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9"/>
  </p:notesMasterIdLst>
  <p:handoutMasterIdLst>
    <p:handoutMasterId r:id="rId10"/>
  </p:handoutMasterIdLst>
  <p:sldIdLst>
    <p:sldId id="279" r:id="rId6"/>
    <p:sldId id="280" r:id="rId7"/>
    <p:sldId id="281" r:id="rId8"/>
  </p:sldIdLst>
  <p:sldSz cx="12188825" cy="6858000"/>
  <p:notesSz cx="6794500" cy="9918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DC"/>
    <a:srgbClr val="765F97"/>
    <a:srgbClr val="CF364A"/>
    <a:srgbClr val="D77B00"/>
    <a:srgbClr val="00A960"/>
    <a:srgbClr val="808082"/>
    <a:srgbClr val="26CEAD"/>
    <a:srgbClr val="00958B"/>
    <a:srgbClr val="ED174F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2" autoAdjust="0"/>
    <p:restoredTop sz="84852" autoAdjust="0"/>
  </p:normalViewPr>
  <p:slideViewPr>
    <p:cSldViewPr snapToGrid="0">
      <p:cViewPr>
        <p:scale>
          <a:sx n="100" d="100"/>
          <a:sy n="100" d="100"/>
        </p:scale>
        <p:origin x="-432" y="-52"/>
      </p:cViewPr>
      <p:guideLst>
        <p:guide orient="horz" pos="3511"/>
        <p:guide orient="horz" pos="937"/>
        <p:guide orient="horz" pos="2343"/>
        <p:guide pos="6729"/>
        <p:guide pos="4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99FA6-8D29-484F-8F9E-96393418624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68795F-2190-433E-8335-581472B9F264}">
      <dgm:prSet phldrT="[Text]"/>
      <dgm:spPr>
        <a:solidFill>
          <a:srgbClr val="ED174F"/>
        </a:solidFill>
      </dgm:spPr>
      <dgm:t>
        <a:bodyPr/>
        <a:lstStyle/>
        <a:p>
          <a:r>
            <a:rPr lang="en-US" dirty="0" smtClean="0"/>
            <a:t>Produce input</a:t>
          </a:r>
          <a:endParaRPr lang="en-US" dirty="0"/>
        </a:p>
      </dgm:t>
    </dgm:pt>
    <dgm:pt modelId="{9E76810B-A53F-4FA5-9026-8CD7831B1E5D}" type="parTrans" cxnId="{263F98B0-058B-4283-B0B3-C52ED0AA1EF5}">
      <dgm:prSet/>
      <dgm:spPr/>
      <dgm:t>
        <a:bodyPr/>
        <a:lstStyle/>
        <a:p>
          <a:endParaRPr lang="en-US"/>
        </a:p>
      </dgm:t>
    </dgm:pt>
    <dgm:pt modelId="{409C664D-37F9-4CA4-91BB-9620185DD979}" type="sibTrans" cxnId="{263F98B0-058B-4283-B0B3-C52ED0AA1EF5}">
      <dgm:prSet/>
      <dgm:spPr/>
      <dgm:t>
        <a:bodyPr/>
        <a:lstStyle/>
        <a:p>
          <a:endParaRPr lang="en-US"/>
        </a:p>
      </dgm:t>
    </dgm:pt>
    <dgm:pt modelId="{97D18895-AFB3-45B7-928B-B6522EBAFD97}">
      <dgm:prSet phldrT="[Text]"/>
      <dgm:spPr>
        <a:solidFill>
          <a:srgbClr val="00958B"/>
        </a:solidFill>
      </dgm:spPr>
      <dgm:t>
        <a:bodyPr/>
        <a:lstStyle/>
        <a:p>
          <a:r>
            <a:rPr lang="en-US" dirty="0" smtClean="0"/>
            <a:t>Organize files</a:t>
          </a:r>
          <a:endParaRPr lang="en-US" dirty="0"/>
        </a:p>
      </dgm:t>
    </dgm:pt>
    <dgm:pt modelId="{672CF2CE-2B2C-4D38-A526-8579FD388DD2}" type="parTrans" cxnId="{69229F1B-3FF6-4DA3-8F9E-44676C375EC9}">
      <dgm:prSet/>
      <dgm:spPr/>
      <dgm:t>
        <a:bodyPr/>
        <a:lstStyle/>
        <a:p>
          <a:endParaRPr lang="en-US"/>
        </a:p>
      </dgm:t>
    </dgm:pt>
    <dgm:pt modelId="{C2C8F478-2489-4626-94E5-096A8AF13A1D}" type="sibTrans" cxnId="{69229F1B-3FF6-4DA3-8F9E-44676C375EC9}">
      <dgm:prSet/>
      <dgm:spPr/>
      <dgm:t>
        <a:bodyPr/>
        <a:lstStyle/>
        <a:p>
          <a:endParaRPr lang="en-US"/>
        </a:p>
      </dgm:t>
    </dgm:pt>
    <dgm:pt modelId="{C2DC6BCB-58EF-40EC-8D94-2BECCEF22457}">
      <dgm:prSet phldrT="[Text]"/>
      <dgm:spPr>
        <a:solidFill>
          <a:srgbClr val="FF7E17"/>
        </a:solidFill>
      </dgm:spPr>
      <dgm:t>
        <a:bodyPr/>
        <a:lstStyle/>
        <a:p>
          <a:r>
            <a:rPr lang="en-US" dirty="0" smtClean="0"/>
            <a:t>Create PDSC file</a:t>
          </a:r>
          <a:endParaRPr lang="en-US" dirty="0"/>
        </a:p>
      </dgm:t>
    </dgm:pt>
    <dgm:pt modelId="{FF3E2932-32AF-4862-823A-055C615ABADD}" type="parTrans" cxnId="{131A62AF-19AA-4D3A-9B44-5F3DE03F1503}">
      <dgm:prSet/>
      <dgm:spPr/>
      <dgm:t>
        <a:bodyPr/>
        <a:lstStyle/>
        <a:p>
          <a:endParaRPr lang="en-US"/>
        </a:p>
      </dgm:t>
    </dgm:pt>
    <dgm:pt modelId="{FD7C0BB5-A77E-4359-9626-23BE3A1D1823}" type="sibTrans" cxnId="{131A62AF-19AA-4D3A-9B44-5F3DE03F1503}">
      <dgm:prSet/>
      <dgm:spPr/>
      <dgm:t>
        <a:bodyPr/>
        <a:lstStyle/>
        <a:p>
          <a:endParaRPr lang="en-US"/>
        </a:p>
      </dgm:t>
    </dgm:pt>
    <dgm:pt modelId="{6A13DA54-29D6-40EF-8DE3-1192761460DB}">
      <dgm:prSet phldrT="[Text]"/>
      <dgm:spPr>
        <a:solidFill>
          <a:srgbClr val="128CAB"/>
        </a:solidFill>
      </dgm:spPr>
      <dgm:t>
        <a:bodyPr/>
        <a:lstStyle/>
        <a:p>
          <a:r>
            <a:rPr lang="en-US" dirty="0" smtClean="0"/>
            <a:t>Generate PACK</a:t>
          </a:r>
          <a:endParaRPr lang="en-US" dirty="0"/>
        </a:p>
      </dgm:t>
    </dgm:pt>
    <dgm:pt modelId="{4E6631B7-5C83-43A7-BB6E-B056D87E9A6D}" type="parTrans" cxnId="{F434006E-2FF4-499C-8254-782364BC69FA}">
      <dgm:prSet/>
      <dgm:spPr/>
      <dgm:t>
        <a:bodyPr/>
        <a:lstStyle/>
        <a:p>
          <a:endParaRPr lang="en-US"/>
        </a:p>
      </dgm:t>
    </dgm:pt>
    <dgm:pt modelId="{D98797D1-8FEF-4C97-9DB1-DFCD90C2F535}" type="sibTrans" cxnId="{F434006E-2FF4-499C-8254-782364BC69FA}">
      <dgm:prSet/>
      <dgm:spPr/>
      <dgm:t>
        <a:bodyPr/>
        <a:lstStyle/>
        <a:p>
          <a:endParaRPr lang="en-US"/>
        </a:p>
      </dgm:t>
    </dgm:pt>
    <dgm:pt modelId="{10BD4C43-335F-4F26-8509-AE0A3104735E}">
      <dgm:prSet phldrT="[Text]"/>
      <dgm:spPr>
        <a:solidFill>
          <a:srgbClr val="ED174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Source code, header files, documentation, etc.</a:t>
          </a:r>
          <a:endParaRPr lang="en-US" dirty="0"/>
        </a:p>
      </dgm:t>
    </dgm:pt>
    <dgm:pt modelId="{05D19A37-D7C2-4758-B963-62838C8E69ED}" type="parTrans" cxnId="{B6B27B43-1222-4658-8435-CEBD78548228}">
      <dgm:prSet/>
      <dgm:spPr/>
      <dgm:t>
        <a:bodyPr/>
        <a:lstStyle/>
        <a:p>
          <a:endParaRPr lang="en-US"/>
        </a:p>
      </dgm:t>
    </dgm:pt>
    <dgm:pt modelId="{D15F90E9-7F3C-4F53-9FD6-3873FD74BCD3}" type="sibTrans" cxnId="{B6B27B43-1222-4658-8435-CEBD78548228}">
      <dgm:prSet/>
      <dgm:spPr/>
      <dgm:t>
        <a:bodyPr/>
        <a:lstStyle/>
        <a:p>
          <a:endParaRPr lang="en-US"/>
        </a:p>
      </dgm:t>
    </dgm:pt>
    <dgm:pt modelId="{CA81B55A-4B86-4E8A-8321-7CF01B1EFEB9}">
      <dgm:prSet phldrT="[Text]"/>
      <dgm:spPr>
        <a:solidFill>
          <a:srgbClr val="00958B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For better maintainability of the software pack</a:t>
          </a:r>
          <a:endParaRPr lang="en-US" dirty="0">
            <a:solidFill>
              <a:schemeClr val="tx1"/>
            </a:solidFill>
          </a:endParaRPr>
        </a:p>
      </dgm:t>
    </dgm:pt>
    <dgm:pt modelId="{FC334487-FE6F-44CB-9059-C592F9F91A84}" type="parTrans" cxnId="{50CCD34F-D890-4E5A-9884-0B19D707AE0A}">
      <dgm:prSet/>
      <dgm:spPr/>
      <dgm:t>
        <a:bodyPr/>
        <a:lstStyle/>
        <a:p>
          <a:endParaRPr lang="en-US"/>
        </a:p>
      </dgm:t>
    </dgm:pt>
    <dgm:pt modelId="{81E104B4-BB71-4F05-915C-84B6059C936A}" type="sibTrans" cxnId="{50CCD34F-D890-4E5A-9884-0B19D707AE0A}">
      <dgm:prSet/>
      <dgm:spPr/>
      <dgm:t>
        <a:bodyPr/>
        <a:lstStyle/>
        <a:p>
          <a:endParaRPr lang="en-US"/>
        </a:p>
      </dgm:t>
    </dgm:pt>
    <dgm:pt modelId="{02F0EBE7-A51E-4585-878C-6905FD954334}">
      <dgm:prSet phldrT="[Text]"/>
      <dgm:spPr>
        <a:solidFill>
          <a:srgbClr val="FF7E17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Verify against PACK.xsd in your XML editor</a:t>
          </a:r>
          <a:endParaRPr lang="en-US" dirty="0">
            <a:solidFill>
              <a:schemeClr val="tx1"/>
            </a:solidFill>
          </a:endParaRPr>
        </a:p>
      </dgm:t>
    </dgm:pt>
    <dgm:pt modelId="{9CF97DA2-E710-4010-9C21-AB2F89EB88CE}" type="parTrans" cxnId="{43ADDEFC-4A84-499B-A7FF-465936FD6B89}">
      <dgm:prSet/>
      <dgm:spPr/>
      <dgm:t>
        <a:bodyPr/>
        <a:lstStyle/>
        <a:p>
          <a:endParaRPr lang="en-US"/>
        </a:p>
      </dgm:t>
    </dgm:pt>
    <dgm:pt modelId="{F6290414-5A73-46B7-8D10-0A701FA93632}" type="sibTrans" cxnId="{43ADDEFC-4A84-499B-A7FF-465936FD6B89}">
      <dgm:prSet/>
      <dgm:spPr/>
      <dgm:t>
        <a:bodyPr/>
        <a:lstStyle/>
        <a:p>
          <a:endParaRPr lang="en-US"/>
        </a:p>
      </dgm:t>
    </dgm:pt>
    <dgm:pt modelId="{FB728F9B-DAED-4152-A191-2EAFD3CE6201}">
      <dgm:prSet phldrT="[Text]"/>
      <dgm:spPr>
        <a:solidFill>
          <a:srgbClr val="128CAB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PackChk.exe for basic Pack consistency checks</a:t>
          </a:r>
          <a:endParaRPr lang="en-US" dirty="0">
            <a:solidFill>
              <a:schemeClr val="tx1"/>
            </a:solidFill>
          </a:endParaRPr>
        </a:p>
      </dgm:t>
    </dgm:pt>
    <dgm:pt modelId="{B6BE5A03-FCAD-43FD-A5EC-D18BAE195D42}" type="parTrans" cxnId="{917DF737-3C04-4D06-954F-B221E0AD27BB}">
      <dgm:prSet/>
      <dgm:spPr/>
      <dgm:t>
        <a:bodyPr/>
        <a:lstStyle/>
        <a:p>
          <a:endParaRPr lang="en-US"/>
        </a:p>
      </dgm:t>
    </dgm:pt>
    <dgm:pt modelId="{61D18ADC-5A55-483C-9960-27831A897C9D}" type="sibTrans" cxnId="{917DF737-3C04-4D06-954F-B221E0AD27BB}">
      <dgm:prSet/>
      <dgm:spPr/>
      <dgm:t>
        <a:bodyPr/>
        <a:lstStyle/>
        <a:p>
          <a:endParaRPr lang="en-US"/>
        </a:p>
      </dgm:t>
    </dgm:pt>
    <dgm:pt modelId="{3177BB53-307F-46E6-8C42-D565EF669EAF}" type="pres">
      <dgm:prSet presAssocID="{19D99FA6-8D29-484F-8F9E-963934186247}" presName="CompostProcess" presStyleCnt="0">
        <dgm:presLayoutVars>
          <dgm:dir/>
          <dgm:resizeHandles val="exact"/>
        </dgm:presLayoutVars>
      </dgm:prSet>
      <dgm:spPr/>
    </dgm:pt>
    <dgm:pt modelId="{6DA11162-CE5A-41C5-B6A2-AA987F68E645}" type="pres">
      <dgm:prSet presAssocID="{19D99FA6-8D29-484F-8F9E-963934186247}" presName="arrow" presStyleLbl="bgShp" presStyleIdx="0" presStyleCnt="1"/>
      <dgm:spPr/>
    </dgm:pt>
    <dgm:pt modelId="{9F6F832C-ED24-4392-A1F7-DFA523B2391B}" type="pres">
      <dgm:prSet presAssocID="{19D99FA6-8D29-484F-8F9E-963934186247}" presName="linearProcess" presStyleCnt="0"/>
      <dgm:spPr/>
    </dgm:pt>
    <dgm:pt modelId="{C90621DF-EC09-4CCA-9B44-CE15A2C8E155}" type="pres">
      <dgm:prSet presAssocID="{9F68795F-2190-433E-8335-581472B9F264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66538-C052-4619-8085-1179FAE5D844}" type="pres">
      <dgm:prSet presAssocID="{409C664D-37F9-4CA4-91BB-9620185DD979}" presName="sibTrans" presStyleCnt="0"/>
      <dgm:spPr/>
    </dgm:pt>
    <dgm:pt modelId="{A8886D96-0572-43B9-A738-7AF22DEAF85D}" type="pres">
      <dgm:prSet presAssocID="{97D18895-AFB3-45B7-928B-B6522EBAFD9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D55AE-2B76-470E-9296-4710D87972C6}" type="pres">
      <dgm:prSet presAssocID="{C2C8F478-2489-4626-94E5-096A8AF13A1D}" presName="sibTrans" presStyleCnt="0"/>
      <dgm:spPr/>
    </dgm:pt>
    <dgm:pt modelId="{87DD2403-CC57-4BE7-806A-5E2FD598AFF9}" type="pres">
      <dgm:prSet presAssocID="{C2DC6BCB-58EF-40EC-8D94-2BECCEF2245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4A810-EDCF-44A2-B764-96315F391824}" type="pres">
      <dgm:prSet presAssocID="{FD7C0BB5-A77E-4359-9626-23BE3A1D1823}" presName="sibTrans" presStyleCnt="0"/>
      <dgm:spPr/>
    </dgm:pt>
    <dgm:pt modelId="{1A29F33B-5654-4790-8C4C-D8330C5003CD}" type="pres">
      <dgm:prSet presAssocID="{6A13DA54-29D6-40EF-8DE3-1192761460D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34006E-2FF4-499C-8254-782364BC69FA}" srcId="{19D99FA6-8D29-484F-8F9E-963934186247}" destId="{6A13DA54-29D6-40EF-8DE3-1192761460DB}" srcOrd="3" destOrd="0" parTransId="{4E6631B7-5C83-43A7-BB6E-B056D87E9A6D}" sibTransId="{D98797D1-8FEF-4C97-9DB1-DFCD90C2F535}"/>
    <dgm:cxn modelId="{50CCD34F-D890-4E5A-9884-0B19D707AE0A}" srcId="{97D18895-AFB3-45B7-928B-B6522EBAFD97}" destId="{CA81B55A-4B86-4E8A-8321-7CF01B1EFEB9}" srcOrd="0" destOrd="0" parTransId="{FC334487-FE6F-44CB-9059-C592F9F91A84}" sibTransId="{81E104B4-BB71-4F05-915C-84B6059C936A}"/>
    <dgm:cxn modelId="{43ADDEFC-4A84-499B-A7FF-465936FD6B89}" srcId="{C2DC6BCB-58EF-40EC-8D94-2BECCEF22457}" destId="{02F0EBE7-A51E-4585-878C-6905FD954334}" srcOrd="0" destOrd="0" parTransId="{9CF97DA2-E710-4010-9C21-AB2F89EB88CE}" sibTransId="{F6290414-5A73-46B7-8D10-0A701FA93632}"/>
    <dgm:cxn modelId="{E7D48016-125B-435B-9D9C-F0CDCDC638AD}" type="presOf" srcId="{FB728F9B-DAED-4152-A191-2EAFD3CE6201}" destId="{1A29F33B-5654-4790-8C4C-D8330C5003CD}" srcOrd="0" destOrd="1" presId="urn:microsoft.com/office/officeart/2005/8/layout/hProcess9"/>
    <dgm:cxn modelId="{131A62AF-19AA-4D3A-9B44-5F3DE03F1503}" srcId="{19D99FA6-8D29-484F-8F9E-963934186247}" destId="{C2DC6BCB-58EF-40EC-8D94-2BECCEF22457}" srcOrd="2" destOrd="0" parTransId="{FF3E2932-32AF-4862-823A-055C615ABADD}" sibTransId="{FD7C0BB5-A77E-4359-9626-23BE3A1D1823}"/>
    <dgm:cxn modelId="{917DF737-3C04-4D06-954F-B221E0AD27BB}" srcId="{6A13DA54-29D6-40EF-8DE3-1192761460DB}" destId="{FB728F9B-DAED-4152-A191-2EAFD3CE6201}" srcOrd="0" destOrd="0" parTransId="{B6BE5A03-FCAD-43FD-A5EC-D18BAE195D42}" sibTransId="{61D18ADC-5A55-483C-9960-27831A897C9D}"/>
    <dgm:cxn modelId="{71EEA935-3B36-4151-8D9D-343A517E66F6}" type="presOf" srcId="{97D18895-AFB3-45B7-928B-B6522EBAFD97}" destId="{A8886D96-0572-43B9-A738-7AF22DEAF85D}" srcOrd="0" destOrd="0" presId="urn:microsoft.com/office/officeart/2005/8/layout/hProcess9"/>
    <dgm:cxn modelId="{B6B27B43-1222-4658-8435-CEBD78548228}" srcId="{9F68795F-2190-433E-8335-581472B9F264}" destId="{10BD4C43-335F-4F26-8509-AE0A3104735E}" srcOrd="0" destOrd="0" parTransId="{05D19A37-D7C2-4758-B963-62838C8E69ED}" sibTransId="{D15F90E9-7F3C-4F53-9FD6-3873FD74BCD3}"/>
    <dgm:cxn modelId="{7E721132-4C81-41CC-BC5D-5CFE4FC20C06}" type="presOf" srcId="{02F0EBE7-A51E-4585-878C-6905FD954334}" destId="{87DD2403-CC57-4BE7-806A-5E2FD598AFF9}" srcOrd="0" destOrd="1" presId="urn:microsoft.com/office/officeart/2005/8/layout/hProcess9"/>
    <dgm:cxn modelId="{5F1EAF4A-3E59-491B-BF52-596E4A57A798}" type="presOf" srcId="{9F68795F-2190-433E-8335-581472B9F264}" destId="{C90621DF-EC09-4CCA-9B44-CE15A2C8E155}" srcOrd="0" destOrd="0" presId="urn:microsoft.com/office/officeart/2005/8/layout/hProcess9"/>
    <dgm:cxn modelId="{E21D6374-196C-413A-8E2D-E9E329F3E79B}" type="presOf" srcId="{10BD4C43-335F-4F26-8509-AE0A3104735E}" destId="{C90621DF-EC09-4CCA-9B44-CE15A2C8E155}" srcOrd="0" destOrd="1" presId="urn:microsoft.com/office/officeart/2005/8/layout/hProcess9"/>
    <dgm:cxn modelId="{263F98B0-058B-4283-B0B3-C52ED0AA1EF5}" srcId="{19D99FA6-8D29-484F-8F9E-963934186247}" destId="{9F68795F-2190-433E-8335-581472B9F264}" srcOrd="0" destOrd="0" parTransId="{9E76810B-A53F-4FA5-9026-8CD7831B1E5D}" sibTransId="{409C664D-37F9-4CA4-91BB-9620185DD979}"/>
    <dgm:cxn modelId="{9471EAF6-0286-4E4A-93F7-FCC70DE09A66}" type="presOf" srcId="{6A13DA54-29D6-40EF-8DE3-1192761460DB}" destId="{1A29F33B-5654-4790-8C4C-D8330C5003CD}" srcOrd="0" destOrd="0" presId="urn:microsoft.com/office/officeart/2005/8/layout/hProcess9"/>
    <dgm:cxn modelId="{69229F1B-3FF6-4DA3-8F9E-44676C375EC9}" srcId="{19D99FA6-8D29-484F-8F9E-963934186247}" destId="{97D18895-AFB3-45B7-928B-B6522EBAFD97}" srcOrd="1" destOrd="0" parTransId="{672CF2CE-2B2C-4D38-A526-8579FD388DD2}" sibTransId="{C2C8F478-2489-4626-94E5-096A8AF13A1D}"/>
    <dgm:cxn modelId="{67E3C733-0666-40F6-B819-A74B69DD09E1}" type="presOf" srcId="{C2DC6BCB-58EF-40EC-8D94-2BECCEF22457}" destId="{87DD2403-CC57-4BE7-806A-5E2FD598AFF9}" srcOrd="0" destOrd="0" presId="urn:microsoft.com/office/officeart/2005/8/layout/hProcess9"/>
    <dgm:cxn modelId="{D5AD1412-FB4A-4BA0-8502-4C0BD5FF8F5B}" type="presOf" srcId="{19D99FA6-8D29-484F-8F9E-963934186247}" destId="{3177BB53-307F-46E6-8C42-D565EF669EAF}" srcOrd="0" destOrd="0" presId="urn:microsoft.com/office/officeart/2005/8/layout/hProcess9"/>
    <dgm:cxn modelId="{2220A4A9-4C2F-4B00-BC95-860DC8552F96}" type="presOf" srcId="{CA81B55A-4B86-4E8A-8321-7CF01B1EFEB9}" destId="{A8886D96-0572-43B9-A738-7AF22DEAF85D}" srcOrd="0" destOrd="1" presId="urn:microsoft.com/office/officeart/2005/8/layout/hProcess9"/>
    <dgm:cxn modelId="{7C2C805B-754D-4ACF-B1B4-7A95A939C274}" type="presParOf" srcId="{3177BB53-307F-46E6-8C42-D565EF669EAF}" destId="{6DA11162-CE5A-41C5-B6A2-AA987F68E645}" srcOrd="0" destOrd="0" presId="urn:microsoft.com/office/officeart/2005/8/layout/hProcess9"/>
    <dgm:cxn modelId="{F8BF48C0-1C47-480E-9BFE-44D0620CDA9D}" type="presParOf" srcId="{3177BB53-307F-46E6-8C42-D565EF669EAF}" destId="{9F6F832C-ED24-4392-A1F7-DFA523B2391B}" srcOrd="1" destOrd="0" presId="urn:microsoft.com/office/officeart/2005/8/layout/hProcess9"/>
    <dgm:cxn modelId="{E7D809D7-8062-4775-B3EE-69BE56113CF5}" type="presParOf" srcId="{9F6F832C-ED24-4392-A1F7-DFA523B2391B}" destId="{C90621DF-EC09-4CCA-9B44-CE15A2C8E155}" srcOrd="0" destOrd="0" presId="urn:microsoft.com/office/officeart/2005/8/layout/hProcess9"/>
    <dgm:cxn modelId="{DF176790-D451-40B4-9BAA-EAA17CD80473}" type="presParOf" srcId="{9F6F832C-ED24-4392-A1F7-DFA523B2391B}" destId="{F9166538-C052-4619-8085-1179FAE5D844}" srcOrd="1" destOrd="0" presId="urn:microsoft.com/office/officeart/2005/8/layout/hProcess9"/>
    <dgm:cxn modelId="{B31C780D-893F-439A-9CC2-78EBE6BDBABE}" type="presParOf" srcId="{9F6F832C-ED24-4392-A1F7-DFA523B2391B}" destId="{A8886D96-0572-43B9-A738-7AF22DEAF85D}" srcOrd="2" destOrd="0" presId="urn:microsoft.com/office/officeart/2005/8/layout/hProcess9"/>
    <dgm:cxn modelId="{F3B96BD7-E51F-4C95-B47D-5C56E645E0E6}" type="presParOf" srcId="{9F6F832C-ED24-4392-A1F7-DFA523B2391B}" destId="{8B6D55AE-2B76-470E-9296-4710D87972C6}" srcOrd="3" destOrd="0" presId="urn:microsoft.com/office/officeart/2005/8/layout/hProcess9"/>
    <dgm:cxn modelId="{18C6DC63-8BFA-4569-8B4C-2BEB56EF2818}" type="presParOf" srcId="{9F6F832C-ED24-4392-A1F7-DFA523B2391B}" destId="{87DD2403-CC57-4BE7-806A-5E2FD598AFF9}" srcOrd="4" destOrd="0" presId="urn:microsoft.com/office/officeart/2005/8/layout/hProcess9"/>
    <dgm:cxn modelId="{07C1F067-8874-49C8-82DB-686D18042BF8}" type="presParOf" srcId="{9F6F832C-ED24-4392-A1F7-DFA523B2391B}" destId="{B874A810-EDCF-44A2-B764-96315F391824}" srcOrd="5" destOrd="0" presId="urn:microsoft.com/office/officeart/2005/8/layout/hProcess9"/>
    <dgm:cxn modelId="{0B3D62C5-F594-497C-B4C3-1B6EFD8ED0C7}" type="presParOf" srcId="{9F6F832C-ED24-4392-A1F7-DFA523B2391B}" destId="{1A29F33B-5654-4790-8C4C-D8330C5003C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FDC70-32E0-4B9F-932E-27382B633E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1B15E-07DF-42FC-9782-10247930488F}">
      <dgm:prSet phldrT="[Text]"/>
      <dgm:spPr>
        <a:solidFill>
          <a:srgbClr val="00A960"/>
        </a:solidFill>
        <a:ln>
          <a:solidFill>
            <a:srgbClr val="00A960"/>
          </a:solidFill>
        </a:ln>
      </dgm:spPr>
      <dgm:t>
        <a:bodyPr/>
        <a:lstStyle/>
        <a:p>
          <a:r>
            <a:rPr lang="en-US" dirty="0" smtClean="0"/>
            <a:t>CORE</a:t>
          </a:r>
          <a:endParaRPr lang="en-US" dirty="0"/>
        </a:p>
      </dgm:t>
    </dgm:pt>
    <dgm:pt modelId="{6DEB5D5C-BE96-43C5-AB17-F999072D6C1A}" type="parTrans" cxnId="{F6AE1862-A2BF-4021-AA22-D38C66185759}">
      <dgm:prSet/>
      <dgm:spPr/>
      <dgm:t>
        <a:bodyPr/>
        <a:lstStyle/>
        <a:p>
          <a:endParaRPr lang="en-US"/>
        </a:p>
      </dgm:t>
    </dgm:pt>
    <dgm:pt modelId="{4AF67BC8-A56D-4026-9461-D8FCF954C3E7}" type="sibTrans" cxnId="{F6AE1862-A2BF-4021-AA22-D38C66185759}">
      <dgm:prSet/>
      <dgm:spPr/>
      <dgm:t>
        <a:bodyPr/>
        <a:lstStyle/>
        <a:p>
          <a:endParaRPr lang="en-US"/>
        </a:p>
      </dgm:t>
    </dgm:pt>
    <dgm:pt modelId="{B69B01B5-3268-4099-A8E3-4A4F3FB1D043}">
      <dgm:prSet phldrT="[Text]"/>
      <dgm:spPr>
        <a:ln>
          <a:solidFill>
            <a:srgbClr val="00A960"/>
          </a:solidFill>
        </a:ln>
      </dgm:spPr>
      <dgm:t>
        <a:bodyPr/>
        <a:lstStyle/>
        <a:p>
          <a:r>
            <a:rPr lang="en-US" dirty="0" smtClean="0"/>
            <a:t>Create startup_&lt;device&gt;.s with reset handler and exception/interrupt vectors</a:t>
          </a:r>
          <a:endParaRPr lang="en-US" dirty="0"/>
        </a:p>
      </dgm:t>
    </dgm:pt>
    <dgm:pt modelId="{F6675C08-3040-46F4-824D-D746F191516C}" type="parTrans" cxnId="{34E794F6-997A-4961-AE06-5DC765D71CDC}">
      <dgm:prSet/>
      <dgm:spPr/>
      <dgm:t>
        <a:bodyPr/>
        <a:lstStyle/>
        <a:p>
          <a:endParaRPr lang="en-US"/>
        </a:p>
      </dgm:t>
    </dgm:pt>
    <dgm:pt modelId="{AA09ADC0-9421-44F0-89E2-39EAECADA555}" type="sibTrans" cxnId="{34E794F6-997A-4961-AE06-5DC765D71CDC}">
      <dgm:prSet/>
      <dgm:spPr/>
      <dgm:t>
        <a:bodyPr/>
        <a:lstStyle/>
        <a:p>
          <a:endParaRPr lang="en-US"/>
        </a:p>
      </dgm:t>
    </dgm:pt>
    <dgm:pt modelId="{8F439D51-B6B7-43F0-A14D-CBB8F59A87C3}">
      <dgm:prSet phldrT="[Text]"/>
      <dgm:spPr>
        <a:solidFill>
          <a:srgbClr val="D77B00"/>
        </a:solidFill>
        <a:ln>
          <a:solidFill>
            <a:srgbClr val="D77B00"/>
          </a:solidFill>
        </a:ln>
      </dgm:spPr>
      <dgm:t>
        <a:bodyPr/>
        <a:lstStyle/>
        <a:p>
          <a:r>
            <a:rPr lang="en-US" dirty="0" smtClean="0"/>
            <a:t>SVD</a:t>
          </a:r>
          <a:endParaRPr lang="en-US" dirty="0"/>
        </a:p>
      </dgm:t>
    </dgm:pt>
    <dgm:pt modelId="{FFA6ED4D-A19C-438C-9324-D8A0BECCEC98}" type="parTrans" cxnId="{8634C915-38CC-4F4C-A6DE-8DD167CBD581}">
      <dgm:prSet/>
      <dgm:spPr/>
      <dgm:t>
        <a:bodyPr/>
        <a:lstStyle/>
        <a:p>
          <a:endParaRPr lang="en-US"/>
        </a:p>
      </dgm:t>
    </dgm:pt>
    <dgm:pt modelId="{72EF58BE-7C82-47E2-8B8A-796159977996}" type="sibTrans" cxnId="{8634C915-38CC-4F4C-A6DE-8DD167CBD581}">
      <dgm:prSet/>
      <dgm:spPr/>
      <dgm:t>
        <a:bodyPr/>
        <a:lstStyle/>
        <a:p>
          <a:endParaRPr lang="en-US"/>
        </a:p>
      </dgm:t>
    </dgm:pt>
    <dgm:pt modelId="{88D7EFD8-C24E-4900-965C-615A00BF7A18}">
      <dgm:prSet phldrT="[Text]"/>
      <dgm:spPr>
        <a:ln>
          <a:solidFill>
            <a:srgbClr val="D77B00"/>
          </a:solidFill>
        </a:ln>
      </dgm:spPr>
      <dgm:t>
        <a:bodyPr/>
        <a:lstStyle/>
        <a:p>
          <a:r>
            <a:rPr lang="en-US" dirty="0" smtClean="0"/>
            <a:t>Create System View Description (SVD) file</a:t>
          </a:r>
          <a:endParaRPr lang="en-US" dirty="0"/>
        </a:p>
      </dgm:t>
    </dgm:pt>
    <dgm:pt modelId="{04B59200-97A9-4893-8DD6-D674CEDEE23B}" type="parTrans" cxnId="{790F8E87-ED9C-4D49-A0EE-ED553D4D7024}">
      <dgm:prSet/>
      <dgm:spPr/>
      <dgm:t>
        <a:bodyPr/>
        <a:lstStyle/>
        <a:p>
          <a:endParaRPr lang="en-US"/>
        </a:p>
      </dgm:t>
    </dgm:pt>
    <dgm:pt modelId="{71427AF1-D5CA-493C-BA3B-1CD68B805A4C}" type="sibTrans" cxnId="{790F8E87-ED9C-4D49-A0EE-ED553D4D7024}">
      <dgm:prSet/>
      <dgm:spPr/>
      <dgm:t>
        <a:bodyPr/>
        <a:lstStyle/>
        <a:p>
          <a:endParaRPr lang="en-US"/>
        </a:p>
      </dgm:t>
    </dgm:pt>
    <dgm:pt modelId="{E90407A8-D19D-4B7E-B854-8A80F2D00F61}">
      <dgm:prSet phldrT="[Text]"/>
      <dgm:spPr>
        <a:solidFill>
          <a:srgbClr val="CF364A"/>
        </a:solidFill>
        <a:ln>
          <a:solidFill>
            <a:srgbClr val="CF364A"/>
          </a:solidFill>
        </a:ln>
      </dgm:spPr>
      <dgm:t>
        <a:bodyPr/>
        <a:lstStyle/>
        <a:p>
          <a:r>
            <a:rPr lang="en-US" dirty="0" smtClean="0"/>
            <a:t>Flash</a:t>
          </a:r>
          <a:endParaRPr lang="en-US" dirty="0"/>
        </a:p>
      </dgm:t>
    </dgm:pt>
    <dgm:pt modelId="{15C53900-64F2-4093-B4AF-9B88AEDF23D8}" type="parTrans" cxnId="{8B484A0C-A870-421E-B8DC-BB1BDBDBB51B}">
      <dgm:prSet/>
      <dgm:spPr/>
      <dgm:t>
        <a:bodyPr/>
        <a:lstStyle/>
        <a:p>
          <a:endParaRPr lang="en-US"/>
        </a:p>
      </dgm:t>
    </dgm:pt>
    <dgm:pt modelId="{DA19E450-219D-4587-87C5-FEFCF6520AE5}" type="sibTrans" cxnId="{8B484A0C-A870-421E-B8DC-BB1BDBDBB51B}">
      <dgm:prSet/>
      <dgm:spPr/>
      <dgm:t>
        <a:bodyPr/>
        <a:lstStyle/>
        <a:p>
          <a:endParaRPr lang="en-US"/>
        </a:p>
      </dgm:t>
    </dgm:pt>
    <dgm:pt modelId="{98DAF3B8-0A67-4327-ABCF-5B72E8401E90}">
      <dgm:prSet phldrT="[Text]"/>
      <dgm:spPr>
        <a:ln>
          <a:solidFill>
            <a:srgbClr val="CF364A"/>
          </a:solidFill>
        </a:ln>
      </dgm:spPr>
      <dgm:t>
        <a:bodyPr/>
        <a:lstStyle/>
        <a:p>
          <a:r>
            <a:rPr lang="en-US" dirty="0" smtClean="0"/>
            <a:t>Use template project from </a:t>
          </a:r>
          <a:r>
            <a:rPr lang="en-US" b="1" dirty="0" smtClean="0"/>
            <a:t>ARM::CMSIS</a:t>
          </a:r>
          <a:r>
            <a:rPr lang="en-US" dirty="0" smtClean="0"/>
            <a:t> Pack to create Flash programming algorithm</a:t>
          </a:r>
          <a:endParaRPr lang="en-US" dirty="0"/>
        </a:p>
      </dgm:t>
    </dgm:pt>
    <dgm:pt modelId="{1E2DFB62-37C9-47B9-9511-402174624535}" type="parTrans" cxnId="{E71FECE7-7DC9-4CF6-BC4A-58FAB182D575}">
      <dgm:prSet/>
      <dgm:spPr/>
      <dgm:t>
        <a:bodyPr/>
        <a:lstStyle/>
        <a:p>
          <a:endParaRPr lang="en-US"/>
        </a:p>
      </dgm:t>
    </dgm:pt>
    <dgm:pt modelId="{CF5413AE-D39A-494C-96B9-8ED6FA5A6D90}" type="sibTrans" cxnId="{E71FECE7-7DC9-4CF6-BC4A-58FAB182D575}">
      <dgm:prSet/>
      <dgm:spPr/>
      <dgm:t>
        <a:bodyPr/>
        <a:lstStyle/>
        <a:p>
          <a:endParaRPr lang="en-US"/>
        </a:p>
      </dgm:t>
    </dgm:pt>
    <dgm:pt modelId="{BD3784C6-52B0-46FC-A306-5A31729ADD62}">
      <dgm:prSet phldrT="[Text]"/>
      <dgm:spPr>
        <a:ln>
          <a:solidFill>
            <a:srgbClr val="00A960"/>
          </a:solidFill>
        </a:ln>
      </dgm:spPr>
      <dgm:t>
        <a:bodyPr/>
        <a:lstStyle/>
        <a:p>
          <a:r>
            <a:rPr lang="en-US" dirty="0" smtClean="0"/>
            <a:t>Create system_&lt;device&gt;.c/h files are used for system and clock configuration</a:t>
          </a:r>
          <a:endParaRPr lang="en-US" dirty="0"/>
        </a:p>
      </dgm:t>
    </dgm:pt>
    <dgm:pt modelId="{C1A104FD-94D9-4A50-AE0E-44296C702A91}" type="parTrans" cxnId="{882D978B-4393-4C00-9CC8-D2CB1096A732}">
      <dgm:prSet/>
      <dgm:spPr/>
      <dgm:t>
        <a:bodyPr/>
        <a:lstStyle/>
        <a:p>
          <a:endParaRPr lang="en-US"/>
        </a:p>
      </dgm:t>
    </dgm:pt>
    <dgm:pt modelId="{56FCBF33-A8AF-449A-9980-68244F560569}" type="sibTrans" cxnId="{882D978B-4393-4C00-9CC8-D2CB1096A732}">
      <dgm:prSet/>
      <dgm:spPr/>
      <dgm:t>
        <a:bodyPr/>
        <a:lstStyle/>
        <a:p>
          <a:endParaRPr lang="en-US"/>
        </a:p>
      </dgm:t>
    </dgm:pt>
    <dgm:pt modelId="{F360982B-F2E2-4E1C-97C7-4DD023CF475A}">
      <dgm:prSet phldrT="[Text]"/>
      <dgm:spPr>
        <a:ln>
          <a:solidFill>
            <a:srgbClr val="D77B00"/>
          </a:solidFill>
        </a:ln>
      </dgm:spPr>
      <dgm:t>
        <a:bodyPr/>
        <a:lstStyle/>
        <a:p>
          <a:r>
            <a:rPr lang="en-US" dirty="0" smtClean="0"/>
            <a:t>Generate device header file and debug views using svdconv.exe</a:t>
          </a:r>
          <a:endParaRPr lang="en-US" dirty="0"/>
        </a:p>
      </dgm:t>
    </dgm:pt>
    <dgm:pt modelId="{4AC6B4D8-D4FA-4368-BD5D-D377DFBF8655}" type="parTrans" cxnId="{4495C053-D333-47E3-8957-3958E928B02A}">
      <dgm:prSet/>
      <dgm:spPr/>
      <dgm:t>
        <a:bodyPr/>
        <a:lstStyle/>
        <a:p>
          <a:endParaRPr lang="en-US"/>
        </a:p>
      </dgm:t>
    </dgm:pt>
    <dgm:pt modelId="{5374B0DD-9F00-4486-88D6-26582C980520}" type="sibTrans" cxnId="{4495C053-D333-47E3-8957-3958E928B02A}">
      <dgm:prSet/>
      <dgm:spPr/>
      <dgm:t>
        <a:bodyPr/>
        <a:lstStyle/>
        <a:p>
          <a:endParaRPr lang="en-US"/>
        </a:p>
      </dgm:t>
    </dgm:pt>
    <dgm:pt modelId="{354A7675-6CB2-48EB-A031-71267C4E7163}">
      <dgm:prSet phldrT="[Text]"/>
      <dgm:spPr/>
      <dgm:t>
        <a:bodyPr/>
        <a:lstStyle/>
        <a:p>
          <a:r>
            <a:rPr lang="en-US" dirty="0" smtClean="0"/>
            <a:t>Pack</a:t>
          </a:r>
          <a:endParaRPr lang="en-US" dirty="0"/>
        </a:p>
      </dgm:t>
    </dgm:pt>
    <dgm:pt modelId="{AB4A92BE-79F2-4F9A-95F7-870769F2AD9B}" type="parTrans" cxnId="{579A652A-D964-463F-9AE8-EDEC4775AA53}">
      <dgm:prSet/>
      <dgm:spPr/>
      <dgm:t>
        <a:bodyPr/>
        <a:lstStyle/>
        <a:p>
          <a:endParaRPr lang="en-US"/>
        </a:p>
      </dgm:t>
    </dgm:pt>
    <dgm:pt modelId="{C0EFA3C1-CFF3-4B10-AB83-126E5BBD1075}" type="sibTrans" cxnId="{579A652A-D964-463F-9AE8-EDEC4775AA53}">
      <dgm:prSet/>
      <dgm:spPr/>
      <dgm:t>
        <a:bodyPr/>
        <a:lstStyle/>
        <a:p>
          <a:endParaRPr lang="en-US"/>
        </a:p>
      </dgm:t>
    </dgm:pt>
    <dgm:pt modelId="{662466BC-9981-43AE-9CCF-A9622E072E23}">
      <dgm:prSet phldrT="[Text]"/>
      <dgm:spPr/>
      <dgm:t>
        <a:bodyPr/>
        <a:lstStyle/>
        <a:p>
          <a:r>
            <a:rPr lang="en-US" dirty="0" smtClean="0"/>
            <a:t>Create a basic Pack to be able to select device in a development tool</a:t>
          </a:r>
          <a:endParaRPr lang="en-US" dirty="0"/>
        </a:p>
      </dgm:t>
    </dgm:pt>
    <dgm:pt modelId="{D7650571-C21F-4FFA-933F-827F443B10E5}" type="parTrans" cxnId="{76E7BC09-BB9B-4208-8155-F8B914DFF601}">
      <dgm:prSet/>
      <dgm:spPr/>
      <dgm:t>
        <a:bodyPr/>
        <a:lstStyle/>
        <a:p>
          <a:endParaRPr lang="en-US"/>
        </a:p>
      </dgm:t>
    </dgm:pt>
    <dgm:pt modelId="{61B0D713-6D48-4757-8F3D-65C1DA71CF60}" type="sibTrans" cxnId="{76E7BC09-BB9B-4208-8155-F8B914DFF601}">
      <dgm:prSet/>
      <dgm:spPr/>
      <dgm:t>
        <a:bodyPr/>
        <a:lstStyle/>
        <a:p>
          <a:endParaRPr lang="en-US"/>
        </a:p>
      </dgm:t>
    </dgm:pt>
    <dgm:pt modelId="{C241F0C3-AB5E-48E3-94ED-47CAE99599AC}">
      <dgm:prSet phldrT="[Text]"/>
      <dgm:spPr>
        <a:solidFill>
          <a:srgbClr val="00C3DC"/>
        </a:solidFill>
        <a:ln>
          <a:solidFill>
            <a:srgbClr val="00C3DC"/>
          </a:solidFill>
        </a:ln>
      </dgm:spPr>
      <dgm:t>
        <a:bodyPr/>
        <a:lstStyle/>
        <a:p>
          <a:r>
            <a:rPr lang="en-US" dirty="0" smtClean="0"/>
            <a:t>Pack</a:t>
          </a:r>
          <a:endParaRPr lang="en-US" dirty="0"/>
        </a:p>
      </dgm:t>
    </dgm:pt>
    <dgm:pt modelId="{D47A52A8-1B28-444C-8A30-511F6ABD08BD}" type="parTrans" cxnId="{FFE88066-3E84-4EC5-A6DE-33B74D811AD6}">
      <dgm:prSet/>
      <dgm:spPr/>
      <dgm:t>
        <a:bodyPr/>
        <a:lstStyle/>
        <a:p>
          <a:endParaRPr lang="en-US"/>
        </a:p>
      </dgm:t>
    </dgm:pt>
    <dgm:pt modelId="{7F8D2CB8-DA46-479E-86E2-4AFE58750954}" type="sibTrans" cxnId="{FFE88066-3E84-4EC5-A6DE-33B74D811AD6}">
      <dgm:prSet/>
      <dgm:spPr/>
      <dgm:t>
        <a:bodyPr/>
        <a:lstStyle/>
        <a:p>
          <a:endParaRPr lang="en-US"/>
        </a:p>
      </dgm:t>
    </dgm:pt>
    <dgm:pt modelId="{E9AB0F46-5E8B-476F-81AA-C397F9EE2554}">
      <dgm:prSet phldrT="[Text]"/>
      <dgm:spPr>
        <a:ln>
          <a:solidFill>
            <a:srgbClr val="00C3DC"/>
          </a:solidFill>
        </a:ln>
      </dgm:spPr>
      <dgm:t>
        <a:bodyPr/>
        <a:lstStyle/>
        <a:p>
          <a:r>
            <a:rPr lang="en-US" dirty="0" smtClean="0"/>
            <a:t>Finalize the DFP adding the generated files and documentation, as well as features</a:t>
          </a:r>
          <a:endParaRPr lang="en-US" dirty="0"/>
        </a:p>
      </dgm:t>
    </dgm:pt>
    <dgm:pt modelId="{9CCB7A11-21F8-479B-9283-8C63BBE9829A}" type="parTrans" cxnId="{7F904DB1-7315-49D1-87C9-01DF123A147E}">
      <dgm:prSet/>
      <dgm:spPr/>
      <dgm:t>
        <a:bodyPr/>
        <a:lstStyle/>
        <a:p>
          <a:endParaRPr lang="en-US"/>
        </a:p>
      </dgm:t>
    </dgm:pt>
    <dgm:pt modelId="{F0006B29-AC1D-4B6E-96A3-1FD561F468A7}" type="sibTrans" cxnId="{7F904DB1-7315-49D1-87C9-01DF123A147E}">
      <dgm:prSet/>
      <dgm:spPr/>
      <dgm:t>
        <a:bodyPr/>
        <a:lstStyle/>
        <a:p>
          <a:endParaRPr lang="en-US"/>
        </a:p>
      </dgm:t>
    </dgm:pt>
    <dgm:pt modelId="{0282634B-803E-473F-A3DB-94DCCFB53278}">
      <dgm:prSet phldrT="[Text]"/>
      <dgm:spPr>
        <a:solidFill>
          <a:srgbClr val="765F97"/>
        </a:solidFill>
        <a:ln>
          <a:solidFill>
            <a:srgbClr val="765F97"/>
          </a:solidFill>
        </a:ln>
      </dgm:spPr>
      <dgm:t>
        <a:bodyPr/>
        <a:lstStyle/>
        <a:p>
          <a:r>
            <a:rPr lang="en-US" dirty="0" smtClean="0"/>
            <a:t>Debug</a:t>
          </a:r>
          <a:endParaRPr lang="en-US" dirty="0"/>
        </a:p>
      </dgm:t>
    </dgm:pt>
    <dgm:pt modelId="{9CF309C0-A2DC-4281-A04C-C9636E9B8004}" type="parTrans" cxnId="{D2B987E1-8CEA-435E-8D28-577CF4C1845D}">
      <dgm:prSet/>
      <dgm:spPr/>
      <dgm:t>
        <a:bodyPr/>
        <a:lstStyle/>
        <a:p>
          <a:endParaRPr lang="en-US"/>
        </a:p>
      </dgm:t>
    </dgm:pt>
    <dgm:pt modelId="{E6D8037E-EB17-475B-804B-A373CABD384B}" type="sibTrans" cxnId="{D2B987E1-8CEA-435E-8D28-577CF4C1845D}">
      <dgm:prSet/>
      <dgm:spPr/>
      <dgm:t>
        <a:bodyPr/>
        <a:lstStyle/>
        <a:p>
          <a:endParaRPr lang="en-US"/>
        </a:p>
      </dgm:t>
    </dgm:pt>
    <dgm:pt modelId="{A899E859-3E80-48D1-A0B7-5A63B9EFC7E2}">
      <dgm:prSet phldrT="[Text]"/>
      <dgm:spPr>
        <a:solidFill>
          <a:schemeClr val="bg1"/>
        </a:solidFill>
        <a:ln>
          <a:solidFill>
            <a:srgbClr val="765F97"/>
          </a:solidFill>
        </a:ln>
      </dgm:spPr>
      <dgm:t>
        <a:bodyPr/>
        <a:lstStyle/>
        <a:p>
          <a:r>
            <a:rPr lang="en-US" dirty="0" smtClean="0"/>
            <a:t>Setup the CoreSight component for debug access using debug descriptions</a:t>
          </a:r>
          <a:endParaRPr lang="en-US" dirty="0"/>
        </a:p>
      </dgm:t>
    </dgm:pt>
    <dgm:pt modelId="{A556C426-B26C-4C9C-B0AC-4C5976E9914B}" type="parTrans" cxnId="{6AF6C067-51AF-4E89-8E8B-30DBBF812BC1}">
      <dgm:prSet/>
      <dgm:spPr/>
      <dgm:t>
        <a:bodyPr/>
        <a:lstStyle/>
        <a:p>
          <a:endParaRPr lang="en-US"/>
        </a:p>
      </dgm:t>
    </dgm:pt>
    <dgm:pt modelId="{227AB353-6080-4B9A-9D58-476F3AB11C13}" type="sibTrans" cxnId="{6AF6C067-51AF-4E89-8E8B-30DBBF812BC1}">
      <dgm:prSet/>
      <dgm:spPr/>
      <dgm:t>
        <a:bodyPr/>
        <a:lstStyle/>
        <a:p>
          <a:endParaRPr lang="en-US"/>
        </a:p>
      </dgm:t>
    </dgm:pt>
    <dgm:pt modelId="{2DEE4503-4407-4D17-A609-65FA9BC2BE43}" type="pres">
      <dgm:prSet presAssocID="{C0AFDC70-32E0-4B9F-932E-27382B633E0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AB2438-A0E0-4A0E-A602-7E1C76010C2D}" type="pres">
      <dgm:prSet presAssocID="{354A7675-6CB2-48EB-A031-71267C4E7163}" presName="composite" presStyleCnt="0"/>
      <dgm:spPr/>
    </dgm:pt>
    <dgm:pt modelId="{9DFE142A-7BDA-4E7E-8987-9508CDF088CA}" type="pres">
      <dgm:prSet presAssocID="{354A7675-6CB2-48EB-A031-71267C4E7163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9293A-EEDC-43E4-B2F6-862AE9B8B2D3}" type="pres">
      <dgm:prSet presAssocID="{354A7675-6CB2-48EB-A031-71267C4E7163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A829E-B193-435E-B127-08AAD026EA09}" type="pres">
      <dgm:prSet presAssocID="{C0EFA3C1-CFF3-4B10-AB83-126E5BBD1075}" presName="sp" presStyleCnt="0"/>
      <dgm:spPr/>
    </dgm:pt>
    <dgm:pt modelId="{53CA02E4-5A4D-4FB9-B974-243500B8BAD9}" type="pres">
      <dgm:prSet presAssocID="{D651B15E-07DF-42FC-9782-10247930488F}" presName="composite" presStyleCnt="0"/>
      <dgm:spPr/>
    </dgm:pt>
    <dgm:pt modelId="{FCDEB0BF-1A15-4842-9292-3AA12B1B6889}" type="pres">
      <dgm:prSet presAssocID="{D651B15E-07DF-42FC-9782-10247930488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F937-815C-4C3D-8CEF-3192A27EA3DC}" type="pres">
      <dgm:prSet presAssocID="{D651B15E-07DF-42FC-9782-10247930488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C42C1-685A-4ECD-B710-B679681240E2}" type="pres">
      <dgm:prSet presAssocID="{4AF67BC8-A56D-4026-9461-D8FCF954C3E7}" presName="sp" presStyleCnt="0"/>
      <dgm:spPr/>
    </dgm:pt>
    <dgm:pt modelId="{4BAF3AB4-5428-46BE-8EE4-36EFB382C436}" type="pres">
      <dgm:prSet presAssocID="{8F439D51-B6B7-43F0-A14D-CBB8F59A87C3}" presName="composite" presStyleCnt="0"/>
      <dgm:spPr/>
    </dgm:pt>
    <dgm:pt modelId="{0C7BE4FD-A097-4302-9DE3-D74D6C1B369E}" type="pres">
      <dgm:prSet presAssocID="{8F439D51-B6B7-43F0-A14D-CBB8F59A87C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42AF1-C5B0-4195-BED3-223E85A2B6C6}" type="pres">
      <dgm:prSet presAssocID="{8F439D51-B6B7-43F0-A14D-CBB8F59A87C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5A76F-A012-49BF-A92B-3134BB24019D}" type="pres">
      <dgm:prSet presAssocID="{72EF58BE-7C82-47E2-8B8A-796159977996}" presName="sp" presStyleCnt="0"/>
      <dgm:spPr/>
    </dgm:pt>
    <dgm:pt modelId="{1793110E-4A37-4C29-A653-CD27FE84DA27}" type="pres">
      <dgm:prSet presAssocID="{E90407A8-D19D-4B7E-B854-8A80F2D00F61}" presName="composite" presStyleCnt="0"/>
      <dgm:spPr/>
    </dgm:pt>
    <dgm:pt modelId="{1C041D6E-4DF5-43A7-9B8C-8C6610F805F9}" type="pres">
      <dgm:prSet presAssocID="{E90407A8-D19D-4B7E-B854-8A80F2D00F61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45EDA-CE86-41D2-B92A-09BFE1585692}" type="pres">
      <dgm:prSet presAssocID="{E90407A8-D19D-4B7E-B854-8A80F2D00F61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BFF95-4C61-447A-AA0D-EDF0698F78C0}" type="pres">
      <dgm:prSet presAssocID="{DA19E450-219D-4587-87C5-FEFCF6520AE5}" presName="sp" presStyleCnt="0"/>
      <dgm:spPr/>
    </dgm:pt>
    <dgm:pt modelId="{79FC0ED7-CAA2-4F0C-813F-9B7722381328}" type="pres">
      <dgm:prSet presAssocID="{0282634B-803E-473F-A3DB-94DCCFB53278}" presName="composite" presStyleCnt="0"/>
      <dgm:spPr/>
    </dgm:pt>
    <dgm:pt modelId="{03991D8D-D943-465A-BBA9-01B35A9A9A27}" type="pres">
      <dgm:prSet presAssocID="{0282634B-803E-473F-A3DB-94DCCFB53278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EC6B9-7FA8-41E5-AEC8-F776C9BC2ACF}" type="pres">
      <dgm:prSet presAssocID="{0282634B-803E-473F-A3DB-94DCCFB53278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D1768-75ED-4105-B4E1-3DDAD46ED952}" type="pres">
      <dgm:prSet presAssocID="{E6D8037E-EB17-475B-804B-A373CABD384B}" presName="sp" presStyleCnt="0"/>
      <dgm:spPr/>
    </dgm:pt>
    <dgm:pt modelId="{F3B0C9FE-F8BE-4197-B0EE-7588CB736827}" type="pres">
      <dgm:prSet presAssocID="{C241F0C3-AB5E-48E3-94ED-47CAE99599AC}" presName="composite" presStyleCnt="0"/>
      <dgm:spPr/>
    </dgm:pt>
    <dgm:pt modelId="{FB0EBA03-1927-40C6-831E-7FBE2EA9D2DC}" type="pres">
      <dgm:prSet presAssocID="{C241F0C3-AB5E-48E3-94ED-47CAE99599AC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CA3DD-D2FB-49C0-9BFA-FE00F3A81F45}" type="pres">
      <dgm:prSet presAssocID="{C241F0C3-AB5E-48E3-94ED-47CAE99599AC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0EA8D-3A9F-4571-B3E7-A123ECC1008E}" type="presOf" srcId="{E90407A8-D19D-4B7E-B854-8A80F2D00F61}" destId="{1C041D6E-4DF5-43A7-9B8C-8C6610F805F9}" srcOrd="0" destOrd="0" presId="urn:microsoft.com/office/officeart/2005/8/layout/chevron2"/>
    <dgm:cxn modelId="{FFE88066-3E84-4EC5-A6DE-33B74D811AD6}" srcId="{C0AFDC70-32E0-4B9F-932E-27382B633E08}" destId="{C241F0C3-AB5E-48E3-94ED-47CAE99599AC}" srcOrd="5" destOrd="0" parTransId="{D47A52A8-1B28-444C-8A30-511F6ABD08BD}" sibTransId="{7F8D2CB8-DA46-479E-86E2-4AFE58750954}"/>
    <dgm:cxn modelId="{25A545DC-0B38-42CE-BF2C-E120F7391489}" type="presOf" srcId="{C0AFDC70-32E0-4B9F-932E-27382B633E08}" destId="{2DEE4503-4407-4D17-A609-65FA9BC2BE43}" srcOrd="0" destOrd="0" presId="urn:microsoft.com/office/officeart/2005/8/layout/chevron2"/>
    <dgm:cxn modelId="{76E7BC09-BB9B-4208-8155-F8B914DFF601}" srcId="{354A7675-6CB2-48EB-A031-71267C4E7163}" destId="{662466BC-9981-43AE-9CCF-A9622E072E23}" srcOrd="0" destOrd="0" parTransId="{D7650571-C21F-4FFA-933F-827F443B10E5}" sibTransId="{61B0D713-6D48-4757-8F3D-65C1DA71CF60}"/>
    <dgm:cxn modelId="{E71FECE7-7DC9-4CF6-BC4A-58FAB182D575}" srcId="{E90407A8-D19D-4B7E-B854-8A80F2D00F61}" destId="{98DAF3B8-0A67-4327-ABCF-5B72E8401E90}" srcOrd="0" destOrd="0" parTransId="{1E2DFB62-37C9-47B9-9511-402174624535}" sibTransId="{CF5413AE-D39A-494C-96B9-8ED6FA5A6D90}"/>
    <dgm:cxn modelId="{0589AAA9-B942-474A-909C-982E2B8C47F8}" type="presOf" srcId="{F360982B-F2E2-4E1C-97C7-4DD023CF475A}" destId="{F1042AF1-C5B0-4195-BED3-223E85A2B6C6}" srcOrd="0" destOrd="1" presId="urn:microsoft.com/office/officeart/2005/8/layout/chevron2"/>
    <dgm:cxn modelId="{F6AE1862-A2BF-4021-AA22-D38C66185759}" srcId="{C0AFDC70-32E0-4B9F-932E-27382B633E08}" destId="{D651B15E-07DF-42FC-9782-10247930488F}" srcOrd="1" destOrd="0" parTransId="{6DEB5D5C-BE96-43C5-AB17-F999072D6C1A}" sibTransId="{4AF67BC8-A56D-4026-9461-D8FCF954C3E7}"/>
    <dgm:cxn modelId="{384003D5-C3B0-48B8-946D-4F60DBE8DF5A}" type="presOf" srcId="{A899E859-3E80-48D1-A0B7-5A63B9EFC7E2}" destId="{5F8EC6B9-7FA8-41E5-AEC8-F776C9BC2ACF}" srcOrd="0" destOrd="0" presId="urn:microsoft.com/office/officeart/2005/8/layout/chevron2"/>
    <dgm:cxn modelId="{83D3A29F-B58C-48A2-AC7B-F273481DEEFA}" type="presOf" srcId="{88D7EFD8-C24E-4900-965C-615A00BF7A18}" destId="{F1042AF1-C5B0-4195-BED3-223E85A2B6C6}" srcOrd="0" destOrd="0" presId="urn:microsoft.com/office/officeart/2005/8/layout/chevron2"/>
    <dgm:cxn modelId="{4495C053-D333-47E3-8957-3958E928B02A}" srcId="{8F439D51-B6B7-43F0-A14D-CBB8F59A87C3}" destId="{F360982B-F2E2-4E1C-97C7-4DD023CF475A}" srcOrd="1" destOrd="0" parTransId="{4AC6B4D8-D4FA-4368-BD5D-D377DFBF8655}" sibTransId="{5374B0DD-9F00-4486-88D6-26582C980520}"/>
    <dgm:cxn modelId="{D2B987E1-8CEA-435E-8D28-577CF4C1845D}" srcId="{C0AFDC70-32E0-4B9F-932E-27382B633E08}" destId="{0282634B-803E-473F-A3DB-94DCCFB53278}" srcOrd="4" destOrd="0" parTransId="{9CF309C0-A2DC-4281-A04C-C9636E9B8004}" sibTransId="{E6D8037E-EB17-475B-804B-A373CABD384B}"/>
    <dgm:cxn modelId="{34E794F6-997A-4961-AE06-5DC765D71CDC}" srcId="{D651B15E-07DF-42FC-9782-10247930488F}" destId="{B69B01B5-3268-4099-A8E3-4A4F3FB1D043}" srcOrd="0" destOrd="0" parTransId="{F6675C08-3040-46F4-824D-D746F191516C}" sibTransId="{AA09ADC0-9421-44F0-89E2-39EAECADA555}"/>
    <dgm:cxn modelId="{579A652A-D964-463F-9AE8-EDEC4775AA53}" srcId="{C0AFDC70-32E0-4B9F-932E-27382B633E08}" destId="{354A7675-6CB2-48EB-A031-71267C4E7163}" srcOrd="0" destOrd="0" parTransId="{AB4A92BE-79F2-4F9A-95F7-870769F2AD9B}" sibTransId="{C0EFA3C1-CFF3-4B10-AB83-126E5BBD1075}"/>
    <dgm:cxn modelId="{790F8E87-ED9C-4D49-A0EE-ED553D4D7024}" srcId="{8F439D51-B6B7-43F0-A14D-CBB8F59A87C3}" destId="{88D7EFD8-C24E-4900-965C-615A00BF7A18}" srcOrd="0" destOrd="0" parTransId="{04B59200-97A9-4893-8DD6-D674CEDEE23B}" sibTransId="{71427AF1-D5CA-493C-BA3B-1CD68B805A4C}"/>
    <dgm:cxn modelId="{882D978B-4393-4C00-9CC8-D2CB1096A732}" srcId="{D651B15E-07DF-42FC-9782-10247930488F}" destId="{BD3784C6-52B0-46FC-A306-5A31729ADD62}" srcOrd="1" destOrd="0" parTransId="{C1A104FD-94D9-4A50-AE0E-44296C702A91}" sibTransId="{56FCBF33-A8AF-449A-9980-68244F560569}"/>
    <dgm:cxn modelId="{61E201DE-C5A0-4215-8051-51295195202E}" type="presOf" srcId="{E9AB0F46-5E8B-476F-81AA-C397F9EE2554}" destId="{A72CA3DD-D2FB-49C0-9BFA-FE00F3A81F45}" srcOrd="0" destOrd="0" presId="urn:microsoft.com/office/officeart/2005/8/layout/chevron2"/>
    <dgm:cxn modelId="{89E46D45-713D-4C86-9E90-F0218BD0070B}" type="presOf" srcId="{0282634B-803E-473F-A3DB-94DCCFB53278}" destId="{03991D8D-D943-465A-BBA9-01B35A9A9A27}" srcOrd="0" destOrd="0" presId="urn:microsoft.com/office/officeart/2005/8/layout/chevron2"/>
    <dgm:cxn modelId="{87EE144F-49DE-4DFC-BF8D-E0BD03E83CF1}" type="presOf" srcId="{354A7675-6CB2-48EB-A031-71267C4E7163}" destId="{9DFE142A-7BDA-4E7E-8987-9508CDF088CA}" srcOrd="0" destOrd="0" presId="urn:microsoft.com/office/officeart/2005/8/layout/chevron2"/>
    <dgm:cxn modelId="{61BFC162-4D1F-4886-82C2-62C0BB5FF738}" type="presOf" srcId="{D651B15E-07DF-42FC-9782-10247930488F}" destId="{FCDEB0BF-1A15-4842-9292-3AA12B1B6889}" srcOrd="0" destOrd="0" presId="urn:microsoft.com/office/officeart/2005/8/layout/chevron2"/>
    <dgm:cxn modelId="{8B484A0C-A870-421E-B8DC-BB1BDBDBB51B}" srcId="{C0AFDC70-32E0-4B9F-932E-27382B633E08}" destId="{E90407A8-D19D-4B7E-B854-8A80F2D00F61}" srcOrd="3" destOrd="0" parTransId="{15C53900-64F2-4093-B4AF-9B88AEDF23D8}" sibTransId="{DA19E450-219D-4587-87C5-FEFCF6520AE5}"/>
    <dgm:cxn modelId="{63B1D630-E800-4DBF-8F6E-9301D4BAE40A}" type="presOf" srcId="{BD3784C6-52B0-46FC-A306-5A31729ADD62}" destId="{F3BDF937-815C-4C3D-8CEF-3192A27EA3DC}" srcOrd="0" destOrd="1" presId="urn:microsoft.com/office/officeart/2005/8/layout/chevron2"/>
    <dgm:cxn modelId="{F71C979F-17C3-44B0-8717-01EC968B03DB}" type="presOf" srcId="{662466BC-9981-43AE-9CCF-A9622E072E23}" destId="{CB79293A-EEDC-43E4-B2F6-862AE9B8B2D3}" srcOrd="0" destOrd="0" presId="urn:microsoft.com/office/officeart/2005/8/layout/chevron2"/>
    <dgm:cxn modelId="{9E870966-A3C2-4C39-BFD3-E1C35253068A}" type="presOf" srcId="{B69B01B5-3268-4099-A8E3-4A4F3FB1D043}" destId="{F3BDF937-815C-4C3D-8CEF-3192A27EA3DC}" srcOrd="0" destOrd="0" presId="urn:microsoft.com/office/officeart/2005/8/layout/chevron2"/>
    <dgm:cxn modelId="{8634C915-38CC-4F4C-A6DE-8DD167CBD581}" srcId="{C0AFDC70-32E0-4B9F-932E-27382B633E08}" destId="{8F439D51-B6B7-43F0-A14D-CBB8F59A87C3}" srcOrd="2" destOrd="0" parTransId="{FFA6ED4D-A19C-438C-9324-D8A0BECCEC98}" sibTransId="{72EF58BE-7C82-47E2-8B8A-796159977996}"/>
    <dgm:cxn modelId="{81AE1F54-0790-40E2-A02B-4C45D9E35FB4}" type="presOf" srcId="{8F439D51-B6B7-43F0-A14D-CBB8F59A87C3}" destId="{0C7BE4FD-A097-4302-9DE3-D74D6C1B369E}" srcOrd="0" destOrd="0" presId="urn:microsoft.com/office/officeart/2005/8/layout/chevron2"/>
    <dgm:cxn modelId="{6AF6C067-51AF-4E89-8E8B-30DBBF812BC1}" srcId="{0282634B-803E-473F-A3DB-94DCCFB53278}" destId="{A899E859-3E80-48D1-A0B7-5A63B9EFC7E2}" srcOrd="0" destOrd="0" parTransId="{A556C426-B26C-4C9C-B0AC-4C5976E9914B}" sibTransId="{227AB353-6080-4B9A-9D58-476F3AB11C13}"/>
    <dgm:cxn modelId="{18A4EB01-2193-4BB7-BA2B-6EB664B21870}" type="presOf" srcId="{98DAF3B8-0A67-4327-ABCF-5B72E8401E90}" destId="{43A45EDA-CE86-41D2-B92A-09BFE1585692}" srcOrd="0" destOrd="0" presId="urn:microsoft.com/office/officeart/2005/8/layout/chevron2"/>
    <dgm:cxn modelId="{1CB4F2CD-FE0C-405A-A777-A75E419CD8BF}" type="presOf" srcId="{C241F0C3-AB5E-48E3-94ED-47CAE99599AC}" destId="{FB0EBA03-1927-40C6-831E-7FBE2EA9D2DC}" srcOrd="0" destOrd="0" presId="urn:microsoft.com/office/officeart/2005/8/layout/chevron2"/>
    <dgm:cxn modelId="{7F904DB1-7315-49D1-87C9-01DF123A147E}" srcId="{C241F0C3-AB5E-48E3-94ED-47CAE99599AC}" destId="{E9AB0F46-5E8B-476F-81AA-C397F9EE2554}" srcOrd="0" destOrd="0" parTransId="{9CCB7A11-21F8-479B-9283-8C63BBE9829A}" sibTransId="{F0006B29-AC1D-4B6E-96A3-1FD561F468A7}"/>
    <dgm:cxn modelId="{2B9CF1A2-659C-4D37-B197-F37B887E0562}" type="presParOf" srcId="{2DEE4503-4407-4D17-A609-65FA9BC2BE43}" destId="{FDAB2438-A0E0-4A0E-A602-7E1C76010C2D}" srcOrd="0" destOrd="0" presId="urn:microsoft.com/office/officeart/2005/8/layout/chevron2"/>
    <dgm:cxn modelId="{8C213D8F-054C-44FE-8944-183A8C24710A}" type="presParOf" srcId="{FDAB2438-A0E0-4A0E-A602-7E1C76010C2D}" destId="{9DFE142A-7BDA-4E7E-8987-9508CDF088CA}" srcOrd="0" destOrd="0" presId="urn:microsoft.com/office/officeart/2005/8/layout/chevron2"/>
    <dgm:cxn modelId="{1920C5BB-9837-481B-A38C-DF819EEEF87B}" type="presParOf" srcId="{FDAB2438-A0E0-4A0E-A602-7E1C76010C2D}" destId="{CB79293A-EEDC-43E4-B2F6-862AE9B8B2D3}" srcOrd="1" destOrd="0" presId="urn:microsoft.com/office/officeart/2005/8/layout/chevron2"/>
    <dgm:cxn modelId="{C1276030-9525-489D-B74E-90E69E41EBE5}" type="presParOf" srcId="{2DEE4503-4407-4D17-A609-65FA9BC2BE43}" destId="{11BA829E-B193-435E-B127-08AAD026EA09}" srcOrd="1" destOrd="0" presId="urn:microsoft.com/office/officeart/2005/8/layout/chevron2"/>
    <dgm:cxn modelId="{522D6EBE-B7B0-4CC3-8024-7F0A22DF6E94}" type="presParOf" srcId="{2DEE4503-4407-4D17-A609-65FA9BC2BE43}" destId="{53CA02E4-5A4D-4FB9-B974-243500B8BAD9}" srcOrd="2" destOrd="0" presId="urn:microsoft.com/office/officeart/2005/8/layout/chevron2"/>
    <dgm:cxn modelId="{72D71771-C8EA-4FF3-9AF2-326971ECC740}" type="presParOf" srcId="{53CA02E4-5A4D-4FB9-B974-243500B8BAD9}" destId="{FCDEB0BF-1A15-4842-9292-3AA12B1B6889}" srcOrd="0" destOrd="0" presId="urn:microsoft.com/office/officeart/2005/8/layout/chevron2"/>
    <dgm:cxn modelId="{122F3EDC-5187-452B-8BD0-28FAAA18DE75}" type="presParOf" srcId="{53CA02E4-5A4D-4FB9-B974-243500B8BAD9}" destId="{F3BDF937-815C-4C3D-8CEF-3192A27EA3DC}" srcOrd="1" destOrd="0" presId="urn:microsoft.com/office/officeart/2005/8/layout/chevron2"/>
    <dgm:cxn modelId="{DC7CEAE3-6355-4DD2-B541-A74019552AC9}" type="presParOf" srcId="{2DEE4503-4407-4D17-A609-65FA9BC2BE43}" destId="{F28C42C1-685A-4ECD-B710-B679681240E2}" srcOrd="3" destOrd="0" presId="urn:microsoft.com/office/officeart/2005/8/layout/chevron2"/>
    <dgm:cxn modelId="{E341EE89-8F90-4B1D-8E71-5717253F76A3}" type="presParOf" srcId="{2DEE4503-4407-4D17-A609-65FA9BC2BE43}" destId="{4BAF3AB4-5428-46BE-8EE4-36EFB382C436}" srcOrd="4" destOrd="0" presId="urn:microsoft.com/office/officeart/2005/8/layout/chevron2"/>
    <dgm:cxn modelId="{788DC71E-EA8B-46EA-B894-5DCB2559A14C}" type="presParOf" srcId="{4BAF3AB4-5428-46BE-8EE4-36EFB382C436}" destId="{0C7BE4FD-A097-4302-9DE3-D74D6C1B369E}" srcOrd="0" destOrd="0" presId="urn:microsoft.com/office/officeart/2005/8/layout/chevron2"/>
    <dgm:cxn modelId="{167F5B6B-E9E2-41A5-B8C0-96599F813249}" type="presParOf" srcId="{4BAF3AB4-5428-46BE-8EE4-36EFB382C436}" destId="{F1042AF1-C5B0-4195-BED3-223E85A2B6C6}" srcOrd="1" destOrd="0" presId="urn:microsoft.com/office/officeart/2005/8/layout/chevron2"/>
    <dgm:cxn modelId="{C0A4DE1F-C1AB-4B45-BCF3-87FBB3E8CC73}" type="presParOf" srcId="{2DEE4503-4407-4D17-A609-65FA9BC2BE43}" destId="{06C5A76F-A012-49BF-A92B-3134BB24019D}" srcOrd="5" destOrd="0" presId="urn:microsoft.com/office/officeart/2005/8/layout/chevron2"/>
    <dgm:cxn modelId="{FCE09C38-4634-4754-ACEE-32FA7FC4D87E}" type="presParOf" srcId="{2DEE4503-4407-4D17-A609-65FA9BC2BE43}" destId="{1793110E-4A37-4C29-A653-CD27FE84DA27}" srcOrd="6" destOrd="0" presId="urn:microsoft.com/office/officeart/2005/8/layout/chevron2"/>
    <dgm:cxn modelId="{D22AFA2D-8483-469A-A55A-CA0F959FBC29}" type="presParOf" srcId="{1793110E-4A37-4C29-A653-CD27FE84DA27}" destId="{1C041D6E-4DF5-43A7-9B8C-8C6610F805F9}" srcOrd="0" destOrd="0" presId="urn:microsoft.com/office/officeart/2005/8/layout/chevron2"/>
    <dgm:cxn modelId="{FAE8FDEA-FEB5-4BE9-80DB-3A9DA2879CF3}" type="presParOf" srcId="{1793110E-4A37-4C29-A653-CD27FE84DA27}" destId="{43A45EDA-CE86-41D2-B92A-09BFE1585692}" srcOrd="1" destOrd="0" presId="urn:microsoft.com/office/officeart/2005/8/layout/chevron2"/>
    <dgm:cxn modelId="{E3919C76-8F08-4F8C-9456-9E6EDF2E1373}" type="presParOf" srcId="{2DEE4503-4407-4D17-A609-65FA9BC2BE43}" destId="{276BFF95-4C61-447A-AA0D-EDF0698F78C0}" srcOrd="7" destOrd="0" presId="urn:microsoft.com/office/officeart/2005/8/layout/chevron2"/>
    <dgm:cxn modelId="{8484F7D0-C5D5-46C2-BA64-BD079E3556B8}" type="presParOf" srcId="{2DEE4503-4407-4D17-A609-65FA9BC2BE43}" destId="{79FC0ED7-CAA2-4F0C-813F-9B7722381328}" srcOrd="8" destOrd="0" presId="urn:microsoft.com/office/officeart/2005/8/layout/chevron2"/>
    <dgm:cxn modelId="{BBA62C09-521A-427E-9945-81A3F329773C}" type="presParOf" srcId="{79FC0ED7-CAA2-4F0C-813F-9B7722381328}" destId="{03991D8D-D943-465A-BBA9-01B35A9A9A27}" srcOrd="0" destOrd="0" presId="urn:microsoft.com/office/officeart/2005/8/layout/chevron2"/>
    <dgm:cxn modelId="{36F0B94B-6A56-4440-9033-1D4A173CBCB4}" type="presParOf" srcId="{79FC0ED7-CAA2-4F0C-813F-9B7722381328}" destId="{5F8EC6B9-7FA8-41E5-AEC8-F776C9BC2ACF}" srcOrd="1" destOrd="0" presId="urn:microsoft.com/office/officeart/2005/8/layout/chevron2"/>
    <dgm:cxn modelId="{CEEF96B2-C8BD-48C0-BCB7-04FBB345FD39}" type="presParOf" srcId="{2DEE4503-4407-4D17-A609-65FA9BC2BE43}" destId="{427D1768-75ED-4105-B4E1-3DDAD46ED952}" srcOrd="9" destOrd="0" presId="urn:microsoft.com/office/officeart/2005/8/layout/chevron2"/>
    <dgm:cxn modelId="{0DA9AD73-5921-49E3-B316-3A114BFC8DBF}" type="presParOf" srcId="{2DEE4503-4407-4D17-A609-65FA9BC2BE43}" destId="{F3B0C9FE-F8BE-4197-B0EE-7588CB736827}" srcOrd="10" destOrd="0" presId="urn:microsoft.com/office/officeart/2005/8/layout/chevron2"/>
    <dgm:cxn modelId="{924A4F2E-57DB-48A7-A45C-CA6A4CC3A1ED}" type="presParOf" srcId="{F3B0C9FE-F8BE-4197-B0EE-7588CB736827}" destId="{FB0EBA03-1927-40C6-831E-7FBE2EA9D2DC}" srcOrd="0" destOrd="0" presId="urn:microsoft.com/office/officeart/2005/8/layout/chevron2"/>
    <dgm:cxn modelId="{EE8A9FDE-3CCF-47CF-A1FA-733724C92F83}" type="presParOf" srcId="{F3B0C9FE-F8BE-4197-B0EE-7588CB736827}" destId="{A72CA3DD-D2FB-49C0-9BFA-FE00F3A81F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11162-CE5A-41C5-B6A2-AA987F68E645}">
      <dsp:nvSpPr>
        <dsp:cNvPr id="0" name=""/>
        <dsp:cNvSpPr/>
      </dsp:nvSpPr>
      <dsp:spPr>
        <a:xfrm>
          <a:off x="836771" y="0"/>
          <a:ext cx="9483407" cy="46799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621DF-EC09-4CCA-9B44-CE15A2C8E155}">
      <dsp:nvSpPr>
        <dsp:cNvPr id="0" name=""/>
        <dsp:cNvSpPr/>
      </dsp:nvSpPr>
      <dsp:spPr>
        <a:xfrm>
          <a:off x="5583" y="1403985"/>
          <a:ext cx="2685730" cy="1871980"/>
        </a:xfrm>
        <a:prstGeom prst="roundRect">
          <a:avLst/>
        </a:prstGeom>
        <a:solidFill>
          <a:srgbClr val="ED174F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Produce input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Source code, header files, documentation, etc.</a:t>
          </a:r>
          <a:endParaRPr lang="en-US" sz="2000" kern="1200" dirty="0"/>
        </a:p>
      </dsp:txBody>
      <dsp:txXfrm>
        <a:off x="96966" y="1495368"/>
        <a:ext cx="2502964" cy="1689214"/>
      </dsp:txXfrm>
    </dsp:sp>
    <dsp:sp modelId="{A8886D96-0572-43B9-A738-7AF22DEAF85D}">
      <dsp:nvSpPr>
        <dsp:cNvPr id="0" name=""/>
        <dsp:cNvSpPr/>
      </dsp:nvSpPr>
      <dsp:spPr>
        <a:xfrm>
          <a:off x="2825601" y="1403985"/>
          <a:ext cx="2685730" cy="1871980"/>
        </a:xfrm>
        <a:prstGeom prst="roundRect">
          <a:avLst/>
        </a:prstGeom>
        <a:solidFill>
          <a:srgbClr val="00958B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Organize files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For better maintainability of the software pack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16984" y="1495368"/>
        <a:ext cx="2502964" cy="1689214"/>
      </dsp:txXfrm>
    </dsp:sp>
    <dsp:sp modelId="{87DD2403-CC57-4BE7-806A-5E2FD598AFF9}">
      <dsp:nvSpPr>
        <dsp:cNvPr id="0" name=""/>
        <dsp:cNvSpPr/>
      </dsp:nvSpPr>
      <dsp:spPr>
        <a:xfrm>
          <a:off x="5645618" y="1403985"/>
          <a:ext cx="2685730" cy="1871980"/>
        </a:xfrm>
        <a:prstGeom prst="roundRect">
          <a:avLst/>
        </a:prstGeom>
        <a:solidFill>
          <a:srgbClr val="FF7E17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 PDSC file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Verify against PACK.xsd in your XML editor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737001" y="1495368"/>
        <a:ext cx="2502964" cy="1689214"/>
      </dsp:txXfrm>
    </dsp:sp>
    <dsp:sp modelId="{1A29F33B-5654-4790-8C4C-D8330C5003CD}">
      <dsp:nvSpPr>
        <dsp:cNvPr id="0" name=""/>
        <dsp:cNvSpPr/>
      </dsp:nvSpPr>
      <dsp:spPr>
        <a:xfrm>
          <a:off x="8465635" y="1403985"/>
          <a:ext cx="2685730" cy="1871980"/>
        </a:xfrm>
        <a:prstGeom prst="roundRect">
          <a:avLst/>
        </a:prstGeom>
        <a:solidFill>
          <a:srgbClr val="128CAB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Generate PACK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Use PackChk.exe for basic Pack consistency checks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557018" y="1495368"/>
        <a:ext cx="2502964" cy="1689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E142A-7BDA-4E7E-8987-9508CDF088CA}">
      <dsp:nvSpPr>
        <dsp:cNvPr id="0" name=""/>
        <dsp:cNvSpPr/>
      </dsp:nvSpPr>
      <dsp:spPr>
        <a:xfrm rot="5400000">
          <a:off x="-129224" y="131237"/>
          <a:ext cx="861494" cy="6030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Pack</a:t>
          </a:r>
          <a:endParaRPr lang="en-US" sz="1700" kern="1200" dirty="0"/>
        </a:p>
      </dsp:txBody>
      <dsp:txXfrm rot="-5400000">
        <a:off x="0" y="303536"/>
        <a:ext cx="603046" cy="258448"/>
      </dsp:txXfrm>
    </dsp:sp>
    <dsp:sp modelId="{CB79293A-EEDC-43E4-B2F6-862AE9B8B2D3}">
      <dsp:nvSpPr>
        <dsp:cNvPr id="0" name=""/>
        <dsp:cNvSpPr/>
      </dsp:nvSpPr>
      <dsp:spPr>
        <a:xfrm rot="5400000">
          <a:off x="4378430" y="-3773371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a basic Pack to be able to select device in a development tool</a:t>
          </a:r>
          <a:endParaRPr lang="en-US" sz="1600" kern="1200" dirty="0"/>
        </a:p>
      </dsp:txBody>
      <dsp:txXfrm rot="-5400000">
        <a:off x="603046" y="29349"/>
        <a:ext cx="8083404" cy="505299"/>
      </dsp:txXfrm>
    </dsp:sp>
    <dsp:sp modelId="{FCDEB0BF-1A15-4842-9292-3AA12B1B6889}">
      <dsp:nvSpPr>
        <dsp:cNvPr id="0" name=""/>
        <dsp:cNvSpPr/>
      </dsp:nvSpPr>
      <dsp:spPr>
        <a:xfrm rot="5400000">
          <a:off x="-129224" y="894123"/>
          <a:ext cx="861494" cy="603046"/>
        </a:xfrm>
        <a:prstGeom prst="chevron">
          <a:avLst/>
        </a:prstGeom>
        <a:solidFill>
          <a:srgbClr val="00A960"/>
        </a:solidFill>
        <a:ln w="42500" cap="flat" cmpd="sng" algn="ctr">
          <a:solidFill>
            <a:srgbClr val="00A9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CORE</a:t>
          </a:r>
          <a:endParaRPr lang="en-US" sz="1700" kern="1200" dirty="0"/>
        </a:p>
      </dsp:txBody>
      <dsp:txXfrm rot="-5400000">
        <a:off x="0" y="1066422"/>
        <a:ext cx="603046" cy="258448"/>
      </dsp:txXfrm>
    </dsp:sp>
    <dsp:sp modelId="{F3BDF937-815C-4C3D-8CEF-3192A27EA3DC}">
      <dsp:nvSpPr>
        <dsp:cNvPr id="0" name=""/>
        <dsp:cNvSpPr/>
      </dsp:nvSpPr>
      <dsp:spPr>
        <a:xfrm rot="5400000">
          <a:off x="4378430" y="-3010485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rgbClr val="00A9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startup_&lt;device&gt;.s with reset handler and exception/interrupt vectors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system_&lt;device&gt;.c/h files are used for system and clock configuration</a:t>
          </a:r>
          <a:endParaRPr lang="en-US" sz="1600" kern="1200" dirty="0"/>
        </a:p>
      </dsp:txBody>
      <dsp:txXfrm rot="-5400000">
        <a:off x="603046" y="792235"/>
        <a:ext cx="8083404" cy="505299"/>
      </dsp:txXfrm>
    </dsp:sp>
    <dsp:sp modelId="{0C7BE4FD-A097-4302-9DE3-D74D6C1B369E}">
      <dsp:nvSpPr>
        <dsp:cNvPr id="0" name=""/>
        <dsp:cNvSpPr/>
      </dsp:nvSpPr>
      <dsp:spPr>
        <a:xfrm rot="5400000">
          <a:off x="-129224" y="1657009"/>
          <a:ext cx="861494" cy="603046"/>
        </a:xfrm>
        <a:prstGeom prst="chevron">
          <a:avLst/>
        </a:prstGeom>
        <a:solidFill>
          <a:srgbClr val="D77B00"/>
        </a:solidFill>
        <a:ln w="42500" cap="flat" cmpd="sng" algn="ctr">
          <a:solidFill>
            <a:srgbClr val="D77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SVD</a:t>
          </a:r>
          <a:endParaRPr lang="en-US" sz="1700" kern="1200" dirty="0"/>
        </a:p>
      </dsp:txBody>
      <dsp:txXfrm rot="-5400000">
        <a:off x="0" y="1829308"/>
        <a:ext cx="603046" cy="258448"/>
      </dsp:txXfrm>
    </dsp:sp>
    <dsp:sp modelId="{F1042AF1-C5B0-4195-BED3-223E85A2B6C6}">
      <dsp:nvSpPr>
        <dsp:cNvPr id="0" name=""/>
        <dsp:cNvSpPr/>
      </dsp:nvSpPr>
      <dsp:spPr>
        <a:xfrm rot="5400000">
          <a:off x="4378430" y="-2247599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rgbClr val="D77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System View Description (SVD) file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 device header file and debug views using svdconv.exe</a:t>
          </a:r>
          <a:endParaRPr lang="en-US" sz="1600" kern="1200" dirty="0"/>
        </a:p>
      </dsp:txBody>
      <dsp:txXfrm rot="-5400000">
        <a:off x="603046" y="1555121"/>
        <a:ext cx="8083404" cy="505299"/>
      </dsp:txXfrm>
    </dsp:sp>
    <dsp:sp modelId="{1C041D6E-4DF5-43A7-9B8C-8C6610F805F9}">
      <dsp:nvSpPr>
        <dsp:cNvPr id="0" name=""/>
        <dsp:cNvSpPr/>
      </dsp:nvSpPr>
      <dsp:spPr>
        <a:xfrm rot="5400000">
          <a:off x="-129224" y="2419894"/>
          <a:ext cx="861494" cy="603046"/>
        </a:xfrm>
        <a:prstGeom prst="chevron">
          <a:avLst/>
        </a:prstGeom>
        <a:solidFill>
          <a:srgbClr val="CF364A"/>
        </a:solidFill>
        <a:ln w="42500" cap="flat" cmpd="sng" algn="ctr">
          <a:solidFill>
            <a:srgbClr val="CF364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Flash</a:t>
          </a:r>
          <a:endParaRPr lang="en-US" sz="1700" kern="1200" dirty="0"/>
        </a:p>
      </dsp:txBody>
      <dsp:txXfrm rot="-5400000">
        <a:off x="0" y="2592193"/>
        <a:ext cx="603046" cy="258448"/>
      </dsp:txXfrm>
    </dsp:sp>
    <dsp:sp modelId="{43A45EDA-CE86-41D2-B92A-09BFE1585692}">
      <dsp:nvSpPr>
        <dsp:cNvPr id="0" name=""/>
        <dsp:cNvSpPr/>
      </dsp:nvSpPr>
      <dsp:spPr>
        <a:xfrm rot="5400000">
          <a:off x="4378430" y="-1484714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rgbClr val="CF364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 template project from </a:t>
          </a:r>
          <a:r>
            <a:rPr lang="en-US" sz="1600" b="1" kern="1200" dirty="0" smtClean="0"/>
            <a:t>ARM::CMSIS</a:t>
          </a:r>
          <a:r>
            <a:rPr lang="en-US" sz="1600" kern="1200" dirty="0" smtClean="0"/>
            <a:t> Pack to create Flash programming algorithm</a:t>
          </a:r>
          <a:endParaRPr lang="en-US" sz="1600" kern="1200" dirty="0"/>
        </a:p>
      </dsp:txBody>
      <dsp:txXfrm rot="-5400000">
        <a:off x="603046" y="2318006"/>
        <a:ext cx="8083404" cy="505299"/>
      </dsp:txXfrm>
    </dsp:sp>
    <dsp:sp modelId="{03991D8D-D943-465A-BBA9-01B35A9A9A27}">
      <dsp:nvSpPr>
        <dsp:cNvPr id="0" name=""/>
        <dsp:cNvSpPr/>
      </dsp:nvSpPr>
      <dsp:spPr>
        <a:xfrm rot="5400000">
          <a:off x="-129224" y="3182780"/>
          <a:ext cx="861494" cy="603046"/>
        </a:xfrm>
        <a:prstGeom prst="chevron">
          <a:avLst/>
        </a:prstGeom>
        <a:solidFill>
          <a:srgbClr val="765F97"/>
        </a:solidFill>
        <a:ln w="42500" cap="flat" cmpd="sng" algn="ctr">
          <a:solidFill>
            <a:srgbClr val="765F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Debug</a:t>
          </a:r>
          <a:endParaRPr lang="en-US" sz="1700" kern="1200" dirty="0"/>
        </a:p>
      </dsp:txBody>
      <dsp:txXfrm rot="-5400000">
        <a:off x="0" y="3355079"/>
        <a:ext cx="603046" cy="258448"/>
      </dsp:txXfrm>
    </dsp:sp>
    <dsp:sp modelId="{5F8EC6B9-7FA8-41E5-AEC8-F776C9BC2ACF}">
      <dsp:nvSpPr>
        <dsp:cNvPr id="0" name=""/>
        <dsp:cNvSpPr/>
      </dsp:nvSpPr>
      <dsp:spPr>
        <a:xfrm rot="5400000">
          <a:off x="4378430" y="-721828"/>
          <a:ext cx="559971" cy="8110740"/>
        </a:xfrm>
        <a:prstGeom prst="round2SameRect">
          <a:avLst/>
        </a:prstGeom>
        <a:solidFill>
          <a:schemeClr val="bg1"/>
        </a:solidFill>
        <a:ln w="42500" cap="flat" cmpd="sng" algn="ctr">
          <a:solidFill>
            <a:srgbClr val="765F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Setup the CoreSight component for debug access using debug descriptions</a:t>
          </a:r>
          <a:endParaRPr lang="en-US" sz="1600" kern="1200" dirty="0"/>
        </a:p>
      </dsp:txBody>
      <dsp:txXfrm rot="-5400000">
        <a:off x="603046" y="3080892"/>
        <a:ext cx="8083404" cy="505299"/>
      </dsp:txXfrm>
    </dsp:sp>
    <dsp:sp modelId="{FB0EBA03-1927-40C6-831E-7FBE2EA9D2DC}">
      <dsp:nvSpPr>
        <dsp:cNvPr id="0" name=""/>
        <dsp:cNvSpPr/>
      </dsp:nvSpPr>
      <dsp:spPr>
        <a:xfrm rot="5400000">
          <a:off x="-129224" y="3945665"/>
          <a:ext cx="861494" cy="603046"/>
        </a:xfrm>
        <a:prstGeom prst="chevron">
          <a:avLst/>
        </a:prstGeom>
        <a:solidFill>
          <a:srgbClr val="00C3DC"/>
        </a:solidFill>
        <a:ln w="42500" cap="flat" cmpd="sng" algn="ctr">
          <a:solidFill>
            <a:srgbClr val="00C3D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Pack</a:t>
          </a:r>
          <a:endParaRPr lang="en-US" sz="1700" kern="1200" dirty="0"/>
        </a:p>
      </dsp:txBody>
      <dsp:txXfrm rot="-5400000">
        <a:off x="0" y="4117964"/>
        <a:ext cx="603046" cy="258448"/>
      </dsp:txXfrm>
    </dsp:sp>
    <dsp:sp modelId="{A72CA3DD-D2FB-49C0-9BFA-FE00F3A81F45}">
      <dsp:nvSpPr>
        <dsp:cNvPr id="0" name=""/>
        <dsp:cNvSpPr/>
      </dsp:nvSpPr>
      <dsp:spPr>
        <a:xfrm rot="5400000">
          <a:off x="4378430" y="41057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rgbClr val="00C3D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Finalize the DFP adding the generated files and documentation, as well as features</a:t>
          </a:r>
          <a:endParaRPr lang="en-US" sz="1600" kern="1200" dirty="0"/>
        </a:p>
      </dsp:txBody>
      <dsp:txXfrm rot="-5400000">
        <a:off x="603046" y="3843777"/>
        <a:ext cx="8083404" cy="505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0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3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875" y="1440000"/>
            <a:ext cx="11037125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buClr>
                <a:srgbClr val="0070C0"/>
              </a:buClr>
              <a:buFont typeface="Wingdings" pitchFamily="2" charset="2"/>
              <a:buChar char="§"/>
              <a:defRPr sz="1600">
                <a:latin typeface="Gill Sans MT" pitchFamily="34" charset="0"/>
              </a:defRPr>
            </a:lvl6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5" eaLnBrk="1" latinLnBrk="0" hangingPunct="1"/>
            <a:r>
              <a:rPr lang="en-US" dirty="0" smtClean="0"/>
              <a:t>Third level</a:t>
            </a:r>
          </a:p>
          <a:p>
            <a:pPr lvl="5" eaLnBrk="1" latinLnBrk="0" hangingPunct="1"/>
            <a:r>
              <a:rPr lang="en-US" dirty="0" smtClean="0"/>
              <a:t>Fourth level</a:t>
            </a:r>
          </a:p>
          <a:p>
            <a:pPr lvl="5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9875" y="6551192"/>
            <a:ext cx="479875" cy="240000"/>
          </a:xfrm>
          <a:prstGeom prst="rect">
            <a:avLst/>
          </a:prstGeom>
        </p:spPr>
        <p:txBody>
          <a:bodyPr/>
          <a:lstStyle/>
          <a:p>
            <a:fld id="{319DA607-C033-414D-8F05-C963E77EB5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3" descr="KEIL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24" y="6298926"/>
            <a:ext cx="1412655" cy="458093"/>
          </a:xfrm>
          <a:prstGeom prst="rect">
            <a:avLst/>
          </a:prstGeom>
        </p:spPr>
      </p:pic>
      <p:pic>
        <p:nvPicPr>
          <p:cNvPr id="5" name="Picture 4" descr="DS 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42" y="6298926"/>
            <a:ext cx="1213588" cy="4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9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CMSIS-Pack: Software Pack Classification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9875" y="6551192"/>
            <a:ext cx="1800000" cy="240000"/>
          </a:xfrm>
        </p:spPr>
        <p:txBody>
          <a:bodyPr/>
          <a:lstStyle/>
          <a:p>
            <a:fld id="{319DA607-C033-414D-8F05-C963E77EB54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0349" y="1835381"/>
            <a:ext cx="11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4710" y="3287907"/>
            <a:ext cx="11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346293" y="5064627"/>
            <a:ext cx="18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0053" y="1422600"/>
            <a:ext cx="1800000" cy="1152000"/>
          </a:xfrm>
          <a:prstGeom prst="rect">
            <a:avLst/>
          </a:prstGeom>
          <a:solidFill>
            <a:srgbClr val="00958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Device Famil</a:t>
            </a:r>
            <a:r>
              <a:rPr lang="de-DE" sz="1800" kern="0" noProof="0" dirty="0" smtClean="0">
                <a:solidFill>
                  <a:srgbClr val="FFFFFF"/>
                </a:solidFill>
                <a:latin typeface="Gill Sans MT"/>
              </a:rPr>
              <a:t>y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0053" y="2862551"/>
            <a:ext cx="1800000" cy="1152000"/>
          </a:xfrm>
          <a:prstGeom prst="rect">
            <a:avLst/>
          </a:prstGeom>
          <a:solidFill>
            <a:srgbClr val="00958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Silicon </a:t>
            </a:r>
            <a:r>
              <a:rPr lang="de-DE" kern="0" dirty="0">
                <a:solidFill>
                  <a:srgbClr val="000000"/>
                </a:solidFill>
                <a:latin typeface="Gill Sans MT"/>
              </a:rPr>
              <a:t>V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endor, 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Tool Vendor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0053" y="4302502"/>
            <a:ext cx="1800000" cy="1872000"/>
          </a:xfrm>
          <a:prstGeom prst="rect">
            <a:avLst/>
          </a:prstGeom>
          <a:solidFill>
            <a:srgbClr val="00958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Deploy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support for new MCU families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5497" y="1422600"/>
            <a:ext cx="1800000" cy="1152000"/>
          </a:xfrm>
          <a:prstGeom prst="rect">
            <a:avLst/>
          </a:prstGeom>
          <a:solidFill>
            <a:srgbClr val="128CA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CMSIS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5497" y="2862551"/>
            <a:ext cx="1800000" cy="1152000"/>
          </a:xfrm>
          <a:prstGeom prst="rect">
            <a:avLst/>
          </a:prstGeom>
          <a:solidFill>
            <a:srgbClr val="00B1D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35497" y="4302502"/>
            <a:ext cx="1800000" cy="1872000"/>
          </a:xfrm>
          <a:prstGeom prst="rect">
            <a:avLst/>
          </a:prstGeom>
          <a:solidFill>
            <a:srgbClr val="00B1D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Standard delivery of 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CMSIS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rgbClr val="000000"/>
                </a:solidFill>
                <a:latin typeface="Gill Sans MT"/>
              </a:rPr>
              <a:t>components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0941" y="1422600"/>
            <a:ext cx="1800000" cy="1152000"/>
          </a:xfrm>
          <a:prstGeom prst="rect">
            <a:avLst/>
          </a:prstGeom>
          <a:solidFill>
            <a:srgbClr val="FF7E17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Middleware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0941" y="2862551"/>
            <a:ext cx="1800000" cy="1152000"/>
          </a:xfrm>
          <a:prstGeom prst="rect">
            <a:avLst/>
          </a:prstGeom>
          <a:solidFill>
            <a:srgbClr val="FF7E17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Silicon Vendor, 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Tool Vendor, 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3rd Party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10941" y="4302502"/>
            <a:ext cx="1800000" cy="1872000"/>
          </a:xfrm>
          <a:prstGeom prst="rect">
            <a:avLst/>
          </a:prstGeom>
          <a:solidFill>
            <a:srgbClr val="FF7E17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rgbClr val="000000"/>
                </a:solidFill>
                <a:latin typeface="Gill Sans MT"/>
              </a:rPr>
              <a:t>Simplify integration of pre-build </a:t>
            </a:r>
            <a:r>
              <a:rPr lang="de-DE" sz="1800" kern="0" noProof="0" dirty="0" smtClean="0">
                <a:solidFill>
                  <a:srgbClr val="000000"/>
                </a:solidFill>
                <a:latin typeface="Gill Sans MT"/>
              </a:rPr>
              <a:t>middleware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86385" y="1422600"/>
            <a:ext cx="1800000" cy="1152000"/>
          </a:xfrm>
          <a:prstGeom prst="rect">
            <a:avLst/>
          </a:prstGeom>
          <a:solidFill>
            <a:srgbClr val="AE1280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Board Support 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86385" y="2862551"/>
            <a:ext cx="1800000" cy="1152000"/>
          </a:xfrm>
          <a:prstGeom prst="rect">
            <a:avLst/>
          </a:prstGeom>
          <a:solidFill>
            <a:srgbClr val="AE1280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Board Vendor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86385" y="4302502"/>
            <a:ext cx="1800000" cy="1872000"/>
          </a:xfrm>
          <a:prstGeom prst="rect">
            <a:avLst/>
          </a:prstGeom>
          <a:solidFill>
            <a:srgbClr val="AE1280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rgbClr val="000000"/>
                </a:solidFill>
                <a:latin typeface="Gill Sans MT"/>
              </a:rPr>
              <a:t>Support of evaluation boards with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interfaces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and example projects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61829" y="1422600"/>
            <a:ext cx="1800000" cy="1152000"/>
          </a:xfrm>
          <a:prstGeom prst="rect">
            <a:avLst/>
          </a:prstGeom>
          <a:solidFill>
            <a:srgbClr val="ED174F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noProof="0" dirty="0" smtClean="0">
                <a:solidFill>
                  <a:srgbClr val="FFFFFF"/>
                </a:solidFill>
                <a:latin typeface="Gill Sans MT"/>
              </a:rPr>
              <a:t>In-house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Software 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61829" y="2862551"/>
            <a:ext cx="1800000" cy="1152000"/>
          </a:xfrm>
          <a:prstGeom prst="rect">
            <a:avLst/>
          </a:prstGeom>
          <a:solidFill>
            <a:srgbClr val="ED174F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Tool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User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61829" y="4302502"/>
            <a:ext cx="1800000" cy="1872000"/>
          </a:xfrm>
          <a:prstGeom prst="rect">
            <a:avLst/>
          </a:prstGeom>
          <a:solidFill>
            <a:srgbClr val="ED174F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Supply and update software components within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a company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8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85543"/>
              </p:ext>
            </p:extLst>
          </p:nvPr>
        </p:nvGraphicFramePr>
        <p:xfrm>
          <a:off x="515937" y="1089025"/>
          <a:ext cx="1115695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6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5067191"/>
              </p:ext>
            </p:extLst>
          </p:nvPr>
        </p:nvGraphicFramePr>
        <p:xfrm>
          <a:off x="481013" y="1439863"/>
          <a:ext cx="8713787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E82D6-7FB8-4D99-A7B6-3C5BB1D894B9}">
  <ds:schemaRefs>
    <ds:schemaRef ds:uri="f2ad5090-61a8-4b8c-ab70-68f4ff4d1933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1263</TotalTime>
  <Words>205</Words>
  <Application>Microsoft Office PowerPoint</Application>
  <PresentationFormat>Custom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ARM PPT Template 2014 Public</vt:lpstr>
      <vt:lpstr>CMSIS-Pack: Software Pack Classification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116</cp:revision>
  <cp:lastPrinted>2014-02-17T13:06:40Z</cp:lastPrinted>
  <dcterms:created xsi:type="dcterms:W3CDTF">2014-02-14T11:44:43Z</dcterms:created>
  <dcterms:modified xsi:type="dcterms:W3CDTF">2016-12-15T09:25:19Z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