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A2128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2.jpeg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基于用户体验的外卖平台网站设计与实现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答辩人：</a:t>
            </a:r>
            <a:r>
              <a:rPr lang="zh-CN" altLang="en-US" b="1"/>
              <a:t>陈吉平</a:t>
            </a:r>
            <a:r>
              <a:rPr lang="zh-CN" altLang="en-US"/>
              <a:t> 指导老师：</a:t>
            </a:r>
            <a:r>
              <a:rPr lang="zh-CN" altLang="en-US" b="1"/>
              <a:t>黄燕红</a:t>
            </a:r>
            <a:endParaRPr lang="zh-CN" altLang="en-US" b="1"/>
          </a:p>
        </p:txBody>
      </p:sp>
      <p:sp>
        <p:nvSpPr>
          <p:cNvPr id="4" name="矩形 3"/>
          <p:cNvSpPr/>
          <p:nvPr/>
        </p:nvSpPr>
        <p:spPr>
          <a:xfrm>
            <a:off x="-41275" y="0"/>
            <a:ext cx="12232640" cy="1104265"/>
          </a:xfrm>
          <a:prstGeom prst="rect">
            <a:avLst/>
          </a:prstGeom>
          <a:solidFill>
            <a:srgbClr val="DA2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" y="262255"/>
            <a:ext cx="2931160" cy="652145"/>
          </a:xfrm>
          <a:prstGeom prst="rect">
            <a:avLst/>
          </a:prstGeom>
        </p:spPr>
      </p:pic>
      <p:pic>
        <p:nvPicPr>
          <p:cNvPr id="6" name="图片 5" descr="head_b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05" y="64770"/>
            <a:ext cx="4227830" cy="9747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1275" y="0"/>
            <a:ext cx="12232640" cy="1104265"/>
          </a:xfrm>
          <a:prstGeom prst="rect">
            <a:avLst/>
          </a:prstGeom>
          <a:solidFill>
            <a:srgbClr val="DA2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262255"/>
            <a:ext cx="2931160" cy="652145"/>
          </a:xfrm>
          <a:prstGeom prst="rect">
            <a:avLst/>
          </a:prstGeom>
        </p:spPr>
      </p:pic>
      <p:pic>
        <p:nvPicPr>
          <p:cNvPr id="6" name="图片 5" descr="head_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05" y="64770"/>
            <a:ext cx="4227830" cy="974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3035" y="296545"/>
            <a:ext cx="2214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目 录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2935" y="1405890"/>
            <a:ext cx="72237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/>
              <a:t>论文摘要</a:t>
            </a:r>
            <a:endParaRPr lang="zh-CN" altLang="en-US" sz="2200"/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</a:rPr>
              <a:t>研究背景</a:t>
            </a:r>
            <a:endParaRPr lang="zh-CN" altLang="en-US" sz="22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</a:rPr>
              <a:t>基础部分</a:t>
            </a:r>
            <a:endParaRPr lang="zh-CN" altLang="en-US" sz="22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</a:rPr>
              <a:t>应用部分</a:t>
            </a:r>
            <a:endParaRPr lang="zh-CN" altLang="en-US" sz="22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</a:rPr>
              <a:t>优化部分</a:t>
            </a:r>
            <a:endParaRPr lang="zh-CN" altLang="en-US" sz="22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</a:rPr>
              <a:t>总结</a:t>
            </a:r>
            <a:endParaRPr lang="zh-CN" altLang="en-US" sz="2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演示</Application>
  <PresentationFormat>宽屏</PresentationFormat>
  <Paragraphs>13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基于用户体验的外卖平台网站设计与实现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My、</cp:lastModifiedBy>
  <cp:revision>176</cp:revision>
  <dcterms:created xsi:type="dcterms:W3CDTF">2019-06-19T02:08:00Z</dcterms:created>
  <dcterms:modified xsi:type="dcterms:W3CDTF">2021-03-05T13:38:33Z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