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A2128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4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基于用户体验的外卖平台</a:t>
            </a:r>
            <a:br>
              <a:rPr lang="zh-CN" altLang="zh-CN"/>
            </a:br>
            <a:r>
              <a:rPr lang="zh-CN" altLang="zh-CN"/>
              <a:t>网站设计与实现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答辩人：</a:t>
            </a:r>
            <a:r>
              <a:rPr lang="zh-CN" altLang="en-US" b="1"/>
              <a:t>陈吉平</a:t>
            </a:r>
            <a:r>
              <a:rPr lang="zh-CN" altLang="en-US"/>
              <a:t> 指导老师：</a:t>
            </a:r>
            <a:r>
              <a:rPr lang="zh-CN" altLang="en-US" b="1"/>
              <a:t>黄燕红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目 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2935" y="1405890"/>
            <a:ext cx="72237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论文摘要</a:t>
            </a:r>
            <a:endParaRPr lang="zh-CN" altLang="en-US" sz="220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研究背景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基础部分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应用部分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优化部分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总结</a:t>
            </a:r>
            <a:endParaRPr lang="zh-CN" altLang="en-US" sz="2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论文摘要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226820"/>
            <a:ext cx="1134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用户体验为中心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工程与设计平衡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优化</a:t>
            </a:r>
            <a:r>
              <a:rPr lang="zh-CN" altLang="en-US"/>
              <a:t>          </a:t>
            </a:r>
            <a:r>
              <a:rPr lang="en-US" altLang="zh-CN"/>
              <a:t>=&gt;               </a:t>
            </a:r>
            <a:r>
              <a:rPr lang="zh-CN" altLang="en-US"/>
              <a:t>基于用户体验的外卖平台网站</a:t>
            </a:r>
            <a:endParaRPr lang="zh-CN" altLang="en-US"/>
          </a:p>
        </p:txBody>
      </p:sp>
      <p:pic>
        <p:nvPicPr>
          <p:cNvPr id="8" name="图片 7" descr="htmlcss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10" y="2270760"/>
            <a:ext cx="3656330" cy="2433320"/>
          </a:xfrm>
          <a:prstGeom prst="rect">
            <a:avLst/>
          </a:prstGeom>
        </p:spPr>
      </p:pic>
      <p:pic>
        <p:nvPicPr>
          <p:cNvPr id="9" name="图片 8" descr="1_OrjCKmou1jT4It5so5gvO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3054985"/>
            <a:ext cx="1762760" cy="1077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89350" y="4223385"/>
            <a:ext cx="429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SPA(Single Page Application) </a:t>
            </a:r>
            <a:r>
              <a:rPr lang="zh-CN" altLang="en-US"/>
              <a:t>技术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99660" y="2205355"/>
            <a:ext cx="1998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↑ </a:t>
            </a:r>
            <a:endParaRPr lang="en-US" altLang="zh-CN"/>
          </a:p>
          <a:p>
            <a:pPr algn="ctr"/>
            <a:r>
              <a:rPr lang="zh-CN" altLang="en-US"/>
              <a:t>支撑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研究背景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345" y="1421765"/>
            <a:ext cx="72237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交互设计的发展</a:t>
            </a:r>
            <a:endParaRPr lang="zh-CN" altLang="en-US" sz="22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网站设计开发的发展</a:t>
            </a: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>
              <a:solidFill>
                <a:schemeClr val="tx1"/>
              </a:solidFill>
            </a:endParaRPr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>
                <a:solidFill>
                  <a:schemeClr val="tx1"/>
                </a:solidFill>
              </a:rPr>
              <a:t>外卖平台市场</a:t>
            </a:r>
            <a:endParaRPr lang="zh-CN" altLang="en-US" sz="22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20" y="1633855"/>
            <a:ext cx="2525395" cy="1381760"/>
          </a:xfrm>
          <a:prstGeom prst="rect">
            <a:avLst/>
          </a:prstGeom>
        </p:spPr>
      </p:pic>
      <p:pic>
        <p:nvPicPr>
          <p:cNvPr id="8" name="图片 7" descr="heroImg_x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65" y="1617345"/>
            <a:ext cx="2386330" cy="1414780"/>
          </a:xfrm>
          <a:prstGeom prst="rect">
            <a:avLst/>
          </a:prstGeom>
        </p:spPr>
      </p:pic>
      <p:pic>
        <p:nvPicPr>
          <p:cNvPr id="9" name="图片 8" descr="97744-v1-apple-iphone-7-mobile-phone-large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540" y="1510030"/>
            <a:ext cx="1129030" cy="1505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 l="-23232" t="702" r="-18063" b="410"/>
          <a:stretch>
            <a:fillRect/>
          </a:stretch>
        </p:blipFill>
        <p:spPr>
          <a:xfrm>
            <a:off x="2188845" y="3453765"/>
            <a:ext cx="4048760" cy="1438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385" y="3453765"/>
            <a:ext cx="2672080" cy="1503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6540" y="3453765"/>
            <a:ext cx="2684780" cy="1510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6545" y="5187950"/>
            <a:ext cx="1907540" cy="150431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1275" y="0"/>
            <a:ext cx="12232640" cy="1104265"/>
          </a:xfrm>
          <a:prstGeom prst="rect">
            <a:avLst/>
          </a:prstGeom>
          <a:solidFill>
            <a:srgbClr val="DA2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262255"/>
            <a:ext cx="2931160" cy="652145"/>
          </a:xfrm>
          <a:prstGeom prst="rect">
            <a:avLst/>
          </a:prstGeom>
        </p:spPr>
      </p:pic>
      <p:pic>
        <p:nvPicPr>
          <p:cNvPr id="6" name="图片 5" descr="head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05" y="64770"/>
            <a:ext cx="4227830" cy="974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296545"/>
            <a:ext cx="2214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基础部分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5650" y="46291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设计原则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决策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620" y="1332865"/>
            <a:ext cx="3223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核心决策：</a:t>
            </a:r>
            <a:r>
              <a:rPr lang="zh-CN" altLang="en-US" b="1"/>
              <a:t>用户体验优先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62940" y="1812925"/>
            <a:ext cx="44354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使用</a:t>
            </a:r>
            <a:r>
              <a:rPr lang="en-US" altLang="zh-CN" sz="2200"/>
              <a:t>SPA</a:t>
            </a:r>
            <a:r>
              <a:rPr lang="zh-CN" altLang="en-US" sz="2200"/>
              <a:t>技术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业务流程为主线进行设计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达到工程与设计的平衡</a:t>
            </a:r>
            <a:endParaRPr lang="zh-CN" altLang="en-US" sz="22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/>
              <a:t>组件化设计</a:t>
            </a:r>
            <a:endParaRPr lang="zh-CN" altLang="en-US" sz="22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44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基于用户体验的外卖平台网站设计与实现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My、</cp:lastModifiedBy>
  <cp:revision>186</cp:revision>
  <dcterms:created xsi:type="dcterms:W3CDTF">2019-06-19T02:08:00Z</dcterms:created>
  <dcterms:modified xsi:type="dcterms:W3CDTF">2021-03-06T07:04:01Z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