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2" r:id="rId12"/>
    <p:sldId id="270" r:id="rId13"/>
    <p:sldId id="264" r:id="rId14"/>
    <p:sldId id="271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964"/>
    <a:srgbClr val="32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216" y="-3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for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</a:t>
            </a:r>
            <a:r>
              <a:rPr lang="fi-FI" dirty="0" err="1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March</a:t>
            </a:r>
            <a:r>
              <a:rPr lang="fi-FI" dirty="0"/>
              <a:t> 2013</a:t>
            </a:r>
          </a:p>
          <a:p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Address </a:t>
            </a:r>
            <a:r>
              <a:rPr lang="fi-FI" dirty="0" err="1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</a:t>
            </a:r>
            <a:r>
              <a:rPr lang="fi-FI" sz="1200" dirty="0" err="1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addr </a:t>
            </a:r>
            <a:r>
              <a:rPr lang="fi-FI" sz="1200" i="1" dirty="0" err="1"/>
              <a:t>space</a:t>
            </a:r>
            <a:r>
              <a:rPr lang="fi-FI" sz="1200" dirty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Subspace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D9D5F-D864-4D01-B6EE-047521A5A9DB}"/>
              </a:ext>
            </a:extLst>
          </p:cNvPr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OpaqueBridge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8F3A154C-30EF-4A26-BCA6-BE999DC7BF00}"/>
              </a:ext>
            </a:extLst>
          </p:cNvPr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5FFE1-3739-4723-8BE0-19F7ABEB38F3}"/>
              </a:ext>
            </a:extLst>
          </p:cNvPr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81CF2052-D7F8-4F36-AF09-B418080D3F02}"/>
              </a:ext>
            </a:extLst>
          </p:cNvPr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ab0</a:t>
            </a:r>
          </a:p>
        </p:txBody>
      </p:sp>
      <p:sp>
        <p:nvSpPr>
          <p:cNvPr id="55" name="Left-Right Arrow 221">
            <a:extLst>
              <a:ext uri="{FF2B5EF4-FFF2-40B4-BE49-F238E27FC236}">
                <a16:creationId xmlns:a16="http://schemas.microsoft.com/office/drawing/2014/main" id="{8072339A-75F1-4767-91D9-25FAF630E7A1}"/>
              </a:ext>
            </a:extLst>
          </p:cNvPr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DB8FE1-DB9D-4697-97EC-22FAE62C97CC}"/>
              </a:ext>
            </a:extLst>
          </p:cNvPr>
          <p:cNvSpPr txBox="1"/>
          <p:nvPr/>
        </p:nvSpPr>
        <p:spPr>
          <a:xfrm>
            <a:off x="6063749" y="3351029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/>
              <a:t>Address</a:t>
            </a:r>
            <a:r>
              <a:rPr lang="fi-FI" sz="1200" i="1" dirty="0"/>
              <a:t> </a:t>
            </a:r>
            <a:r>
              <a:rPr lang="fi-FI" sz="1200" i="1" dirty="0" err="1"/>
              <a:t>space</a:t>
            </a:r>
            <a:r>
              <a:rPr lang="fi-FI" sz="1200" i="1" dirty="0"/>
              <a:t> </a:t>
            </a:r>
          </a:p>
          <a:p>
            <a:r>
              <a:rPr lang="fi-FI" sz="1200" dirty="0"/>
              <a:t>AS0</a:t>
            </a:r>
            <a:endParaRPr lang="en-US" sz="1200" dirty="0"/>
          </a:p>
        </p:txBody>
      </p:sp>
      <p:cxnSp>
        <p:nvCxnSpPr>
          <p:cNvPr id="58" name="Elbow Connector 225">
            <a:extLst>
              <a:ext uri="{FF2B5EF4-FFF2-40B4-BE49-F238E27FC236}">
                <a16:creationId xmlns:a16="http://schemas.microsoft.com/office/drawing/2014/main" id="{D93C1344-186E-4C66-BA21-5A1FF992758A}"/>
              </a:ext>
            </a:extLst>
          </p:cNvPr>
          <p:cNvCxnSpPr>
            <a:cxnSpLocks/>
            <a:stCxn id="82" idx="3"/>
            <a:endCxn id="67" idx="0"/>
          </p:cNvCxnSpPr>
          <p:nvPr/>
        </p:nvCxnSpPr>
        <p:spPr>
          <a:xfrm>
            <a:off x="7748098" y="2857128"/>
            <a:ext cx="144722" cy="1208103"/>
          </a:xfrm>
          <a:prstGeom prst="bentConnector3">
            <a:avLst>
              <a:gd name="adj1" fmla="val 32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999F296-D088-43A2-9122-87C9230C7D20}"/>
              </a:ext>
            </a:extLst>
          </p:cNvPr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5A683E-18C8-4DA2-8140-C89F7F52497F}"/>
              </a:ext>
            </a:extLst>
          </p:cNvPr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B36E5B-9A99-44E0-993E-94A93C5CCB95}"/>
              </a:ext>
            </a:extLst>
          </p:cNvPr>
          <p:cNvSpPr txBox="1"/>
          <p:nvPr/>
        </p:nvSpPr>
        <p:spPr>
          <a:xfrm>
            <a:off x="6855974" y="3220263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Master </a:t>
            </a:r>
            <a:r>
              <a:rPr lang="fi-FI" sz="1000" i="1" dirty="0" err="1"/>
              <a:t>ref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6FE078-1669-4166-B66C-3EE7D6AEADC9}"/>
              </a:ext>
            </a:extLst>
          </p:cNvPr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24ADF33C-7CA1-4C40-AB60-702FBDFFCF40}"/>
              </a:ext>
            </a:extLst>
          </p:cNvPr>
          <p:cNvSpPr/>
          <p:nvPr/>
        </p:nvSpPr>
        <p:spPr>
          <a:xfrm>
            <a:off x="6246683" y="3826942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1" name="Left-Right Arrow 13">
            <a:extLst>
              <a:ext uri="{FF2B5EF4-FFF2-40B4-BE49-F238E27FC236}">
                <a16:creationId xmlns:a16="http://schemas.microsoft.com/office/drawing/2014/main" id="{44D4B2DA-1B3D-4CC3-B2FE-BB9967113534}"/>
              </a:ext>
            </a:extLst>
          </p:cNvPr>
          <p:cNvSpPr/>
          <p:nvPr/>
        </p:nvSpPr>
        <p:spPr>
          <a:xfrm>
            <a:off x="7046039" y="3933670"/>
            <a:ext cx="719999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BC6BB1BB-388E-4DBD-8E65-AE9ADA585EEB}"/>
              </a:ext>
            </a:extLst>
          </p:cNvPr>
          <p:cNvSpPr/>
          <p:nvPr/>
        </p:nvSpPr>
        <p:spPr>
          <a:xfrm>
            <a:off x="7030650" y="2672916"/>
            <a:ext cx="717448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5E5749BA-5488-4CEA-A6AE-5EA88806D16D}"/>
              </a:ext>
            </a:extLst>
          </p:cNvPr>
          <p:cNvSpPr/>
          <p:nvPr/>
        </p:nvSpPr>
        <p:spPr>
          <a:xfrm>
            <a:off x="6246683" y="4195051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40"/>
            <a:ext cx="2428843" cy="133214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DualCoreSoC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4247946" y="2510607"/>
            <a:ext cx="32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91880" y="2391202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 </a:t>
            </a:r>
            <a:r>
              <a:rPr lang="fi-FI" sz="1100" i="1" dirty="0" err="1">
                <a:solidFill>
                  <a:schemeClr val="tx1"/>
                </a:solidFill>
              </a:rPr>
              <a:t>space</a:t>
            </a:r>
            <a:r>
              <a:rPr lang="fi-FI" sz="1100" i="1" dirty="0">
                <a:solidFill>
                  <a:schemeClr val="tx1"/>
                </a:solidFill>
              </a:rPr>
              <a:t>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43990" y="2816932"/>
            <a:ext cx="1351946" cy="3491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 </a:t>
            </a:r>
            <a:r>
              <a:rPr lang="fi-FI" sz="1100" i="1" dirty="0" err="1">
                <a:solidFill>
                  <a:schemeClr val="tx1"/>
                </a:solidFill>
              </a:rPr>
              <a:t>space</a:t>
            </a:r>
            <a:r>
              <a:rPr lang="fi-FI" sz="1100" i="1" dirty="0">
                <a:solidFill>
                  <a:schemeClr val="tx1"/>
                </a:solidFill>
              </a:rPr>
              <a:t> w/ </a:t>
            </a:r>
            <a:r>
              <a:rPr lang="fi-FI" sz="1100" i="1" dirty="0" err="1">
                <a:solidFill>
                  <a:schemeClr val="tx1"/>
                </a:solidFill>
              </a:rPr>
              <a:t>local</a:t>
            </a:r>
            <a:r>
              <a:rPr lang="fi-FI" sz="1100" i="1" dirty="0">
                <a:solidFill>
                  <a:schemeClr val="tx1"/>
                </a:solidFill>
              </a:rPr>
              <a:t> </a:t>
            </a:r>
            <a:r>
              <a:rPr lang="fi-FI" sz="1100" i="1" dirty="0" err="1">
                <a:solidFill>
                  <a:schemeClr val="tx1"/>
                </a:solidFill>
              </a:rPr>
              <a:t>mem</a:t>
            </a:r>
            <a:r>
              <a:rPr lang="fi-FI" sz="1100" i="1" dirty="0">
                <a:solidFill>
                  <a:schemeClr val="tx1"/>
                </a:solidFill>
              </a:rPr>
              <a:t> map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stCxn id="53" idx="3"/>
            <a:endCxn id="49" idx="1"/>
          </p:cNvCxnSpPr>
          <p:nvPr/>
        </p:nvCxnSpPr>
        <p:spPr>
          <a:xfrm flipV="1">
            <a:off x="2447684" y="2991526"/>
            <a:ext cx="196306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22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bus</a:t>
            </a:r>
            <a:r>
              <a:rPr lang="fi-FI" dirty="0"/>
              <a:t> interface and </a:t>
            </a:r>
            <a:r>
              <a:rPr lang="fi-FI" dirty="0" err="1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452357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24086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  </a:t>
            </a:r>
            <a:r>
              <a:rPr lang="fi-FI" sz="1200" i="1" dirty="0" err="1"/>
              <a:t>bus</a:t>
            </a:r>
            <a:r>
              <a:rPr lang="fi-FI" sz="1200" i="1" dirty="0"/>
              <a:t> interface</a:t>
            </a:r>
            <a:r>
              <a:rPr lang="fi-FI" sz="1200" dirty="0"/>
              <a:t> MBIF</a:t>
            </a:r>
          </a:p>
          <a:p>
            <a:r>
              <a:rPr lang="fi-FI" sz="1200" dirty="0"/>
              <a:t> </a:t>
            </a:r>
            <a:endParaRPr lang="fi-FI" sz="1200" i="1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Data_out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Req_out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51228" cy="864178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5"/>
            <a:ext cx="212997" cy="64175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i="1" dirty="0" err="1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42097" cy="48002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31202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2827751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007770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16383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Indirect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43609" y="1988840"/>
            <a:ext cx="2012534" cy="241226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Accelerator</a:t>
            </a:r>
          </a:p>
        </p:txBody>
      </p:sp>
      <p:sp>
        <p:nvSpPr>
          <p:cNvPr id="48" name="Flowchart: Off-page Connector 47"/>
          <p:cNvSpPr/>
          <p:nvPr/>
        </p:nvSpPr>
        <p:spPr>
          <a:xfrm rot="16200000">
            <a:off x="894390" y="24887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1962752" y="2114736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51" name="Flowchart: Process 50"/>
          <p:cNvSpPr/>
          <p:nvPr/>
        </p:nvSpPr>
        <p:spPr>
          <a:xfrm>
            <a:off x="2059547" y="252736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Flowchart: Process 52"/>
          <p:cNvSpPr/>
          <p:nvPr/>
        </p:nvSpPr>
        <p:spPr>
          <a:xfrm>
            <a:off x="2059547" y="2671392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71925" y="247068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1925" y="261832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58" name="Left-Right Arrow 57"/>
          <p:cNvSpPr/>
          <p:nvPr/>
        </p:nvSpPr>
        <p:spPr>
          <a:xfrm>
            <a:off x="1301629" y="2557032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962752" y="3346374"/>
            <a:ext cx="110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73" name="Flowchart: Off-page Connector 72"/>
          <p:cNvSpPr/>
          <p:nvPr/>
        </p:nvSpPr>
        <p:spPr>
          <a:xfrm rot="16200000" flipH="1">
            <a:off x="1283122" y="3885231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95198" y="334515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51" idx="3"/>
            <a:endCxn id="73" idx="0"/>
          </p:cNvCxnSpPr>
          <p:nvPr/>
        </p:nvCxnSpPr>
        <p:spPr>
          <a:xfrm flipH="1">
            <a:off x="1283142" y="2599359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73" idx="0"/>
          </p:cNvCxnSpPr>
          <p:nvPr/>
        </p:nvCxnSpPr>
        <p:spPr>
          <a:xfrm flipH="1">
            <a:off x="1283142" y="2743392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/>
          <p:nvPr/>
        </p:nvSpPr>
        <p:spPr>
          <a:xfrm>
            <a:off x="1691268" y="3962936"/>
            <a:ext cx="32423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1324" y="2787315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i="1" dirty="0"/>
              <a:t>data</a:t>
            </a:r>
            <a:r>
              <a:rPr lang="fi-FI" sz="1200" dirty="0"/>
              <a:t>  address</a:t>
            </a:r>
            <a:endParaRPr lang="en-US" sz="1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59547" y="3713933"/>
            <a:ext cx="720000" cy="536284"/>
            <a:chOff x="2414587" y="6002470"/>
            <a:chExt cx="720000" cy="536284"/>
          </a:xfrm>
        </p:grpSpPr>
        <p:sp>
          <p:nvSpPr>
            <p:cNvPr id="132" name="Flowchart: Process 131"/>
            <p:cNvSpPr/>
            <p:nvPr/>
          </p:nvSpPr>
          <p:spPr>
            <a:xfrm>
              <a:off x="2414587" y="6206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6965" y="6148533"/>
              <a:ext cx="295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r7</a:t>
              </a:r>
              <a:endParaRPr lang="en-US" sz="1000" dirty="0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2414587" y="6350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26965" y="6292533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…</a:t>
              </a:r>
              <a:endParaRPr lang="en-US" sz="1000" dirty="0"/>
            </a:p>
          </p:txBody>
        </p:sp>
        <p:sp>
          <p:nvSpPr>
            <p:cNvPr id="136" name="Flowchart: Process 135"/>
            <p:cNvSpPr/>
            <p:nvPr/>
          </p:nvSpPr>
          <p:spPr>
            <a:xfrm>
              <a:off x="2414587" y="6062334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36719" y="600247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r6: (data)</a:t>
              </a:r>
              <a:endParaRPr lang="en-US" sz="10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67503" y="371377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#(addr)</a:t>
            </a:r>
            <a:endParaRPr lang="en-US" sz="1000" dirty="0"/>
          </a:p>
        </p:txBody>
      </p:sp>
      <p:sp>
        <p:nvSpPr>
          <p:cNvPr id="215" name="Rectangle 214"/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Bridge</a:t>
            </a:r>
          </a:p>
        </p:txBody>
      </p:sp>
      <p:sp>
        <p:nvSpPr>
          <p:cNvPr id="216" name="Flowchart: Off-page Connector 215"/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218" name="Flowchart: Process 217"/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Flowchart: Process 218"/>
          <p:cNvSpPr/>
          <p:nvPr/>
        </p:nvSpPr>
        <p:spPr>
          <a:xfrm>
            <a:off x="7028098" y="267727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240476" y="247656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240476" y="2624200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222" name="Left-Right Arrow 221"/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4" name="Flowchart: Off-page Connector 223"/>
          <p:cNvSpPr/>
          <p:nvPr/>
        </p:nvSpPr>
        <p:spPr>
          <a:xfrm rot="16200000" flipH="1">
            <a:off x="6251673" y="3891109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63749" y="335102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226" name="Elbow Connector 225"/>
          <p:cNvCxnSpPr>
            <a:stCxn id="218" idx="3"/>
            <a:endCxn id="224" idx="0"/>
          </p:cNvCxnSpPr>
          <p:nvPr/>
        </p:nvCxnSpPr>
        <p:spPr>
          <a:xfrm flipH="1">
            <a:off x="6251693" y="2605237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19" idx="3"/>
            <a:endCxn id="224" idx="0"/>
          </p:cNvCxnSpPr>
          <p:nvPr/>
        </p:nvCxnSpPr>
        <p:spPr>
          <a:xfrm flipH="1">
            <a:off x="6251693" y="2749270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-Right Arrow 227"/>
          <p:cNvSpPr/>
          <p:nvPr/>
        </p:nvSpPr>
        <p:spPr>
          <a:xfrm>
            <a:off x="6659819" y="3968814"/>
            <a:ext cx="1189982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762372" y="2818744"/>
            <a:ext cx="72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data</a:t>
            </a:r>
            <a:r>
              <a:rPr lang="fi-FI" sz="1000" dirty="0"/>
              <a:t>  address</a:t>
            </a:r>
            <a:endParaRPr lang="en-US" sz="1000" dirty="0"/>
          </a:p>
        </p:txBody>
      </p:sp>
      <p:sp>
        <p:nvSpPr>
          <p:cNvPr id="238" name="Flowchart: Off-page Connector 237"/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647399" y="3761057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transparent bridge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612" y="2036778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56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clock</a:t>
            </a:r>
            <a:r>
              <a:rPr lang="fi-FI" dirty="0"/>
              <a:t> </a:t>
            </a:r>
            <a:r>
              <a:rPr lang="fi-FI" dirty="0" err="1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5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4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clockPulseOffset</a:t>
            </a:r>
            <a:r>
              <a:rPr lang="fi-FI" sz="1200" dirty="0"/>
              <a:t> = 1 </a:t>
            </a:r>
            <a:r>
              <a:rPr lang="fi-FI" sz="1200" dirty="0" err="1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dirty="0"/>
              <a:t> </a:t>
            </a:r>
            <a:r>
              <a:rPr lang="fi-FI" sz="1200" dirty="0" err="1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*.</a:t>
            </a:r>
            <a:r>
              <a:rPr lang="fi-FI" sz="1200" dirty="0" err="1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COM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</a:t>
            </a:r>
            <a:r>
              <a:rPr lang="fi-FI" dirty="0" err="1"/>
              <a:t>orientate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simplified</a:t>
            </a:r>
            <a:r>
              <a:rPr lang="fi-FI" dirty="0"/>
              <a:t> </a:t>
            </a:r>
            <a:r>
              <a:rPr lang="fi-FI" dirty="0" err="1"/>
              <a:t>overlook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the main idea in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V0 </a:t>
            </a:r>
          </a:p>
          <a:p>
            <a:r>
              <a:rPr lang="fi-FI" sz="1000" dirty="0"/>
              <a:t>(</a:t>
            </a:r>
            <a:r>
              <a:rPr lang="fi-FI" sz="1000" i="1" dirty="0" err="1"/>
              <a:t>non-hier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Fileset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V1 (</a:t>
            </a:r>
            <a:r>
              <a:rPr lang="fi-FI" sz="1000" i="1" dirty="0" err="1"/>
              <a:t>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 </a:t>
            </a:r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SW </a:t>
            </a:r>
            <a:r>
              <a:rPr lang="fi-FI" sz="1000" i="1" dirty="0" err="1"/>
              <a:t>View</a:t>
            </a:r>
            <a:r>
              <a:rPr lang="fi-FI" sz="1000" dirty="0"/>
              <a:t> SV0 </a:t>
            </a:r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System </a:t>
            </a:r>
            <a:r>
              <a:rPr lang="fi-FI" sz="1000" i="1" dirty="0" err="1"/>
              <a:t>View</a:t>
            </a:r>
            <a:r>
              <a:rPr lang="fi-FI" sz="1000" dirty="0"/>
              <a:t> SyV0 </a:t>
            </a:r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 . . 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Ports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end foo;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obvious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1561573"/>
            <a:ext cx="5625971" cy="2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</a:t>
            </a:r>
            <a:r>
              <a:rPr lang="fi-FI" sz="1200" dirty="0" err="1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err="1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Subspace map</vt:lpstr>
      <vt:lpstr>CPUs</vt:lpstr>
      <vt:lpstr>Relation between bus interface and ports</vt:lpstr>
      <vt:lpstr>Indirect interfaces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Salminen;Esko Pekkarinen</dc:creator>
  <cp:lastModifiedBy>Esko Pekkarinen (TAU)</cp:lastModifiedBy>
  <cp:revision>50</cp:revision>
  <dcterms:created xsi:type="dcterms:W3CDTF">2013-03-21T15:28:46Z</dcterms:created>
  <dcterms:modified xsi:type="dcterms:W3CDTF">2022-03-09T11:55:32Z</dcterms:modified>
</cp:coreProperties>
</file>