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0" r:id="rId12"/>
    <p:sldId id="264" r:id="rId13"/>
    <p:sldId id="271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964"/>
    <a:srgbClr val="32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Address </a:t>
            </a:r>
            <a:r>
              <a:rPr lang="fi-FI" dirty="0" err="1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</a:t>
            </a:r>
            <a:r>
              <a:rPr lang="fi-FI" sz="1200" dirty="0" smtClean="0"/>
              <a:t>  </a:t>
            </a:r>
            <a:r>
              <a:rPr lang="fi-FI" sz="1200" dirty="0" err="1" smtClean="0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addr </a:t>
            </a:r>
            <a:r>
              <a:rPr lang="fi-FI" sz="1200" i="1" dirty="0" err="1" smtClean="0"/>
              <a:t>space</a:t>
            </a:r>
            <a:r>
              <a:rPr lang="fi-FI" sz="1200" dirty="0" smtClean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40"/>
            <a:ext cx="2428843" cy="133214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DualCoreSoC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247946" y="2510607"/>
            <a:ext cx="32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91880" y="2391202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Addr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43990" y="2816932"/>
            <a:ext cx="1351946" cy="3491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Addr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w/ </a:t>
            </a:r>
            <a:r>
              <a:rPr lang="fi-FI" sz="1100" i="1" dirty="0" err="1" smtClean="0">
                <a:solidFill>
                  <a:schemeClr val="tx1"/>
                </a:solidFill>
              </a:rPr>
              <a:t>local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mem</a:t>
            </a:r>
            <a:r>
              <a:rPr lang="fi-FI" sz="1100" i="1" dirty="0" smtClean="0">
                <a:solidFill>
                  <a:schemeClr val="tx1"/>
                </a:solidFill>
              </a:rPr>
              <a:t> map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stCxn id="53" idx="3"/>
            <a:endCxn id="49" idx="1"/>
          </p:cNvCxnSpPr>
          <p:nvPr/>
        </p:nvCxnSpPr>
        <p:spPr>
          <a:xfrm flipV="1">
            <a:off x="2447684" y="2991526"/>
            <a:ext cx="196306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22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bus</a:t>
            </a:r>
            <a:r>
              <a:rPr lang="fi-FI" dirty="0" smtClean="0"/>
              <a:t> interface and </a:t>
            </a:r>
            <a:r>
              <a:rPr lang="fi-FI" dirty="0" err="1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  </a:t>
            </a:r>
            <a:r>
              <a:rPr lang="fi-FI" sz="1200" i="1" dirty="0" err="1" smtClean="0"/>
              <a:t>bus</a:t>
            </a:r>
            <a:r>
              <a:rPr lang="fi-FI" sz="1200" i="1" dirty="0" smtClean="0"/>
              <a:t> interface</a:t>
            </a:r>
            <a:r>
              <a:rPr lang="fi-FI" sz="1200" dirty="0" smtClean="0"/>
              <a:t> MBIF</a:t>
            </a:r>
          </a:p>
          <a:p>
            <a:r>
              <a:rPr lang="fi-FI" sz="1200" dirty="0"/>
              <a:t> </a:t>
            </a:r>
            <a:endParaRPr lang="fi-FI" sz="1200" i="1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Data_out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Req_out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Indirect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Accelerator</a:t>
            </a: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Indirect </a:t>
            </a:r>
          </a:p>
          <a:p>
            <a:r>
              <a:rPr lang="fi-FI" sz="1200" i="1" dirty="0" smtClean="0"/>
              <a:t>interface </a:t>
            </a:r>
            <a:r>
              <a:rPr lang="fi-FI" sz="1200" dirty="0" smtClean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 smtClean="0"/>
              <a:t>data</a:t>
            </a:r>
            <a:r>
              <a:rPr lang="fi-FI" sz="1200" dirty="0" smtClean="0"/>
              <a:t>  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Bridge</a:t>
            </a: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Indirect </a:t>
            </a:r>
          </a:p>
          <a:p>
            <a:r>
              <a:rPr lang="fi-FI" sz="1200" i="1" dirty="0" smtClean="0"/>
              <a:t>interface </a:t>
            </a:r>
            <a:r>
              <a:rPr lang="fi-FI" sz="1200" dirty="0" smtClean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 smtClean="0"/>
              <a:t>data</a:t>
            </a:r>
            <a:r>
              <a:rPr lang="fi-FI" sz="1000" dirty="0" smtClean="0"/>
              <a:t>  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</a:t>
            </a:r>
            <a:r>
              <a:rPr lang="fi-FI" sz="1200" dirty="0" smtClean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 smtClean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 accessIF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 accessIF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clock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5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4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clockPulseOffset</a:t>
            </a:r>
            <a:r>
              <a:rPr lang="fi-FI" sz="1200" dirty="0" smtClean="0"/>
              <a:t> = 1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dirty="0" smtClean="0"/>
              <a:t> </a:t>
            </a:r>
            <a:r>
              <a:rPr lang="fi-FI" sz="1200" dirty="0" err="1" smtClean="0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*.</a:t>
            </a:r>
            <a:r>
              <a:rPr lang="fi-FI" sz="1200" dirty="0" err="1" smtClean="0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COM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API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orientate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simplified</a:t>
            </a:r>
            <a:r>
              <a:rPr lang="fi-FI" dirty="0" smtClean="0"/>
              <a:t> </a:t>
            </a:r>
            <a:r>
              <a:rPr lang="fi-FI" dirty="0" err="1" smtClean="0"/>
              <a:t>overlook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main idea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V0 </a:t>
            </a:r>
          </a:p>
          <a:p>
            <a:r>
              <a:rPr lang="fi-FI" sz="1000" dirty="0" smtClean="0"/>
              <a:t>(</a:t>
            </a:r>
            <a:r>
              <a:rPr lang="fi-FI" sz="1000" i="1" dirty="0" err="1" smtClean="0"/>
              <a:t>non-hier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Fileset</a:t>
            </a:r>
            <a:r>
              <a:rPr lang="fi-FI" sz="1000" dirty="0" smtClean="0">
                <a:solidFill>
                  <a:schemeClr val="tx1"/>
                </a:solidFill>
              </a:rPr>
              <a:t>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V1 (</a:t>
            </a:r>
            <a:r>
              <a:rPr lang="fi-FI" sz="1000" i="1" dirty="0" err="1" smtClean="0"/>
              <a:t>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 smtClean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</a:t>
            </a:r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SW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 smtClean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System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 smtClean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1561573"/>
            <a:ext cx="5625971" cy="2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</a:t>
            </a:r>
            <a:r>
              <a:rPr lang="fi-FI" sz="1200" dirty="0" err="1" smtClean="0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 smtClean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344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</cp:lastModifiedBy>
  <cp:revision>47</cp:revision>
  <dcterms:created xsi:type="dcterms:W3CDTF">2013-03-21T15:28:46Z</dcterms:created>
  <dcterms:modified xsi:type="dcterms:W3CDTF">2018-06-12T08:11:45Z</dcterms:modified>
</cp:coreProperties>
</file>