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60" r:id="rId3"/>
    <p:sldId id="256" r:id="rId4"/>
    <p:sldId id="257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3" autoAdjust="0"/>
    <p:restoredTop sz="94660"/>
  </p:normalViewPr>
  <p:slideViewPr>
    <p:cSldViewPr snapToGrid="0">
      <p:cViewPr varScale="1">
        <p:scale>
          <a:sx n="133" d="100"/>
          <a:sy n="133" d="100"/>
        </p:scale>
        <p:origin x="90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74613"/>
            <a:ext cx="9144000" cy="319087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rgbClr val="FF0000"/>
                </a:solidFill>
              </a:defRPr>
            </a:lvl1pPr>
          </a:lstStyle>
          <a:p>
            <a:pPr lvl="0"/>
            <a:r>
              <a:rPr lang="en-AU" dirty="0" smtClean="0"/>
              <a:t>CLASSIFICATION</a:t>
            </a:r>
            <a:endParaRPr lang="en-AU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457692"/>
            <a:ext cx="9144000" cy="319087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rgbClr val="FF0000"/>
                </a:solidFill>
              </a:defRPr>
            </a:lvl1pPr>
          </a:lstStyle>
          <a:p>
            <a:pPr lvl="0"/>
            <a:r>
              <a:rPr lang="en-AU" dirty="0" smtClean="0"/>
              <a:t>CLASSIFICATION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483685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74613"/>
            <a:ext cx="9144000" cy="319087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rgbClr val="FF0000"/>
                </a:solidFill>
              </a:defRPr>
            </a:lvl1pPr>
          </a:lstStyle>
          <a:p>
            <a:pPr lvl="0"/>
            <a:r>
              <a:rPr lang="en-AU" dirty="0" smtClean="0"/>
              <a:t>CLASSIFICATION</a:t>
            </a:r>
            <a:endParaRPr lang="en-AU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457692"/>
            <a:ext cx="9144000" cy="319087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rgbClr val="FF0000"/>
                </a:solidFill>
              </a:defRPr>
            </a:lvl1pPr>
          </a:lstStyle>
          <a:p>
            <a:pPr lvl="0"/>
            <a:r>
              <a:rPr lang="en-AU" dirty="0" smtClean="0"/>
              <a:t>CLASSIFICATION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655124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74613"/>
            <a:ext cx="9144000" cy="319087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rgbClr val="FF0000"/>
                </a:solidFill>
              </a:defRPr>
            </a:lvl1pPr>
          </a:lstStyle>
          <a:p>
            <a:pPr lvl="0"/>
            <a:r>
              <a:rPr lang="en-AU" dirty="0" smtClean="0"/>
              <a:t>CLASSIFICATION</a:t>
            </a:r>
            <a:endParaRPr lang="en-AU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457692"/>
            <a:ext cx="9144000" cy="319087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rgbClr val="FF0000"/>
                </a:solidFill>
              </a:defRPr>
            </a:lvl1pPr>
          </a:lstStyle>
          <a:p>
            <a:pPr lvl="0"/>
            <a:r>
              <a:rPr lang="en-AU" dirty="0" smtClean="0"/>
              <a:t>CLASSIFICATION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21262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74613"/>
            <a:ext cx="9144000" cy="319087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rgbClr val="FF0000"/>
                </a:solidFill>
              </a:defRPr>
            </a:lvl1pPr>
          </a:lstStyle>
          <a:p>
            <a:pPr lvl="0"/>
            <a:r>
              <a:rPr lang="en-AU" dirty="0" smtClean="0"/>
              <a:t>CLASSIFICATION</a:t>
            </a:r>
            <a:endParaRPr lang="en-AU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457692"/>
            <a:ext cx="9144000" cy="319087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rgbClr val="FF0000"/>
                </a:solidFill>
              </a:defRPr>
            </a:lvl1pPr>
          </a:lstStyle>
          <a:p>
            <a:pPr lvl="0"/>
            <a:r>
              <a:rPr lang="en-AU" dirty="0" smtClean="0"/>
              <a:t>CLASSIFICATION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06907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7133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683035" y="1022401"/>
            <a:ext cx="6172200" cy="13464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000"/>
              </a:spcAft>
              <a:buNone/>
            </a:pPr>
            <a:r>
              <a:rPr lang="en-US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Ineffective Data Science Pipeline</a:t>
            </a: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 smtClean="0"/>
              <a:t>OFFICIAL: Sensitive</a:t>
            </a:r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AU" dirty="0" smtClean="0"/>
              <a:t>OFFICIAL</a:t>
            </a:r>
            <a:r>
              <a:rPr lang="en-AU" dirty="0"/>
              <a:t>: Sensitive</a:t>
            </a:r>
          </a:p>
          <a:p>
            <a:endParaRPr lang="en-A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184" y="1855014"/>
            <a:ext cx="7079632" cy="2882586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683034" y="5126399"/>
            <a:ext cx="6840965" cy="119640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000"/>
              </a:spcAft>
            </a:pP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Difficult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costly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to put data science (models) to use in scalable systems</a:t>
            </a:r>
          </a:p>
          <a:p>
            <a:pPr>
              <a:spcAft>
                <a:spcPts val="1000"/>
              </a:spcAft>
            </a:pP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Limited feedback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mechanisms for detection problems and updating models</a:t>
            </a:r>
          </a:p>
          <a:p>
            <a:pPr>
              <a:spcAft>
                <a:spcPts val="1000"/>
              </a:spcAft>
            </a:pP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High risk of failure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mistrust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in ML/analytics</a:t>
            </a: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0604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 smtClean="0"/>
              <a:t>OFFICIAL: Sensitive</a:t>
            </a:r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AU" dirty="0" smtClean="0"/>
              <a:t>OFFICIAL</a:t>
            </a:r>
            <a:r>
              <a:rPr lang="en-AU" dirty="0"/>
              <a:t>: Sensitive</a:t>
            </a:r>
          </a:p>
          <a:p>
            <a:endParaRPr lang="en-AU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83034" y="5072119"/>
            <a:ext cx="6840965" cy="125068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000"/>
              </a:spcAft>
            </a:pP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Seamless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pull-through of data science (models) in scalable systems</a:t>
            </a:r>
          </a:p>
          <a:p>
            <a:pPr>
              <a:spcAft>
                <a:spcPts val="1000"/>
              </a:spcAft>
            </a:pP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Continuous feedback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mechanisms for detection problems and updating models</a:t>
            </a:r>
          </a:p>
          <a:p>
            <a:pPr>
              <a:spcAft>
                <a:spcPts val="1000"/>
              </a:spcAft>
            </a:pP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Enabling teamwork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to support ML models in production settings</a:t>
            </a: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358" y="1328118"/>
            <a:ext cx="6277683" cy="343828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3247" y="4144036"/>
            <a:ext cx="1940753" cy="41916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31" y="1022400"/>
            <a:ext cx="2463154" cy="561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686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623748" y="4186647"/>
            <a:ext cx="40712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PRESENTATION</a:t>
            </a:r>
          </a:p>
          <a:p>
            <a:r>
              <a:rPr lang="en-AU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 GOES HERE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71468" y="5061296"/>
            <a:ext cx="33636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Presented by Name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78002" y="5597441"/>
            <a:ext cx="33636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July 2018</a:t>
            </a:r>
            <a:endParaRPr lang="en-AU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/>
              <a:t>OFFICIAL: Sensitive</a:t>
            </a:r>
          </a:p>
          <a:p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AU" dirty="0"/>
              <a:t>OFFICIAL: Sensitive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30354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6943" y="1762778"/>
            <a:ext cx="710837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SECTION</a:t>
            </a:r>
            <a:r>
              <a:rPr lang="en-AU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TITLE GOES HERE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76943" y="2272939"/>
            <a:ext cx="71083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Section sub-heading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 smtClean="0"/>
              <a:t>OFFICIAL: Sensitive</a:t>
            </a:r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AU" dirty="0"/>
              <a:t>OFFICIAL: Sensitive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80347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683035" y="1411968"/>
            <a:ext cx="6172200" cy="48736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000"/>
              </a:spcAft>
              <a:buNone/>
            </a:pPr>
            <a:r>
              <a:rPr lang="en-US" sz="3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Slide title goes here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en-US" sz="2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Heading level 2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Body copy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Bullet level 1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1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Bullet level 2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1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Bullet level 2</a:t>
            </a: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Bullet level 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2296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</TotalTime>
  <Words>126</Words>
  <Application>Microsoft Office PowerPoint</Application>
  <PresentationFormat>On-screen Show (4:3)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Department of Defence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Garrett, Peta-Anne X</dc:creator>
  <cp:lastModifiedBy>Ratcliffe, David </cp:lastModifiedBy>
  <cp:revision>10</cp:revision>
  <dcterms:created xsi:type="dcterms:W3CDTF">2018-06-28T06:31:06Z</dcterms:created>
  <dcterms:modified xsi:type="dcterms:W3CDTF">2020-05-19T05:55:23Z</dcterms:modified>
</cp:coreProperties>
</file>