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2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2022-06-24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74173" y="1467293"/>
            <a:ext cx="12676102" cy="68792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4173" y="1480050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1670933" y="1584254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383178" y="1935480"/>
            <a:ext cx="10653397" cy="61286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178" y="1937544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1831418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1417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415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80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1822314" y="5137112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22312" y="5141601"/>
            <a:ext cx="381000" cy="381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C885E94-664A-438F-875A-97BA873F53DE}"/>
              </a:ext>
            </a:extLst>
          </p:cNvPr>
          <p:cNvSpPr/>
          <p:nvPr/>
        </p:nvSpPr>
        <p:spPr>
          <a:xfrm>
            <a:off x="555174" y="5618754"/>
            <a:ext cx="10328726" cy="22428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sp>
        <p:nvSpPr>
          <p:cNvPr id="87" name="TextBox 21">
            <a:extLst>
              <a:ext uri="{FF2B5EF4-FFF2-40B4-BE49-F238E27FC236}">
                <a16:creationId xmlns:a16="http://schemas.microsoft.com/office/drawing/2014/main" id="{6E8092D6-0120-4C12-9882-AC274451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192" y="4625173"/>
            <a:ext cx="1633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Balancer</a:t>
            </a:r>
          </a:p>
        </p:txBody>
      </p:sp>
      <p:pic>
        <p:nvPicPr>
          <p:cNvPr id="88" name="Graphic 18">
            <a:extLst>
              <a:ext uri="{FF2B5EF4-FFF2-40B4-BE49-F238E27FC236}">
                <a16:creationId xmlns:a16="http://schemas.microsoft.com/office/drawing/2014/main" id="{3BE70246-1737-4480-8F0C-46556F47D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785" y="4136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22">
            <a:extLst>
              <a:ext uri="{FF2B5EF4-FFF2-40B4-BE49-F238E27FC236}">
                <a16:creationId xmlns:a16="http://schemas.microsoft.com/office/drawing/2014/main" id="{4FB97DFF-4614-4AF2-ADBB-BB4EF7F9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728976" y="331514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23">
            <a:extLst>
              <a:ext uri="{FF2B5EF4-FFF2-40B4-BE49-F238E27FC236}">
                <a16:creationId xmlns:a16="http://schemas.microsoft.com/office/drawing/2014/main" id="{9525891A-3729-4E1F-8AB9-3997F62B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728976" y="41271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39">
            <a:extLst>
              <a:ext uri="{FF2B5EF4-FFF2-40B4-BE49-F238E27FC236}">
                <a16:creationId xmlns:a16="http://schemas.microsoft.com/office/drawing/2014/main" id="{46B93558-74DF-4C78-8B3B-26CE09B26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71" y="378908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92" name="TextBox 40">
            <a:extLst>
              <a:ext uri="{FF2B5EF4-FFF2-40B4-BE49-F238E27FC236}">
                <a16:creationId xmlns:a16="http://schemas.microsoft.com/office/drawing/2014/main" id="{B5816178-B8D8-4B01-BCD1-E6A15C877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51" y="46272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299" y="7265541"/>
            <a:ext cx="1847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222" y="68864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80" y="33214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415" y="3789082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Ubuntu bastion host / bootstrap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C67BB69-504F-4004-9B43-6E4E4C1C524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2553" y="5618753"/>
            <a:ext cx="381000" cy="381000"/>
          </a:xfrm>
          <a:prstGeom prst="rect">
            <a:avLst/>
          </a:prstGeom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5C3F9724-D2B3-4C03-9224-E705CD51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625" y="4136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16">
            <a:extLst>
              <a:ext uri="{FF2B5EF4-FFF2-40B4-BE49-F238E27FC236}">
                <a16:creationId xmlns:a16="http://schemas.microsoft.com/office/drawing/2014/main" id="{E354A235-F2D6-4688-9854-E7A7B807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137" y="4627284"/>
            <a:ext cx="18864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bastion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148C0DD-1E76-4E98-9B18-4836886D7BE3}"/>
              </a:ext>
            </a:extLst>
          </p:cNvPr>
          <p:cNvCxnSpPr>
            <a:cxnSpLocks/>
            <a:stCxn id="89" idx="3"/>
            <a:endCxn id="95" idx="1"/>
          </p:cNvCxnSpPr>
          <p:nvPr/>
        </p:nvCxnSpPr>
        <p:spPr>
          <a:xfrm>
            <a:off x="1198876" y="3550098"/>
            <a:ext cx="14392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71E773-0BE7-427A-8D20-11A88D243798}"/>
              </a:ext>
            </a:extLst>
          </p:cNvPr>
          <p:cNvCxnSpPr>
            <a:cxnSpLocks/>
            <a:stCxn id="90" idx="1"/>
            <a:endCxn id="98" idx="1"/>
          </p:cNvCxnSpPr>
          <p:nvPr/>
        </p:nvCxnSpPr>
        <p:spPr>
          <a:xfrm>
            <a:off x="1198876" y="4362136"/>
            <a:ext cx="1441749" cy="32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94DCBA-EFB9-470F-A12D-F592834804F5}"/>
              </a:ext>
            </a:extLst>
          </p:cNvPr>
          <p:cNvCxnSpPr>
            <a:cxnSpLocks/>
            <a:stCxn id="98" idx="3"/>
            <a:endCxn id="88" idx="1"/>
          </p:cNvCxnSpPr>
          <p:nvPr/>
        </p:nvCxnSpPr>
        <p:spPr>
          <a:xfrm>
            <a:off x="3097825" y="4365399"/>
            <a:ext cx="1557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80" y="62458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343" y="6600367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1944297" y="5735605"/>
            <a:ext cx="1847848" cy="199629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944295" y="5737725"/>
            <a:ext cx="381000" cy="381000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9E953DC7-5D87-4A96-87C1-DF22EC5A8FD4}"/>
              </a:ext>
            </a:extLst>
          </p:cNvPr>
          <p:cNvSpPr/>
          <p:nvPr/>
        </p:nvSpPr>
        <p:spPr>
          <a:xfrm>
            <a:off x="2126509" y="6236149"/>
            <a:ext cx="8091380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controllers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5701198" y="1584253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5861683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1682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680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40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5852579" y="5137112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52577" y="5141601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573" y="7265541"/>
            <a:ext cx="172995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40" y="687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34" y="6239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5974562" y="5735604"/>
            <a:ext cx="1847848" cy="199629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974560" y="5737725"/>
            <a:ext cx="381000" cy="381000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CDE6E3E-A534-4CB7-B54C-74C39064F2FB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4900004" y="4886783"/>
            <a:ext cx="0" cy="13493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4740EDB-23CB-449D-AE88-38202376ACC2}"/>
              </a:ext>
            </a:extLst>
          </p:cNvPr>
          <p:cNvSpPr/>
          <p:nvPr/>
        </p:nvSpPr>
        <p:spPr>
          <a:xfrm>
            <a:off x="8306341" y="1584253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5742834-6E98-4EC4-8CD1-2C4FE49A019B}"/>
              </a:ext>
            </a:extLst>
          </p:cNvPr>
          <p:cNvSpPr/>
          <p:nvPr/>
        </p:nvSpPr>
        <p:spPr>
          <a:xfrm>
            <a:off x="8466826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2679E363-BD86-4097-BAF1-A563DC2D6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6825" y="2128043"/>
            <a:ext cx="381000" cy="381000"/>
          </a:xfrm>
          <a:prstGeom prst="rect">
            <a:avLst/>
          </a:prstGeom>
        </p:spPr>
      </p:pic>
      <p:sp>
        <p:nvSpPr>
          <p:cNvPr id="213" name="TextBox 17">
            <a:extLst>
              <a:ext uri="{FF2B5EF4-FFF2-40B4-BE49-F238E27FC236}">
                <a16:creationId xmlns:a16="http://schemas.microsoft.com/office/drawing/2014/main" id="{B9A47A27-2A89-4938-A00C-8E73F60E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823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4" name="Graphic 35">
            <a:extLst>
              <a:ext uri="{FF2B5EF4-FFF2-40B4-BE49-F238E27FC236}">
                <a16:creationId xmlns:a16="http://schemas.microsoft.com/office/drawing/2014/main" id="{C4429401-19A5-451A-937F-8ACCBD08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382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1E19800D-CBD1-44C3-96D4-CF3CF01A5D04}"/>
              </a:ext>
            </a:extLst>
          </p:cNvPr>
          <p:cNvSpPr/>
          <p:nvPr/>
        </p:nvSpPr>
        <p:spPr>
          <a:xfrm>
            <a:off x="8457722" y="5137112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F90D2330-76A8-41B4-9887-6BDE19FE39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57720" y="5141601"/>
            <a:ext cx="381000" cy="381000"/>
          </a:xfrm>
          <a:prstGeom prst="rect">
            <a:avLst/>
          </a:prstGeom>
        </p:spPr>
      </p:pic>
      <p:sp>
        <p:nvSpPr>
          <p:cNvPr id="217" name="TextBox 26">
            <a:extLst>
              <a:ext uri="{FF2B5EF4-FFF2-40B4-BE49-F238E27FC236}">
                <a16:creationId xmlns:a16="http://schemas.microsoft.com/office/drawing/2014/main" id="{48CD3219-2DA2-4BE9-A1CE-0D6E9E46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9707" y="7265541"/>
            <a:ext cx="1847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218" name="Graphic 34">
            <a:extLst>
              <a:ext uri="{FF2B5EF4-FFF2-40B4-BE49-F238E27FC236}">
                <a16:creationId xmlns:a16="http://schemas.microsoft.com/office/drawing/2014/main" id="{E0CEE286-DC87-4588-BA46-B65FD4EC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75" y="68883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Graphic 32">
            <a:extLst>
              <a:ext uri="{FF2B5EF4-FFF2-40B4-BE49-F238E27FC236}">
                <a16:creationId xmlns:a16="http://schemas.microsoft.com/office/drawing/2014/main" id="{149787A9-35B4-4BC1-8E07-C3CBE260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75" y="6239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80BD4557-B10A-4383-B031-D1F977C12E46}"/>
              </a:ext>
            </a:extLst>
          </p:cNvPr>
          <p:cNvSpPr/>
          <p:nvPr/>
        </p:nvSpPr>
        <p:spPr>
          <a:xfrm>
            <a:off x="8579705" y="5735604"/>
            <a:ext cx="1847848" cy="199629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26" name="Graphic 225">
            <a:extLst>
              <a:ext uri="{FF2B5EF4-FFF2-40B4-BE49-F238E27FC236}">
                <a16:creationId xmlns:a16="http://schemas.microsoft.com/office/drawing/2014/main" id="{F01437EF-CCB4-4273-AB04-5E0E1A2518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579703" y="5737725"/>
            <a:ext cx="381000" cy="381000"/>
          </a:xfrm>
          <a:prstGeom prst="rect">
            <a:avLst/>
          </a:prstGeom>
        </p:spPr>
      </p:pic>
      <p:sp>
        <p:nvSpPr>
          <p:cNvPr id="227" name="TextBox 25">
            <a:extLst>
              <a:ext uri="{FF2B5EF4-FFF2-40B4-BE49-F238E27FC236}">
                <a16:creationId xmlns:a16="http://schemas.microsoft.com/office/drawing/2014/main" id="{00F3E86D-DC6D-4C5F-B487-844771A71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957" y="2558834"/>
            <a:ext cx="16138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hosted zone</a:t>
            </a:r>
          </a:p>
        </p:txBody>
      </p:sp>
      <p:pic>
        <p:nvPicPr>
          <p:cNvPr id="228" name="Graphic 27">
            <a:extLst>
              <a:ext uri="{FF2B5EF4-FFF2-40B4-BE49-F238E27FC236}">
                <a16:creationId xmlns:a16="http://schemas.microsoft.com/office/drawing/2014/main" id="{985DE25D-C3ED-4F78-AAC2-8C44C4693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4671404" y="2128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Graphic 17">
            <a:extLst>
              <a:ext uri="{FF2B5EF4-FFF2-40B4-BE49-F238E27FC236}">
                <a16:creationId xmlns:a16="http://schemas.microsoft.com/office/drawing/2014/main" id="{6812D307-5D3F-4585-B29A-02D0098F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330" y="399704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2652" y="4759044"/>
            <a:ext cx="1797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330" y="54496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" name="TextBox 22">
            <a:extLst>
              <a:ext uri="{FF2B5EF4-FFF2-40B4-BE49-F238E27FC236}">
                <a16:creationId xmlns:a16="http://schemas.microsoft.com/office/drawing/2014/main" id="{FFAD8FAB-EA89-40A4-A67E-1E3DCA68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7278" y="6208878"/>
            <a:ext cx="1633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34" name="Graphic 23">
            <a:extLst>
              <a:ext uri="{FF2B5EF4-FFF2-40B4-BE49-F238E27FC236}">
                <a16:creationId xmlns:a16="http://schemas.microsoft.com/office/drawing/2014/main" id="{DC5A5B50-3AB5-4768-B7AA-B23CE215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330" y="68941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7085" y="7655990"/>
            <a:ext cx="11526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255" y="6591418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251" name="TextBox 25">
            <a:extLst>
              <a:ext uri="{FF2B5EF4-FFF2-40B4-BE49-F238E27FC236}">
                <a16:creationId xmlns:a16="http://schemas.microsoft.com/office/drawing/2014/main" id="{BE1C7E39-BB59-4C99-A571-FACFEE02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045" y="6604754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pic>
        <p:nvPicPr>
          <p:cNvPr id="70" name="Graphic 17">
            <a:extLst>
              <a:ext uri="{FF2B5EF4-FFF2-40B4-BE49-F238E27FC236}">
                <a16:creationId xmlns:a16="http://schemas.microsoft.com/office/drawing/2014/main" id="{094DAA12-5015-4182-9006-DBE6E95BC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416" y="25441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9">
            <a:extLst>
              <a:ext uri="{FF2B5EF4-FFF2-40B4-BE49-F238E27FC236}">
                <a16:creationId xmlns:a16="http://schemas.microsoft.com/office/drawing/2014/main" id="{88D6BDF2-6B10-441A-AD16-E9EC92EC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5641" y="330614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</p:spTree>
    <p:extLst>
      <p:ext uri="{BB962C8B-B14F-4D97-AF65-F5344CB8AC3E}">
        <p14:creationId xmlns:p14="http://schemas.microsoft.com/office/powerpoint/2010/main" val="296724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89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Lindsay, Troy</cp:lastModifiedBy>
  <cp:revision>37</cp:revision>
  <dcterms:created xsi:type="dcterms:W3CDTF">2022-06-15T18:14:33Z</dcterms:created>
  <dcterms:modified xsi:type="dcterms:W3CDTF">2022-06-24T16:33:27Z</dcterms:modified>
</cp:coreProperties>
</file>