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2022-06-16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74173" y="1467293"/>
            <a:ext cx="12676102" cy="687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4173" y="1480050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670933" y="1584254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383178" y="1935480"/>
            <a:ext cx="10653397" cy="61286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78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1831418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141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1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1822314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2312" y="5141601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555174" y="5618754"/>
            <a:ext cx="10328726" cy="22428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192" y="4625173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88" name="Graphic 18">
            <a:extLst>
              <a:ext uri="{FF2B5EF4-FFF2-40B4-BE49-F238E27FC236}">
                <a16:creationId xmlns:a16="http://schemas.microsoft.com/office/drawing/2014/main" id="{3BE70246-1737-4480-8F0C-46556F47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85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2">
            <a:extLst>
              <a:ext uri="{FF2B5EF4-FFF2-40B4-BE49-F238E27FC236}">
                <a16:creationId xmlns:a16="http://schemas.microsoft.com/office/drawing/2014/main" id="{4FB97DFF-4614-4AF2-ADBB-BB4EF7F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728976" y="33151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3">
            <a:extLst>
              <a:ext uri="{FF2B5EF4-FFF2-40B4-BE49-F238E27FC236}">
                <a16:creationId xmlns:a16="http://schemas.microsoft.com/office/drawing/2014/main" id="{9525891A-3729-4E1F-8AB9-3997F62B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728976" y="4127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9">
            <a:extLst>
              <a:ext uri="{FF2B5EF4-FFF2-40B4-BE49-F238E27FC236}">
                <a16:creationId xmlns:a16="http://schemas.microsoft.com/office/drawing/2014/main" id="{46B93558-74DF-4C78-8B3B-26CE09B2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71" y="37890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92" name="TextBox 40">
            <a:extLst>
              <a:ext uri="{FF2B5EF4-FFF2-40B4-BE49-F238E27FC236}">
                <a16:creationId xmlns:a16="http://schemas.microsoft.com/office/drawing/2014/main" id="{B5816178-B8D8-4B01-BCD1-E6A15C87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51" y="4627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299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22" y="6886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3321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15" y="37890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Ubuntu bastion host / bootstrap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C67BB69-504F-4004-9B43-6E4E4C1C52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2553" y="5618753"/>
            <a:ext cx="381000" cy="381000"/>
          </a:xfrm>
          <a:prstGeom prst="rect">
            <a:avLst/>
          </a:prstGeom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5C3F9724-D2B3-4C03-9224-E705CD51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25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E354A235-F2D6-4688-9854-E7A7B807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137" y="46272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48C0DD-1E76-4E98-9B18-4836886D7BE3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1198876" y="3550098"/>
            <a:ext cx="14392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71E773-0BE7-427A-8D20-11A88D243798}"/>
              </a:ext>
            </a:extLst>
          </p:cNvPr>
          <p:cNvCxnSpPr>
            <a:cxnSpLocks/>
            <a:stCxn id="90" idx="1"/>
            <a:endCxn id="98" idx="1"/>
          </p:cNvCxnSpPr>
          <p:nvPr/>
        </p:nvCxnSpPr>
        <p:spPr>
          <a:xfrm>
            <a:off x="1198876" y="4362136"/>
            <a:ext cx="1441749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94DCBA-EFB9-470F-A12D-F592834804F5}"/>
              </a:ext>
            </a:extLst>
          </p:cNvPr>
          <p:cNvCxnSpPr>
            <a:cxnSpLocks/>
            <a:stCxn id="98" idx="3"/>
            <a:endCxn id="88" idx="1"/>
          </p:cNvCxnSpPr>
          <p:nvPr/>
        </p:nvCxnSpPr>
        <p:spPr>
          <a:xfrm>
            <a:off x="3097825" y="4365399"/>
            <a:ext cx="1557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6245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43" y="6600367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1944297" y="5735605"/>
            <a:ext cx="1847848" cy="199629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44295" y="5737725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2126509" y="6236149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701198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5861683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68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680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40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5852579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2577" y="5141601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573" y="7265541"/>
            <a:ext cx="17299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40" y="687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34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5974562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974560" y="5737725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4900004" y="4886783"/>
            <a:ext cx="0" cy="13493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740EDB-23CB-449D-AE88-38202376ACC2}"/>
              </a:ext>
            </a:extLst>
          </p:cNvPr>
          <p:cNvSpPr/>
          <p:nvPr/>
        </p:nvSpPr>
        <p:spPr>
          <a:xfrm>
            <a:off x="8306341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742834-6E98-4EC4-8CD1-2C4FE49A019B}"/>
              </a:ext>
            </a:extLst>
          </p:cNvPr>
          <p:cNvSpPr/>
          <p:nvPr/>
        </p:nvSpPr>
        <p:spPr>
          <a:xfrm>
            <a:off x="8466826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2679E363-BD86-4097-BAF1-A563DC2D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6825" y="2128043"/>
            <a:ext cx="381000" cy="381000"/>
          </a:xfrm>
          <a:prstGeom prst="rect">
            <a:avLst/>
          </a:prstGeom>
        </p:spPr>
      </p:pic>
      <p:sp>
        <p:nvSpPr>
          <p:cNvPr id="213" name="TextBox 17">
            <a:extLst>
              <a:ext uri="{FF2B5EF4-FFF2-40B4-BE49-F238E27FC236}">
                <a16:creationId xmlns:a16="http://schemas.microsoft.com/office/drawing/2014/main" id="{B9A47A27-2A89-4938-A00C-8E73F60E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823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4" name="Graphic 35">
            <a:extLst>
              <a:ext uri="{FF2B5EF4-FFF2-40B4-BE49-F238E27FC236}">
                <a16:creationId xmlns:a16="http://schemas.microsoft.com/office/drawing/2014/main" id="{C4429401-19A5-451A-937F-8ACCBD0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38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E19800D-CBD1-44C3-96D4-CF3CF01A5D04}"/>
              </a:ext>
            </a:extLst>
          </p:cNvPr>
          <p:cNvSpPr/>
          <p:nvPr/>
        </p:nvSpPr>
        <p:spPr>
          <a:xfrm>
            <a:off x="8457722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90D2330-76A8-41B4-9887-6BDE19FE3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7720" y="5141601"/>
            <a:ext cx="381000" cy="381000"/>
          </a:xfrm>
          <a:prstGeom prst="rect">
            <a:avLst/>
          </a:prstGeom>
        </p:spPr>
      </p:pic>
      <p:sp>
        <p:nvSpPr>
          <p:cNvPr id="217" name="TextBox 26">
            <a:extLst>
              <a:ext uri="{FF2B5EF4-FFF2-40B4-BE49-F238E27FC236}">
                <a16:creationId xmlns:a16="http://schemas.microsoft.com/office/drawing/2014/main" id="{48CD3219-2DA2-4BE9-A1CE-0D6E9E46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707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218" name="Graphic 34">
            <a:extLst>
              <a:ext uri="{FF2B5EF4-FFF2-40B4-BE49-F238E27FC236}">
                <a16:creationId xmlns:a16="http://schemas.microsoft.com/office/drawing/2014/main" id="{E0CEE286-DC87-4588-BA46-B65FD4EC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75" y="6888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32">
            <a:extLst>
              <a:ext uri="{FF2B5EF4-FFF2-40B4-BE49-F238E27FC236}">
                <a16:creationId xmlns:a16="http://schemas.microsoft.com/office/drawing/2014/main" id="{149787A9-35B4-4BC1-8E07-C3CBE260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75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0BD4557-B10A-4383-B031-D1F977C12E46}"/>
              </a:ext>
            </a:extLst>
          </p:cNvPr>
          <p:cNvSpPr/>
          <p:nvPr/>
        </p:nvSpPr>
        <p:spPr>
          <a:xfrm>
            <a:off x="8579705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F01437EF-CCB4-4273-AB04-5E0E1A2518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79703" y="5737725"/>
            <a:ext cx="381000" cy="381000"/>
          </a:xfrm>
          <a:prstGeom prst="rect">
            <a:avLst/>
          </a:prstGeom>
        </p:spPr>
      </p:pic>
      <p:sp>
        <p:nvSpPr>
          <p:cNvPr id="227" name="TextBox 25">
            <a:extLst>
              <a:ext uri="{FF2B5EF4-FFF2-40B4-BE49-F238E27FC236}">
                <a16:creationId xmlns:a16="http://schemas.microsoft.com/office/drawing/2014/main" id="{00F3E86D-DC6D-4C5F-B487-844771A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957" y="2558834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228" name="Graphic 27">
            <a:extLst>
              <a:ext uri="{FF2B5EF4-FFF2-40B4-BE49-F238E27FC236}">
                <a16:creationId xmlns:a16="http://schemas.microsoft.com/office/drawing/2014/main" id="{985DE25D-C3ED-4F78-AAC2-8C44C469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671404" y="2128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17">
            <a:extLst>
              <a:ext uri="{FF2B5EF4-FFF2-40B4-BE49-F238E27FC236}">
                <a16:creationId xmlns:a16="http://schemas.microsoft.com/office/drawing/2014/main" id="{6812D307-5D3F-4585-B29A-02D0098F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682" y="24784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344" y="3246693"/>
            <a:ext cx="1797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682" y="42481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2">
            <a:extLst>
              <a:ext uri="{FF2B5EF4-FFF2-40B4-BE49-F238E27FC236}">
                <a16:creationId xmlns:a16="http://schemas.microsoft.com/office/drawing/2014/main" id="{FFAD8FAB-EA89-40A4-A67E-1E3DCA6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0595" y="5008770"/>
            <a:ext cx="1633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0" y="62057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7085" y="6967570"/>
            <a:ext cx="11526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255" y="6591418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51" name="TextBox 25">
            <a:extLst>
              <a:ext uri="{FF2B5EF4-FFF2-40B4-BE49-F238E27FC236}">
                <a16:creationId xmlns:a16="http://schemas.microsoft.com/office/drawing/2014/main" id="{BE1C7E39-BB59-4C99-A571-FACFEE02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45" y="660475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</p:spTree>
    <p:extLst>
      <p:ext uri="{BB962C8B-B14F-4D97-AF65-F5344CB8AC3E}">
        <p14:creationId xmlns:p14="http://schemas.microsoft.com/office/powerpoint/2010/main" val="29672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87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Lindsay, Troy</cp:lastModifiedBy>
  <cp:revision>35</cp:revision>
  <dcterms:created xsi:type="dcterms:W3CDTF">2022-06-15T18:14:33Z</dcterms:created>
  <dcterms:modified xsi:type="dcterms:W3CDTF">2022-06-16T16:47:24Z</dcterms:modified>
</cp:coreProperties>
</file>