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"/>
  </p:notesMasterIdLst>
  <p:sldIdLst>
    <p:sldId id="432" r:id="rId2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64"/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9D5FFA-5D89-44C1-A0D8-36411FD3A5DF}" v="11" dt="2022-06-08T16:42:39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9" autoAdjust="0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17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Harrison" userId="3f284528d3c205be" providerId="LiveId" clId="{709D5FFA-5D89-44C1-A0D8-36411FD3A5DF}"/>
    <pc:docChg chg="undo custSel modSld">
      <pc:chgData name="Brian Harrison" userId="3f284528d3c205be" providerId="LiveId" clId="{709D5FFA-5D89-44C1-A0D8-36411FD3A5DF}" dt="2022-06-08T16:47:13.914" v="412" actId="14100"/>
      <pc:docMkLst>
        <pc:docMk/>
      </pc:docMkLst>
      <pc:sldChg chg="addSp delSp modSp mod">
        <pc:chgData name="Brian Harrison" userId="3f284528d3c205be" providerId="LiveId" clId="{709D5FFA-5D89-44C1-A0D8-36411FD3A5DF}" dt="2022-06-08T16:47:13.914" v="412" actId="14100"/>
        <pc:sldMkLst>
          <pc:docMk/>
          <pc:sldMk cId="128481876" sldId="432"/>
        </pc:sldMkLst>
        <pc:spChg chg="add">
          <ac:chgData name="Brian Harrison" userId="3f284528d3c205be" providerId="LiveId" clId="{709D5FFA-5D89-44C1-A0D8-36411FD3A5DF}" dt="2022-06-08T16:30:39.455" v="280"/>
          <ac:spMkLst>
            <pc:docMk/>
            <pc:sldMk cId="128481876" sldId="432"/>
            <ac:spMk id="8" creationId="{AF7A2229-16A4-F2D9-D617-EC7BBCCB867E}"/>
          </ac:spMkLst>
        </pc:spChg>
        <pc:spChg chg="del">
          <ac:chgData name="Brian Harrison" userId="3f284528d3c205be" providerId="LiveId" clId="{709D5FFA-5D89-44C1-A0D8-36411FD3A5DF}" dt="2022-06-08T13:54:59.383" v="5" actId="478"/>
          <ac:spMkLst>
            <pc:docMk/>
            <pc:sldMk cId="128481876" sldId="432"/>
            <ac:spMk id="80" creationId="{D7930BBC-96FA-D844-8B3B-B23F04AAFD88}"/>
          </ac:spMkLst>
        </pc:spChg>
        <pc:spChg chg="mod">
          <ac:chgData name="Brian Harrison" userId="3f284528d3c205be" providerId="LiveId" clId="{709D5FFA-5D89-44C1-A0D8-36411FD3A5DF}" dt="2022-06-08T16:42:22.981" v="299" actId="1076"/>
          <ac:spMkLst>
            <pc:docMk/>
            <pc:sldMk cId="128481876" sldId="432"/>
            <ac:spMk id="82" creationId="{339CBBF3-BCF8-2B4E-B1AF-D7346A22D2D1}"/>
          </ac:spMkLst>
        </pc:spChg>
        <pc:spChg chg="mod">
          <ac:chgData name="Brian Harrison" userId="3f284528d3c205be" providerId="LiveId" clId="{709D5FFA-5D89-44C1-A0D8-36411FD3A5DF}" dt="2022-06-08T16:47:13.914" v="412" actId="14100"/>
          <ac:spMkLst>
            <pc:docMk/>
            <pc:sldMk cId="128481876" sldId="432"/>
            <ac:spMk id="89" creationId="{A429D488-79C0-2B45-ADFC-1E9D89072941}"/>
          </ac:spMkLst>
        </pc:spChg>
        <pc:spChg chg="mod">
          <ac:chgData name="Brian Harrison" userId="3f284528d3c205be" providerId="LiveId" clId="{709D5FFA-5D89-44C1-A0D8-36411FD3A5DF}" dt="2022-06-08T14:24:21.433" v="58" actId="20577"/>
          <ac:spMkLst>
            <pc:docMk/>
            <pc:sldMk cId="128481876" sldId="432"/>
            <ac:spMk id="92" creationId="{7A3F60AE-D7C9-F04E-97BA-6998CD5D31F0}"/>
          </ac:spMkLst>
        </pc:spChg>
        <pc:spChg chg="del">
          <ac:chgData name="Brian Harrison" userId="3f284528d3c205be" providerId="LiveId" clId="{709D5FFA-5D89-44C1-A0D8-36411FD3A5DF}" dt="2022-06-08T16:24:49.727" v="277" actId="478"/>
          <ac:spMkLst>
            <pc:docMk/>
            <pc:sldMk cId="128481876" sldId="432"/>
            <ac:spMk id="93" creationId="{CD4E5E19-4E83-4F46-B1E2-03E9F161323E}"/>
          </ac:spMkLst>
        </pc:spChg>
        <pc:spChg chg="del mod">
          <ac:chgData name="Brian Harrison" userId="3f284528d3c205be" providerId="LiveId" clId="{709D5FFA-5D89-44C1-A0D8-36411FD3A5DF}" dt="2022-06-08T16:45:02.901" v="309" actId="478"/>
          <ac:spMkLst>
            <pc:docMk/>
            <pc:sldMk cId="128481876" sldId="432"/>
            <ac:spMk id="94" creationId="{2E59CA88-4A6B-A445-AD11-09C270986C45}"/>
          </ac:spMkLst>
        </pc:spChg>
        <pc:spChg chg="del">
          <ac:chgData name="Brian Harrison" userId="3f284528d3c205be" providerId="LiveId" clId="{709D5FFA-5D89-44C1-A0D8-36411FD3A5DF}" dt="2022-06-08T16:24:13.581" v="273" actId="478"/>
          <ac:spMkLst>
            <pc:docMk/>
            <pc:sldMk cId="128481876" sldId="432"/>
            <ac:spMk id="95" creationId="{891F0CD3-B2D1-BF40-A87C-82BD95CF0AD0}"/>
          </ac:spMkLst>
        </pc:spChg>
        <pc:spChg chg="mod">
          <ac:chgData name="Brian Harrison" userId="3f284528d3c205be" providerId="LiveId" clId="{709D5FFA-5D89-44C1-A0D8-36411FD3A5DF}" dt="2022-06-08T16:30:50.857" v="282" actId="1076"/>
          <ac:spMkLst>
            <pc:docMk/>
            <pc:sldMk cId="128481876" sldId="432"/>
            <ac:spMk id="98" creationId="{0959FFAB-23A1-1949-903E-628281A462F3}"/>
          </ac:spMkLst>
        </pc:spChg>
        <pc:spChg chg="add mod">
          <ac:chgData name="Brian Harrison" userId="3f284528d3c205be" providerId="LiveId" clId="{709D5FFA-5D89-44C1-A0D8-36411FD3A5DF}" dt="2022-06-08T14:22:03.291" v="28" actId="1076"/>
          <ac:spMkLst>
            <pc:docMk/>
            <pc:sldMk cId="128481876" sldId="432"/>
            <ac:spMk id="101" creationId="{26CF4E0C-95B5-8CBB-8183-56B91DD6773D}"/>
          </ac:spMkLst>
        </pc:spChg>
        <pc:spChg chg="add mod">
          <ac:chgData name="Brian Harrison" userId="3f284528d3c205be" providerId="LiveId" clId="{709D5FFA-5D89-44C1-A0D8-36411FD3A5DF}" dt="2022-06-08T14:50:39.581" v="272" actId="27636"/>
          <ac:spMkLst>
            <pc:docMk/>
            <pc:sldMk cId="128481876" sldId="432"/>
            <ac:spMk id="103" creationId="{187912DB-4AFB-FB97-71A5-9BA801E311F7}"/>
          </ac:spMkLst>
        </pc:spChg>
        <pc:spChg chg="add del mod">
          <ac:chgData name="Brian Harrison" userId="3f284528d3c205be" providerId="LiveId" clId="{709D5FFA-5D89-44C1-A0D8-36411FD3A5DF}" dt="2022-06-08T16:46:53.501" v="364" actId="478"/>
          <ac:spMkLst>
            <pc:docMk/>
            <pc:sldMk cId="128481876" sldId="432"/>
            <ac:spMk id="113" creationId="{9AE6AE5B-DB57-198A-4316-F89762009834}"/>
          </ac:spMkLst>
        </pc:spChg>
        <pc:spChg chg="add mod">
          <ac:chgData name="Brian Harrison" userId="3f284528d3c205be" providerId="LiveId" clId="{709D5FFA-5D89-44C1-A0D8-36411FD3A5DF}" dt="2022-06-08T16:31:56.464" v="297" actId="1076"/>
          <ac:spMkLst>
            <pc:docMk/>
            <pc:sldMk cId="128481876" sldId="432"/>
            <ac:spMk id="115" creationId="{1CB2A1C6-745B-FB41-055F-84E4AB0545F0}"/>
          </ac:spMkLst>
        </pc:spChg>
        <pc:spChg chg="del mod">
          <ac:chgData name="Brian Harrison" userId="3f284528d3c205be" providerId="LiveId" clId="{709D5FFA-5D89-44C1-A0D8-36411FD3A5DF}" dt="2022-06-08T16:45:06.292" v="312" actId="478"/>
          <ac:spMkLst>
            <pc:docMk/>
            <pc:sldMk cId="128481876" sldId="432"/>
            <ac:spMk id="118" creationId="{E938E940-7FDA-7D44-9091-09169DFF92F9}"/>
          </ac:spMkLst>
        </pc:spChg>
        <pc:spChg chg="del">
          <ac:chgData name="Brian Harrison" userId="3f284528d3c205be" providerId="LiveId" clId="{709D5FFA-5D89-44C1-A0D8-36411FD3A5DF}" dt="2022-06-08T13:55:06.250" v="9" actId="478"/>
          <ac:spMkLst>
            <pc:docMk/>
            <pc:sldMk cId="128481876" sldId="432"/>
            <ac:spMk id="121" creationId="{457679F7-7FE2-EE48-A970-38539C175857}"/>
          </ac:spMkLst>
        </pc:spChg>
        <pc:spChg chg="del">
          <ac:chgData name="Brian Harrison" userId="3f284528d3c205be" providerId="LiveId" clId="{709D5FFA-5D89-44C1-A0D8-36411FD3A5DF}" dt="2022-06-08T13:55:10.861" v="11" actId="478"/>
          <ac:spMkLst>
            <pc:docMk/>
            <pc:sldMk cId="128481876" sldId="432"/>
            <ac:spMk id="122" creationId="{8022F215-A5BB-B740-918F-C10F4A729C9E}"/>
          </ac:spMkLst>
        </pc:spChg>
        <pc:spChg chg="del topLvl">
          <ac:chgData name="Brian Harrison" userId="3f284528d3c205be" providerId="LiveId" clId="{709D5FFA-5D89-44C1-A0D8-36411FD3A5DF}" dt="2022-06-08T16:24:31.277" v="276" actId="478"/>
          <ac:spMkLst>
            <pc:docMk/>
            <pc:sldMk cId="128481876" sldId="432"/>
            <ac:spMk id="132" creationId="{4EAB45C0-979B-2645-A344-2CE205A1F30E}"/>
          </ac:spMkLst>
        </pc:spChg>
        <pc:spChg chg="del">
          <ac:chgData name="Brian Harrison" userId="3f284528d3c205be" providerId="LiveId" clId="{709D5FFA-5D89-44C1-A0D8-36411FD3A5DF}" dt="2022-06-08T13:26:47.316" v="1" actId="478"/>
          <ac:spMkLst>
            <pc:docMk/>
            <pc:sldMk cId="128481876" sldId="432"/>
            <ac:spMk id="134" creationId="{2BF0AEA6-5157-CA4F-9C35-A084BFB1DBEB}"/>
          </ac:spMkLst>
        </pc:spChg>
        <pc:spChg chg="del">
          <ac:chgData name="Brian Harrison" userId="3f284528d3c205be" providerId="LiveId" clId="{709D5FFA-5D89-44C1-A0D8-36411FD3A5DF}" dt="2022-06-08T13:26:52.546" v="4" actId="478"/>
          <ac:spMkLst>
            <pc:docMk/>
            <pc:sldMk cId="128481876" sldId="432"/>
            <ac:spMk id="135" creationId="{488EC531-3C8C-294E-8F01-8D7B5FC3C38C}"/>
          </ac:spMkLst>
        </pc:spChg>
        <pc:spChg chg="mod">
          <ac:chgData name="Brian Harrison" userId="3f284528d3c205be" providerId="LiveId" clId="{709D5FFA-5D89-44C1-A0D8-36411FD3A5DF}" dt="2022-06-08T16:42:22.981" v="299" actId="1076"/>
          <ac:spMkLst>
            <pc:docMk/>
            <pc:sldMk cId="128481876" sldId="432"/>
            <ac:spMk id="140" creationId="{00000000-0000-0000-0000-000000000000}"/>
          </ac:spMkLst>
        </pc:spChg>
        <pc:spChg chg="del">
          <ac:chgData name="Brian Harrison" userId="3f284528d3c205be" providerId="LiveId" clId="{709D5FFA-5D89-44C1-A0D8-36411FD3A5DF}" dt="2022-06-08T13:55:03.080" v="7" actId="478"/>
          <ac:spMkLst>
            <pc:docMk/>
            <pc:sldMk cId="128481876" sldId="432"/>
            <ac:spMk id="141" creationId="{00000000-0000-0000-0000-000000000000}"/>
          </ac:spMkLst>
        </pc:spChg>
        <pc:spChg chg="del">
          <ac:chgData name="Brian Harrison" userId="3f284528d3c205be" providerId="LiveId" clId="{709D5FFA-5D89-44C1-A0D8-36411FD3A5DF}" dt="2022-06-08T16:24:16.221" v="275" actId="478"/>
          <ac:spMkLst>
            <pc:docMk/>
            <pc:sldMk cId="128481876" sldId="432"/>
            <ac:spMk id="142" creationId="{00000000-0000-0000-0000-000000000000}"/>
          </ac:spMkLst>
        </pc:spChg>
        <pc:spChg chg="mod">
          <ac:chgData name="Brian Harrison" userId="3f284528d3c205be" providerId="LiveId" clId="{709D5FFA-5D89-44C1-A0D8-36411FD3A5DF}" dt="2022-06-08T16:46:19.381" v="361" actId="20577"/>
          <ac:spMkLst>
            <pc:docMk/>
            <pc:sldMk cId="128481876" sldId="432"/>
            <ac:spMk id="170" creationId="{7B1A2878-C5FE-3641-84A1-AF1A9456DE01}"/>
          </ac:spMkLst>
        </pc:spChg>
        <pc:spChg chg="del mod">
          <ac:chgData name="Brian Harrison" userId="3f284528d3c205be" providerId="LiveId" clId="{709D5FFA-5D89-44C1-A0D8-36411FD3A5DF}" dt="2022-06-08T16:46:15.641" v="359" actId="478"/>
          <ac:spMkLst>
            <pc:docMk/>
            <pc:sldMk cId="128481876" sldId="432"/>
            <ac:spMk id="171" creationId="{FD9A31FA-0AFD-1146-8C82-7587F57E4A00}"/>
          </ac:spMkLst>
        </pc:spChg>
        <pc:spChg chg="del mod">
          <ac:chgData name="Brian Harrison" userId="3f284528d3c205be" providerId="LiveId" clId="{709D5FFA-5D89-44C1-A0D8-36411FD3A5DF}" dt="2022-06-08T16:46:13.752" v="358" actId="478"/>
          <ac:spMkLst>
            <pc:docMk/>
            <pc:sldMk cId="128481876" sldId="432"/>
            <ac:spMk id="172" creationId="{00A6CB2A-9937-4C48-B93F-176C76D30DE7}"/>
          </ac:spMkLst>
        </pc:spChg>
        <pc:spChg chg="mod">
          <ac:chgData name="Brian Harrison" userId="3f284528d3c205be" providerId="LiveId" clId="{709D5FFA-5D89-44C1-A0D8-36411FD3A5DF}" dt="2022-06-08T16:45:24.372" v="338" actId="6549"/>
          <ac:spMkLst>
            <pc:docMk/>
            <pc:sldMk cId="128481876" sldId="432"/>
            <ac:spMk id="180" creationId="{7B1A2878-C5FE-3641-84A1-AF1A9456DE01}"/>
          </ac:spMkLst>
        </pc:spChg>
        <pc:spChg chg="del mod">
          <ac:chgData name="Brian Harrison" userId="3f284528d3c205be" providerId="LiveId" clId="{709D5FFA-5D89-44C1-A0D8-36411FD3A5DF}" dt="2022-06-08T16:46:11.191" v="357" actId="478"/>
          <ac:spMkLst>
            <pc:docMk/>
            <pc:sldMk cId="128481876" sldId="432"/>
            <ac:spMk id="181" creationId="{FD9A31FA-0AFD-1146-8C82-7587F57E4A00}"/>
          </ac:spMkLst>
        </pc:spChg>
        <pc:spChg chg="del mod">
          <ac:chgData name="Brian Harrison" userId="3f284528d3c205be" providerId="LiveId" clId="{709D5FFA-5D89-44C1-A0D8-36411FD3A5DF}" dt="2022-06-08T16:46:08.681" v="356" actId="478"/>
          <ac:spMkLst>
            <pc:docMk/>
            <pc:sldMk cId="128481876" sldId="432"/>
            <ac:spMk id="182" creationId="{00A6CB2A-9937-4C48-B93F-176C76D30DE7}"/>
          </ac:spMkLst>
        </pc:spChg>
        <pc:spChg chg="mod">
          <ac:chgData name="Brian Harrison" userId="3f284528d3c205be" providerId="LiveId" clId="{709D5FFA-5D89-44C1-A0D8-36411FD3A5DF}" dt="2022-06-08T16:45:47.137" v="352" actId="14100"/>
          <ac:spMkLst>
            <pc:docMk/>
            <pc:sldMk cId="128481876" sldId="432"/>
            <ac:spMk id="185" creationId="{7B1A2878-C5FE-3641-84A1-AF1A9456DE01}"/>
          </ac:spMkLst>
        </pc:spChg>
        <pc:spChg chg="del mod">
          <ac:chgData name="Brian Harrison" userId="3f284528d3c205be" providerId="LiveId" clId="{709D5FFA-5D89-44C1-A0D8-36411FD3A5DF}" dt="2022-06-08T16:46:03.831" v="354" actId="478"/>
          <ac:spMkLst>
            <pc:docMk/>
            <pc:sldMk cId="128481876" sldId="432"/>
            <ac:spMk id="186" creationId="{FD9A31FA-0AFD-1146-8C82-7587F57E4A00}"/>
          </ac:spMkLst>
        </pc:spChg>
        <pc:spChg chg="del mod">
          <ac:chgData name="Brian Harrison" userId="3f284528d3c205be" providerId="LiveId" clId="{709D5FFA-5D89-44C1-A0D8-36411FD3A5DF}" dt="2022-06-08T16:46:05.671" v="355" actId="478"/>
          <ac:spMkLst>
            <pc:docMk/>
            <pc:sldMk cId="128481876" sldId="432"/>
            <ac:spMk id="187" creationId="{00A6CB2A-9937-4C48-B93F-176C76D30DE7}"/>
          </ac:spMkLst>
        </pc:spChg>
        <pc:grpChg chg="del">
          <ac:chgData name="Brian Harrison" userId="3f284528d3c205be" providerId="LiveId" clId="{709D5FFA-5D89-44C1-A0D8-36411FD3A5DF}" dt="2022-06-08T16:24:31.277" v="276" actId="478"/>
          <ac:grpSpMkLst>
            <pc:docMk/>
            <pc:sldMk cId="128481876" sldId="432"/>
            <ac:grpSpMk id="126" creationId="{1E40BFA2-709E-0949-81CE-DFF45EA0B15A}"/>
          </ac:grpSpMkLst>
        </pc:grpChg>
        <pc:picChg chg="add del mod">
          <ac:chgData name="Brian Harrison" userId="3f284528d3c205be" providerId="LiveId" clId="{709D5FFA-5D89-44C1-A0D8-36411FD3A5DF}" dt="2022-06-08T14:21:08.284" v="18" actId="478"/>
          <ac:picMkLst>
            <pc:docMk/>
            <pc:sldMk cId="128481876" sldId="432"/>
            <ac:picMk id="3" creationId="{30F4600E-F0E0-76F7-5F64-52739A642DE5}"/>
          </ac:picMkLst>
        </pc:picChg>
        <pc:picChg chg="add mod">
          <ac:chgData name="Brian Harrison" userId="3f284528d3c205be" providerId="LiveId" clId="{709D5FFA-5D89-44C1-A0D8-36411FD3A5DF}" dt="2022-06-08T14:21:37.282" v="22" actId="1076"/>
          <ac:picMkLst>
            <pc:docMk/>
            <pc:sldMk cId="128481876" sldId="432"/>
            <ac:picMk id="5" creationId="{ACAACDAE-5708-BDC3-4F33-8D8B12DDA9FF}"/>
          </ac:picMkLst>
        </pc:picChg>
        <pc:picChg chg="add mod">
          <ac:chgData name="Brian Harrison" userId="3f284528d3c205be" providerId="LiveId" clId="{709D5FFA-5D89-44C1-A0D8-36411FD3A5DF}" dt="2022-06-08T14:24:10.684" v="33" actId="1076"/>
          <ac:picMkLst>
            <pc:docMk/>
            <pc:sldMk cId="128481876" sldId="432"/>
            <ac:picMk id="7" creationId="{38FBD9CC-7BFF-B3FC-7E64-FA1D6A7CA173}"/>
          </ac:picMkLst>
        </pc:picChg>
        <pc:picChg chg="add mod">
          <ac:chgData name="Brian Harrison" userId="3f284528d3c205be" providerId="LiveId" clId="{709D5FFA-5D89-44C1-A0D8-36411FD3A5DF}" dt="2022-06-08T16:31:24.131" v="289" actId="1076"/>
          <ac:picMkLst>
            <pc:docMk/>
            <pc:sldMk cId="128481876" sldId="432"/>
            <ac:picMk id="9" creationId="{C92F6E96-7B8E-FE28-3A41-93EA53DD7B59}"/>
          </ac:picMkLst>
        </pc:picChg>
        <pc:picChg chg="del">
          <ac:chgData name="Brian Harrison" userId="3f284528d3c205be" providerId="LiveId" clId="{709D5FFA-5D89-44C1-A0D8-36411FD3A5DF}" dt="2022-06-08T14:20:25.665" v="12" actId="478"/>
          <ac:picMkLst>
            <pc:docMk/>
            <pc:sldMk cId="128481876" sldId="432"/>
            <ac:picMk id="79" creationId="{FCA183FF-49B4-354D-A84B-4F59DFF0B239}"/>
          </ac:picMkLst>
        </pc:picChg>
        <pc:picChg chg="del">
          <ac:chgData name="Brian Harrison" userId="3f284528d3c205be" providerId="LiveId" clId="{709D5FFA-5D89-44C1-A0D8-36411FD3A5DF}" dt="2022-06-08T13:55:01.110" v="6" actId="478"/>
          <ac:picMkLst>
            <pc:docMk/>
            <pc:sldMk cId="128481876" sldId="432"/>
            <ac:picMk id="81" creationId="{8F1F2F8B-8FF2-2F44-9D38-384D0A244A42}"/>
          </ac:picMkLst>
        </pc:picChg>
        <pc:picChg chg="del">
          <ac:chgData name="Brian Harrison" userId="3f284528d3c205be" providerId="LiveId" clId="{709D5FFA-5D89-44C1-A0D8-36411FD3A5DF}" dt="2022-06-08T14:23:30.243" v="31" actId="478"/>
          <ac:picMkLst>
            <pc:docMk/>
            <pc:sldMk cId="128481876" sldId="432"/>
            <ac:picMk id="91" creationId="{2B537DD3-7437-A841-8670-F15808FFAC1C}"/>
          </ac:picMkLst>
        </pc:picChg>
        <pc:picChg chg="del">
          <ac:chgData name="Brian Harrison" userId="3f284528d3c205be" providerId="LiveId" clId="{709D5FFA-5D89-44C1-A0D8-36411FD3A5DF}" dt="2022-06-08T16:24:14.555" v="274" actId="478"/>
          <ac:picMkLst>
            <pc:docMk/>
            <pc:sldMk cId="128481876" sldId="432"/>
            <ac:picMk id="96" creationId="{EB2BBB6A-B821-5F45-988F-BDA18B516105}"/>
          </ac:picMkLst>
        </pc:picChg>
        <pc:picChg chg="del mod">
          <ac:chgData name="Brian Harrison" userId="3f284528d3c205be" providerId="LiveId" clId="{709D5FFA-5D89-44C1-A0D8-36411FD3A5DF}" dt="2022-06-08T16:45:00.921" v="308" actId="478"/>
          <ac:picMkLst>
            <pc:docMk/>
            <pc:sldMk cId="128481876" sldId="432"/>
            <ac:picMk id="106" creationId="{FB1BD22A-0EFC-5141-ACBF-A2542ABCDDBA}"/>
          </ac:picMkLst>
        </pc:picChg>
        <pc:picChg chg="del">
          <ac:chgData name="Brian Harrison" userId="3f284528d3c205be" providerId="LiveId" clId="{709D5FFA-5D89-44C1-A0D8-36411FD3A5DF}" dt="2022-06-08T13:26:45.350" v="0" actId="478"/>
          <ac:picMkLst>
            <pc:docMk/>
            <pc:sldMk cId="128481876" sldId="432"/>
            <ac:picMk id="107" creationId="{5B3EEB4B-6333-224B-BF79-2B92B9CACDDF}"/>
          </ac:picMkLst>
        </pc:picChg>
        <pc:picChg chg="del">
          <ac:chgData name="Brian Harrison" userId="3f284528d3c205be" providerId="LiveId" clId="{709D5FFA-5D89-44C1-A0D8-36411FD3A5DF}" dt="2022-06-08T13:26:50.406" v="3" actId="478"/>
          <ac:picMkLst>
            <pc:docMk/>
            <pc:sldMk cId="128481876" sldId="432"/>
            <ac:picMk id="119" creationId="{786D9872-798F-F542-AA36-0E6D0A822884}"/>
          </ac:picMkLst>
        </pc:picChg>
        <pc:picChg chg="del">
          <ac:chgData name="Brian Harrison" userId="3f284528d3c205be" providerId="LiveId" clId="{709D5FFA-5D89-44C1-A0D8-36411FD3A5DF}" dt="2022-06-08T13:55:04.339" v="8" actId="478"/>
          <ac:picMkLst>
            <pc:docMk/>
            <pc:sldMk cId="128481876" sldId="432"/>
            <ac:picMk id="120" creationId="{7CED7F91-0AD1-A740-A7CF-5DFAE0017A11}"/>
          </ac:picMkLst>
        </pc:picChg>
        <pc:picChg chg="del">
          <ac:chgData name="Brian Harrison" userId="3f284528d3c205be" providerId="LiveId" clId="{709D5FFA-5D89-44C1-A0D8-36411FD3A5DF}" dt="2022-06-08T13:55:08.594" v="10" actId="478"/>
          <ac:picMkLst>
            <pc:docMk/>
            <pc:sldMk cId="128481876" sldId="432"/>
            <ac:picMk id="124" creationId="{7CED7F91-0AD1-A740-A7CF-5DFAE0017A11}"/>
          </ac:picMkLst>
        </pc:picChg>
        <pc:picChg chg="del mod">
          <ac:chgData name="Brian Harrison" userId="3f284528d3c205be" providerId="LiveId" clId="{709D5FFA-5D89-44C1-A0D8-36411FD3A5DF}" dt="2022-06-08T16:45:04.341" v="310" actId="478"/>
          <ac:picMkLst>
            <pc:docMk/>
            <pc:sldMk cId="128481876" sldId="432"/>
            <ac:picMk id="125" creationId="{C14EE930-6DC7-E344-A50C-0765AD111084}"/>
          </ac:picMkLst>
        </pc:picChg>
        <pc:picChg chg="mod">
          <ac:chgData name="Brian Harrison" userId="3f284528d3c205be" providerId="LiveId" clId="{709D5FFA-5D89-44C1-A0D8-36411FD3A5DF}" dt="2022-06-08T16:42:22.981" v="299" actId="1076"/>
          <ac:picMkLst>
            <pc:docMk/>
            <pc:sldMk cId="128481876" sldId="432"/>
            <ac:picMk id="127" creationId="{01A23F0F-F16B-4044-88F2-3D1606A72470}"/>
          </ac:picMkLst>
        </pc:picChg>
        <pc:picChg chg="del">
          <ac:chgData name="Brian Harrison" userId="3f284528d3c205be" providerId="LiveId" clId="{709D5FFA-5D89-44C1-A0D8-36411FD3A5DF}" dt="2022-06-08T14:20:26.825" v="13" actId="478"/>
          <ac:picMkLst>
            <pc:docMk/>
            <pc:sldMk cId="128481876" sldId="432"/>
            <ac:picMk id="128" creationId="{93D14A5D-44AB-5E45-AE09-59FBE339ABCC}"/>
          </ac:picMkLst>
        </pc:picChg>
        <pc:picChg chg="mod">
          <ac:chgData name="Brian Harrison" userId="3f284528d3c205be" providerId="LiveId" clId="{709D5FFA-5D89-44C1-A0D8-36411FD3A5DF}" dt="2022-06-08T16:42:22.981" v="299" actId="1076"/>
          <ac:picMkLst>
            <pc:docMk/>
            <pc:sldMk cId="128481876" sldId="432"/>
            <ac:picMk id="173" creationId="{8ED914EA-8278-5449-B046-F8859FA607C7}"/>
          </ac:picMkLst>
        </pc:picChg>
        <pc:picChg chg="mod">
          <ac:chgData name="Brian Harrison" userId="3f284528d3c205be" providerId="LiveId" clId="{709D5FFA-5D89-44C1-A0D8-36411FD3A5DF}" dt="2022-06-08T16:42:22.981" v="299" actId="1076"/>
          <ac:picMkLst>
            <pc:docMk/>
            <pc:sldMk cId="128481876" sldId="432"/>
            <ac:picMk id="174" creationId="{3A1CF595-C049-5A4C-B708-65659851F7F5}"/>
          </ac:picMkLst>
        </pc:picChg>
        <pc:picChg chg="mod">
          <ac:chgData name="Brian Harrison" userId="3f284528d3c205be" providerId="LiveId" clId="{709D5FFA-5D89-44C1-A0D8-36411FD3A5DF}" dt="2022-06-08T16:46:36.221" v="363" actId="1076"/>
          <ac:picMkLst>
            <pc:docMk/>
            <pc:sldMk cId="128481876" sldId="432"/>
            <ac:picMk id="183" creationId="{8ED914EA-8278-5449-B046-F8859FA607C7}"/>
          </ac:picMkLst>
        </pc:picChg>
        <pc:picChg chg="mod">
          <ac:chgData name="Brian Harrison" userId="3f284528d3c205be" providerId="LiveId" clId="{709D5FFA-5D89-44C1-A0D8-36411FD3A5DF}" dt="2022-06-08T16:46:30.610" v="362" actId="1076"/>
          <ac:picMkLst>
            <pc:docMk/>
            <pc:sldMk cId="128481876" sldId="432"/>
            <ac:picMk id="184" creationId="{3A1CF595-C049-5A4C-B708-65659851F7F5}"/>
          </ac:picMkLst>
        </pc:picChg>
        <pc:picChg chg="mod">
          <ac:chgData name="Brian Harrison" userId="3f284528d3c205be" providerId="LiveId" clId="{709D5FFA-5D89-44C1-A0D8-36411FD3A5DF}" dt="2022-06-08T16:45:57.045" v="353" actId="1076"/>
          <ac:picMkLst>
            <pc:docMk/>
            <pc:sldMk cId="128481876" sldId="432"/>
            <ac:picMk id="188" creationId="{8ED914EA-8278-5449-B046-F8859FA607C7}"/>
          </ac:picMkLst>
        </pc:picChg>
        <pc:picChg chg="mod">
          <ac:chgData name="Brian Harrison" userId="3f284528d3c205be" providerId="LiveId" clId="{709D5FFA-5D89-44C1-A0D8-36411FD3A5DF}" dt="2022-06-08T16:45:57.045" v="353" actId="1076"/>
          <ac:picMkLst>
            <pc:docMk/>
            <pc:sldMk cId="128481876" sldId="432"/>
            <ac:picMk id="189" creationId="{3A1CF595-C049-5A4C-B708-65659851F7F5}"/>
          </ac:picMkLst>
        </pc:picChg>
        <pc:cxnChg chg="add del">
          <ac:chgData name="Brian Harrison" userId="3f284528d3c205be" providerId="LiveId" clId="{709D5FFA-5D89-44C1-A0D8-36411FD3A5DF}" dt="2022-06-08T16:44:17.197" v="305" actId="478"/>
          <ac:cxnSpMkLst>
            <pc:docMk/>
            <pc:sldMk cId="128481876" sldId="432"/>
            <ac:cxnSpMk id="15" creationId="{4FF401DE-6A37-F8C5-9609-BF6BF0BD200A}"/>
          </ac:cxnSpMkLst>
        </pc:cxnChg>
        <pc:cxnChg chg="add del">
          <ac:chgData name="Brian Harrison" userId="3f284528d3c205be" providerId="LiveId" clId="{709D5FFA-5D89-44C1-A0D8-36411FD3A5DF}" dt="2022-06-08T16:44:40.502" v="307" actId="478"/>
          <ac:cxnSpMkLst>
            <pc:docMk/>
            <pc:sldMk cId="128481876" sldId="432"/>
            <ac:cxnSpMk id="17" creationId="{7D1D8819-83C9-2DB3-E372-359ECBEA298A}"/>
          </ac:cxnSpMkLst>
        </pc:cxnChg>
        <pc:cxnChg chg="del mod">
          <ac:chgData name="Brian Harrison" userId="3f284528d3c205be" providerId="LiveId" clId="{709D5FFA-5D89-44C1-A0D8-36411FD3A5DF}" dt="2022-06-08T13:26:49.446" v="2" actId="478"/>
          <ac:cxnSpMkLst>
            <pc:docMk/>
            <pc:sldMk cId="128481876" sldId="432"/>
            <ac:cxnSpMk id="123" creationId="{25258416-C0C2-7744-8E32-E9A88E57C246}"/>
          </ac:cxnSpMkLst>
        </pc:cxnChg>
        <pc:cxnChg chg="add mod">
          <ac:chgData name="Brian Harrison" userId="3f284528d3c205be" providerId="LiveId" clId="{709D5FFA-5D89-44C1-A0D8-36411FD3A5DF}" dt="2022-06-08T16:42:48.765" v="303" actId="14100"/>
          <ac:cxnSpMkLst>
            <pc:docMk/>
            <pc:sldMk cId="128481876" sldId="432"/>
            <ac:cxnSpMk id="131" creationId="{C318BB30-1474-7835-A6B4-5BDB9AF3CC66}"/>
          </ac:cxnSpMkLst>
        </pc:cxnChg>
        <pc:cxnChg chg="mod">
          <ac:chgData name="Brian Harrison" userId="3f284528d3c205be" providerId="LiveId" clId="{709D5FFA-5D89-44C1-A0D8-36411FD3A5DF}" dt="2022-06-08T14:23:30.243" v="31" actId="478"/>
          <ac:cxnSpMkLst>
            <pc:docMk/>
            <pc:sldMk cId="128481876" sldId="432"/>
            <ac:cxnSpMk id="136" creationId="{9AEE8332-C0E9-BE44-8DA6-CE6E6DC67F89}"/>
          </ac:cxnSpMkLst>
        </pc:cxnChg>
        <pc:cxnChg chg="del topLvl">
          <ac:chgData name="Brian Harrison" userId="3f284528d3c205be" providerId="LiveId" clId="{709D5FFA-5D89-44C1-A0D8-36411FD3A5DF}" dt="2022-06-08T16:25:34.705" v="279" actId="478"/>
          <ac:cxnSpMkLst>
            <pc:docMk/>
            <pc:sldMk cId="128481876" sldId="432"/>
            <ac:cxnSpMk id="138" creationId="{660EF707-54FE-7940-AB34-F7E5C17573FF}"/>
          </ac:cxnSpMkLst>
        </pc:cxnChg>
        <pc:cxnChg chg="mod">
          <ac:chgData name="Brian Harrison" userId="3f284528d3c205be" providerId="LiveId" clId="{709D5FFA-5D89-44C1-A0D8-36411FD3A5DF}" dt="2022-06-08T16:42:31.615" v="300" actId="14100"/>
          <ac:cxnSpMkLst>
            <pc:docMk/>
            <pc:sldMk cId="128481876" sldId="432"/>
            <ac:cxnSpMk id="158" creationId="{035BE675-3249-954E-9C27-1C811EE4F1C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E2399-5717-194F-AD3A-E8B320BF82A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295D7-FC58-8743-B611-284095603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1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››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A0696-8427-C34C-8881-EE4F495026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3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5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0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1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520446"/>
            <a:ext cx="6532780" cy="745863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584667"/>
            <a:ext cx="1053932" cy="617419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387275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7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2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6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7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1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6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3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C447A-44A3-5F49-B3D4-7D25A8EEBE0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6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32" Type="http://schemas.openxmlformats.org/officeDocument/2006/relationships/image" Target="../media/image2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31" Type="http://schemas.openxmlformats.org/officeDocument/2006/relationships/hyperlink" Target="https://docs.vmware.com/en/VMware-Tanzu-Application-Platform/1.1/tap/GUID-install-components.html#verify-the-installed-packages-1" TargetMode="External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41BC9E44-8E66-3144-ACE4-3F48D4B12908}"/>
              </a:ext>
            </a:extLst>
          </p:cNvPr>
          <p:cNvSpPr/>
          <p:nvPr/>
        </p:nvSpPr>
        <p:spPr>
          <a:xfrm>
            <a:off x="1200304" y="4439368"/>
            <a:ext cx="2214564" cy="294440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C6A7D6-A801-454B-95CD-4F51D601DC95}"/>
              </a:ext>
            </a:extLst>
          </p:cNvPr>
          <p:cNvSpPr/>
          <p:nvPr/>
        </p:nvSpPr>
        <p:spPr>
          <a:xfrm>
            <a:off x="1200304" y="2606040"/>
            <a:ext cx="2212848" cy="17373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95015" y="1714500"/>
            <a:ext cx="12026659" cy="62039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76" y="1714500"/>
            <a:ext cx="369193" cy="36559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49515D6-3F2B-974D-BD44-4567F9748DBA}"/>
              </a:ext>
            </a:extLst>
          </p:cNvPr>
          <p:cNvSpPr/>
          <p:nvPr/>
        </p:nvSpPr>
        <p:spPr>
          <a:xfrm>
            <a:off x="1095147" y="2002569"/>
            <a:ext cx="2548476" cy="547773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1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E615A1-47A2-7C46-BF1C-41DAFA36A0C7}"/>
              </a:ext>
            </a:extLst>
          </p:cNvPr>
          <p:cNvSpPr/>
          <p:nvPr/>
        </p:nvSpPr>
        <p:spPr>
          <a:xfrm>
            <a:off x="225766" y="2296799"/>
            <a:ext cx="10633315" cy="549882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>
                    <a:lumMod val="75000"/>
                  </a:schemeClr>
                </a:solidFill>
              </a:rPr>
              <a:t>VPC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D8BD82B-EEBD-D04C-BAD0-1AE0FE879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767" y="2296799"/>
            <a:ext cx="330200" cy="3302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155E7950-7713-7B46-A862-B8538CF7E41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5271" y="4440520"/>
            <a:ext cx="274320" cy="27432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09EB77DE-05FC-F740-B942-35485585AE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95272" y="2606040"/>
            <a:ext cx="261065" cy="274320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E4DC5A8E-B2C6-EF44-B7E5-F6A646E731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41553" y="2940917"/>
            <a:ext cx="394953" cy="394953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6D96A958-E580-EA4E-8760-D58907B05BA0}"/>
              </a:ext>
            </a:extLst>
          </p:cNvPr>
          <p:cNvSpPr txBox="1"/>
          <p:nvPr/>
        </p:nvSpPr>
        <p:spPr>
          <a:xfrm>
            <a:off x="1497998" y="3317538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</a:rPr>
              <a:t>NAT gateway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A3F60AE-D7C9-F04E-97BA-6998CD5D31F0}"/>
              </a:ext>
            </a:extLst>
          </p:cNvPr>
          <p:cNvSpPr txBox="1"/>
          <p:nvPr/>
        </p:nvSpPr>
        <p:spPr>
          <a:xfrm>
            <a:off x="1504776" y="3992796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Tanzu Bootstrap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0BD445B-C2C6-CF4D-97EC-4488631835E5}"/>
              </a:ext>
            </a:extLst>
          </p:cNvPr>
          <p:cNvSpPr/>
          <p:nvPr/>
        </p:nvSpPr>
        <p:spPr>
          <a:xfrm>
            <a:off x="4901517" y="2606040"/>
            <a:ext cx="2434133" cy="17373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959FFAB-23A1-1949-903E-628281A462F3}"/>
              </a:ext>
            </a:extLst>
          </p:cNvPr>
          <p:cNvSpPr/>
          <p:nvPr/>
        </p:nvSpPr>
        <p:spPr>
          <a:xfrm>
            <a:off x="4914243" y="4443984"/>
            <a:ext cx="2436020" cy="294436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FFC4BEB-5342-F749-8A52-7B38811CBF4B}"/>
              </a:ext>
            </a:extLst>
          </p:cNvPr>
          <p:cNvSpPr/>
          <p:nvPr/>
        </p:nvSpPr>
        <p:spPr>
          <a:xfrm>
            <a:off x="4821614" y="2010043"/>
            <a:ext cx="2642558" cy="5470256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2 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17C85B7E-C2F7-924F-84CE-D14AFB551F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14242" y="4443984"/>
            <a:ext cx="274320" cy="274320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615CD6A5-E088-3B44-BB19-2DF134C2D9DA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14242" y="2615313"/>
            <a:ext cx="274320" cy="274320"/>
          </a:xfrm>
          <a:prstGeom prst="rect">
            <a:avLst/>
          </a:prstGeom>
        </p:spPr>
      </p:pic>
      <p:pic>
        <p:nvPicPr>
          <p:cNvPr id="104" name="Graphic 103">
            <a:extLst>
              <a:ext uri="{FF2B5EF4-FFF2-40B4-BE49-F238E27FC236}">
                <a16:creationId xmlns:a16="http://schemas.microsoft.com/office/drawing/2014/main" id="{3E83BAC1-0726-634C-A51B-7566DEB698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73929" y="2943861"/>
            <a:ext cx="394953" cy="394953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CD52BAC7-F9F1-EB41-AE85-A30895A1F3AF}"/>
              </a:ext>
            </a:extLst>
          </p:cNvPr>
          <p:cNvSpPr txBox="1"/>
          <p:nvPr/>
        </p:nvSpPr>
        <p:spPr>
          <a:xfrm>
            <a:off x="5426644" y="3319273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</a:rPr>
              <a:t>NAT gateway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B4AFAAB-DDEF-FD4C-8CA1-2E87C551743B}"/>
              </a:ext>
            </a:extLst>
          </p:cNvPr>
          <p:cNvSpPr/>
          <p:nvPr/>
        </p:nvSpPr>
        <p:spPr>
          <a:xfrm>
            <a:off x="8084423" y="2606040"/>
            <a:ext cx="2434133" cy="17373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3A967AE-A57F-BB4B-9751-1BC3C594F188}"/>
              </a:ext>
            </a:extLst>
          </p:cNvPr>
          <p:cNvSpPr/>
          <p:nvPr/>
        </p:nvSpPr>
        <p:spPr>
          <a:xfrm>
            <a:off x="8070398" y="4438271"/>
            <a:ext cx="2436020" cy="294436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14505EC-DEC6-7049-AB0D-C5D9CBFE1AAA}"/>
              </a:ext>
            </a:extLst>
          </p:cNvPr>
          <p:cNvSpPr/>
          <p:nvPr/>
        </p:nvSpPr>
        <p:spPr>
          <a:xfrm>
            <a:off x="8000790" y="2029823"/>
            <a:ext cx="2642558" cy="5450477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3 </a:t>
            </a: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6CE79E50-006B-4B46-B46D-D0D9D2D4EA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72452" y="4436430"/>
            <a:ext cx="274320" cy="27432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ACF1A5BA-21BE-9541-B002-190ACBC3907A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84422" y="2615313"/>
            <a:ext cx="274320" cy="27432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E2203BF6-9888-6D42-9D37-075169DE5B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45909" y="2939659"/>
            <a:ext cx="394953" cy="394953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1B436EDB-7360-E84E-9E36-F4D7985D4B32}"/>
              </a:ext>
            </a:extLst>
          </p:cNvPr>
          <p:cNvSpPr txBox="1"/>
          <p:nvPr/>
        </p:nvSpPr>
        <p:spPr>
          <a:xfrm>
            <a:off x="8496480" y="3319273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</a:rPr>
              <a:t>NAT gateway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9E040CB-1091-E743-A038-7C83A8602761}"/>
              </a:ext>
            </a:extLst>
          </p:cNvPr>
          <p:cNvSpPr txBox="1"/>
          <p:nvPr/>
        </p:nvSpPr>
        <p:spPr>
          <a:xfrm>
            <a:off x="10324558" y="4348212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EKS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41187EFD-E2D8-A14C-8A86-7AE0F59D09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9828" y="6599898"/>
            <a:ext cx="594360" cy="59436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DF0CAA2-40FC-0647-9F6A-82DF42D33AD6}"/>
              </a:ext>
            </a:extLst>
          </p:cNvPr>
          <p:cNvSpPr txBox="1"/>
          <p:nvPr/>
        </p:nvSpPr>
        <p:spPr>
          <a:xfrm>
            <a:off x="183301" y="7202050"/>
            <a:ext cx="91440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34C53868-7281-F647-B132-5CD24573D2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9717" y="5440870"/>
            <a:ext cx="594360" cy="59436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EF28969F-1E76-5941-8BB7-1FF7A9464AC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405863" y="4149217"/>
            <a:ext cx="483586" cy="4699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588E6BD7-3405-5D4F-ACF6-4E345D9C6A37}"/>
              </a:ext>
            </a:extLst>
          </p:cNvPr>
          <p:cNvSpPr txBox="1"/>
          <p:nvPr/>
        </p:nvSpPr>
        <p:spPr>
          <a:xfrm>
            <a:off x="111262" y="4591764"/>
            <a:ext cx="1072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Users</a:t>
            </a: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D00BDB7D-38F2-A947-864A-51931C9471A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1400" y="3240860"/>
            <a:ext cx="469900" cy="46990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1B161B8-23AA-8D49-82E5-5728B67A7547}"/>
              </a:ext>
            </a:extLst>
          </p:cNvPr>
          <p:cNvSpPr txBox="1"/>
          <p:nvPr/>
        </p:nvSpPr>
        <p:spPr>
          <a:xfrm>
            <a:off x="327457" y="3710829"/>
            <a:ext cx="65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Admin</a:t>
            </a:r>
          </a:p>
        </p:txBody>
      </p: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035BE675-3249-954E-9C27-1C811EE4F1CF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944077" y="5738050"/>
            <a:ext cx="512260" cy="25141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C2512E3-7C5B-514D-8CED-5DDD99FF7404}"/>
              </a:ext>
            </a:extLst>
          </p:cNvPr>
          <p:cNvSpPr txBox="1"/>
          <p:nvPr/>
        </p:nvSpPr>
        <p:spPr>
          <a:xfrm>
            <a:off x="-23949" y="6037445"/>
            <a:ext cx="133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Elastic Load </a:t>
            </a:r>
          </a:p>
          <a:p>
            <a:pPr algn="ctr"/>
            <a:r>
              <a:rPr lang="en-US" sz="1200" dirty="0"/>
              <a:t>Balancing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552286DC-F247-E74F-9533-91A741FA8DC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84479" y="3753851"/>
            <a:ext cx="594360" cy="594360"/>
          </a:xfrm>
          <a:prstGeom prst="rect">
            <a:avLst/>
          </a:prstGeom>
        </p:spPr>
      </p:pic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9AEE8332-C0E9-BE44-8DA6-CE6E6DC67F89}"/>
              </a:ext>
            </a:extLst>
          </p:cNvPr>
          <p:cNvCxnSpPr>
            <a:cxnSpLocks/>
            <a:stCxn id="129" idx="3"/>
          </p:cNvCxnSpPr>
          <p:nvPr/>
        </p:nvCxnSpPr>
        <p:spPr>
          <a:xfrm>
            <a:off x="987075" y="3849328"/>
            <a:ext cx="1058414" cy="28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39CBBF3-BCF8-2B4E-B1AF-D7346A22D2D1}"/>
              </a:ext>
            </a:extLst>
          </p:cNvPr>
          <p:cNvSpPr/>
          <p:nvPr/>
        </p:nvSpPr>
        <p:spPr>
          <a:xfrm>
            <a:off x="1462351" y="5508260"/>
            <a:ext cx="8799497" cy="98928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01A23F0F-F16B-4044-88F2-3D1606A7247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092699" y="5507245"/>
            <a:ext cx="277535" cy="277535"/>
          </a:xfrm>
          <a:prstGeom prst="rect">
            <a:avLst/>
          </a:prstGeom>
        </p:spPr>
      </p:pic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9EF878C0-343D-F140-9784-B8D7D7E6C9AB}"/>
              </a:ext>
            </a:extLst>
          </p:cNvPr>
          <p:cNvCxnSpPr>
            <a:cxnSpLocks/>
            <a:stCxn id="88" idx="2"/>
            <a:endCxn id="86" idx="0"/>
          </p:cNvCxnSpPr>
          <p:nvPr/>
        </p:nvCxnSpPr>
        <p:spPr>
          <a:xfrm rot="5400000">
            <a:off x="361213" y="5154446"/>
            <a:ext cx="572108" cy="74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331249" y="5766789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562889" y="5584928"/>
            <a:ext cx="1734618" cy="810206"/>
          </a:xfrm>
          <a:prstGeom prst="rect">
            <a:avLst/>
          </a:prstGeom>
          <a:noFill/>
          <a:ln w="12700" cap="flat" cmpd="sng" algn="ctr">
            <a:solidFill>
              <a:srgbClr val="5A6B86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srgbClr val="5A6B86"/>
                </a:solidFill>
              </a:rPr>
              <a:t>EKS nodes</a:t>
            </a:r>
          </a:p>
        </p:txBody>
      </p:sp>
      <p:pic>
        <p:nvPicPr>
          <p:cNvPr id="173" name="Graphic 13">
            <a:extLst>
              <a:ext uri="{FF2B5EF4-FFF2-40B4-BE49-F238E27FC236}">
                <a16:creationId xmlns:a16="http://schemas.microsoft.com/office/drawing/2014/main" id="{8ED914EA-8278-5449-B046-F8859FA607C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756802" y="5829932"/>
            <a:ext cx="388347" cy="388347"/>
          </a:xfrm>
          <a:prstGeom prst="rect">
            <a:avLst/>
          </a:prstGeom>
        </p:spPr>
      </p:pic>
      <p:pic>
        <p:nvPicPr>
          <p:cNvPr id="174" name="Graphic 16">
            <a:extLst>
              <a:ext uri="{FF2B5EF4-FFF2-40B4-BE49-F238E27FC236}">
                <a16:creationId xmlns:a16="http://schemas.microsoft.com/office/drawing/2014/main" id="{3A1CF595-C049-5A4C-B708-65659851F7F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621345" y="5829932"/>
            <a:ext cx="388347" cy="388347"/>
          </a:xfrm>
          <a:prstGeom prst="rect">
            <a:avLst/>
          </a:prstGeom>
        </p:spPr>
      </p:pic>
      <p:sp>
        <p:nvSpPr>
          <p:cNvPr id="180" name="Rectangle 179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4978054" y="5598267"/>
            <a:ext cx="2265584" cy="810206"/>
          </a:xfrm>
          <a:prstGeom prst="rect">
            <a:avLst/>
          </a:prstGeom>
          <a:noFill/>
          <a:ln w="12700" cap="flat" cmpd="sng" algn="ctr">
            <a:solidFill>
              <a:srgbClr val="5A6B86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srgbClr val="5A6B86"/>
                </a:solidFill>
              </a:rPr>
              <a:t>EKS nodes</a:t>
            </a:r>
          </a:p>
        </p:txBody>
      </p:sp>
      <p:pic>
        <p:nvPicPr>
          <p:cNvPr id="183" name="Graphic 13">
            <a:extLst>
              <a:ext uri="{FF2B5EF4-FFF2-40B4-BE49-F238E27FC236}">
                <a16:creationId xmlns:a16="http://schemas.microsoft.com/office/drawing/2014/main" id="{8ED914EA-8278-5449-B046-F8859FA607C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473752" y="5843271"/>
            <a:ext cx="388347" cy="388347"/>
          </a:xfrm>
          <a:prstGeom prst="rect">
            <a:avLst/>
          </a:prstGeom>
        </p:spPr>
      </p:pic>
      <p:pic>
        <p:nvPicPr>
          <p:cNvPr id="184" name="Graphic 16">
            <a:extLst>
              <a:ext uri="{FF2B5EF4-FFF2-40B4-BE49-F238E27FC236}">
                <a16:creationId xmlns:a16="http://schemas.microsoft.com/office/drawing/2014/main" id="{3A1CF595-C049-5A4C-B708-65659851F7F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376416" y="5843271"/>
            <a:ext cx="388347" cy="388347"/>
          </a:xfrm>
          <a:prstGeom prst="rect">
            <a:avLst/>
          </a:prstGeom>
        </p:spPr>
      </p:pic>
      <p:sp>
        <p:nvSpPr>
          <p:cNvPr id="185" name="Rectangle 184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8139467" y="5598267"/>
            <a:ext cx="1935905" cy="810206"/>
          </a:xfrm>
          <a:prstGeom prst="rect">
            <a:avLst/>
          </a:prstGeom>
          <a:noFill/>
          <a:ln w="12700" cap="flat" cmpd="sng" algn="ctr">
            <a:solidFill>
              <a:srgbClr val="5A6B86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srgbClr val="5A6B86"/>
                </a:solidFill>
              </a:rPr>
              <a:t>EKS nodes</a:t>
            </a:r>
          </a:p>
        </p:txBody>
      </p:sp>
      <p:pic>
        <p:nvPicPr>
          <p:cNvPr id="188" name="Graphic 13">
            <a:extLst>
              <a:ext uri="{FF2B5EF4-FFF2-40B4-BE49-F238E27FC236}">
                <a16:creationId xmlns:a16="http://schemas.microsoft.com/office/drawing/2014/main" id="{8ED914EA-8278-5449-B046-F8859FA607C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568789" y="5843271"/>
            <a:ext cx="388347" cy="388347"/>
          </a:xfrm>
          <a:prstGeom prst="rect">
            <a:avLst/>
          </a:prstGeom>
        </p:spPr>
      </p:pic>
      <p:pic>
        <p:nvPicPr>
          <p:cNvPr id="189" name="Graphic 16">
            <a:extLst>
              <a:ext uri="{FF2B5EF4-FFF2-40B4-BE49-F238E27FC236}">
                <a16:creationId xmlns:a16="http://schemas.microsoft.com/office/drawing/2014/main" id="{3A1CF595-C049-5A4C-B708-65659851F7F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266354" y="5843271"/>
            <a:ext cx="388347" cy="388347"/>
          </a:xfrm>
          <a:prstGeom prst="rect">
            <a:avLst/>
          </a:prstGeom>
        </p:spPr>
      </p:pic>
      <p:sp>
        <p:nvSpPr>
          <p:cNvPr id="89" name="Title 1">
            <a:extLst>
              <a:ext uri="{FF2B5EF4-FFF2-40B4-BE49-F238E27FC236}">
                <a16:creationId xmlns:a16="http://schemas.microsoft.com/office/drawing/2014/main" id="{A429D488-79C0-2B45-ADFC-1E9D89072941}"/>
              </a:ext>
            </a:extLst>
          </p:cNvPr>
          <p:cNvSpPr txBox="1">
            <a:spLocks/>
          </p:cNvSpPr>
          <p:nvPr/>
        </p:nvSpPr>
        <p:spPr>
          <a:xfrm>
            <a:off x="95014" y="570143"/>
            <a:ext cx="2754511" cy="559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41B2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Tanzu Application Platform on EKS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CAACDAE-5708-BDC3-4F33-8D8B12DDA9F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190734" y="5472887"/>
            <a:ext cx="609600" cy="60960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26CF4E0C-95B5-8CBB-8183-56B91DD6773D}"/>
              </a:ext>
            </a:extLst>
          </p:cNvPr>
          <p:cNvSpPr txBox="1"/>
          <p:nvPr/>
        </p:nvSpPr>
        <p:spPr>
          <a:xfrm>
            <a:off x="10344582" y="6073796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ECR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BD9CC-7BFF-B3FC-7E64-FA1D6A7CA173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046946" y="3638338"/>
            <a:ext cx="381000" cy="381000"/>
          </a:xfrm>
          <a:prstGeom prst="rect">
            <a:avLst/>
          </a:prstGeom>
        </p:spPr>
      </p:pic>
      <p:sp>
        <p:nvSpPr>
          <p:cNvPr id="103" name="Title 1">
            <a:extLst>
              <a:ext uri="{FF2B5EF4-FFF2-40B4-BE49-F238E27FC236}">
                <a16:creationId xmlns:a16="http://schemas.microsoft.com/office/drawing/2014/main" id="{187912DB-4AFB-FB97-71A5-9BA801E311F7}"/>
              </a:ext>
            </a:extLst>
          </p:cNvPr>
          <p:cNvSpPr txBox="1">
            <a:spLocks/>
          </p:cNvSpPr>
          <p:nvPr/>
        </p:nvSpPr>
        <p:spPr>
          <a:xfrm>
            <a:off x="132521" y="8181081"/>
            <a:ext cx="11989153" cy="82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41B2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NOTE: A complete list of all installed TAP packages can be found here: </a:t>
            </a:r>
          </a:p>
          <a:p>
            <a:endParaRPr lang="en-US" sz="1400" dirty="0"/>
          </a:p>
          <a:p>
            <a:r>
              <a:rPr lang="en-US" sz="1400" dirty="0">
                <a:hlinkClick r:id="rId31"/>
              </a:rPr>
              <a:t>https://docs.vmware.com/en/VMware-Tanzu-Application-Platform/1.1/tap/GUID-install-components.html#verify-the-installed-packages-1 </a:t>
            </a:r>
            <a:endParaRPr lang="en-US" sz="1400" dirty="0"/>
          </a:p>
        </p:txBody>
      </p:sp>
      <p:sp>
        <p:nvSpPr>
          <p:cNvPr id="8" name="AutoShape 2" descr="Tanzu icon">
            <a:extLst>
              <a:ext uri="{FF2B5EF4-FFF2-40B4-BE49-F238E27FC236}">
                <a16:creationId xmlns:a16="http://schemas.microsoft.com/office/drawing/2014/main" id="{AF7A2229-16A4-F2D9-D617-EC7BBCCB86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41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2F6E96-7B8E-FE28-3A41-93EA53DD7B59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1187869" y="6401691"/>
            <a:ext cx="593945" cy="582299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1CB2A1C6-745B-FB41-055F-84E4AB0545F0}"/>
              </a:ext>
            </a:extLst>
          </p:cNvPr>
          <p:cNvSpPr txBox="1"/>
          <p:nvPr/>
        </p:nvSpPr>
        <p:spPr>
          <a:xfrm>
            <a:off x="10333889" y="6975677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TAP</a:t>
            </a:r>
          </a:p>
        </p:txBody>
      </p:sp>
      <p:cxnSp>
        <p:nvCxnSpPr>
          <p:cNvPr id="131" name="Elbow Connector 157">
            <a:extLst>
              <a:ext uri="{FF2B5EF4-FFF2-40B4-BE49-F238E27FC236}">
                <a16:creationId xmlns:a16="http://schemas.microsoft.com/office/drawing/2014/main" id="{C318BB30-1474-7835-A6B4-5BDB9AF3CC66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0250289" y="5777687"/>
            <a:ext cx="940445" cy="22833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8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2433</TotalTime>
  <Words>96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Trace3 JFrog Artifactory AWS Quickstart</dc:title>
  <dc:creator>Travis McVey</dc:creator>
  <cp:lastModifiedBy>Brian Harrison</cp:lastModifiedBy>
  <cp:revision>84</cp:revision>
  <dcterms:created xsi:type="dcterms:W3CDTF">2019-09-16T14:37:06Z</dcterms:created>
  <dcterms:modified xsi:type="dcterms:W3CDTF">2022-06-08T16:47:15Z</dcterms:modified>
</cp:coreProperties>
</file>