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023" autoAdjust="0"/>
    <p:restoredTop sz="94660"/>
  </p:normalViewPr>
  <p:slideViewPr>
    <p:cSldViewPr snapToGrid="0">
      <p:cViewPr>
        <p:scale>
          <a:sx n="50" d="100"/>
          <a:sy n="50" d="100"/>
        </p:scale>
        <p:origin x="17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3088260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7" y="1935480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5581" y="51416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5618754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461" y="46251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942874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942874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49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886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7324" y="56187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94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406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 host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2412774" y="3550098"/>
            <a:ext cx="12885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2412774" y="4362136"/>
            <a:ext cx="1291120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73" idx="1"/>
          </p:cNvCxnSpPr>
          <p:nvPr/>
        </p:nvCxnSpPr>
        <p:spPr>
          <a:xfrm>
            <a:off x="4161094" y="4365399"/>
            <a:ext cx="15624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245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612" y="66003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57356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07564" y="57377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62361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7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846" y="51416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42" y="7265541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687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37829" y="57377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63273" y="48867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9369610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9530095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0094" y="21280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09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51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9520991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0989" y="51416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976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6888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944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9642974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42972" y="57377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226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734673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524" y="65914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0314" y="66047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2951" y="6541550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57790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1103" y="5261909"/>
            <a:ext cx="196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538" y="7059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4569" y="3982268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0348" y="782118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47D442D6-72D6-4155-8FBC-43A6E85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66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3218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AC6FB216-2F90-43C2-8C27-083CCD49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16" y="44988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1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90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Censullo, Christopher</cp:lastModifiedBy>
  <cp:revision>43</cp:revision>
  <dcterms:created xsi:type="dcterms:W3CDTF">2022-06-15T18:14:33Z</dcterms:created>
  <dcterms:modified xsi:type="dcterms:W3CDTF">2022-07-20T15:37:51Z</dcterms:modified>
</cp:coreProperties>
</file>