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2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1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7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043-CB07-4D88-96C7-E080C34C29C0}" type="datetimeFigureOut">
              <a:rPr lang="en-US" smtClean="0"/>
              <a:t>2022-06-29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9362D-021F-444D-B9E7-9C7EF3754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FCA1ED8-2D94-421B-B519-9D223DA5040E}"/>
              </a:ext>
            </a:extLst>
          </p:cNvPr>
          <p:cNvSpPr/>
          <p:nvPr/>
        </p:nvSpPr>
        <p:spPr>
          <a:xfrm>
            <a:off x="174173" y="1467293"/>
            <a:ext cx="12676102" cy="6879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8EA5D55-FD3E-436B-8E08-80FA454F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4173" y="1480050"/>
            <a:ext cx="381000" cy="381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5F6BC93E-4698-4C9D-80F3-1D6EFD7B5451}"/>
              </a:ext>
            </a:extLst>
          </p:cNvPr>
          <p:cNvSpPr/>
          <p:nvPr/>
        </p:nvSpPr>
        <p:spPr>
          <a:xfrm>
            <a:off x="1670933" y="1584254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B9239-47B4-40BC-9F3E-57EEA14E78A7}"/>
              </a:ext>
            </a:extLst>
          </p:cNvPr>
          <p:cNvSpPr/>
          <p:nvPr/>
        </p:nvSpPr>
        <p:spPr>
          <a:xfrm>
            <a:off x="383178" y="1935480"/>
            <a:ext cx="10653397" cy="612861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5DCC5DD-4559-40D4-86A7-0FC52729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178" y="1937544"/>
            <a:ext cx="381000" cy="381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22A9D33C-9F72-4823-8192-B5D61A7B5163}"/>
              </a:ext>
            </a:extLst>
          </p:cNvPr>
          <p:cNvSpPr/>
          <p:nvPr/>
        </p:nvSpPr>
        <p:spPr>
          <a:xfrm>
            <a:off x="1831418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C418F176-3D2D-40F3-8FC9-3CA8A0395A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1417" y="2128043"/>
            <a:ext cx="381000" cy="381000"/>
          </a:xfrm>
          <a:prstGeom prst="rect">
            <a:avLst/>
          </a:prstGeom>
        </p:spPr>
      </p:pic>
      <p:sp>
        <p:nvSpPr>
          <p:cNvPr id="74" name="TextBox 17">
            <a:extLst>
              <a:ext uri="{FF2B5EF4-FFF2-40B4-BE49-F238E27FC236}">
                <a16:creationId xmlns:a16="http://schemas.microsoft.com/office/drawing/2014/main" id="{9868FC1B-5F57-495C-840F-8C840EA6D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15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5" name="Graphic 35">
            <a:extLst>
              <a:ext uri="{FF2B5EF4-FFF2-40B4-BE49-F238E27FC236}">
                <a16:creationId xmlns:a16="http://schemas.microsoft.com/office/drawing/2014/main" id="{1C1FFA1B-04A6-4368-885E-AD51478F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0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94BFCE2-29B3-4070-B1E8-DED97C6BC89F}"/>
              </a:ext>
            </a:extLst>
          </p:cNvPr>
          <p:cNvSpPr/>
          <p:nvPr/>
        </p:nvSpPr>
        <p:spPr>
          <a:xfrm>
            <a:off x="1822314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AAD0CA11-FEA3-4E30-ADE3-4D0751684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2312" y="5141601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C885E94-664A-438F-875A-97BA873F53DE}"/>
              </a:ext>
            </a:extLst>
          </p:cNvPr>
          <p:cNvSpPr/>
          <p:nvPr/>
        </p:nvSpPr>
        <p:spPr>
          <a:xfrm>
            <a:off x="555174" y="5618754"/>
            <a:ext cx="10328726" cy="22428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45720" rIns="91440"/>
          <a:lstStyle/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group</a:t>
            </a:r>
          </a:p>
        </p:txBody>
      </p:sp>
      <p:sp>
        <p:nvSpPr>
          <p:cNvPr id="87" name="TextBox 21">
            <a:extLst>
              <a:ext uri="{FF2B5EF4-FFF2-40B4-BE49-F238E27FC236}">
                <a16:creationId xmlns:a16="http://schemas.microsoft.com/office/drawing/2014/main" id="{6E8092D6-0120-4C12-9882-AC274451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192" y="4625173"/>
            <a:ext cx="1633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4FB97DFF-4614-4AF2-ADBB-BB4EF7F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728976" y="331514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Graphic 23">
            <a:extLst>
              <a:ext uri="{FF2B5EF4-FFF2-40B4-BE49-F238E27FC236}">
                <a16:creationId xmlns:a16="http://schemas.microsoft.com/office/drawing/2014/main" id="{9525891A-3729-4E1F-8AB9-3997F62B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 flipH="1">
            <a:off x="728976" y="412718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39">
            <a:extLst>
              <a:ext uri="{FF2B5EF4-FFF2-40B4-BE49-F238E27FC236}">
                <a16:creationId xmlns:a16="http://schemas.microsoft.com/office/drawing/2014/main" id="{46B93558-74DF-4C78-8B3B-26CE09B2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71" y="3789082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</a:p>
        </p:txBody>
      </p:sp>
      <p:sp>
        <p:nvSpPr>
          <p:cNvPr id="92" name="TextBox 40">
            <a:extLst>
              <a:ext uri="{FF2B5EF4-FFF2-40B4-BE49-F238E27FC236}">
                <a16:creationId xmlns:a16="http://schemas.microsoft.com/office/drawing/2014/main" id="{B5816178-B8D8-4B01-BCD1-E6A15C87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51" y="462728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93" name="TextBox 26">
            <a:extLst>
              <a:ext uri="{FF2B5EF4-FFF2-40B4-BE49-F238E27FC236}">
                <a16:creationId xmlns:a16="http://schemas.microsoft.com/office/drawing/2014/main" id="{9CA3689B-0EEE-495D-8754-D5EF41409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299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94" name="Graphic 34">
            <a:extLst>
              <a:ext uri="{FF2B5EF4-FFF2-40B4-BE49-F238E27FC236}">
                <a16:creationId xmlns:a16="http://schemas.microsoft.com/office/drawing/2014/main" id="{0F26936B-2228-40BB-85E3-6227A576C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22" y="68864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60">
            <a:extLst>
              <a:ext uri="{FF2B5EF4-FFF2-40B4-BE49-F238E27FC236}">
                <a16:creationId xmlns:a16="http://schemas.microsoft.com/office/drawing/2014/main" id="{A1BE6915-FD35-4B6B-B1F7-791A3F39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0" y="33214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16">
            <a:extLst>
              <a:ext uri="{FF2B5EF4-FFF2-40B4-BE49-F238E27FC236}">
                <a16:creationId xmlns:a16="http://schemas.microsoft.com/office/drawing/2014/main" id="{995889A9-310B-4A4B-BA55-9EDC3994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415" y="3789082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Ubuntu bastion host / bootstrap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C67BB69-504F-4004-9B43-6E4E4C1C52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553" y="5618753"/>
            <a:ext cx="381000" cy="381000"/>
          </a:xfrm>
          <a:prstGeom prst="rect">
            <a:avLst/>
          </a:prstGeom>
        </p:spPr>
      </p:pic>
      <p:pic>
        <p:nvPicPr>
          <p:cNvPr id="98" name="Graphic 60">
            <a:extLst>
              <a:ext uri="{FF2B5EF4-FFF2-40B4-BE49-F238E27FC236}">
                <a16:creationId xmlns:a16="http://schemas.microsoft.com/office/drawing/2014/main" id="{5C3F9724-D2B3-4C03-9224-E705CD51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25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6">
            <a:extLst>
              <a:ext uri="{FF2B5EF4-FFF2-40B4-BE49-F238E27FC236}">
                <a16:creationId xmlns:a16="http://schemas.microsoft.com/office/drawing/2014/main" id="{E354A235-F2D6-4688-9854-E7A7B807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137" y="4627284"/>
            <a:ext cx="188641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bastion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148C0DD-1E76-4E98-9B18-4836886D7BE3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>
            <a:off x="1198876" y="3550098"/>
            <a:ext cx="14392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71E773-0BE7-427A-8D20-11A88D243798}"/>
              </a:ext>
            </a:extLst>
          </p:cNvPr>
          <p:cNvCxnSpPr>
            <a:cxnSpLocks/>
            <a:stCxn id="90" idx="1"/>
            <a:endCxn id="98" idx="1"/>
          </p:cNvCxnSpPr>
          <p:nvPr/>
        </p:nvCxnSpPr>
        <p:spPr>
          <a:xfrm>
            <a:off x="1198876" y="4362136"/>
            <a:ext cx="1441749" cy="32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94DCBA-EFB9-470F-A12D-F592834804F5}"/>
              </a:ext>
            </a:extLst>
          </p:cNvPr>
          <p:cNvCxnSpPr>
            <a:cxnSpLocks/>
            <a:stCxn id="98" idx="3"/>
            <a:endCxn id="73" idx="1"/>
          </p:cNvCxnSpPr>
          <p:nvPr/>
        </p:nvCxnSpPr>
        <p:spPr>
          <a:xfrm>
            <a:off x="3097825" y="4365399"/>
            <a:ext cx="15624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32">
            <a:extLst>
              <a:ext uri="{FF2B5EF4-FFF2-40B4-BE49-F238E27FC236}">
                <a16:creationId xmlns:a16="http://schemas.microsoft.com/office/drawing/2014/main" id="{C66DFB27-7C6B-46C4-8857-FB61750E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80" y="62458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5">
            <a:extLst>
              <a:ext uri="{FF2B5EF4-FFF2-40B4-BE49-F238E27FC236}">
                <a16:creationId xmlns:a16="http://schemas.microsoft.com/office/drawing/2014/main" id="{83F8C773-80E7-4DBC-9B9C-E657D8F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343" y="6600367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E33EA0A-3BD8-4D42-9096-2DE742FC75F2}"/>
              </a:ext>
            </a:extLst>
          </p:cNvPr>
          <p:cNvSpPr/>
          <p:nvPr/>
        </p:nvSpPr>
        <p:spPr>
          <a:xfrm>
            <a:off x="1944297" y="5735605"/>
            <a:ext cx="1847848" cy="199629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73964171-D4A6-44C3-AC7A-FFFAD9906AC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44295" y="5737725"/>
            <a:ext cx="381000" cy="381000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E953DC7-5D87-4A96-87C1-DF22EC5A8FD4}"/>
              </a:ext>
            </a:extLst>
          </p:cNvPr>
          <p:cNvSpPr/>
          <p:nvPr/>
        </p:nvSpPr>
        <p:spPr>
          <a:xfrm>
            <a:off x="2126509" y="6236149"/>
            <a:ext cx="8091380" cy="654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4884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Ingress controllers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2DB4405-4EFB-46FB-BC4D-2E4E1EE2F123}"/>
              </a:ext>
            </a:extLst>
          </p:cNvPr>
          <p:cNvSpPr/>
          <p:nvPr/>
        </p:nvSpPr>
        <p:spPr>
          <a:xfrm>
            <a:off x="5701198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0BE605A-8A86-4ACA-BBF9-6DBACF6ABBB5}"/>
              </a:ext>
            </a:extLst>
          </p:cNvPr>
          <p:cNvSpPr/>
          <p:nvPr/>
        </p:nvSpPr>
        <p:spPr>
          <a:xfrm>
            <a:off x="5861683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50BB67EE-A361-437C-BB14-36B332F368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1682" y="2128043"/>
            <a:ext cx="381000" cy="381000"/>
          </a:xfrm>
          <a:prstGeom prst="rect">
            <a:avLst/>
          </a:prstGeom>
        </p:spPr>
      </p:pic>
      <p:sp>
        <p:nvSpPr>
          <p:cNvPr id="186" name="TextBox 17">
            <a:extLst>
              <a:ext uri="{FF2B5EF4-FFF2-40B4-BE49-F238E27FC236}">
                <a16:creationId xmlns:a16="http://schemas.microsoft.com/office/drawing/2014/main" id="{D221EAD3-FE49-4113-8734-BBB3E76D8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680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7" name="Graphic 35">
            <a:extLst>
              <a:ext uri="{FF2B5EF4-FFF2-40B4-BE49-F238E27FC236}">
                <a16:creationId xmlns:a16="http://schemas.microsoft.com/office/drawing/2014/main" id="{3F0EA97A-8514-47B4-9687-64B65932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40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256392D0-6546-45A8-990E-2CD753887BDE}"/>
              </a:ext>
            </a:extLst>
          </p:cNvPr>
          <p:cNvSpPr/>
          <p:nvPr/>
        </p:nvSpPr>
        <p:spPr>
          <a:xfrm>
            <a:off x="5852579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89" name="Graphic 188">
            <a:extLst>
              <a:ext uri="{FF2B5EF4-FFF2-40B4-BE49-F238E27FC236}">
                <a16:creationId xmlns:a16="http://schemas.microsoft.com/office/drawing/2014/main" id="{3E354EB6-6447-484F-B243-B58EF5D75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2577" y="5141601"/>
            <a:ext cx="381000" cy="381000"/>
          </a:xfrm>
          <a:prstGeom prst="rect">
            <a:avLst/>
          </a:prstGeom>
        </p:spPr>
      </p:pic>
      <p:sp>
        <p:nvSpPr>
          <p:cNvPr id="190" name="TextBox 26">
            <a:extLst>
              <a:ext uri="{FF2B5EF4-FFF2-40B4-BE49-F238E27FC236}">
                <a16:creationId xmlns:a16="http://schemas.microsoft.com/office/drawing/2014/main" id="{AE0B246D-4B18-4053-9DF7-17875AEC8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573" y="7265541"/>
            <a:ext cx="17299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191" name="Graphic 34">
            <a:extLst>
              <a:ext uri="{FF2B5EF4-FFF2-40B4-BE49-F238E27FC236}">
                <a16:creationId xmlns:a16="http://schemas.microsoft.com/office/drawing/2014/main" id="{2AEF4F6A-CB9F-4EC5-B278-5F0A6F44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240" y="68774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" name="Graphic 32">
            <a:extLst>
              <a:ext uri="{FF2B5EF4-FFF2-40B4-BE49-F238E27FC236}">
                <a16:creationId xmlns:a16="http://schemas.microsoft.com/office/drawing/2014/main" id="{9C994937-1471-4A2B-8F97-74931C55B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34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B6F66796-923B-4F51-9DB4-0CF149D24963}"/>
              </a:ext>
            </a:extLst>
          </p:cNvPr>
          <p:cNvSpPr/>
          <p:nvPr/>
        </p:nvSpPr>
        <p:spPr>
          <a:xfrm>
            <a:off x="5974562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199" name="Graphic 198">
            <a:extLst>
              <a:ext uri="{FF2B5EF4-FFF2-40B4-BE49-F238E27FC236}">
                <a16:creationId xmlns:a16="http://schemas.microsoft.com/office/drawing/2014/main" id="{B269209F-966B-4A2F-AB09-58A16BAF60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74560" y="5737725"/>
            <a:ext cx="381000" cy="381000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CDE6E3E-A534-4CB7-B54C-74C39064F2FB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4900004" y="4886783"/>
            <a:ext cx="0" cy="134936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84740EDB-23CB-449D-AE88-38202376ACC2}"/>
              </a:ext>
            </a:extLst>
          </p:cNvPr>
          <p:cNvSpPr/>
          <p:nvPr/>
        </p:nvSpPr>
        <p:spPr>
          <a:xfrm>
            <a:off x="8306341" y="1584253"/>
            <a:ext cx="2396640" cy="661755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5742834-6E98-4EC4-8CD1-2C4FE49A019B}"/>
              </a:ext>
            </a:extLst>
          </p:cNvPr>
          <p:cNvSpPr/>
          <p:nvPr/>
        </p:nvSpPr>
        <p:spPr>
          <a:xfrm>
            <a:off x="8466826" y="2128041"/>
            <a:ext cx="2095418" cy="2822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2679E363-BD86-4097-BAF1-A563DC2D6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6825" y="2128043"/>
            <a:ext cx="381000" cy="381000"/>
          </a:xfrm>
          <a:prstGeom prst="rect">
            <a:avLst/>
          </a:prstGeom>
        </p:spPr>
      </p:pic>
      <p:sp>
        <p:nvSpPr>
          <p:cNvPr id="213" name="TextBox 17">
            <a:extLst>
              <a:ext uri="{FF2B5EF4-FFF2-40B4-BE49-F238E27FC236}">
                <a16:creationId xmlns:a16="http://schemas.microsoft.com/office/drawing/2014/main" id="{B9A47A27-2A89-4938-A00C-8E73F60E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823" y="2979017"/>
            <a:ext cx="2090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4" name="Graphic 35">
            <a:extLst>
              <a:ext uri="{FF2B5EF4-FFF2-40B4-BE49-F238E27FC236}">
                <a16:creationId xmlns:a16="http://schemas.microsoft.com/office/drawing/2014/main" id="{C4429401-19A5-451A-937F-8ACCBD08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382" y="2509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1E19800D-CBD1-44C3-96D4-CF3CF01A5D04}"/>
              </a:ext>
            </a:extLst>
          </p:cNvPr>
          <p:cNvSpPr/>
          <p:nvPr/>
        </p:nvSpPr>
        <p:spPr>
          <a:xfrm>
            <a:off x="8457722" y="5137112"/>
            <a:ext cx="2104522" cy="284928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F90D2330-76A8-41B4-9887-6BDE19FE39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7720" y="5141601"/>
            <a:ext cx="381000" cy="381000"/>
          </a:xfrm>
          <a:prstGeom prst="rect">
            <a:avLst/>
          </a:prstGeom>
        </p:spPr>
      </p:pic>
      <p:sp>
        <p:nvSpPr>
          <p:cNvPr id="217" name="TextBox 26">
            <a:extLst>
              <a:ext uri="{FF2B5EF4-FFF2-40B4-BE49-F238E27FC236}">
                <a16:creationId xmlns:a16="http://schemas.microsoft.com/office/drawing/2014/main" id="{48CD3219-2DA2-4BE9-A1CE-0D6E9E46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707" y="7265541"/>
            <a:ext cx="184784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VMware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Tanzu Application Platform</a:t>
            </a:r>
          </a:p>
        </p:txBody>
      </p:sp>
      <p:pic>
        <p:nvPicPr>
          <p:cNvPr id="218" name="Graphic 34">
            <a:extLst>
              <a:ext uri="{FF2B5EF4-FFF2-40B4-BE49-F238E27FC236}">
                <a16:creationId xmlns:a16="http://schemas.microsoft.com/office/drawing/2014/main" id="{E0CEE286-DC87-4588-BA46-B65FD4EC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75" y="68883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Graphic 32">
            <a:extLst>
              <a:ext uri="{FF2B5EF4-FFF2-40B4-BE49-F238E27FC236}">
                <a16:creationId xmlns:a16="http://schemas.microsoft.com/office/drawing/2014/main" id="{149787A9-35B4-4BC1-8E07-C3CBE260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75" y="6239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" name="Rectangle 224">
            <a:extLst>
              <a:ext uri="{FF2B5EF4-FFF2-40B4-BE49-F238E27FC236}">
                <a16:creationId xmlns:a16="http://schemas.microsoft.com/office/drawing/2014/main" id="{80BD4557-B10A-4383-B031-D1F977C12E46}"/>
              </a:ext>
            </a:extLst>
          </p:cNvPr>
          <p:cNvSpPr/>
          <p:nvPr/>
        </p:nvSpPr>
        <p:spPr>
          <a:xfrm>
            <a:off x="8579705" y="5735604"/>
            <a:ext cx="1847848" cy="199629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6344" tIns="91440" r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EKS node</a:t>
            </a:r>
          </a:p>
        </p:txBody>
      </p:sp>
      <p:pic>
        <p:nvPicPr>
          <p:cNvPr id="226" name="Graphic 225">
            <a:extLst>
              <a:ext uri="{FF2B5EF4-FFF2-40B4-BE49-F238E27FC236}">
                <a16:creationId xmlns:a16="http://schemas.microsoft.com/office/drawing/2014/main" id="{F01437EF-CCB4-4273-AB04-5E0E1A2518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79703" y="5737725"/>
            <a:ext cx="381000" cy="381000"/>
          </a:xfrm>
          <a:prstGeom prst="rect">
            <a:avLst/>
          </a:prstGeom>
        </p:spPr>
      </p:pic>
      <p:sp>
        <p:nvSpPr>
          <p:cNvPr id="227" name="TextBox 25">
            <a:extLst>
              <a:ext uri="{FF2B5EF4-FFF2-40B4-BE49-F238E27FC236}">
                <a16:creationId xmlns:a16="http://schemas.microsoft.com/office/drawing/2014/main" id="{00F3E86D-DC6D-4C5F-B487-844771A7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957" y="2558834"/>
            <a:ext cx="16138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hosted zone</a:t>
            </a:r>
          </a:p>
        </p:txBody>
      </p:sp>
      <p:pic>
        <p:nvPicPr>
          <p:cNvPr id="228" name="Graphic 27">
            <a:extLst>
              <a:ext uri="{FF2B5EF4-FFF2-40B4-BE49-F238E27FC236}">
                <a16:creationId xmlns:a16="http://schemas.microsoft.com/office/drawing/2014/main" id="{985DE25D-C3ED-4F78-AAC2-8C44C4693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4671404" y="2128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" name="Graphic 17">
            <a:extLst>
              <a:ext uri="{FF2B5EF4-FFF2-40B4-BE49-F238E27FC236}">
                <a16:creationId xmlns:a16="http://schemas.microsoft.com/office/drawing/2014/main" id="{6812D307-5D3F-4585-B29A-02D0098F4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30" y="399704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0" name="TextBox 11">
            <a:extLst>
              <a:ext uri="{FF2B5EF4-FFF2-40B4-BE49-F238E27FC236}">
                <a16:creationId xmlns:a16="http://schemas.microsoft.com/office/drawing/2014/main" id="{FCA3FB4A-5E15-4FE8-83C4-741176C26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652" y="4759044"/>
            <a:ext cx="17979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32" name="Graphic 20">
            <a:extLst>
              <a:ext uri="{FF2B5EF4-FFF2-40B4-BE49-F238E27FC236}">
                <a16:creationId xmlns:a16="http://schemas.microsoft.com/office/drawing/2014/main" id="{88B88C56-D30B-4673-86C8-DBB0D3E0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30" y="544961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TextBox 22">
            <a:extLst>
              <a:ext uri="{FF2B5EF4-FFF2-40B4-BE49-F238E27FC236}">
                <a16:creationId xmlns:a16="http://schemas.microsoft.com/office/drawing/2014/main" id="{FFAD8FAB-EA89-40A4-A67E-1E3DCA68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7278" y="6208878"/>
            <a:ext cx="1633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pic>
        <p:nvPicPr>
          <p:cNvPr id="234" name="Graphic 23">
            <a:extLst>
              <a:ext uri="{FF2B5EF4-FFF2-40B4-BE49-F238E27FC236}">
                <a16:creationId xmlns:a16="http://schemas.microsoft.com/office/drawing/2014/main" id="{DC5A5B50-3AB5-4768-B7AA-B23CE215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330" y="68941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9">
            <a:extLst>
              <a:ext uri="{FF2B5EF4-FFF2-40B4-BE49-F238E27FC236}">
                <a16:creationId xmlns:a16="http://schemas.microsoft.com/office/drawing/2014/main" id="{0E3ACDEA-D6E5-4D98-BB67-88255032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7085" y="7655990"/>
            <a:ext cx="11526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sp>
        <p:nvSpPr>
          <p:cNvPr id="250" name="TextBox 25">
            <a:extLst>
              <a:ext uri="{FF2B5EF4-FFF2-40B4-BE49-F238E27FC236}">
                <a16:creationId xmlns:a16="http://schemas.microsoft.com/office/drawing/2014/main" id="{424118CD-EF4A-4204-9FCC-D65A6806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255" y="6591418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sp>
        <p:nvSpPr>
          <p:cNvPr id="251" name="TextBox 25">
            <a:extLst>
              <a:ext uri="{FF2B5EF4-FFF2-40B4-BE49-F238E27FC236}">
                <a16:creationId xmlns:a16="http://schemas.microsoft.com/office/drawing/2014/main" id="{BE1C7E39-BB59-4C99-A571-FACFEE02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045" y="6604754"/>
            <a:ext cx="112646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Contour Envoy</a:t>
            </a:r>
          </a:p>
        </p:txBody>
      </p:sp>
      <p:pic>
        <p:nvPicPr>
          <p:cNvPr id="70" name="Graphic 17">
            <a:extLst>
              <a:ext uri="{FF2B5EF4-FFF2-40B4-BE49-F238E27FC236}">
                <a16:creationId xmlns:a16="http://schemas.microsoft.com/office/drawing/2014/main" id="{094DAA12-5015-4182-9006-DBE6E95B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416" y="254414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9">
            <a:extLst>
              <a:ext uri="{FF2B5EF4-FFF2-40B4-BE49-F238E27FC236}">
                <a16:creationId xmlns:a16="http://schemas.microsoft.com/office/drawing/2014/main" id="{88D6BDF2-6B10-441A-AD16-E9EC92EC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5641" y="330614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3" name="Graphic 24">
            <a:extLst>
              <a:ext uri="{FF2B5EF4-FFF2-40B4-BE49-F238E27FC236}">
                <a16:creationId xmlns:a16="http://schemas.microsoft.com/office/drawing/2014/main" id="{47D442D6-72D6-4155-8FBC-43A6E855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297" y="4136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24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89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Tanzu Application Platform architecture diagram</dc:title>
  <dc:creator>Harrison, Brian;Lindsay, Troy</dc:creator>
  <cp:keywords>VMware;Tanzu;Tanzu Application Platform;TAP</cp:keywords>
  <cp:lastModifiedBy>Lindsay, Troy</cp:lastModifiedBy>
  <cp:revision>38</cp:revision>
  <dcterms:created xsi:type="dcterms:W3CDTF">2022-06-15T18:14:33Z</dcterms:created>
  <dcterms:modified xsi:type="dcterms:W3CDTF">2022-06-29T22:58:38Z</dcterms:modified>
</cp:coreProperties>
</file>