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>
        <p:scale>
          <a:sx n="80" d="100"/>
          <a:sy n="80" d="100"/>
        </p:scale>
        <p:origin x="40" y="-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2903451" cy="687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7" y="1935480"/>
            <a:ext cx="10653397" cy="6128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5581" y="5141601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5618754"/>
            <a:ext cx="10328726" cy="22428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461" y="46251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942874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942874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49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49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886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87324" y="5618753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94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406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 host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2412774" y="3550098"/>
            <a:ext cx="1288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2412774" y="4362136"/>
            <a:ext cx="1291120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73" idx="1"/>
          </p:cNvCxnSpPr>
          <p:nvPr/>
        </p:nvCxnSpPr>
        <p:spPr>
          <a:xfrm>
            <a:off x="4161094" y="4365399"/>
            <a:ext cx="15624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245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612" y="66003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57356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07564" y="5737725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6236149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7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846" y="5141601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42" y="7265541"/>
            <a:ext cx="1729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687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37829" y="5737725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63273" y="4886783"/>
            <a:ext cx="0" cy="13493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9369610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9530095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0094" y="21280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09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51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9520991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0989" y="5141601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976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44" y="6888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44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9642974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42972" y="5737725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226" y="2558834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734673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17">
            <a:extLst>
              <a:ext uri="{FF2B5EF4-FFF2-40B4-BE49-F238E27FC236}">
                <a16:creationId xmlns:a16="http://schemas.microsoft.com/office/drawing/2014/main" id="{6812D307-5D3F-4585-B29A-02D0098F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6" y="57761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701" y="6541550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6" y="44965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8853" y="5261909"/>
            <a:ext cx="1633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6" y="3216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326" y="3982268"/>
            <a:ext cx="1152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524" y="659141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0314" y="660475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pic>
        <p:nvPicPr>
          <p:cNvPr id="70" name="Graphic 17">
            <a:extLst>
              <a:ext uri="{FF2B5EF4-FFF2-40B4-BE49-F238E27FC236}">
                <a16:creationId xmlns:a16="http://schemas.microsoft.com/office/drawing/2014/main" id="{094DAA12-5015-4182-9006-DBE6E95B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6" y="70558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098" y="782118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47D442D6-72D6-4155-8FBC-43A6E855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66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2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90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Censullo, Christopher</cp:lastModifiedBy>
  <cp:revision>41</cp:revision>
  <dcterms:created xsi:type="dcterms:W3CDTF">2022-06-15T18:14:33Z</dcterms:created>
  <dcterms:modified xsi:type="dcterms:W3CDTF">2022-07-18T15:18:19Z</dcterms:modified>
</cp:coreProperties>
</file>