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de montage séquent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Scuba</a:t>
            </a:r>
            <a:r>
              <a:rPr lang="fr-FR" dirty="0" smtClean="0"/>
              <a:t> </a:t>
            </a:r>
            <a:r>
              <a:rPr lang="fr-FR" dirty="0" err="1" smtClean="0"/>
              <a:t>Prices</a:t>
            </a:r>
            <a:r>
              <a:rPr lang="fr-FR" dirty="0" smtClean="0"/>
              <a:t> </a:t>
            </a:r>
            <a:r>
              <a:rPr lang="fr-FR" dirty="0" err="1" smtClean="0"/>
              <a:t>Extractor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Outil de veille concurrentielle concernant des articles sportifs</a:t>
            </a:r>
          </a:p>
        </p:txBody>
      </p:sp>
    </p:spTree>
    <p:extLst>
      <p:ext uri="{BB962C8B-B14F-4D97-AF65-F5344CB8AC3E}">
        <p14:creationId xmlns:p14="http://schemas.microsoft.com/office/powerpoint/2010/main" val="83617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4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97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I. Le contexte</a:t>
            </a:r>
          </a:p>
          <a:p>
            <a:r>
              <a:rPr lang="fr-FR" dirty="0" smtClean="0"/>
              <a:t>II. Organisation</a:t>
            </a:r>
          </a:p>
          <a:p>
            <a:r>
              <a:rPr lang="fr-FR" dirty="0" smtClean="0"/>
              <a:t>III. Conception</a:t>
            </a:r>
          </a:p>
          <a:p>
            <a:r>
              <a:rPr lang="fr-FR" dirty="0" smtClean="0"/>
              <a:t>IV. Développement</a:t>
            </a:r>
          </a:p>
          <a:p>
            <a:r>
              <a:rPr lang="fr-FR" dirty="0" smtClean="0"/>
              <a:t>Conclusion</a:t>
            </a:r>
          </a:p>
          <a:p>
            <a:pPr lvl="1"/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445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Demandeur du PIFE: Sébastien Bernis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628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4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39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88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40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5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646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istoi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Histoire.thmx</Template>
  <TotalTime>48</TotalTime>
  <Words>36</Words>
  <Application>Microsoft Macintosh PowerPoint</Application>
  <PresentationFormat>Présentation à l'écran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Histoire</vt:lpstr>
      <vt:lpstr>Scuba Prices Extractor</vt:lpstr>
      <vt:lpstr>Sommaire</vt:lpstr>
      <vt:lpstr>I. Le contexte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aieaieaie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Scuba Prices Extractor</dc:title>
  <dc:creator>Clément Balestrat</dc:creator>
  <cp:lastModifiedBy>Clément Balestrat</cp:lastModifiedBy>
  <cp:revision>8</cp:revision>
  <dcterms:created xsi:type="dcterms:W3CDTF">2013-02-06T17:40:46Z</dcterms:created>
  <dcterms:modified xsi:type="dcterms:W3CDTF">2013-02-06T18:29:04Z</dcterms:modified>
</cp:coreProperties>
</file>