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de montage séquenti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fr-FR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06/02/13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Scuba</a:t>
            </a:r>
            <a:r>
              <a:rPr lang="fr-FR" dirty="0" smtClean="0"/>
              <a:t> </a:t>
            </a:r>
            <a:r>
              <a:rPr lang="fr-FR" dirty="0" err="1" smtClean="0"/>
              <a:t>Prices</a:t>
            </a:r>
            <a:r>
              <a:rPr lang="fr-FR" dirty="0" smtClean="0"/>
              <a:t> </a:t>
            </a:r>
            <a:r>
              <a:rPr lang="fr-FR" dirty="0" err="1" smtClean="0"/>
              <a:t>Extractor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Outil de veille concurrentielle concernant des articles sportifs</a:t>
            </a:r>
          </a:p>
        </p:txBody>
      </p:sp>
    </p:spTree>
    <p:extLst>
      <p:ext uri="{BB962C8B-B14F-4D97-AF65-F5344CB8AC3E}">
        <p14:creationId xmlns:p14="http://schemas.microsoft.com/office/powerpoint/2010/main" val="836179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97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I. Le contexte</a:t>
            </a:r>
          </a:p>
          <a:p>
            <a:r>
              <a:rPr lang="fr-FR" dirty="0" smtClean="0"/>
              <a:t>II. Organisation</a:t>
            </a:r>
          </a:p>
          <a:p>
            <a:r>
              <a:rPr lang="fr-FR" dirty="0" smtClean="0"/>
              <a:t>III. Conception</a:t>
            </a:r>
          </a:p>
          <a:p>
            <a:r>
              <a:rPr lang="fr-FR" dirty="0" smtClean="0"/>
              <a:t>IV. Développement</a:t>
            </a:r>
          </a:p>
          <a:p>
            <a:r>
              <a:rPr lang="fr-FR" dirty="0" smtClean="0"/>
              <a:t>Conclusion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44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Demandeur du PIFE: Sébastien Bernis</a:t>
            </a:r>
          </a:p>
          <a:p>
            <a:r>
              <a:rPr lang="fr-FR" dirty="0" smtClean="0"/>
              <a:t>« Corruption » des comparateurs de prix en ligne</a:t>
            </a:r>
          </a:p>
          <a:p>
            <a:r>
              <a:rPr lang="fr-FR" dirty="0" smtClean="0"/>
              <a:t>Idée d’un outil pour les professionnels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628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I. Le 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projet:</a:t>
            </a:r>
          </a:p>
          <a:p>
            <a:pPr lvl="1"/>
            <a:r>
              <a:rPr lang="fr-FR" dirty="0" smtClean="0"/>
              <a:t>Conception, développement et déploiement</a:t>
            </a:r>
          </a:p>
          <a:p>
            <a:pPr lvl="1"/>
            <a:r>
              <a:rPr lang="fr-FR" dirty="0" smtClean="0"/>
              <a:t>Mission:</a:t>
            </a:r>
          </a:p>
          <a:p>
            <a:pPr lvl="2"/>
            <a:r>
              <a:rPr lang="fr-FR" dirty="0" smtClean="0"/>
              <a:t>Récupération de tous les articles des sites concernés</a:t>
            </a:r>
          </a:p>
          <a:p>
            <a:pPr lvl="2"/>
            <a:r>
              <a:rPr lang="fr-FR" dirty="0" smtClean="0"/>
              <a:t>Développement d’un GUI.</a:t>
            </a:r>
          </a:p>
          <a:p>
            <a:pPr lvl="2"/>
            <a:r>
              <a:rPr lang="fr-FR" dirty="0" smtClean="0"/>
              <a:t>Gérer l’affichage </a:t>
            </a:r>
          </a:p>
          <a:p>
            <a:pPr lvl="3"/>
            <a:r>
              <a:rPr lang="fr-FR" dirty="0"/>
              <a:t>A</a:t>
            </a:r>
            <a:r>
              <a:rPr lang="fr-FR" dirty="0" smtClean="0"/>
              <a:t>rticles que vend l’utilisateur</a:t>
            </a:r>
          </a:p>
          <a:p>
            <a:pPr lvl="3"/>
            <a:r>
              <a:rPr lang="fr-FR" dirty="0"/>
              <a:t>P</a:t>
            </a:r>
            <a:r>
              <a:rPr lang="fr-FR" dirty="0" smtClean="0"/>
              <a:t>rix des concurrents</a:t>
            </a:r>
          </a:p>
          <a:p>
            <a:pPr lvl="3"/>
            <a:r>
              <a:rPr lang="fr-FR" dirty="0" smtClean="0"/>
              <a:t>Mise en valeur prix supérieurs et inférieurs</a:t>
            </a:r>
          </a:p>
          <a:p>
            <a:pPr lvl="3"/>
            <a:r>
              <a:rPr lang="fr-FR" dirty="0" smtClean="0"/>
              <a:t>Mise à jour régulière</a:t>
            </a:r>
            <a:endParaRPr lang="fr-FR" dirty="0"/>
          </a:p>
          <a:p>
            <a:pPr lvl="2"/>
            <a:r>
              <a:rPr lang="fr-FR" dirty="0" smtClean="0"/>
              <a:t>Projet limité à 5 sites</a:t>
            </a:r>
          </a:p>
        </p:txBody>
      </p:sp>
    </p:spTree>
    <p:extLst>
      <p:ext uri="{BB962C8B-B14F-4D97-AF65-F5344CB8AC3E}">
        <p14:creationId xmlns:p14="http://schemas.microsoft.com/office/powerpoint/2010/main" val="155343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Identification des principales t</a:t>
            </a:r>
            <a:r>
              <a:rPr lang="fr-FR" dirty="0" smtClean="0"/>
              <a:t>âches:</a:t>
            </a:r>
          </a:p>
          <a:p>
            <a:pPr lvl="1"/>
            <a:r>
              <a:rPr lang="fr-FR" dirty="0" smtClean="0"/>
              <a:t>Etude de la structure des sites</a:t>
            </a:r>
          </a:p>
          <a:p>
            <a:pPr lvl="1"/>
            <a:r>
              <a:rPr lang="fr-FR" dirty="0" smtClean="0"/>
              <a:t>Comment stocker les données ?</a:t>
            </a:r>
          </a:p>
          <a:p>
            <a:pPr lvl="1"/>
            <a:r>
              <a:rPr lang="fr-FR" dirty="0" smtClean="0"/>
              <a:t>Comment les gérer visuellement ?</a:t>
            </a:r>
          </a:p>
          <a:p>
            <a:r>
              <a:rPr lang="fr-FR" dirty="0" smtClean="0"/>
              <a:t>Définition des rôles</a:t>
            </a:r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8039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projet</a:t>
            </a:r>
          </a:p>
          <a:p>
            <a:pPr lvl="1"/>
            <a:r>
              <a:rPr lang="fr-FR" dirty="0" smtClean="0"/>
              <a:t>Diagramme de Gantt indispensable</a:t>
            </a:r>
            <a:endParaRPr lang="fr-FR" dirty="0"/>
          </a:p>
        </p:txBody>
      </p:sp>
      <p:pic>
        <p:nvPicPr>
          <p:cNvPr id="4" name="Image 3" descr="diagram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4351"/>
            <a:ext cx="9144001" cy="27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8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II.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Nos outils:</a:t>
            </a:r>
          </a:p>
          <a:p>
            <a:pPr lvl="1"/>
            <a:r>
              <a:rPr lang="fr-FR" dirty="0" smtClean="0"/>
              <a:t>Développement:</a:t>
            </a:r>
          </a:p>
          <a:p>
            <a:pPr lvl="2"/>
            <a:r>
              <a:rPr lang="fr-FR" dirty="0" smtClean="0"/>
              <a:t>PHP</a:t>
            </a:r>
          </a:p>
          <a:p>
            <a:pPr lvl="2"/>
            <a:r>
              <a:rPr lang="fr-FR" dirty="0" err="1" smtClean="0"/>
              <a:t>MongoDB</a:t>
            </a:r>
            <a:endParaRPr lang="fr-FR" dirty="0" smtClean="0"/>
          </a:p>
          <a:p>
            <a:pPr lvl="2"/>
            <a:r>
              <a:rPr lang="fr-FR" dirty="0" err="1" smtClean="0"/>
              <a:t>Node.js</a:t>
            </a:r>
            <a:endParaRPr lang="fr-FR" dirty="0" smtClean="0"/>
          </a:p>
          <a:p>
            <a:pPr lvl="1"/>
            <a:r>
              <a:rPr lang="fr-FR" dirty="0" smtClean="0"/>
              <a:t>Travail collaboratif</a:t>
            </a:r>
          </a:p>
          <a:p>
            <a:pPr lvl="2"/>
            <a:r>
              <a:rPr lang="fr-FR" dirty="0" err="1" smtClean="0"/>
              <a:t>Github</a:t>
            </a:r>
            <a:endParaRPr lang="fr-FR" dirty="0" smtClean="0"/>
          </a:p>
          <a:p>
            <a:pPr lvl="2"/>
            <a:r>
              <a:rPr lang="fr-FR" dirty="0" smtClean="0"/>
              <a:t>Serveur dédié OVH</a:t>
            </a:r>
          </a:p>
        </p:txBody>
      </p:sp>
      <p:pic>
        <p:nvPicPr>
          <p:cNvPr id="4" name="Image 3" descr="github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7" y="1869141"/>
            <a:ext cx="4692316" cy="1860746"/>
          </a:xfrm>
          <a:prstGeom prst="rect">
            <a:avLst/>
          </a:prstGeom>
        </p:spPr>
      </p:pic>
      <p:pic>
        <p:nvPicPr>
          <p:cNvPr id="5" name="Image 4" descr="logo-ov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89" y="3997255"/>
            <a:ext cx="2085474" cy="2015667"/>
          </a:xfrm>
          <a:prstGeom prst="rect">
            <a:avLst/>
          </a:prstGeom>
        </p:spPr>
      </p:pic>
      <p:pic>
        <p:nvPicPr>
          <p:cNvPr id="7" name="Image 6" descr="mongodb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947" y="3997255"/>
            <a:ext cx="2443414" cy="201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III. Conception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56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46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istoire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Histoire.thmx</Template>
  <TotalTime>363</TotalTime>
  <Words>145</Words>
  <Application>Microsoft Macintosh PowerPoint</Application>
  <PresentationFormat>Présentation à l'écran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Histoire</vt:lpstr>
      <vt:lpstr>Scuba Prices Extractor</vt:lpstr>
      <vt:lpstr>Sommaire</vt:lpstr>
      <vt:lpstr>I. Le contexte</vt:lpstr>
      <vt:lpstr>I. Le contexte</vt:lpstr>
      <vt:lpstr>II. Organisation</vt:lpstr>
      <vt:lpstr>II. Organisation</vt:lpstr>
      <vt:lpstr>II. Organisation</vt:lpstr>
      <vt:lpstr>III. Conception</vt:lpstr>
      <vt:lpstr>Présentation PowerPoint</vt:lpstr>
      <vt:lpstr>Présentation PowerPoint</vt:lpstr>
      <vt:lpstr>Présentation PowerPoint</vt:lpstr>
    </vt:vector>
  </TitlesOfParts>
  <Company>aieaieaie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Scuba Prices Extractor</dc:title>
  <dc:creator>Clément Balestrat</dc:creator>
  <cp:lastModifiedBy>Clément Balestrat</cp:lastModifiedBy>
  <cp:revision>27</cp:revision>
  <dcterms:created xsi:type="dcterms:W3CDTF">2013-02-06T17:40:46Z</dcterms:created>
  <dcterms:modified xsi:type="dcterms:W3CDTF">2013-02-06T23:44:22Z</dcterms:modified>
</cp:coreProperties>
</file>