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7199313" cy="9720263"/>
  <p:notesSz cx="6858000" cy="9144000"/>
  <p:defaultTextStyle>
    <a:defPPr>
      <a:defRPr lang="zh-CN"/>
    </a:defPPr>
    <a:lvl1pPr marL="0" algn="l" defTabSz="100205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1pPr>
    <a:lvl2pPr marL="501025" algn="l" defTabSz="100205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2pPr>
    <a:lvl3pPr marL="1002052" algn="l" defTabSz="100205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3pPr>
    <a:lvl4pPr marL="1503077" algn="l" defTabSz="100205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4pPr>
    <a:lvl5pPr marL="2004102" algn="l" defTabSz="100205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5pPr>
    <a:lvl6pPr marL="2505129" algn="l" defTabSz="100205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6pPr>
    <a:lvl7pPr marL="3006154" algn="l" defTabSz="100205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7pPr>
    <a:lvl8pPr marL="3507181" algn="l" defTabSz="100205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8pPr>
    <a:lvl9pPr marL="4008206" algn="l" defTabSz="1002052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6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1062" y="-2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8B2EB-615B-4D48-B207-4A3CD0F9EE44}" type="datetimeFigureOut">
              <a:rPr lang="zh-CN" altLang="en-US" smtClean="0"/>
              <a:t>2015/10/16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7588" y="1143000"/>
            <a:ext cx="2282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F5717-3E14-4D3F-985C-B3A35A8D7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2052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1pPr>
    <a:lvl2pPr marL="501025" algn="l" defTabSz="1002052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2pPr>
    <a:lvl3pPr marL="1002052" algn="l" defTabSz="1002052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3pPr>
    <a:lvl4pPr marL="1503077" algn="l" defTabSz="1002052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4pPr>
    <a:lvl5pPr marL="2004102" algn="l" defTabSz="1002052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5pPr>
    <a:lvl6pPr marL="2505129" algn="l" defTabSz="1002052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6pPr>
    <a:lvl7pPr marL="3006154" algn="l" defTabSz="1002052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7pPr>
    <a:lvl8pPr marL="3507181" algn="l" defTabSz="1002052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8pPr>
    <a:lvl9pPr marL="4008206" algn="l" defTabSz="1002052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1143000"/>
            <a:ext cx="22828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5717-3E14-4D3F-985C-B3A35A8D79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5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590794"/>
            <a:ext cx="6119416" cy="338409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105389"/>
            <a:ext cx="5399485" cy="23468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1753-1BA1-4867-827F-2D80DFED37F4}" type="datetimeFigureOut">
              <a:rPr lang="zh-CN" altLang="en-US" smtClean="0"/>
              <a:t>2015/10/16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C3FD-5FA7-4881-9499-C050E04EB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5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1753-1BA1-4867-827F-2D80DFED37F4}" type="datetimeFigureOut">
              <a:rPr lang="zh-CN" altLang="en-US" smtClean="0"/>
              <a:t>2015/10/16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C3FD-5FA7-4881-9499-C050E04EB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0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17514"/>
            <a:ext cx="1552352" cy="823747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17514"/>
            <a:ext cx="4567064" cy="82374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1753-1BA1-4867-827F-2D80DFED37F4}" type="datetimeFigureOut">
              <a:rPr lang="zh-CN" altLang="en-US" smtClean="0"/>
              <a:t>2015/10/16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C3FD-5FA7-4881-9499-C050E04EB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39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1753-1BA1-4867-827F-2D80DFED37F4}" type="datetimeFigureOut">
              <a:rPr lang="zh-CN" altLang="en-US" smtClean="0"/>
              <a:t>2015/10/16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C3FD-5FA7-4881-9499-C050E04EB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41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423318"/>
            <a:ext cx="6209407" cy="404335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504929"/>
            <a:ext cx="6209407" cy="212630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1753-1BA1-4867-827F-2D80DFED37F4}" type="datetimeFigureOut">
              <a:rPr lang="zh-CN" altLang="en-US" smtClean="0"/>
              <a:t>2015/10/16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C3FD-5FA7-4881-9499-C050E04EB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1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587570"/>
            <a:ext cx="3059708" cy="616741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587570"/>
            <a:ext cx="3059708" cy="616741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1753-1BA1-4867-827F-2D80DFED37F4}" type="datetimeFigureOut">
              <a:rPr lang="zh-CN" altLang="en-US" smtClean="0"/>
              <a:t>2015/10/16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C3FD-5FA7-4881-9499-C050E04EB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7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17516"/>
            <a:ext cx="6209407" cy="18788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382815"/>
            <a:ext cx="3045646" cy="116778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550596"/>
            <a:ext cx="3045646" cy="52223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382815"/>
            <a:ext cx="3060646" cy="116778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550596"/>
            <a:ext cx="3060646" cy="52223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1753-1BA1-4867-827F-2D80DFED37F4}" type="datetimeFigureOut">
              <a:rPr lang="zh-CN" altLang="en-US" smtClean="0"/>
              <a:t>2015/10/16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C3FD-5FA7-4881-9499-C050E04EB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0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1753-1BA1-4867-827F-2D80DFED37F4}" type="datetimeFigureOut">
              <a:rPr lang="zh-CN" altLang="en-US" smtClean="0"/>
              <a:t>2015/10/16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C3FD-5FA7-4881-9499-C050E04EB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1753-1BA1-4867-827F-2D80DFED37F4}" type="datetimeFigureOut">
              <a:rPr lang="zh-CN" altLang="en-US" smtClean="0"/>
              <a:t>2015/10/16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C3FD-5FA7-4881-9499-C050E04EB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5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48018"/>
            <a:ext cx="2321966" cy="2268061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399540"/>
            <a:ext cx="3644652" cy="690768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916079"/>
            <a:ext cx="2321966" cy="540239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1753-1BA1-4867-827F-2D80DFED37F4}" type="datetimeFigureOut">
              <a:rPr lang="zh-CN" altLang="en-US" smtClean="0"/>
              <a:t>2015/10/16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C3FD-5FA7-4881-9499-C050E04EB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0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48018"/>
            <a:ext cx="2321966" cy="2268061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399540"/>
            <a:ext cx="3644652" cy="690768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916079"/>
            <a:ext cx="2321966" cy="540239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1753-1BA1-4867-827F-2D80DFED37F4}" type="datetimeFigureOut">
              <a:rPr lang="zh-CN" altLang="en-US" smtClean="0"/>
              <a:t>2015/10/16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C3FD-5FA7-4881-9499-C050E04EB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2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17516"/>
            <a:ext cx="620940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587570"/>
            <a:ext cx="620940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9009246"/>
            <a:ext cx="161984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1753-1BA1-4867-827F-2D80DFED37F4}" type="datetimeFigureOut">
              <a:rPr lang="zh-CN" altLang="en-US" smtClean="0"/>
              <a:t>2015/10/16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9009246"/>
            <a:ext cx="242976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9009246"/>
            <a:ext cx="161984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2C3FD-5FA7-4881-9499-C050E04EB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0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359844" y="1822371"/>
            <a:ext cx="4479624" cy="6075521"/>
            <a:chOff x="1359844" y="1822371"/>
            <a:chExt cx="4479624" cy="6075521"/>
          </a:xfrm>
        </p:grpSpPr>
        <p:sp>
          <p:nvSpPr>
            <p:cNvPr id="49" name="矩形 48"/>
            <p:cNvSpPr/>
            <p:nvPr/>
          </p:nvSpPr>
          <p:spPr>
            <a:xfrm>
              <a:off x="1359844" y="1822371"/>
              <a:ext cx="4479624" cy="6075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525592" y="1931120"/>
              <a:ext cx="4163982" cy="5801763"/>
              <a:chOff x="1525592" y="1931120"/>
              <a:chExt cx="4163982" cy="5801763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2144443" y="3485110"/>
                <a:ext cx="295740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281"/>
              <p:cNvCxnSpPr/>
              <p:nvPr/>
            </p:nvCxnSpPr>
            <p:spPr>
              <a:xfrm>
                <a:off x="2108044" y="3558647"/>
                <a:ext cx="0" cy="3696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文本框 282"/>
              <p:cNvSpPr txBox="1"/>
              <p:nvPr/>
            </p:nvSpPr>
            <p:spPr>
              <a:xfrm>
                <a:off x="1872257" y="1931120"/>
                <a:ext cx="345479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spc="300" dirty="0" err="1" smtClean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Pholcus</a:t>
                </a:r>
                <a:r>
                  <a:rPr lang="zh-CN" altLang="en-US" sz="1050" spc="300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（幽灵蛛采集软件）</a:t>
                </a:r>
                <a:r>
                  <a:rPr lang="en-US" altLang="zh-CN" sz="1050" spc="300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050" spc="300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工作流程图</a:t>
                </a:r>
                <a:endParaRPr lang="zh-CN" altLang="en-US" sz="1050" spc="3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" name="流程图: 多文档 285"/>
              <p:cNvSpPr/>
              <p:nvPr/>
            </p:nvSpPr>
            <p:spPr>
              <a:xfrm>
                <a:off x="1541080" y="5715035"/>
                <a:ext cx="4147200" cy="2017848"/>
              </a:xfrm>
              <a:prstGeom prst="flowChartMultidocument">
                <a:avLst/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3068819" y="2793234"/>
                <a:ext cx="436338" cy="175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 ↓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" name="流程图: 库存数据 290"/>
              <p:cNvSpPr/>
              <p:nvPr/>
            </p:nvSpPr>
            <p:spPr>
              <a:xfrm>
                <a:off x="1544818" y="3936572"/>
                <a:ext cx="1116000" cy="288000"/>
              </a:xfrm>
              <a:prstGeom prst="flowChartOnlineStorag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任务库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808922" y="3647674"/>
                <a:ext cx="598241" cy="222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  任务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3" name="流程图: 终止 292"/>
              <p:cNvSpPr/>
              <p:nvPr/>
            </p:nvSpPr>
            <p:spPr>
              <a:xfrm>
                <a:off x="1541080" y="4660745"/>
                <a:ext cx="1116000" cy="288000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Socket </a:t>
                </a:r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分发任务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3388401" y="3880436"/>
                <a:ext cx="292388" cy="86653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algn="ctr"/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将爬行任务加入至队列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3247807" y="5219345"/>
                <a:ext cx="723275" cy="222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装配爬行实例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2018318" y="2587439"/>
                <a:ext cx="3186329" cy="367358"/>
                <a:chOff x="2018318" y="2587439"/>
                <a:chExt cx="3186329" cy="367358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2018318" y="2587439"/>
                  <a:ext cx="3186329" cy="187358"/>
                  <a:chOff x="2018318" y="2587439"/>
                  <a:chExt cx="3186329" cy="187358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2018318" y="2774797"/>
                    <a:ext cx="318632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箭头连接符 4"/>
                  <p:cNvCxnSpPr/>
                  <p:nvPr/>
                </p:nvCxnSpPr>
                <p:spPr>
                  <a:xfrm flipV="1">
                    <a:off x="2018318" y="2587439"/>
                    <a:ext cx="0" cy="187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箭头连接符 7"/>
                  <p:cNvCxnSpPr/>
                  <p:nvPr/>
                </p:nvCxnSpPr>
                <p:spPr>
                  <a:xfrm flipV="1">
                    <a:off x="5204647" y="2587439"/>
                    <a:ext cx="0" cy="1872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7" name="组合 296"/>
                <p:cNvGrpSpPr/>
                <p:nvPr/>
              </p:nvGrpSpPr>
              <p:grpSpPr>
                <a:xfrm>
                  <a:off x="3556061" y="2594797"/>
                  <a:ext cx="108000" cy="360000"/>
                  <a:chOff x="3006908" y="2101542"/>
                  <a:chExt cx="128407" cy="519438"/>
                </a:xfrm>
              </p:grpSpPr>
              <p:cxnSp>
                <p:nvCxnSpPr>
                  <p:cNvPr id="332" name="直接箭头连接符 331"/>
                  <p:cNvCxnSpPr/>
                  <p:nvPr/>
                </p:nvCxnSpPr>
                <p:spPr>
                  <a:xfrm flipH="1" flipV="1">
                    <a:off x="3071112" y="2101542"/>
                    <a:ext cx="1" cy="519438"/>
                  </a:xfrm>
                  <a:prstGeom prst="straightConnector1">
                    <a:avLst/>
                  </a:prstGeom>
                  <a:ln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3" name="流程图: 或者 332"/>
                  <p:cNvSpPr/>
                  <p:nvPr/>
                </p:nvSpPr>
                <p:spPr>
                  <a:xfrm>
                    <a:off x="3006908" y="2283345"/>
                    <a:ext cx="128407" cy="155831"/>
                  </a:xfrm>
                  <a:prstGeom prst="flowChartOr">
                    <a:avLst/>
                  </a:prstGeom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00"/>
                  </a:p>
                </p:txBody>
              </p:sp>
            </p:grpSp>
          </p:grpSp>
          <p:grpSp>
            <p:nvGrpSpPr>
              <p:cNvPr id="298" name="组合 297"/>
              <p:cNvGrpSpPr/>
              <p:nvPr/>
            </p:nvGrpSpPr>
            <p:grpSpPr>
              <a:xfrm>
                <a:off x="1525592" y="2350249"/>
                <a:ext cx="4159380" cy="249501"/>
                <a:chOff x="543069" y="1810242"/>
                <a:chExt cx="4945305" cy="360000"/>
              </a:xfrm>
            </p:grpSpPr>
            <p:sp>
              <p:nvSpPr>
                <p:cNvPr id="327" name="流程图: 手动操作 326"/>
                <p:cNvSpPr/>
                <p:nvPr/>
              </p:nvSpPr>
              <p:spPr>
                <a:xfrm>
                  <a:off x="543069" y="1810242"/>
                  <a:ext cx="1152000" cy="360000"/>
                </a:xfrm>
                <a:prstGeom prst="flowChartManualOperatio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7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web</a:t>
                  </a:r>
                  <a:endPara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8" name="流程图: 手动操作 327"/>
                <p:cNvSpPr/>
                <p:nvPr/>
              </p:nvSpPr>
              <p:spPr>
                <a:xfrm>
                  <a:off x="2432101" y="1810242"/>
                  <a:ext cx="1152000" cy="360000"/>
                </a:xfrm>
                <a:prstGeom prst="flowChartManualOperatio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700" dirty="0" err="1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gui</a:t>
                  </a:r>
                  <a:endPara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9" name="流程图: 手动操作 328"/>
                <p:cNvSpPr/>
                <p:nvPr/>
              </p:nvSpPr>
              <p:spPr>
                <a:xfrm>
                  <a:off x="4336374" y="1810242"/>
                  <a:ext cx="1152000" cy="360000"/>
                </a:xfrm>
                <a:prstGeom prst="flowChartManualOperatio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700" dirty="0" err="1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cmd</a:t>
                  </a:r>
                  <a:endPara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9" name="流程图: 准备 298"/>
              <p:cNvSpPr/>
              <p:nvPr/>
            </p:nvSpPr>
            <p:spPr>
              <a:xfrm>
                <a:off x="2094252" y="2960290"/>
                <a:ext cx="3012776" cy="244251"/>
              </a:xfrm>
              <a:prstGeom prst="flowChartPreparati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3689499" y="2786633"/>
                <a:ext cx="396262" cy="175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 </a:t>
                </a:r>
                <a:r>
                  <a:rPr lang="en-US" altLang="zh-CN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02" name="直接箭头连接符 301"/>
              <p:cNvCxnSpPr/>
              <p:nvPr/>
            </p:nvCxnSpPr>
            <p:spPr>
              <a:xfrm>
                <a:off x="2108318" y="4237094"/>
                <a:ext cx="0" cy="4241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流程图: 决策 302"/>
              <p:cNvSpPr/>
              <p:nvPr/>
            </p:nvSpPr>
            <p:spPr>
              <a:xfrm>
                <a:off x="2018318" y="4308019"/>
                <a:ext cx="180000" cy="103295"/>
              </a:xfrm>
              <a:prstGeom prst="flowChartDecisi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1719155" y="4342085"/>
                <a:ext cx="777777" cy="222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当存在  客户端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05" name="直接箭头连接符 304"/>
              <p:cNvCxnSpPr/>
              <p:nvPr/>
            </p:nvCxnSpPr>
            <p:spPr>
              <a:xfrm>
                <a:off x="5107028" y="3682462"/>
                <a:ext cx="0" cy="4241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流程图: 决策 305"/>
              <p:cNvSpPr/>
              <p:nvPr/>
            </p:nvSpPr>
            <p:spPr>
              <a:xfrm>
                <a:off x="5024647" y="3865953"/>
                <a:ext cx="180000" cy="103295"/>
              </a:xfrm>
              <a:prstGeom prst="flowChartDecisi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308" name="流程图: 库存数据 307"/>
              <p:cNvSpPr/>
              <p:nvPr/>
            </p:nvSpPr>
            <p:spPr>
              <a:xfrm>
                <a:off x="4559190" y="4648488"/>
                <a:ext cx="1116000" cy="288000"/>
              </a:xfrm>
              <a:prstGeom prst="flowChartOnlineStorag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任务库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9" name="文本框 308"/>
              <p:cNvSpPr txBox="1"/>
              <p:nvPr/>
            </p:nvSpPr>
            <p:spPr>
              <a:xfrm>
                <a:off x="4811194" y="4366656"/>
                <a:ext cx="598241" cy="222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存入  任务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0" name="直接箭头连接符 309"/>
              <p:cNvCxnSpPr/>
              <p:nvPr/>
            </p:nvCxnSpPr>
            <p:spPr>
              <a:xfrm>
                <a:off x="5110316" y="4396482"/>
                <a:ext cx="0" cy="249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文本框 310"/>
              <p:cNvSpPr txBox="1"/>
              <p:nvPr/>
            </p:nvSpPr>
            <p:spPr>
              <a:xfrm>
                <a:off x="4813936" y="4897558"/>
                <a:ext cx="6880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解析  至队列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2" name="直接箭头连接符 311"/>
              <p:cNvCxnSpPr/>
              <p:nvPr/>
            </p:nvCxnSpPr>
            <p:spPr>
              <a:xfrm>
                <a:off x="5110316" y="4944819"/>
                <a:ext cx="0" cy="252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箭头连接符 313"/>
              <p:cNvCxnSpPr/>
              <p:nvPr/>
            </p:nvCxnSpPr>
            <p:spPr>
              <a:xfrm>
                <a:off x="3600640" y="3144819"/>
                <a:ext cx="0" cy="205200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箭头连接符 315"/>
              <p:cNvCxnSpPr/>
              <p:nvPr/>
            </p:nvCxnSpPr>
            <p:spPr>
              <a:xfrm rot="16200000">
                <a:off x="3620814" y="5074918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流程图: 多文档 316"/>
              <p:cNvSpPr/>
              <p:nvPr/>
            </p:nvSpPr>
            <p:spPr>
              <a:xfrm>
                <a:off x="1735369" y="6283820"/>
                <a:ext cx="3181188" cy="1212369"/>
              </a:xfrm>
              <a:prstGeom prst="flowChartMultidocument">
                <a:avLst/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8" name="文本框 317"/>
              <p:cNvSpPr txBox="1"/>
              <p:nvPr/>
            </p:nvSpPr>
            <p:spPr>
              <a:xfrm>
                <a:off x="3607783" y="5672709"/>
                <a:ext cx="63350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</a:t>
                </a:r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引擎</a:t>
                </a:r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并发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9" name="直接箭头连接符 318"/>
              <p:cNvCxnSpPr/>
              <p:nvPr/>
            </p:nvCxnSpPr>
            <p:spPr>
              <a:xfrm>
                <a:off x="3597991" y="5642228"/>
                <a:ext cx="0" cy="252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流程图: 终止 321"/>
              <p:cNvSpPr/>
              <p:nvPr/>
            </p:nvSpPr>
            <p:spPr>
              <a:xfrm>
                <a:off x="3858356" y="6648594"/>
                <a:ext cx="504000" cy="504000"/>
              </a:xfrm>
              <a:prstGeom prst="flowChartTerminator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分批</a:t>
                </a:r>
                <a:endParaRPr lang="en-US" altLang="zh-CN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7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541080" y="5211020"/>
                <a:ext cx="4148494" cy="432000"/>
              </a:xfrm>
              <a:prstGeom prst="rect">
                <a:avLst/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/>
              </a:p>
            </p:txBody>
          </p:sp>
          <p:sp>
            <p:nvSpPr>
              <p:cNvPr id="62" name="流程图: 资料带 61"/>
              <p:cNvSpPr/>
              <p:nvPr/>
            </p:nvSpPr>
            <p:spPr>
              <a:xfrm>
                <a:off x="2144443" y="5258982"/>
                <a:ext cx="1116000" cy="351872"/>
              </a:xfrm>
              <a:prstGeom prst="flowChartPunchedTap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蜘蛛队列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流程图: 资料带 62"/>
              <p:cNvSpPr/>
              <p:nvPr/>
            </p:nvSpPr>
            <p:spPr>
              <a:xfrm>
                <a:off x="3985846" y="5258982"/>
                <a:ext cx="1116000" cy="351872"/>
              </a:xfrm>
              <a:prstGeom prst="flowChartPunchedTap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蜘蛛</a:t>
                </a:r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爬行引擎池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3020398" y="6900594"/>
                <a:ext cx="180000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>
                <a:off x="3687038" y="6900594"/>
                <a:ext cx="180000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流程图: 数据 68"/>
              <p:cNvSpPr/>
              <p:nvPr/>
            </p:nvSpPr>
            <p:spPr>
              <a:xfrm>
                <a:off x="3191718" y="6648594"/>
                <a:ext cx="504000" cy="504000"/>
              </a:xfrm>
              <a:prstGeom prst="flowChartInputOutput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数据收集</a:t>
                </a:r>
              </a:p>
            </p:txBody>
          </p:sp>
          <p:sp>
            <p:nvSpPr>
              <p:cNvPr id="70" name="流程图: 过程 69"/>
              <p:cNvSpPr/>
              <p:nvPr/>
            </p:nvSpPr>
            <p:spPr>
              <a:xfrm>
                <a:off x="1858438" y="6648594"/>
                <a:ext cx="504000" cy="504000"/>
              </a:xfrm>
              <a:prstGeom prst="flowChartProcess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链接</a:t>
                </a:r>
                <a:endParaRPr lang="en-US" altLang="zh-CN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7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下载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流程图: 过程 70"/>
              <p:cNvSpPr/>
              <p:nvPr/>
            </p:nvSpPr>
            <p:spPr>
              <a:xfrm>
                <a:off x="2525078" y="6648594"/>
                <a:ext cx="504000" cy="504000"/>
              </a:xfrm>
              <a:prstGeom prst="flowChartProcess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</a:t>
                </a:r>
                <a:endParaRPr lang="en-US" altLang="zh-CN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7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解析</a:t>
                </a:r>
                <a:endPara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2" name="直接箭头连接符 71"/>
              <p:cNvCxnSpPr/>
              <p:nvPr/>
            </p:nvCxnSpPr>
            <p:spPr>
              <a:xfrm>
                <a:off x="2353758" y="6900594"/>
                <a:ext cx="180000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/>
              <p:cNvSpPr txBox="1"/>
              <p:nvPr/>
            </p:nvSpPr>
            <p:spPr>
              <a:xfrm>
                <a:off x="3607783" y="6041251"/>
                <a:ext cx="633507" cy="234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多请求并发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>
                <a:off x="3597991" y="6079086"/>
                <a:ext cx="0" cy="19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合 11"/>
              <p:cNvGrpSpPr/>
              <p:nvPr/>
            </p:nvGrpSpPr>
            <p:grpSpPr>
              <a:xfrm>
                <a:off x="4559190" y="4111609"/>
                <a:ext cx="1116001" cy="288000"/>
                <a:chOff x="4386715" y="2769456"/>
                <a:chExt cx="1116001" cy="288000"/>
              </a:xfrm>
            </p:grpSpPr>
            <p:sp>
              <p:nvSpPr>
                <p:cNvPr id="294" name="流程图: 数据 293"/>
                <p:cNvSpPr/>
                <p:nvPr/>
              </p:nvSpPr>
              <p:spPr>
                <a:xfrm>
                  <a:off x="4386715" y="2769456"/>
                  <a:ext cx="1116001" cy="288000"/>
                </a:xfrm>
                <a:prstGeom prst="flowChartInputOutpu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4509581" y="2816842"/>
                  <a:ext cx="857927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zh-CN" sz="7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Socket </a:t>
                  </a:r>
                  <a:r>
                    <a:rPr lang="zh-CN" altLang="en-US" sz="7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接收任务</a:t>
                  </a: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1878784" y="3278521"/>
                <a:ext cx="463334" cy="413179"/>
                <a:chOff x="1706309" y="1936368"/>
                <a:chExt cx="463334" cy="413179"/>
              </a:xfrm>
            </p:grpSpPr>
            <p:sp>
              <p:nvSpPr>
                <p:cNvPr id="287" name="流程图: 或者 286"/>
                <p:cNvSpPr/>
                <p:nvPr/>
              </p:nvSpPr>
              <p:spPr>
                <a:xfrm>
                  <a:off x="1719009" y="1936368"/>
                  <a:ext cx="432000" cy="413179"/>
                </a:xfrm>
                <a:prstGeom prst="flowChartOr">
                  <a:avLst/>
                </a:prstGeom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706309" y="2042924"/>
                  <a:ext cx="463334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zh-CN" altLang="en-US" sz="7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服务器</a:t>
                  </a: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3368973" y="3278521"/>
                <a:ext cx="463334" cy="413179"/>
                <a:chOff x="3201182" y="1936368"/>
                <a:chExt cx="463334" cy="413179"/>
              </a:xfrm>
            </p:grpSpPr>
            <p:sp>
              <p:nvSpPr>
                <p:cNvPr id="288" name="流程图: 或者 287"/>
                <p:cNvSpPr/>
                <p:nvPr/>
              </p:nvSpPr>
              <p:spPr>
                <a:xfrm>
                  <a:off x="3216849" y="1936368"/>
                  <a:ext cx="432000" cy="413179"/>
                </a:xfrm>
                <a:prstGeom prst="flowChartOr">
                  <a:avLst/>
                </a:prstGeom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3201182" y="2042924"/>
                  <a:ext cx="463334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zh-CN" altLang="en-US" sz="7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单机版</a:t>
                  </a: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4876139" y="3278521"/>
                <a:ext cx="463334" cy="413179"/>
                <a:chOff x="4706045" y="1936368"/>
                <a:chExt cx="463334" cy="413179"/>
              </a:xfrm>
            </p:grpSpPr>
            <p:sp>
              <p:nvSpPr>
                <p:cNvPr id="289" name="流程图: 或者 288"/>
                <p:cNvSpPr/>
                <p:nvPr/>
              </p:nvSpPr>
              <p:spPr>
                <a:xfrm>
                  <a:off x="4720365" y="1936368"/>
                  <a:ext cx="432000" cy="413179"/>
                </a:xfrm>
                <a:prstGeom prst="flowChartOr">
                  <a:avLst/>
                </a:prstGeom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4706045" y="2042924"/>
                  <a:ext cx="463334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zh-CN" altLang="en-US" sz="70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客户端</a:t>
                  </a:r>
                </a:p>
              </p:txBody>
            </p:sp>
          </p:grpSp>
          <p:sp>
            <p:nvSpPr>
              <p:cNvPr id="91" name="文本框 90"/>
              <p:cNvSpPr txBox="1"/>
              <p:nvPr/>
            </p:nvSpPr>
            <p:spPr>
              <a:xfrm>
                <a:off x="4718139" y="3647674"/>
                <a:ext cx="777777" cy="222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7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当连接  服务器</a:t>
                </a:r>
                <a:endPara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98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74</Words>
  <Application>Microsoft Office PowerPoint</Application>
  <PresentationFormat>自定义</PresentationFormat>
  <Paragraphs>33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Tentinet-58</dc:creator>
  <cp:lastModifiedBy>Tentinet-58</cp:lastModifiedBy>
  <cp:revision>196</cp:revision>
  <dcterms:created xsi:type="dcterms:W3CDTF">2015-08-25T06:24:27Z</dcterms:created>
  <dcterms:modified xsi:type="dcterms:W3CDTF">2015-10-16T05:04:05Z</dcterms:modified>
</cp:coreProperties>
</file>