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b022687d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b022687d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b0db1696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b0db1696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b022687d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b022687d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b022687d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b022687d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b0db1696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b0db1696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80467ed1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80467ed1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b022687d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b022687d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b3b8239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b3b8239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b0db1696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b0db1696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b022687d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b022687d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b022687d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b022687d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b022687d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b022687d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b0db169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b0db169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73032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CPS 109 - Lab 2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2095100"/>
            <a:ext cx="9144000" cy="21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Loops: While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22"/>
          <p:cNvSpPr txBox="1"/>
          <p:nvPr>
            <p:ph idx="1" type="subTitle"/>
          </p:nvPr>
        </p:nvSpPr>
        <p:spPr>
          <a:xfrm>
            <a:off x="48300" y="1503150"/>
            <a:ext cx="9047400" cy="3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urier New"/>
                <a:ea typeface="Courier New"/>
                <a:cs typeface="Courier New"/>
                <a:sym typeface="Courier New"/>
              </a:rPr>
              <a:t>A while loop will follow a set of </a:t>
            </a:r>
            <a:r>
              <a:rPr lang="en" sz="2700">
                <a:latin typeface="Courier New"/>
                <a:ea typeface="Courier New"/>
                <a:cs typeface="Courier New"/>
                <a:sym typeface="Courier New"/>
              </a:rPr>
              <a:t>instructions</a:t>
            </a:r>
            <a:r>
              <a:rPr lang="en" sz="2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2700"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 sz="2700">
                <a:latin typeface="Courier New"/>
                <a:ea typeface="Courier New"/>
                <a:cs typeface="Courier New"/>
                <a:sym typeface="Courier New"/>
              </a:rPr>
              <a:t>its boolean condition isn’t met.</a:t>
            </a:r>
            <a:endParaRPr sz="2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urier New"/>
                <a:ea typeface="Courier New"/>
                <a:cs typeface="Courier New"/>
                <a:sym typeface="Courier New"/>
              </a:rPr>
              <a:t>Simply put: the computer will do x instructions until y is true.</a:t>
            </a:r>
            <a:endParaRPr sz="2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Loops: While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838" y="1632800"/>
            <a:ext cx="6840324" cy="30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Loops: Nested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24"/>
          <p:cNvSpPr txBox="1"/>
          <p:nvPr>
            <p:ph idx="1" type="subTitle"/>
          </p:nvPr>
        </p:nvSpPr>
        <p:spPr>
          <a:xfrm>
            <a:off x="48300" y="1437675"/>
            <a:ext cx="9047400" cy="3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Nesting a loop is just a fancy way of saying putting a loop inside of another loop.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You can do this as many times as you like as long as you don’t care about your computer catching fire.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Loops: Nested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48300" y="1437675"/>
            <a:ext cx="9047400" cy="3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You can put a for loop within a for loop, a while loop within a while loop.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You can also get really spicy and put a for loop in a while loop, or a while loop in a for loop.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Loops: Nested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175" y="1689800"/>
            <a:ext cx="634365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Agenda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0" y="1532325"/>
            <a:ext cx="9144000" cy="3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1 -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Housekeeping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2 - Recap of Last Week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3 - Operators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4 - Loops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Recap of Last Week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48300" y="1788125"/>
            <a:ext cx="9047400" cy="3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Remember last week we went over a lot of new stuff! Not remembering all of it is completely fine.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 would recommend rereading if/elif/else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Recap of Last Week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48300" y="1788125"/>
            <a:ext cx="9047400" cy="3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Let’s talk about this statement: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What is this line, exactly? In short, this tells the computer what code to execute when the main file in a program is run.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425" y="2509912"/>
            <a:ext cx="5377150" cy="4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Operators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48300" y="1437675"/>
            <a:ext cx="9047400" cy="3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Operators are, in essence, the backbone of programming. They’re instructions that the computer recognizes and uses to manipulate or check data.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Anything from boolean comparisons, to mathematical operations, to comparisons.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Introduction to Loops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48300" y="1437675"/>
            <a:ext cx="9047400" cy="3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 you want to repeat a bunch of code until you achieve something specific? Maybe until you reach a certain number of iterations or you find what you’re looking for in a list?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You need a loop for that.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Introduction to Loops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48300" y="1437675"/>
            <a:ext cx="9047400" cy="3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What is a loop?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loop is a certain set of instructions (syntax) that the computer knows to repeat until a condition is met.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Kinds of loops: while, for, nested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Loops: For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20"/>
          <p:cNvSpPr txBox="1"/>
          <p:nvPr>
            <p:ph idx="1" type="subTitle"/>
          </p:nvPr>
        </p:nvSpPr>
        <p:spPr>
          <a:xfrm>
            <a:off x="48300" y="1437675"/>
            <a:ext cx="9047400" cy="3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for loop will repeat a specific set of instructions (written by you)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the amount of time/number of iterations specified.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Simply put: the computer will do something x amount of times.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Loops: For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350" y="1825175"/>
            <a:ext cx="6957300" cy="27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