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8" r:id="rId4"/>
    <p:sldId id="275" r:id="rId5"/>
    <p:sldId id="293" r:id="rId6"/>
    <p:sldId id="294" r:id="rId7"/>
    <p:sldId id="295" r:id="rId8"/>
    <p:sldId id="296" r:id="rId9"/>
    <p:sldId id="298" r:id="rId10"/>
    <p:sldId id="274" r:id="rId11"/>
    <p:sldId id="302" r:id="rId12"/>
    <p:sldId id="288" r:id="rId13"/>
    <p:sldId id="297" r:id="rId14"/>
    <p:sldId id="291" r:id="rId15"/>
    <p:sldId id="290" r:id="rId16"/>
    <p:sldId id="300" r:id="rId17"/>
    <p:sldId id="299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FE7"/>
    <a:srgbClr val="CAC3BD"/>
    <a:srgbClr val="F9DEA3"/>
    <a:srgbClr val="EE7849"/>
    <a:srgbClr val="A9BCC7"/>
    <a:srgbClr val="F2B19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mjh94@daum.net" userId="69e28ab8a8ead8d2" providerId="LiveId" clId="{576E0417-7DE7-4132-B820-A30BE76F810C}"/>
    <pc:docChg chg="undo redo custSel addSld delSld modSld sldOrd modMainMaster">
      <pc:chgData name="moomjh94@daum.net" userId="69e28ab8a8ead8d2" providerId="LiveId" clId="{576E0417-7DE7-4132-B820-A30BE76F810C}" dt="2021-09-08T12:14:22.080" v="1553" actId="47"/>
      <pc:docMkLst>
        <pc:docMk/>
      </pc:docMkLst>
      <pc:sldChg chg="modSp mod">
        <pc:chgData name="moomjh94@daum.net" userId="69e28ab8a8ead8d2" providerId="LiveId" clId="{576E0417-7DE7-4132-B820-A30BE76F810C}" dt="2021-09-05T12:51:58.435" v="574"/>
        <pc:sldMkLst>
          <pc:docMk/>
          <pc:sldMk cId="968929718" sldId="258"/>
        </pc:sldMkLst>
        <pc:spChg chg="mod">
          <ac:chgData name="moomjh94@daum.net" userId="69e28ab8a8ead8d2" providerId="LiveId" clId="{576E0417-7DE7-4132-B820-A30BE76F810C}" dt="2021-09-05T12:51:58.435" v="574"/>
          <ac:spMkLst>
            <pc:docMk/>
            <pc:sldMk cId="968929718" sldId="258"/>
            <ac:spMk id="6" creationId="{3F17FCE6-5BF4-4D81-A9B3-85E3572ECF9D}"/>
          </ac:spMkLst>
        </pc:spChg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3404700505" sldId="259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4208131077" sldId="261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956905196" sldId="262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1567991450" sldId="263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399162927" sldId="264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710132228" sldId="265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3656446915" sldId="266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3041664497" sldId="267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186489462" sldId="268"/>
        </pc:sldMkLst>
      </pc:sldChg>
      <pc:sldChg chg="modSp mod">
        <pc:chgData name="moomjh94@daum.net" userId="69e28ab8a8ead8d2" providerId="LiveId" clId="{576E0417-7DE7-4132-B820-A30BE76F810C}" dt="2021-09-05T13:31:19.673" v="1243" actId="20577"/>
        <pc:sldMkLst>
          <pc:docMk/>
          <pc:sldMk cId="2946143211" sldId="270"/>
        </pc:sldMkLst>
        <pc:spChg chg="mod">
          <ac:chgData name="moomjh94@daum.net" userId="69e28ab8a8ead8d2" providerId="LiveId" clId="{576E0417-7DE7-4132-B820-A30BE76F810C}" dt="2021-09-05T13:30:39.975" v="1179"/>
          <ac:spMkLst>
            <pc:docMk/>
            <pc:sldMk cId="2946143211" sldId="270"/>
            <ac:spMk id="11" creationId="{EFCE473A-F32E-4009-9CED-4EEC4220DE69}"/>
          </ac:spMkLst>
        </pc:spChg>
        <pc:spChg chg="mod">
          <ac:chgData name="moomjh94@daum.net" userId="69e28ab8a8ead8d2" providerId="LiveId" clId="{576E0417-7DE7-4132-B820-A30BE76F810C}" dt="2021-09-05T13:30:42.802" v="1186"/>
          <ac:spMkLst>
            <pc:docMk/>
            <pc:sldMk cId="2946143211" sldId="270"/>
            <ac:spMk id="15" creationId="{09FEA1B9-D49E-40C9-916B-D823B705149C}"/>
          </ac:spMkLst>
        </pc:spChg>
        <pc:spChg chg="mod">
          <ac:chgData name="moomjh94@daum.net" userId="69e28ab8a8ead8d2" providerId="LiveId" clId="{576E0417-7DE7-4132-B820-A30BE76F810C}" dt="2021-09-05T13:30:48.143" v="1195"/>
          <ac:spMkLst>
            <pc:docMk/>
            <pc:sldMk cId="2946143211" sldId="270"/>
            <ac:spMk id="18" creationId="{354AB7E2-0D93-4A31-82B5-0F41F83D4402}"/>
          </ac:spMkLst>
        </pc:spChg>
        <pc:spChg chg="mod">
          <ac:chgData name="moomjh94@daum.net" userId="69e28ab8a8ead8d2" providerId="LiveId" clId="{576E0417-7DE7-4132-B820-A30BE76F810C}" dt="2021-09-05T13:31:19.673" v="1243" actId="20577"/>
          <ac:spMkLst>
            <pc:docMk/>
            <pc:sldMk cId="2946143211" sldId="270"/>
            <ac:spMk id="20" creationId="{3454B463-297D-4942-8BB6-F75D662AFE25}"/>
          </ac:spMkLst>
        </pc:spChg>
        <pc:spChg chg="mod">
          <ac:chgData name="moomjh94@daum.net" userId="69e28ab8a8ead8d2" providerId="LiveId" clId="{576E0417-7DE7-4132-B820-A30BE76F810C}" dt="2021-09-05T13:30:53.005" v="1211"/>
          <ac:spMkLst>
            <pc:docMk/>
            <pc:sldMk cId="2946143211" sldId="270"/>
            <ac:spMk id="21" creationId="{6BB09E00-E3EB-4694-BE92-C5DB3E302C7A}"/>
          </ac:spMkLst>
        </pc:spChg>
      </pc:sldChg>
      <pc:sldChg chg="modSp mod">
        <pc:chgData name="moomjh94@daum.net" userId="69e28ab8a8ead8d2" providerId="LiveId" clId="{576E0417-7DE7-4132-B820-A30BE76F810C}" dt="2021-09-05T13:31:53.804" v="1246" actId="1076"/>
        <pc:sldMkLst>
          <pc:docMk/>
          <pc:sldMk cId="2783273264" sldId="271"/>
        </pc:sldMkLst>
        <pc:spChg chg="mod">
          <ac:chgData name="moomjh94@daum.net" userId="69e28ab8a8ead8d2" providerId="LiveId" clId="{576E0417-7DE7-4132-B820-A30BE76F810C}" dt="2021-09-05T13:31:53.804" v="1246" actId="1076"/>
          <ac:spMkLst>
            <pc:docMk/>
            <pc:sldMk cId="2783273264" sldId="271"/>
            <ac:spMk id="9" creationId="{B143F42F-B5A0-4AD7-9913-0D356AE82055}"/>
          </ac:spMkLst>
        </pc:spChg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1783271350" sldId="272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2832146954" sldId="273"/>
        </pc:sldMkLst>
      </pc:sldChg>
      <pc:sldChg chg="addSp delSp modSp mod ord">
        <pc:chgData name="moomjh94@daum.net" userId="69e28ab8a8ead8d2" providerId="LiveId" clId="{576E0417-7DE7-4132-B820-A30BE76F810C}" dt="2021-09-08T12:02:16.285" v="1473" actId="1076"/>
        <pc:sldMkLst>
          <pc:docMk/>
          <pc:sldMk cId="1899128505" sldId="274"/>
        </pc:sldMkLst>
        <pc:spChg chg="mod">
          <ac:chgData name="moomjh94@daum.net" userId="69e28ab8a8ead8d2" providerId="LiveId" clId="{576E0417-7DE7-4132-B820-A30BE76F810C}" dt="2021-09-05T13:13:32.377" v="746"/>
          <ac:spMkLst>
            <pc:docMk/>
            <pc:sldMk cId="1899128505" sldId="274"/>
            <ac:spMk id="5" creationId="{412B92A5-CACA-42B6-AF84-4914E60F0529}"/>
          </ac:spMkLst>
        </pc:spChg>
        <pc:spChg chg="mod">
          <ac:chgData name="moomjh94@daum.net" userId="69e28ab8a8ead8d2" providerId="LiveId" clId="{576E0417-7DE7-4132-B820-A30BE76F810C}" dt="2021-09-06T11:22:02.066" v="1429" actId="14100"/>
          <ac:spMkLst>
            <pc:docMk/>
            <pc:sldMk cId="1899128505" sldId="274"/>
            <ac:spMk id="11" creationId="{00BE653E-93D5-4791-80AB-684AEC48926D}"/>
          </ac:spMkLst>
        </pc:spChg>
        <pc:spChg chg="del">
          <ac:chgData name="moomjh94@daum.net" userId="69e28ab8a8ead8d2" providerId="LiveId" clId="{576E0417-7DE7-4132-B820-A30BE76F810C}" dt="2021-09-05T12:50:44.040" v="561" actId="478"/>
          <ac:spMkLst>
            <pc:docMk/>
            <pc:sldMk cId="1899128505" sldId="274"/>
            <ac:spMk id="13" creationId="{B7E4809B-935D-452B-B334-96D828FA67D7}"/>
          </ac:spMkLst>
        </pc:spChg>
        <pc:spChg chg="mod">
          <ac:chgData name="moomjh94@daum.net" userId="69e28ab8a8ead8d2" providerId="LiveId" clId="{576E0417-7DE7-4132-B820-A30BE76F810C}" dt="2021-09-05T12:34:55.764" v="298" actId="1076"/>
          <ac:spMkLst>
            <pc:docMk/>
            <pc:sldMk cId="1899128505" sldId="274"/>
            <ac:spMk id="15" creationId="{3FAB9DFC-DF42-4AE2-9093-68916E43D6A1}"/>
          </ac:spMkLst>
        </pc:spChg>
        <pc:spChg chg="del">
          <ac:chgData name="moomjh94@daum.net" userId="69e28ab8a8ead8d2" providerId="LiveId" clId="{576E0417-7DE7-4132-B820-A30BE76F810C}" dt="2021-09-04T07:49:40.497" v="62" actId="478"/>
          <ac:spMkLst>
            <pc:docMk/>
            <pc:sldMk cId="1899128505" sldId="274"/>
            <ac:spMk id="18" creationId="{2390A8F7-F65A-40E5-9EF9-E786D7A2F7D3}"/>
          </ac:spMkLst>
        </pc:spChg>
        <pc:spChg chg="del">
          <ac:chgData name="moomjh94@daum.net" userId="69e28ab8a8ead8d2" providerId="LiveId" clId="{576E0417-7DE7-4132-B820-A30BE76F810C}" dt="2021-09-04T07:50:14.424" v="73" actId="478"/>
          <ac:spMkLst>
            <pc:docMk/>
            <pc:sldMk cId="1899128505" sldId="274"/>
            <ac:spMk id="19" creationId="{5CC1E6C5-2346-4061-8895-39D261E96F30}"/>
          </ac:spMkLst>
        </pc:spChg>
        <pc:spChg chg="mod">
          <ac:chgData name="moomjh94@daum.net" userId="69e28ab8a8ead8d2" providerId="LiveId" clId="{576E0417-7DE7-4132-B820-A30BE76F810C}" dt="2021-09-06T11:21:58.498" v="1428" actId="404"/>
          <ac:spMkLst>
            <pc:docMk/>
            <pc:sldMk cId="1899128505" sldId="274"/>
            <ac:spMk id="20" creationId="{5DBFE5F0-A2D4-4914-A216-17E28D11BFDC}"/>
          </ac:spMkLst>
        </pc:spChg>
        <pc:spChg chg="add mod">
          <ac:chgData name="moomjh94@daum.net" userId="69e28ab8a8ead8d2" providerId="LiveId" clId="{576E0417-7DE7-4132-B820-A30BE76F810C}" dt="2021-09-05T12:34:55.764" v="298" actId="1076"/>
          <ac:spMkLst>
            <pc:docMk/>
            <pc:sldMk cId="1899128505" sldId="274"/>
            <ac:spMk id="21" creationId="{0DD53C1A-94BA-40EA-A756-02CCE960AD53}"/>
          </ac:spMkLst>
        </pc:spChg>
        <pc:spChg chg="mod">
          <ac:chgData name="moomjh94@daum.net" userId="69e28ab8a8ead8d2" providerId="LiveId" clId="{576E0417-7DE7-4132-B820-A30BE76F810C}" dt="2021-09-05T12:34:55.764" v="298" actId="1076"/>
          <ac:spMkLst>
            <pc:docMk/>
            <pc:sldMk cId="1899128505" sldId="274"/>
            <ac:spMk id="22" creationId="{184906CF-35B2-417B-AD72-53ED141763AA}"/>
          </ac:spMkLst>
        </pc:spChg>
        <pc:spChg chg="add mod">
          <ac:chgData name="moomjh94@daum.net" userId="69e28ab8a8ead8d2" providerId="LiveId" clId="{576E0417-7DE7-4132-B820-A30BE76F810C}" dt="2021-09-05T12:34:55.764" v="298" actId="1076"/>
          <ac:spMkLst>
            <pc:docMk/>
            <pc:sldMk cId="1899128505" sldId="274"/>
            <ac:spMk id="23" creationId="{60A75782-3E91-41C9-AFD1-A67318115D69}"/>
          </ac:spMkLst>
        </pc:spChg>
        <pc:spChg chg="add mod">
          <ac:chgData name="moomjh94@daum.net" userId="69e28ab8a8ead8d2" providerId="LiveId" clId="{576E0417-7DE7-4132-B820-A30BE76F810C}" dt="2021-09-05T12:34:55.764" v="298" actId="1076"/>
          <ac:spMkLst>
            <pc:docMk/>
            <pc:sldMk cId="1899128505" sldId="274"/>
            <ac:spMk id="24" creationId="{E1F452BD-D2BC-4923-9494-0C4D802A9351}"/>
          </ac:spMkLst>
        </pc:spChg>
        <pc:spChg chg="del">
          <ac:chgData name="moomjh94@daum.net" userId="69e28ab8a8ead8d2" providerId="LiveId" clId="{576E0417-7DE7-4132-B820-A30BE76F810C}" dt="2021-09-04T07:49:40.497" v="62" actId="478"/>
          <ac:spMkLst>
            <pc:docMk/>
            <pc:sldMk cId="1899128505" sldId="274"/>
            <ac:spMk id="25" creationId="{954034BF-9B31-40DC-8F4A-FBF2A3DD12A6}"/>
          </ac:spMkLst>
        </pc:spChg>
        <pc:spChg chg="del mod">
          <ac:chgData name="moomjh94@daum.net" userId="69e28ab8a8ead8d2" providerId="LiveId" clId="{576E0417-7DE7-4132-B820-A30BE76F810C}" dt="2021-09-04T07:50:14.424" v="73" actId="478"/>
          <ac:spMkLst>
            <pc:docMk/>
            <pc:sldMk cId="1899128505" sldId="274"/>
            <ac:spMk id="26" creationId="{27DFC311-4134-4609-B085-1CA590261FA3}"/>
          </ac:spMkLst>
        </pc:spChg>
        <pc:spChg chg="add mod">
          <ac:chgData name="moomjh94@daum.net" userId="69e28ab8a8ead8d2" providerId="LiveId" clId="{576E0417-7DE7-4132-B820-A30BE76F810C}" dt="2021-09-05T12:34:55.764" v="298" actId="1076"/>
          <ac:spMkLst>
            <pc:docMk/>
            <pc:sldMk cId="1899128505" sldId="274"/>
            <ac:spMk id="27" creationId="{BCFFE5FD-E2A5-4C6A-B5E9-53E0C8525F60}"/>
          </ac:spMkLst>
        </pc:spChg>
        <pc:spChg chg="add mod">
          <ac:chgData name="moomjh94@daum.net" userId="69e28ab8a8ead8d2" providerId="LiveId" clId="{576E0417-7DE7-4132-B820-A30BE76F810C}" dt="2021-09-05T12:34:55.764" v="298" actId="1076"/>
          <ac:spMkLst>
            <pc:docMk/>
            <pc:sldMk cId="1899128505" sldId="274"/>
            <ac:spMk id="34" creationId="{2767BCBC-8EAB-445F-97E5-235C3671D9A6}"/>
          </ac:spMkLst>
        </pc:spChg>
        <pc:spChg chg="add mod">
          <ac:chgData name="moomjh94@daum.net" userId="69e28ab8a8ead8d2" providerId="LiveId" clId="{576E0417-7DE7-4132-B820-A30BE76F810C}" dt="2021-09-06T11:21:03.344" v="1396" actId="1076"/>
          <ac:spMkLst>
            <pc:docMk/>
            <pc:sldMk cId="1899128505" sldId="274"/>
            <ac:spMk id="35" creationId="{4220B0F6-C380-4E41-9FCE-9F25243A5510}"/>
          </ac:spMkLst>
        </pc:spChg>
        <pc:spChg chg="add mod">
          <ac:chgData name="moomjh94@daum.net" userId="69e28ab8a8ead8d2" providerId="LiveId" clId="{576E0417-7DE7-4132-B820-A30BE76F810C}" dt="2021-09-05T12:34:55.764" v="298" actId="1076"/>
          <ac:spMkLst>
            <pc:docMk/>
            <pc:sldMk cId="1899128505" sldId="274"/>
            <ac:spMk id="36" creationId="{1E494493-D70C-4A31-89BB-ED5323F6732A}"/>
          </ac:spMkLst>
        </pc:spChg>
        <pc:spChg chg="add mod">
          <ac:chgData name="moomjh94@daum.net" userId="69e28ab8a8ead8d2" providerId="LiveId" clId="{576E0417-7DE7-4132-B820-A30BE76F810C}" dt="2021-09-06T11:21:46.954" v="1425" actId="14100"/>
          <ac:spMkLst>
            <pc:docMk/>
            <pc:sldMk cId="1899128505" sldId="274"/>
            <ac:spMk id="37" creationId="{956F5A9C-A4BF-48A6-9793-AC1BD1E17A3D}"/>
          </ac:spMkLst>
        </pc:spChg>
        <pc:spChg chg="add mod">
          <ac:chgData name="moomjh94@daum.net" userId="69e28ab8a8ead8d2" providerId="LiveId" clId="{576E0417-7DE7-4132-B820-A30BE76F810C}" dt="2021-09-06T11:19:06.879" v="1331" actId="11530"/>
          <ac:spMkLst>
            <pc:docMk/>
            <pc:sldMk cId="1899128505" sldId="274"/>
            <ac:spMk id="38" creationId="{CE9E97ED-ED4E-4E22-8401-836A04A9E2A0}"/>
          </ac:spMkLst>
        </pc:spChg>
        <pc:spChg chg="add mod">
          <ac:chgData name="moomjh94@daum.net" userId="69e28ab8a8ead8d2" providerId="LiveId" clId="{576E0417-7DE7-4132-B820-A30BE76F810C}" dt="2021-09-06T11:14:34.400" v="1301" actId="20577"/>
          <ac:spMkLst>
            <pc:docMk/>
            <pc:sldMk cId="1899128505" sldId="274"/>
            <ac:spMk id="39" creationId="{6B729B02-B023-4F03-A5D5-EC70B634ED8B}"/>
          </ac:spMkLst>
        </pc:spChg>
        <pc:spChg chg="add mod">
          <ac:chgData name="moomjh94@daum.net" userId="69e28ab8a8ead8d2" providerId="LiveId" clId="{576E0417-7DE7-4132-B820-A30BE76F810C}" dt="2021-09-06T11:21:50.036" v="1426" actId="1076"/>
          <ac:spMkLst>
            <pc:docMk/>
            <pc:sldMk cId="1899128505" sldId="274"/>
            <ac:spMk id="40" creationId="{1D2FB1A0-80CC-4A2B-8FD6-118E671F0333}"/>
          </ac:spMkLst>
        </pc:spChg>
        <pc:spChg chg="add mod">
          <ac:chgData name="moomjh94@daum.net" userId="69e28ab8a8ead8d2" providerId="LiveId" clId="{576E0417-7DE7-4132-B820-A30BE76F810C}" dt="2021-09-05T12:37:37.183" v="314" actId="1076"/>
          <ac:spMkLst>
            <pc:docMk/>
            <pc:sldMk cId="1899128505" sldId="274"/>
            <ac:spMk id="43" creationId="{4FD051E5-A425-4725-9A02-0661D0BF1DD0}"/>
          </ac:spMkLst>
        </pc:spChg>
        <pc:spChg chg="add del mod">
          <ac:chgData name="moomjh94@daum.net" userId="69e28ab8a8ead8d2" providerId="LiveId" clId="{576E0417-7DE7-4132-B820-A30BE76F810C}" dt="2021-09-05T12:40:12.316" v="366" actId="478"/>
          <ac:spMkLst>
            <pc:docMk/>
            <pc:sldMk cId="1899128505" sldId="274"/>
            <ac:spMk id="44" creationId="{AB160680-F684-482F-B7CD-FFFF89CC95D7}"/>
          </ac:spMkLst>
        </pc:spChg>
        <pc:spChg chg="add del mod">
          <ac:chgData name="moomjh94@daum.net" userId="69e28ab8a8ead8d2" providerId="LiveId" clId="{576E0417-7DE7-4132-B820-A30BE76F810C}" dt="2021-09-05T12:39:04.310" v="342" actId="478"/>
          <ac:spMkLst>
            <pc:docMk/>
            <pc:sldMk cId="1899128505" sldId="274"/>
            <ac:spMk id="45" creationId="{8ABD675F-40B5-4900-ACD7-86EE9D82D15F}"/>
          </ac:spMkLst>
        </pc:spChg>
        <pc:spChg chg="add mod">
          <ac:chgData name="moomjh94@daum.net" userId="69e28ab8a8ead8d2" providerId="LiveId" clId="{576E0417-7DE7-4132-B820-A30BE76F810C}" dt="2021-09-05T12:43:23.737" v="426"/>
          <ac:spMkLst>
            <pc:docMk/>
            <pc:sldMk cId="1899128505" sldId="274"/>
            <ac:spMk id="46" creationId="{731B0307-ED64-4664-908F-2560F8AD6FA5}"/>
          </ac:spMkLst>
        </pc:spChg>
        <pc:spChg chg="add mod">
          <ac:chgData name="moomjh94@daum.net" userId="69e28ab8a8ead8d2" providerId="LiveId" clId="{576E0417-7DE7-4132-B820-A30BE76F810C}" dt="2021-09-05T12:43:00.647" v="399" actId="14100"/>
          <ac:spMkLst>
            <pc:docMk/>
            <pc:sldMk cId="1899128505" sldId="274"/>
            <ac:spMk id="47" creationId="{63D0AEF0-9A18-4CF2-944C-8EC2804A0169}"/>
          </ac:spMkLst>
        </pc:spChg>
        <pc:spChg chg="add mod">
          <ac:chgData name="moomjh94@daum.net" userId="69e28ab8a8ead8d2" providerId="LiveId" clId="{576E0417-7DE7-4132-B820-A30BE76F810C}" dt="2021-09-06T11:18:33.845" v="1328"/>
          <ac:spMkLst>
            <pc:docMk/>
            <pc:sldMk cId="1899128505" sldId="274"/>
            <ac:spMk id="48" creationId="{AE486C07-A87C-4A41-B69E-0F577FECFA64}"/>
          </ac:spMkLst>
        </pc:spChg>
        <pc:spChg chg="add mod">
          <ac:chgData name="moomjh94@daum.net" userId="69e28ab8a8ead8d2" providerId="LiveId" clId="{576E0417-7DE7-4132-B820-A30BE76F810C}" dt="2021-09-05T12:43:16.041" v="418"/>
          <ac:spMkLst>
            <pc:docMk/>
            <pc:sldMk cId="1899128505" sldId="274"/>
            <ac:spMk id="50" creationId="{82DFEE54-551A-4901-AC9B-5B75C59B8EFB}"/>
          </ac:spMkLst>
        </pc:spChg>
        <pc:spChg chg="add mod">
          <ac:chgData name="moomjh94@daum.net" userId="69e28ab8a8ead8d2" providerId="LiveId" clId="{576E0417-7DE7-4132-B820-A30BE76F810C}" dt="2021-09-06T11:20:52.948" v="1395" actId="1076"/>
          <ac:spMkLst>
            <pc:docMk/>
            <pc:sldMk cId="1899128505" sldId="274"/>
            <ac:spMk id="51" creationId="{30436604-5DAE-4EDA-B146-CC9026BC2B76}"/>
          </ac:spMkLst>
        </pc:spChg>
        <pc:spChg chg="add mod">
          <ac:chgData name="moomjh94@daum.net" userId="69e28ab8a8ead8d2" providerId="LiveId" clId="{576E0417-7DE7-4132-B820-A30BE76F810C}" dt="2021-09-08T12:02:16.285" v="1473" actId="1076"/>
          <ac:spMkLst>
            <pc:docMk/>
            <pc:sldMk cId="1899128505" sldId="274"/>
            <ac:spMk id="52" creationId="{37A3938F-FFE0-4F08-B188-C77CFDBDFE17}"/>
          </ac:spMkLst>
        </pc:spChg>
        <pc:cxnChg chg="add mod">
          <ac:chgData name="moomjh94@daum.net" userId="69e28ab8a8ead8d2" providerId="LiveId" clId="{576E0417-7DE7-4132-B820-A30BE76F810C}" dt="2021-09-05T12:34:55.764" v="298" actId="1076"/>
          <ac:cxnSpMkLst>
            <pc:docMk/>
            <pc:sldMk cId="1899128505" sldId="274"/>
            <ac:cxnSpMk id="4" creationId="{7C32FABB-8977-4F93-8914-F8D5648A73DC}"/>
          </ac:cxnSpMkLst>
        </pc:cxnChg>
        <pc:cxnChg chg="add mod">
          <ac:chgData name="moomjh94@daum.net" userId="69e28ab8a8ead8d2" providerId="LiveId" clId="{576E0417-7DE7-4132-B820-A30BE76F810C}" dt="2021-09-05T12:39:22.088" v="349" actId="1076"/>
          <ac:cxnSpMkLst>
            <pc:docMk/>
            <pc:sldMk cId="1899128505" sldId="274"/>
            <ac:cxnSpMk id="28" creationId="{3C6E9072-FF3D-4B2D-B7C5-E1949602751E}"/>
          </ac:cxnSpMkLst>
        </pc:cxnChg>
        <pc:cxnChg chg="add mod">
          <ac:chgData name="moomjh94@daum.net" userId="69e28ab8a8ead8d2" providerId="LiveId" clId="{576E0417-7DE7-4132-B820-A30BE76F810C}" dt="2021-09-05T12:34:55.764" v="298" actId="1076"/>
          <ac:cxnSpMkLst>
            <pc:docMk/>
            <pc:sldMk cId="1899128505" sldId="274"/>
            <ac:cxnSpMk id="29" creationId="{77AABCFB-03FF-4850-BDD9-ED335195A6EF}"/>
          </ac:cxnSpMkLst>
        </pc:cxnChg>
        <pc:cxnChg chg="add mod">
          <ac:chgData name="moomjh94@daum.net" userId="69e28ab8a8ead8d2" providerId="LiveId" clId="{576E0417-7DE7-4132-B820-A30BE76F810C}" dt="2021-09-05T12:38:22.773" v="321" actId="14100"/>
          <ac:cxnSpMkLst>
            <pc:docMk/>
            <pc:sldMk cId="1899128505" sldId="274"/>
            <ac:cxnSpMk id="41" creationId="{D7E0186D-911C-4BD4-9125-84F269580D21}"/>
          </ac:cxnSpMkLst>
        </pc:cxnChg>
        <pc:cxnChg chg="add mod">
          <ac:chgData name="moomjh94@daum.net" userId="69e28ab8a8ead8d2" providerId="LiveId" clId="{576E0417-7DE7-4132-B820-A30BE76F810C}" dt="2021-09-05T12:40:31.249" v="370" actId="14100"/>
          <ac:cxnSpMkLst>
            <pc:docMk/>
            <pc:sldMk cId="1899128505" sldId="274"/>
            <ac:cxnSpMk id="42" creationId="{CC3E3CE7-B637-474D-A2FE-9CFBA68C4262}"/>
          </ac:cxnSpMkLst>
        </pc:cxnChg>
        <pc:cxnChg chg="add mod">
          <ac:chgData name="moomjh94@daum.net" userId="69e28ab8a8ead8d2" providerId="LiveId" clId="{576E0417-7DE7-4132-B820-A30BE76F810C}" dt="2021-09-05T12:43:09.262" v="403" actId="14100"/>
          <ac:cxnSpMkLst>
            <pc:docMk/>
            <pc:sldMk cId="1899128505" sldId="274"/>
            <ac:cxnSpMk id="49" creationId="{3B959C57-F5F5-4993-9105-F6AA901257F5}"/>
          </ac:cxnSpMkLst>
        </pc:cxnChg>
      </pc:sldChg>
      <pc:sldChg chg="addSp modSp mod">
        <pc:chgData name="moomjh94@daum.net" userId="69e28ab8a8ead8d2" providerId="LiveId" clId="{576E0417-7DE7-4132-B820-A30BE76F810C}" dt="2021-09-05T12:55:00.140" v="658" actId="1076"/>
        <pc:sldMkLst>
          <pc:docMk/>
          <pc:sldMk cId="377945088" sldId="275"/>
        </pc:sldMkLst>
        <pc:spChg chg="mod">
          <ac:chgData name="moomjh94@daum.net" userId="69e28ab8a8ead8d2" providerId="LiveId" clId="{576E0417-7DE7-4132-B820-A30BE76F810C}" dt="2021-09-05T12:52:34.576" v="586"/>
          <ac:spMkLst>
            <pc:docMk/>
            <pc:sldMk cId="377945088" sldId="275"/>
            <ac:spMk id="5" creationId="{412B92A5-CACA-42B6-AF84-4914E60F0529}"/>
          </ac:spMkLst>
        </pc:spChg>
        <pc:spChg chg="add mod">
          <ac:chgData name="moomjh94@daum.net" userId="69e28ab8a8ead8d2" providerId="LiveId" clId="{576E0417-7DE7-4132-B820-A30BE76F810C}" dt="2021-09-05T12:53:07.920" v="605" actId="20577"/>
          <ac:spMkLst>
            <pc:docMk/>
            <pc:sldMk cId="377945088" sldId="275"/>
            <ac:spMk id="11" creationId="{F276F69F-3869-4E86-98D6-3F0EA72434E1}"/>
          </ac:spMkLst>
        </pc:spChg>
        <pc:spChg chg="mod">
          <ac:chgData name="moomjh94@daum.net" userId="69e28ab8a8ead8d2" providerId="LiveId" clId="{576E0417-7DE7-4132-B820-A30BE76F810C}" dt="2021-09-05T12:55:00.140" v="658" actId="1076"/>
          <ac:spMkLst>
            <pc:docMk/>
            <pc:sldMk cId="377945088" sldId="275"/>
            <ac:spMk id="20" creationId="{8E5DD9DD-F13D-49B6-8F4E-5893B806F97F}"/>
          </ac:spMkLst>
        </pc:spChg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731223662" sldId="276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1649928067" sldId="277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1910035331" sldId="278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926882349" sldId="279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1705896253" sldId="280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3614610951" sldId="281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3977232115" sldId="282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1087454593" sldId="283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2238964208" sldId="284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851288336" sldId="285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3169420259" sldId="286"/>
        </pc:sldMkLst>
      </pc:sldChg>
      <pc:sldChg chg="del">
        <pc:chgData name="moomjh94@daum.net" userId="69e28ab8a8ead8d2" providerId="LiveId" clId="{576E0417-7DE7-4132-B820-A30BE76F810C}" dt="2021-09-05T12:57:00.989" v="723" actId="47"/>
        <pc:sldMkLst>
          <pc:docMk/>
          <pc:sldMk cId="3939749094" sldId="287"/>
        </pc:sldMkLst>
      </pc:sldChg>
      <pc:sldChg chg="addSp delSp modSp add mod">
        <pc:chgData name="moomjh94@daum.net" userId="69e28ab8a8ead8d2" providerId="LiveId" clId="{576E0417-7DE7-4132-B820-A30BE76F810C}" dt="2021-09-08T12:01:51.628" v="1471" actId="1076"/>
        <pc:sldMkLst>
          <pc:docMk/>
          <pc:sldMk cId="838406162" sldId="288"/>
        </pc:sldMkLst>
        <pc:spChg chg="mod">
          <ac:chgData name="moomjh94@daum.net" userId="69e28ab8a8ead8d2" providerId="LiveId" clId="{576E0417-7DE7-4132-B820-A30BE76F810C}" dt="2021-09-04T08:02:33.167" v="283" actId="20577"/>
          <ac:spMkLst>
            <pc:docMk/>
            <pc:sldMk cId="838406162" sldId="288"/>
            <ac:spMk id="5" creationId="{412B92A5-CACA-42B6-AF84-4914E60F0529}"/>
          </ac:spMkLst>
        </pc:spChg>
        <pc:spChg chg="del">
          <ac:chgData name="moomjh94@daum.net" userId="69e28ab8a8ead8d2" providerId="LiveId" clId="{576E0417-7DE7-4132-B820-A30BE76F810C}" dt="2021-09-04T08:02:48.203" v="284" actId="478"/>
          <ac:spMkLst>
            <pc:docMk/>
            <pc:sldMk cId="838406162" sldId="288"/>
            <ac:spMk id="11" creationId="{00BE653E-93D5-4791-80AB-684AEC48926D}"/>
          </ac:spMkLst>
        </pc:spChg>
        <pc:spChg chg="del">
          <ac:chgData name="moomjh94@daum.net" userId="69e28ab8a8ead8d2" providerId="LiveId" clId="{576E0417-7DE7-4132-B820-A30BE76F810C}" dt="2021-09-04T08:03:07.155" v="290" actId="478"/>
          <ac:spMkLst>
            <pc:docMk/>
            <pc:sldMk cId="838406162" sldId="288"/>
            <ac:spMk id="13" creationId="{B7E4809B-935D-452B-B334-96D828FA67D7}"/>
          </ac:spMkLst>
        </pc:spChg>
        <pc:spChg chg="del">
          <ac:chgData name="moomjh94@daum.net" userId="69e28ab8a8ead8d2" providerId="LiveId" clId="{576E0417-7DE7-4132-B820-A30BE76F810C}" dt="2021-09-04T08:02:50.462" v="285" actId="478"/>
          <ac:spMkLst>
            <pc:docMk/>
            <pc:sldMk cId="838406162" sldId="288"/>
            <ac:spMk id="15" creationId="{3FAB9DFC-DF42-4AE2-9093-68916E43D6A1}"/>
          </ac:spMkLst>
        </pc:spChg>
        <pc:spChg chg="del">
          <ac:chgData name="moomjh94@daum.net" userId="69e28ab8a8ead8d2" providerId="LiveId" clId="{576E0417-7DE7-4132-B820-A30BE76F810C}" dt="2021-09-04T08:02:48.203" v="284" actId="478"/>
          <ac:spMkLst>
            <pc:docMk/>
            <pc:sldMk cId="838406162" sldId="288"/>
            <ac:spMk id="20" creationId="{5DBFE5F0-A2D4-4914-A216-17E28D11BFDC}"/>
          </ac:spMkLst>
        </pc:spChg>
        <pc:spChg chg="del">
          <ac:chgData name="moomjh94@daum.net" userId="69e28ab8a8ead8d2" providerId="LiveId" clId="{576E0417-7DE7-4132-B820-A30BE76F810C}" dt="2021-09-04T08:02:48.203" v="284" actId="478"/>
          <ac:spMkLst>
            <pc:docMk/>
            <pc:sldMk cId="838406162" sldId="288"/>
            <ac:spMk id="21" creationId="{0DD53C1A-94BA-40EA-A756-02CCE960AD53}"/>
          </ac:spMkLst>
        </pc:spChg>
        <pc:spChg chg="del">
          <ac:chgData name="moomjh94@daum.net" userId="69e28ab8a8ead8d2" providerId="LiveId" clId="{576E0417-7DE7-4132-B820-A30BE76F810C}" dt="2021-09-04T08:02:50.462" v="285" actId="478"/>
          <ac:spMkLst>
            <pc:docMk/>
            <pc:sldMk cId="838406162" sldId="288"/>
            <ac:spMk id="22" creationId="{184906CF-35B2-417B-AD72-53ED141763AA}"/>
          </ac:spMkLst>
        </pc:spChg>
        <pc:spChg chg="del">
          <ac:chgData name="moomjh94@daum.net" userId="69e28ab8a8ead8d2" providerId="LiveId" clId="{576E0417-7DE7-4132-B820-A30BE76F810C}" dt="2021-09-04T08:02:48.203" v="284" actId="478"/>
          <ac:spMkLst>
            <pc:docMk/>
            <pc:sldMk cId="838406162" sldId="288"/>
            <ac:spMk id="23" creationId="{60A75782-3E91-41C9-AFD1-A67318115D69}"/>
          </ac:spMkLst>
        </pc:spChg>
        <pc:spChg chg="del">
          <ac:chgData name="moomjh94@daum.net" userId="69e28ab8a8ead8d2" providerId="LiveId" clId="{576E0417-7DE7-4132-B820-A30BE76F810C}" dt="2021-09-04T08:02:48.203" v="284" actId="478"/>
          <ac:spMkLst>
            <pc:docMk/>
            <pc:sldMk cId="838406162" sldId="288"/>
            <ac:spMk id="24" creationId="{E1F452BD-D2BC-4923-9494-0C4D802A9351}"/>
          </ac:spMkLst>
        </pc:spChg>
        <pc:spChg chg="del">
          <ac:chgData name="moomjh94@daum.net" userId="69e28ab8a8ead8d2" providerId="LiveId" clId="{576E0417-7DE7-4132-B820-A30BE76F810C}" dt="2021-09-04T08:02:48.203" v="284" actId="478"/>
          <ac:spMkLst>
            <pc:docMk/>
            <pc:sldMk cId="838406162" sldId="288"/>
            <ac:spMk id="27" creationId="{BCFFE5FD-E2A5-4C6A-B5E9-53E0C8525F60}"/>
          </ac:spMkLst>
        </pc:spChg>
        <pc:spChg chg="del">
          <ac:chgData name="moomjh94@daum.net" userId="69e28ab8a8ead8d2" providerId="LiveId" clId="{576E0417-7DE7-4132-B820-A30BE76F810C}" dt="2021-09-04T08:02:48.203" v="284" actId="478"/>
          <ac:spMkLst>
            <pc:docMk/>
            <pc:sldMk cId="838406162" sldId="288"/>
            <ac:spMk id="34" creationId="{2767BCBC-8EAB-445F-97E5-235C3671D9A6}"/>
          </ac:spMkLst>
        </pc:spChg>
        <pc:spChg chg="del">
          <ac:chgData name="moomjh94@daum.net" userId="69e28ab8a8ead8d2" providerId="LiveId" clId="{576E0417-7DE7-4132-B820-A30BE76F810C}" dt="2021-09-04T08:02:48.203" v="284" actId="478"/>
          <ac:spMkLst>
            <pc:docMk/>
            <pc:sldMk cId="838406162" sldId="288"/>
            <ac:spMk id="35" creationId="{4220B0F6-C380-4E41-9FCE-9F25243A5510}"/>
          </ac:spMkLst>
        </pc:spChg>
        <pc:spChg chg="del">
          <ac:chgData name="moomjh94@daum.net" userId="69e28ab8a8ead8d2" providerId="LiveId" clId="{576E0417-7DE7-4132-B820-A30BE76F810C}" dt="2021-09-04T08:02:48.203" v="284" actId="478"/>
          <ac:spMkLst>
            <pc:docMk/>
            <pc:sldMk cId="838406162" sldId="288"/>
            <ac:spMk id="36" creationId="{1E494493-D70C-4A31-89BB-ED5323F6732A}"/>
          </ac:spMkLst>
        </pc:spChg>
        <pc:spChg chg="del">
          <ac:chgData name="moomjh94@daum.net" userId="69e28ab8a8ead8d2" providerId="LiveId" clId="{576E0417-7DE7-4132-B820-A30BE76F810C}" dt="2021-09-04T08:02:48.203" v="284" actId="478"/>
          <ac:spMkLst>
            <pc:docMk/>
            <pc:sldMk cId="838406162" sldId="288"/>
            <ac:spMk id="38" creationId="{CE9E97ED-ED4E-4E22-8401-836A04A9E2A0}"/>
          </ac:spMkLst>
        </pc:spChg>
        <pc:spChg chg="del">
          <ac:chgData name="moomjh94@daum.net" userId="69e28ab8a8ead8d2" providerId="LiveId" clId="{576E0417-7DE7-4132-B820-A30BE76F810C}" dt="2021-09-04T08:02:48.203" v="284" actId="478"/>
          <ac:spMkLst>
            <pc:docMk/>
            <pc:sldMk cId="838406162" sldId="288"/>
            <ac:spMk id="39" creationId="{6B729B02-B023-4F03-A5D5-EC70B634ED8B}"/>
          </ac:spMkLst>
        </pc:spChg>
        <pc:spChg chg="del">
          <ac:chgData name="moomjh94@daum.net" userId="69e28ab8a8ead8d2" providerId="LiveId" clId="{576E0417-7DE7-4132-B820-A30BE76F810C}" dt="2021-09-04T08:02:48.203" v="284" actId="478"/>
          <ac:spMkLst>
            <pc:docMk/>
            <pc:sldMk cId="838406162" sldId="288"/>
            <ac:spMk id="43" creationId="{4FD051E5-A425-4725-9A02-0661D0BF1DD0}"/>
          </ac:spMkLst>
        </pc:spChg>
        <pc:spChg chg="del mod">
          <ac:chgData name="moomjh94@daum.net" userId="69e28ab8a8ead8d2" providerId="LiveId" clId="{576E0417-7DE7-4132-B820-A30BE76F810C}" dt="2021-09-04T08:02:53.451" v="287" actId="478"/>
          <ac:spMkLst>
            <pc:docMk/>
            <pc:sldMk cId="838406162" sldId="288"/>
            <ac:spMk id="44" creationId="{AB160680-F684-482F-B7CD-FFFF89CC95D7}"/>
          </ac:spMkLst>
        </pc:spChg>
        <pc:spChg chg="del">
          <ac:chgData name="moomjh94@daum.net" userId="69e28ab8a8ead8d2" providerId="LiveId" clId="{576E0417-7DE7-4132-B820-A30BE76F810C}" dt="2021-09-04T08:02:48.203" v="284" actId="478"/>
          <ac:spMkLst>
            <pc:docMk/>
            <pc:sldMk cId="838406162" sldId="288"/>
            <ac:spMk id="45" creationId="{8ABD675F-40B5-4900-ACD7-86EE9D82D15F}"/>
          </ac:spMkLst>
        </pc:spChg>
        <pc:picChg chg="add del mod">
          <ac:chgData name="moomjh94@daum.net" userId="69e28ab8a8ead8d2" providerId="LiveId" clId="{576E0417-7DE7-4132-B820-A30BE76F810C}" dt="2021-09-08T12:01:35.653" v="1467" actId="478"/>
          <ac:picMkLst>
            <pc:docMk/>
            <pc:sldMk cId="838406162" sldId="288"/>
            <ac:picMk id="4" creationId="{443B67D0-487E-47ED-ABDA-F2DD71F11FC5}"/>
          </ac:picMkLst>
        </pc:picChg>
        <pc:picChg chg="add del mod">
          <ac:chgData name="moomjh94@daum.net" userId="69e28ab8a8ead8d2" providerId="LiveId" clId="{576E0417-7DE7-4132-B820-A30BE76F810C}" dt="2021-09-05T12:44:14.010" v="427" actId="478"/>
          <ac:picMkLst>
            <pc:docMk/>
            <pc:sldMk cId="838406162" sldId="288"/>
            <ac:picMk id="9" creationId="{177BFCFE-8A1C-42FE-9292-74836ACFD300}"/>
          </ac:picMkLst>
        </pc:picChg>
        <pc:picChg chg="add mod">
          <ac:chgData name="moomjh94@daum.net" userId="69e28ab8a8ead8d2" providerId="LiveId" clId="{576E0417-7DE7-4132-B820-A30BE76F810C}" dt="2021-09-08T12:01:51.628" v="1471" actId="1076"/>
          <ac:picMkLst>
            <pc:docMk/>
            <pc:sldMk cId="838406162" sldId="288"/>
            <ac:picMk id="13" creationId="{02953F91-FE3A-4200-BA14-6644D88F5F78}"/>
          </ac:picMkLst>
        </pc:picChg>
        <pc:cxnChg chg="del mod">
          <ac:chgData name="moomjh94@daum.net" userId="69e28ab8a8ead8d2" providerId="LiveId" clId="{576E0417-7DE7-4132-B820-A30BE76F810C}" dt="2021-09-04T08:02:48.203" v="284" actId="478"/>
          <ac:cxnSpMkLst>
            <pc:docMk/>
            <pc:sldMk cId="838406162" sldId="288"/>
            <ac:cxnSpMk id="4" creationId="{7C32FABB-8977-4F93-8914-F8D5648A73DC}"/>
          </ac:cxnSpMkLst>
        </pc:cxnChg>
        <pc:cxnChg chg="del mod">
          <ac:chgData name="moomjh94@daum.net" userId="69e28ab8a8ead8d2" providerId="LiveId" clId="{576E0417-7DE7-4132-B820-A30BE76F810C}" dt="2021-09-04T08:02:48.203" v="284" actId="478"/>
          <ac:cxnSpMkLst>
            <pc:docMk/>
            <pc:sldMk cId="838406162" sldId="288"/>
            <ac:cxnSpMk id="28" creationId="{3C6E9072-FF3D-4B2D-B7C5-E1949602751E}"/>
          </ac:cxnSpMkLst>
        </pc:cxnChg>
        <pc:cxnChg chg="del">
          <ac:chgData name="moomjh94@daum.net" userId="69e28ab8a8ead8d2" providerId="LiveId" clId="{576E0417-7DE7-4132-B820-A30BE76F810C}" dt="2021-09-04T08:02:48.203" v="284" actId="478"/>
          <ac:cxnSpMkLst>
            <pc:docMk/>
            <pc:sldMk cId="838406162" sldId="288"/>
            <ac:cxnSpMk id="29" creationId="{77AABCFB-03FF-4850-BDD9-ED335195A6EF}"/>
          </ac:cxnSpMkLst>
        </pc:cxnChg>
        <pc:cxnChg chg="del">
          <ac:chgData name="moomjh94@daum.net" userId="69e28ab8a8ead8d2" providerId="LiveId" clId="{576E0417-7DE7-4132-B820-A30BE76F810C}" dt="2021-09-04T08:02:48.203" v="284" actId="478"/>
          <ac:cxnSpMkLst>
            <pc:docMk/>
            <pc:sldMk cId="838406162" sldId="288"/>
            <ac:cxnSpMk id="41" creationId="{D7E0186D-911C-4BD4-9125-84F269580D21}"/>
          </ac:cxnSpMkLst>
        </pc:cxnChg>
      </pc:sldChg>
      <pc:sldChg chg="delSp modSp add del mod">
        <pc:chgData name="moomjh94@daum.net" userId="69e28ab8a8ead8d2" providerId="LiveId" clId="{576E0417-7DE7-4132-B820-A30BE76F810C}" dt="2021-09-05T12:56:47.439" v="722" actId="47"/>
        <pc:sldMkLst>
          <pc:docMk/>
          <pc:sldMk cId="1133589219" sldId="289"/>
        </pc:sldMkLst>
        <pc:spChg chg="mod">
          <ac:chgData name="moomjh94@daum.net" userId="69e28ab8a8ead8d2" providerId="LiveId" clId="{576E0417-7DE7-4132-B820-A30BE76F810C}" dt="2021-09-05T12:50:22.382" v="558"/>
          <ac:spMkLst>
            <pc:docMk/>
            <pc:sldMk cId="1133589219" sldId="289"/>
            <ac:spMk id="5" creationId="{412B92A5-CACA-42B6-AF84-4914E60F0529}"/>
          </ac:spMkLst>
        </pc:spChg>
        <pc:spChg chg="del">
          <ac:chgData name="moomjh94@daum.net" userId="69e28ab8a8ead8d2" providerId="LiveId" clId="{576E0417-7DE7-4132-B820-A30BE76F810C}" dt="2021-09-05T12:50:06.977" v="545" actId="478"/>
          <ac:spMkLst>
            <pc:docMk/>
            <pc:sldMk cId="1133589219" sldId="289"/>
            <ac:spMk id="13" creationId="{B7E4809B-935D-452B-B334-96D828FA67D7}"/>
          </ac:spMkLst>
        </pc:spChg>
      </pc:sldChg>
      <pc:sldChg chg="modSp add mod ord">
        <pc:chgData name="moomjh94@daum.net" userId="69e28ab8a8ead8d2" providerId="LiveId" clId="{576E0417-7DE7-4132-B820-A30BE76F810C}" dt="2021-09-05T12:48:09.169" v="486" actId="20577"/>
        <pc:sldMkLst>
          <pc:docMk/>
          <pc:sldMk cId="3267326552" sldId="290"/>
        </pc:sldMkLst>
        <pc:spChg chg="mod">
          <ac:chgData name="moomjh94@daum.net" userId="69e28ab8a8ead8d2" providerId="LiveId" clId="{576E0417-7DE7-4132-B820-A30BE76F810C}" dt="2021-09-05T12:48:09.169" v="486" actId="20577"/>
          <ac:spMkLst>
            <pc:docMk/>
            <pc:sldMk cId="3267326552" sldId="290"/>
            <ac:spMk id="5" creationId="{412B92A5-CACA-42B6-AF84-4914E60F0529}"/>
          </ac:spMkLst>
        </pc:spChg>
        <pc:spChg chg="mod">
          <ac:chgData name="moomjh94@daum.net" userId="69e28ab8a8ead8d2" providerId="LiveId" clId="{576E0417-7DE7-4132-B820-A30BE76F810C}" dt="2021-09-05T12:47:48.277" v="461" actId="14100"/>
          <ac:spMkLst>
            <pc:docMk/>
            <pc:sldMk cId="3267326552" sldId="290"/>
            <ac:spMk id="20" creationId="{8E5DD9DD-F13D-49B6-8F4E-5893B806F97F}"/>
          </ac:spMkLst>
        </pc:spChg>
      </pc:sldChg>
      <pc:sldChg chg="modSp add mod">
        <pc:chgData name="moomjh94@daum.net" userId="69e28ab8a8ead8d2" providerId="LiveId" clId="{576E0417-7DE7-4132-B820-A30BE76F810C}" dt="2021-09-05T12:48:01.695" v="471"/>
        <pc:sldMkLst>
          <pc:docMk/>
          <pc:sldMk cId="1413523396" sldId="291"/>
        </pc:sldMkLst>
        <pc:spChg chg="mod">
          <ac:chgData name="moomjh94@daum.net" userId="69e28ab8a8ead8d2" providerId="LiveId" clId="{576E0417-7DE7-4132-B820-A30BE76F810C}" dt="2021-09-05T12:47:56.865" v="464" actId="20577"/>
          <ac:spMkLst>
            <pc:docMk/>
            <pc:sldMk cId="1413523396" sldId="291"/>
            <ac:spMk id="4" creationId="{A2973D2A-D83F-468D-8DE8-46A9E4D5787E}"/>
          </ac:spMkLst>
        </pc:spChg>
        <pc:spChg chg="mod">
          <ac:chgData name="moomjh94@daum.net" userId="69e28ab8a8ead8d2" providerId="LiveId" clId="{576E0417-7DE7-4132-B820-A30BE76F810C}" dt="2021-09-05T12:48:01.695" v="471"/>
          <ac:spMkLst>
            <pc:docMk/>
            <pc:sldMk cId="1413523396" sldId="291"/>
            <ac:spMk id="6" creationId="{3F17FCE6-5BF4-4D81-A9B3-85E3572ECF9D}"/>
          </ac:spMkLst>
        </pc:spChg>
      </pc:sldChg>
      <pc:sldChg chg="addSp modSp add del mod">
        <pc:chgData name="moomjh94@daum.net" userId="69e28ab8a8ead8d2" providerId="LiveId" clId="{576E0417-7DE7-4132-B820-A30BE76F810C}" dt="2021-09-05T12:55:03.964" v="660" actId="47"/>
        <pc:sldMkLst>
          <pc:docMk/>
          <pc:sldMk cId="1616655436" sldId="292"/>
        </pc:sldMkLst>
        <pc:spChg chg="add mod">
          <ac:chgData name="moomjh94@daum.net" userId="69e28ab8a8ead8d2" providerId="LiveId" clId="{576E0417-7DE7-4132-B820-A30BE76F810C}" dt="2021-09-05T12:53:20.449" v="613"/>
          <ac:spMkLst>
            <pc:docMk/>
            <pc:sldMk cId="1616655436" sldId="292"/>
            <ac:spMk id="11" creationId="{D1F97D5C-BB63-46D4-9559-CEAFB64A81D0}"/>
          </ac:spMkLst>
        </pc:spChg>
      </pc:sldChg>
      <pc:sldChg chg="modSp add mod">
        <pc:chgData name="moomjh94@daum.net" userId="69e28ab8a8ead8d2" providerId="LiveId" clId="{576E0417-7DE7-4132-B820-A30BE76F810C}" dt="2021-09-05T13:30:13.692" v="1148" actId="20577"/>
        <pc:sldMkLst>
          <pc:docMk/>
          <pc:sldMk cId="1438506532" sldId="293"/>
        </pc:sldMkLst>
        <pc:spChg chg="mod">
          <ac:chgData name="moomjh94@daum.net" userId="69e28ab8a8ead8d2" providerId="LiveId" clId="{576E0417-7DE7-4132-B820-A30BE76F810C}" dt="2021-09-05T12:56:23.002" v="721" actId="20577"/>
          <ac:spMkLst>
            <pc:docMk/>
            <pc:sldMk cId="1438506532" sldId="293"/>
            <ac:spMk id="11" creationId="{F276F69F-3869-4E86-98D6-3F0EA72434E1}"/>
          </ac:spMkLst>
        </pc:spChg>
        <pc:spChg chg="mod">
          <ac:chgData name="moomjh94@daum.net" userId="69e28ab8a8ead8d2" providerId="LiveId" clId="{576E0417-7DE7-4132-B820-A30BE76F810C}" dt="2021-09-05T13:30:13.692" v="1148" actId="20577"/>
          <ac:spMkLst>
            <pc:docMk/>
            <pc:sldMk cId="1438506532" sldId="293"/>
            <ac:spMk id="20" creationId="{8E5DD9DD-F13D-49B6-8F4E-5893B806F97F}"/>
          </ac:spMkLst>
        </pc:spChg>
      </pc:sldChg>
      <pc:sldChg chg="modSp add mod ord">
        <pc:chgData name="moomjh94@daum.net" userId="69e28ab8a8ead8d2" providerId="LiveId" clId="{576E0417-7DE7-4132-B820-A30BE76F810C}" dt="2021-09-05T13:15:26.021" v="753" actId="20577"/>
        <pc:sldMkLst>
          <pc:docMk/>
          <pc:sldMk cId="1031633415" sldId="294"/>
        </pc:sldMkLst>
        <pc:spChg chg="mod">
          <ac:chgData name="moomjh94@daum.net" userId="69e28ab8a8ead8d2" providerId="LiveId" clId="{576E0417-7DE7-4132-B820-A30BE76F810C}" dt="2021-09-05T13:15:26.021" v="753" actId="20577"/>
          <ac:spMkLst>
            <pc:docMk/>
            <pc:sldMk cId="1031633415" sldId="294"/>
            <ac:spMk id="4" creationId="{A2973D2A-D83F-468D-8DE8-46A9E4D5787E}"/>
          </ac:spMkLst>
        </pc:spChg>
        <pc:spChg chg="mod">
          <ac:chgData name="moomjh94@daum.net" userId="69e28ab8a8ead8d2" providerId="LiveId" clId="{576E0417-7DE7-4132-B820-A30BE76F810C}" dt="2021-09-05T13:13:23.276" v="733"/>
          <ac:spMkLst>
            <pc:docMk/>
            <pc:sldMk cId="1031633415" sldId="294"/>
            <ac:spMk id="6" creationId="{3F17FCE6-5BF4-4D81-A9B3-85E3572ECF9D}"/>
          </ac:spMkLst>
        </pc:spChg>
      </pc:sldChg>
      <pc:sldChg chg="addSp delSp modSp add mod">
        <pc:chgData name="moomjh94@daum.net" userId="69e28ab8a8ead8d2" providerId="LiveId" clId="{576E0417-7DE7-4132-B820-A30BE76F810C}" dt="2021-09-06T11:11:48.700" v="1299" actId="20577"/>
        <pc:sldMkLst>
          <pc:docMk/>
          <pc:sldMk cId="2434342037" sldId="295"/>
        </pc:sldMkLst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11" creationId="{00BE653E-93D5-4791-80AB-684AEC48926D}"/>
          </ac:spMkLst>
        </pc:spChg>
        <pc:spChg chg="add mod">
          <ac:chgData name="moomjh94@daum.net" userId="69e28ab8a8ead8d2" providerId="LiveId" clId="{576E0417-7DE7-4132-B820-A30BE76F810C}" dt="2021-09-06T11:11:48.700" v="1299" actId="20577"/>
          <ac:spMkLst>
            <pc:docMk/>
            <pc:sldMk cId="2434342037" sldId="295"/>
            <ac:spMk id="13" creationId="{F9EE990D-48B3-433F-A37C-290E85059128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15" creationId="{3FAB9DFC-DF42-4AE2-9093-68916E43D6A1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20" creationId="{5DBFE5F0-A2D4-4914-A216-17E28D11BFDC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21" creationId="{0DD53C1A-94BA-40EA-A756-02CCE960AD53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22" creationId="{184906CF-35B2-417B-AD72-53ED141763AA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23" creationId="{60A75782-3E91-41C9-AFD1-A67318115D69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24" creationId="{E1F452BD-D2BC-4923-9494-0C4D802A9351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27" creationId="{BCFFE5FD-E2A5-4C6A-B5E9-53E0C8525F60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34" creationId="{2767BCBC-8EAB-445F-97E5-235C3671D9A6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35" creationId="{4220B0F6-C380-4E41-9FCE-9F25243A5510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36" creationId="{1E494493-D70C-4A31-89BB-ED5323F6732A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37" creationId="{956F5A9C-A4BF-48A6-9793-AC1BD1E17A3D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38" creationId="{CE9E97ED-ED4E-4E22-8401-836A04A9E2A0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39" creationId="{6B729B02-B023-4F03-A5D5-EC70B634ED8B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40" creationId="{1D2FB1A0-80CC-4A2B-8FD6-118E671F0333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43" creationId="{4FD051E5-A425-4725-9A02-0661D0BF1DD0}"/>
          </ac:spMkLst>
        </pc:spChg>
        <pc:spChg chg="add mod">
          <ac:chgData name="moomjh94@daum.net" userId="69e28ab8a8ead8d2" providerId="LiveId" clId="{576E0417-7DE7-4132-B820-A30BE76F810C}" dt="2021-09-05T13:16:20.458" v="763"/>
          <ac:spMkLst>
            <pc:docMk/>
            <pc:sldMk cId="2434342037" sldId="295"/>
            <ac:spMk id="44" creationId="{D5587F46-7A88-4CC2-9B17-FB4974DB0D44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46" creationId="{731B0307-ED64-4664-908F-2560F8AD6FA5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47" creationId="{63D0AEF0-9A18-4CF2-944C-8EC2804A0169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48" creationId="{AE486C07-A87C-4A41-B69E-0F577FECFA64}"/>
          </ac:spMkLst>
        </pc:spChg>
        <pc:spChg chg="del">
          <ac:chgData name="moomjh94@daum.net" userId="69e28ab8a8ead8d2" providerId="LiveId" clId="{576E0417-7DE7-4132-B820-A30BE76F810C}" dt="2021-09-05T13:13:40.796" v="748" actId="478"/>
          <ac:spMkLst>
            <pc:docMk/>
            <pc:sldMk cId="2434342037" sldId="295"/>
            <ac:spMk id="50" creationId="{82DFEE54-551A-4901-AC9B-5B75C59B8EFB}"/>
          </ac:spMkLst>
        </pc:spChg>
        <pc:picChg chg="add mod">
          <ac:chgData name="moomjh94@daum.net" userId="69e28ab8a8ead8d2" providerId="LiveId" clId="{576E0417-7DE7-4132-B820-A30BE76F810C}" dt="2021-09-05T13:15:20.273" v="752" actId="1076"/>
          <ac:picMkLst>
            <pc:docMk/>
            <pc:sldMk cId="2434342037" sldId="295"/>
            <ac:picMk id="9" creationId="{D0A04DE6-D0C9-43FB-932D-E19182F65EB2}"/>
          </ac:picMkLst>
        </pc:picChg>
        <pc:cxnChg chg="del">
          <ac:chgData name="moomjh94@daum.net" userId="69e28ab8a8ead8d2" providerId="LiveId" clId="{576E0417-7DE7-4132-B820-A30BE76F810C}" dt="2021-09-05T13:13:40.796" v="748" actId="478"/>
          <ac:cxnSpMkLst>
            <pc:docMk/>
            <pc:sldMk cId="2434342037" sldId="295"/>
            <ac:cxnSpMk id="4" creationId="{7C32FABB-8977-4F93-8914-F8D5648A73DC}"/>
          </ac:cxnSpMkLst>
        </pc:cxnChg>
        <pc:cxnChg chg="del mod">
          <ac:chgData name="moomjh94@daum.net" userId="69e28ab8a8ead8d2" providerId="LiveId" clId="{576E0417-7DE7-4132-B820-A30BE76F810C}" dt="2021-09-05T13:13:40.796" v="748" actId="478"/>
          <ac:cxnSpMkLst>
            <pc:docMk/>
            <pc:sldMk cId="2434342037" sldId="295"/>
            <ac:cxnSpMk id="28" creationId="{3C6E9072-FF3D-4B2D-B7C5-E1949602751E}"/>
          </ac:cxnSpMkLst>
        </pc:cxnChg>
        <pc:cxnChg chg="del">
          <ac:chgData name="moomjh94@daum.net" userId="69e28ab8a8ead8d2" providerId="LiveId" clId="{576E0417-7DE7-4132-B820-A30BE76F810C}" dt="2021-09-05T13:13:40.796" v="748" actId="478"/>
          <ac:cxnSpMkLst>
            <pc:docMk/>
            <pc:sldMk cId="2434342037" sldId="295"/>
            <ac:cxnSpMk id="29" creationId="{77AABCFB-03FF-4850-BDD9-ED335195A6EF}"/>
          </ac:cxnSpMkLst>
        </pc:cxnChg>
        <pc:cxnChg chg="del mod">
          <ac:chgData name="moomjh94@daum.net" userId="69e28ab8a8ead8d2" providerId="LiveId" clId="{576E0417-7DE7-4132-B820-A30BE76F810C}" dt="2021-09-05T13:13:40.796" v="748" actId="478"/>
          <ac:cxnSpMkLst>
            <pc:docMk/>
            <pc:sldMk cId="2434342037" sldId="295"/>
            <ac:cxnSpMk id="41" creationId="{D7E0186D-911C-4BD4-9125-84F269580D21}"/>
          </ac:cxnSpMkLst>
        </pc:cxnChg>
        <pc:cxnChg chg="del">
          <ac:chgData name="moomjh94@daum.net" userId="69e28ab8a8ead8d2" providerId="LiveId" clId="{576E0417-7DE7-4132-B820-A30BE76F810C}" dt="2021-09-05T13:13:40.796" v="748" actId="478"/>
          <ac:cxnSpMkLst>
            <pc:docMk/>
            <pc:sldMk cId="2434342037" sldId="295"/>
            <ac:cxnSpMk id="42" creationId="{CC3E3CE7-B637-474D-A2FE-9CFBA68C4262}"/>
          </ac:cxnSpMkLst>
        </pc:cxnChg>
        <pc:cxnChg chg="del">
          <ac:chgData name="moomjh94@daum.net" userId="69e28ab8a8ead8d2" providerId="LiveId" clId="{576E0417-7DE7-4132-B820-A30BE76F810C}" dt="2021-09-05T13:13:40.796" v="748" actId="478"/>
          <ac:cxnSpMkLst>
            <pc:docMk/>
            <pc:sldMk cId="2434342037" sldId="295"/>
            <ac:cxnSpMk id="49" creationId="{3B959C57-F5F5-4993-9105-F6AA901257F5}"/>
          </ac:cxnSpMkLst>
        </pc:cxnChg>
      </pc:sldChg>
      <pc:sldChg chg="addSp delSp modSp add mod">
        <pc:chgData name="moomjh94@daum.net" userId="69e28ab8a8ead8d2" providerId="LiveId" clId="{576E0417-7DE7-4132-B820-A30BE76F810C}" dt="2021-09-05T13:17:54.984" v="972" actId="207"/>
        <pc:sldMkLst>
          <pc:docMk/>
          <pc:sldMk cId="2230320803" sldId="296"/>
        </pc:sldMkLst>
        <pc:spChg chg="add mod">
          <ac:chgData name="moomjh94@daum.net" userId="69e28ab8a8ead8d2" providerId="LiveId" clId="{576E0417-7DE7-4132-B820-A30BE76F810C}" dt="2021-09-05T13:17:54.984" v="972" actId="207"/>
          <ac:spMkLst>
            <pc:docMk/>
            <pc:sldMk cId="2230320803" sldId="296"/>
            <ac:spMk id="11" creationId="{EC09C9DC-7E3B-4F1D-AE11-CE99229795AA}"/>
          </ac:spMkLst>
        </pc:spChg>
        <pc:picChg chg="del">
          <ac:chgData name="moomjh94@daum.net" userId="69e28ab8a8ead8d2" providerId="LiveId" clId="{576E0417-7DE7-4132-B820-A30BE76F810C}" dt="2021-09-05T13:15:45.733" v="755" actId="478"/>
          <ac:picMkLst>
            <pc:docMk/>
            <pc:sldMk cId="2230320803" sldId="296"/>
            <ac:picMk id="9" creationId="{D0A04DE6-D0C9-43FB-932D-E19182F65EB2}"/>
          </ac:picMkLst>
        </pc:picChg>
      </pc:sldChg>
      <pc:sldChg chg="modSp add mod ord">
        <pc:chgData name="moomjh94@daum.net" userId="69e28ab8a8ead8d2" providerId="LiveId" clId="{576E0417-7DE7-4132-B820-A30BE76F810C}" dt="2021-09-08T11:59:55.718" v="1466"/>
        <pc:sldMkLst>
          <pc:docMk/>
          <pc:sldMk cId="2245428526" sldId="297"/>
        </pc:sldMkLst>
        <pc:spChg chg="mod">
          <ac:chgData name="moomjh94@daum.net" userId="69e28ab8a8ead8d2" providerId="LiveId" clId="{576E0417-7DE7-4132-B820-A30BE76F810C}" dt="2021-09-05T13:18:26.708" v="1025" actId="20577"/>
          <ac:spMkLst>
            <pc:docMk/>
            <pc:sldMk cId="2245428526" sldId="297"/>
            <ac:spMk id="11" creationId="{EC09C9DC-7E3B-4F1D-AE11-CE99229795AA}"/>
          </ac:spMkLst>
        </pc:spChg>
      </pc:sldChg>
      <pc:sldChg chg="addSp delSp modSp add mod">
        <pc:chgData name="moomjh94@daum.net" userId="69e28ab8a8ead8d2" providerId="LiveId" clId="{576E0417-7DE7-4132-B820-A30BE76F810C}" dt="2021-09-05T13:19:00.144" v="1031" actId="14100"/>
        <pc:sldMkLst>
          <pc:docMk/>
          <pc:sldMk cId="784978550" sldId="298"/>
        </pc:sldMkLst>
        <pc:picChg chg="add mod">
          <ac:chgData name="moomjh94@daum.net" userId="69e28ab8a8ead8d2" providerId="LiveId" clId="{576E0417-7DE7-4132-B820-A30BE76F810C}" dt="2021-09-05T13:19:00.144" v="1031" actId="14100"/>
          <ac:picMkLst>
            <pc:docMk/>
            <pc:sldMk cId="784978550" sldId="298"/>
            <ac:picMk id="4" creationId="{078422F2-4136-4DCC-A1ED-B9491D9E6BED}"/>
          </ac:picMkLst>
        </pc:picChg>
        <pc:picChg chg="del">
          <ac:chgData name="moomjh94@daum.net" userId="69e28ab8a8ead8d2" providerId="LiveId" clId="{576E0417-7DE7-4132-B820-A30BE76F810C}" dt="2021-09-05T13:18:43.123" v="1027" actId="478"/>
          <ac:picMkLst>
            <pc:docMk/>
            <pc:sldMk cId="784978550" sldId="298"/>
            <ac:picMk id="9" creationId="{D0A04DE6-D0C9-43FB-932D-E19182F65EB2}"/>
          </ac:picMkLst>
        </pc:picChg>
      </pc:sldChg>
      <pc:sldChg chg="addSp modSp add mod">
        <pc:chgData name="moomjh94@daum.net" userId="69e28ab8a8ead8d2" providerId="LiveId" clId="{576E0417-7DE7-4132-B820-A30BE76F810C}" dt="2021-09-05T13:31:38.339" v="1245" actId="20577"/>
        <pc:sldMkLst>
          <pc:docMk/>
          <pc:sldMk cId="3339388504" sldId="299"/>
        </pc:sldMkLst>
        <pc:spChg chg="mod">
          <ac:chgData name="moomjh94@daum.net" userId="69e28ab8a8ead8d2" providerId="LiveId" clId="{576E0417-7DE7-4132-B820-A30BE76F810C}" dt="2021-09-05T13:31:16.089" v="1242"/>
          <ac:spMkLst>
            <pc:docMk/>
            <pc:sldMk cId="3339388504" sldId="299"/>
            <ac:spMk id="5" creationId="{412B92A5-CACA-42B6-AF84-4914E60F0529}"/>
          </ac:spMkLst>
        </pc:spChg>
        <pc:spChg chg="add mod">
          <ac:chgData name="moomjh94@daum.net" userId="69e28ab8a8ead8d2" providerId="LiveId" clId="{576E0417-7DE7-4132-B820-A30BE76F810C}" dt="2021-09-05T13:31:38.339" v="1245" actId="20577"/>
          <ac:spMkLst>
            <pc:docMk/>
            <pc:sldMk cId="3339388504" sldId="299"/>
            <ac:spMk id="11" creationId="{E43507A0-21C3-43F1-85A7-002C203C5699}"/>
          </ac:spMkLst>
        </pc:spChg>
        <pc:spChg chg="mod">
          <ac:chgData name="moomjh94@daum.net" userId="69e28ab8a8ead8d2" providerId="LiveId" clId="{576E0417-7DE7-4132-B820-A30BE76F810C}" dt="2021-09-05T13:27:56.691" v="1064" actId="1036"/>
          <ac:spMkLst>
            <pc:docMk/>
            <pc:sldMk cId="3339388504" sldId="299"/>
            <ac:spMk id="20" creationId="{8E5DD9DD-F13D-49B6-8F4E-5893B806F97F}"/>
          </ac:spMkLst>
        </pc:spChg>
      </pc:sldChg>
      <pc:sldChg chg="modSp add mod">
        <pc:chgData name="moomjh94@daum.net" userId="69e28ab8a8ead8d2" providerId="LiveId" clId="{576E0417-7DE7-4132-B820-A30BE76F810C}" dt="2021-09-05T13:31:09.735" v="1228"/>
        <pc:sldMkLst>
          <pc:docMk/>
          <pc:sldMk cId="108452119" sldId="300"/>
        </pc:sldMkLst>
        <pc:spChg chg="mod">
          <ac:chgData name="moomjh94@daum.net" userId="69e28ab8a8ead8d2" providerId="LiveId" clId="{576E0417-7DE7-4132-B820-A30BE76F810C}" dt="2021-09-05T13:31:05.498" v="1217" actId="20577"/>
          <ac:spMkLst>
            <pc:docMk/>
            <pc:sldMk cId="108452119" sldId="300"/>
            <ac:spMk id="4" creationId="{A2973D2A-D83F-468D-8DE8-46A9E4D5787E}"/>
          </ac:spMkLst>
        </pc:spChg>
        <pc:spChg chg="mod">
          <ac:chgData name="moomjh94@daum.net" userId="69e28ab8a8ead8d2" providerId="LiveId" clId="{576E0417-7DE7-4132-B820-A30BE76F810C}" dt="2021-09-05T13:31:09.735" v="1228"/>
          <ac:spMkLst>
            <pc:docMk/>
            <pc:sldMk cId="108452119" sldId="300"/>
            <ac:spMk id="6" creationId="{3F17FCE6-5BF4-4D81-A9B3-85E3572ECF9D}"/>
          </ac:spMkLst>
        </pc:spChg>
      </pc:sldChg>
      <pc:sldChg chg="add del">
        <pc:chgData name="moomjh94@daum.net" userId="69e28ab8a8ead8d2" providerId="LiveId" clId="{576E0417-7DE7-4132-B820-A30BE76F810C}" dt="2021-09-08T12:14:22.080" v="1553" actId="47"/>
        <pc:sldMkLst>
          <pc:docMk/>
          <pc:sldMk cId="3654819341" sldId="301"/>
        </pc:sldMkLst>
      </pc:sldChg>
      <pc:sldChg chg="addSp modSp add mod">
        <pc:chgData name="moomjh94@daum.net" userId="69e28ab8a8ead8d2" providerId="LiveId" clId="{576E0417-7DE7-4132-B820-A30BE76F810C}" dt="2021-09-08T12:06:30.778" v="1552" actId="20577"/>
        <pc:sldMkLst>
          <pc:docMk/>
          <pc:sldMk cId="2629982078" sldId="302"/>
        </pc:sldMkLst>
        <pc:spChg chg="mod">
          <ac:chgData name="moomjh94@daum.net" userId="69e28ab8a8ead8d2" providerId="LiveId" clId="{576E0417-7DE7-4132-B820-A30BE76F810C}" dt="2021-09-08T12:06:30.778" v="1552" actId="20577"/>
          <ac:spMkLst>
            <pc:docMk/>
            <pc:sldMk cId="2629982078" sldId="302"/>
            <ac:spMk id="11" creationId="{EC09C9DC-7E3B-4F1D-AE11-CE99229795AA}"/>
          </ac:spMkLst>
        </pc:spChg>
        <pc:spChg chg="add mod">
          <ac:chgData name="moomjh94@daum.net" userId="69e28ab8a8ead8d2" providerId="LiveId" clId="{576E0417-7DE7-4132-B820-A30BE76F810C}" dt="2021-09-08T12:06:25.306" v="1550" actId="20577"/>
          <ac:spMkLst>
            <pc:docMk/>
            <pc:sldMk cId="2629982078" sldId="302"/>
            <ac:spMk id="13" creationId="{70618720-A2BA-45E3-8EB7-BF14D63AE1FB}"/>
          </ac:spMkLst>
        </pc:spChg>
      </pc:sldChg>
      <pc:sldMasterChg chg="addSp delSp modSp mod modSldLayout">
        <pc:chgData name="moomjh94@daum.net" userId="69e28ab8a8ead8d2" providerId="LiveId" clId="{576E0417-7DE7-4132-B820-A30BE76F810C}" dt="2021-09-05T12:50:32.208" v="560" actId="478"/>
        <pc:sldMasterMkLst>
          <pc:docMk/>
          <pc:sldMasterMk cId="3300672984" sldId="2147483648"/>
        </pc:sldMasterMkLst>
        <pc:spChg chg="del">
          <ac:chgData name="moomjh94@daum.net" userId="69e28ab8a8ead8d2" providerId="LiveId" clId="{576E0417-7DE7-4132-B820-A30BE76F810C}" dt="2021-09-05T12:49:44.258" v="526" actId="478"/>
          <ac:spMkLst>
            <pc:docMk/>
            <pc:sldMasterMk cId="3300672984" sldId="2147483648"/>
            <ac:spMk id="2" creationId="{E03E94DA-1AFF-4878-8CEB-B25544502927}"/>
          </ac:spMkLst>
        </pc:spChg>
        <pc:spChg chg="del">
          <ac:chgData name="moomjh94@daum.net" userId="69e28ab8a8ead8d2" providerId="LiveId" clId="{576E0417-7DE7-4132-B820-A30BE76F810C}" dt="2021-09-05T12:49:44.258" v="526" actId="478"/>
          <ac:spMkLst>
            <pc:docMk/>
            <pc:sldMasterMk cId="3300672984" sldId="2147483648"/>
            <ac:spMk id="3" creationId="{0E4748CD-C42F-4379-BA60-12342E3DCBA3}"/>
          </ac:spMkLst>
        </pc:spChg>
        <pc:spChg chg="del">
          <ac:chgData name="moomjh94@daum.net" userId="69e28ab8a8ead8d2" providerId="LiveId" clId="{576E0417-7DE7-4132-B820-A30BE76F810C}" dt="2021-09-05T12:49:44.258" v="526" actId="478"/>
          <ac:spMkLst>
            <pc:docMk/>
            <pc:sldMasterMk cId="3300672984" sldId="2147483648"/>
            <ac:spMk id="4" creationId="{1164659B-4FE8-4FC3-A60B-33E3C5E691E9}"/>
          </ac:spMkLst>
        </pc:spChg>
        <pc:spChg chg="del">
          <ac:chgData name="moomjh94@daum.net" userId="69e28ab8a8ead8d2" providerId="LiveId" clId="{576E0417-7DE7-4132-B820-A30BE76F810C}" dt="2021-09-05T12:49:44.258" v="526" actId="478"/>
          <ac:spMkLst>
            <pc:docMk/>
            <pc:sldMasterMk cId="3300672984" sldId="2147483648"/>
            <ac:spMk id="5" creationId="{7C0E7DB0-1313-4122-9C73-F59E1A9EA7DF}"/>
          </ac:spMkLst>
        </pc:spChg>
        <pc:spChg chg="del">
          <ac:chgData name="moomjh94@daum.net" userId="69e28ab8a8ead8d2" providerId="LiveId" clId="{576E0417-7DE7-4132-B820-A30BE76F810C}" dt="2021-09-05T12:49:44.258" v="526" actId="478"/>
          <ac:spMkLst>
            <pc:docMk/>
            <pc:sldMasterMk cId="3300672984" sldId="2147483648"/>
            <ac:spMk id="6" creationId="{240599C3-8CD2-4289-B09D-A5B7BA93E502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8" creationId="{554D33E2-1F77-4445-9F39-BFFAC6942C42}"/>
          </ac:spMkLst>
        </pc:spChg>
        <pc:spChg chg="mod">
          <ac:chgData name="moomjh94@daum.net" userId="69e28ab8a8ead8d2" providerId="LiveId" clId="{576E0417-7DE7-4132-B820-A30BE76F810C}" dt="2021-09-05T12:49:39.887" v="524"/>
          <ac:spMkLst>
            <pc:docMk/>
            <pc:sldMasterMk cId="3300672984" sldId="2147483648"/>
            <ac:spMk id="10" creationId="{5ED1BB2B-D675-45D6-9D82-09ECC3C3DCCF}"/>
          </ac:spMkLst>
        </pc:spChg>
        <pc:spChg chg="mod">
          <ac:chgData name="moomjh94@daum.net" userId="69e28ab8a8ead8d2" providerId="LiveId" clId="{576E0417-7DE7-4132-B820-A30BE76F810C}" dt="2021-09-05T12:49:39.887" v="524"/>
          <ac:spMkLst>
            <pc:docMk/>
            <pc:sldMasterMk cId="3300672984" sldId="2147483648"/>
            <ac:spMk id="11" creationId="{D9748306-8B4C-4ED1-A67D-BB2760448E90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14" creationId="{EBCBED8A-3D91-42B0-8E08-9A8C87A31824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15" creationId="{CA1CEB6E-2CFC-4F23-BEF1-E14238EB5434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16" creationId="{C4EA4DEC-C2DF-490E-B5A2-E6B5078376CD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17" creationId="{BE019B15-E29D-4022-B8E7-27C73B1CA4A3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18" creationId="{A2E42A5B-4DAE-412C-89CB-25B48917E453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19" creationId="{BA0F217F-4564-42C2-AECD-7A2334606F97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20" creationId="{9D74311B-3FB5-4EA4-96A8-46034500C3C9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21" creationId="{588F79CB-9C45-4A3B-8B15-B570A4354CEF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22" creationId="{58FE7EE8-7480-43C8-92DD-7F8388D2BEEA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26" creationId="{F6C3FA85-7DF0-4BCD-B988-5EE6C401E2F2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27" creationId="{0FAF3831-7C0E-402C-B1CA-52BDCE4ACF9C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28" creationId="{95C60F40-D811-483D-BCB7-F9AEE263E5CC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29" creationId="{440D0079-1106-4B88-BEA4-263CB85F8401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30" creationId="{A7944D50-20CC-4969-AC43-723FEF5183D5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32" creationId="{2E64A5DE-81AC-4518-9E93-139D3C2345E4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33" creationId="{062CFA36-7E43-4B02-9D96-F9B9217D354B}"/>
          </ac:spMkLst>
        </pc:spChg>
        <pc:spChg chg="add del mod">
          <ac:chgData name="moomjh94@daum.net" userId="69e28ab8a8ead8d2" providerId="LiveId" clId="{576E0417-7DE7-4132-B820-A30BE76F810C}" dt="2021-09-05T12:49:40.707" v="525"/>
          <ac:spMkLst>
            <pc:docMk/>
            <pc:sldMasterMk cId="3300672984" sldId="2147483648"/>
            <ac:spMk id="34" creationId="{64BE98AE-F9A0-42CA-9173-4A7142218EC2}"/>
          </ac:spMkLst>
        </pc:spChg>
        <pc:spChg chg="add del mod">
          <ac:chgData name="moomjh94@daum.net" userId="69e28ab8a8ead8d2" providerId="LiveId" clId="{576E0417-7DE7-4132-B820-A30BE76F810C}" dt="2021-09-05T12:50:32.208" v="560" actId="478"/>
          <ac:spMkLst>
            <pc:docMk/>
            <pc:sldMasterMk cId="3300672984" sldId="2147483648"/>
            <ac:spMk id="36" creationId="{2F862B3D-28FA-450C-8C78-2414664DD681}"/>
          </ac:spMkLst>
        </pc:spChg>
        <pc:spChg chg="mod">
          <ac:chgData name="moomjh94@daum.net" userId="69e28ab8a8ead8d2" providerId="LiveId" clId="{576E0417-7DE7-4132-B820-A30BE76F810C}" dt="2021-09-05T12:49:44.591" v="527"/>
          <ac:spMkLst>
            <pc:docMk/>
            <pc:sldMasterMk cId="3300672984" sldId="2147483648"/>
            <ac:spMk id="38" creationId="{97F16949-AAAA-4450-815E-19F5653F6B39}"/>
          </ac:spMkLst>
        </pc:spChg>
        <pc:spChg chg="mod">
          <ac:chgData name="moomjh94@daum.net" userId="69e28ab8a8ead8d2" providerId="LiveId" clId="{576E0417-7DE7-4132-B820-A30BE76F810C}" dt="2021-09-05T12:49:44.591" v="527"/>
          <ac:spMkLst>
            <pc:docMk/>
            <pc:sldMasterMk cId="3300672984" sldId="2147483648"/>
            <ac:spMk id="39" creationId="{3C257997-C4CB-47C7-8326-8498CC8083EB}"/>
          </ac:spMkLst>
        </pc:spChg>
        <pc:spChg chg="add mod">
          <ac:chgData name="moomjh94@daum.net" userId="69e28ab8a8ead8d2" providerId="LiveId" clId="{576E0417-7DE7-4132-B820-A30BE76F810C}" dt="2021-09-05T12:49:58.272" v="543" actId="20577"/>
          <ac:spMkLst>
            <pc:docMk/>
            <pc:sldMasterMk cId="3300672984" sldId="2147483648"/>
            <ac:spMk id="42" creationId="{C7C64547-FBF9-47D6-A3D8-7EE4D05F9D36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43" creationId="{9503187C-1DCC-4080-AD07-7C2F9493F6C4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44" creationId="{1DA14F9C-AC9D-470A-A1F8-C528817E7289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45" creationId="{4B38EB18-41A4-44DC-B93B-5F876E1A4A83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46" creationId="{1CCF30D0-45A7-4C11-9614-2DB26A89D333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47" creationId="{41F2F5AA-0C64-4529-977A-45B5EE0E781D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48" creationId="{9ABA9D0F-7F91-47EE-B593-7110F6ABC824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49" creationId="{8B8AA24F-CD6F-4734-9692-E4A1A8EC2C76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50" creationId="{BE6374F0-5BD3-4C42-B44A-800925F3BD21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54" creationId="{26A1FD2F-4D7F-4F46-BB49-E58A16B82E1E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55" creationId="{693D65BA-B48D-40B9-9793-DEBEDD56232D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56" creationId="{240CAF47-74EF-4790-ABBB-74014BDA3669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57" creationId="{BB1A9721-24E8-4CA8-B2C7-C68A2A13A6F4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58" creationId="{1B01D00E-1BA6-4B30-872C-EAAF96A45186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60" creationId="{0622322D-2C65-41FA-8E0D-885DEBB21C69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61" creationId="{F3A56FAD-5C0B-4E40-9B59-0A0630B901C0}"/>
          </ac:spMkLst>
        </pc:spChg>
        <pc:spChg chg="add del mod">
          <ac:chgData name="moomjh94@daum.net" userId="69e28ab8a8ead8d2" providerId="LiveId" clId="{576E0417-7DE7-4132-B820-A30BE76F810C}" dt="2021-09-05T12:50:01.462" v="544" actId="478"/>
          <ac:spMkLst>
            <pc:docMk/>
            <pc:sldMasterMk cId="3300672984" sldId="2147483648"/>
            <ac:spMk id="62" creationId="{6580A97B-A743-4351-A142-D4CD71E7CCC5}"/>
          </ac:spMkLst>
        </pc:spChg>
        <pc:grpChg chg="add del mod">
          <ac:chgData name="moomjh94@daum.net" userId="69e28ab8a8ead8d2" providerId="LiveId" clId="{576E0417-7DE7-4132-B820-A30BE76F810C}" dt="2021-09-05T12:49:40.707" v="525"/>
          <ac:grpSpMkLst>
            <pc:docMk/>
            <pc:sldMasterMk cId="3300672984" sldId="2147483648"/>
            <ac:grpSpMk id="9" creationId="{24F37CCD-6F98-4763-9FEC-5E9845B52991}"/>
          </ac:grpSpMkLst>
        </pc:grpChg>
        <pc:grpChg chg="add mod">
          <ac:chgData name="moomjh94@daum.net" userId="69e28ab8a8ead8d2" providerId="LiveId" clId="{576E0417-7DE7-4132-B820-A30BE76F810C}" dt="2021-09-05T12:49:44.591" v="527"/>
          <ac:grpSpMkLst>
            <pc:docMk/>
            <pc:sldMasterMk cId="3300672984" sldId="2147483648"/>
            <ac:grpSpMk id="37" creationId="{058579E4-C14D-4287-91B6-86966BFAAF8A}"/>
          </ac:grpSpMkLst>
        </pc:grpChg>
        <pc:cxnChg chg="add del mod">
          <ac:chgData name="moomjh94@daum.net" userId="69e28ab8a8ead8d2" providerId="LiveId" clId="{576E0417-7DE7-4132-B820-A30BE76F810C}" dt="2021-09-05T12:49:40.707" v="525"/>
          <ac:cxnSpMkLst>
            <pc:docMk/>
            <pc:sldMasterMk cId="3300672984" sldId="2147483648"/>
            <ac:cxnSpMk id="7" creationId="{DA5A795D-DB1B-48B3-A019-DADD22AFCEC6}"/>
          </ac:cxnSpMkLst>
        </pc:cxnChg>
        <pc:cxnChg chg="add del mod">
          <ac:chgData name="moomjh94@daum.net" userId="69e28ab8a8ead8d2" providerId="LiveId" clId="{576E0417-7DE7-4132-B820-A30BE76F810C}" dt="2021-09-05T12:49:40.707" v="525"/>
          <ac:cxnSpMkLst>
            <pc:docMk/>
            <pc:sldMasterMk cId="3300672984" sldId="2147483648"/>
            <ac:cxnSpMk id="12" creationId="{662A76B5-12D3-4DE7-BC22-CDEAB805C820}"/>
          </ac:cxnSpMkLst>
        </pc:cxnChg>
        <pc:cxnChg chg="add del mod">
          <ac:chgData name="moomjh94@daum.net" userId="69e28ab8a8ead8d2" providerId="LiveId" clId="{576E0417-7DE7-4132-B820-A30BE76F810C}" dt="2021-09-05T12:49:40.707" v="525"/>
          <ac:cxnSpMkLst>
            <pc:docMk/>
            <pc:sldMasterMk cId="3300672984" sldId="2147483648"/>
            <ac:cxnSpMk id="13" creationId="{C8649650-CDA7-47D4-A60E-F5E9B29EFBF6}"/>
          </ac:cxnSpMkLst>
        </pc:cxnChg>
        <pc:cxnChg chg="add del mod">
          <ac:chgData name="moomjh94@daum.net" userId="69e28ab8a8ead8d2" providerId="LiveId" clId="{576E0417-7DE7-4132-B820-A30BE76F810C}" dt="2021-09-05T12:49:40.707" v="525"/>
          <ac:cxnSpMkLst>
            <pc:docMk/>
            <pc:sldMasterMk cId="3300672984" sldId="2147483648"/>
            <ac:cxnSpMk id="23" creationId="{34BB719D-6D82-4DF9-A68D-52232A46D6F4}"/>
          </ac:cxnSpMkLst>
        </pc:cxnChg>
        <pc:cxnChg chg="add del mod">
          <ac:chgData name="moomjh94@daum.net" userId="69e28ab8a8ead8d2" providerId="LiveId" clId="{576E0417-7DE7-4132-B820-A30BE76F810C}" dt="2021-09-05T12:49:40.707" v="525"/>
          <ac:cxnSpMkLst>
            <pc:docMk/>
            <pc:sldMasterMk cId="3300672984" sldId="2147483648"/>
            <ac:cxnSpMk id="24" creationId="{2933D576-8BF3-4818-9E08-6E40FF984215}"/>
          </ac:cxnSpMkLst>
        </pc:cxnChg>
        <pc:cxnChg chg="add del mod">
          <ac:chgData name="moomjh94@daum.net" userId="69e28ab8a8ead8d2" providerId="LiveId" clId="{576E0417-7DE7-4132-B820-A30BE76F810C}" dt="2021-09-05T12:49:40.707" v="525"/>
          <ac:cxnSpMkLst>
            <pc:docMk/>
            <pc:sldMasterMk cId="3300672984" sldId="2147483648"/>
            <ac:cxnSpMk id="25" creationId="{C45F0EF2-FF1C-45C6-818E-459F22016F92}"/>
          </ac:cxnSpMkLst>
        </pc:cxnChg>
        <pc:cxnChg chg="add del mod">
          <ac:chgData name="moomjh94@daum.net" userId="69e28ab8a8ead8d2" providerId="LiveId" clId="{576E0417-7DE7-4132-B820-A30BE76F810C}" dt="2021-09-05T12:49:40.707" v="525"/>
          <ac:cxnSpMkLst>
            <pc:docMk/>
            <pc:sldMasterMk cId="3300672984" sldId="2147483648"/>
            <ac:cxnSpMk id="31" creationId="{69971C35-8AFF-4217-B710-4272CA372118}"/>
          </ac:cxnSpMkLst>
        </pc:cxnChg>
        <pc:cxnChg chg="add mod">
          <ac:chgData name="moomjh94@daum.net" userId="69e28ab8a8ead8d2" providerId="LiveId" clId="{576E0417-7DE7-4132-B820-A30BE76F810C}" dt="2021-09-05T12:49:44.591" v="527"/>
          <ac:cxnSpMkLst>
            <pc:docMk/>
            <pc:sldMasterMk cId="3300672984" sldId="2147483648"/>
            <ac:cxnSpMk id="35" creationId="{63513CEF-820C-4CD8-BE1E-898FEEF4006C}"/>
          </ac:cxnSpMkLst>
        </pc:cxnChg>
        <pc:cxnChg chg="add mod">
          <ac:chgData name="moomjh94@daum.net" userId="69e28ab8a8ead8d2" providerId="LiveId" clId="{576E0417-7DE7-4132-B820-A30BE76F810C}" dt="2021-09-05T12:49:44.591" v="527"/>
          <ac:cxnSpMkLst>
            <pc:docMk/>
            <pc:sldMasterMk cId="3300672984" sldId="2147483648"/>
            <ac:cxnSpMk id="40" creationId="{9D687B8A-642B-45E0-970E-281D47EFDE1E}"/>
          </ac:cxnSpMkLst>
        </pc:cxnChg>
        <pc:cxnChg chg="add mod">
          <ac:chgData name="moomjh94@daum.net" userId="69e28ab8a8ead8d2" providerId="LiveId" clId="{576E0417-7DE7-4132-B820-A30BE76F810C}" dt="2021-09-05T12:49:44.591" v="527"/>
          <ac:cxnSpMkLst>
            <pc:docMk/>
            <pc:sldMasterMk cId="3300672984" sldId="2147483648"/>
            <ac:cxnSpMk id="41" creationId="{0CB5B7D8-4748-406E-B930-40DA0D3C1B26}"/>
          </ac:cxnSpMkLst>
        </pc:cxnChg>
        <pc:cxnChg chg="add del mod">
          <ac:chgData name="moomjh94@daum.net" userId="69e28ab8a8ead8d2" providerId="LiveId" clId="{576E0417-7DE7-4132-B820-A30BE76F810C}" dt="2021-09-05T12:50:01.462" v="544" actId="478"/>
          <ac:cxnSpMkLst>
            <pc:docMk/>
            <pc:sldMasterMk cId="3300672984" sldId="2147483648"/>
            <ac:cxnSpMk id="51" creationId="{CB02BC40-1574-40C7-8D22-21D260FDF43D}"/>
          </ac:cxnSpMkLst>
        </pc:cxnChg>
        <pc:cxnChg chg="add del mod">
          <ac:chgData name="moomjh94@daum.net" userId="69e28ab8a8ead8d2" providerId="LiveId" clId="{576E0417-7DE7-4132-B820-A30BE76F810C}" dt="2021-09-05T12:50:01.462" v="544" actId="478"/>
          <ac:cxnSpMkLst>
            <pc:docMk/>
            <pc:sldMasterMk cId="3300672984" sldId="2147483648"/>
            <ac:cxnSpMk id="52" creationId="{7A95FB75-56FD-43F8-933E-1F426E9154F9}"/>
          </ac:cxnSpMkLst>
        </pc:cxnChg>
        <pc:cxnChg chg="add del mod">
          <ac:chgData name="moomjh94@daum.net" userId="69e28ab8a8ead8d2" providerId="LiveId" clId="{576E0417-7DE7-4132-B820-A30BE76F810C}" dt="2021-09-05T12:50:01.462" v="544" actId="478"/>
          <ac:cxnSpMkLst>
            <pc:docMk/>
            <pc:sldMasterMk cId="3300672984" sldId="2147483648"/>
            <ac:cxnSpMk id="53" creationId="{0A8BFE83-9B00-4425-8873-A02A318D13D5}"/>
          </ac:cxnSpMkLst>
        </pc:cxnChg>
        <pc:cxnChg chg="add del mod">
          <ac:chgData name="moomjh94@daum.net" userId="69e28ab8a8ead8d2" providerId="LiveId" clId="{576E0417-7DE7-4132-B820-A30BE76F810C}" dt="2021-09-05T12:50:01.462" v="544" actId="478"/>
          <ac:cxnSpMkLst>
            <pc:docMk/>
            <pc:sldMasterMk cId="3300672984" sldId="2147483648"/>
            <ac:cxnSpMk id="59" creationId="{A415A885-3DED-456B-9BB2-0ECE72A96CF3}"/>
          </ac:cxnSpMkLst>
        </pc:cxnChg>
        <pc:sldLayoutChg chg="addSp delSp modSp mod">
          <pc:chgData name="moomjh94@daum.net" userId="69e28ab8a8ead8d2" providerId="LiveId" clId="{576E0417-7DE7-4132-B820-A30BE76F810C}" dt="2021-09-05T12:49:35.369" v="523" actId="478"/>
          <pc:sldLayoutMkLst>
            <pc:docMk/>
            <pc:sldMasterMk cId="3300672984" sldId="2147483648"/>
            <pc:sldLayoutMk cId="1152806999" sldId="2147483650"/>
          </pc:sldLayoutMkLst>
          <pc:spChg chg="add del">
            <ac:chgData name="moomjh94@daum.net" userId="69e28ab8a8ead8d2" providerId="LiveId" clId="{576E0417-7DE7-4132-B820-A30BE76F810C}" dt="2021-09-05T12:49:35.369" v="523" actId="478"/>
            <ac:spMkLst>
              <pc:docMk/>
              <pc:sldMasterMk cId="3300672984" sldId="2147483648"/>
              <pc:sldLayoutMk cId="1152806999" sldId="2147483650"/>
              <ac:spMk id="2" creationId="{0E28CF30-2EF5-45CA-8489-6B17C49837B2}"/>
            </ac:spMkLst>
          </pc:spChg>
          <pc:spChg chg="add del">
            <ac:chgData name="moomjh94@daum.net" userId="69e28ab8a8ead8d2" providerId="LiveId" clId="{576E0417-7DE7-4132-B820-A30BE76F810C}" dt="2021-09-05T12:49:35.369" v="523" actId="478"/>
            <ac:spMkLst>
              <pc:docMk/>
              <pc:sldMasterMk cId="3300672984" sldId="2147483648"/>
              <pc:sldLayoutMk cId="1152806999" sldId="2147483650"/>
              <ac:spMk id="3" creationId="{EA10F357-6FD6-4C6F-B305-8391F53DCA06}"/>
            </ac:spMkLst>
          </pc:spChg>
          <pc:spChg chg="add del">
            <ac:chgData name="moomjh94@daum.net" userId="69e28ab8a8ead8d2" providerId="LiveId" clId="{576E0417-7DE7-4132-B820-A30BE76F810C}" dt="2021-09-05T12:49:35.369" v="523" actId="478"/>
            <ac:spMkLst>
              <pc:docMk/>
              <pc:sldMasterMk cId="3300672984" sldId="2147483648"/>
              <pc:sldLayoutMk cId="1152806999" sldId="2147483650"/>
              <ac:spMk id="4" creationId="{B8B3BAB9-4577-447B-A9D3-F019B5B07489}"/>
            </ac:spMkLst>
          </pc:spChg>
          <pc:spChg chg="add del">
            <ac:chgData name="moomjh94@daum.net" userId="69e28ab8a8ead8d2" providerId="LiveId" clId="{576E0417-7DE7-4132-B820-A30BE76F810C}" dt="2021-09-05T12:49:35.369" v="523" actId="478"/>
            <ac:spMkLst>
              <pc:docMk/>
              <pc:sldMasterMk cId="3300672984" sldId="2147483648"/>
              <pc:sldLayoutMk cId="1152806999" sldId="2147483650"/>
              <ac:spMk id="5" creationId="{F3F255A9-C4BB-45C0-8707-9F232250A99C}"/>
            </ac:spMkLst>
          </pc:spChg>
          <pc:spChg chg="add del">
            <ac:chgData name="moomjh94@daum.net" userId="69e28ab8a8ead8d2" providerId="LiveId" clId="{576E0417-7DE7-4132-B820-A30BE76F810C}" dt="2021-09-05T12:49:35.369" v="523" actId="478"/>
            <ac:spMkLst>
              <pc:docMk/>
              <pc:sldMasterMk cId="3300672984" sldId="2147483648"/>
              <pc:sldLayoutMk cId="1152806999" sldId="2147483650"/>
              <ac:spMk id="6" creationId="{995E555C-B56D-455E-9882-776398E4D57D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8" creationId="{5EC0F0A9-45EB-4457-9F22-6BCC7792E1F7}"/>
            </ac:spMkLst>
          </pc:spChg>
          <pc:spChg chg="mod">
            <ac:chgData name="moomjh94@daum.net" userId="69e28ab8a8ead8d2" providerId="LiveId" clId="{576E0417-7DE7-4132-B820-A30BE76F810C}" dt="2021-09-05T12:49:08.746" v="497"/>
            <ac:spMkLst>
              <pc:docMk/>
              <pc:sldMasterMk cId="3300672984" sldId="2147483648"/>
              <pc:sldLayoutMk cId="1152806999" sldId="2147483650"/>
              <ac:spMk id="10" creationId="{0F45379D-7675-4505-A4F1-2675E2A27256}"/>
            </ac:spMkLst>
          </pc:spChg>
          <pc:spChg chg="mod">
            <ac:chgData name="moomjh94@daum.net" userId="69e28ab8a8ead8d2" providerId="LiveId" clId="{576E0417-7DE7-4132-B820-A30BE76F810C}" dt="2021-09-05T12:49:08.746" v="497"/>
            <ac:spMkLst>
              <pc:docMk/>
              <pc:sldMasterMk cId="3300672984" sldId="2147483648"/>
              <pc:sldLayoutMk cId="1152806999" sldId="2147483650"/>
              <ac:spMk id="11" creationId="{2CA6A8B1-FD8B-4B10-BD43-EF947F438C7E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14" creationId="{89BA3E0B-E3D0-4558-BACF-CE0EC465C8B7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15" creationId="{D2A8AA69-35A1-406D-A291-0AB6D4B3CB49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16" creationId="{3EA2BB70-A116-41A3-903F-C3794BD05598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17" creationId="{123C2195-16B8-41E0-B349-D27A9F4E106E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18" creationId="{3509B401-FBE5-4243-A72E-91555F7E457F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19" creationId="{100AE6EC-CE8C-4A15-846A-CB6F1888D330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20" creationId="{BC3C581E-E65B-43A1-A140-B6B2A2793CCD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21" creationId="{3FFDF62E-6378-43A8-AB8D-BE76E65BE4DF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22" creationId="{D96F656C-ADC9-42D6-94B4-CF509C29657F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26" creationId="{36E8C006-2255-4E9B-9008-7C6F29D21C42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27" creationId="{E3B8E6A4-26F5-4CDD-837C-8866A18DEBA2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28" creationId="{2442C725-8ABC-4415-8D6C-265F1E645CDF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29" creationId="{6C834FFE-897E-406C-B3CA-897A232C798F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30" creationId="{A4EF98B2-78FF-46E7-BA72-F5C5DA57C4D7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32" creationId="{C5BFFFB2-4757-4EC2-8235-CD00E95F670B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33" creationId="{6685008C-7162-407F-917E-0119FE6DF486}"/>
            </ac:spMkLst>
          </pc:spChg>
          <pc:spChg chg="add del mod">
            <ac:chgData name="moomjh94@daum.net" userId="69e28ab8a8ead8d2" providerId="LiveId" clId="{576E0417-7DE7-4132-B820-A30BE76F810C}" dt="2021-09-05T12:49:34.905" v="522"/>
            <ac:spMkLst>
              <pc:docMk/>
              <pc:sldMasterMk cId="3300672984" sldId="2147483648"/>
              <pc:sldLayoutMk cId="1152806999" sldId="2147483650"/>
              <ac:spMk id="34" creationId="{51B71114-DF1D-4046-906E-C9F548775FB0}"/>
            </ac:spMkLst>
          </pc:spChg>
          <pc:grpChg chg="add del mod">
            <ac:chgData name="moomjh94@daum.net" userId="69e28ab8a8ead8d2" providerId="LiveId" clId="{576E0417-7DE7-4132-B820-A30BE76F810C}" dt="2021-09-05T12:49:34.905" v="522"/>
            <ac:grpSpMkLst>
              <pc:docMk/>
              <pc:sldMasterMk cId="3300672984" sldId="2147483648"/>
              <pc:sldLayoutMk cId="1152806999" sldId="2147483650"/>
              <ac:grpSpMk id="9" creationId="{811C4A65-74AF-44CC-BA41-FA2FD65716E4}"/>
            </ac:grpSpMkLst>
          </pc:grpChg>
          <pc:cxnChg chg="add del mod">
            <ac:chgData name="moomjh94@daum.net" userId="69e28ab8a8ead8d2" providerId="LiveId" clId="{576E0417-7DE7-4132-B820-A30BE76F810C}" dt="2021-09-05T12:49:34.905" v="522"/>
            <ac:cxnSpMkLst>
              <pc:docMk/>
              <pc:sldMasterMk cId="3300672984" sldId="2147483648"/>
              <pc:sldLayoutMk cId="1152806999" sldId="2147483650"/>
              <ac:cxnSpMk id="7" creationId="{350894F7-D569-46C3-8A19-49BB645FE0E9}"/>
            </ac:cxnSpMkLst>
          </pc:cxnChg>
          <pc:cxnChg chg="add del mod">
            <ac:chgData name="moomjh94@daum.net" userId="69e28ab8a8ead8d2" providerId="LiveId" clId="{576E0417-7DE7-4132-B820-A30BE76F810C}" dt="2021-09-05T12:49:34.905" v="522"/>
            <ac:cxnSpMkLst>
              <pc:docMk/>
              <pc:sldMasterMk cId="3300672984" sldId="2147483648"/>
              <pc:sldLayoutMk cId="1152806999" sldId="2147483650"/>
              <ac:cxnSpMk id="12" creationId="{8D72A9AA-A372-441A-862F-3DE0A53ADA77}"/>
            </ac:cxnSpMkLst>
          </pc:cxnChg>
          <pc:cxnChg chg="add del mod">
            <ac:chgData name="moomjh94@daum.net" userId="69e28ab8a8ead8d2" providerId="LiveId" clId="{576E0417-7DE7-4132-B820-A30BE76F810C}" dt="2021-09-05T12:49:34.905" v="522"/>
            <ac:cxnSpMkLst>
              <pc:docMk/>
              <pc:sldMasterMk cId="3300672984" sldId="2147483648"/>
              <pc:sldLayoutMk cId="1152806999" sldId="2147483650"/>
              <ac:cxnSpMk id="13" creationId="{BF109B5E-EFA9-4FC4-B7AC-9411B5DE14A3}"/>
            </ac:cxnSpMkLst>
          </pc:cxnChg>
          <pc:cxnChg chg="add del mod">
            <ac:chgData name="moomjh94@daum.net" userId="69e28ab8a8ead8d2" providerId="LiveId" clId="{576E0417-7DE7-4132-B820-A30BE76F810C}" dt="2021-09-05T12:49:34.905" v="522"/>
            <ac:cxnSpMkLst>
              <pc:docMk/>
              <pc:sldMasterMk cId="3300672984" sldId="2147483648"/>
              <pc:sldLayoutMk cId="1152806999" sldId="2147483650"/>
              <ac:cxnSpMk id="23" creationId="{7B3CCA26-52A3-4CA2-B3EB-96CCAB0A491C}"/>
            </ac:cxnSpMkLst>
          </pc:cxnChg>
          <pc:cxnChg chg="add del mod">
            <ac:chgData name="moomjh94@daum.net" userId="69e28ab8a8ead8d2" providerId="LiveId" clId="{576E0417-7DE7-4132-B820-A30BE76F810C}" dt="2021-09-05T12:49:34.905" v="522"/>
            <ac:cxnSpMkLst>
              <pc:docMk/>
              <pc:sldMasterMk cId="3300672984" sldId="2147483648"/>
              <pc:sldLayoutMk cId="1152806999" sldId="2147483650"/>
              <ac:cxnSpMk id="24" creationId="{BF9BB6BF-5888-47D3-95DD-8870A7B54896}"/>
            </ac:cxnSpMkLst>
          </pc:cxnChg>
          <pc:cxnChg chg="add del mod">
            <ac:chgData name="moomjh94@daum.net" userId="69e28ab8a8ead8d2" providerId="LiveId" clId="{576E0417-7DE7-4132-B820-A30BE76F810C}" dt="2021-09-05T12:49:34.905" v="522"/>
            <ac:cxnSpMkLst>
              <pc:docMk/>
              <pc:sldMasterMk cId="3300672984" sldId="2147483648"/>
              <pc:sldLayoutMk cId="1152806999" sldId="2147483650"/>
              <ac:cxnSpMk id="25" creationId="{D3C41CD5-E521-4545-B7A8-EED864C5A9CE}"/>
            </ac:cxnSpMkLst>
          </pc:cxnChg>
          <pc:cxnChg chg="add del mod">
            <ac:chgData name="moomjh94@daum.net" userId="69e28ab8a8ead8d2" providerId="LiveId" clId="{576E0417-7DE7-4132-B820-A30BE76F810C}" dt="2021-09-05T12:49:34.905" v="522"/>
            <ac:cxnSpMkLst>
              <pc:docMk/>
              <pc:sldMasterMk cId="3300672984" sldId="2147483648"/>
              <pc:sldLayoutMk cId="1152806999" sldId="2147483650"/>
              <ac:cxnSpMk id="31" creationId="{A75ABBC5-07A7-4361-9C31-B84F6110BFB8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EFB76-457A-4409-A8BD-7ACCA03B59D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EFB76-457A-4409-A8BD-7ACCA03B59D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EFB76-457A-4409-A8BD-7ACCA03B59D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EFB76-457A-4409-A8BD-7ACCA03B59D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EFB76-457A-4409-A8BD-7ACCA03B59D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EFB76-457A-4409-A8BD-7ACCA03B59D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EFB76-457A-4409-A8BD-7ACCA03B59D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EFB76-457A-4409-A8BD-7ACCA03B59D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3AA773-2EE3-4A4B-BD7F-3A2DB13EB93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EFB76-457A-4409-A8BD-7ACCA03B59D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EFB76-457A-4409-A8BD-7ACCA03B59D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EFB76-457A-4409-A8BD-7ACCA03B59D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3513CEF-820C-4CD8-BE1E-898FEEF4006C}"/>
              </a:ext>
            </a:extLst>
          </p:cNvPr>
          <p:cNvCxnSpPr>
            <a:cxnSpLocks/>
          </p:cNvCxnSpPr>
          <p:nvPr userDrawn="1"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579E4-C14D-4287-91B6-86966BFAAF8A}"/>
              </a:ext>
            </a:extLst>
          </p:cNvPr>
          <p:cNvGrpSpPr/>
          <p:nvPr userDrawn="1"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F16949-AAAA-4450-815E-19F5653F6B39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C257997-C4CB-47C7-8326-8498CC8083EB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D687B8A-642B-45E0-970E-281D47EFDE1E}"/>
              </a:ext>
            </a:extLst>
          </p:cNvPr>
          <p:cNvCxnSpPr/>
          <p:nvPr userDrawn="1"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CB5B7D8-4748-406E-B930-40DA0D3C1B26}"/>
              </a:ext>
            </a:extLst>
          </p:cNvPr>
          <p:cNvCxnSpPr>
            <a:cxnSpLocks/>
          </p:cNvCxnSpPr>
          <p:nvPr userDrawn="1"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C64547-FBF9-47D6-A3D8-7EE4D05F9D36}"/>
              </a:ext>
            </a:extLst>
          </p:cNvPr>
          <p:cNvSpPr txBox="1"/>
          <p:nvPr userDrawn="1"/>
        </p:nvSpPr>
        <p:spPr>
          <a:xfrm>
            <a:off x="288758" y="873840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Observer Pattern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A7556C5-53A3-4C71-8D4C-597D6F4899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" y="0"/>
            <a:ext cx="611204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43F42F-B5A0-4AD7-9913-0D356AE82055}"/>
              </a:ext>
            </a:extLst>
          </p:cNvPr>
          <p:cNvSpPr txBox="1"/>
          <p:nvPr/>
        </p:nvSpPr>
        <p:spPr>
          <a:xfrm>
            <a:off x="471209" y="1610919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/>
              <a:t>Made by </a:t>
            </a:r>
            <a:r>
              <a:rPr lang="en-US" altLang="ko-KR" sz="2000" spc="-150" dirty="0" err="1"/>
              <a:t>mjh</a:t>
            </a:r>
            <a:endParaRPr lang="ko-KR" altLang="en-US" sz="2000" spc="-1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474E1-9289-465D-8DAF-3064230592E9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/>
              <a:t>ⓒSaebyeol Yu.</a:t>
            </a:r>
            <a:r>
              <a:rPr lang="ko-KR" altLang="en-US" sz="900" dirty="0"/>
              <a:t> </a:t>
            </a:r>
            <a:r>
              <a:rPr lang="en-US" altLang="ko-KR" sz="900" dirty="0" err="1"/>
              <a:t>Saebyeol’s</a:t>
            </a:r>
            <a:r>
              <a:rPr lang="ko-KR" altLang="en-US" sz="900" dirty="0"/>
              <a:t> </a:t>
            </a:r>
            <a:r>
              <a:rPr lang="en-US" altLang="ko-KR" sz="900" dirty="0"/>
              <a:t>PowerPoint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0557C-C0D6-4DCC-B82E-5D4A6E6F5286}"/>
              </a:ext>
            </a:extLst>
          </p:cNvPr>
          <p:cNvSpPr/>
          <p:nvPr/>
        </p:nvSpPr>
        <p:spPr>
          <a:xfrm>
            <a:off x="6096000" y="0"/>
            <a:ext cx="609582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357929-3AC3-451D-A9A8-9139EDEA1317}"/>
              </a:ext>
            </a:extLst>
          </p:cNvPr>
          <p:cNvSpPr/>
          <p:nvPr/>
        </p:nvSpPr>
        <p:spPr>
          <a:xfrm>
            <a:off x="6766343" y="670343"/>
            <a:ext cx="5441699" cy="61876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C8AC2A-825A-4CEE-8F02-8A13C5FF4BFA}"/>
              </a:ext>
            </a:extLst>
          </p:cNvPr>
          <p:cNvSpPr/>
          <p:nvPr/>
        </p:nvSpPr>
        <p:spPr>
          <a:xfrm>
            <a:off x="7426482" y="1340686"/>
            <a:ext cx="4771356" cy="5517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4EDDE-9996-413D-B39C-8D0EC945055E}"/>
              </a:ext>
            </a:extLst>
          </p:cNvPr>
          <p:cNvSpPr txBox="1"/>
          <p:nvPr/>
        </p:nvSpPr>
        <p:spPr>
          <a:xfrm>
            <a:off x="368968" y="347846"/>
            <a:ext cx="7999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2.Observer Pattern</a:t>
            </a:r>
            <a:endParaRPr lang="ko-KR" altLang="en-US" sz="6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B36299-B727-4979-964E-F503FF9FF71D}"/>
              </a:ext>
            </a:extLst>
          </p:cNvPr>
          <p:cNvSpPr/>
          <p:nvPr/>
        </p:nvSpPr>
        <p:spPr>
          <a:xfrm>
            <a:off x="8107029" y="2011029"/>
            <a:ext cx="4101013" cy="4846971"/>
          </a:xfrm>
          <a:prstGeom prst="rect">
            <a:avLst/>
          </a:prstGeom>
          <a:solidFill>
            <a:srgbClr val="F7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B4EC3-5FB5-4797-8C05-7547382F7021}"/>
              </a:ext>
            </a:extLst>
          </p:cNvPr>
          <p:cNvSpPr/>
          <p:nvPr/>
        </p:nvSpPr>
        <p:spPr>
          <a:xfrm>
            <a:off x="8777372" y="2681372"/>
            <a:ext cx="3430670" cy="41766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7F497-5788-4B0B-B7A4-4040FA66D0C6}"/>
              </a:ext>
            </a:extLst>
          </p:cNvPr>
          <p:cNvSpPr txBox="1"/>
          <p:nvPr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5CEFD-DA15-4FAB-B586-185D3BE9878B}"/>
              </a:ext>
            </a:extLst>
          </p:cNvPr>
          <p:cNvSpPr txBox="1"/>
          <p:nvPr/>
        </p:nvSpPr>
        <p:spPr>
          <a:xfrm>
            <a:off x="7857206" y="6182020"/>
            <a:ext cx="4352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/>
              <a:t>Reference </a:t>
            </a:r>
            <a:r>
              <a:rPr lang="en-US" altLang="ko-KR" sz="2000" spc="-150" dirty="0" err="1"/>
              <a:t>url</a:t>
            </a:r>
            <a:r>
              <a:rPr lang="en-US" altLang="ko-KR" sz="2000" spc="-150" dirty="0"/>
              <a:t> : https://kamang-it.tistory.com/ </a:t>
            </a:r>
            <a:endParaRPr lang="ko-KR" altLang="en-US" sz="2000" spc="-15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1EE2C-D86C-4A3A-8511-A08CD593AFBB}"/>
              </a:ext>
            </a:extLst>
          </p:cNvPr>
          <p:cNvCxnSpPr>
            <a:cxnSpLocks/>
          </p:cNvCxnSpPr>
          <p:nvPr/>
        </p:nvCxnSpPr>
        <p:spPr>
          <a:xfrm>
            <a:off x="567159" y="1460922"/>
            <a:ext cx="7290047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58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2. </a:t>
            </a:r>
            <a:r>
              <a:rPr lang="ko-KR" altLang="en-US" sz="4000" spc="-300" dirty="0"/>
              <a:t>내용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00BE653E-93D5-4791-80AB-684AEC48926D}"/>
              </a:ext>
            </a:extLst>
          </p:cNvPr>
          <p:cNvSpPr/>
          <p:nvPr/>
        </p:nvSpPr>
        <p:spPr>
          <a:xfrm>
            <a:off x="5050898" y="1478368"/>
            <a:ext cx="1490088" cy="85122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B9DFC-DF42-4AE2-9093-68916E43D6A1}"/>
              </a:ext>
            </a:extLst>
          </p:cNvPr>
          <p:cNvSpPr/>
          <p:nvPr/>
        </p:nvSpPr>
        <p:spPr>
          <a:xfrm>
            <a:off x="1941317" y="4599967"/>
            <a:ext cx="1762021" cy="1179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BFE5F0-A2D4-4914-A216-17E28D11BFDC}"/>
              </a:ext>
            </a:extLst>
          </p:cNvPr>
          <p:cNvSpPr txBox="1"/>
          <p:nvPr/>
        </p:nvSpPr>
        <p:spPr>
          <a:xfrm>
            <a:off x="4914931" y="1620649"/>
            <a:ext cx="176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Subject</a:t>
            </a:r>
            <a:endParaRPr lang="ko-KR" altLang="en-US" sz="28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906CF-35B2-417B-AD72-53ED141763AA}"/>
              </a:ext>
            </a:extLst>
          </p:cNvPr>
          <p:cNvSpPr txBox="1"/>
          <p:nvPr/>
        </p:nvSpPr>
        <p:spPr>
          <a:xfrm>
            <a:off x="1941317" y="4836314"/>
            <a:ext cx="1762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구독자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D53C1A-94BA-40EA-A756-02CCE960AD53}"/>
              </a:ext>
            </a:extLst>
          </p:cNvPr>
          <p:cNvSpPr/>
          <p:nvPr/>
        </p:nvSpPr>
        <p:spPr>
          <a:xfrm>
            <a:off x="5314208" y="5475185"/>
            <a:ext cx="1762021" cy="1179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A75782-3E91-41C9-AFD1-A67318115D69}"/>
              </a:ext>
            </a:extLst>
          </p:cNvPr>
          <p:cNvSpPr txBox="1"/>
          <p:nvPr/>
        </p:nvSpPr>
        <p:spPr>
          <a:xfrm>
            <a:off x="5314208" y="5711532"/>
            <a:ext cx="1762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구독자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F452BD-D2BC-4923-9494-0C4D802A9351}"/>
              </a:ext>
            </a:extLst>
          </p:cNvPr>
          <p:cNvSpPr/>
          <p:nvPr/>
        </p:nvSpPr>
        <p:spPr>
          <a:xfrm>
            <a:off x="8687100" y="4599967"/>
            <a:ext cx="1762021" cy="1179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FE5FD-E2A5-4C6A-B5E9-53E0C8525F60}"/>
              </a:ext>
            </a:extLst>
          </p:cNvPr>
          <p:cNvSpPr txBox="1"/>
          <p:nvPr/>
        </p:nvSpPr>
        <p:spPr>
          <a:xfrm>
            <a:off x="8687100" y="4836314"/>
            <a:ext cx="1762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구독자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C32FABB-8977-4F93-8914-F8D5648A73DC}"/>
              </a:ext>
            </a:extLst>
          </p:cNvPr>
          <p:cNvCxnSpPr>
            <a:cxnSpLocks/>
          </p:cNvCxnSpPr>
          <p:nvPr/>
        </p:nvCxnSpPr>
        <p:spPr>
          <a:xfrm flipH="1">
            <a:off x="3839655" y="3366951"/>
            <a:ext cx="2356720" cy="1233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6E9072-FF3D-4B2D-B7C5-E1949602751E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195219" y="3366951"/>
            <a:ext cx="1156" cy="2108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AABCFB-03FF-4850-BDD9-ED335195A6EF}"/>
              </a:ext>
            </a:extLst>
          </p:cNvPr>
          <p:cNvCxnSpPr>
            <a:cxnSpLocks/>
          </p:cNvCxnSpPr>
          <p:nvPr/>
        </p:nvCxnSpPr>
        <p:spPr>
          <a:xfrm>
            <a:off x="6195218" y="3383204"/>
            <a:ext cx="2356721" cy="1322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67BCBC-8EAB-445F-97E5-235C3671D9A6}"/>
              </a:ext>
            </a:extLst>
          </p:cNvPr>
          <p:cNvSpPr txBox="1"/>
          <p:nvPr/>
        </p:nvSpPr>
        <p:spPr>
          <a:xfrm>
            <a:off x="4188580" y="3782745"/>
            <a:ext cx="84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20B0F6-C380-4E41-9FCE-9F25243A5510}"/>
              </a:ext>
            </a:extLst>
          </p:cNvPr>
          <p:cNvSpPr txBox="1"/>
          <p:nvPr/>
        </p:nvSpPr>
        <p:spPr>
          <a:xfrm>
            <a:off x="5738036" y="4297021"/>
            <a:ext cx="84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494493-D70C-4A31-89BB-ED5323F6732A}"/>
              </a:ext>
            </a:extLst>
          </p:cNvPr>
          <p:cNvSpPr txBox="1"/>
          <p:nvPr/>
        </p:nvSpPr>
        <p:spPr>
          <a:xfrm>
            <a:off x="7285545" y="3897848"/>
            <a:ext cx="84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알림</a:t>
            </a: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CE9E97ED-ED4E-4E22-8401-836A04A9E2A0}"/>
              </a:ext>
            </a:extLst>
          </p:cNvPr>
          <p:cNvSpPr/>
          <p:nvPr/>
        </p:nvSpPr>
        <p:spPr>
          <a:xfrm>
            <a:off x="570053" y="2279054"/>
            <a:ext cx="1917063" cy="10878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729B02-B023-4F03-A5D5-EC70B634ED8B}"/>
              </a:ext>
            </a:extLst>
          </p:cNvPr>
          <p:cNvSpPr txBox="1"/>
          <p:nvPr/>
        </p:nvSpPr>
        <p:spPr>
          <a:xfrm>
            <a:off x="682444" y="2538858"/>
            <a:ext cx="16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Set State(9);</a:t>
            </a:r>
            <a:endParaRPr lang="ko-KR" altLang="en-US" sz="28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7E0186D-911C-4BD4-9125-84F269580D21}"/>
              </a:ext>
            </a:extLst>
          </p:cNvPr>
          <p:cNvCxnSpPr>
            <a:cxnSpLocks/>
          </p:cNvCxnSpPr>
          <p:nvPr/>
        </p:nvCxnSpPr>
        <p:spPr>
          <a:xfrm flipV="1">
            <a:off x="2487116" y="1959916"/>
            <a:ext cx="2563782" cy="8630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FD051E5-A425-4725-9A02-0661D0BF1DD0}"/>
              </a:ext>
            </a:extLst>
          </p:cNvPr>
          <p:cNvSpPr txBox="1"/>
          <p:nvPr/>
        </p:nvSpPr>
        <p:spPr>
          <a:xfrm>
            <a:off x="3133835" y="2021686"/>
            <a:ext cx="844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상태변경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56F5A9C-A4BF-48A6-9793-AC1BD1E17A3D}"/>
              </a:ext>
            </a:extLst>
          </p:cNvPr>
          <p:cNvSpPr/>
          <p:nvPr/>
        </p:nvSpPr>
        <p:spPr>
          <a:xfrm>
            <a:off x="5443038" y="2673928"/>
            <a:ext cx="1247638" cy="6939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2FB1A0-80CC-4A2B-8FD6-118E671F0333}"/>
              </a:ext>
            </a:extLst>
          </p:cNvPr>
          <p:cNvSpPr txBox="1"/>
          <p:nvPr/>
        </p:nvSpPr>
        <p:spPr>
          <a:xfrm>
            <a:off x="5395485" y="2753700"/>
            <a:ext cx="12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Observer</a:t>
            </a:r>
            <a:endParaRPr lang="ko-KR" altLang="en-US" sz="24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3E3CE7-B637-474D-A2FE-9CFBA68C4262}"/>
              </a:ext>
            </a:extLst>
          </p:cNvPr>
          <p:cNvCxnSpPr>
            <a:cxnSpLocks/>
          </p:cNvCxnSpPr>
          <p:nvPr/>
        </p:nvCxnSpPr>
        <p:spPr>
          <a:xfrm>
            <a:off x="6540985" y="1881686"/>
            <a:ext cx="1588823" cy="447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31B0307-ED64-4664-908F-2560F8AD6FA5}"/>
              </a:ext>
            </a:extLst>
          </p:cNvPr>
          <p:cNvSpPr txBox="1"/>
          <p:nvPr/>
        </p:nvSpPr>
        <p:spPr>
          <a:xfrm>
            <a:off x="6869214" y="1906281"/>
            <a:ext cx="844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변화감지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D0AEF0-9A18-4CF2-944C-8EC2804A0169}"/>
              </a:ext>
            </a:extLst>
          </p:cNvPr>
          <p:cNvSpPr/>
          <p:nvPr/>
        </p:nvSpPr>
        <p:spPr>
          <a:xfrm>
            <a:off x="8155614" y="1949718"/>
            <a:ext cx="1681877" cy="769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486C07-A87C-4A41-B69E-0F577FECFA64}"/>
              </a:ext>
            </a:extLst>
          </p:cNvPr>
          <p:cNvSpPr txBox="1"/>
          <p:nvPr/>
        </p:nvSpPr>
        <p:spPr>
          <a:xfrm>
            <a:off x="8179234" y="2090761"/>
            <a:ext cx="163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실제주체자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B959C57-F5F5-4993-9105-F6AA901257F5}"/>
              </a:ext>
            </a:extLst>
          </p:cNvPr>
          <p:cNvCxnSpPr>
            <a:cxnSpLocks/>
          </p:cNvCxnSpPr>
          <p:nvPr/>
        </p:nvCxnSpPr>
        <p:spPr>
          <a:xfrm flipH="1">
            <a:off x="6690675" y="2509261"/>
            <a:ext cx="1436293" cy="421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2DFEE54-551A-4901-AC9B-5B75C59B8EFB}"/>
              </a:ext>
            </a:extLst>
          </p:cNvPr>
          <p:cNvSpPr txBox="1"/>
          <p:nvPr/>
        </p:nvSpPr>
        <p:spPr>
          <a:xfrm>
            <a:off x="7082814" y="2551938"/>
            <a:ext cx="844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변화통보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436604-5DAE-4EDA-B146-CC9026BC2B76}"/>
              </a:ext>
            </a:extLst>
          </p:cNvPr>
          <p:cNvSpPr txBox="1"/>
          <p:nvPr/>
        </p:nvSpPr>
        <p:spPr>
          <a:xfrm>
            <a:off x="10094062" y="2272469"/>
            <a:ext cx="125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구독자 갱신</a:t>
            </a:r>
            <a:r>
              <a:rPr lang="en-US" altLang="ko-KR" sz="16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 ) </a:t>
            </a:r>
            <a:endParaRPr lang="ko-KR" altLang="en-US" sz="16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A3938F-FFE0-4F08-B188-C77CFDBDFE17}"/>
              </a:ext>
            </a:extLst>
          </p:cNvPr>
          <p:cNvSpPr txBox="1"/>
          <p:nvPr/>
        </p:nvSpPr>
        <p:spPr>
          <a:xfrm>
            <a:off x="9994231" y="1906281"/>
            <a:ext cx="1457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대상변경 </a:t>
            </a:r>
            <a:r>
              <a:rPr lang="ko-KR" altLang="en-US" sz="16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처리</a:t>
            </a:r>
            <a:r>
              <a:rPr lang="en-US" altLang="ko-KR" sz="16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 ) </a:t>
            </a:r>
            <a:endParaRPr lang="ko-KR" altLang="en-US" sz="16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912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58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2. </a:t>
            </a:r>
            <a:r>
              <a:rPr lang="ko-KR" altLang="en-US" sz="4000" spc="-300" dirty="0"/>
              <a:t>내용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09C9DC-7E3B-4F1D-AE11-CE99229795AA}"/>
              </a:ext>
            </a:extLst>
          </p:cNvPr>
          <p:cNvSpPr txBox="1"/>
          <p:nvPr/>
        </p:nvSpPr>
        <p:spPr>
          <a:xfrm>
            <a:off x="783708" y="2508016"/>
            <a:ext cx="109860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Subject : 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Noto Sans KR"/>
              </a:rPr>
              <a:t>구독자 생성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/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Noto Sans KR"/>
              </a:rPr>
              <a:t>삭제 기능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Noto Sans KR"/>
              </a:rPr>
              <a:t>구독자 알림 전송 기능 선언</a:t>
            </a:r>
          </a:p>
          <a:p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Ob</a:t>
            </a:r>
            <a:r>
              <a:rPr lang="en-US" altLang="ko-KR" sz="3200" b="1" dirty="0">
                <a:solidFill>
                  <a:srgbClr val="333333"/>
                </a:solidFill>
                <a:latin typeface="Noto Sans KR"/>
              </a:rPr>
              <a:t>server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 : 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Noto Sans KR"/>
              </a:rPr>
              <a:t>알림 처리 기능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,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Noto Sans KR"/>
              </a:rPr>
              <a:t>기타 처리 기능 선언</a:t>
            </a:r>
          </a:p>
          <a:p>
            <a:r>
              <a:rPr lang="en-US" altLang="ko-KR" sz="3200" b="1" i="0" dirty="0" err="1">
                <a:solidFill>
                  <a:srgbClr val="333333"/>
                </a:solidFill>
                <a:effectLst/>
                <a:latin typeface="Noto Sans KR"/>
              </a:rPr>
              <a:t>ConcreteSubject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 : 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Noto Sans KR"/>
              </a:rPr>
              <a:t>구독자 관리할 리스트 선언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Noto Sans KR"/>
              </a:rPr>
              <a:t>속성 정의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,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Noto Sans KR"/>
              </a:rPr>
              <a:t>구독자 기능 구현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Noto Sans KR"/>
              </a:rPr>
              <a:t>주체 값에 대한 변화 메서드 기능 등 구현</a:t>
            </a:r>
          </a:p>
          <a:p>
            <a:r>
              <a:rPr lang="en-US" altLang="ko-KR" sz="3200" b="1" i="0" dirty="0" err="1">
                <a:solidFill>
                  <a:srgbClr val="333333"/>
                </a:solidFill>
                <a:effectLst/>
                <a:latin typeface="Noto Sans KR"/>
              </a:rPr>
              <a:t>ConcreteObserver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 : 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Noto Sans KR"/>
              </a:rPr>
              <a:t>생성자 선언 시 구독자에 추가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,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Noto Sans KR"/>
              </a:rPr>
              <a:t>속성 정의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Noto Sans KR"/>
              </a:rPr>
              <a:t>주체로 부터 받은 알림 처리기능 구현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Noto Sans KR"/>
              </a:rPr>
              <a:t>(update();) 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Noto Sans KR"/>
              </a:rPr>
              <a:t>등</a:t>
            </a:r>
            <a:endParaRPr lang="en-US" altLang="ko-KR" sz="3200" b="1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18720-A2BA-45E3-8EB7-BF14D63AE1FB}"/>
              </a:ext>
            </a:extLst>
          </p:cNvPr>
          <p:cNvSpPr txBox="1"/>
          <p:nvPr/>
        </p:nvSpPr>
        <p:spPr>
          <a:xfrm>
            <a:off x="850820" y="1624176"/>
            <a:ext cx="4857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참여자들이 맡는 기능들</a:t>
            </a:r>
          </a:p>
        </p:txBody>
      </p:sp>
    </p:spTree>
    <p:extLst>
      <p:ext uri="{BB962C8B-B14F-4D97-AF65-F5344CB8AC3E}">
        <p14:creationId xmlns:p14="http://schemas.microsoft.com/office/powerpoint/2010/main" val="262998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152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UML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2953F91-FE3A-4200-BA14-6644D88F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9" y="1224248"/>
            <a:ext cx="11187677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0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58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2. </a:t>
            </a:r>
            <a:r>
              <a:rPr lang="ko-KR" altLang="en-US" sz="4000" spc="-300" dirty="0"/>
              <a:t>내용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09C9DC-7E3B-4F1D-AE11-CE99229795AA}"/>
              </a:ext>
            </a:extLst>
          </p:cNvPr>
          <p:cNvSpPr txBox="1"/>
          <p:nvPr/>
        </p:nvSpPr>
        <p:spPr>
          <a:xfrm>
            <a:off x="783708" y="3104810"/>
            <a:ext cx="10986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b="1" i="0" dirty="0">
                <a:solidFill>
                  <a:srgbClr val="333333"/>
                </a:solidFill>
                <a:effectLst/>
                <a:latin typeface="Noto Sans KR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2454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B07576-4B82-4057-B863-517EE18D2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73D2A-D83F-468D-8DE8-46A9E4D5787E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5"/>
                </a:solidFill>
              </a:rPr>
              <a:t>Part 3, </a:t>
            </a:r>
            <a:endParaRPr lang="ko-KR" altLang="en-US" sz="6600" b="1" dirty="0">
              <a:solidFill>
                <a:schemeClr val="accent5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AD02A9-3781-4318-B3D8-519AD98D34CA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17FCE6-5BF4-4D81-A9B3-85E3572ECF9D}"/>
              </a:ext>
            </a:extLst>
          </p:cNvPr>
          <p:cNvSpPr txBox="1"/>
          <p:nvPr/>
        </p:nvSpPr>
        <p:spPr>
          <a:xfrm>
            <a:off x="1075664" y="361461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5"/>
                </a:solidFill>
              </a:rPr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14135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693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3. </a:t>
            </a:r>
            <a:r>
              <a:rPr lang="ko-KR" altLang="en-US" sz="4000" spc="-300" dirty="0"/>
              <a:t>장점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Observer Pattern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5DD9DD-F13D-49B6-8F4E-5893B806F97F}"/>
              </a:ext>
            </a:extLst>
          </p:cNvPr>
          <p:cNvSpPr txBox="1"/>
          <p:nvPr/>
        </p:nvSpPr>
        <p:spPr>
          <a:xfrm>
            <a:off x="637563" y="1907209"/>
            <a:ext cx="111909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Noto Sans KR"/>
              </a:rPr>
              <a:t>-</a:t>
            </a:r>
            <a:r>
              <a:rPr lang="ko-KR" altLang="en-US" sz="3600" b="1" i="0" dirty="0">
                <a:effectLst/>
                <a:latin typeface="Noto Sans KR"/>
              </a:rPr>
              <a:t>주체 및 감시자 모두 </a:t>
            </a:r>
            <a:r>
              <a:rPr lang="ko-KR" altLang="en-US" sz="3600" b="1" i="0" dirty="0">
                <a:solidFill>
                  <a:srgbClr val="FF0000"/>
                </a:solidFill>
                <a:effectLst/>
                <a:latin typeface="Noto Sans KR"/>
              </a:rPr>
              <a:t>독립적으로 변형</a:t>
            </a:r>
            <a:r>
              <a:rPr lang="ko-KR" altLang="en-US" sz="3600" b="1" i="0" dirty="0">
                <a:effectLst/>
                <a:latin typeface="Noto Sans KR"/>
              </a:rPr>
              <a:t>하기 쉽다</a:t>
            </a:r>
            <a:r>
              <a:rPr lang="en-US" altLang="ko-KR" sz="3600" b="1" i="0" dirty="0">
                <a:effectLst/>
                <a:latin typeface="Noto Sans KR"/>
              </a:rPr>
              <a:t>.</a:t>
            </a:r>
          </a:p>
          <a:p>
            <a:endParaRPr lang="en-US" altLang="ko-KR" sz="3600" b="1" i="0" dirty="0">
              <a:effectLst/>
              <a:latin typeface="Noto Sans KR"/>
            </a:endParaRPr>
          </a:p>
          <a:p>
            <a:r>
              <a:rPr lang="en-US" altLang="ko-KR" sz="3600" b="1" i="0" dirty="0">
                <a:effectLst/>
                <a:latin typeface="Noto Sans KR"/>
              </a:rPr>
              <a:t>-</a:t>
            </a:r>
            <a:r>
              <a:rPr lang="ko-KR" altLang="en-US" sz="3600" b="1" i="0" dirty="0">
                <a:effectLst/>
                <a:latin typeface="Noto Sans KR"/>
              </a:rPr>
              <a:t>감시자 </a:t>
            </a:r>
            <a:r>
              <a:rPr lang="ko-KR" altLang="en-US" sz="3600" b="1" i="0" dirty="0">
                <a:solidFill>
                  <a:srgbClr val="FF0000"/>
                </a:solidFill>
                <a:effectLst/>
                <a:latin typeface="Noto Sans KR"/>
              </a:rPr>
              <a:t>재사용하지 않고도</a:t>
            </a:r>
            <a:r>
              <a:rPr lang="ko-KR" altLang="en-US" sz="3600" b="1" i="0" dirty="0">
                <a:effectLst/>
                <a:latin typeface="Noto Sans KR"/>
              </a:rPr>
              <a:t> 주체를 재사용할 수 있고</a:t>
            </a:r>
            <a:r>
              <a:rPr lang="en-US" altLang="ko-KR" sz="3600" b="1" i="0" dirty="0">
                <a:effectLst/>
                <a:latin typeface="Noto Sans KR"/>
              </a:rPr>
              <a:t>, </a:t>
            </a:r>
            <a:r>
              <a:rPr lang="ko-KR" altLang="en-US" sz="3600" b="1" i="0" dirty="0">
                <a:solidFill>
                  <a:srgbClr val="FF0000"/>
                </a:solidFill>
                <a:effectLst/>
                <a:latin typeface="Noto Sans KR"/>
              </a:rPr>
              <a:t>주체 없이도</a:t>
            </a:r>
            <a:r>
              <a:rPr lang="ko-KR" altLang="en-US" sz="3600" b="1" i="0" dirty="0">
                <a:effectLst/>
                <a:latin typeface="Noto Sans KR"/>
              </a:rPr>
              <a:t> 감시자를 재사용 할 수 있다</a:t>
            </a:r>
            <a:r>
              <a:rPr lang="en-US" altLang="ko-KR" sz="3600" b="1" i="0" dirty="0">
                <a:effectLst/>
                <a:latin typeface="Noto Sans KR"/>
              </a:rPr>
              <a:t>.</a:t>
            </a:r>
          </a:p>
          <a:p>
            <a:endParaRPr lang="en-US" altLang="ko-KR" sz="3600" b="1" i="0" dirty="0">
              <a:effectLst/>
              <a:latin typeface="Noto Sans KR"/>
            </a:endParaRPr>
          </a:p>
          <a:p>
            <a:r>
              <a:rPr lang="en-US" altLang="ko-KR" sz="3600" b="1" i="0" dirty="0">
                <a:effectLst/>
                <a:latin typeface="Noto Sans KR"/>
              </a:rPr>
              <a:t>-</a:t>
            </a:r>
            <a:r>
              <a:rPr lang="ko-KR" altLang="en-US" sz="3600" b="1" i="0" dirty="0">
                <a:effectLst/>
                <a:latin typeface="Noto Sans KR"/>
              </a:rPr>
              <a:t>주체나 감시자의 </a:t>
            </a:r>
            <a:r>
              <a:rPr lang="ko-KR" altLang="en-US" sz="3600" b="1" i="0" dirty="0">
                <a:solidFill>
                  <a:srgbClr val="FF0000"/>
                </a:solidFill>
                <a:effectLst/>
                <a:latin typeface="Noto Sans KR"/>
              </a:rPr>
              <a:t>수정 없이도 </a:t>
            </a:r>
            <a:r>
              <a:rPr lang="ko-KR" altLang="en-US" sz="3600" b="1" i="0" dirty="0">
                <a:effectLst/>
                <a:latin typeface="Noto Sans KR"/>
              </a:rPr>
              <a:t>감시자를 추가할 수 있다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32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B07576-4B82-4057-B863-517EE18D2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73D2A-D83F-468D-8DE8-46A9E4D5787E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5"/>
                </a:solidFill>
              </a:rPr>
              <a:t>Part 4, </a:t>
            </a:r>
            <a:endParaRPr lang="ko-KR" altLang="en-US" sz="6600" b="1" dirty="0">
              <a:solidFill>
                <a:schemeClr val="accent5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AD02A9-3781-4318-B3D8-519AD98D34CA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17FCE6-5BF4-4D81-A9B3-85E3572ECF9D}"/>
              </a:ext>
            </a:extLst>
          </p:cNvPr>
          <p:cNvSpPr txBox="1"/>
          <p:nvPr/>
        </p:nvSpPr>
        <p:spPr>
          <a:xfrm>
            <a:off x="1075664" y="3614610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5"/>
                </a:solidFill>
              </a:rPr>
              <a:t>활용성</a:t>
            </a:r>
          </a:p>
        </p:txBody>
      </p:sp>
    </p:spTree>
    <p:extLst>
      <p:ext uri="{BB962C8B-B14F-4D97-AF65-F5344CB8AC3E}">
        <p14:creationId xmlns:p14="http://schemas.microsoft.com/office/powerpoint/2010/main" val="10845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063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4. </a:t>
            </a:r>
            <a:r>
              <a:rPr lang="ko-KR" altLang="en-US" sz="4000" spc="-300" dirty="0"/>
              <a:t>활용성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Observer Pattern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5DD9DD-F13D-49B6-8F4E-5893B806F97F}"/>
              </a:ext>
            </a:extLst>
          </p:cNvPr>
          <p:cNvSpPr txBox="1"/>
          <p:nvPr/>
        </p:nvSpPr>
        <p:spPr>
          <a:xfrm>
            <a:off x="564711" y="1956427"/>
            <a:ext cx="111909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Noto Sans KR"/>
              </a:rPr>
              <a:t>1.</a:t>
            </a:r>
            <a:r>
              <a:rPr lang="ko-KR" altLang="en-US" sz="3200" b="1" dirty="0">
                <a:latin typeface="Noto Sans KR"/>
              </a:rPr>
              <a:t>어떤 추상 개념이 두 가지 양상을 갖고 하나가 다른 하나에 종속적일 때</a:t>
            </a:r>
            <a:r>
              <a:rPr lang="en-US" altLang="ko-KR" sz="3200" b="1" dirty="0">
                <a:latin typeface="Noto Sans KR"/>
              </a:rPr>
              <a:t>, </a:t>
            </a:r>
            <a:r>
              <a:rPr lang="ko-KR" altLang="en-US" sz="3200" b="1" dirty="0">
                <a:latin typeface="Noto Sans KR"/>
              </a:rPr>
              <a:t>각 양상을 별도의 객체로 캡슐화 하여 이들 각각을 재사용</a:t>
            </a:r>
          </a:p>
          <a:p>
            <a:r>
              <a:rPr lang="en-US" altLang="ko-KR" sz="3200" b="1" dirty="0">
                <a:latin typeface="Noto Sans KR"/>
              </a:rPr>
              <a:t>2.</a:t>
            </a:r>
            <a:r>
              <a:rPr lang="ko-KR" altLang="en-US" sz="3200" b="1" dirty="0">
                <a:latin typeface="Noto Sans KR"/>
              </a:rPr>
              <a:t>한 객체에 가해진 변경으로 다른 객체를 변경해야 하고</a:t>
            </a:r>
            <a:r>
              <a:rPr lang="en-US" altLang="ko-KR" sz="3200" b="1" dirty="0">
                <a:latin typeface="Noto Sans KR"/>
              </a:rPr>
              <a:t>, </a:t>
            </a:r>
            <a:r>
              <a:rPr lang="ko-KR" altLang="en-US" sz="3200" b="1" dirty="0">
                <a:latin typeface="Noto Sans KR"/>
              </a:rPr>
              <a:t>프로그래머들은 얼마나 많은 객체들이 변경되어야 하는지 몰라도 될 때</a:t>
            </a:r>
          </a:p>
          <a:p>
            <a:r>
              <a:rPr lang="en-US" altLang="ko-KR" sz="3200" b="1" dirty="0">
                <a:latin typeface="Noto Sans KR"/>
              </a:rPr>
              <a:t>3.</a:t>
            </a:r>
            <a:r>
              <a:rPr lang="ko-KR" altLang="en-US" sz="3200" b="1" dirty="0">
                <a:latin typeface="Noto Sans KR"/>
              </a:rPr>
              <a:t>어떤 객체가 다른 객체에 자신이 변화를 통보할 수 있는데</a:t>
            </a:r>
            <a:r>
              <a:rPr lang="en-US" altLang="ko-KR" sz="3200" b="1" dirty="0">
                <a:latin typeface="Noto Sans KR"/>
              </a:rPr>
              <a:t>, </a:t>
            </a:r>
            <a:r>
              <a:rPr lang="ko-KR" altLang="en-US" sz="3200" b="1" dirty="0">
                <a:latin typeface="Noto Sans KR"/>
              </a:rPr>
              <a:t>그 변화에 관심있어 하는 객체들이 누구인지에 대한 가정 없이도 그러한 통보가 될 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07A0-21C3-43F1-85A7-002C203C5699}"/>
              </a:ext>
            </a:extLst>
          </p:cNvPr>
          <p:cNvSpPr txBox="1"/>
          <p:nvPr/>
        </p:nvSpPr>
        <p:spPr>
          <a:xfrm>
            <a:off x="850820" y="1294215"/>
            <a:ext cx="1005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활용성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의 경우의 해당하면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옵저버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패턴을 사용</a:t>
            </a:r>
          </a:p>
        </p:txBody>
      </p:sp>
    </p:spTree>
    <p:extLst>
      <p:ext uri="{BB962C8B-B14F-4D97-AF65-F5344CB8AC3E}">
        <p14:creationId xmlns:p14="http://schemas.microsoft.com/office/powerpoint/2010/main" val="333938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7FBD146-31D5-4FFF-8FC8-FB10279EF9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AD297-42AA-4195-A260-630E4B20F96E}"/>
              </a:ext>
            </a:extLst>
          </p:cNvPr>
          <p:cNvSpPr txBox="1"/>
          <p:nvPr/>
        </p:nvSpPr>
        <p:spPr>
          <a:xfrm>
            <a:off x="4524897" y="1046490"/>
            <a:ext cx="314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067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5BD70F-40ED-4DFA-927F-4D31601D83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679313-EDC8-45AA-9080-2770E7AD168E}"/>
              </a:ext>
            </a:extLst>
          </p:cNvPr>
          <p:cNvSpPr txBox="1"/>
          <p:nvPr/>
        </p:nvSpPr>
        <p:spPr>
          <a:xfrm>
            <a:off x="7780421" y="44134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 table of contents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EC423-56E3-4399-87FE-B49D17E1979C}"/>
              </a:ext>
            </a:extLst>
          </p:cNvPr>
          <p:cNvSpPr txBox="1"/>
          <p:nvPr/>
        </p:nvSpPr>
        <p:spPr>
          <a:xfrm>
            <a:off x="6467744" y="256674"/>
            <a:ext cx="1172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/>
              <a:t>목차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CC8B8-666D-4802-97AF-3A8CAD01CBA3}"/>
              </a:ext>
            </a:extLst>
          </p:cNvPr>
          <p:cNvCxnSpPr>
            <a:cxnSpLocks/>
          </p:cNvCxnSpPr>
          <p:nvPr/>
        </p:nvCxnSpPr>
        <p:spPr>
          <a:xfrm>
            <a:off x="6096000" y="1179061"/>
            <a:ext cx="54854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D61575-2792-4180-AB12-6316A8E3FB6A}"/>
              </a:ext>
            </a:extLst>
          </p:cNvPr>
          <p:cNvGrpSpPr/>
          <p:nvPr/>
        </p:nvGrpSpPr>
        <p:grpSpPr>
          <a:xfrm>
            <a:off x="7053802" y="2034957"/>
            <a:ext cx="2620074" cy="646331"/>
            <a:chOff x="7069844" y="1558845"/>
            <a:chExt cx="2620074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49552F-690A-4963-9D94-DD5D26B050E4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1</a:t>
              </a:r>
              <a:endParaRPr lang="ko-KR" altLang="en-US" sz="3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E473A-F32E-4009-9CED-4EEC4220DE69}"/>
                </a:ext>
              </a:extLst>
            </p:cNvPr>
            <p:cNvSpPr txBox="1"/>
            <p:nvPr/>
          </p:nvSpPr>
          <p:spPr>
            <a:xfrm>
              <a:off x="7780421" y="1620400"/>
              <a:ext cx="1909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개념 및 동기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118589-0A54-41ED-831F-E7049D103856}"/>
              </a:ext>
            </a:extLst>
          </p:cNvPr>
          <p:cNvGrpSpPr/>
          <p:nvPr/>
        </p:nvGrpSpPr>
        <p:grpSpPr>
          <a:xfrm>
            <a:off x="7053802" y="3122626"/>
            <a:ext cx="1536444" cy="646331"/>
            <a:chOff x="7069844" y="1558845"/>
            <a:chExt cx="1536444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8DE8F8-A742-4759-A36D-A74A02B66093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2</a:t>
              </a:r>
              <a:endParaRPr lang="ko-KR" altLang="en-US" sz="3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FEA1B9-D49E-40C9-916B-D823B705149C}"/>
                </a:ext>
              </a:extLst>
            </p:cNvPr>
            <p:cNvSpPr txBox="1"/>
            <p:nvPr/>
          </p:nvSpPr>
          <p:spPr>
            <a:xfrm>
              <a:off x="7780421" y="1620400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내용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5C933E-5CF3-4392-AC1C-7EDD5521A806}"/>
              </a:ext>
            </a:extLst>
          </p:cNvPr>
          <p:cNvGrpSpPr/>
          <p:nvPr/>
        </p:nvGrpSpPr>
        <p:grpSpPr>
          <a:xfrm>
            <a:off x="7053802" y="4210295"/>
            <a:ext cx="1536444" cy="646331"/>
            <a:chOff x="7069844" y="1558845"/>
            <a:chExt cx="1536444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1B3E57-6A5D-4FA0-BC7E-975D2E8CCC62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3</a:t>
              </a:r>
              <a:endParaRPr lang="ko-KR" altLang="en-US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AB7E2-0D93-4A31-82B5-0F41F83D4402}"/>
                </a:ext>
              </a:extLst>
            </p:cNvPr>
            <p:cNvSpPr txBox="1"/>
            <p:nvPr/>
          </p:nvSpPr>
          <p:spPr>
            <a:xfrm>
              <a:off x="7780421" y="1620400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장점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E792CEB-71C0-4C5F-B944-8BDD88A2FEC8}"/>
              </a:ext>
            </a:extLst>
          </p:cNvPr>
          <p:cNvGrpSpPr/>
          <p:nvPr/>
        </p:nvGrpSpPr>
        <p:grpSpPr>
          <a:xfrm>
            <a:off x="7053802" y="5297964"/>
            <a:ext cx="1857045" cy="646331"/>
            <a:chOff x="7069844" y="1558845"/>
            <a:chExt cx="1857045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54B463-297D-4942-8BB6-F75D662AFE25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4</a:t>
              </a:r>
              <a:endParaRPr lang="ko-KR" altLang="en-US" sz="3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B09E00-E3EB-4694-BE92-C5DB3E302C7A}"/>
                </a:ext>
              </a:extLst>
            </p:cNvPr>
            <p:cNvSpPr txBox="1"/>
            <p:nvPr/>
          </p:nvSpPr>
          <p:spPr>
            <a:xfrm>
              <a:off x="7780421" y="1620400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활용성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4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B07576-4B82-4057-B863-517EE18D2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73D2A-D83F-468D-8DE8-46A9E4D5787E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5"/>
                </a:solidFill>
              </a:rPr>
              <a:t>Part 1, </a:t>
            </a:r>
            <a:endParaRPr lang="ko-KR" altLang="en-US" sz="6600" b="1" dirty="0">
              <a:solidFill>
                <a:schemeClr val="accent5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AD02A9-3781-4318-B3D8-519AD98D34CA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17FCE6-5BF4-4D81-A9B3-85E3572ECF9D}"/>
              </a:ext>
            </a:extLst>
          </p:cNvPr>
          <p:cNvSpPr txBox="1"/>
          <p:nvPr/>
        </p:nvSpPr>
        <p:spPr>
          <a:xfrm>
            <a:off x="1075664" y="3614610"/>
            <a:ext cx="2900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5"/>
                </a:solidFill>
              </a:rPr>
              <a:t>개념 및 동기</a:t>
            </a:r>
          </a:p>
        </p:txBody>
      </p:sp>
    </p:spTree>
    <p:extLst>
      <p:ext uri="{BB962C8B-B14F-4D97-AF65-F5344CB8AC3E}">
        <p14:creationId xmlns:p14="http://schemas.microsoft.com/office/powerpoint/2010/main" val="9689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324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1. </a:t>
            </a:r>
            <a:r>
              <a:rPr lang="ko-KR" altLang="en-US" sz="4000" spc="-300" dirty="0"/>
              <a:t>개념 및 동기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Observer Pattern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5DD9DD-F13D-49B6-8F4E-5893B806F97F}"/>
              </a:ext>
            </a:extLst>
          </p:cNvPr>
          <p:cNvSpPr txBox="1"/>
          <p:nvPr/>
        </p:nvSpPr>
        <p:spPr>
          <a:xfrm>
            <a:off x="850820" y="2696045"/>
            <a:ext cx="109860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i="0" dirty="0">
                <a:solidFill>
                  <a:srgbClr val="333333"/>
                </a:solidFill>
                <a:effectLst/>
                <a:latin typeface="Noto Sans KR"/>
              </a:rPr>
              <a:t>객체 사이에 </a:t>
            </a:r>
            <a:r>
              <a:rPr lang="ko-KR" altLang="en-US" sz="3600" b="1" i="0" dirty="0">
                <a:solidFill>
                  <a:srgbClr val="FF0000"/>
                </a:solidFill>
                <a:effectLst/>
                <a:latin typeface="Noto Sans KR"/>
              </a:rPr>
              <a:t>일 대 다의 의존관계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 Sans KR"/>
              </a:rPr>
              <a:t>를 정의해 두어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 Sans KR"/>
              </a:rPr>
              <a:t>어떤 객체의 </a:t>
            </a:r>
            <a:r>
              <a:rPr lang="ko-KR" altLang="en-US" sz="3600" b="1" i="0" dirty="0">
                <a:solidFill>
                  <a:srgbClr val="FF0000"/>
                </a:solidFill>
                <a:effectLst/>
                <a:latin typeface="Noto Sans KR"/>
              </a:rPr>
              <a:t>상태가 변할 때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 Sans KR"/>
              </a:rPr>
              <a:t>그 객체에 의존성을 가진 다른 객체들이 그 변화를 통지 받고 </a:t>
            </a:r>
            <a:r>
              <a:rPr lang="ko-KR" altLang="en-US" sz="3600" b="1" i="0" dirty="0">
                <a:solidFill>
                  <a:srgbClr val="FF0000"/>
                </a:solidFill>
                <a:effectLst/>
                <a:latin typeface="Noto Sans KR"/>
              </a:rPr>
              <a:t>자동으로 갱신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 Sans KR"/>
              </a:rPr>
              <a:t> 될 수 있게 하는 디자인 패턴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6F69F-3869-4E86-98D6-3F0EA72434E1}"/>
              </a:ext>
            </a:extLst>
          </p:cNvPr>
          <p:cNvSpPr txBox="1"/>
          <p:nvPr/>
        </p:nvSpPr>
        <p:spPr>
          <a:xfrm>
            <a:off x="850820" y="1624176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개념</a:t>
            </a:r>
          </a:p>
        </p:txBody>
      </p:sp>
    </p:spTree>
    <p:extLst>
      <p:ext uri="{BB962C8B-B14F-4D97-AF65-F5344CB8AC3E}">
        <p14:creationId xmlns:p14="http://schemas.microsoft.com/office/powerpoint/2010/main" val="3779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324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1. </a:t>
            </a:r>
            <a:r>
              <a:rPr lang="ko-KR" altLang="en-US" sz="4000" spc="-300" dirty="0"/>
              <a:t>개념 및 동기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Observer Pattern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5DD9DD-F13D-49B6-8F4E-5893B806F97F}"/>
              </a:ext>
            </a:extLst>
          </p:cNvPr>
          <p:cNvSpPr txBox="1"/>
          <p:nvPr/>
        </p:nvSpPr>
        <p:spPr>
          <a:xfrm>
            <a:off x="783708" y="2406310"/>
            <a:ext cx="109860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i="0" dirty="0">
                <a:solidFill>
                  <a:srgbClr val="333333"/>
                </a:solidFill>
                <a:effectLst/>
                <a:latin typeface="Noto Sans KR"/>
              </a:rPr>
              <a:t>-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 Sans KR"/>
              </a:rPr>
              <a:t>하나의 시스템이 서로 연결되는 클래스 집합으로 분할하면 </a:t>
            </a:r>
            <a:r>
              <a:rPr lang="ko-KR" altLang="en-US" sz="3600" b="1" i="0" dirty="0">
                <a:solidFill>
                  <a:srgbClr val="FF0000"/>
                </a:solidFill>
                <a:effectLst/>
                <a:latin typeface="Noto Sans KR"/>
              </a:rPr>
              <a:t>객체 간의 일관성을 유지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 Sans KR"/>
              </a:rPr>
              <a:t>해야 함</a:t>
            </a:r>
          </a:p>
          <a:p>
            <a:endParaRPr lang="en-US" altLang="ko-KR" sz="3600" b="1" i="0" dirty="0">
              <a:solidFill>
                <a:srgbClr val="333333"/>
              </a:solidFill>
              <a:effectLst/>
              <a:latin typeface="Noto Sans KR"/>
            </a:endParaRPr>
          </a:p>
          <a:p>
            <a:r>
              <a:rPr lang="en-US" altLang="ko-KR" sz="3600" b="1" i="0" dirty="0">
                <a:solidFill>
                  <a:srgbClr val="333333"/>
                </a:solidFill>
                <a:effectLst/>
                <a:latin typeface="Noto Sans KR"/>
              </a:rPr>
              <a:t>-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 Sans KR"/>
              </a:rPr>
              <a:t>일관성을 높여야 하는 동시에 </a:t>
            </a:r>
            <a:r>
              <a:rPr lang="ko-KR" altLang="en-US" sz="3600" b="1" i="0" dirty="0">
                <a:solidFill>
                  <a:srgbClr val="FF0000"/>
                </a:solidFill>
                <a:effectLst/>
                <a:latin typeface="Noto Sans KR"/>
              </a:rPr>
              <a:t>결합도를 낮춰야 함</a:t>
            </a:r>
            <a:endParaRPr lang="en-US" altLang="ko-KR" sz="3600" b="1" i="0" dirty="0">
              <a:solidFill>
                <a:srgbClr val="FF0000"/>
              </a:solidFill>
              <a:effectLst/>
              <a:latin typeface="Noto Sans KR"/>
            </a:endParaRPr>
          </a:p>
          <a:p>
            <a:r>
              <a:rPr lang="en-US" altLang="ko-KR" sz="3600" b="1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 Sans KR"/>
              </a:rPr>
              <a:t>코드 중복 방지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Noto Sans KR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6F69F-3869-4E86-98D6-3F0EA72434E1}"/>
              </a:ext>
            </a:extLst>
          </p:cNvPr>
          <p:cNvSpPr txBox="1"/>
          <p:nvPr/>
        </p:nvSpPr>
        <p:spPr>
          <a:xfrm>
            <a:off x="850820" y="1624176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왜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사용함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0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B07576-4B82-4057-B863-517EE18D2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73D2A-D83F-468D-8DE8-46A9E4D5787E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5"/>
                </a:solidFill>
              </a:rPr>
              <a:t>Part 2, </a:t>
            </a:r>
            <a:endParaRPr lang="ko-KR" altLang="en-US" sz="6600" b="1" dirty="0">
              <a:solidFill>
                <a:schemeClr val="accent5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AD02A9-3781-4318-B3D8-519AD98D34CA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17FCE6-5BF4-4D81-A9B3-85E3572ECF9D}"/>
              </a:ext>
            </a:extLst>
          </p:cNvPr>
          <p:cNvSpPr txBox="1"/>
          <p:nvPr/>
        </p:nvSpPr>
        <p:spPr>
          <a:xfrm>
            <a:off x="1075664" y="361461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5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03163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58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2. </a:t>
            </a:r>
            <a:r>
              <a:rPr lang="ko-KR" altLang="en-US" sz="4000" spc="-300" dirty="0"/>
              <a:t>내용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0A04DE6-D0C9-43FB-932D-E19182F65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8" y="1363948"/>
            <a:ext cx="7786211" cy="510429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5587F46-7A88-4CC2-9B17-FB4974DB0D44}"/>
              </a:ext>
            </a:extLst>
          </p:cNvPr>
          <p:cNvSpPr txBox="1"/>
          <p:nvPr/>
        </p:nvSpPr>
        <p:spPr>
          <a:xfrm>
            <a:off x="850820" y="1624176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EE990D-48B3-433F-A37C-290E85059128}"/>
              </a:ext>
            </a:extLst>
          </p:cNvPr>
          <p:cNvSpPr/>
          <p:nvPr/>
        </p:nvSpPr>
        <p:spPr>
          <a:xfrm>
            <a:off x="7124700" y="2299065"/>
            <a:ext cx="2439512" cy="36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 </a:t>
            </a:r>
            <a:r>
              <a:rPr lang="en-US" altLang="ko-KR" dirty="0">
                <a:solidFill>
                  <a:schemeClr val="tx1"/>
                </a:solidFill>
              </a:rPr>
              <a:t>: 7</a:t>
            </a:r>
            <a:r>
              <a:rPr lang="ko-KR" altLang="en-US" dirty="0">
                <a:solidFill>
                  <a:schemeClr val="tx1"/>
                </a:solidFill>
              </a:rPr>
              <a:t>시 </a:t>
            </a:r>
            <a:r>
              <a:rPr lang="en-US" altLang="ko-KR" dirty="0">
                <a:solidFill>
                  <a:schemeClr val="tx1"/>
                </a:solidFill>
              </a:rPr>
              <a:t>&gt;&gt; 9</a:t>
            </a:r>
            <a:r>
              <a:rPr lang="ko-KR" altLang="en-US" dirty="0">
                <a:solidFill>
                  <a:schemeClr val="tx1"/>
                </a:solidFill>
              </a:rPr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43434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58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2. </a:t>
            </a:r>
            <a:r>
              <a:rPr lang="ko-KR" altLang="en-US" sz="4000" spc="-300" dirty="0"/>
              <a:t>내용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09C9DC-7E3B-4F1D-AE11-CE99229795AA}"/>
              </a:ext>
            </a:extLst>
          </p:cNvPr>
          <p:cNvSpPr txBox="1"/>
          <p:nvPr/>
        </p:nvSpPr>
        <p:spPr>
          <a:xfrm>
            <a:off x="783708" y="2406310"/>
            <a:ext cx="109860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333333"/>
                </a:solidFill>
                <a:latin typeface="Noto Sans KR"/>
              </a:rPr>
              <a:t>시간이 지나면 다른 </a:t>
            </a:r>
            <a:r>
              <a:rPr lang="ko-KR" altLang="en-US" sz="3600" b="1" dirty="0">
                <a:solidFill>
                  <a:srgbClr val="FF0000"/>
                </a:solidFill>
                <a:latin typeface="Noto Sans KR"/>
              </a:rPr>
              <a:t>사람들의 상태를 자동으로 바뀌게 </a:t>
            </a:r>
            <a:r>
              <a:rPr lang="ko-KR" altLang="en-US" sz="3600" b="1" dirty="0">
                <a:solidFill>
                  <a:srgbClr val="333333"/>
                </a:solidFill>
                <a:latin typeface="Noto Sans KR"/>
              </a:rPr>
              <a:t>하기가 어렵다</a:t>
            </a:r>
            <a:r>
              <a:rPr lang="en-US" altLang="ko-KR" sz="3600" b="1" dirty="0">
                <a:solidFill>
                  <a:srgbClr val="333333"/>
                </a:solidFill>
                <a:latin typeface="Noto Sans KR"/>
              </a:rPr>
              <a:t>.</a:t>
            </a:r>
          </a:p>
          <a:p>
            <a:endParaRPr lang="en-US" altLang="ko-KR" sz="3600" b="1" i="0" dirty="0">
              <a:solidFill>
                <a:srgbClr val="333333"/>
              </a:solidFill>
              <a:effectLst/>
              <a:latin typeface="Noto Sans KR"/>
            </a:endParaRPr>
          </a:p>
          <a:p>
            <a:r>
              <a:rPr lang="ko-KR" altLang="en-US" sz="3600" b="1" dirty="0">
                <a:solidFill>
                  <a:srgbClr val="333333"/>
                </a:solidFill>
                <a:latin typeface="Noto Sans KR"/>
              </a:rPr>
              <a:t>사람들이 </a:t>
            </a:r>
            <a:r>
              <a:rPr lang="ko-KR" altLang="en-US" sz="3600" b="1" dirty="0">
                <a:solidFill>
                  <a:srgbClr val="FF0000"/>
                </a:solidFill>
                <a:latin typeface="Noto Sans KR"/>
              </a:rPr>
              <a:t>시간이 바뀌는 걸 감지할 방법</a:t>
            </a:r>
            <a:r>
              <a:rPr lang="ko-KR" altLang="en-US" sz="3600" b="1" dirty="0">
                <a:solidFill>
                  <a:srgbClr val="333333"/>
                </a:solidFill>
                <a:latin typeface="Noto Sans KR"/>
              </a:rPr>
              <a:t>을 구현하기가 어려움</a:t>
            </a:r>
            <a:endParaRPr lang="en-US" altLang="ko-KR" sz="3600" b="1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2303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58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2. </a:t>
            </a:r>
            <a:r>
              <a:rPr lang="ko-KR" altLang="en-US" sz="4000" spc="-300" dirty="0"/>
              <a:t>내용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5587F46-7A88-4CC2-9B17-FB4974DB0D44}"/>
              </a:ext>
            </a:extLst>
          </p:cNvPr>
          <p:cNvSpPr txBox="1"/>
          <p:nvPr/>
        </p:nvSpPr>
        <p:spPr>
          <a:xfrm>
            <a:off x="850820" y="1624176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8422F2-4136-4DCC-A1ED-B9491D9E6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32" y="1523751"/>
            <a:ext cx="7709268" cy="505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412</Words>
  <Application>Microsoft Office PowerPoint</Application>
  <PresentationFormat>와이드스크린</PresentationFormat>
  <Paragraphs>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Noto Sans KR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moomjh94@daum.net</cp:lastModifiedBy>
  <cp:revision>28</cp:revision>
  <dcterms:created xsi:type="dcterms:W3CDTF">2020-11-08T00:44:28Z</dcterms:created>
  <dcterms:modified xsi:type="dcterms:W3CDTF">2021-09-08T12:26:56Z</dcterms:modified>
</cp:coreProperties>
</file>