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9"/>
  </p:notesMasterIdLst>
  <p:sldIdLst>
    <p:sldId id="257" r:id="rId2"/>
    <p:sldId id="268" r:id="rId3"/>
    <p:sldId id="265" r:id="rId4"/>
    <p:sldId id="258" r:id="rId5"/>
    <p:sldId id="26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5F82F-2F75-4BCD-AEF2-602747D3D83D}" v="11" dt="2020-03-02T08:28:39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He" userId="dcce2aaf4b3fb669" providerId="Windows Live" clId="Web-{7D55F82F-2F75-4BCD-AEF2-602747D3D83D}"/>
    <pc:docChg chg="modSld">
      <pc:chgData name="Zheng He" userId="dcce2aaf4b3fb669" providerId="Windows Live" clId="Web-{7D55F82F-2F75-4BCD-AEF2-602747D3D83D}" dt="2020-03-02T08:29:10.223" v="27"/>
      <pc:docMkLst>
        <pc:docMk/>
      </pc:docMkLst>
      <pc:sldChg chg="addSp delSp modSp">
        <pc:chgData name="Zheng He" userId="dcce2aaf4b3fb669" providerId="Windows Live" clId="Web-{7D55F82F-2F75-4BCD-AEF2-602747D3D83D}" dt="2020-03-02T08:27:02.396" v="0"/>
        <pc:sldMkLst>
          <pc:docMk/>
          <pc:sldMk cId="3957898894" sldId="257"/>
        </pc:sldMkLst>
        <pc:spChg chg="mod">
          <ac:chgData name="Zheng He" userId="dcce2aaf4b3fb669" providerId="Windows Live" clId="Web-{7D55F82F-2F75-4BCD-AEF2-602747D3D83D}" dt="2020-03-02T08:27:02.396" v="0"/>
          <ac:spMkLst>
            <pc:docMk/>
            <pc:sldMk cId="3957898894" sldId="257"/>
            <ac:spMk id="2" creationId="{4867ADF5-51E2-4E67-AA38-AE6BC9D22751}"/>
          </ac:spMkLst>
        </pc:spChg>
        <pc:spChg chg="mod">
          <ac:chgData name="Zheng He" userId="dcce2aaf4b3fb669" providerId="Windows Live" clId="Web-{7D55F82F-2F75-4BCD-AEF2-602747D3D83D}" dt="2020-03-02T08:27:02.396" v="0"/>
          <ac:spMkLst>
            <pc:docMk/>
            <pc:sldMk cId="3957898894" sldId="257"/>
            <ac:spMk id="3" creationId="{C5308A7A-0D35-4A73-BB09-0206F17BFBBF}"/>
          </ac:spMkLst>
        </pc:spChg>
        <pc:spChg chg="del">
          <ac:chgData name="Zheng He" userId="dcce2aaf4b3fb669" providerId="Windows Live" clId="Web-{7D55F82F-2F75-4BCD-AEF2-602747D3D83D}" dt="2020-03-02T08:27:02.396" v="0"/>
          <ac:spMkLst>
            <pc:docMk/>
            <pc:sldMk cId="3957898894" sldId="257"/>
            <ac:spMk id="18" creationId="{F4C0B10B-D2C4-4A54-AFAD-3D27DF88BB37}"/>
          </ac:spMkLst>
        </pc:spChg>
        <pc:spChg chg="add">
          <ac:chgData name="Zheng He" userId="dcce2aaf4b3fb669" providerId="Windows Live" clId="Web-{7D55F82F-2F75-4BCD-AEF2-602747D3D83D}" dt="2020-03-02T08:27:02.396" v="0"/>
          <ac:spMkLst>
            <pc:docMk/>
            <pc:sldMk cId="3957898894" sldId="257"/>
            <ac:spMk id="30" creationId="{201CC55D-ED54-4C5C-95E6-10947BD1103B}"/>
          </ac:spMkLst>
        </pc:spChg>
        <pc:spChg chg="add">
          <ac:chgData name="Zheng He" userId="dcce2aaf4b3fb669" providerId="Windows Live" clId="Web-{7D55F82F-2F75-4BCD-AEF2-602747D3D83D}" dt="2020-03-02T08:27:02.396" v="0"/>
          <ac:spMkLst>
            <pc:docMk/>
            <pc:sldMk cId="3957898894" sldId="257"/>
            <ac:spMk id="36" creationId="{3873B707-463F-40B0-8227-E8CC6C67EB25}"/>
          </ac:spMkLst>
        </pc:spChg>
        <pc:spChg chg="add">
          <ac:chgData name="Zheng He" userId="dcce2aaf4b3fb669" providerId="Windows Live" clId="Web-{7D55F82F-2F75-4BCD-AEF2-602747D3D83D}" dt="2020-03-02T08:27:02.396" v="0"/>
          <ac:spMkLst>
            <pc:docMk/>
            <pc:sldMk cId="3957898894" sldId="257"/>
            <ac:spMk id="38" creationId="{C13237C8-E62C-4F0D-A318-BD6FB6C2D138}"/>
          </ac:spMkLst>
        </pc:spChg>
        <pc:spChg chg="add">
          <ac:chgData name="Zheng He" userId="dcce2aaf4b3fb669" providerId="Windows Live" clId="Web-{7D55F82F-2F75-4BCD-AEF2-602747D3D83D}" dt="2020-03-02T08:27:02.396" v="0"/>
          <ac:spMkLst>
            <pc:docMk/>
            <pc:sldMk cId="3957898894" sldId="257"/>
            <ac:spMk id="40" creationId="{19C9EAEA-39D0-4B0E-A0EB-51E7B26740B1}"/>
          </ac:spMkLst>
        </pc:spChg>
        <pc:grpChg chg="del">
          <ac:chgData name="Zheng He" userId="dcce2aaf4b3fb669" providerId="Windows Live" clId="Web-{7D55F82F-2F75-4BCD-AEF2-602747D3D83D}" dt="2020-03-02T08:27:02.396" v="0"/>
          <ac:grpSpMkLst>
            <pc:docMk/>
            <pc:sldMk cId="3957898894" sldId="257"/>
            <ac:grpSpMk id="20" creationId="{B6BADB90-C74B-40D6-86DC-503F65FCE8DC}"/>
          </ac:grpSpMkLst>
        </pc:grpChg>
        <pc:grpChg chg="add">
          <ac:chgData name="Zheng He" userId="dcce2aaf4b3fb669" providerId="Windows Live" clId="Web-{7D55F82F-2F75-4BCD-AEF2-602747D3D83D}" dt="2020-03-02T08:27:02.396" v="0"/>
          <ac:grpSpMkLst>
            <pc:docMk/>
            <pc:sldMk cId="3957898894" sldId="257"/>
            <ac:grpSpMk id="32" creationId="{1DE889C7-FAD6-4397-98E2-05D503484459}"/>
          </ac:grpSpMkLst>
        </pc:grpChg>
        <pc:picChg chg="mod">
          <ac:chgData name="Zheng He" userId="dcce2aaf4b3fb669" providerId="Windows Live" clId="Web-{7D55F82F-2F75-4BCD-AEF2-602747D3D83D}" dt="2020-03-02T08:27:02.396" v="0"/>
          <ac:picMkLst>
            <pc:docMk/>
            <pc:sldMk cId="3957898894" sldId="257"/>
            <ac:picMk id="13" creationId="{8CC5DDBB-BCB7-4CE7-B9E0-06A637608073}"/>
          </ac:picMkLst>
        </pc:picChg>
      </pc:sldChg>
      <pc:sldChg chg="addSp delSp modSp">
        <pc:chgData name="Zheng He" userId="dcce2aaf4b3fb669" providerId="Windows Live" clId="Web-{7D55F82F-2F75-4BCD-AEF2-602747D3D83D}" dt="2020-03-02T08:27:58.583" v="12"/>
        <pc:sldMkLst>
          <pc:docMk/>
          <pc:sldMk cId="305979074" sldId="258"/>
        </pc:sldMkLst>
        <pc:spChg chg="mod">
          <ac:chgData name="Zheng He" userId="dcce2aaf4b3fb669" providerId="Windows Live" clId="Web-{7D55F82F-2F75-4BCD-AEF2-602747D3D83D}" dt="2020-03-02T08:27:58.583" v="12"/>
          <ac:spMkLst>
            <pc:docMk/>
            <pc:sldMk cId="305979074" sldId="258"/>
            <ac:spMk id="2" creationId="{68E6A611-BF87-4115-9FCE-CBB08947553C}"/>
          </ac:spMkLst>
        </pc:spChg>
        <pc:spChg chg="add del">
          <ac:chgData name="Zheng He" userId="dcce2aaf4b3fb669" providerId="Windows Live" clId="Web-{7D55F82F-2F75-4BCD-AEF2-602747D3D83D}" dt="2020-03-02T08:27:58.583" v="12"/>
          <ac:spMkLst>
            <pc:docMk/>
            <pc:sldMk cId="305979074" sldId="258"/>
            <ac:spMk id="11" creationId="{A169D286-F4D7-4C8B-A6BD-D05384C7F1D8}"/>
          </ac:spMkLst>
        </pc:spChg>
        <pc:spChg chg="add del">
          <ac:chgData name="Zheng He" userId="dcce2aaf4b3fb669" providerId="Windows Live" clId="Web-{7D55F82F-2F75-4BCD-AEF2-602747D3D83D}" dt="2020-03-02T08:27:58.583" v="12"/>
          <ac:spMkLst>
            <pc:docMk/>
            <pc:sldMk cId="305979074" sldId="258"/>
            <ac:spMk id="13" creationId="{39E8235E-135E-4261-8F54-2B316E493C42}"/>
          </ac:spMkLst>
        </pc:spChg>
        <pc:spChg chg="add del">
          <ac:chgData name="Zheng He" userId="dcce2aaf4b3fb669" providerId="Windows Live" clId="Web-{7D55F82F-2F75-4BCD-AEF2-602747D3D83D}" dt="2020-03-02T08:27:58.583" v="12"/>
          <ac:spMkLst>
            <pc:docMk/>
            <pc:sldMk cId="305979074" sldId="258"/>
            <ac:spMk id="15" creationId="{D4ED8EC3-4D57-4620-93CE-4E6661F09A3E}"/>
          </ac:spMkLst>
        </pc:spChg>
        <pc:spChg chg="add del">
          <ac:chgData name="Zheng He" userId="dcce2aaf4b3fb669" providerId="Windows Live" clId="Web-{7D55F82F-2F75-4BCD-AEF2-602747D3D83D}" dt="2020-03-02T08:27:51.020" v="9"/>
          <ac:spMkLst>
            <pc:docMk/>
            <pc:sldMk cId="305979074" sldId="258"/>
            <ac:spMk id="17" creationId="{42C138A0-F8A6-4698-8710-6453CC230F98}"/>
          </ac:spMkLst>
        </pc:spChg>
        <pc:spChg chg="add del">
          <ac:chgData name="Zheng He" userId="dcce2aaf4b3fb669" providerId="Windows Live" clId="Web-{7D55F82F-2F75-4BCD-AEF2-602747D3D83D}" dt="2020-03-02T08:27:58.567" v="11"/>
          <ac:spMkLst>
            <pc:docMk/>
            <pc:sldMk cId="305979074" sldId="258"/>
            <ac:spMk id="19" creationId="{05C7EBC3-4672-4DAB-81C2-58661FAFAED6}"/>
          </ac:spMkLst>
        </pc:spChg>
        <pc:spChg chg="add del">
          <ac:chgData name="Zheng He" userId="dcce2aaf4b3fb669" providerId="Windows Live" clId="Web-{7D55F82F-2F75-4BCD-AEF2-602747D3D83D}" dt="2020-03-02T08:27:43.396" v="7"/>
          <ac:spMkLst>
            <pc:docMk/>
            <pc:sldMk cId="305979074" sldId="258"/>
            <ac:spMk id="20" creationId="{E45B1D5C-0827-4AF0-8186-11FC5A8B8B92}"/>
          </ac:spMkLst>
        </pc:spChg>
        <pc:spChg chg="add del">
          <ac:chgData name="Zheng He" userId="dcce2aaf4b3fb669" providerId="Windows Live" clId="Web-{7D55F82F-2F75-4BCD-AEF2-602747D3D83D}" dt="2020-03-02T08:27:58.567" v="11"/>
          <ac:spMkLst>
            <pc:docMk/>
            <pc:sldMk cId="305979074" sldId="258"/>
            <ac:spMk id="21" creationId="{1ABCC31D-213C-44E9-9CC8-8FB2DFC22EDB}"/>
          </ac:spMkLst>
        </pc:spChg>
        <pc:spChg chg="add del">
          <ac:chgData name="Zheng He" userId="dcce2aaf4b3fb669" providerId="Windows Live" clId="Web-{7D55F82F-2F75-4BCD-AEF2-602747D3D83D}" dt="2020-03-02T08:27:43.396" v="7"/>
          <ac:spMkLst>
            <pc:docMk/>
            <pc:sldMk cId="305979074" sldId="258"/>
            <ac:spMk id="22" creationId="{99413ED5-9ED4-4772-BCE4-2BCAE6B12E35}"/>
          </ac:spMkLst>
        </pc:spChg>
        <pc:spChg chg="add del">
          <ac:chgData name="Zheng He" userId="dcce2aaf4b3fb669" providerId="Windows Live" clId="Web-{7D55F82F-2F75-4BCD-AEF2-602747D3D83D}" dt="2020-03-02T08:27:43.396" v="7"/>
          <ac:spMkLst>
            <pc:docMk/>
            <pc:sldMk cId="305979074" sldId="258"/>
            <ac:spMk id="24" creationId="{04357C93-F0CB-4A1C-8F77-4E9063789819}"/>
          </ac:spMkLst>
        </pc:spChg>
        <pc:spChg chg="add del">
          <ac:chgData name="Zheng He" userId="dcce2aaf4b3fb669" providerId="Windows Live" clId="Web-{7D55F82F-2F75-4BCD-AEF2-602747D3D83D}" dt="2020-03-02T08:27:43.396" v="7"/>
          <ac:spMkLst>
            <pc:docMk/>
            <pc:sldMk cId="305979074" sldId="258"/>
            <ac:spMk id="26" creationId="{90F533E9-6690-41A8-A372-4C6C622D028D}"/>
          </ac:spMkLst>
        </pc:spChg>
        <pc:spChg chg="add del">
          <ac:chgData name="Zheng He" userId="dcce2aaf4b3fb669" providerId="Windows Live" clId="Web-{7D55F82F-2F75-4BCD-AEF2-602747D3D83D}" dt="2020-03-02T08:27:51.020" v="9"/>
          <ac:spMkLst>
            <pc:docMk/>
            <pc:sldMk cId="305979074" sldId="258"/>
            <ac:spMk id="27" creationId="{19C9EAEA-39D0-4B0E-A0EB-51E7B26740B1}"/>
          </ac:spMkLst>
        </pc:spChg>
        <pc:spChg chg="add">
          <ac:chgData name="Zheng He" userId="dcce2aaf4b3fb669" providerId="Windows Live" clId="Web-{7D55F82F-2F75-4BCD-AEF2-602747D3D83D}" dt="2020-03-02T08:27:58.583" v="12"/>
          <ac:spMkLst>
            <pc:docMk/>
            <pc:sldMk cId="305979074" sldId="258"/>
            <ac:spMk id="28" creationId="{8CC66E84-2B42-463F-8329-75BA0D52127B}"/>
          </ac:spMkLst>
        </pc:spChg>
        <pc:spChg chg="add del">
          <ac:chgData name="Zheng He" userId="dcce2aaf4b3fb669" providerId="Windows Live" clId="Web-{7D55F82F-2F75-4BCD-AEF2-602747D3D83D}" dt="2020-03-02T08:27:51.020" v="9"/>
          <ac:spMkLst>
            <pc:docMk/>
            <pc:sldMk cId="305979074" sldId="258"/>
            <ac:spMk id="29" creationId="{3873B707-463F-40B0-8227-E8CC6C67EB25}"/>
          </ac:spMkLst>
        </pc:spChg>
        <pc:spChg chg="add">
          <ac:chgData name="Zheng He" userId="dcce2aaf4b3fb669" providerId="Windows Live" clId="Web-{7D55F82F-2F75-4BCD-AEF2-602747D3D83D}" dt="2020-03-02T08:27:58.583" v="12"/>
          <ac:spMkLst>
            <pc:docMk/>
            <pc:sldMk cId="305979074" sldId="258"/>
            <ac:spMk id="32" creationId="{19C9EAEA-39D0-4B0E-A0EB-51E7B26740B1}"/>
          </ac:spMkLst>
        </pc:spChg>
        <pc:spChg chg="add">
          <ac:chgData name="Zheng He" userId="dcce2aaf4b3fb669" providerId="Windows Live" clId="Web-{7D55F82F-2F75-4BCD-AEF2-602747D3D83D}" dt="2020-03-02T08:27:58.583" v="12"/>
          <ac:spMkLst>
            <pc:docMk/>
            <pc:sldMk cId="305979074" sldId="258"/>
            <ac:spMk id="33" creationId="{3873B707-463F-40B0-8227-E8CC6C67EB25}"/>
          </ac:spMkLst>
        </pc:spChg>
        <pc:grpChg chg="add del">
          <ac:chgData name="Zheng He" userId="dcce2aaf4b3fb669" providerId="Windows Live" clId="Web-{7D55F82F-2F75-4BCD-AEF2-602747D3D83D}" dt="2020-03-02T08:27:51.020" v="9"/>
          <ac:grpSpMkLst>
            <pc:docMk/>
            <pc:sldMk cId="305979074" sldId="258"/>
            <ac:grpSpMk id="18" creationId="{032D8612-31EB-44CF-A1D0-14FD4C705424}"/>
          </ac:grpSpMkLst>
        </pc:grpChg>
        <pc:grpChg chg="add">
          <ac:chgData name="Zheng He" userId="dcce2aaf4b3fb669" providerId="Windows Live" clId="Web-{7D55F82F-2F75-4BCD-AEF2-602747D3D83D}" dt="2020-03-02T08:27:58.583" v="12"/>
          <ac:grpSpMkLst>
            <pc:docMk/>
            <pc:sldMk cId="305979074" sldId="258"/>
            <ac:grpSpMk id="30" creationId="{032D8612-31EB-44CF-A1D0-14FD4C705424}"/>
          </ac:grpSpMkLst>
        </pc:grpChg>
        <pc:graphicFrameChg chg="mod modGraphic">
          <ac:chgData name="Zheng He" userId="dcce2aaf4b3fb669" providerId="Windows Live" clId="Web-{7D55F82F-2F75-4BCD-AEF2-602747D3D83D}" dt="2020-03-02T08:27:58.567" v="11"/>
          <ac:graphicFrameMkLst>
            <pc:docMk/>
            <pc:sldMk cId="305979074" sldId="258"/>
            <ac:graphicFrameMk id="6" creationId="{103FB3C1-3AA3-45E4-9283-1EED588CCAEA}"/>
          </ac:graphicFrameMkLst>
        </pc:graphicFrameChg>
      </pc:sldChg>
      <pc:sldChg chg="addSp delSp modSp">
        <pc:chgData name="Zheng He" userId="dcce2aaf4b3fb669" providerId="Windows Live" clId="Web-{7D55F82F-2F75-4BCD-AEF2-602747D3D83D}" dt="2020-03-02T08:29:10.223" v="27"/>
        <pc:sldMkLst>
          <pc:docMk/>
          <pc:sldMk cId="3607365245" sldId="260"/>
        </pc:sldMkLst>
        <pc:spChg chg="mod">
          <ac:chgData name="Zheng He" userId="dcce2aaf4b3fb669" providerId="Windows Live" clId="Web-{7D55F82F-2F75-4BCD-AEF2-602747D3D83D}" dt="2020-03-02T08:29:10.223" v="27"/>
          <ac:spMkLst>
            <pc:docMk/>
            <pc:sldMk cId="3607365245" sldId="260"/>
            <ac:spMk id="2" creationId="{BFD6FDBC-C2C5-4D11-970D-7064CEB7CF41}"/>
          </ac:spMkLst>
        </pc:spChg>
        <pc:spChg chg="mod">
          <ac:chgData name="Zheng He" userId="dcce2aaf4b3fb669" providerId="Windows Live" clId="Web-{7D55F82F-2F75-4BCD-AEF2-602747D3D83D}" dt="2020-03-02T08:29:10.223" v="27"/>
          <ac:spMkLst>
            <pc:docMk/>
            <pc:sldMk cId="3607365245" sldId="260"/>
            <ac:spMk id="3" creationId="{ED7F3BCD-491E-4160-AF51-3CA693945A54}"/>
          </ac:spMkLst>
        </pc:spChg>
        <pc:spChg chg="del">
          <ac:chgData name="Zheng He" userId="dcce2aaf4b3fb669" providerId="Windows Live" clId="Web-{7D55F82F-2F75-4BCD-AEF2-602747D3D83D}" dt="2020-03-02T08:29:10.223" v="27"/>
          <ac:spMkLst>
            <pc:docMk/>
            <pc:sldMk cId="3607365245" sldId="260"/>
            <ac:spMk id="5" creationId="{2E409CDD-E9F1-4161-9C4C-3BB90D6228F9}"/>
          </ac:spMkLst>
        </pc:spChg>
        <pc:spChg chg="del">
          <ac:chgData name="Zheng He" userId="dcce2aaf4b3fb669" providerId="Windows Live" clId="Web-{7D55F82F-2F75-4BCD-AEF2-602747D3D83D}" dt="2020-03-02T08:29:10.223" v="27"/>
          <ac:spMkLst>
            <pc:docMk/>
            <pc:sldMk cId="3607365245" sldId="260"/>
            <ac:spMk id="6" creationId="{35137AC1-DA53-41AA-B4AF-9BF387521DBD}"/>
          </ac:spMkLst>
        </pc:spChg>
        <pc:spChg chg="del">
          <ac:chgData name="Zheng He" userId="dcce2aaf4b3fb669" providerId="Windows Live" clId="Web-{7D55F82F-2F75-4BCD-AEF2-602747D3D83D}" dt="2020-03-02T08:29:10.223" v="27"/>
          <ac:spMkLst>
            <pc:docMk/>
            <pc:sldMk cId="3607365245" sldId="260"/>
            <ac:spMk id="7" creationId="{673B5126-9DC3-4DD9-B4E6-49D02D5177D9}"/>
          </ac:spMkLst>
        </pc:spChg>
        <pc:spChg chg="del">
          <ac:chgData name="Zheng He" userId="dcce2aaf4b3fb669" providerId="Windows Live" clId="Web-{7D55F82F-2F75-4BCD-AEF2-602747D3D83D}" dt="2020-03-02T08:29:10.223" v="27"/>
          <ac:spMkLst>
            <pc:docMk/>
            <pc:sldMk cId="3607365245" sldId="260"/>
            <ac:spMk id="14" creationId="{9682F853-F46C-4946-BE12-9C2645135653}"/>
          </ac:spMkLst>
        </pc:spChg>
        <pc:spChg chg="add">
          <ac:chgData name="Zheng He" userId="dcce2aaf4b3fb669" providerId="Windows Live" clId="Web-{7D55F82F-2F75-4BCD-AEF2-602747D3D83D}" dt="2020-03-02T08:29:10.223" v="27"/>
          <ac:spMkLst>
            <pc:docMk/>
            <pc:sldMk cId="3607365245" sldId="260"/>
            <ac:spMk id="19" creationId="{8B9AA7C6-5E5A-498E-A6DF-A943376E09BC}"/>
          </ac:spMkLst>
        </pc:spChg>
        <pc:spChg chg="add">
          <ac:chgData name="Zheng He" userId="dcce2aaf4b3fb669" providerId="Windows Live" clId="Web-{7D55F82F-2F75-4BCD-AEF2-602747D3D83D}" dt="2020-03-02T08:29:10.223" v="27"/>
          <ac:spMkLst>
            <pc:docMk/>
            <pc:sldMk cId="3607365245" sldId="260"/>
            <ac:spMk id="25" creationId="{81E140AE-0ABF-47C8-BF32-7D2F0CF2BA44}"/>
          </ac:spMkLst>
        </pc:spChg>
        <pc:spChg chg="add">
          <ac:chgData name="Zheng He" userId="dcce2aaf4b3fb669" providerId="Windows Live" clId="Web-{7D55F82F-2F75-4BCD-AEF2-602747D3D83D}" dt="2020-03-02T08:29:10.223" v="27"/>
          <ac:spMkLst>
            <pc:docMk/>
            <pc:sldMk cId="3607365245" sldId="260"/>
            <ac:spMk id="27" creationId="{CBC4F608-B4B8-48C3-9572-C0F061B1CD99}"/>
          </ac:spMkLst>
        </pc:spChg>
        <pc:grpChg chg="add">
          <ac:chgData name="Zheng He" userId="dcce2aaf4b3fb669" providerId="Windows Live" clId="Web-{7D55F82F-2F75-4BCD-AEF2-602747D3D83D}" dt="2020-03-02T08:29:10.223" v="27"/>
          <ac:grpSpMkLst>
            <pc:docMk/>
            <pc:sldMk cId="3607365245" sldId="260"/>
            <ac:grpSpMk id="21" creationId="{83EAB11A-76F7-48F4-9B4F-5BFDF4BF9670}"/>
          </ac:grpSpMkLst>
        </pc:grpChg>
      </pc:sldChg>
      <pc:sldChg chg="addSp delSp modSp">
        <pc:chgData name="Zheng He" userId="dcce2aaf4b3fb669" providerId="Windows Live" clId="Web-{7D55F82F-2F75-4BCD-AEF2-602747D3D83D}" dt="2020-03-02T08:28:46.926" v="26"/>
        <pc:sldMkLst>
          <pc:docMk/>
          <pc:sldMk cId="3552696423" sldId="264"/>
        </pc:sldMkLst>
        <pc:spChg chg="mod">
          <ac:chgData name="Zheng He" userId="dcce2aaf4b3fb669" providerId="Windows Live" clId="Web-{7D55F82F-2F75-4BCD-AEF2-602747D3D83D}" dt="2020-03-02T08:28:46.926" v="26"/>
          <ac:spMkLst>
            <pc:docMk/>
            <pc:sldMk cId="3552696423" sldId="264"/>
            <ac:spMk id="2" creationId="{2A7031E6-E9CC-4A18-B58C-1D368B6CE22D}"/>
          </ac:spMkLst>
        </pc:spChg>
        <pc:spChg chg="add">
          <ac:chgData name="Zheng He" userId="dcce2aaf4b3fb669" providerId="Windows Live" clId="Web-{7D55F82F-2F75-4BCD-AEF2-602747D3D83D}" dt="2020-03-02T08:28:46.926" v="26"/>
          <ac:spMkLst>
            <pc:docMk/>
            <pc:sldMk cId="3552696423" sldId="264"/>
            <ac:spMk id="8" creationId="{E45B1D5C-0827-4AF0-8186-11FC5A8B8B92}"/>
          </ac:spMkLst>
        </pc:spChg>
        <pc:spChg chg="add">
          <ac:chgData name="Zheng He" userId="dcce2aaf4b3fb669" providerId="Windows Live" clId="Web-{7D55F82F-2F75-4BCD-AEF2-602747D3D83D}" dt="2020-03-02T08:28:46.926" v="26"/>
          <ac:spMkLst>
            <pc:docMk/>
            <pc:sldMk cId="3552696423" sldId="264"/>
            <ac:spMk id="9" creationId="{99413ED5-9ED4-4772-BCE4-2BCAE6B12E35}"/>
          </ac:spMkLst>
        </pc:spChg>
        <pc:spChg chg="add del">
          <ac:chgData name="Zheng He" userId="dcce2aaf4b3fb669" providerId="Windows Live" clId="Web-{7D55F82F-2F75-4BCD-AEF2-602747D3D83D}" dt="2020-03-02T08:28:46.911" v="25"/>
          <ac:spMkLst>
            <pc:docMk/>
            <pc:sldMk cId="3552696423" sldId="264"/>
            <ac:spMk id="11" creationId="{8CC66E84-2B42-463F-8329-75BA0D52127B}"/>
          </ac:spMkLst>
        </pc:spChg>
        <pc:spChg chg="add">
          <ac:chgData name="Zheng He" userId="dcce2aaf4b3fb669" providerId="Windows Live" clId="Web-{7D55F82F-2F75-4BCD-AEF2-602747D3D83D}" dt="2020-03-02T08:28:46.926" v="26"/>
          <ac:spMkLst>
            <pc:docMk/>
            <pc:sldMk cId="3552696423" sldId="264"/>
            <ac:spMk id="15" creationId="{04357C93-F0CB-4A1C-8F77-4E9063789819}"/>
          </ac:spMkLst>
        </pc:spChg>
        <pc:spChg chg="add">
          <ac:chgData name="Zheng He" userId="dcce2aaf4b3fb669" providerId="Windows Live" clId="Web-{7D55F82F-2F75-4BCD-AEF2-602747D3D83D}" dt="2020-03-02T08:28:46.926" v="26"/>
          <ac:spMkLst>
            <pc:docMk/>
            <pc:sldMk cId="3552696423" sldId="264"/>
            <ac:spMk id="17" creationId="{90F533E9-6690-41A8-A372-4C6C622D028D}"/>
          </ac:spMkLst>
        </pc:spChg>
        <pc:spChg chg="add del">
          <ac:chgData name="Zheng He" userId="dcce2aaf4b3fb669" providerId="Windows Live" clId="Web-{7D55F82F-2F75-4BCD-AEF2-602747D3D83D}" dt="2020-03-02T08:28:46.911" v="25"/>
          <ac:spMkLst>
            <pc:docMk/>
            <pc:sldMk cId="3552696423" sldId="264"/>
            <ac:spMk id="18" creationId="{19C9EAEA-39D0-4B0E-A0EB-51E7B26740B1}"/>
          </ac:spMkLst>
        </pc:spChg>
        <pc:spChg chg="add del">
          <ac:chgData name="Zheng He" userId="dcce2aaf4b3fb669" providerId="Windows Live" clId="Web-{7D55F82F-2F75-4BCD-AEF2-602747D3D83D}" dt="2020-03-02T08:28:46.911" v="25"/>
          <ac:spMkLst>
            <pc:docMk/>
            <pc:sldMk cId="3552696423" sldId="264"/>
            <ac:spMk id="20" creationId="{3873B707-463F-40B0-8227-E8CC6C67EB25}"/>
          </ac:spMkLst>
        </pc:spChg>
        <pc:grpChg chg="add del">
          <ac:chgData name="Zheng He" userId="dcce2aaf4b3fb669" providerId="Windows Live" clId="Web-{7D55F82F-2F75-4BCD-AEF2-602747D3D83D}" dt="2020-03-02T08:28:46.911" v="25"/>
          <ac:grpSpMkLst>
            <pc:docMk/>
            <pc:sldMk cId="3552696423" sldId="264"/>
            <ac:grpSpMk id="13" creationId="{032D8612-31EB-44CF-A1D0-14FD4C705424}"/>
          </ac:grpSpMkLst>
        </pc:grpChg>
        <pc:picChg chg="mod">
          <ac:chgData name="Zheng He" userId="dcce2aaf4b3fb669" providerId="Windows Live" clId="Web-{7D55F82F-2F75-4BCD-AEF2-602747D3D83D}" dt="2020-03-02T08:28:46.926" v="26"/>
          <ac:picMkLst>
            <pc:docMk/>
            <pc:sldMk cId="3552696423" sldId="264"/>
            <ac:picMk id="6" creationId="{A9F463A3-319D-4313-BB3F-2B7A5431CA0C}"/>
          </ac:picMkLst>
        </pc:picChg>
      </pc:sldChg>
      <pc:sldChg chg="addSp delSp modSp">
        <pc:chgData name="Zheng He" userId="dcce2aaf4b3fb669" providerId="Windows Live" clId="Web-{7D55F82F-2F75-4BCD-AEF2-602747D3D83D}" dt="2020-03-02T08:27:22.958" v="5"/>
        <pc:sldMkLst>
          <pc:docMk/>
          <pc:sldMk cId="222992560" sldId="265"/>
        </pc:sldMkLst>
        <pc:spChg chg="mod">
          <ac:chgData name="Zheng He" userId="dcce2aaf4b3fb669" providerId="Windows Live" clId="Web-{7D55F82F-2F75-4BCD-AEF2-602747D3D83D}" dt="2020-03-02T08:27:22.958" v="5"/>
          <ac:spMkLst>
            <pc:docMk/>
            <pc:sldMk cId="222992560" sldId="265"/>
            <ac:spMk id="2" creationId="{4867ADF5-51E2-4E67-AA38-AE6BC9D22751}"/>
          </ac:spMkLst>
        </pc:spChg>
        <pc:spChg chg="mod">
          <ac:chgData name="Zheng He" userId="dcce2aaf4b3fb669" providerId="Windows Live" clId="Web-{7D55F82F-2F75-4BCD-AEF2-602747D3D83D}" dt="2020-03-02T08:27:22.958" v="5"/>
          <ac:spMkLst>
            <pc:docMk/>
            <pc:sldMk cId="222992560" sldId="265"/>
            <ac:spMk id="3" creationId="{C5308A7A-0D35-4A73-BB09-0206F17BFBBF}"/>
          </ac:spMkLst>
        </pc:spChg>
        <pc:spChg chg="add del">
          <ac:chgData name="Zheng He" userId="dcce2aaf4b3fb669" providerId="Windows Live" clId="Web-{7D55F82F-2F75-4BCD-AEF2-602747D3D83D}" dt="2020-03-02T08:27:22.958" v="5"/>
          <ac:spMkLst>
            <pc:docMk/>
            <pc:sldMk cId="222992560" sldId="265"/>
            <ac:spMk id="7" creationId="{6A1473A6-3F22-483E-8A30-80B9D2B14592}"/>
          </ac:spMkLst>
        </pc:spChg>
        <pc:spChg chg="add del">
          <ac:chgData name="Zheng He" userId="dcce2aaf4b3fb669" providerId="Windows Live" clId="Web-{7D55F82F-2F75-4BCD-AEF2-602747D3D83D}" dt="2020-03-02T08:27:22.943" v="4"/>
          <ac:spMkLst>
            <pc:docMk/>
            <pc:sldMk cId="222992560" sldId="265"/>
            <ac:spMk id="18" creationId="{8B9AA7C6-5E5A-498E-A6DF-A943376E09BC}"/>
          </ac:spMkLst>
        </pc:spChg>
        <pc:spChg chg="add">
          <ac:chgData name="Zheng He" userId="dcce2aaf4b3fb669" providerId="Windows Live" clId="Web-{7D55F82F-2F75-4BCD-AEF2-602747D3D83D}" dt="2020-03-02T08:27:22.958" v="5"/>
          <ac:spMkLst>
            <pc:docMk/>
            <pc:sldMk cId="222992560" sldId="265"/>
            <ac:spMk id="20" creationId="{7515D20E-1AB7-4E74-9236-2B72B63D60B6}"/>
          </ac:spMkLst>
        </pc:spChg>
        <pc:spChg chg="add del">
          <ac:chgData name="Zheng He" userId="dcce2aaf4b3fb669" providerId="Windows Live" clId="Web-{7D55F82F-2F75-4BCD-AEF2-602747D3D83D}" dt="2020-03-02T08:27:18.271" v="2"/>
          <ac:spMkLst>
            <pc:docMk/>
            <pc:sldMk cId="222992560" sldId="265"/>
            <ac:spMk id="21" creationId="{7515D20E-1AB7-4E74-9236-2B72B63D60B6}"/>
          </ac:spMkLst>
        </pc:spChg>
        <pc:spChg chg="add del">
          <ac:chgData name="Zheng He" userId="dcce2aaf4b3fb669" providerId="Windows Live" clId="Web-{7D55F82F-2F75-4BCD-AEF2-602747D3D83D}" dt="2020-03-02T08:27:22.943" v="4"/>
          <ac:spMkLst>
            <pc:docMk/>
            <pc:sldMk cId="222992560" sldId="265"/>
            <ac:spMk id="27" creationId="{81E140AE-0ABF-47C8-BF32-7D2F0CF2BA44}"/>
          </ac:spMkLst>
        </pc:spChg>
        <pc:spChg chg="add del">
          <ac:chgData name="Zheng He" userId="dcce2aaf4b3fb669" providerId="Windows Live" clId="Web-{7D55F82F-2F75-4BCD-AEF2-602747D3D83D}" dt="2020-03-02T08:27:18.271" v="2"/>
          <ac:spMkLst>
            <pc:docMk/>
            <pc:sldMk cId="222992560" sldId="265"/>
            <ac:spMk id="28" creationId="{3873B707-463F-40B0-8227-E8CC6C67EB25}"/>
          </ac:spMkLst>
        </pc:spChg>
        <pc:spChg chg="add del">
          <ac:chgData name="Zheng He" userId="dcce2aaf4b3fb669" providerId="Windows Live" clId="Web-{7D55F82F-2F75-4BCD-AEF2-602747D3D83D}" dt="2020-03-02T08:27:22.943" v="4"/>
          <ac:spMkLst>
            <pc:docMk/>
            <pc:sldMk cId="222992560" sldId="265"/>
            <ac:spMk id="29" creationId="{CBC4F608-B4B8-48C3-9572-C0F061B1CD99}"/>
          </ac:spMkLst>
        </pc:spChg>
        <pc:spChg chg="add del">
          <ac:chgData name="Zheng He" userId="dcce2aaf4b3fb669" providerId="Windows Live" clId="Web-{7D55F82F-2F75-4BCD-AEF2-602747D3D83D}" dt="2020-03-02T08:27:18.271" v="2"/>
          <ac:spMkLst>
            <pc:docMk/>
            <pc:sldMk cId="222992560" sldId="265"/>
            <ac:spMk id="30" creationId="{19C9EAEA-39D0-4B0E-A0EB-51E7B26740B1}"/>
          </ac:spMkLst>
        </pc:spChg>
        <pc:spChg chg="add">
          <ac:chgData name="Zheng He" userId="dcce2aaf4b3fb669" providerId="Windows Live" clId="Web-{7D55F82F-2F75-4BCD-AEF2-602747D3D83D}" dt="2020-03-02T08:27:22.958" v="5"/>
          <ac:spMkLst>
            <pc:docMk/>
            <pc:sldMk cId="222992560" sldId="265"/>
            <ac:spMk id="31" creationId="{3873B707-463F-40B0-8227-E8CC6C67EB25}"/>
          </ac:spMkLst>
        </pc:spChg>
        <pc:spChg chg="add">
          <ac:chgData name="Zheng He" userId="dcce2aaf4b3fb669" providerId="Windows Live" clId="Web-{7D55F82F-2F75-4BCD-AEF2-602747D3D83D}" dt="2020-03-02T08:27:22.958" v="5"/>
          <ac:spMkLst>
            <pc:docMk/>
            <pc:sldMk cId="222992560" sldId="265"/>
            <ac:spMk id="32" creationId="{19C9EAEA-39D0-4B0E-A0EB-51E7B26740B1}"/>
          </ac:spMkLst>
        </pc:spChg>
        <pc:grpChg chg="add del">
          <ac:chgData name="Zheng He" userId="dcce2aaf4b3fb669" providerId="Windows Live" clId="Web-{7D55F82F-2F75-4BCD-AEF2-602747D3D83D}" dt="2020-03-02T08:27:22.958" v="5"/>
          <ac:grpSpMkLst>
            <pc:docMk/>
            <pc:sldMk cId="222992560" sldId="265"/>
            <ac:grpSpMk id="9" creationId="{AA1375E3-3E53-4D75-BAB7-E5929BFCB25F}"/>
          </ac:grpSpMkLst>
        </pc:grpChg>
        <pc:grpChg chg="add del">
          <ac:chgData name="Zheng He" userId="dcce2aaf4b3fb669" providerId="Windows Live" clId="Web-{7D55F82F-2F75-4BCD-AEF2-602747D3D83D}" dt="2020-03-02T08:27:22.943" v="4"/>
          <ac:grpSpMkLst>
            <pc:docMk/>
            <pc:sldMk cId="222992560" sldId="265"/>
            <ac:grpSpMk id="19" creationId="{83EAB11A-76F7-48F4-9B4F-5BFDF4BF9670}"/>
          </ac:grpSpMkLst>
        </pc:grpChg>
        <pc:grpChg chg="add">
          <ac:chgData name="Zheng He" userId="dcce2aaf4b3fb669" providerId="Windows Live" clId="Web-{7D55F82F-2F75-4BCD-AEF2-602747D3D83D}" dt="2020-03-02T08:27:22.958" v="5"/>
          <ac:grpSpMkLst>
            <pc:docMk/>
            <pc:sldMk cId="222992560" sldId="265"/>
            <ac:grpSpMk id="22" creationId="{032D8612-31EB-44CF-A1D0-14FD4C705424}"/>
          </ac:grpSpMkLst>
        </pc:grpChg>
        <pc:grpChg chg="add del">
          <ac:chgData name="Zheng He" userId="dcce2aaf4b3fb669" providerId="Windows Live" clId="Web-{7D55F82F-2F75-4BCD-AEF2-602747D3D83D}" dt="2020-03-02T08:27:18.271" v="2"/>
          <ac:grpSpMkLst>
            <pc:docMk/>
            <pc:sldMk cId="222992560" sldId="265"/>
            <ac:grpSpMk id="23" creationId="{032D8612-31EB-44CF-A1D0-14FD4C705424}"/>
          </ac:grpSpMkLst>
        </pc:grpChg>
      </pc:sldChg>
      <pc:sldChg chg="addSp delSp modSp">
        <pc:chgData name="Zheng He" userId="dcce2aaf4b3fb669" providerId="Windows Live" clId="Web-{7D55F82F-2F75-4BCD-AEF2-602747D3D83D}" dt="2020-03-02T08:28:07.114" v="13"/>
        <pc:sldMkLst>
          <pc:docMk/>
          <pc:sldMk cId="3780532626" sldId="269"/>
        </pc:sldMkLst>
        <pc:spChg chg="mod">
          <ac:chgData name="Zheng He" userId="dcce2aaf4b3fb669" providerId="Windows Live" clId="Web-{7D55F82F-2F75-4BCD-AEF2-602747D3D83D}" dt="2020-03-02T08:28:07.114" v="13"/>
          <ac:spMkLst>
            <pc:docMk/>
            <pc:sldMk cId="3780532626" sldId="269"/>
            <ac:spMk id="2" creationId="{28CA8A7E-3CCF-4321-9667-156119C9CDB8}"/>
          </ac:spMkLst>
        </pc:spChg>
        <pc:spChg chg="del">
          <ac:chgData name="Zheng He" userId="dcce2aaf4b3fb669" providerId="Windows Live" clId="Web-{7D55F82F-2F75-4BCD-AEF2-602747D3D83D}" dt="2020-03-02T08:28:07.114" v="13"/>
          <ac:spMkLst>
            <pc:docMk/>
            <pc:sldMk cId="3780532626" sldId="269"/>
            <ac:spMk id="6" creationId="{46C2E80F-49A6-4372-B103-219D417A55ED}"/>
          </ac:spMkLst>
        </pc:spChg>
        <pc:spChg chg="add">
          <ac:chgData name="Zheng He" userId="dcce2aaf4b3fb669" providerId="Windows Live" clId="Web-{7D55F82F-2F75-4BCD-AEF2-602747D3D83D}" dt="2020-03-02T08:28:07.114" v="13"/>
          <ac:spMkLst>
            <pc:docMk/>
            <pc:sldMk cId="3780532626" sldId="269"/>
            <ac:spMk id="12" creationId="{20D5D19D-0789-4518-B5DC-D47ADF69D25A}"/>
          </ac:spMkLst>
        </pc:spChg>
        <pc:spChg chg="add">
          <ac:chgData name="Zheng He" userId="dcce2aaf4b3fb669" providerId="Windows Live" clId="Web-{7D55F82F-2F75-4BCD-AEF2-602747D3D83D}" dt="2020-03-02T08:28:07.114" v="13"/>
          <ac:spMkLst>
            <pc:docMk/>
            <pc:sldMk cId="3780532626" sldId="269"/>
            <ac:spMk id="19" creationId="{B81933D1-5615-42C7-9C0B-4EB7105CCE2D}"/>
          </ac:spMkLst>
        </pc:spChg>
        <pc:spChg chg="add">
          <ac:chgData name="Zheng He" userId="dcce2aaf4b3fb669" providerId="Windows Live" clId="Web-{7D55F82F-2F75-4BCD-AEF2-602747D3D83D}" dt="2020-03-02T08:28:07.114" v="13"/>
          <ac:spMkLst>
            <pc:docMk/>
            <pc:sldMk cId="3780532626" sldId="269"/>
            <ac:spMk id="21" creationId="{19C9EAEA-39D0-4B0E-A0EB-51E7B26740B1}"/>
          </ac:spMkLst>
        </pc:spChg>
        <pc:grpChg chg="add">
          <ac:chgData name="Zheng He" userId="dcce2aaf4b3fb669" providerId="Windows Live" clId="Web-{7D55F82F-2F75-4BCD-AEF2-602747D3D83D}" dt="2020-03-02T08:28:07.114" v="13"/>
          <ac:grpSpMkLst>
            <pc:docMk/>
            <pc:sldMk cId="3780532626" sldId="269"/>
            <ac:grpSpMk id="14" creationId="{032D8612-31EB-44CF-A1D0-14FD4C705424}"/>
          </ac:grpSpMkLst>
        </pc:grpChg>
      </pc:sldChg>
    </pc:docChg>
  </pc:docChgLst>
  <pc:docChgLst>
    <pc:chgData name="Zheng He" userId="dcce2aaf4b3fb669" providerId="LiveId" clId="{8BF66BB4-0A29-4166-8746-9FE131E6E466}"/>
    <pc:docChg chg="undo custSel delSld modSld">
      <pc:chgData name="Zheng He" userId="dcce2aaf4b3fb669" providerId="LiveId" clId="{8BF66BB4-0A29-4166-8746-9FE131E6E466}" dt="2020-03-02T08:26:12.839" v="476" actId="20577"/>
      <pc:docMkLst>
        <pc:docMk/>
      </pc:docMkLst>
      <pc:sldChg chg="modSp">
        <pc:chgData name="Zheng He" userId="dcce2aaf4b3fb669" providerId="LiveId" clId="{8BF66BB4-0A29-4166-8746-9FE131E6E466}" dt="2020-03-02T08:26:12.839" v="476" actId="20577"/>
        <pc:sldMkLst>
          <pc:docMk/>
          <pc:sldMk cId="305979074" sldId="258"/>
        </pc:sldMkLst>
        <pc:spChg chg="mod">
          <ac:chgData name="Zheng He" userId="dcce2aaf4b3fb669" providerId="LiveId" clId="{8BF66BB4-0A29-4166-8746-9FE131E6E466}" dt="2020-03-02T08:08:28.276" v="64" actId="20577"/>
          <ac:spMkLst>
            <pc:docMk/>
            <pc:sldMk cId="305979074" sldId="258"/>
            <ac:spMk id="2" creationId="{68E6A611-BF87-4115-9FCE-CBB08947553C}"/>
          </ac:spMkLst>
        </pc:spChg>
        <pc:graphicFrameChg chg="mod">
          <ac:chgData name="Zheng He" userId="dcce2aaf4b3fb669" providerId="LiveId" clId="{8BF66BB4-0A29-4166-8746-9FE131E6E466}" dt="2020-03-02T08:26:12.839" v="476" actId="20577"/>
          <ac:graphicFrameMkLst>
            <pc:docMk/>
            <pc:sldMk cId="305979074" sldId="258"/>
            <ac:graphicFrameMk id="6" creationId="{103FB3C1-3AA3-45E4-9283-1EED588CCAEA}"/>
          </ac:graphicFrameMkLst>
        </pc:graphicFrameChg>
      </pc:sldChg>
      <pc:sldChg chg="del">
        <pc:chgData name="Zheng He" userId="dcce2aaf4b3fb669" providerId="LiveId" clId="{8BF66BB4-0A29-4166-8746-9FE131E6E466}" dt="2020-03-02T07:53:36.609" v="5" actId="47"/>
        <pc:sldMkLst>
          <pc:docMk/>
          <pc:sldMk cId="2379352103" sldId="261"/>
        </pc:sldMkLst>
      </pc:sldChg>
      <pc:sldChg chg="del">
        <pc:chgData name="Zheng He" userId="dcce2aaf4b3fb669" providerId="LiveId" clId="{8BF66BB4-0A29-4166-8746-9FE131E6E466}" dt="2020-03-02T07:53:24.346" v="3" actId="47"/>
        <pc:sldMkLst>
          <pc:docMk/>
          <pc:sldMk cId="3061721146" sldId="263"/>
        </pc:sldMkLst>
      </pc:sldChg>
      <pc:sldChg chg="addSp delSp modSp">
        <pc:chgData name="Zheng He" userId="dcce2aaf4b3fb669" providerId="LiveId" clId="{8BF66BB4-0A29-4166-8746-9FE131E6E466}" dt="2020-03-02T07:53:04.361" v="2" actId="931"/>
        <pc:sldMkLst>
          <pc:docMk/>
          <pc:sldMk cId="3552696423" sldId="264"/>
        </pc:sldMkLst>
        <pc:spChg chg="add del mod">
          <ac:chgData name="Zheng He" userId="dcce2aaf4b3fb669" providerId="LiveId" clId="{8BF66BB4-0A29-4166-8746-9FE131E6E466}" dt="2020-03-02T07:53:04.361" v="2" actId="931"/>
          <ac:spMkLst>
            <pc:docMk/>
            <pc:sldMk cId="3552696423" sldId="264"/>
            <ac:spMk id="4" creationId="{69D8E9BB-B810-41D3-B91C-99B601E50ACC}"/>
          </ac:spMkLst>
        </pc:spChg>
        <pc:graphicFrameChg chg="del">
          <ac:chgData name="Zheng He" userId="dcce2aaf4b3fb669" providerId="LiveId" clId="{8BF66BB4-0A29-4166-8746-9FE131E6E466}" dt="2020-03-02T07:51:46.415" v="1" actId="478"/>
          <ac:graphicFrameMkLst>
            <pc:docMk/>
            <pc:sldMk cId="3552696423" sldId="264"/>
            <ac:graphicFrameMk id="7" creationId="{0285D474-484C-4274-9F74-33EC6F42B01A}"/>
          </ac:graphicFrameMkLst>
        </pc:graphicFrameChg>
        <pc:picChg chg="add mod">
          <ac:chgData name="Zheng He" userId="dcce2aaf4b3fb669" providerId="LiveId" clId="{8BF66BB4-0A29-4166-8746-9FE131E6E466}" dt="2020-03-02T07:53:04.361" v="2" actId="931"/>
          <ac:picMkLst>
            <pc:docMk/>
            <pc:sldMk cId="3552696423" sldId="264"/>
            <ac:picMk id="6" creationId="{A9F463A3-319D-4313-BB3F-2B7A5431CA0C}"/>
          </ac:picMkLst>
        </pc:picChg>
      </pc:sldChg>
      <pc:sldChg chg="modSp">
        <pc:chgData name="Zheng He" userId="dcce2aaf4b3fb669" providerId="LiveId" clId="{8BF66BB4-0A29-4166-8746-9FE131E6E466}" dt="2020-03-02T08:18:05.589" v="381" actId="20577"/>
        <pc:sldMkLst>
          <pc:docMk/>
          <pc:sldMk cId="222992560" sldId="265"/>
        </pc:sldMkLst>
        <pc:spChg chg="mod">
          <ac:chgData name="Zheng He" userId="dcce2aaf4b3fb669" providerId="LiveId" clId="{8BF66BB4-0A29-4166-8746-9FE131E6E466}" dt="2020-03-02T08:16:41.275" v="278" actId="20577"/>
          <ac:spMkLst>
            <pc:docMk/>
            <pc:sldMk cId="222992560" sldId="265"/>
            <ac:spMk id="2" creationId="{4867ADF5-51E2-4E67-AA38-AE6BC9D22751}"/>
          </ac:spMkLst>
        </pc:spChg>
        <pc:spChg chg="mod">
          <ac:chgData name="Zheng He" userId="dcce2aaf4b3fb669" providerId="LiveId" clId="{8BF66BB4-0A29-4166-8746-9FE131E6E466}" dt="2020-03-02T08:18:05.589" v="381" actId="20577"/>
          <ac:spMkLst>
            <pc:docMk/>
            <pc:sldMk cId="222992560" sldId="265"/>
            <ac:spMk id="3" creationId="{C5308A7A-0D35-4A73-BB09-0206F17BFBBF}"/>
          </ac:spMkLst>
        </pc:spChg>
      </pc:sldChg>
      <pc:sldChg chg="del">
        <pc:chgData name="Zheng He" userId="dcce2aaf4b3fb669" providerId="LiveId" clId="{8BF66BB4-0A29-4166-8746-9FE131E6E466}" dt="2020-03-02T07:53:35.401" v="4" actId="47"/>
        <pc:sldMkLst>
          <pc:docMk/>
          <pc:sldMk cId="3384338487" sldId="266"/>
        </pc:sldMkLst>
      </pc:sldChg>
      <pc:sldChg chg="del">
        <pc:chgData name="Zheng He" userId="dcce2aaf4b3fb669" providerId="LiveId" clId="{8BF66BB4-0A29-4166-8746-9FE131E6E466}" dt="2020-03-02T07:51:27.138" v="0" actId="47"/>
        <pc:sldMkLst>
          <pc:docMk/>
          <pc:sldMk cId="1401502814" sldId="267"/>
        </pc:sldMkLst>
      </pc:sldChg>
      <pc:sldChg chg="addSp delSp modSp">
        <pc:chgData name="Zheng He" userId="dcce2aaf4b3fb669" providerId="LiveId" clId="{8BF66BB4-0A29-4166-8746-9FE131E6E466}" dt="2020-03-02T08:25:29.632" v="460" actId="1076"/>
        <pc:sldMkLst>
          <pc:docMk/>
          <pc:sldMk cId="2731284264" sldId="268"/>
        </pc:sldMkLst>
        <pc:spChg chg="mod">
          <ac:chgData name="Zheng He" userId="dcce2aaf4b3fb669" providerId="LiveId" clId="{8BF66BB4-0A29-4166-8746-9FE131E6E466}" dt="2020-03-02T08:01:24.526" v="27" actId="1076"/>
          <ac:spMkLst>
            <pc:docMk/>
            <pc:sldMk cId="2731284264" sldId="268"/>
            <ac:spMk id="2" creationId="{EF9F7CFC-4AE1-4383-A3B8-BD6284694DC2}"/>
          </ac:spMkLst>
        </pc:spChg>
        <pc:spChg chg="mod">
          <ac:chgData name="Zheng He" userId="dcce2aaf4b3fb669" providerId="LiveId" clId="{8BF66BB4-0A29-4166-8746-9FE131E6E466}" dt="2020-03-02T08:19:05.861" v="385" actId="20577"/>
          <ac:spMkLst>
            <pc:docMk/>
            <pc:sldMk cId="2731284264" sldId="268"/>
            <ac:spMk id="3" creationId="{05A7AC94-AB85-475B-BD32-12E65BC033DA}"/>
          </ac:spMkLst>
        </pc:spChg>
        <pc:spChg chg="del mod">
          <ac:chgData name="Zheng He" userId="dcce2aaf4b3fb669" providerId="LiveId" clId="{8BF66BB4-0A29-4166-8746-9FE131E6E466}" dt="2020-03-02T08:05:38.538" v="43" actId="478"/>
          <ac:spMkLst>
            <pc:docMk/>
            <pc:sldMk cId="2731284264" sldId="268"/>
            <ac:spMk id="4" creationId="{F5620F41-E323-4D02-B585-BB57DF0CF49C}"/>
          </ac:spMkLst>
        </pc:spChg>
        <pc:spChg chg="mod">
          <ac:chgData name="Zheng He" userId="dcce2aaf4b3fb669" providerId="LiveId" clId="{8BF66BB4-0A29-4166-8746-9FE131E6E466}" dt="2020-03-02T08:05:28.534" v="41" actId="20577"/>
          <ac:spMkLst>
            <pc:docMk/>
            <pc:sldMk cId="2731284264" sldId="268"/>
            <ac:spMk id="5" creationId="{401457B5-205A-4B6F-B13C-609A169D11A0}"/>
          </ac:spMkLst>
        </pc:spChg>
        <pc:spChg chg="del">
          <ac:chgData name="Zheng He" userId="dcce2aaf4b3fb669" providerId="LiveId" clId="{8BF66BB4-0A29-4166-8746-9FE131E6E466}" dt="2020-03-02T08:05:59.921" v="44" actId="931"/>
          <ac:spMkLst>
            <pc:docMk/>
            <pc:sldMk cId="2731284264" sldId="268"/>
            <ac:spMk id="6" creationId="{31340F7E-03CF-4C7D-8330-37BBA137C191}"/>
          </ac:spMkLst>
        </pc:spChg>
        <pc:spChg chg="add del">
          <ac:chgData name="Zheng He" userId="dcce2aaf4b3fb669" providerId="LiveId" clId="{8BF66BB4-0A29-4166-8746-9FE131E6E466}" dt="2020-03-02T08:04:54.281" v="36"/>
          <ac:spMkLst>
            <pc:docMk/>
            <pc:sldMk cId="2731284264" sldId="268"/>
            <ac:spMk id="7" creationId="{719A422B-8138-4FF6-A60D-DCD13BB5A9D9}"/>
          </ac:spMkLst>
        </pc:spChg>
        <pc:spChg chg="add del">
          <ac:chgData name="Zheng He" userId="dcce2aaf4b3fb669" providerId="LiveId" clId="{8BF66BB4-0A29-4166-8746-9FE131E6E466}" dt="2020-03-02T08:05:19.186" v="38"/>
          <ac:spMkLst>
            <pc:docMk/>
            <pc:sldMk cId="2731284264" sldId="268"/>
            <ac:spMk id="8" creationId="{B20CE443-62E9-4E25-BBD0-94CB02F74187}"/>
          </ac:spMkLst>
        </pc:spChg>
        <pc:spChg chg="add del mod">
          <ac:chgData name="Zheng He" userId="dcce2aaf4b3fb669" providerId="LiveId" clId="{8BF66BB4-0A29-4166-8746-9FE131E6E466}" dt="2020-03-02T08:05:59.921" v="44" actId="931"/>
          <ac:spMkLst>
            <pc:docMk/>
            <pc:sldMk cId="2731284264" sldId="268"/>
            <ac:spMk id="10" creationId="{BF8839AC-555A-445A-A8D3-41418CEC9F6D}"/>
          </ac:spMkLst>
        </pc:spChg>
        <pc:spChg chg="mod">
          <ac:chgData name="Zheng He" userId="dcce2aaf4b3fb669" providerId="LiveId" clId="{8BF66BB4-0A29-4166-8746-9FE131E6E466}" dt="2020-03-02T08:25:15.116" v="457" actId="20577"/>
          <ac:spMkLst>
            <pc:docMk/>
            <pc:sldMk cId="2731284264" sldId="268"/>
            <ac:spMk id="14" creationId="{50A4DEBF-6274-49DA-90C6-E27DF022A6A7}"/>
          </ac:spMkLst>
        </pc:spChg>
        <pc:spChg chg="add mod">
          <ac:chgData name="Zheng He" userId="dcce2aaf4b3fb669" providerId="LiveId" clId="{8BF66BB4-0A29-4166-8746-9FE131E6E466}" dt="2020-03-02T08:07:43.357" v="55" actId="255"/>
          <ac:spMkLst>
            <pc:docMk/>
            <pc:sldMk cId="2731284264" sldId="268"/>
            <ac:spMk id="19" creationId="{176686DA-3959-4385-9A29-5DBF8F493C28}"/>
          </ac:spMkLst>
        </pc:spChg>
        <pc:spChg chg="mod">
          <ac:chgData name="Zheng He" userId="dcce2aaf4b3fb669" providerId="LiveId" clId="{8BF66BB4-0A29-4166-8746-9FE131E6E466}" dt="2020-03-02T08:25:29.632" v="460" actId="1076"/>
          <ac:spMkLst>
            <pc:docMk/>
            <pc:sldMk cId="2731284264" sldId="268"/>
            <ac:spMk id="23" creationId="{C9CDC282-79EC-4EED-A9BB-28F745A94AF0}"/>
          </ac:spMkLst>
        </pc:spChg>
        <pc:spChg chg="mod">
          <ac:chgData name="Zheng He" userId="dcce2aaf4b3fb669" providerId="LiveId" clId="{8BF66BB4-0A29-4166-8746-9FE131E6E466}" dt="2020-03-02T08:24:31.654" v="446" actId="20577"/>
          <ac:spMkLst>
            <pc:docMk/>
            <pc:sldMk cId="2731284264" sldId="268"/>
            <ac:spMk id="25" creationId="{CA1E6426-C21C-4933-A664-A3A04D0A879D}"/>
          </ac:spMkLst>
        </pc:spChg>
        <pc:spChg chg="mod">
          <ac:chgData name="Zheng He" userId="dcce2aaf4b3fb669" providerId="LiveId" clId="{8BF66BB4-0A29-4166-8746-9FE131E6E466}" dt="2020-03-02T08:24:42.964" v="449" actId="20577"/>
          <ac:spMkLst>
            <pc:docMk/>
            <pc:sldMk cId="2731284264" sldId="268"/>
            <ac:spMk id="30" creationId="{D44328F3-1B7C-4277-804E-26E043DDF9B5}"/>
          </ac:spMkLst>
        </pc:spChg>
        <pc:spChg chg="mod">
          <ac:chgData name="Zheng He" userId="dcce2aaf4b3fb669" providerId="LiveId" clId="{8BF66BB4-0A29-4166-8746-9FE131E6E466}" dt="2020-03-02T08:04:37.394" v="34" actId="20577"/>
          <ac:spMkLst>
            <pc:docMk/>
            <pc:sldMk cId="2731284264" sldId="268"/>
            <ac:spMk id="35" creationId="{FFFC33F8-26B9-475C-96D0-8763233F7799}"/>
          </ac:spMkLst>
        </pc:spChg>
        <pc:spChg chg="mod">
          <ac:chgData name="Zheng He" userId="dcce2aaf4b3fb669" providerId="LiveId" clId="{8BF66BB4-0A29-4166-8746-9FE131E6E466}" dt="2020-03-02T07:55:15.234" v="11" actId="20577"/>
          <ac:spMkLst>
            <pc:docMk/>
            <pc:sldMk cId="2731284264" sldId="268"/>
            <ac:spMk id="40" creationId="{C4B9DAD1-F4B1-4577-B359-5167232D7EE1}"/>
          </ac:spMkLst>
        </pc:spChg>
        <pc:spChg chg="mod">
          <ac:chgData name="Zheng He" userId="dcce2aaf4b3fb669" providerId="LiveId" clId="{8BF66BB4-0A29-4166-8746-9FE131E6E466}" dt="2020-03-02T07:55:38.745" v="18" actId="20577"/>
          <ac:spMkLst>
            <pc:docMk/>
            <pc:sldMk cId="2731284264" sldId="268"/>
            <ac:spMk id="41" creationId="{30590FA7-1EBF-4DF8-9997-DD5B55DB79BB}"/>
          </ac:spMkLst>
        </pc:spChg>
        <pc:spChg chg="mod">
          <ac:chgData name="Zheng He" userId="dcce2aaf4b3fb669" providerId="LiveId" clId="{8BF66BB4-0A29-4166-8746-9FE131E6E466}" dt="2020-03-02T08:12:14.293" v="159" actId="6549"/>
          <ac:spMkLst>
            <pc:docMk/>
            <pc:sldMk cId="2731284264" sldId="268"/>
            <ac:spMk id="43" creationId="{6F7BC647-728D-4131-A9F8-33F27564CA48}"/>
          </ac:spMkLst>
        </pc:spChg>
        <pc:spChg chg="mod">
          <ac:chgData name="Zheng He" userId="dcce2aaf4b3fb669" providerId="LiveId" clId="{8BF66BB4-0A29-4166-8746-9FE131E6E466}" dt="2020-03-02T07:58:21.317" v="20" actId="20577"/>
          <ac:spMkLst>
            <pc:docMk/>
            <pc:sldMk cId="2731284264" sldId="268"/>
            <ac:spMk id="45" creationId="{AC40F360-25F0-401E-AAF1-CCD15AC1F999}"/>
          </ac:spMkLst>
        </pc:spChg>
        <pc:spChg chg="mod">
          <ac:chgData name="Zheng He" userId="dcce2aaf4b3fb669" providerId="LiveId" clId="{8BF66BB4-0A29-4166-8746-9FE131E6E466}" dt="2020-03-02T08:01:20.874" v="26" actId="6549"/>
          <ac:spMkLst>
            <pc:docMk/>
            <pc:sldMk cId="2731284264" sldId="268"/>
            <ac:spMk id="72" creationId="{0313F28F-BD6F-46A4-B5C2-01B3BE857945}"/>
          </ac:spMkLst>
        </pc:spChg>
        <pc:picChg chg="add mod">
          <ac:chgData name="Zheng He" userId="dcce2aaf4b3fb669" providerId="LiveId" clId="{8BF66BB4-0A29-4166-8746-9FE131E6E466}" dt="2020-03-02T08:06:49.709" v="51" actId="1076"/>
          <ac:picMkLst>
            <pc:docMk/>
            <pc:sldMk cId="2731284264" sldId="268"/>
            <ac:picMk id="16" creationId="{7C96861C-BFA3-42E6-922E-3EA3789C22BE}"/>
          </ac:picMkLst>
        </pc:picChg>
        <pc:picChg chg="add mod">
          <ac:chgData name="Zheng He" userId="dcce2aaf4b3fb669" providerId="LiveId" clId="{8BF66BB4-0A29-4166-8746-9FE131E6E466}" dt="2020-03-02T08:06:49.709" v="51" actId="1076"/>
          <ac:picMkLst>
            <pc:docMk/>
            <pc:sldMk cId="2731284264" sldId="268"/>
            <ac:picMk id="18" creationId="{2BCC0DFA-5821-4FB1-A6C2-837DA2E7D71E}"/>
          </ac:picMkLst>
        </pc:picChg>
      </pc:sldChg>
      <pc:sldChg chg="modSp">
        <pc:chgData name="Zheng He" userId="dcce2aaf4b3fb669" providerId="LiveId" clId="{8BF66BB4-0A29-4166-8746-9FE131E6E466}" dt="2020-03-02T08:14:27.202" v="248" actId="20577"/>
        <pc:sldMkLst>
          <pc:docMk/>
          <pc:sldMk cId="3780532626" sldId="269"/>
        </pc:sldMkLst>
        <pc:spChg chg="mod">
          <ac:chgData name="Zheng He" userId="dcce2aaf4b3fb669" providerId="LiveId" clId="{8BF66BB4-0A29-4166-8746-9FE131E6E466}" dt="2020-03-02T08:14:27.202" v="248" actId="20577"/>
          <ac:spMkLst>
            <pc:docMk/>
            <pc:sldMk cId="3780532626" sldId="269"/>
            <ac:spMk id="2" creationId="{28CA8A7E-3CCF-4321-9667-156119C9CDB8}"/>
          </ac:spMkLst>
        </pc:spChg>
        <pc:graphicFrameChg chg="mod">
          <ac:chgData name="Zheng He" userId="dcce2aaf4b3fb669" providerId="LiveId" clId="{8BF66BB4-0A29-4166-8746-9FE131E6E466}" dt="2020-03-02T08:14:22.296" v="242" actId="20577"/>
          <ac:graphicFrameMkLst>
            <pc:docMk/>
            <pc:sldMk cId="3780532626" sldId="269"/>
            <ac:graphicFrameMk id="7" creationId="{ECAB07EE-3D7B-471C-8C31-3853E91ACD5E}"/>
          </ac:graphicFrameMkLst>
        </pc:graphicFrameChg>
      </pc:sldChg>
    </pc:docChg>
  </pc:docChgLst>
  <pc:docChgLst>
    <pc:chgData name="Zheng He" userId="dcce2aaf4b3fb669" providerId="LiveId" clId="{2244254A-B0F6-405E-BF9B-F7EE79636A0F}"/>
    <pc:docChg chg="undo custSel modSld">
      <pc:chgData name="Zheng He" userId="dcce2aaf4b3fb669" providerId="LiveId" clId="{2244254A-B0F6-405E-BF9B-F7EE79636A0F}" dt="2020-03-02T08:45:27.770" v="411" actId="1076"/>
      <pc:docMkLst>
        <pc:docMk/>
      </pc:docMkLst>
      <pc:sldChg chg="modSp">
        <pc:chgData name="Zheng He" userId="dcce2aaf4b3fb669" providerId="LiveId" clId="{2244254A-B0F6-405E-BF9B-F7EE79636A0F}" dt="2020-03-02T08:41:24.450" v="382" actId="6549"/>
        <pc:sldMkLst>
          <pc:docMk/>
          <pc:sldMk cId="3607365245" sldId="260"/>
        </pc:sldMkLst>
        <pc:spChg chg="mod">
          <ac:chgData name="Zheng He" userId="dcce2aaf4b3fb669" providerId="LiveId" clId="{2244254A-B0F6-405E-BF9B-F7EE79636A0F}" dt="2020-03-02T08:41:24.450" v="382" actId="6549"/>
          <ac:spMkLst>
            <pc:docMk/>
            <pc:sldMk cId="3607365245" sldId="260"/>
            <ac:spMk id="3" creationId="{ED7F3BCD-491E-4160-AF51-3CA693945A54}"/>
          </ac:spMkLst>
        </pc:spChg>
      </pc:sldChg>
      <pc:sldChg chg="addSp delSp modSp">
        <pc:chgData name="Zheng He" userId="dcce2aaf4b3fb669" providerId="LiveId" clId="{2244254A-B0F6-405E-BF9B-F7EE79636A0F}" dt="2020-03-02T08:45:27.770" v="411" actId="1076"/>
        <pc:sldMkLst>
          <pc:docMk/>
          <pc:sldMk cId="2731284264" sldId="268"/>
        </pc:sldMkLst>
        <pc:spChg chg="mod">
          <ac:chgData name="Zheng He" userId="dcce2aaf4b3fb669" providerId="LiveId" clId="{2244254A-B0F6-405E-BF9B-F7EE79636A0F}" dt="2020-03-02T08:42:34.822" v="393" actId="1076"/>
          <ac:spMkLst>
            <pc:docMk/>
            <pc:sldMk cId="2731284264" sldId="268"/>
            <ac:spMk id="13" creationId="{1081D1D9-6388-4BDE-BD0F-D4531B0D0C83}"/>
          </ac:spMkLst>
        </pc:spChg>
        <pc:spChg chg="mod">
          <ac:chgData name="Zheng He" userId="dcce2aaf4b3fb669" providerId="LiveId" clId="{2244254A-B0F6-405E-BF9B-F7EE79636A0F}" dt="2020-03-02T08:42:40.793" v="394" actId="1076"/>
          <ac:spMkLst>
            <pc:docMk/>
            <pc:sldMk cId="2731284264" sldId="268"/>
            <ac:spMk id="25" creationId="{CA1E6426-C21C-4933-A664-A3A04D0A879D}"/>
          </ac:spMkLst>
        </pc:spChg>
        <pc:spChg chg="mod">
          <ac:chgData name="Zheng He" userId="dcce2aaf4b3fb669" providerId="LiveId" clId="{2244254A-B0F6-405E-BF9B-F7EE79636A0F}" dt="2020-03-02T08:45:27.770" v="411" actId="1076"/>
          <ac:spMkLst>
            <pc:docMk/>
            <pc:sldMk cId="2731284264" sldId="268"/>
            <ac:spMk id="27" creationId="{27C4E7EE-CA73-4234-AD1B-DA65C2C0A550}"/>
          </ac:spMkLst>
        </pc:spChg>
        <pc:spChg chg="mod">
          <ac:chgData name="Zheng He" userId="dcce2aaf4b3fb669" providerId="LiveId" clId="{2244254A-B0F6-405E-BF9B-F7EE79636A0F}" dt="2020-03-02T08:43:41.455" v="396" actId="14100"/>
          <ac:spMkLst>
            <pc:docMk/>
            <pc:sldMk cId="2731284264" sldId="268"/>
            <ac:spMk id="30" creationId="{D44328F3-1B7C-4277-804E-26E043DDF9B5}"/>
          </ac:spMkLst>
        </pc:spChg>
        <pc:spChg chg="del">
          <ac:chgData name="Zheng He" userId="dcce2aaf4b3fb669" providerId="LiveId" clId="{2244254A-B0F6-405E-BF9B-F7EE79636A0F}" dt="2020-03-02T08:44:27.483" v="404" actId="478"/>
          <ac:spMkLst>
            <pc:docMk/>
            <pc:sldMk cId="2731284264" sldId="268"/>
            <ac:spMk id="31" creationId="{65BEA762-C2B6-4A27-AF76-B5795B8A34EF}"/>
          </ac:spMkLst>
        </pc:spChg>
        <pc:spChg chg="del mod">
          <ac:chgData name="Zheng He" userId="dcce2aaf4b3fb669" providerId="LiveId" clId="{2244254A-B0F6-405E-BF9B-F7EE79636A0F}" dt="2020-03-02T08:44:08.846" v="403"/>
          <ac:spMkLst>
            <pc:docMk/>
            <pc:sldMk cId="2731284264" sldId="268"/>
            <ac:spMk id="66" creationId="{6E8BDE1E-13D5-4201-8930-50CC9C64E086}"/>
          </ac:spMkLst>
        </pc:spChg>
        <pc:spChg chg="del mod">
          <ac:chgData name="Zheng He" userId="dcce2aaf4b3fb669" providerId="LiveId" clId="{2244254A-B0F6-405E-BF9B-F7EE79636A0F}" dt="2020-03-02T08:44:08.842" v="401"/>
          <ac:spMkLst>
            <pc:docMk/>
            <pc:sldMk cId="2731284264" sldId="268"/>
            <ac:spMk id="73" creationId="{EF2DFD19-3004-442B-B54F-46CFF8F3EF4F}"/>
          </ac:spMkLst>
        </pc:spChg>
        <pc:picChg chg="add mod">
          <ac:chgData name="Zheng He" userId="dcce2aaf4b3fb669" providerId="LiveId" clId="{2244254A-B0F6-405E-BF9B-F7EE79636A0F}" dt="2020-03-02T08:42:20.914" v="388" actId="207"/>
          <ac:picMkLst>
            <pc:docMk/>
            <pc:sldMk cId="2731284264" sldId="268"/>
            <ac:picMk id="6" creationId="{49411AEE-6829-47F1-992C-2DD745D2D9CE}"/>
          </ac:picMkLst>
        </pc:picChg>
        <pc:picChg chg="add mod">
          <ac:chgData name="Zheng He" userId="dcce2aaf4b3fb669" providerId="LiveId" clId="{2244254A-B0F6-405E-BF9B-F7EE79636A0F}" dt="2020-03-02T08:44:06.964" v="399" actId="207"/>
          <ac:picMkLst>
            <pc:docMk/>
            <pc:sldMk cId="2731284264" sldId="268"/>
            <ac:picMk id="8" creationId="{AE721D01-35A1-4E89-B742-269D9DFD08D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F3877-A968-43D7-80B9-A4872C5E42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F2129A-35E4-4AD5-9D05-BFE90F68DDF1}">
      <dgm:prSet/>
      <dgm:spPr/>
      <dgm:t>
        <a:bodyPr/>
        <a:lstStyle/>
        <a:p>
          <a:r>
            <a:rPr lang="en-US" dirty="0"/>
            <a:t>5,000;10,000;50,000</a:t>
          </a:r>
        </a:p>
      </dgm:t>
    </dgm:pt>
    <dgm:pt modelId="{6E15EEAE-5426-4EFB-AE25-4158DDBD5EB6}" type="parTrans" cxnId="{042747E1-DB67-4045-A5C0-2C3982CC3BF5}">
      <dgm:prSet/>
      <dgm:spPr/>
      <dgm:t>
        <a:bodyPr/>
        <a:lstStyle/>
        <a:p>
          <a:endParaRPr lang="en-US"/>
        </a:p>
      </dgm:t>
    </dgm:pt>
    <dgm:pt modelId="{2BF11F43-2E49-4819-A27B-6328E0E3555C}" type="sibTrans" cxnId="{042747E1-DB67-4045-A5C0-2C3982CC3BF5}">
      <dgm:prSet/>
      <dgm:spPr/>
      <dgm:t>
        <a:bodyPr/>
        <a:lstStyle/>
        <a:p>
          <a:endParaRPr lang="en-US"/>
        </a:p>
      </dgm:t>
    </dgm:pt>
    <dgm:pt modelId="{77BEFE2C-3510-4AC3-B08B-0DDAD96E5019}">
      <dgm:prSet/>
      <dgm:spPr/>
      <dgm:t>
        <a:bodyPr/>
        <a:lstStyle/>
        <a:p>
          <a:r>
            <a:rPr lang="en-US" dirty="0"/>
            <a:t>Under sample</a:t>
          </a:r>
        </a:p>
      </dgm:t>
    </dgm:pt>
    <dgm:pt modelId="{F159852A-FE1A-4D4A-B501-DF117DD77D93}" type="parTrans" cxnId="{B27B4A26-7BE1-4B88-81AC-FF1BD1A1498B}">
      <dgm:prSet/>
      <dgm:spPr/>
      <dgm:t>
        <a:bodyPr/>
        <a:lstStyle/>
        <a:p>
          <a:endParaRPr lang="en-US"/>
        </a:p>
      </dgm:t>
    </dgm:pt>
    <dgm:pt modelId="{4E1E18C8-9F07-4012-A6A2-EC3D5482C8AD}" type="sibTrans" cxnId="{B27B4A26-7BE1-4B88-81AC-FF1BD1A1498B}">
      <dgm:prSet/>
      <dgm:spPr/>
      <dgm:t>
        <a:bodyPr/>
        <a:lstStyle/>
        <a:p>
          <a:endParaRPr lang="en-US"/>
        </a:p>
      </dgm:t>
    </dgm:pt>
    <dgm:pt modelId="{07703EE7-D3FE-4F0D-B004-21A5AFEBBDF1}">
      <dgm:prSet/>
      <dgm:spPr/>
      <dgm:t>
        <a:bodyPr/>
        <a:lstStyle/>
        <a:p>
          <a:r>
            <a:rPr lang="en-US" dirty="0"/>
            <a:t>1,186,926</a:t>
          </a:r>
        </a:p>
      </dgm:t>
    </dgm:pt>
    <dgm:pt modelId="{E98B73FB-30DE-4D7F-A92D-1F75B223E58B}" type="parTrans" cxnId="{11500054-DCDD-4E78-A0E5-0E2763389C7A}">
      <dgm:prSet/>
      <dgm:spPr/>
      <dgm:t>
        <a:bodyPr/>
        <a:lstStyle/>
        <a:p>
          <a:endParaRPr lang="en-US"/>
        </a:p>
      </dgm:t>
    </dgm:pt>
    <dgm:pt modelId="{49A54424-D0E4-452D-AFFE-689E9574D0EE}" type="sibTrans" cxnId="{11500054-DCDD-4E78-A0E5-0E2763389C7A}">
      <dgm:prSet/>
      <dgm:spPr/>
      <dgm:t>
        <a:bodyPr/>
        <a:lstStyle/>
        <a:p>
          <a:endParaRPr lang="en-US"/>
        </a:p>
      </dgm:t>
    </dgm:pt>
    <dgm:pt modelId="{887B6915-951F-4B83-97F9-6D4E9684A927}">
      <dgm:prSet/>
      <dgm:spPr/>
      <dgm:t>
        <a:bodyPr/>
        <a:lstStyle/>
        <a:p>
          <a:r>
            <a:rPr lang="en-US" dirty="0"/>
            <a:t>Cross-validation</a:t>
          </a:r>
        </a:p>
      </dgm:t>
    </dgm:pt>
    <dgm:pt modelId="{34C16A32-C9CC-4D49-9842-7D78E6E71F7D}" type="parTrans" cxnId="{995B6314-E1DC-4CEF-A0D5-CC8570204B8E}">
      <dgm:prSet/>
      <dgm:spPr/>
      <dgm:t>
        <a:bodyPr/>
        <a:lstStyle/>
        <a:p>
          <a:endParaRPr lang="en-US"/>
        </a:p>
      </dgm:t>
    </dgm:pt>
    <dgm:pt modelId="{46390375-23EF-4422-9ABB-62D214AC203D}" type="sibTrans" cxnId="{995B6314-E1DC-4CEF-A0D5-CC8570204B8E}">
      <dgm:prSet/>
      <dgm:spPr/>
      <dgm:t>
        <a:bodyPr/>
        <a:lstStyle/>
        <a:p>
          <a:endParaRPr lang="en-US"/>
        </a:p>
      </dgm:t>
    </dgm:pt>
    <dgm:pt modelId="{8C683A6E-A38D-45F0-97BD-0871B8180A9D}">
      <dgm:prSet/>
      <dgm:spPr/>
      <dgm:t>
        <a:bodyPr/>
        <a:lstStyle/>
        <a:p>
          <a:r>
            <a:rPr lang="en-US" dirty="0"/>
            <a:t>Test size: 10%</a:t>
          </a:r>
        </a:p>
      </dgm:t>
    </dgm:pt>
    <dgm:pt modelId="{2A24E794-A6C6-422B-A927-EB0A1EA19C71}" type="parTrans" cxnId="{20F99FFC-E9A8-4454-8DF5-CDAE17332F54}">
      <dgm:prSet/>
      <dgm:spPr/>
      <dgm:t>
        <a:bodyPr/>
        <a:lstStyle/>
        <a:p>
          <a:endParaRPr lang="en-US"/>
        </a:p>
      </dgm:t>
    </dgm:pt>
    <dgm:pt modelId="{15E20E8F-0AA3-44BB-A57D-350B66511AE1}" type="sibTrans" cxnId="{20F99FFC-E9A8-4454-8DF5-CDAE17332F54}">
      <dgm:prSet/>
      <dgm:spPr/>
      <dgm:t>
        <a:bodyPr/>
        <a:lstStyle/>
        <a:p>
          <a:endParaRPr lang="en-US"/>
        </a:p>
      </dgm:t>
    </dgm:pt>
    <dgm:pt modelId="{508E378A-5927-460C-8301-138B00790C61}" type="pres">
      <dgm:prSet presAssocID="{D13F3877-A968-43D7-80B9-A4872C5E42AE}" presName="linear" presStyleCnt="0">
        <dgm:presLayoutVars>
          <dgm:animLvl val="lvl"/>
          <dgm:resizeHandles val="exact"/>
        </dgm:presLayoutVars>
      </dgm:prSet>
      <dgm:spPr/>
    </dgm:pt>
    <dgm:pt modelId="{EA996876-125A-4ED9-8C97-3FF0A0E913EE}" type="pres">
      <dgm:prSet presAssocID="{E2F2129A-35E4-4AD5-9D05-BFE90F68DD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34C20E-FA71-4309-B671-2C3259CD1FDB}" type="pres">
      <dgm:prSet presAssocID="{E2F2129A-35E4-4AD5-9D05-BFE90F68DDF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190A0B-B84B-4F00-95E7-97CB4EAB1603}" type="presOf" srcId="{07703EE7-D3FE-4F0D-B004-21A5AFEBBDF1}" destId="{9134C20E-FA71-4309-B671-2C3259CD1FDB}" srcOrd="0" destOrd="1" presId="urn:microsoft.com/office/officeart/2005/8/layout/vList2"/>
    <dgm:cxn modelId="{995B6314-E1DC-4CEF-A0D5-CC8570204B8E}" srcId="{E2F2129A-35E4-4AD5-9D05-BFE90F68DDF1}" destId="{887B6915-951F-4B83-97F9-6D4E9684A927}" srcOrd="1" destOrd="0" parTransId="{34C16A32-C9CC-4D49-9842-7D78E6E71F7D}" sibTransId="{46390375-23EF-4422-9ABB-62D214AC203D}"/>
    <dgm:cxn modelId="{B27B4A26-7BE1-4B88-81AC-FF1BD1A1498B}" srcId="{E2F2129A-35E4-4AD5-9D05-BFE90F68DDF1}" destId="{77BEFE2C-3510-4AC3-B08B-0DDAD96E5019}" srcOrd="0" destOrd="0" parTransId="{F159852A-FE1A-4D4A-B501-DF117DD77D93}" sibTransId="{4E1E18C8-9F07-4012-A6A2-EC3D5482C8AD}"/>
    <dgm:cxn modelId="{1B52552F-9DED-4521-A45D-35EF984086ED}" type="presOf" srcId="{77BEFE2C-3510-4AC3-B08B-0DDAD96E5019}" destId="{9134C20E-FA71-4309-B671-2C3259CD1FDB}" srcOrd="0" destOrd="0" presId="urn:microsoft.com/office/officeart/2005/8/layout/vList2"/>
    <dgm:cxn modelId="{11500054-DCDD-4E78-A0E5-0E2763389C7A}" srcId="{77BEFE2C-3510-4AC3-B08B-0DDAD96E5019}" destId="{07703EE7-D3FE-4F0D-B004-21A5AFEBBDF1}" srcOrd="0" destOrd="0" parTransId="{E98B73FB-30DE-4D7F-A92D-1F75B223E58B}" sibTransId="{49A54424-D0E4-452D-AFFE-689E9574D0EE}"/>
    <dgm:cxn modelId="{E3369E94-6D9D-4909-B669-A962FAF789CB}" type="presOf" srcId="{E2F2129A-35E4-4AD5-9D05-BFE90F68DDF1}" destId="{EA996876-125A-4ED9-8C97-3FF0A0E913EE}" srcOrd="0" destOrd="0" presId="urn:microsoft.com/office/officeart/2005/8/layout/vList2"/>
    <dgm:cxn modelId="{B8DFF299-1801-4E7F-8E63-86918ECC0C03}" type="presOf" srcId="{8C683A6E-A38D-45F0-97BD-0871B8180A9D}" destId="{9134C20E-FA71-4309-B671-2C3259CD1FDB}" srcOrd="0" destOrd="3" presId="urn:microsoft.com/office/officeart/2005/8/layout/vList2"/>
    <dgm:cxn modelId="{4E1E00A2-C23A-440D-8D7F-8F83CF6726DE}" type="presOf" srcId="{887B6915-951F-4B83-97F9-6D4E9684A927}" destId="{9134C20E-FA71-4309-B671-2C3259CD1FDB}" srcOrd="0" destOrd="2" presId="urn:microsoft.com/office/officeart/2005/8/layout/vList2"/>
    <dgm:cxn modelId="{DCE7A6B8-DF33-4E17-B798-8C57783D04A4}" type="presOf" srcId="{D13F3877-A968-43D7-80B9-A4872C5E42AE}" destId="{508E378A-5927-460C-8301-138B00790C61}" srcOrd="0" destOrd="0" presId="urn:microsoft.com/office/officeart/2005/8/layout/vList2"/>
    <dgm:cxn modelId="{042747E1-DB67-4045-A5C0-2C3982CC3BF5}" srcId="{D13F3877-A968-43D7-80B9-A4872C5E42AE}" destId="{E2F2129A-35E4-4AD5-9D05-BFE90F68DDF1}" srcOrd="0" destOrd="0" parTransId="{6E15EEAE-5426-4EFB-AE25-4158DDBD5EB6}" sibTransId="{2BF11F43-2E49-4819-A27B-6328E0E3555C}"/>
    <dgm:cxn modelId="{20F99FFC-E9A8-4454-8DF5-CDAE17332F54}" srcId="{887B6915-951F-4B83-97F9-6D4E9684A927}" destId="{8C683A6E-A38D-45F0-97BD-0871B8180A9D}" srcOrd="0" destOrd="0" parTransId="{2A24E794-A6C6-422B-A927-EB0A1EA19C71}" sibTransId="{15E20E8F-0AA3-44BB-A57D-350B66511AE1}"/>
    <dgm:cxn modelId="{9AB074D3-2236-49ED-8278-DA48F1F32C23}" type="presParOf" srcId="{508E378A-5927-460C-8301-138B00790C61}" destId="{EA996876-125A-4ED9-8C97-3FF0A0E913EE}" srcOrd="0" destOrd="0" presId="urn:microsoft.com/office/officeart/2005/8/layout/vList2"/>
    <dgm:cxn modelId="{20BE5F59-4FFA-4E01-9384-F617BB782FDA}" type="presParOf" srcId="{508E378A-5927-460C-8301-138B00790C61}" destId="{9134C20E-FA71-4309-B671-2C3259CD1FD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EDCED-8C76-4F04-8C35-DBE54F81F4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98E3F0-3501-4A4D-9FCC-6E7BED57B3FD}">
      <dgm:prSet/>
      <dgm:spPr/>
      <dgm:t>
        <a:bodyPr/>
        <a:lstStyle/>
        <a:p>
          <a:r>
            <a:rPr lang="en-US" dirty="0"/>
            <a:t>Simple RNN</a:t>
          </a:r>
        </a:p>
      </dgm:t>
    </dgm:pt>
    <dgm:pt modelId="{45BE3DBD-519D-4EE6-B2C1-CEED9611EA9F}" type="parTrans" cxnId="{B35B09C5-50FF-403A-8F66-23D0B0CA8896}">
      <dgm:prSet/>
      <dgm:spPr/>
      <dgm:t>
        <a:bodyPr/>
        <a:lstStyle/>
        <a:p>
          <a:endParaRPr lang="en-US"/>
        </a:p>
      </dgm:t>
    </dgm:pt>
    <dgm:pt modelId="{AD0DDF10-589F-4CBE-AD3A-02068113996C}" type="sibTrans" cxnId="{B35B09C5-50FF-403A-8F66-23D0B0CA8896}">
      <dgm:prSet/>
      <dgm:spPr/>
      <dgm:t>
        <a:bodyPr/>
        <a:lstStyle/>
        <a:p>
          <a:endParaRPr lang="en-US"/>
        </a:p>
      </dgm:t>
    </dgm:pt>
    <dgm:pt modelId="{67D0402B-9E82-4598-834C-37D9D369E45D}">
      <dgm:prSet/>
      <dgm:spPr/>
      <dgm:t>
        <a:bodyPr/>
        <a:lstStyle/>
        <a:p>
          <a:r>
            <a:rPr lang="en-US" dirty="0"/>
            <a:t>Baseline model</a:t>
          </a:r>
        </a:p>
      </dgm:t>
    </dgm:pt>
    <dgm:pt modelId="{3CCF2823-9F91-4745-A5C9-2A9391E90117}" type="parTrans" cxnId="{8ACAAADE-78A6-4C6E-8B09-CAE9ABABC8CE}">
      <dgm:prSet/>
      <dgm:spPr/>
      <dgm:t>
        <a:bodyPr/>
        <a:lstStyle/>
        <a:p>
          <a:endParaRPr lang="en-US"/>
        </a:p>
      </dgm:t>
    </dgm:pt>
    <dgm:pt modelId="{2E052794-1CED-453D-B98B-8B6DEE1E58F2}" type="sibTrans" cxnId="{8ACAAADE-78A6-4C6E-8B09-CAE9ABABC8CE}">
      <dgm:prSet/>
      <dgm:spPr/>
      <dgm:t>
        <a:bodyPr/>
        <a:lstStyle/>
        <a:p>
          <a:endParaRPr lang="en-US"/>
        </a:p>
      </dgm:t>
    </dgm:pt>
    <dgm:pt modelId="{AC8068E7-2D80-4874-9442-F7B2FB3323A5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E890E6CD-E95D-46F3-B146-8764933097D4}" type="parTrans" cxnId="{1E9FCD3E-1D0A-415A-9E03-8C9C43A9A93E}">
      <dgm:prSet/>
      <dgm:spPr/>
      <dgm:t>
        <a:bodyPr/>
        <a:lstStyle/>
        <a:p>
          <a:endParaRPr lang="en-US"/>
        </a:p>
      </dgm:t>
    </dgm:pt>
    <dgm:pt modelId="{38CA259C-AD8C-4937-9A2B-B81132CB90C8}" type="sibTrans" cxnId="{1E9FCD3E-1D0A-415A-9E03-8C9C43A9A93E}">
      <dgm:prSet/>
      <dgm:spPr/>
      <dgm:t>
        <a:bodyPr/>
        <a:lstStyle/>
        <a:p>
          <a:endParaRPr lang="en-US"/>
        </a:p>
      </dgm:t>
    </dgm:pt>
    <dgm:pt modelId="{CAAA87B0-FEF5-42AC-A45B-13A0FBE93E35}">
      <dgm:prSet/>
      <dgm:spPr/>
      <dgm:t>
        <a:bodyPr/>
        <a:lstStyle/>
        <a:p>
          <a:r>
            <a:rPr lang="en-US" dirty="0"/>
            <a:t>Best Results</a:t>
          </a:r>
        </a:p>
      </dgm:t>
    </dgm:pt>
    <dgm:pt modelId="{7E5AD2DC-F642-4327-96C9-FC2CB66DE393}" type="parTrans" cxnId="{C1D70A7F-ECDF-4555-9905-163C6D13F597}">
      <dgm:prSet/>
      <dgm:spPr/>
      <dgm:t>
        <a:bodyPr/>
        <a:lstStyle/>
        <a:p>
          <a:endParaRPr lang="en-US"/>
        </a:p>
      </dgm:t>
    </dgm:pt>
    <dgm:pt modelId="{C721FC7D-9CD1-4DE2-A56B-0892A5389DEE}" type="sibTrans" cxnId="{C1D70A7F-ECDF-4555-9905-163C6D13F597}">
      <dgm:prSet/>
      <dgm:spPr/>
      <dgm:t>
        <a:bodyPr/>
        <a:lstStyle/>
        <a:p>
          <a:endParaRPr lang="en-US"/>
        </a:p>
      </dgm:t>
    </dgm:pt>
    <dgm:pt modelId="{72972F70-9D4B-499D-9E01-74801AC77832}">
      <dgm:prSet/>
      <dgm:spPr/>
      <dgm:t>
        <a:bodyPr/>
        <a:lstStyle/>
        <a:p>
          <a:r>
            <a:rPr lang="en-US" dirty="0"/>
            <a:t>GRU</a:t>
          </a:r>
        </a:p>
      </dgm:t>
    </dgm:pt>
    <dgm:pt modelId="{49086960-925C-4B13-B647-429B211C0DEB}" type="parTrans" cxnId="{B676A6B5-D02B-4344-B467-705507DD0583}">
      <dgm:prSet/>
      <dgm:spPr/>
      <dgm:t>
        <a:bodyPr/>
        <a:lstStyle/>
        <a:p>
          <a:endParaRPr lang="en-US"/>
        </a:p>
      </dgm:t>
    </dgm:pt>
    <dgm:pt modelId="{6C5632DD-ED70-4540-9B70-9D3DBE63FD36}" type="sibTrans" cxnId="{B676A6B5-D02B-4344-B467-705507DD0583}">
      <dgm:prSet/>
      <dgm:spPr/>
      <dgm:t>
        <a:bodyPr/>
        <a:lstStyle/>
        <a:p>
          <a:endParaRPr lang="en-US"/>
        </a:p>
      </dgm:t>
    </dgm:pt>
    <dgm:pt modelId="{E8D3B84A-07FB-4877-819D-0E35FAACBECD}">
      <dgm:prSet/>
      <dgm:spPr/>
      <dgm:t>
        <a:bodyPr/>
        <a:lstStyle/>
        <a:p>
          <a:r>
            <a:rPr lang="en-US" dirty="0"/>
            <a:t>Efficient Model</a:t>
          </a:r>
        </a:p>
      </dgm:t>
    </dgm:pt>
    <dgm:pt modelId="{37541FB2-F36F-492B-A821-D50EF9F6D9FA}" type="parTrans" cxnId="{6AF9E838-2F09-4736-B754-5DCFA4640D0E}">
      <dgm:prSet/>
      <dgm:spPr/>
      <dgm:t>
        <a:bodyPr/>
        <a:lstStyle/>
        <a:p>
          <a:endParaRPr lang="en-US"/>
        </a:p>
      </dgm:t>
    </dgm:pt>
    <dgm:pt modelId="{66EC9DA3-AED8-4856-BCF9-92FE40B1BB6C}" type="sibTrans" cxnId="{6AF9E838-2F09-4736-B754-5DCFA4640D0E}">
      <dgm:prSet/>
      <dgm:spPr/>
      <dgm:t>
        <a:bodyPr/>
        <a:lstStyle/>
        <a:p>
          <a:endParaRPr lang="en-US"/>
        </a:p>
      </dgm:t>
    </dgm:pt>
    <dgm:pt modelId="{C21DDC6E-68A9-4CFC-B508-9FB273102AE7}" type="pres">
      <dgm:prSet presAssocID="{E3BEDCED-8C76-4F04-8C35-DBE54F81F451}" presName="linear" presStyleCnt="0">
        <dgm:presLayoutVars>
          <dgm:animLvl val="lvl"/>
          <dgm:resizeHandles val="exact"/>
        </dgm:presLayoutVars>
      </dgm:prSet>
      <dgm:spPr/>
    </dgm:pt>
    <dgm:pt modelId="{F424602E-C584-4833-8694-1CF52B6AD31F}" type="pres">
      <dgm:prSet presAssocID="{3A98E3F0-3501-4A4D-9FCC-6E7BED57B3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F77C23-59CD-4759-9E61-E20AFEC328DA}" type="pres">
      <dgm:prSet presAssocID="{3A98E3F0-3501-4A4D-9FCC-6E7BED57B3FD}" presName="childText" presStyleLbl="revTx" presStyleIdx="0" presStyleCnt="3">
        <dgm:presLayoutVars>
          <dgm:bulletEnabled val="1"/>
        </dgm:presLayoutVars>
      </dgm:prSet>
      <dgm:spPr/>
    </dgm:pt>
    <dgm:pt modelId="{E18CA848-1E4E-4B8C-ABDC-ED3B3E1A7006}" type="pres">
      <dgm:prSet presAssocID="{AC8068E7-2D80-4874-9442-F7B2FB3323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FD279D-EF49-4394-BFE4-88095FE34024}" type="pres">
      <dgm:prSet presAssocID="{AC8068E7-2D80-4874-9442-F7B2FB3323A5}" presName="childText" presStyleLbl="revTx" presStyleIdx="1" presStyleCnt="3">
        <dgm:presLayoutVars>
          <dgm:bulletEnabled val="1"/>
        </dgm:presLayoutVars>
      </dgm:prSet>
      <dgm:spPr/>
    </dgm:pt>
    <dgm:pt modelId="{D08902F0-91B9-469A-95BA-0257DEEA4DC5}" type="pres">
      <dgm:prSet presAssocID="{72972F70-9D4B-499D-9E01-74801AC778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8BD88E5-66A7-49AE-BD31-B0065B00E42C}" type="pres">
      <dgm:prSet presAssocID="{72972F70-9D4B-499D-9E01-74801AC7783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7985411-513F-4E94-94A3-753EA55C2A4C}" type="presOf" srcId="{3A98E3F0-3501-4A4D-9FCC-6E7BED57B3FD}" destId="{F424602E-C584-4833-8694-1CF52B6AD31F}" srcOrd="0" destOrd="0" presId="urn:microsoft.com/office/officeart/2005/8/layout/vList2"/>
    <dgm:cxn modelId="{6AF9E838-2F09-4736-B754-5DCFA4640D0E}" srcId="{72972F70-9D4B-499D-9E01-74801AC77832}" destId="{E8D3B84A-07FB-4877-819D-0E35FAACBECD}" srcOrd="0" destOrd="0" parTransId="{37541FB2-F36F-492B-A821-D50EF9F6D9FA}" sibTransId="{66EC9DA3-AED8-4856-BCF9-92FE40B1BB6C}"/>
    <dgm:cxn modelId="{1E9FCD3E-1D0A-415A-9E03-8C9C43A9A93E}" srcId="{E3BEDCED-8C76-4F04-8C35-DBE54F81F451}" destId="{AC8068E7-2D80-4874-9442-F7B2FB3323A5}" srcOrd="1" destOrd="0" parTransId="{E890E6CD-E95D-46F3-B146-8764933097D4}" sibTransId="{38CA259C-AD8C-4937-9A2B-B81132CB90C8}"/>
    <dgm:cxn modelId="{8FA8B349-15C3-45B8-A6FB-CBD584CBBA09}" type="presOf" srcId="{AC8068E7-2D80-4874-9442-F7B2FB3323A5}" destId="{E18CA848-1E4E-4B8C-ABDC-ED3B3E1A7006}" srcOrd="0" destOrd="0" presId="urn:microsoft.com/office/officeart/2005/8/layout/vList2"/>
    <dgm:cxn modelId="{C1D70A7F-ECDF-4555-9905-163C6D13F597}" srcId="{AC8068E7-2D80-4874-9442-F7B2FB3323A5}" destId="{CAAA87B0-FEF5-42AC-A45B-13A0FBE93E35}" srcOrd="0" destOrd="0" parTransId="{7E5AD2DC-F642-4327-96C9-FC2CB66DE393}" sibTransId="{C721FC7D-9CD1-4DE2-A56B-0892A5389DEE}"/>
    <dgm:cxn modelId="{7088D983-AF27-4925-973A-B579AA68BF74}" type="presOf" srcId="{E3BEDCED-8C76-4F04-8C35-DBE54F81F451}" destId="{C21DDC6E-68A9-4CFC-B508-9FB273102AE7}" srcOrd="0" destOrd="0" presId="urn:microsoft.com/office/officeart/2005/8/layout/vList2"/>
    <dgm:cxn modelId="{A6611884-7054-493B-81E5-D28CDF2A888A}" type="presOf" srcId="{E8D3B84A-07FB-4877-819D-0E35FAACBECD}" destId="{58BD88E5-66A7-49AE-BD31-B0065B00E42C}" srcOrd="0" destOrd="0" presId="urn:microsoft.com/office/officeart/2005/8/layout/vList2"/>
    <dgm:cxn modelId="{D56F1988-2B64-45F9-ACD1-37B6032AEB14}" type="presOf" srcId="{67D0402B-9E82-4598-834C-37D9D369E45D}" destId="{88F77C23-59CD-4759-9E61-E20AFEC328DA}" srcOrd="0" destOrd="0" presId="urn:microsoft.com/office/officeart/2005/8/layout/vList2"/>
    <dgm:cxn modelId="{B676A6B5-D02B-4344-B467-705507DD0583}" srcId="{E3BEDCED-8C76-4F04-8C35-DBE54F81F451}" destId="{72972F70-9D4B-499D-9E01-74801AC77832}" srcOrd="2" destOrd="0" parTransId="{49086960-925C-4B13-B647-429B211C0DEB}" sibTransId="{6C5632DD-ED70-4540-9B70-9D3DBE63FD36}"/>
    <dgm:cxn modelId="{B4C377C2-290C-4D6D-B744-823E3664B675}" type="presOf" srcId="{72972F70-9D4B-499D-9E01-74801AC77832}" destId="{D08902F0-91B9-469A-95BA-0257DEEA4DC5}" srcOrd="0" destOrd="0" presId="urn:microsoft.com/office/officeart/2005/8/layout/vList2"/>
    <dgm:cxn modelId="{B35B09C5-50FF-403A-8F66-23D0B0CA8896}" srcId="{E3BEDCED-8C76-4F04-8C35-DBE54F81F451}" destId="{3A98E3F0-3501-4A4D-9FCC-6E7BED57B3FD}" srcOrd="0" destOrd="0" parTransId="{45BE3DBD-519D-4EE6-B2C1-CEED9611EA9F}" sibTransId="{AD0DDF10-589F-4CBE-AD3A-02068113996C}"/>
    <dgm:cxn modelId="{44CFB8DC-908C-46A0-BD21-9DD08B6A0D74}" type="presOf" srcId="{CAAA87B0-FEF5-42AC-A45B-13A0FBE93E35}" destId="{F4FD279D-EF49-4394-BFE4-88095FE34024}" srcOrd="0" destOrd="0" presId="urn:microsoft.com/office/officeart/2005/8/layout/vList2"/>
    <dgm:cxn modelId="{8ACAAADE-78A6-4C6E-8B09-CAE9ABABC8CE}" srcId="{3A98E3F0-3501-4A4D-9FCC-6E7BED57B3FD}" destId="{67D0402B-9E82-4598-834C-37D9D369E45D}" srcOrd="0" destOrd="0" parTransId="{3CCF2823-9F91-4745-A5C9-2A9391E90117}" sibTransId="{2E052794-1CED-453D-B98B-8B6DEE1E58F2}"/>
    <dgm:cxn modelId="{DDB32DB2-4D8A-4C4E-8BBE-D2E4BF40612A}" type="presParOf" srcId="{C21DDC6E-68A9-4CFC-B508-9FB273102AE7}" destId="{F424602E-C584-4833-8694-1CF52B6AD31F}" srcOrd="0" destOrd="0" presId="urn:microsoft.com/office/officeart/2005/8/layout/vList2"/>
    <dgm:cxn modelId="{8E1918EA-3A1B-42AC-A928-C69225A7BE16}" type="presParOf" srcId="{C21DDC6E-68A9-4CFC-B508-9FB273102AE7}" destId="{88F77C23-59CD-4759-9E61-E20AFEC328DA}" srcOrd="1" destOrd="0" presId="urn:microsoft.com/office/officeart/2005/8/layout/vList2"/>
    <dgm:cxn modelId="{89BE5CF0-FA0A-4167-9038-C871E5592569}" type="presParOf" srcId="{C21DDC6E-68A9-4CFC-B508-9FB273102AE7}" destId="{E18CA848-1E4E-4B8C-ABDC-ED3B3E1A7006}" srcOrd="2" destOrd="0" presId="urn:microsoft.com/office/officeart/2005/8/layout/vList2"/>
    <dgm:cxn modelId="{BCC25710-92D9-41AF-9A35-D2FAE6C6DCBB}" type="presParOf" srcId="{C21DDC6E-68A9-4CFC-B508-9FB273102AE7}" destId="{F4FD279D-EF49-4394-BFE4-88095FE34024}" srcOrd="3" destOrd="0" presId="urn:microsoft.com/office/officeart/2005/8/layout/vList2"/>
    <dgm:cxn modelId="{76500C77-D688-4B76-AAD1-8F7276DF9809}" type="presParOf" srcId="{C21DDC6E-68A9-4CFC-B508-9FB273102AE7}" destId="{D08902F0-91B9-469A-95BA-0257DEEA4DC5}" srcOrd="4" destOrd="0" presId="urn:microsoft.com/office/officeart/2005/8/layout/vList2"/>
    <dgm:cxn modelId="{9BF7FC1A-05A6-4DB7-8CB1-6773B889B2ED}" type="presParOf" srcId="{C21DDC6E-68A9-4CFC-B508-9FB273102AE7}" destId="{58BD88E5-66A7-49AE-BD31-B0065B00E4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96876-125A-4ED9-8C97-3FF0A0E913EE}">
      <dsp:nvSpPr>
        <dsp:cNvPr id="0" name=""/>
        <dsp:cNvSpPr/>
      </dsp:nvSpPr>
      <dsp:spPr>
        <a:xfrm>
          <a:off x="0" y="269367"/>
          <a:ext cx="6910387" cy="1391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5,000;10,000;50,000</a:t>
          </a:r>
        </a:p>
      </dsp:txBody>
      <dsp:txXfrm>
        <a:off x="67909" y="337276"/>
        <a:ext cx="6774569" cy="1255312"/>
      </dsp:txXfrm>
    </dsp:sp>
    <dsp:sp modelId="{9134C20E-FA71-4309-B671-2C3259CD1FDB}">
      <dsp:nvSpPr>
        <dsp:cNvPr id="0" name=""/>
        <dsp:cNvSpPr/>
      </dsp:nvSpPr>
      <dsp:spPr>
        <a:xfrm>
          <a:off x="0" y="1660497"/>
          <a:ext cx="6910387" cy="31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Under sample</a:t>
          </a:r>
        </a:p>
        <a:p>
          <a:pPr marL="571500" lvl="2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1,186,926</a:t>
          </a:r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Cross-validation</a:t>
          </a:r>
        </a:p>
        <a:p>
          <a:pPr marL="571500" lvl="2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Test size: 10%</a:t>
          </a:r>
        </a:p>
      </dsp:txBody>
      <dsp:txXfrm>
        <a:off x="0" y="1660497"/>
        <a:ext cx="6910387" cy="3121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4602E-C584-4833-8694-1CF52B6AD31F}">
      <dsp:nvSpPr>
        <dsp:cNvPr id="0" name=""/>
        <dsp:cNvSpPr/>
      </dsp:nvSpPr>
      <dsp:spPr>
        <a:xfrm>
          <a:off x="0" y="23473"/>
          <a:ext cx="6513603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Simple RNN</a:t>
          </a:r>
        </a:p>
      </dsp:txBody>
      <dsp:txXfrm>
        <a:off x="56201" y="79674"/>
        <a:ext cx="6401201" cy="1038877"/>
      </dsp:txXfrm>
    </dsp:sp>
    <dsp:sp modelId="{88F77C23-59CD-4759-9E61-E20AFEC328DA}">
      <dsp:nvSpPr>
        <dsp:cNvPr id="0" name=""/>
        <dsp:cNvSpPr/>
      </dsp:nvSpPr>
      <dsp:spPr>
        <a:xfrm>
          <a:off x="0" y="1174753"/>
          <a:ext cx="6513603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Baseline model</a:t>
          </a:r>
        </a:p>
      </dsp:txBody>
      <dsp:txXfrm>
        <a:off x="0" y="1174753"/>
        <a:ext cx="6513603" cy="794880"/>
      </dsp:txXfrm>
    </dsp:sp>
    <dsp:sp modelId="{E18CA848-1E4E-4B8C-ABDC-ED3B3E1A7006}">
      <dsp:nvSpPr>
        <dsp:cNvPr id="0" name=""/>
        <dsp:cNvSpPr/>
      </dsp:nvSpPr>
      <dsp:spPr>
        <a:xfrm>
          <a:off x="0" y="1969633"/>
          <a:ext cx="6513603" cy="115127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LSTM</a:t>
          </a:r>
        </a:p>
      </dsp:txBody>
      <dsp:txXfrm>
        <a:off x="56201" y="2025834"/>
        <a:ext cx="6401201" cy="1038877"/>
      </dsp:txXfrm>
    </dsp:sp>
    <dsp:sp modelId="{F4FD279D-EF49-4394-BFE4-88095FE34024}">
      <dsp:nvSpPr>
        <dsp:cNvPr id="0" name=""/>
        <dsp:cNvSpPr/>
      </dsp:nvSpPr>
      <dsp:spPr>
        <a:xfrm>
          <a:off x="0" y="3120912"/>
          <a:ext cx="6513603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Best Results</a:t>
          </a:r>
        </a:p>
      </dsp:txBody>
      <dsp:txXfrm>
        <a:off x="0" y="3120912"/>
        <a:ext cx="6513603" cy="794880"/>
      </dsp:txXfrm>
    </dsp:sp>
    <dsp:sp modelId="{D08902F0-91B9-469A-95BA-0257DEEA4DC5}">
      <dsp:nvSpPr>
        <dsp:cNvPr id="0" name=""/>
        <dsp:cNvSpPr/>
      </dsp:nvSpPr>
      <dsp:spPr>
        <a:xfrm>
          <a:off x="0" y="3915792"/>
          <a:ext cx="6513603" cy="11512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GRU</a:t>
          </a:r>
        </a:p>
      </dsp:txBody>
      <dsp:txXfrm>
        <a:off x="56201" y="3971993"/>
        <a:ext cx="6401201" cy="1038877"/>
      </dsp:txXfrm>
    </dsp:sp>
    <dsp:sp modelId="{58BD88E5-66A7-49AE-BD31-B0065B00E42C}">
      <dsp:nvSpPr>
        <dsp:cNvPr id="0" name=""/>
        <dsp:cNvSpPr/>
      </dsp:nvSpPr>
      <dsp:spPr>
        <a:xfrm>
          <a:off x="0" y="5067072"/>
          <a:ext cx="6513603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Efficient Model</a:t>
          </a:r>
        </a:p>
      </dsp:txBody>
      <dsp:txXfrm>
        <a:off x="0" y="5067072"/>
        <a:ext cx="6513603" cy="79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BC47-9F72-46C0-8B07-DDF4796D0F6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60D5-CA3B-465A-8B6C-2439C424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60D5-CA3B-465A-8B6C-2439C424D1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7ADF5-51E2-4E67-AA38-AE6BC9D2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2500"/>
              <a:t>Amazon Review Analysis </a:t>
            </a:r>
            <a:br>
              <a:rPr lang="en-US" sz="2500"/>
            </a:br>
            <a:br>
              <a:rPr lang="en-US" sz="2500"/>
            </a:br>
            <a:r>
              <a:rPr lang="en-US" sz="2500"/>
              <a:t>John he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8A7A-0D35-4A73-BB09-0206F17B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“Ten gods cannot change the opinion of one fool, especially if another fool agrees with him.”(ABRAHAM MILLER)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CC5DDBB-BCB7-4CE7-B9E0-06A637608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4" r="27419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7CFC-4AE1-4383-A3B8-BD628469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2272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AC94-AB85-475B-BD32-12E65BC0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4004418"/>
            <a:ext cx="3278187" cy="20890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Columns: 'star_rating','helpful_votes','total_votes','vine','verified_purchase','review_headline','review_body','review_date'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457B5-205A-4B6F-B13C-609A169D1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72572" y="3194357"/>
            <a:ext cx="2385837" cy="550598"/>
          </a:xfrm>
        </p:spPr>
        <p:txBody>
          <a:bodyPr>
            <a:normAutofit/>
          </a:bodyPr>
          <a:lstStyle/>
          <a:p>
            <a:r>
              <a:rPr lang="en-US" dirty="0"/>
              <a:t>5,906,333 Rows</a:t>
            </a:r>
          </a:p>
        </p:txBody>
      </p:sp>
      <p:pic>
        <p:nvPicPr>
          <p:cNvPr id="18" name="Content Placeholder 17" descr="Dress">
            <a:extLst>
              <a:ext uri="{FF2B5EF4-FFF2-40B4-BE49-F238E27FC236}">
                <a16:creationId xmlns:a16="http://schemas.microsoft.com/office/drawing/2014/main" id="{2BCC0DFA-5821-4FB1-A6C2-837DA2E7D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579" y="2011781"/>
            <a:ext cx="914400" cy="914400"/>
          </a:xfrm>
        </p:spPr>
      </p:pic>
      <p:grpSp>
        <p:nvGrpSpPr>
          <p:cNvPr id="11" name="Group 10" descr="Element boxes group.">
            <a:extLst>
              <a:ext uri="{FF2B5EF4-FFF2-40B4-BE49-F238E27FC236}">
                <a16:creationId xmlns:a16="http://schemas.microsoft.com/office/drawing/2014/main" id="{B3A399C3-2278-4A2B-8DB8-095B2F5EE2CC}"/>
              </a:ext>
            </a:extLst>
          </p:cNvPr>
          <p:cNvGrpSpPr/>
          <p:nvPr/>
        </p:nvGrpSpPr>
        <p:grpSpPr>
          <a:xfrm>
            <a:off x="4715957" y="1481488"/>
            <a:ext cx="7038853" cy="4515287"/>
            <a:chOff x="4715240" y="1580713"/>
            <a:chExt cx="7038853" cy="45152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9A745C-9193-4072-9F4A-E6B32A2E6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715240" y="1580713"/>
              <a:ext cx="68580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dirty="0">
                  <a:solidFill>
                    <a:srgbClr val="FFFFFF"/>
                  </a:solidFill>
                  <a:latin typeface="Arial"/>
                  <a:cs typeface="Arial"/>
                </a:rPr>
                <a:t>Summary</a:t>
              </a:r>
            </a:p>
          </p:txBody>
        </p:sp>
        <p:sp>
          <p:nvSpPr>
            <p:cNvPr id="13" name="Round Diagonal Corner Rectangle 209">
              <a:extLst>
                <a:ext uri="{FF2B5EF4-FFF2-40B4-BE49-F238E27FC236}">
                  <a16:creationId xmlns:a16="http://schemas.microsoft.com/office/drawing/2014/main" id="{1081D1D9-6388-4BDE-BD0F-D4531B0D0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4727922" y="2136516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A4DEBF-6274-49DA-90C6-E27DF022A6A7}"/>
                </a:ext>
              </a:extLst>
            </p:cNvPr>
            <p:cNvSpPr/>
            <p:nvPr/>
          </p:nvSpPr>
          <p:spPr bwMode="auto">
            <a:xfrm>
              <a:off x="4727922" y="2196575"/>
              <a:ext cx="2105668" cy="3459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Average length of Non Verified Purchaser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1C2BAB-5744-4476-974B-2E8D7E035B71}"/>
                </a:ext>
              </a:extLst>
            </p:cNvPr>
            <p:cNvSpPr/>
            <p:nvPr/>
          </p:nvSpPr>
          <p:spPr>
            <a:xfrm>
              <a:off x="4838487" y="3389583"/>
              <a:ext cx="1900075" cy="1523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"/>
                </a:spcBef>
              </a:pPr>
              <a:endParaRPr lang="en-US" sz="1100" i="1" dirty="0">
                <a:solidFill>
                  <a:srgbClr val="FFFFFF">
                    <a:alpha val="50000"/>
                  </a:srgb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2" name="Round Diagonal Corner Rectangle 245">
              <a:extLst>
                <a:ext uri="{FF2B5EF4-FFF2-40B4-BE49-F238E27FC236}">
                  <a16:creationId xmlns:a16="http://schemas.microsoft.com/office/drawing/2014/main" id="{16D50000-D103-4F03-891C-E76FB141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7156671" y="2136516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CDC282-79EC-4EED-A9BB-28F745A94AF0}"/>
                </a:ext>
              </a:extLst>
            </p:cNvPr>
            <p:cNvSpPr/>
            <p:nvPr/>
          </p:nvSpPr>
          <p:spPr bwMode="auto">
            <a:xfrm>
              <a:off x="7085537" y="2283935"/>
              <a:ext cx="2211294" cy="234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Average length of Verified Purchaser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41A87D-1EB7-49B0-B215-FCAC39BEED34}"/>
                </a:ext>
              </a:extLst>
            </p:cNvPr>
            <p:cNvSpPr/>
            <p:nvPr/>
          </p:nvSpPr>
          <p:spPr>
            <a:xfrm>
              <a:off x="7283340" y="3389583"/>
              <a:ext cx="1900075" cy="1523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"/>
                </a:spcBef>
              </a:pPr>
              <a:endParaRPr lang="en-US" sz="1100" i="1" dirty="0">
                <a:solidFill>
                  <a:srgbClr val="FFFFFF">
                    <a:alpha val="50000"/>
                  </a:srgb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7" name="Round Diagonal Corner Rectangle 246">
              <a:extLst>
                <a:ext uri="{FF2B5EF4-FFF2-40B4-BE49-F238E27FC236}">
                  <a16:creationId xmlns:a16="http://schemas.microsoft.com/office/drawing/2014/main" id="{27C4E7EE-CA73-4234-AD1B-DA65C2C0A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9595434" y="2106561"/>
              <a:ext cx="211967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2E51AF-5567-4F43-9F8C-C9F66A832FE6}"/>
                </a:ext>
              </a:extLst>
            </p:cNvPr>
            <p:cNvSpPr/>
            <p:nvPr/>
          </p:nvSpPr>
          <p:spPr bwMode="auto">
            <a:xfrm>
              <a:off x="9616508" y="2196575"/>
              <a:ext cx="2137584" cy="2347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Average Review Length</a:t>
              </a:r>
            </a:p>
          </p:txBody>
        </p:sp>
        <p:grpSp>
          <p:nvGrpSpPr>
            <p:cNvPr id="29" name="Group 28" descr="Bar Chart Icon">
              <a:extLst>
                <a:ext uri="{FF2B5EF4-FFF2-40B4-BE49-F238E27FC236}">
                  <a16:creationId xmlns:a16="http://schemas.microsoft.com/office/drawing/2014/main" id="{F8360741-13A4-47F2-8F43-E08E383509C2}"/>
                </a:ext>
              </a:extLst>
            </p:cNvPr>
            <p:cNvGrpSpPr/>
            <p:nvPr/>
          </p:nvGrpSpPr>
          <p:grpSpPr>
            <a:xfrm>
              <a:off x="9731650" y="2505065"/>
              <a:ext cx="875846" cy="750129"/>
              <a:chOff x="4276165" y="1800411"/>
              <a:chExt cx="516379" cy="442259"/>
            </a:xfrm>
            <a:solidFill>
              <a:srgbClr val="FFFFFF"/>
            </a:solidFill>
            <a:effectLst/>
          </p:grpSpPr>
          <p:sp>
            <p:nvSpPr>
              <p:cNvPr id="51" name="Rectangle 325">
                <a:extLst>
                  <a:ext uri="{FF2B5EF4-FFF2-40B4-BE49-F238E27FC236}">
                    <a16:creationId xmlns:a16="http://schemas.microsoft.com/office/drawing/2014/main" id="{4E642750-4679-457F-B2F1-6CE000CF2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165" y="1928888"/>
                <a:ext cx="66710" cy="261896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52" name="Rectangle 326">
                <a:extLst>
                  <a:ext uri="{FF2B5EF4-FFF2-40B4-BE49-F238E27FC236}">
                    <a16:creationId xmlns:a16="http://schemas.microsoft.com/office/drawing/2014/main" id="{1A4A6330-B064-472C-A4F4-DEA43DC52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165" y="2215491"/>
                <a:ext cx="66710" cy="27179"/>
              </a:xfrm>
              <a:prstGeom prst="rect">
                <a:avLst/>
              </a:prstGeom>
              <a:solidFill>
                <a:srgbClr val="0A783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53" name="Rectangle 327">
                <a:extLst>
                  <a:ext uri="{FF2B5EF4-FFF2-40B4-BE49-F238E27FC236}">
                    <a16:creationId xmlns:a16="http://schemas.microsoft.com/office/drawing/2014/main" id="{A136A7E9-CB98-4428-AF27-13159F355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581" y="1800411"/>
                <a:ext cx="64239" cy="390373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54" name="Rectangle 328">
                <a:extLst>
                  <a:ext uri="{FF2B5EF4-FFF2-40B4-BE49-F238E27FC236}">
                    <a16:creationId xmlns:a16="http://schemas.microsoft.com/office/drawing/2014/main" id="{6D9EB658-9BCF-42CC-B23D-187C00F496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581" y="2215491"/>
                <a:ext cx="64239" cy="27179"/>
              </a:xfrm>
              <a:prstGeom prst="rect">
                <a:avLst/>
              </a:prstGeom>
              <a:solidFill>
                <a:srgbClr val="0A783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55" name="Rectangle 329">
                <a:extLst>
                  <a:ext uri="{FF2B5EF4-FFF2-40B4-BE49-F238E27FC236}">
                    <a16:creationId xmlns:a16="http://schemas.microsoft.com/office/drawing/2014/main" id="{E504A76C-26CA-4324-AE8F-CDDA09A2A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527" y="1862180"/>
                <a:ext cx="66710" cy="328606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56" name="Rectangle 330">
                <a:extLst>
                  <a:ext uri="{FF2B5EF4-FFF2-40B4-BE49-F238E27FC236}">
                    <a16:creationId xmlns:a16="http://schemas.microsoft.com/office/drawing/2014/main" id="{D0B35CE2-59B1-47B3-9079-4C714F7FEE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527" y="2215491"/>
                <a:ext cx="66710" cy="27179"/>
              </a:xfrm>
              <a:prstGeom prst="rect">
                <a:avLst/>
              </a:prstGeom>
              <a:solidFill>
                <a:srgbClr val="0A783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57" name="Rectangle 331">
                <a:extLst>
                  <a:ext uri="{FF2B5EF4-FFF2-40B4-BE49-F238E27FC236}">
                    <a16:creationId xmlns:a16="http://schemas.microsoft.com/office/drawing/2014/main" id="{B1E9D299-268E-4AFF-B1C0-26232ACE7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944" y="1965950"/>
                <a:ext cx="64239" cy="224836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58" name="Rectangle 332">
                <a:extLst>
                  <a:ext uri="{FF2B5EF4-FFF2-40B4-BE49-F238E27FC236}">
                    <a16:creationId xmlns:a16="http://schemas.microsoft.com/office/drawing/2014/main" id="{EE98B6F3-4BE4-4FF2-85EB-C8E5639995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944" y="2215491"/>
                <a:ext cx="64239" cy="27179"/>
              </a:xfrm>
              <a:prstGeom prst="rect">
                <a:avLst/>
              </a:prstGeom>
              <a:solidFill>
                <a:srgbClr val="0A783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59" name="Rectangle 333">
                <a:extLst>
                  <a:ext uri="{FF2B5EF4-FFF2-40B4-BE49-F238E27FC236}">
                    <a16:creationId xmlns:a16="http://schemas.microsoft.com/office/drawing/2014/main" id="{3BEDA67B-E261-457A-A3D4-6AD39A5884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360" y="2045013"/>
                <a:ext cx="64239" cy="148243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60" name="Rectangle 334">
                <a:extLst>
                  <a:ext uri="{FF2B5EF4-FFF2-40B4-BE49-F238E27FC236}">
                    <a16:creationId xmlns:a16="http://schemas.microsoft.com/office/drawing/2014/main" id="{DD3A3AED-DF11-46FA-8F4D-C52053FFD5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360" y="2215491"/>
                <a:ext cx="64239" cy="27179"/>
              </a:xfrm>
              <a:prstGeom prst="rect">
                <a:avLst/>
              </a:prstGeom>
              <a:solidFill>
                <a:srgbClr val="0A783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61" name="Rectangle 335">
                <a:extLst>
                  <a:ext uri="{FF2B5EF4-FFF2-40B4-BE49-F238E27FC236}">
                    <a16:creationId xmlns:a16="http://schemas.microsoft.com/office/drawing/2014/main" id="{C5F076C3-6756-4D27-A44B-A825D01655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305" y="1884415"/>
                <a:ext cx="64239" cy="303899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62" name="Rectangle 336">
                <a:extLst>
                  <a:ext uri="{FF2B5EF4-FFF2-40B4-BE49-F238E27FC236}">
                    <a16:creationId xmlns:a16="http://schemas.microsoft.com/office/drawing/2014/main" id="{ED19D87C-1280-4724-A5B3-E812756E9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305" y="2215491"/>
                <a:ext cx="64239" cy="27179"/>
              </a:xfrm>
              <a:prstGeom prst="rect">
                <a:avLst/>
              </a:prstGeom>
              <a:solidFill>
                <a:srgbClr val="0A783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</p:grp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D44328F3-1B7C-4277-804E-26E043DDF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172" y="2852767"/>
              <a:ext cx="719549" cy="442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2400" b="1" dirty="0">
                  <a:solidFill>
                    <a:srgbClr val="FFFFFF"/>
                  </a:solidFill>
                  <a:latin typeface="Arial Narrow" pitchFamily="34" charset="0"/>
                </a:rPr>
                <a:t>170</a:t>
              </a:r>
              <a:endParaRPr lang="en-US" sz="24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32" name="Round Diagonal Corner Rectangle 259">
              <a:extLst>
                <a:ext uri="{FF2B5EF4-FFF2-40B4-BE49-F238E27FC236}">
                  <a16:creationId xmlns:a16="http://schemas.microsoft.com/office/drawing/2014/main" id="{DBE87633-92C4-4F74-9159-1D19C9943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4727922" y="4253254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083A64-3D7D-43A8-9C16-22D53E3E222A}"/>
                </a:ext>
              </a:extLst>
            </p:cNvPr>
            <p:cNvSpPr/>
            <p:nvPr/>
          </p:nvSpPr>
          <p:spPr bwMode="auto">
            <a:xfrm>
              <a:off x="4727922" y="4313313"/>
              <a:ext cx="2137584" cy="234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Missing Data</a:t>
              </a:r>
            </a:p>
          </p:txBody>
        </p:sp>
        <p:sp>
          <p:nvSpPr>
            <p:cNvPr id="35" name="Rectangle 70">
              <a:extLst>
                <a:ext uri="{FF2B5EF4-FFF2-40B4-BE49-F238E27FC236}">
                  <a16:creationId xmlns:a16="http://schemas.microsoft.com/office/drawing/2014/main" id="{FFFC33F8-26B9-475C-96D0-8763233F7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024" y="4834110"/>
              <a:ext cx="1105647" cy="73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endParaRPr lang="en-US" sz="3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E2DCED-5842-4780-B005-7EC8BBB265D6}"/>
                </a:ext>
              </a:extLst>
            </p:cNvPr>
            <p:cNvSpPr/>
            <p:nvPr/>
          </p:nvSpPr>
          <p:spPr>
            <a:xfrm>
              <a:off x="4838487" y="5506321"/>
              <a:ext cx="1900075" cy="1523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"/>
                </a:spcBef>
              </a:pPr>
              <a:r>
                <a:rPr lang="en-US" sz="1100" i="1" dirty="0">
                  <a:solidFill>
                    <a:srgbClr val="FFFFFF">
                      <a:alpha val="50000"/>
                    </a:srgbClr>
                  </a:solidFill>
                  <a:latin typeface="Arial Narrow"/>
                  <a:cs typeface="Arial Narrow"/>
                </a:rPr>
                <a:t>Missing data: helpful votes </a:t>
              </a:r>
            </a:p>
          </p:txBody>
        </p:sp>
        <p:sp>
          <p:nvSpPr>
            <p:cNvPr id="37" name="Round Diagonal Corner Rectangle 260">
              <a:extLst>
                <a:ext uri="{FF2B5EF4-FFF2-40B4-BE49-F238E27FC236}">
                  <a16:creationId xmlns:a16="http://schemas.microsoft.com/office/drawing/2014/main" id="{7020D033-D8E4-4663-99AC-9BE2F6910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7158292" y="4253255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93D42F-129E-4A2C-9691-89D1FA8A4B22}"/>
                </a:ext>
              </a:extLst>
            </p:cNvPr>
            <p:cNvSpPr/>
            <p:nvPr/>
          </p:nvSpPr>
          <p:spPr bwMode="auto">
            <a:xfrm>
              <a:off x="7133446" y="4313314"/>
              <a:ext cx="2211294" cy="234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Verified Purchased</a:t>
              </a:r>
            </a:p>
          </p:txBody>
        </p:sp>
        <p:grpSp>
          <p:nvGrpSpPr>
            <p:cNvPr id="39" name="Group 38" descr="Pie Chart Icon">
              <a:extLst>
                <a:ext uri="{FF2B5EF4-FFF2-40B4-BE49-F238E27FC236}">
                  <a16:creationId xmlns:a16="http://schemas.microsoft.com/office/drawing/2014/main" id="{59CEE45F-BEAE-4678-8E32-98512F934378}"/>
                </a:ext>
              </a:extLst>
            </p:cNvPr>
            <p:cNvGrpSpPr/>
            <p:nvPr/>
          </p:nvGrpSpPr>
          <p:grpSpPr>
            <a:xfrm>
              <a:off x="7280866" y="4594503"/>
              <a:ext cx="771838" cy="810808"/>
              <a:chOff x="6808344" y="2256539"/>
              <a:chExt cx="2335656" cy="2453575"/>
            </a:xfrm>
            <a:solidFill>
              <a:srgbClr val="FFFFFF"/>
            </a:solidFill>
          </p:grpSpPr>
          <p:sp>
            <p:nvSpPr>
              <p:cNvPr id="47" name="Freeform 34">
                <a:extLst>
                  <a:ext uri="{FF2B5EF4-FFF2-40B4-BE49-F238E27FC236}">
                    <a16:creationId xmlns:a16="http://schemas.microsoft.com/office/drawing/2014/main" id="{B8B9E163-EB72-4A97-B7E5-F164D88247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344" y="2256539"/>
                <a:ext cx="1060450" cy="1114425"/>
              </a:xfrm>
              <a:custGeom>
                <a:avLst/>
                <a:gdLst/>
                <a:ahLst/>
                <a:cxnLst>
                  <a:cxn ang="0">
                    <a:pos x="668" y="702"/>
                  </a:cxn>
                  <a:cxn ang="0">
                    <a:pos x="0" y="484"/>
                  </a:cxn>
                  <a:cxn ang="0">
                    <a:pos x="0" y="484"/>
                  </a:cxn>
                  <a:cxn ang="0">
                    <a:pos x="10" y="458"/>
                  </a:cxn>
                  <a:cxn ang="0">
                    <a:pos x="20" y="431"/>
                  </a:cxn>
                  <a:cxn ang="0">
                    <a:pos x="31" y="404"/>
                  </a:cxn>
                  <a:cxn ang="0">
                    <a:pos x="43" y="379"/>
                  </a:cxn>
                  <a:cxn ang="0">
                    <a:pos x="57" y="355"/>
                  </a:cxn>
                  <a:cxn ang="0">
                    <a:pos x="71" y="330"/>
                  </a:cxn>
                  <a:cxn ang="0">
                    <a:pos x="86" y="307"/>
                  </a:cxn>
                  <a:cxn ang="0">
                    <a:pos x="101" y="285"/>
                  </a:cxn>
                  <a:cxn ang="0">
                    <a:pos x="118" y="263"/>
                  </a:cxn>
                  <a:cxn ang="0">
                    <a:pos x="135" y="241"/>
                  </a:cxn>
                  <a:cxn ang="0">
                    <a:pos x="153" y="222"/>
                  </a:cxn>
                  <a:cxn ang="0">
                    <a:pos x="171" y="202"/>
                  </a:cxn>
                  <a:cxn ang="0">
                    <a:pos x="191" y="183"/>
                  </a:cxn>
                  <a:cxn ang="0">
                    <a:pos x="212" y="166"/>
                  </a:cxn>
                  <a:cxn ang="0">
                    <a:pos x="233" y="147"/>
                  </a:cxn>
                  <a:cxn ang="0">
                    <a:pos x="254" y="132"/>
                  </a:cxn>
                  <a:cxn ang="0">
                    <a:pos x="276" y="117"/>
                  </a:cxn>
                  <a:cxn ang="0">
                    <a:pos x="299" y="101"/>
                  </a:cxn>
                  <a:cxn ang="0">
                    <a:pos x="321" y="89"/>
                  </a:cxn>
                  <a:cxn ang="0">
                    <a:pos x="345" y="76"/>
                  </a:cxn>
                  <a:cxn ang="0">
                    <a:pos x="370" y="63"/>
                  </a:cxn>
                  <a:cxn ang="0">
                    <a:pos x="394" y="53"/>
                  </a:cxn>
                  <a:cxn ang="0">
                    <a:pos x="421" y="44"/>
                  </a:cxn>
                  <a:cxn ang="0">
                    <a:pos x="446" y="34"/>
                  </a:cxn>
                  <a:cxn ang="0">
                    <a:pos x="473" y="27"/>
                  </a:cxn>
                  <a:cxn ang="0">
                    <a:pos x="500" y="20"/>
                  </a:cxn>
                  <a:cxn ang="0">
                    <a:pos x="526" y="13"/>
                  </a:cxn>
                  <a:cxn ang="0">
                    <a:pos x="554" y="9"/>
                  </a:cxn>
                  <a:cxn ang="0">
                    <a:pos x="582" y="4"/>
                  </a:cxn>
                  <a:cxn ang="0">
                    <a:pos x="611" y="2"/>
                  </a:cxn>
                  <a:cxn ang="0">
                    <a:pos x="639" y="0"/>
                  </a:cxn>
                  <a:cxn ang="0">
                    <a:pos x="668" y="0"/>
                  </a:cxn>
                  <a:cxn ang="0">
                    <a:pos x="668" y="702"/>
                  </a:cxn>
                </a:cxnLst>
                <a:rect l="0" t="0" r="r" b="b"/>
                <a:pathLst>
                  <a:path w="668" h="702">
                    <a:moveTo>
                      <a:pt x="668" y="702"/>
                    </a:moveTo>
                    <a:lnTo>
                      <a:pt x="0" y="484"/>
                    </a:lnTo>
                    <a:lnTo>
                      <a:pt x="0" y="484"/>
                    </a:lnTo>
                    <a:lnTo>
                      <a:pt x="10" y="458"/>
                    </a:lnTo>
                    <a:lnTo>
                      <a:pt x="20" y="431"/>
                    </a:lnTo>
                    <a:lnTo>
                      <a:pt x="31" y="404"/>
                    </a:lnTo>
                    <a:lnTo>
                      <a:pt x="43" y="379"/>
                    </a:lnTo>
                    <a:lnTo>
                      <a:pt x="57" y="355"/>
                    </a:lnTo>
                    <a:lnTo>
                      <a:pt x="71" y="330"/>
                    </a:lnTo>
                    <a:lnTo>
                      <a:pt x="86" y="307"/>
                    </a:lnTo>
                    <a:lnTo>
                      <a:pt x="101" y="285"/>
                    </a:lnTo>
                    <a:lnTo>
                      <a:pt x="118" y="263"/>
                    </a:lnTo>
                    <a:lnTo>
                      <a:pt x="135" y="241"/>
                    </a:lnTo>
                    <a:lnTo>
                      <a:pt x="153" y="222"/>
                    </a:lnTo>
                    <a:lnTo>
                      <a:pt x="171" y="202"/>
                    </a:lnTo>
                    <a:lnTo>
                      <a:pt x="191" y="183"/>
                    </a:lnTo>
                    <a:lnTo>
                      <a:pt x="212" y="166"/>
                    </a:lnTo>
                    <a:lnTo>
                      <a:pt x="233" y="147"/>
                    </a:lnTo>
                    <a:lnTo>
                      <a:pt x="254" y="132"/>
                    </a:lnTo>
                    <a:lnTo>
                      <a:pt x="276" y="117"/>
                    </a:lnTo>
                    <a:lnTo>
                      <a:pt x="299" y="101"/>
                    </a:lnTo>
                    <a:lnTo>
                      <a:pt x="321" y="89"/>
                    </a:lnTo>
                    <a:lnTo>
                      <a:pt x="345" y="76"/>
                    </a:lnTo>
                    <a:lnTo>
                      <a:pt x="370" y="63"/>
                    </a:lnTo>
                    <a:lnTo>
                      <a:pt x="394" y="53"/>
                    </a:lnTo>
                    <a:lnTo>
                      <a:pt x="421" y="44"/>
                    </a:lnTo>
                    <a:lnTo>
                      <a:pt x="446" y="34"/>
                    </a:lnTo>
                    <a:lnTo>
                      <a:pt x="473" y="27"/>
                    </a:lnTo>
                    <a:lnTo>
                      <a:pt x="500" y="20"/>
                    </a:lnTo>
                    <a:lnTo>
                      <a:pt x="526" y="13"/>
                    </a:lnTo>
                    <a:lnTo>
                      <a:pt x="554" y="9"/>
                    </a:lnTo>
                    <a:lnTo>
                      <a:pt x="582" y="4"/>
                    </a:lnTo>
                    <a:lnTo>
                      <a:pt x="611" y="2"/>
                    </a:lnTo>
                    <a:lnTo>
                      <a:pt x="639" y="0"/>
                    </a:lnTo>
                    <a:lnTo>
                      <a:pt x="668" y="0"/>
                    </a:lnTo>
                    <a:lnTo>
                      <a:pt x="66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sp>
            <p:nvSpPr>
              <p:cNvPr id="48" name="Freeform 35">
                <a:extLst>
                  <a:ext uri="{FF2B5EF4-FFF2-40B4-BE49-F238E27FC236}">
                    <a16:creationId xmlns:a16="http://schemas.microsoft.com/office/drawing/2014/main" id="{B80EFC68-9CB2-465A-8D8E-84699130E2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5150" y="2482851"/>
                <a:ext cx="2228850" cy="2227263"/>
              </a:xfrm>
              <a:custGeom>
                <a:avLst/>
                <a:gdLst/>
                <a:ahLst/>
                <a:cxnLst>
                  <a:cxn ang="0">
                    <a:pos x="702" y="0"/>
                  </a:cxn>
                  <a:cxn ang="0">
                    <a:pos x="739" y="0"/>
                  </a:cxn>
                  <a:cxn ang="0">
                    <a:pos x="809" y="7"/>
                  </a:cxn>
                  <a:cxn ang="0">
                    <a:pos x="878" y="21"/>
                  </a:cxn>
                  <a:cxn ang="0">
                    <a:pos x="944" y="42"/>
                  </a:cxn>
                  <a:cxn ang="0">
                    <a:pos x="1007" y="68"/>
                  </a:cxn>
                  <a:cxn ang="0">
                    <a:pos x="1067" y="101"/>
                  </a:cxn>
                  <a:cxn ang="0">
                    <a:pos x="1122" y="139"/>
                  </a:cxn>
                  <a:cxn ang="0">
                    <a:pos x="1175" y="181"/>
                  </a:cxn>
                  <a:cxn ang="0">
                    <a:pos x="1221" y="228"/>
                  </a:cxn>
                  <a:cxn ang="0">
                    <a:pos x="1265" y="280"/>
                  </a:cxn>
                  <a:cxn ang="0">
                    <a:pos x="1303" y="336"/>
                  </a:cxn>
                  <a:cxn ang="0">
                    <a:pos x="1335" y="397"/>
                  </a:cxn>
                  <a:cxn ang="0">
                    <a:pos x="1362" y="460"/>
                  </a:cxn>
                  <a:cxn ang="0">
                    <a:pos x="1383" y="526"/>
                  </a:cxn>
                  <a:cxn ang="0">
                    <a:pos x="1397" y="595"/>
                  </a:cxn>
                  <a:cxn ang="0">
                    <a:pos x="1404" y="665"/>
                  </a:cxn>
                  <a:cxn ang="0">
                    <a:pos x="1404" y="701"/>
                  </a:cxn>
                  <a:cxn ang="0">
                    <a:pos x="1401" y="773"/>
                  </a:cxn>
                  <a:cxn ang="0">
                    <a:pos x="1390" y="843"/>
                  </a:cxn>
                  <a:cxn ang="0">
                    <a:pos x="1373" y="909"/>
                  </a:cxn>
                  <a:cxn ang="0">
                    <a:pos x="1349" y="973"/>
                  </a:cxn>
                  <a:cxn ang="0">
                    <a:pos x="1320" y="1035"/>
                  </a:cxn>
                  <a:cxn ang="0">
                    <a:pos x="1285" y="1093"/>
                  </a:cxn>
                  <a:cxn ang="0">
                    <a:pos x="1244" y="1147"/>
                  </a:cxn>
                  <a:cxn ang="0">
                    <a:pos x="1199" y="1197"/>
                  </a:cxn>
                  <a:cxn ang="0">
                    <a:pos x="1148" y="1243"/>
                  </a:cxn>
                  <a:cxn ang="0">
                    <a:pos x="1095" y="1284"/>
                  </a:cxn>
                  <a:cxn ang="0">
                    <a:pos x="1038" y="1319"/>
                  </a:cxn>
                  <a:cxn ang="0">
                    <a:pos x="976" y="1348"/>
                  </a:cxn>
                  <a:cxn ang="0">
                    <a:pos x="911" y="1371"/>
                  </a:cxn>
                  <a:cxn ang="0">
                    <a:pos x="844" y="1389"/>
                  </a:cxn>
                  <a:cxn ang="0">
                    <a:pos x="774" y="1399"/>
                  </a:cxn>
                  <a:cxn ang="0">
                    <a:pos x="702" y="1403"/>
                  </a:cxn>
                  <a:cxn ang="0">
                    <a:pos x="666" y="1401"/>
                  </a:cxn>
                  <a:cxn ang="0">
                    <a:pos x="595" y="1394"/>
                  </a:cxn>
                  <a:cxn ang="0">
                    <a:pos x="527" y="1380"/>
                  </a:cxn>
                  <a:cxn ang="0">
                    <a:pos x="461" y="1361"/>
                  </a:cxn>
                  <a:cxn ang="0">
                    <a:pos x="397" y="1334"/>
                  </a:cxn>
                  <a:cxn ang="0">
                    <a:pos x="338" y="1302"/>
                  </a:cxn>
                  <a:cxn ang="0">
                    <a:pos x="282" y="1264"/>
                  </a:cxn>
                  <a:cxn ang="0">
                    <a:pos x="230" y="1220"/>
                  </a:cxn>
                  <a:cxn ang="0">
                    <a:pos x="183" y="1173"/>
                  </a:cxn>
                  <a:cxn ang="0">
                    <a:pos x="139" y="1121"/>
                  </a:cxn>
                  <a:cxn ang="0">
                    <a:pos x="101" y="1065"/>
                  </a:cxn>
                  <a:cxn ang="0">
                    <a:pos x="69" y="1006"/>
                  </a:cxn>
                  <a:cxn ang="0">
                    <a:pos x="42" y="943"/>
                  </a:cxn>
                  <a:cxn ang="0">
                    <a:pos x="23" y="877"/>
                  </a:cxn>
                  <a:cxn ang="0">
                    <a:pos x="9" y="808"/>
                  </a:cxn>
                  <a:cxn ang="0">
                    <a:pos x="2" y="736"/>
                  </a:cxn>
                  <a:cxn ang="0">
                    <a:pos x="0" y="701"/>
                  </a:cxn>
                  <a:cxn ang="0">
                    <a:pos x="2" y="645"/>
                  </a:cxn>
                  <a:cxn ang="0">
                    <a:pos x="9" y="590"/>
                  </a:cxn>
                  <a:cxn ang="0">
                    <a:pos x="18" y="538"/>
                  </a:cxn>
                  <a:cxn ang="0">
                    <a:pos x="34" y="484"/>
                  </a:cxn>
                </a:cxnLst>
                <a:rect l="0" t="0" r="r" b="b"/>
                <a:pathLst>
                  <a:path w="1404" h="1403">
                    <a:moveTo>
                      <a:pt x="702" y="701"/>
                    </a:moveTo>
                    <a:lnTo>
                      <a:pt x="702" y="0"/>
                    </a:lnTo>
                    <a:lnTo>
                      <a:pt x="702" y="0"/>
                    </a:lnTo>
                    <a:lnTo>
                      <a:pt x="739" y="0"/>
                    </a:lnTo>
                    <a:lnTo>
                      <a:pt x="774" y="2"/>
                    </a:lnTo>
                    <a:lnTo>
                      <a:pt x="809" y="7"/>
                    </a:lnTo>
                    <a:lnTo>
                      <a:pt x="844" y="14"/>
                    </a:lnTo>
                    <a:lnTo>
                      <a:pt x="878" y="21"/>
                    </a:lnTo>
                    <a:lnTo>
                      <a:pt x="911" y="30"/>
                    </a:lnTo>
                    <a:lnTo>
                      <a:pt x="944" y="42"/>
                    </a:lnTo>
                    <a:lnTo>
                      <a:pt x="976" y="54"/>
                    </a:lnTo>
                    <a:lnTo>
                      <a:pt x="1007" y="68"/>
                    </a:lnTo>
                    <a:lnTo>
                      <a:pt x="1038" y="84"/>
                    </a:lnTo>
                    <a:lnTo>
                      <a:pt x="1067" y="101"/>
                    </a:lnTo>
                    <a:lnTo>
                      <a:pt x="1095" y="119"/>
                    </a:lnTo>
                    <a:lnTo>
                      <a:pt x="1122" y="139"/>
                    </a:lnTo>
                    <a:lnTo>
                      <a:pt x="1148" y="160"/>
                    </a:lnTo>
                    <a:lnTo>
                      <a:pt x="1175" y="181"/>
                    </a:lnTo>
                    <a:lnTo>
                      <a:pt x="1199" y="204"/>
                    </a:lnTo>
                    <a:lnTo>
                      <a:pt x="1221" y="228"/>
                    </a:lnTo>
                    <a:lnTo>
                      <a:pt x="1244" y="255"/>
                    </a:lnTo>
                    <a:lnTo>
                      <a:pt x="1265" y="280"/>
                    </a:lnTo>
                    <a:lnTo>
                      <a:pt x="1285" y="308"/>
                    </a:lnTo>
                    <a:lnTo>
                      <a:pt x="1303" y="336"/>
                    </a:lnTo>
                    <a:lnTo>
                      <a:pt x="1320" y="366"/>
                    </a:lnTo>
                    <a:lnTo>
                      <a:pt x="1335" y="397"/>
                    </a:lnTo>
                    <a:lnTo>
                      <a:pt x="1349" y="428"/>
                    </a:lnTo>
                    <a:lnTo>
                      <a:pt x="1362" y="460"/>
                    </a:lnTo>
                    <a:lnTo>
                      <a:pt x="1373" y="492"/>
                    </a:lnTo>
                    <a:lnTo>
                      <a:pt x="1383" y="526"/>
                    </a:lnTo>
                    <a:lnTo>
                      <a:pt x="1390" y="560"/>
                    </a:lnTo>
                    <a:lnTo>
                      <a:pt x="1397" y="595"/>
                    </a:lnTo>
                    <a:lnTo>
                      <a:pt x="1401" y="630"/>
                    </a:lnTo>
                    <a:lnTo>
                      <a:pt x="1404" y="665"/>
                    </a:lnTo>
                    <a:lnTo>
                      <a:pt x="1404" y="701"/>
                    </a:lnTo>
                    <a:lnTo>
                      <a:pt x="1404" y="701"/>
                    </a:lnTo>
                    <a:lnTo>
                      <a:pt x="1404" y="736"/>
                    </a:lnTo>
                    <a:lnTo>
                      <a:pt x="1401" y="773"/>
                    </a:lnTo>
                    <a:lnTo>
                      <a:pt x="1397" y="808"/>
                    </a:lnTo>
                    <a:lnTo>
                      <a:pt x="1390" y="843"/>
                    </a:lnTo>
                    <a:lnTo>
                      <a:pt x="1383" y="877"/>
                    </a:lnTo>
                    <a:lnTo>
                      <a:pt x="1373" y="909"/>
                    </a:lnTo>
                    <a:lnTo>
                      <a:pt x="1362" y="943"/>
                    </a:lnTo>
                    <a:lnTo>
                      <a:pt x="1349" y="973"/>
                    </a:lnTo>
                    <a:lnTo>
                      <a:pt x="1335" y="1006"/>
                    </a:lnTo>
                    <a:lnTo>
                      <a:pt x="1320" y="1035"/>
                    </a:lnTo>
                    <a:lnTo>
                      <a:pt x="1303" y="1065"/>
                    </a:lnTo>
                    <a:lnTo>
                      <a:pt x="1285" y="1093"/>
                    </a:lnTo>
                    <a:lnTo>
                      <a:pt x="1265" y="1121"/>
                    </a:lnTo>
                    <a:lnTo>
                      <a:pt x="1244" y="1147"/>
                    </a:lnTo>
                    <a:lnTo>
                      <a:pt x="1221" y="1173"/>
                    </a:lnTo>
                    <a:lnTo>
                      <a:pt x="1199" y="1197"/>
                    </a:lnTo>
                    <a:lnTo>
                      <a:pt x="1175" y="1220"/>
                    </a:lnTo>
                    <a:lnTo>
                      <a:pt x="1148" y="1243"/>
                    </a:lnTo>
                    <a:lnTo>
                      <a:pt x="1122" y="1264"/>
                    </a:lnTo>
                    <a:lnTo>
                      <a:pt x="1095" y="1284"/>
                    </a:lnTo>
                    <a:lnTo>
                      <a:pt x="1067" y="1302"/>
                    </a:lnTo>
                    <a:lnTo>
                      <a:pt x="1038" y="1319"/>
                    </a:lnTo>
                    <a:lnTo>
                      <a:pt x="1007" y="1334"/>
                    </a:lnTo>
                    <a:lnTo>
                      <a:pt x="976" y="1348"/>
                    </a:lnTo>
                    <a:lnTo>
                      <a:pt x="944" y="1361"/>
                    </a:lnTo>
                    <a:lnTo>
                      <a:pt x="911" y="1371"/>
                    </a:lnTo>
                    <a:lnTo>
                      <a:pt x="878" y="1380"/>
                    </a:lnTo>
                    <a:lnTo>
                      <a:pt x="844" y="1389"/>
                    </a:lnTo>
                    <a:lnTo>
                      <a:pt x="809" y="1394"/>
                    </a:lnTo>
                    <a:lnTo>
                      <a:pt x="774" y="1399"/>
                    </a:lnTo>
                    <a:lnTo>
                      <a:pt x="739" y="1401"/>
                    </a:lnTo>
                    <a:lnTo>
                      <a:pt x="702" y="1403"/>
                    </a:lnTo>
                    <a:lnTo>
                      <a:pt x="702" y="1403"/>
                    </a:lnTo>
                    <a:lnTo>
                      <a:pt x="666" y="1401"/>
                    </a:lnTo>
                    <a:lnTo>
                      <a:pt x="630" y="1399"/>
                    </a:lnTo>
                    <a:lnTo>
                      <a:pt x="595" y="1394"/>
                    </a:lnTo>
                    <a:lnTo>
                      <a:pt x="560" y="1389"/>
                    </a:lnTo>
                    <a:lnTo>
                      <a:pt x="527" y="1380"/>
                    </a:lnTo>
                    <a:lnTo>
                      <a:pt x="493" y="1371"/>
                    </a:lnTo>
                    <a:lnTo>
                      <a:pt x="461" y="1361"/>
                    </a:lnTo>
                    <a:lnTo>
                      <a:pt x="428" y="1348"/>
                    </a:lnTo>
                    <a:lnTo>
                      <a:pt x="397" y="1334"/>
                    </a:lnTo>
                    <a:lnTo>
                      <a:pt x="368" y="1319"/>
                    </a:lnTo>
                    <a:lnTo>
                      <a:pt x="338" y="1302"/>
                    </a:lnTo>
                    <a:lnTo>
                      <a:pt x="310" y="1284"/>
                    </a:lnTo>
                    <a:lnTo>
                      <a:pt x="282" y="1264"/>
                    </a:lnTo>
                    <a:lnTo>
                      <a:pt x="256" y="1243"/>
                    </a:lnTo>
                    <a:lnTo>
                      <a:pt x="230" y="1220"/>
                    </a:lnTo>
                    <a:lnTo>
                      <a:pt x="205" y="1197"/>
                    </a:lnTo>
                    <a:lnTo>
                      <a:pt x="183" y="1173"/>
                    </a:lnTo>
                    <a:lnTo>
                      <a:pt x="160" y="1147"/>
                    </a:lnTo>
                    <a:lnTo>
                      <a:pt x="139" y="1121"/>
                    </a:lnTo>
                    <a:lnTo>
                      <a:pt x="119" y="1093"/>
                    </a:lnTo>
                    <a:lnTo>
                      <a:pt x="101" y="1065"/>
                    </a:lnTo>
                    <a:lnTo>
                      <a:pt x="84" y="1035"/>
                    </a:lnTo>
                    <a:lnTo>
                      <a:pt x="69" y="1006"/>
                    </a:lnTo>
                    <a:lnTo>
                      <a:pt x="55" y="973"/>
                    </a:lnTo>
                    <a:lnTo>
                      <a:pt x="42" y="943"/>
                    </a:lnTo>
                    <a:lnTo>
                      <a:pt x="31" y="909"/>
                    </a:lnTo>
                    <a:lnTo>
                      <a:pt x="23" y="877"/>
                    </a:lnTo>
                    <a:lnTo>
                      <a:pt x="14" y="843"/>
                    </a:lnTo>
                    <a:lnTo>
                      <a:pt x="9" y="808"/>
                    </a:lnTo>
                    <a:lnTo>
                      <a:pt x="4" y="773"/>
                    </a:lnTo>
                    <a:lnTo>
                      <a:pt x="2" y="736"/>
                    </a:lnTo>
                    <a:lnTo>
                      <a:pt x="0" y="701"/>
                    </a:lnTo>
                    <a:lnTo>
                      <a:pt x="0" y="701"/>
                    </a:lnTo>
                    <a:lnTo>
                      <a:pt x="0" y="672"/>
                    </a:lnTo>
                    <a:lnTo>
                      <a:pt x="2" y="645"/>
                    </a:lnTo>
                    <a:lnTo>
                      <a:pt x="4" y="617"/>
                    </a:lnTo>
                    <a:lnTo>
                      <a:pt x="9" y="590"/>
                    </a:lnTo>
                    <a:lnTo>
                      <a:pt x="13" y="565"/>
                    </a:lnTo>
                    <a:lnTo>
                      <a:pt x="18" y="538"/>
                    </a:lnTo>
                    <a:lnTo>
                      <a:pt x="27" y="512"/>
                    </a:lnTo>
                    <a:lnTo>
                      <a:pt x="34" y="484"/>
                    </a:lnTo>
                    <a:lnTo>
                      <a:pt x="702" y="701"/>
                    </a:lnTo>
                    <a:close/>
                  </a:path>
                </a:pathLst>
              </a:custGeom>
              <a:solidFill>
                <a:srgbClr val="0A78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</p:grpSp>
        <p:sp>
          <p:nvSpPr>
            <p:cNvPr id="40" name="Rectangle 70">
              <a:extLst>
                <a:ext uri="{FF2B5EF4-FFF2-40B4-BE49-F238E27FC236}">
                  <a16:creationId xmlns:a16="http://schemas.microsoft.com/office/drawing/2014/main" id="{C4B9DAD1-F4B1-4577-B359-5167232D7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5384" y="4668213"/>
              <a:ext cx="1179357" cy="73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4400" b="1" dirty="0">
                  <a:solidFill>
                    <a:srgbClr val="FFFFFF"/>
                  </a:solidFill>
                  <a:latin typeface="Arial Narrow" pitchFamily="34" charset="0"/>
                </a:rPr>
                <a:t>89%</a:t>
              </a:r>
              <a:endParaRPr lang="en-US" sz="3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590FA7-1EBF-4DF8-9997-DD5B55DB79BB}"/>
                </a:ext>
              </a:extLst>
            </p:cNvPr>
            <p:cNvSpPr/>
            <p:nvPr/>
          </p:nvSpPr>
          <p:spPr>
            <a:xfrm>
              <a:off x="7284961" y="5506322"/>
              <a:ext cx="1900075" cy="31752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"/>
                </a:spcBef>
              </a:pPr>
              <a:r>
                <a:rPr lang="en-US" sz="1100" i="1" dirty="0">
                  <a:solidFill>
                    <a:srgbClr val="FFFFFF">
                      <a:alpha val="50000"/>
                    </a:srgbClr>
                  </a:solidFill>
                  <a:latin typeface="Arial Narrow"/>
                  <a:cs typeface="Arial Narrow"/>
                </a:rPr>
                <a:t>Unbalanced Labels</a:t>
              </a:r>
            </a:p>
            <a:p>
              <a:pPr>
                <a:lnSpc>
                  <a:spcPct val="90000"/>
                </a:lnSpc>
                <a:spcBef>
                  <a:spcPts val="100"/>
                </a:spcBef>
              </a:pPr>
              <a:r>
                <a:rPr lang="en-US" sz="1100" i="1" dirty="0">
                  <a:solidFill>
                    <a:srgbClr val="FFFFFF">
                      <a:alpha val="50000"/>
                    </a:srgbClr>
                  </a:solidFill>
                  <a:latin typeface="Arial Narrow"/>
                  <a:cs typeface="Arial Narrow"/>
                </a:rPr>
                <a:t>90% Y vs 10% N</a:t>
              </a:r>
            </a:p>
          </p:txBody>
        </p:sp>
        <p:sp>
          <p:nvSpPr>
            <p:cNvPr id="42" name="Round Diagonal Corner Rectangle 261">
              <a:extLst>
                <a:ext uri="{FF2B5EF4-FFF2-40B4-BE49-F238E27FC236}">
                  <a16:creationId xmlns:a16="http://schemas.microsoft.com/office/drawing/2014/main" id="{B1C56CFF-7278-406B-B131-17D82D065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9592491" y="4253254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7BC647-728D-4131-A9F8-33F27564CA48}"/>
                </a:ext>
              </a:extLst>
            </p:cNvPr>
            <p:cNvSpPr/>
            <p:nvPr/>
          </p:nvSpPr>
          <p:spPr bwMode="auto">
            <a:xfrm>
              <a:off x="9616508" y="4313313"/>
              <a:ext cx="2137584" cy="2347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5 Star Rating</a:t>
              </a:r>
            </a:p>
          </p:txBody>
        </p:sp>
        <p:sp>
          <p:nvSpPr>
            <p:cNvPr id="45" name="Rectangle 70">
              <a:extLst>
                <a:ext uri="{FF2B5EF4-FFF2-40B4-BE49-F238E27FC236}">
                  <a16:creationId xmlns:a16="http://schemas.microsoft.com/office/drawing/2014/main" id="{AC40F360-25F0-401E-AAF1-CCD15AC1F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446" y="4621803"/>
              <a:ext cx="1105647" cy="73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4400" b="1" dirty="0">
                  <a:solidFill>
                    <a:srgbClr val="FFFFFF"/>
                  </a:solidFill>
                  <a:latin typeface="Arial Narrow" pitchFamily="34" charset="0"/>
                </a:rPr>
                <a:t>56%</a:t>
              </a:r>
              <a:endParaRPr lang="en-US" sz="3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BE7A64-7D6B-45F2-8216-6189DDEAF996}"/>
                </a:ext>
              </a:extLst>
            </p:cNvPr>
            <p:cNvSpPr/>
            <p:nvPr/>
          </p:nvSpPr>
          <p:spPr>
            <a:xfrm>
              <a:off x="9705233" y="5506321"/>
              <a:ext cx="1900075" cy="1523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"/>
                </a:spcBef>
              </a:pPr>
              <a:r>
                <a:rPr lang="en-US" sz="1100" i="1" dirty="0">
                  <a:solidFill>
                    <a:srgbClr val="FFFFFF">
                      <a:alpha val="50000"/>
                    </a:srgbClr>
                  </a:solidFill>
                  <a:latin typeface="Arial Narrow"/>
                  <a:cs typeface="Arial Narrow"/>
                </a:rPr>
                <a:t>Most people gave 5 star ratings</a:t>
              </a:r>
            </a:p>
          </p:txBody>
        </p:sp>
        <p:sp>
          <p:nvSpPr>
            <p:cNvPr id="25" name="Rectangle 70">
              <a:extLst>
                <a:ext uri="{FF2B5EF4-FFF2-40B4-BE49-F238E27FC236}">
                  <a16:creationId xmlns:a16="http://schemas.microsoft.com/office/drawing/2014/main" id="{CA1E6426-C21C-4933-A664-A3A04D0A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063" y="3131015"/>
              <a:ext cx="1347351" cy="463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2400" b="1" dirty="0">
                  <a:solidFill>
                    <a:srgbClr val="FFFFFF"/>
                  </a:solidFill>
                  <a:latin typeface="Arial Narrow" pitchFamily="34" charset="0"/>
                </a:rPr>
                <a:t>245</a:t>
              </a:r>
              <a:endParaRPr lang="en-US" sz="24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sp>
        <p:nvSpPr>
          <p:cNvPr id="63" name="Freeform 24" descr="Line Chart Icon">
            <a:extLst>
              <a:ext uri="{FF2B5EF4-FFF2-40B4-BE49-F238E27FC236}">
                <a16:creationId xmlns:a16="http://schemas.microsoft.com/office/drawing/2014/main" id="{A46BDB7E-6BC5-4EB9-A6B6-BB35F169E582}"/>
              </a:ext>
            </a:extLst>
          </p:cNvPr>
          <p:cNvSpPr>
            <a:spLocks/>
          </p:cNvSpPr>
          <p:nvPr/>
        </p:nvSpPr>
        <p:spPr bwMode="auto">
          <a:xfrm>
            <a:off x="4825701" y="4630706"/>
            <a:ext cx="947199" cy="663388"/>
          </a:xfrm>
          <a:custGeom>
            <a:avLst/>
            <a:gdLst/>
            <a:ahLst/>
            <a:cxnLst>
              <a:cxn ang="0">
                <a:pos x="1863" y="1284"/>
              </a:cxn>
              <a:cxn ang="0">
                <a:pos x="1863" y="40"/>
              </a:cxn>
              <a:cxn ang="0">
                <a:pos x="1715" y="298"/>
              </a:cxn>
              <a:cxn ang="0">
                <a:pos x="1379" y="594"/>
              </a:cxn>
              <a:cxn ang="0">
                <a:pos x="1040" y="558"/>
              </a:cxn>
              <a:cxn ang="0">
                <a:pos x="700" y="852"/>
              </a:cxn>
              <a:cxn ang="0">
                <a:pos x="368" y="775"/>
              </a:cxn>
              <a:cxn ang="0">
                <a:pos x="53" y="1011"/>
              </a:cxn>
              <a:cxn ang="0">
                <a:pos x="53" y="0"/>
              </a:cxn>
              <a:cxn ang="0">
                <a:pos x="0" y="0"/>
              </a:cxn>
              <a:cxn ang="0">
                <a:pos x="0" y="1337"/>
              </a:cxn>
              <a:cxn ang="0">
                <a:pos x="1909" y="1337"/>
              </a:cxn>
              <a:cxn ang="0">
                <a:pos x="1909" y="1284"/>
              </a:cxn>
              <a:cxn ang="0">
                <a:pos x="1863" y="1284"/>
              </a:cxn>
            </a:cxnLst>
            <a:rect l="0" t="0" r="r" b="b"/>
            <a:pathLst>
              <a:path w="1909" h="1337">
                <a:moveTo>
                  <a:pt x="1863" y="1284"/>
                </a:moveTo>
                <a:lnTo>
                  <a:pt x="1863" y="40"/>
                </a:lnTo>
                <a:lnTo>
                  <a:pt x="1715" y="298"/>
                </a:lnTo>
                <a:lnTo>
                  <a:pt x="1379" y="594"/>
                </a:lnTo>
                <a:lnTo>
                  <a:pt x="1040" y="558"/>
                </a:lnTo>
                <a:lnTo>
                  <a:pt x="700" y="852"/>
                </a:lnTo>
                <a:lnTo>
                  <a:pt x="368" y="775"/>
                </a:lnTo>
                <a:lnTo>
                  <a:pt x="53" y="1011"/>
                </a:lnTo>
                <a:lnTo>
                  <a:pt x="53" y="0"/>
                </a:lnTo>
                <a:lnTo>
                  <a:pt x="0" y="0"/>
                </a:lnTo>
                <a:lnTo>
                  <a:pt x="0" y="1337"/>
                </a:lnTo>
                <a:lnTo>
                  <a:pt x="1909" y="1337"/>
                </a:lnTo>
                <a:lnTo>
                  <a:pt x="1909" y="1284"/>
                </a:lnTo>
                <a:lnTo>
                  <a:pt x="1863" y="12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AD3604-33D1-49E9-AE88-416A1132D08E}"/>
              </a:ext>
            </a:extLst>
          </p:cNvPr>
          <p:cNvSpPr/>
          <p:nvPr/>
        </p:nvSpPr>
        <p:spPr>
          <a:xfrm>
            <a:off x="9802868" y="4568988"/>
            <a:ext cx="9428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👍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13F28F-BD6F-46A4-B5C2-01B3BE857945}"/>
              </a:ext>
            </a:extLst>
          </p:cNvPr>
          <p:cNvSpPr txBox="1"/>
          <p:nvPr/>
        </p:nvSpPr>
        <p:spPr>
          <a:xfrm>
            <a:off x="10843225" y="2599364"/>
            <a:ext cx="69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177</a:t>
            </a:r>
          </a:p>
        </p:txBody>
      </p:sp>
      <p:pic>
        <p:nvPicPr>
          <p:cNvPr id="16" name="Content Placeholder 15" descr="Suit">
            <a:extLst>
              <a:ext uri="{FF2B5EF4-FFF2-40B4-BE49-F238E27FC236}">
                <a16:creationId xmlns:a16="http://schemas.microsoft.com/office/drawing/2014/main" id="{7C96861C-BFA3-42E6-922E-3EA3789C22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0608" y="2007336"/>
            <a:ext cx="914400" cy="91440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6686DA-3959-4385-9A29-5DBF8F493C28}"/>
              </a:ext>
            </a:extLst>
          </p:cNvPr>
          <p:cNvSpPr txBox="1"/>
          <p:nvPr/>
        </p:nvSpPr>
        <p:spPr>
          <a:xfrm>
            <a:off x="6096000" y="4791380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49411AEE-6829-47F1-992C-2DD745D2D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3909" y="2580894"/>
            <a:ext cx="914400" cy="914400"/>
          </a:xfrm>
          <a:prstGeom prst="rect">
            <a:avLst/>
          </a:prstGeom>
        </p:spPr>
      </p:pic>
      <p:pic>
        <p:nvPicPr>
          <p:cNvPr id="8" name="Graphic 7" descr="Shopping bag">
            <a:extLst>
              <a:ext uri="{FF2B5EF4-FFF2-40B4-BE49-F238E27FC236}">
                <a16:creationId xmlns:a16="http://schemas.microsoft.com/office/drawing/2014/main" id="{AE721D01-35A1-4E89-B742-269D9DFD08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9694" y="2644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8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0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7ADF5-51E2-4E67-AA38-AE6BC9D2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Why do businesses care about reviews?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8A7A-0D35-4A73-BB09-0206F17B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Improve Sales</a:t>
            </a:r>
          </a:p>
          <a:p>
            <a:pPr lvl="0"/>
            <a:r>
              <a:rPr lang="en-US" sz="2000">
                <a:cs typeface="Calibri"/>
              </a:rPr>
              <a:t>Improve products/ Experiences</a:t>
            </a:r>
          </a:p>
          <a:p>
            <a:pPr lvl="0"/>
            <a:r>
              <a:rPr lang="en-US" sz="2000">
                <a:cs typeface="Calibri"/>
              </a:rPr>
              <a:t>Reduce fake reviews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29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6A611-BF87-4115-9FCE-CBB08947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Re-Sample</a:t>
            </a:r>
          </a:p>
        </p:txBody>
      </p:sp>
      <p:grpSp>
        <p:nvGrpSpPr>
          <p:cNvPr id="30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03FB3C1-3AA3-45E4-9283-1EED588CC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893350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7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A8A7E-3CCF-4321-9667-156119C9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Models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CAB07EE-3D7B-471C-8C31-3853E91AC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6854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5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031E6-E9CC-4A18-B58C-1D368B6C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AUC ROC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F463A3-319D-4313-BB3F-2B7A5431C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" r="9725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6FDBC-C2C5-4D11-970D-7064CEB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3BCD-491E-4160-AF51-3CA69394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Best Model: LSTM </a:t>
            </a:r>
          </a:p>
          <a:p>
            <a:r>
              <a:rPr lang="en-US" sz="2000" dirty="0">
                <a:cs typeface="Calibri"/>
              </a:rPr>
              <a:t>Future Research</a:t>
            </a:r>
          </a:p>
          <a:p>
            <a:pPr lvl="1"/>
            <a:r>
              <a:rPr lang="en-US" sz="2000" dirty="0">
                <a:cs typeface="Calibri"/>
              </a:rPr>
              <a:t>Build more complex model with star rating</a:t>
            </a:r>
          </a:p>
          <a:p>
            <a:pPr lvl="1"/>
            <a:r>
              <a:rPr lang="en-US" sz="2000" dirty="0">
                <a:cs typeface="Calibri"/>
              </a:rPr>
              <a:t>Generate display strategies for reviews</a:t>
            </a:r>
          </a:p>
          <a:p>
            <a:pPr lvl="1"/>
            <a:r>
              <a:rPr lang="en-US" sz="2000" dirty="0">
                <a:cs typeface="Calibri"/>
              </a:rPr>
              <a:t>Suggest product improvements for businesses</a:t>
            </a:r>
          </a:p>
          <a:p>
            <a:pPr lvl="1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36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FB925F6-AA35-4CEA-9325-5597D924372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180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Times</vt:lpstr>
      <vt:lpstr>Office Theme</vt:lpstr>
      <vt:lpstr>Amazon Review Analysis   John he</vt:lpstr>
      <vt:lpstr>EDA</vt:lpstr>
      <vt:lpstr>Why do businesses care about reviews?</vt:lpstr>
      <vt:lpstr>Re-Sample</vt:lpstr>
      <vt:lpstr>Models</vt:lpstr>
      <vt:lpstr>AUC ROC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He</dc:creator>
  <cp:lastModifiedBy>Zheng He</cp:lastModifiedBy>
  <cp:revision>72</cp:revision>
  <dcterms:created xsi:type="dcterms:W3CDTF">2020-02-05T22:08:21Z</dcterms:created>
  <dcterms:modified xsi:type="dcterms:W3CDTF">2020-03-02T08:45:32Z</dcterms:modified>
</cp:coreProperties>
</file>