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5"/>
  </p:notesMasterIdLst>
  <p:sldIdLst>
    <p:sldId id="256" r:id="rId4"/>
    <p:sldId id="257" r:id="rId5"/>
    <p:sldId id="261" r:id="rId6"/>
    <p:sldId id="258" r:id="rId7"/>
    <p:sldId id="262" r:id="rId8"/>
    <p:sldId id="263" r:id="rId9"/>
    <p:sldId id="266" r:id="rId10"/>
    <p:sldId id="278" r:id="rId11"/>
    <p:sldId id="272" r:id="rId12"/>
    <p:sldId id="260" r:id="rId13"/>
    <p:sldId id="271"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7" userDrawn="1">
          <p15:clr>
            <a:srgbClr val="A4A3A4"/>
          </p15:clr>
        </p15:guide>
        <p15:guide id="2" pos="38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BFB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804"/>
      </p:cViewPr>
      <p:guideLst>
        <p:guide orient="horz" pos="2217"/>
        <p:guide pos="38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69.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47746-2C69-4D53-B6CC-716291CEEDD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D284B-D39D-475D-ADB7-D482B96D38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C3BA171-E55D-42F4-920D-629B3ABFC7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88A146-7DD6-4469-A2B2-A18A50A8095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C3BA171-E55D-42F4-920D-629B3ABFC78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88A146-7DD6-4469-A2B2-A18A50A8095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C3BA171-E55D-42F4-920D-629B3ABFC7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88A146-7DD6-4469-A2B2-A18A50A8095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C3BA171-E55D-42F4-920D-629B3ABFC7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88A146-7DD6-4469-A2B2-A18A50A8095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C3BA171-E55D-42F4-920D-629B3ABFC7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88A146-7DD6-4469-A2B2-A18A50A8095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C3BA171-E55D-42F4-920D-629B3ABFC7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88A146-7DD6-4469-A2B2-A18A50A8095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C3BA171-E55D-42F4-920D-629B3ABFC78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88A146-7DD6-4469-A2B2-A18A50A8095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C3BA171-E55D-42F4-920D-629B3ABFC7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88A146-7DD6-4469-A2B2-A18A50A8095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C3BA171-E55D-42F4-920D-629B3ABFC78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88A146-7DD6-4469-A2B2-A18A50A80950}" type="slidenum">
              <a:rPr lang="zh-CN" altLang="en-US" smtClean="0"/>
            </a:fld>
            <a:endParaRPr lang="zh-CN" altLang="en-US"/>
          </a:p>
        </p:txBody>
      </p:sp>
      <p:sp>
        <p:nvSpPr>
          <p:cNvPr id="11" name="TextBox 10"/>
          <p:cNvSpPr txBox="1"/>
          <p:nvPr userDrawn="1"/>
        </p:nvSpPr>
        <p:spPr>
          <a:xfrm>
            <a:off x="10162704" y="4981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C3BA171-E55D-42F4-920D-629B3ABFC78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88A146-7DD6-4469-A2B2-A18A50A8095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3BA171-E55D-42F4-920D-629B3ABFC78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88A146-7DD6-4469-A2B2-A18A50A8095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C3BA171-E55D-42F4-920D-629B3ABFC78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88A146-7DD6-4469-A2B2-A18A50A8095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BA171-E55D-42F4-920D-629B3ABFC78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8A146-7DD6-4469-A2B2-A18A50A809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image" Target="../media/image12.png"/><Relationship Id="rId4" Type="http://schemas.openxmlformats.org/officeDocument/2006/relationships/tags" Target="../tags/tag36.xml"/><Relationship Id="rId35" Type="http://schemas.openxmlformats.org/officeDocument/2006/relationships/slideLayout" Target="../slideLayouts/slideLayout1.xml"/><Relationship Id="rId34" Type="http://schemas.openxmlformats.org/officeDocument/2006/relationships/tags" Target="../tags/tag65.xml"/><Relationship Id="rId33" Type="http://schemas.openxmlformats.org/officeDocument/2006/relationships/tags" Target="../tags/tag64.xml"/><Relationship Id="rId32" Type="http://schemas.openxmlformats.org/officeDocument/2006/relationships/tags" Target="../tags/tag63.xml"/><Relationship Id="rId31" Type="http://schemas.openxmlformats.org/officeDocument/2006/relationships/tags" Target="../tags/tag62.xml"/><Relationship Id="rId30" Type="http://schemas.openxmlformats.org/officeDocument/2006/relationships/tags" Target="../tags/tag61.xml"/><Relationship Id="rId3" Type="http://schemas.openxmlformats.org/officeDocument/2006/relationships/image" Target="../media/image7.png"/><Relationship Id="rId29" Type="http://schemas.openxmlformats.org/officeDocument/2006/relationships/tags" Target="../tags/tag60.xml"/><Relationship Id="rId28" Type="http://schemas.openxmlformats.org/officeDocument/2006/relationships/tags" Target="../tags/tag59.xml"/><Relationship Id="rId27" Type="http://schemas.openxmlformats.org/officeDocument/2006/relationships/tags" Target="../tags/tag58.xml"/><Relationship Id="rId26" Type="http://schemas.openxmlformats.org/officeDocument/2006/relationships/tags" Target="../tags/tag57.xml"/><Relationship Id="rId25" Type="http://schemas.openxmlformats.org/officeDocument/2006/relationships/tags" Target="../tags/tag56.xml"/><Relationship Id="rId24" Type="http://schemas.openxmlformats.org/officeDocument/2006/relationships/tags" Target="../tags/tag55.xml"/><Relationship Id="rId23" Type="http://schemas.openxmlformats.org/officeDocument/2006/relationships/tags" Target="../tags/tag54.xml"/><Relationship Id="rId22" Type="http://schemas.openxmlformats.org/officeDocument/2006/relationships/tags" Target="../tags/tag53.xml"/><Relationship Id="rId21" Type="http://schemas.openxmlformats.org/officeDocument/2006/relationships/tags" Target="../tags/tag52.xml"/><Relationship Id="rId20" Type="http://schemas.openxmlformats.org/officeDocument/2006/relationships/tags" Target="../tags/tag51.xml"/><Relationship Id="rId2" Type="http://schemas.openxmlformats.org/officeDocument/2006/relationships/tags" Target="../tags/tag35.xml"/><Relationship Id="rId19" Type="http://schemas.openxmlformats.org/officeDocument/2006/relationships/tags" Target="../tags/tag50.xml"/><Relationship Id="rId18" Type="http://schemas.openxmlformats.org/officeDocument/2006/relationships/tags" Target="../tags/tag49.xml"/><Relationship Id="rId17" Type="http://schemas.openxmlformats.org/officeDocument/2006/relationships/tags" Target="../tags/tag48.xml"/><Relationship Id="rId16" Type="http://schemas.openxmlformats.org/officeDocument/2006/relationships/tags" Target="../tags/tag47.xml"/><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8.xml"/><Relationship Id="rId4" Type="http://schemas.openxmlformats.org/officeDocument/2006/relationships/image" Target="../media/image7.png"/><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7.png"/><Relationship Id="rId3" Type="http://schemas.openxmlformats.org/officeDocument/2006/relationships/tags" Target="../tags/tag1.xml"/><Relationship Id="rId2" Type="http://schemas.openxmlformats.org/officeDocument/2006/relationships/image" Target="../media/image8.png"/><Relationship Id="rId15" Type="http://schemas.openxmlformats.org/officeDocument/2006/relationships/slideLayout" Target="../slideLayouts/slideLayout1.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3.xml"/><Relationship Id="rId4" Type="http://schemas.openxmlformats.org/officeDocument/2006/relationships/image" Target="../media/image7.png"/><Relationship Id="rId3" Type="http://schemas.openxmlformats.org/officeDocument/2006/relationships/tags" Target="../tags/tag12.xml"/><Relationship Id="rId2" Type="http://schemas.openxmlformats.org/officeDocument/2006/relationships/image" Target="../media/image9.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8" Type="http://schemas.openxmlformats.org/officeDocument/2006/relationships/slideLayout" Target="../slideLayouts/slideLayout1.xml"/><Relationship Id="rId17" Type="http://schemas.openxmlformats.org/officeDocument/2006/relationships/tags" Target="../tags/tag27.xml"/><Relationship Id="rId16" Type="http://schemas.openxmlformats.org/officeDocument/2006/relationships/image" Target="../media/image7.png"/><Relationship Id="rId15" Type="http://schemas.openxmlformats.org/officeDocument/2006/relationships/tags" Target="../tags/tag26.xml"/><Relationship Id="rId14" Type="http://schemas.openxmlformats.org/officeDocument/2006/relationships/image" Target="../media/image10.png"/><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image" Target="../media/image7.png"/><Relationship Id="rId3" Type="http://schemas.openxmlformats.org/officeDocument/2006/relationships/tags" Target="../tags/tag28.xml"/><Relationship Id="rId2" Type="http://schemas.openxmlformats.org/officeDocument/2006/relationships/image" Target="../media/image11.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2.xml"/><Relationship Id="rId3" Type="http://schemas.openxmlformats.org/officeDocument/2006/relationships/image" Target="../media/image7.png"/><Relationship Id="rId2" Type="http://schemas.openxmlformats.org/officeDocument/2006/relationships/tags" Target="../tags/tag3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4.xml"/><Relationship Id="rId3" Type="http://schemas.openxmlformats.org/officeDocument/2006/relationships/image" Target="../media/image7.png"/><Relationship Id="rId2" Type="http://schemas.openxmlformats.org/officeDocument/2006/relationships/tags" Target="../tags/tag3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srcRect/>
          <a:stretch>
            <a:fillRect/>
          </a:stretch>
        </a:blipFill>
        <a:effectLst/>
      </p:bgPr>
    </p:bg>
    <p:spTree>
      <p:nvGrpSpPr>
        <p:cNvPr id="1" name=""/>
        <p:cNvGrpSpPr/>
        <p:nvPr/>
      </p:nvGrpSpPr>
      <p:grpSpPr>
        <a:xfrm>
          <a:off x="0" y="0"/>
          <a:ext cx="0" cy="0"/>
          <a:chOff x="0" y="0"/>
          <a:chExt cx="0" cy="0"/>
        </a:xfrm>
      </p:grpSpPr>
      <p:pic>
        <p:nvPicPr>
          <p:cNvPr id="5" name="图片 4" descr="图片包含 室内, 餐桌&#10;&#10;描述已自动生成"/>
          <p:cNvPicPr>
            <a:picLocks noChangeAspect="1"/>
          </p:cNvPicPr>
          <p:nvPr/>
        </p:nvPicPr>
        <p:blipFill rotWithShape="1">
          <a:blip r:embed="rId2" cstate="screen"/>
          <a:srcRect/>
          <a:stretch>
            <a:fillRect/>
          </a:stretch>
        </p:blipFill>
        <p:spPr>
          <a:xfrm>
            <a:off x="6489065" y="974090"/>
            <a:ext cx="5709920" cy="4572000"/>
          </a:xfrm>
          <a:prstGeom prst="rect">
            <a:avLst/>
          </a:prstGeom>
        </p:spPr>
      </p:pic>
      <p:pic>
        <p:nvPicPr>
          <p:cNvPr id="2" name="图片 1" descr="logo"/>
          <p:cNvPicPr>
            <a:picLocks noChangeAspect="1"/>
          </p:cNvPicPr>
          <p:nvPr/>
        </p:nvPicPr>
        <p:blipFill>
          <a:blip r:embed="rId3"/>
          <a:stretch>
            <a:fillRect/>
          </a:stretch>
        </p:blipFill>
        <p:spPr>
          <a:xfrm>
            <a:off x="1092835" y="2411095"/>
            <a:ext cx="3797300" cy="787400"/>
          </a:xfrm>
          <a:prstGeom prst="rect">
            <a:avLst/>
          </a:prstGeom>
        </p:spPr>
      </p:pic>
      <p:sp>
        <p:nvSpPr>
          <p:cNvPr id="3" name="文本框 2"/>
          <p:cNvSpPr txBox="1"/>
          <p:nvPr/>
        </p:nvSpPr>
        <p:spPr>
          <a:xfrm>
            <a:off x="1092835" y="3432810"/>
            <a:ext cx="5361940" cy="480695"/>
          </a:xfrm>
          <a:prstGeom prst="rect">
            <a:avLst/>
          </a:prstGeom>
          <a:noFill/>
        </p:spPr>
        <p:txBody>
          <a:bodyPr wrap="square" rtlCol="0">
            <a:noAutofit/>
          </a:bodyPr>
          <a:p>
            <a:pPr algn="l"/>
            <a:r>
              <a:rPr lang="zh-CN" altLang="en-US" sz="2400">
                <a:solidFill>
                  <a:schemeClr val="bg1"/>
                </a:solidFill>
              </a:rPr>
              <a:t>Let people learn blockchain easily</a:t>
            </a:r>
            <a:endParaRPr lang="zh-CN" altLang="en-US"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srcRect/>
          <a:stretch>
            <a:fillRect/>
          </a:stretch>
        </a:blipFill>
        <a:effectLst/>
      </p:bgPr>
    </p:bg>
    <p:spTree>
      <p:nvGrpSpPr>
        <p:cNvPr id="1" name=""/>
        <p:cNvGrpSpPr/>
        <p:nvPr/>
      </p:nvGrpSpPr>
      <p:grpSpPr>
        <a:xfrm>
          <a:off x="0" y="0"/>
          <a:ext cx="0" cy="0"/>
          <a:chOff x="0" y="0"/>
          <a:chExt cx="0" cy="0"/>
        </a:xfrm>
      </p:grpSpPr>
      <p:sp>
        <p:nvSpPr>
          <p:cNvPr id="17" name="TextBox 16"/>
          <p:cNvSpPr txBox="1"/>
          <p:nvPr/>
        </p:nvSpPr>
        <p:spPr>
          <a:xfrm>
            <a:off x="10553565" y="115278"/>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black"/>
                </a:solidFill>
                <a:effectLst/>
                <a:uLnTx/>
                <a:uFillTx/>
              </a:rPr>
              <a:t>行业</a:t>
            </a:r>
            <a:r>
              <a:rPr kumimoji="0" lang="en-US" altLang="zh-CN" sz="100" b="0" i="0" u="none" strike="noStrike" kern="0" cap="none" spc="0" normalizeH="0" baseline="0" noProof="0" dirty="0" smtClean="0">
                <a:ln>
                  <a:noFill/>
                </a:ln>
                <a:solidFill>
                  <a:prstClr val="black"/>
                </a:solidFill>
                <a:effectLst/>
                <a:uLnTx/>
                <a:uFillTx/>
              </a:rPr>
              <a:t>PPT</a:t>
            </a:r>
            <a:r>
              <a:rPr kumimoji="0" lang="zh-CN" altLang="en-US" sz="100" b="0" i="0" u="none" strike="noStrike" kern="0" cap="none" spc="0" normalizeH="0" baseline="0" noProof="0" dirty="0" smtClean="0">
                <a:ln>
                  <a:noFill/>
                </a:ln>
                <a:solidFill>
                  <a:prstClr val="black"/>
                </a:solidFill>
                <a:effectLst/>
                <a:uLnTx/>
                <a:uFillTx/>
              </a:rPr>
              <a:t>模板</a:t>
            </a:r>
            <a:r>
              <a:rPr kumimoji="0" lang="en-US" altLang="zh-CN" sz="100" b="0" i="0" u="none" strike="noStrike" kern="0" cap="none" spc="0" normalizeH="0" baseline="0" noProof="0" dirty="0" smtClean="0">
                <a:ln>
                  <a:noFill/>
                </a:ln>
                <a:solidFill>
                  <a:prstClr val="black"/>
                </a:solidFill>
                <a:effectLst/>
                <a:uLnTx/>
                <a:uFillTx/>
              </a:rPr>
              <a:t>http://www.1ppt.com/hangye/</a:t>
            </a:r>
            <a:endParaRPr kumimoji="0" lang="en-US" altLang="zh-CN" sz="100" b="0" i="0" u="none" strike="noStrike" kern="0" cap="none" spc="0" normalizeH="0" baseline="0" noProof="0" dirty="0" smtClean="0">
              <a:ln>
                <a:noFill/>
              </a:ln>
              <a:solidFill>
                <a:prstClr val="black"/>
              </a:solidFill>
              <a:effectLst/>
              <a:uLnTx/>
              <a:uFillTx/>
            </a:endParaRPr>
          </a:p>
        </p:txBody>
      </p:sp>
      <p:pic>
        <p:nvPicPr>
          <p:cNvPr id="4" name="图片 3" descr="logo2"/>
          <p:cNvPicPr>
            <a:picLocks noChangeAspect="1"/>
          </p:cNvPicPr>
          <p:nvPr>
            <p:custDataLst>
              <p:tags r:id="rId2"/>
            </p:custDataLst>
          </p:nvPr>
        </p:nvPicPr>
        <p:blipFill>
          <a:blip r:embed="rId3"/>
          <a:stretch>
            <a:fillRect/>
          </a:stretch>
        </p:blipFill>
        <p:spPr>
          <a:xfrm>
            <a:off x="501650" y="379730"/>
            <a:ext cx="2806700" cy="645160"/>
          </a:xfrm>
          <a:prstGeom prst="rect">
            <a:avLst/>
          </a:prstGeom>
        </p:spPr>
      </p:pic>
      <p:sp>
        <p:nvSpPr>
          <p:cNvPr id="21" name="矩形 20"/>
          <p:cNvSpPr/>
          <p:nvPr>
            <p:custDataLst>
              <p:tags r:id="rId4"/>
            </p:custDataLst>
          </p:nvPr>
        </p:nvSpPr>
        <p:spPr>
          <a:xfrm>
            <a:off x="4880610" y="561340"/>
            <a:ext cx="4509135" cy="521970"/>
          </a:xfrm>
          <a:prstGeom prst="rect">
            <a:avLst/>
          </a:prstGeom>
        </p:spPr>
        <p:txBody>
          <a:bodyPr wrap="square">
            <a:spAutoFit/>
          </a:bodyPr>
          <a:p>
            <a:r>
              <a:rPr lang="zh-CN" altLang="en-US" sz="2800" b="1" dirty="0">
                <a:solidFill>
                  <a:schemeClr val="bg1">
                    <a:lumMod val="95000"/>
                  </a:schemeClr>
                </a:solidFill>
                <a:cs typeface="+mn-ea"/>
                <a:sym typeface="+mn-lt"/>
              </a:rPr>
              <a:t>Roadmap</a:t>
            </a:r>
            <a:endParaRPr lang="zh-CN" altLang="en-US" sz="2800" b="1" dirty="0">
              <a:solidFill>
                <a:schemeClr val="bg1">
                  <a:lumMod val="95000"/>
                </a:schemeClr>
              </a:solidFill>
              <a:cs typeface="+mn-ea"/>
              <a:sym typeface="+mn-lt"/>
            </a:endParaRPr>
          </a:p>
        </p:txBody>
      </p:sp>
      <p:pic>
        <p:nvPicPr>
          <p:cNvPr id="7" name="图片 6" descr="line"/>
          <p:cNvPicPr>
            <a:picLocks noChangeAspect="1"/>
          </p:cNvPicPr>
          <p:nvPr/>
        </p:nvPicPr>
        <p:blipFill>
          <a:blip r:embed="rId5"/>
          <a:stretch>
            <a:fillRect/>
          </a:stretch>
        </p:blipFill>
        <p:spPr>
          <a:xfrm>
            <a:off x="0" y="3487420"/>
            <a:ext cx="12192000" cy="1917700"/>
          </a:xfrm>
          <a:prstGeom prst="rect">
            <a:avLst/>
          </a:prstGeom>
        </p:spPr>
      </p:pic>
      <p:sp>
        <p:nvSpPr>
          <p:cNvPr id="8" name="椭圆 7"/>
          <p:cNvSpPr/>
          <p:nvPr>
            <p:custDataLst>
              <p:tags r:id="rId6"/>
            </p:custDataLst>
          </p:nvPr>
        </p:nvSpPr>
        <p:spPr>
          <a:xfrm>
            <a:off x="972820" y="5172710"/>
            <a:ext cx="233680" cy="233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9" name="椭圆 8"/>
          <p:cNvSpPr/>
          <p:nvPr>
            <p:custDataLst>
              <p:tags r:id="rId7"/>
            </p:custDataLst>
          </p:nvPr>
        </p:nvSpPr>
        <p:spPr>
          <a:xfrm>
            <a:off x="2508885" y="5231130"/>
            <a:ext cx="233680" cy="23368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highlight>
                <a:srgbClr val="FFFF00"/>
              </a:highlight>
              <a:cs typeface="+mn-ea"/>
              <a:sym typeface="+mn-lt"/>
            </a:endParaRPr>
          </a:p>
        </p:txBody>
      </p:sp>
      <p:sp>
        <p:nvSpPr>
          <p:cNvPr id="10" name="椭圆 9"/>
          <p:cNvSpPr/>
          <p:nvPr>
            <p:custDataLst>
              <p:tags r:id="rId8"/>
            </p:custDataLst>
          </p:nvPr>
        </p:nvSpPr>
        <p:spPr>
          <a:xfrm>
            <a:off x="4044950" y="5055870"/>
            <a:ext cx="233680" cy="233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1" name="椭圆 10"/>
          <p:cNvSpPr/>
          <p:nvPr>
            <p:custDataLst>
              <p:tags r:id="rId9"/>
            </p:custDataLst>
          </p:nvPr>
        </p:nvSpPr>
        <p:spPr>
          <a:xfrm>
            <a:off x="5581015" y="4679315"/>
            <a:ext cx="233680" cy="233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2" name="椭圆 11"/>
          <p:cNvSpPr/>
          <p:nvPr>
            <p:custDataLst>
              <p:tags r:id="rId10"/>
            </p:custDataLst>
          </p:nvPr>
        </p:nvSpPr>
        <p:spPr>
          <a:xfrm>
            <a:off x="7117080" y="4230370"/>
            <a:ext cx="233680" cy="233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3" name="椭圆 12"/>
          <p:cNvSpPr/>
          <p:nvPr>
            <p:custDataLst>
              <p:tags r:id="rId11"/>
            </p:custDataLst>
          </p:nvPr>
        </p:nvSpPr>
        <p:spPr>
          <a:xfrm>
            <a:off x="8653145" y="3782695"/>
            <a:ext cx="233680" cy="233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4" name="椭圆 13"/>
          <p:cNvSpPr/>
          <p:nvPr>
            <p:custDataLst>
              <p:tags r:id="rId12"/>
            </p:custDataLst>
          </p:nvPr>
        </p:nvSpPr>
        <p:spPr>
          <a:xfrm>
            <a:off x="10189210" y="3458210"/>
            <a:ext cx="233680" cy="233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4" name="íŝļíḋê"/>
          <p:cNvSpPr/>
          <p:nvPr>
            <p:custDataLst>
              <p:tags r:id="rId13"/>
            </p:custDataLst>
          </p:nvPr>
        </p:nvSpPr>
        <p:spPr bwMode="auto">
          <a:xfrm>
            <a:off x="551180" y="5508625"/>
            <a:ext cx="109093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ts val="2000"/>
              </a:lnSpc>
            </a:pPr>
            <a:r>
              <a:rPr lang="zh-CN" altLang="en-US" sz="1600" dirty="0">
                <a:solidFill>
                  <a:schemeClr val="bg1">
                    <a:lumMod val="95000"/>
                  </a:schemeClr>
                </a:solidFill>
                <a:cs typeface="+mn-ea"/>
                <a:sym typeface="+mn-lt"/>
              </a:rPr>
              <a:t>2022Q4</a:t>
            </a:r>
            <a:endParaRPr lang="zh-CN" altLang="en-US" sz="1600" dirty="0">
              <a:solidFill>
                <a:schemeClr val="bg1">
                  <a:lumMod val="95000"/>
                </a:schemeClr>
              </a:solidFill>
              <a:cs typeface="+mn-ea"/>
              <a:sym typeface="+mn-lt"/>
            </a:endParaRPr>
          </a:p>
        </p:txBody>
      </p:sp>
      <p:sp>
        <p:nvSpPr>
          <p:cNvPr id="18" name="íŝļíḋê"/>
          <p:cNvSpPr/>
          <p:nvPr>
            <p:custDataLst>
              <p:tags r:id="rId14"/>
            </p:custDataLst>
          </p:nvPr>
        </p:nvSpPr>
        <p:spPr bwMode="auto">
          <a:xfrm>
            <a:off x="2074545" y="5567045"/>
            <a:ext cx="109093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ts val="2000"/>
              </a:lnSpc>
            </a:pPr>
            <a:r>
              <a:rPr lang="zh-CN" altLang="en-US" sz="1600" dirty="0">
                <a:solidFill>
                  <a:schemeClr val="bg1">
                    <a:lumMod val="95000"/>
                  </a:schemeClr>
                </a:solidFill>
                <a:cs typeface="+mn-ea"/>
                <a:sym typeface="+mn-lt"/>
              </a:rPr>
              <a:t>2023Q1</a:t>
            </a:r>
            <a:endParaRPr lang="zh-CN" altLang="en-US" sz="1600" dirty="0">
              <a:solidFill>
                <a:schemeClr val="bg1">
                  <a:lumMod val="95000"/>
                </a:schemeClr>
              </a:solidFill>
              <a:cs typeface="+mn-ea"/>
              <a:sym typeface="+mn-lt"/>
            </a:endParaRPr>
          </a:p>
        </p:txBody>
      </p:sp>
      <p:sp>
        <p:nvSpPr>
          <p:cNvPr id="19" name="íŝļíḋê"/>
          <p:cNvSpPr/>
          <p:nvPr>
            <p:custDataLst>
              <p:tags r:id="rId15"/>
            </p:custDataLst>
          </p:nvPr>
        </p:nvSpPr>
        <p:spPr bwMode="auto">
          <a:xfrm>
            <a:off x="3616325" y="5406390"/>
            <a:ext cx="109093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ts val="2000"/>
              </a:lnSpc>
            </a:pPr>
            <a:r>
              <a:rPr lang="zh-CN" altLang="en-US" sz="1600" dirty="0">
                <a:solidFill>
                  <a:schemeClr val="bg1">
                    <a:lumMod val="95000"/>
                  </a:schemeClr>
                </a:solidFill>
                <a:cs typeface="+mn-ea"/>
                <a:sym typeface="+mn-lt"/>
              </a:rPr>
              <a:t>2023Q2</a:t>
            </a:r>
            <a:endParaRPr lang="zh-CN" altLang="en-US" sz="1600" dirty="0">
              <a:solidFill>
                <a:schemeClr val="bg1">
                  <a:lumMod val="95000"/>
                </a:schemeClr>
              </a:solidFill>
              <a:cs typeface="+mn-ea"/>
              <a:sym typeface="+mn-lt"/>
            </a:endParaRPr>
          </a:p>
        </p:txBody>
      </p:sp>
      <p:sp>
        <p:nvSpPr>
          <p:cNvPr id="20" name="íŝļíḋê"/>
          <p:cNvSpPr/>
          <p:nvPr>
            <p:custDataLst>
              <p:tags r:id="rId16"/>
            </p:custDataLst>
          </p:nvPr>
        </p:nvSpPr>
        <p:spPr bwMode="auto">
          <a:xfrm>
            <a:off x="5152390" y="5031740"/>
            <a:ext cx="109093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ts val="2000"/>
              </a:lnSpc>
            </a:pPr>
            <a:r>
              <a:rPr lang="zh-CN" altLang="en-US" sz="1600" dirty="0">
                <a:solidFill>
                  <a:schemeClr val="bg1">
                    <a:lumMod val="95000"/>
                  </a:schemeClr>
                </a:solidFill>
                <a:cs typeface="+mn-ea"/>
                <a:sym typeface="+mn-lt"/>
              </a:rPr>
              <a:t>2023Q3</a:t>
            </a:r>
            <a:endParaRPr lang="zh-CN" altLang="en-US" sz="1600" dirty="0">
              <a:solidFill>
                <a:schemeClr val="bg1">
                  <a:lumMod val="95000"/>
                </a:schemeClr>
              </a:solidFill>
              <a:cs typeface="+mn-ea"/>
              <a:sym typeface="+mn-lt"/>
            </a:endParaRPr>
          </a:p>
        </p:txBody>
      </p:sp>
      <p:sp>
        <p:nvSpPr>
          <p:cNvPr id="22" name="íŝļíḋê"/>
          <p:cNvSpPr/>
          <p:nvPr>
            <p:custDataLst>
              <p:tags r:id="rId17"/>
            </p:custDataLst>
          </p:nvPr>
        </p:nvSpPr>
        <p:spPr bwMode="auto">
          <a:xfrm>
            <a:off x="6688455" y="4578985"/>
            <a:ext cx="109093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ts val="2000"/>
              </a:lnSpc>
            </a:pPr>
            <a:r>
              <a:rPr lang="zh-CN" altLang="en-US" sz="1600" dirty="0">
                <a:solidFill>
                  <a:schemeClr val="bg1">
                    <a:lumMod val="95000"/>
                  </a:schemeClr>
                </a:solidFill>
                <a:cs typeface="+mn-ea"/>
                <a:sym typeface="+mn-lt"/>
              </a:rPr>
              <a:t>2023Q4</a:t>
            </a:r>
            <a:endParaRPr lang="zh-CN" altLang="en-US" sz="1600" dirty="0">
              <a:solidFill>
                <a:schemeClr val="bg1">
                  <a:lumMod val="95000"/>
                </a:schemeClr>
              </a:solidFill>
              <a:cs typeface="+mn-ea"/>
              <a:sym typeface="+mn-lt"/>
            </a:endParaRPr>
          </a:p>
        </p:txBody>
      </p:sp>
      <p:sp>
        <p:nvSpPr>
          <p:cNvPr id="23" name="íŝļíḋê"/>
          <p:cNvSpPr/>
          <p:nvPr>
            <p:custDataLst>
              <p:tags r:id="rId18"/>
            </p:custDataLst>
          </p:nvPr>
        </p:nvSpPr>
        <p:spPr bwMode="auto">
          <a:xfrm>
            <a:off x="8239125" y="4144010"/>
            <a:ext cx="109093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ts val="2000"/>
              </a:lnSpc>
            </a:pPr>
            <a:r>
              <a:rPr lang="zh-CN" altLang="en-US" sz="1600" dirty="0">
                <a:solidFill>
                  <a:schemeClr val="bg1">
                    <a:lumMod val="95000"/>
                  </a:schemeClr>
                </a:solidFill>
                <a:cs typeface="+mn-ea"/>
                <a:sym typeface="+mn-lt"/>
              </a:rPr>
              <a:t>2024Q1</a:t>
            </a:r>
            <a:endParaRPr lang="zh-CN" altLang="en-US" sz="1600" dirty="0">
              <a:solidFill>
                <a:schemeClr val="bg1">
                  <a:lumMod val="95000"/>
                </a:schemeClr>
              </a:solidFill>
              <a:cs typeface="+mn-ea"/>
              <a:sym typeface="+mn-lt"/>
            </a:endParaRPr>
          </a:p>
        </p:txBody>
      </p:sp>
      <p:sp>
        <p:nvSpPr>
          <p:cNvPr id="24" name="íŝļíḋê"/>
          <p:cNvSpPr/>
          <p:nvPr>
            <p:custDataLst>
              <p:tags r:id="rId19"/>
            </p:custDataLst>
          </p:nvPr>
        </p:nvSpPr>
        <p:spPr bwMode="auto">
          <a:xfrm>
            <a:off x="9775190" y="3811905"/>
            <a:ext cx="109093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ts val="2000"/>
              </a:lnSpc>
            </a:pPr>
            <a:r>
              <a:rPr lang="zh-CN" altLang="en-US" sz="1600" dirty="0">
                <a:solidFill>
                  <a:schemeClr val="bg1">
                    <a:lumMod val="95000"/>
                  </a:schemeClr>
                </a:solidFill>
                <a:cs typeface="+mn-ea"/>
                <a:sym typeface="+mn-lt"/>
              </a:rPr>
              <a:t>2024Q2</a:t>
            </a:r>
            <a:endParaRPr lang="zh-CN" altLang="en-US" sz="1600" dirty="0">
              <a:solidFill>
                <a:schemeClr val="bg1">
                  <a:lumMod val="95000"/>
                </a:schemeClr>
              </a:solidFill>
              <a:cs typeface="+mn-ea"/>
              <a:sym typeface="+mn-lt"/>
            </a:endParaRPr>
          </a:p>
        </p:txBody>
      </p:sp>
      <p:sp>
        <p:nvSpPr>
          <p:cNvPr id="29" name="íŝļíḋê"/>
          <p:cNvSpPr/>
          <p:nvPr>
            <p:custDataLst>
              <p:tags r:id="rId20"/>
            </p:custDataLst>
          </p:nvPr>
        </p:nvSpPr>
        <p:spPr bwMode="auto">
          <a:xfrm>
            <a:off x="870585" y="3768090"/>
            <a:ext cx="172466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ts val="2000"/>
              </a:lnSpc>
            </a:pPr>
            <a:r>
              <a:rPr lang="zh-CN" altLang="en-US" sz="1200" dirty="0">
                <a:solidFill>
                  <a:schemeClr val="bg1">
                    <a:lumMod val="95000"/>
                  </a:schemeClr>
                </a:solidFill>
                <a:cs typeface="+mn-ea"/>
                <a:sym typeface="+mn-lt"/>
              </a:rPr>
              <a:t>Demand Analysis</a:t>
            </a:r>
            <a:endParaRPr lang="zh-CN" altLang="en-US" sz="1200" dirty="0">
              <a:solidFill>
                <a:schemeClr val="bg1">
                  <a:lumMod val="95000"/>
                </a:schemeClr>
              </a:solidFill>
              <a:cs typeface="+mn-ea"/>
              <a:sym typeface="+mn-lt"/>
            </a:endParaRPr>
          </a:p>
        </p:txBody>
      </p:sp>
      <p:sp>
        <p:nvSpPr>
          <p:cNvPr id="30" name="íŝļíḋê"/>
          <p:cNvSpPr/>
          <p:nvPr>
            <p:custDataLst>
              <p:tags r:id="rId21"/>
            </p:custDataLst>
          </p:nvPr>
        </p:nvSpPr>
        <p:spPr bwMode="auto">
          <a:xfrm>
            <a:off x="2059940" y="3782695"/>
            <a:ext cx="109093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ts val="2000"/>
              </a:lnSpc>
            </a:pPr>
            <a:endParaRPr lang="zh-CN" altLang="en-US" sz="1200" dirty="0">
              <a:solidFill>
                <a:schemeClr val="bg1">
                  <a:lumMod val="95000"/>
                </a:schemeClr>
              </a:solidFill>
              <a:cs typeface="+mn-ea"/>
              <a:sym typeface="+mn-lt"/>
            </a:endParaRPr>
          </a:p>
        </p:txBody>
      </p:sp>
      <p:sp>
        <p:nvSpPr>
          <p:cNvPr id="31" name="íŝļíḋê"/>
          <p:cNvSpPr/>
          <p:nvPr>
            <p:custDataLst>
              <p:tags r:id="rId22"/>
            </p:custDataLst>
          </p:nvPr>
        </p:nvSpPr>
        <p:spPr bwMode="auto">
          <a:xfrm>
            <a:off x="3927475" y="3622040"/>
            <a:ext cx="187261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ts val="1800"/>
              </a:lnSpc>
            </a:pPr>
            <a:r>
              <a:rPr lang="zh-CN" altLang="en-US" sz="1200" dirty="0">
                <a:solidFill>
                  <a:schemeClr val="bg1">
                    <a:lumMod val="95000"/>
                  </a:schemeClr>
                </a:solidFill>
                <a:cs typeface="+mn-ea"/>
                <a:sym typeface="+mn-lt"/>
              </a:rPr>
              <a:t>Project development-governance system</a:t>
            </a:r>
            <a:endParaRPr lang="zh-CN" altLang="en-US" sz="1200" dirty="0">
              <a:solidFill>
                <a:schemeClr val="bg1">
                  <a:lumMod val="95000"/>
                </a:schemeClr>
              </a:solidFill>
              <a:cs typeface="+mn-ea"/>
              <a:sym typeface="+mn-lt"/>
            </a:endParaRPr>
          </a:p>
        </p:txBody>
      </p:sp>
      <p:sp>
        <p:nvSpPr>
          <p:cNvPr id="32" name="íŝļíḋê"/>
          <p:cNvSpPr/>
          <p:nvPr>
            <p:custDataLst>
              <p:tags r:id="rId23"/>
            </p:custDataLst>
          </p:nvPr>
        </p:nvSpPr>
        <p:spPr bwMode="auto">
          <a:xfrm>
            <a:off x="5473700" y="2969895"/>
            <a:ext cx="182816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ts val="1800"/>
              </a:lnSpc>
            </a:pPr>
            <a:r>
              <a:rPr lang="zh-CN" altLang="en-US" sz="1200" dirty="0">
                <a:solidFill>
                  <a:schemeClr val="bg1">
                    <a:lumMod val="95000"/>
                  </a:schemeClr>
                </a:solidFill>
                <a:cs typeface="+mn-ea"/>
                <a:sym typeface="+mn-lt"/>
              </a:rPr>
              <a:t>Project development-incentive system</a:t>
            </a:r>
            <a:endParaRPr lang="zh-CN" altLang="en-US" sz="1200" dirty="0">
              <a:solidFill>
                <a:schemeClr val="bg1">
                  <a:lumMod val="95000"/>
                </a:schemeClr>
              </a:solidFill>
              <a:cs typeface="+mn-ea"/>
              <a:sym typeface="+mn-lt"/>
            </a:endParaRPr>
          </a:p>
        </p:txBody>
      </p:sp>
      <p:sp>
        <p:nvSpPr>
          <p:cNvPr id="33" name="íŝļíḋê"/>
          <p:cNvSpPr/>
          <p:nvPr>
            <p:custDataLst>
              <p:tags r:id="rId24"/>
            </p:custDataLst>
          </p:nvPr>
        </p:nvSpPr>
        <p:spPr bwMode="auto">
          <a:xfrm>
            <a:off x="7010400" y="2005965"/>
            <a:ext cx="187452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ts val="1800"/>
              </a:lnSpc>
            </a:pPr>
            <a:r>
              <a:rPr lang="zh-CN" altLang="en-US" sz="1200" dirty="0">
                <a:solidFill>
                  <a:schemeClr val="bg1">
                    <a:lumMod val="95000"/>
                  </a:schemeClr>
                </a:solidFill>
                <a:cs typeface="+mn-ea"/>
                <a:sym typeface="+mn-lt"/>
              </a:rPr>
              <a:t>Project development-distribution system </a:t>
            </a:r>
            <a:endParaRPr lang="zh-CN" altLang="en-US" sz="1200" dirty="0">
              <a:solidFill>
                <a:schemeClr val="bg1">
                  <a:lumMod val="95000"/>
                </a:schemeClr>
              </a:solidFill>
              <a:cs typeface="+mn-ea"/>
              <a:sym typeface="+mn-lt"/>
            </a:endParaRPr>
          </a:p>
        </p:txBody>
      </p:sp>
      <p:sp>
        <p:nvSpPr>
          <p:cNvPr id="34" name="íŝļíḋê"/>
          <p:cNvSpPr/>
          <p:nvPr>
            <p:custDataLst>
              <p:tags r:id="rId25"/>
            </p:custDataLst>
          </p:nvPr>
        </p:nvSpPr>
        <p:spPr bwMode="auto">
          <a:xfrm>
            <a:off x="8560435" y="2710180"/>
            <a:ext cx="155003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ts val="2000"/>
              </a:lnSpc>
            </a:pPr>
            <a:r>
              <a:rPr lang="zh-CN" altLang="en-US" sz="1200" dirty="0">
                <a:solidFill>
                  <a:schemeClr val="bg1">
                    <a:lumMod val="95000"/>
                  </a:schemeClr>
                </a:solidFill>
                <a:cs typeface="+mn-ea"/>
                <a:sym typeface="+mn-lt"/>
              </a:rPr>
              <a:t>Test chain online </a:t>
            </a:r>
            <a:endParaRPr lang="zh-CN" altLang="en-US" sz="1200" dirty="0">
              <a:solidFill>
                <a:schemeClr val="bg1">
                  <a:lumMod val="95000"/>
                </a:schemeClr>
              </a:solidFill>
              <a:cs typeface="+mn-ea"/>
              <a:sym typeface="+mn-lt"/>
            </a:endParaRPr>
          </a:p>
        </p:txBody>
      </p:sp>
      <p:sp>
        <p:nvSpPr>
          <p:cNvPr id="35" name="íŝļíḋê"/>
          <p:cNvSpPr/>
          <p:nvPr>
            <p:custDataLst>
              <p:tags r:id="rId26"/>
            </p:custDataLst>
          </p:nvPr>
        </p:nvSpPr>
        <p:spPr bwMode="auto">
          <a:xfrm>
            <a:off x="10074910" y="1808480"/>
            <a:ext cx="167894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ts val="2000"/>
              </a:lnSpc>
            </a:pPr>
            <a:r>
              <a:rPr lang="zh-CN" altLang="en-US" sz="1200" dirty="0">
                <a:solidFill>
                  <a:schemeClr val="bg1">
                    <a:lumMod val="95000"/>
                  </a:schemeClr>
                </a:solidFill>
                <a:cs typeface="+mn-ea"/>
                <a:sym typeface="+mn-lt"/>
              </a:rPr>
              <a:t>Audit report</a:t>
            </a:r>
            <a:endParaRPr lang="zh-CN" altLang="en-US" sz="1200" dirty="0">
              <a:solidFill>
                <a:schemeClr val="bg1">
                  <a:lumMod val="95000"/>
                </a:schemeClr>
              </a:solidFill>
              <a:cs typeface="+mn-ea"/>
              <a:sym typeface="+mn-lt"/>
            </a:endParaRPr>
          </a:p>
          <a:p>
            <a:pPr indent="0" algn="l" fontAlgn="auto">
              <a:lnSpc>
                <a:spcPts val="2000"/>
              </a:lnSpc>
            </a:pPr>
            <a:r>
              <a:rPr lang="zh-CN" altLang="en-US" sz="1200" dirty="0">
                <a:solidFill>
                  <a:schemeClr val="bg1">
                    <a:lumMod val="95000"/>
                  </a:schemeClr>
                </a:solidFill>
                <a:cs typeface="+mn-ea"/>
                <a:sym typeface="+mn-lt"/>
              </a:rPr>
              <a:t>Officially launched</a:t>
            </a:r>
            <a:endParaRPr lang="zh-CN" altLang="en-US" sz="1200" dirty="0">
              <a:solidFill>
                <a:schemeClr val="bg1">
                  <a:lumMod val="95000"/>
                </a:schemeClr>
              </a:solidFill>
              <a:cs typeface="+mn-ea"/>
              <a:sym typeface="+mn-lt"/>
            </a:endParaRPr>
          </a:p>
        </p:txBody>
      </p:sp>
      <p:sp>
        <p:nvSpPr>
          <p:cNvPr id="36" name="íŝļíḋê"/>
          <p:cNvSpPr/>
          <p:nvPr>
            <p:custDataLst>
              <p:tags r:id="rId27"/>
            </p:custDataLst>
          </p:nvPr>
        </p:nvSpPr>
        <p:spPr bwMode="auto">
          <a:xfrm>
            <a:off x="2399030" y="2660015"/>
            <a:ext cx="222059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ts val="1800"/>
              </a:lnSpc>
            </a:pPr>
            <a:r>
              <a:rPr lang="zh-CN" altLang="en-US" sz="1200" dirty="0">
                <a:solidFill>
                  <a:schemeClr val="bg1">
                    <a:lumMod val="95000"/>
                  </a:schemeClr>
                </a:solidFill>
                <a:cs typeface="+mn-ea"/>
                <a:sym typeface="+mn-lt"/>
              </a:rPr>
              <a:t>Project Design</a:t>
            </a:r>
            <a:endParaRPr lang="zh-CN" altLang="en-US" sz="1200" dirty="0">
              <a:solidFill>
                <a:schemeClr val="bg1">
                  <a:lumMod val="95000"/>
                </a:schemeClr>
              </a:solidFill>
              <a:cs typeface="+mn-ea"/>
              <a:sym typeface="+mn-lt"/>
            </a:endParaRPr>
          </a:p>
          <a:p>
            <a:pPr indent="0" algn="l" fontAlgn="auto">
              <a:lnSpc>
                <a:spcPts val="1800"/>
              </a:lnSpc>
            </a:pPr>
            <a:endParaRPr lang="zh-CN" altLang="en-US" sz="1200" dirty="0">
              <a:solidFill>
                <a:schemeClr val="bg1">
                  <a:lumMod val="95000"/>
                </a:schemeClr>
              </a:solidFill>
              <a:cs typeface="+mn-ea"/>
              <a:sym typeface="+mn-lt"/>
            </a:endParaRPr>
          </a:p>
          <a:p>
            <a:pPr indent="0" algn="l" fontAlgn="auto">
              <a:lnSpc>
                <a:spcPts val="1800"/>
              </a:lnSpc>
            </a:pPr>
            <a:r>
              <a:rPr lang="zh-CN" altLang="en-US" sz="1200" dirty="0">
                <a:solidFill>
                  <a:schemeClr val="bg1">
                    <a:lumMod val="95000"/>
                  </a:schemeClr>
                </a:solidFill>
                <a:cs typeface="+mn-ea"/>
                <a:sym typeface="+mn-lt"/>
              </a:rPr>
              <a:t>Project Development - Content System</a:t>
            </a:r>
            <a:endParaRPr lang="zh-CN" altLang="en-US" sz="1200" dirty="0">
              <a:solidFill>
                <a:schemeClr val="bg1">
                  <a:lumMod val="95000"/>
                </a:schemeClr>
              </a:solidFill>
              <a:cs typeface="+mn-ea"/>
              <a:sym typeface="+mn-lt"/>
            </a:endParaRPr>
          </a:p>
          <a:p>
            <a:pPr indent="0" algn="l" fontAlgn="auto">
              <a:lnSpc>
                <a:spcPts val="1800"/>
              </a:lnSpc>
            </a:pPr>
            <a:endParaRPr lang="zh-CN" altLang="en-US" sz="1200" dirty="0">
              <a:solidFill>
                <a:schemeClr val="bg1">
                  <a:lumMod val="95000"/>
                </a:schemeClr>
              </a:solidFill>
              <a:cs typeface="+mn-ea"/>
              <a:sym typeface="+mn-lt"/>
            </a:endParaRPr>
          </a:p>
        </p:txBody>
      </p:sp>
      <p:cxnSp>
        <p:nvCxnSpPr>
          <p:cNvPr id="252" name="直接连接符 251"/>
          <p:cNvCxnSpPr/>
          <p:nvPr>
            <p:custDataLst>
              <p:tags r:id="rId28"/>
            </p:custDataLst>
          </p:nvPr>
        </p:nvCxnSpPr>
        <p:spPr>
          <a:xfrm>
            <a:off x="1100455" y="4122420"/>
            <a:ext cx="4445" cy="98361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custDataLst>
              <p:tags r:id="rId29"/>
            </p:custDataLst>
          </p:nvPr>
        </p:nvCxnSpPr>
        <p:spPr>
          <a:xfrm flipH="1">
            <a:off x="2616200" y="3698875"/>
            <a:ext cx="6350" cy="145923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custDataLst>
              <p:tags r:id="rId30"/>
            </p:custDataLst>
          </p:nvPr>
        </p:nvCxnSpPr>
        <p:spPr>
          <a:xfrm flipH="1">
            <a:off x="4153535" y="4215130"/>
            <a:ext cx="3810" cy="76771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31"/>
            </p:custDataLst>
          </p:nvPr>
        </p:nvCxnSpPr>
        <p:spPr>
          <a:xfrm>
            <a:off x="5694045" y="3604895"/>
            <a:ext cx="4445" cy="98361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custDataLst>
              <p:tags r:id="rId32"/>
            </p:custDataLst>
          </p:nvPr>
        </p:nvCxnSpPr>
        <p:spPr>
          <a:xfrm flipH="1">
            <a:off x="7229475" y="2597785"/>
            <a:ext cx="6350" cy="153797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custDataLst>
              <p:tags r:id="rId33"/>
            </p:custDataLst>
          </p:nvPr>
        </p:nvCxnSpPr>
        <p:spPr>
          <a:xfrm>
            <a:off x="8761730" y="3096260"/>
            <a:ext cx="3175" cy="60134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custDataLst>
              <p:tags r:id="rId34"/>
            </p:custDataLst>
          </p:nvPr>
        </p:nvCxnSpPr>
        <p:spPr>
          <a:xfrm>
            <a:off x="10285095" y="2392680"/>
            <a:ext cx="4445" cy="983615"/>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bldLvl="0" animBg="1"/>
      <p:bldP spid="9" grpId="0" bldLvl="0" animBg="1"/>
      <p:bldP spid="10" grpId="0" bldLvl="0" animBg="1"/>
      <p:bldP spid="11" grpId="0" bldLvl="0" animBg="1"/>
      <p:bldP spid="12" grpId="0" bldLvl="0" animBg="1"/>
      <p:bldP spid="13" grpId="0" bldLvl="0" animBg="1"/>
      <p:bldP spid="1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085707" y="1914162"/>
            <a:ext cx="10036704" cy="4038826"/>
            <a:chOff x="1085707" y="1709692"/>
            <a:chExt cx="10036704" cy="4038826"/>
          </a:xfrm>
        </p:grpSpPr>
        <p:grpSp>
          <p:nvGrpSpPr>
            <p:cNvPr id="4" name="27192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085707" y="1709692"/>
              <a:ext cx="10036704" cy="4038826"/>
              <a:chOff x="841554" y="1311500"/>
              <a:chExt cx="10524206" cy="4235000"/>
            </a:xfrm>
          </p:grpSpPr>
          <p:sp>
            <p:nvSpPr>
              <p:cNvPr id="7" name="íšļíďê"/>
              <p:cNvSpPr/>
              <p:nvPr/>
            </p:nvSpPr>
            <p:spPr>
              <a:xfrm rot="10800000">
                <a:off x="6098599" y="1311500"/>
                <a:ext cx="2117500" cy="2117500"/>
              </a:xfrm>
              <a:custGeom>
                <a:avLst/>
                <a:gdLst>
                  <a:gd name="connsiteX0" fmla="*/ 1221434 w 2442868"/>
                  <a:gd name="connsiteY0" fmla="*/ 2442868 h 2442868"/>
                  <a:gd name="connsiteX1" fmla="*/ 0 w 2442868"/>
                  <a:gd name="connsiteY1" fmla="*/ 1221434 h 2442868"/>
                  <a:gd name="connsiteX2" fmla="*/ 1 w 2442868"/>
                  <a:gd name="connsiteY2" fmla="*/ 1221434 h 2442868"/>
                  <a:gd name="connsiteX3" fmla="*/ 1221435 w 2442868"/>
                  <a:gd name="connsiteY3" fmla="*/ 0 h 2442868"/>
                  <a:gd name="connsiteX4" fmla="*/ 1493563 w 2442868"/>
                  <a:gd name="connsiteY4" fmla="*/ 0 h 2442868"/>
                  <a:gd name="connsiteX5" fmla="*/ 1396545 w 2442868"/>
                  <a:gd name="connsiteY5" fmla="*/ 4899 h 2442868"/>
                  <a:gd name="connsiteX6" fmla="*/ 544335 w 2442868"/>
                  <a:gd name="connsiteY6" fmla="*/ 949265 h 2442868"/>
                  <a:gd name="connsiteX7" fmla="*/ 544334 w 2442868"/>
                  <a:gd name="connsiteY7" fmla="*/ 949265 h 2442868"/>
                  <a:gd name="connsiteX8" fmla="*/ 1493601 w 2442868"/>
                  <a:gd name="connsiteY8" fmla="*/ 1898532 h 2442868"/>
                  <a:gd name="connsiteX9" fmla="*/ 2442868 w 2442868"/>
                  <a:gd name="connsiteY9" fmla="*/ 949265 h 2442868"/>
                  <a:gd name="connsiteX10" fmla="*/ 2442868 w 2442868"/>
                  <a:gd name="connsiteY10" fmla="*/ 1221434 h 2442868"/>
                  <a:gd name="connsiteX11" fmla="*/ 1221434 w 2442868"/>
                  <a:gd name="connsiteY11" fmla="*/ 2442868 h 244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2868" h="2442868">
                    <a:moveTo>
                      <a:pt x="1221434" y="2442868"/>
                    </a:moveTo>
                    <a:cubicBezTo>
                      <a:pt x="546855" y="2442868"/>
                      <a:pt x="0" y="1896013"/>
                      <a:pt x="0" y="1221434"/>
                    </a:cubicBezTo>
                    <a:lnTo>
                      <a:pt x="1" y="1221434"/>
                    </a:lnTo>
                    <a:cubicBezTo>
                      <a:pt x="1" y="546855"/>
                      <a:pt x="546856" y="0"/>
                      <a:pt x="1221435" y="0"/>
                    </a:cubicBezTo>
                    <a:lnTo>
                      <a:pt x="1493563" y="0"/>
                    </a:lnTo>
                    <a:lnTo>
                      <a:pt x="1396545" y="4899"/>
                    </a:lnTo>
                    <a:cubicBezTo>
                      <a:pt x="917871" y="53511"/>
                      <a:pt x="544335" y="457766"/>
                      <a:pt x="544335" y="949265"/>
                    </a:cubicBezTo>
                    <a:lnTo>
                      <a:pt x="544334" y="949265"/>
                    </a:lnTo>
                    <a:cubicBezTo>
                      <a:pt x="544334" y="1473531"/>
                      <a:pt x="969335" y="1898532"/>
                      <a:pt x="1493601" y="1898532"/>
                    </a:cubicBezTo>
                    <a:cubicBezTo>
                      <a:pt x="2017867" y="1898532"/>
                      <a:pt x="2442868" y="1473531"/>
                      <a:pt x="2442868" y="949265"/>
                    </a:cubicBezTo>
                    <a:lnTo>
                      <a:pt x="2442868" y="1221434"/>
                    </a:lnTo>
                    <a:cubicBezTo>
                      <a:pt x="2442868" y="1896013"/>
                      <a:pt x="1896013" y="2442868"/>
                      <a:pt x="1221434" y="2442868"/>
                    </a:cubicBezTo>
                    <a:close/>
                  </a:path>
                </a:pathLst>
              </a:custGeom>
              <a:solidFill>
                <a:srgbClr val="F2F2F2">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2000">
                  <a:solidFill>
                    <a:schemeClr val="bg1">
                      <a:lumMod val="95000"/>
                    </a:schemeClr>
                  </a:solidFill>
                  <a:cs typeface="+mn-ea"/>
                  <a:sym typeface="+mn-lt"/>
                </a:endParaRPr>
              </a:p>
            </p:txBody>
          </p:sp>
          <p:sp>
            <p:nvSpPr>
              <p:cNvPr id="8" name="í$ḷíḍè"/>
              <p:cNvSpPr/>
              <p:nvPr/>
            </p:nvSpPr>
            <p:spPr>
              <a:xfrm rot="10800000" flipV="1">
                <a:off x="6098599" y="3429000"/>
                <a:ext cx="2117500" cy="2117500"/>
              </a:xfrm>
              <a:custGeom>
                <a:avLst/>
                <a:gdLst>
                  <a:gd name="connsiteX0" fmla="*/ 1221434 w 2442868"/>
                  <a:gd name="connsiteY0" fmla="*/ 2442868 h 2442868"/>
                  <a:gd name="connsiteX1" fmla="*/ 0 w 2442868"/>
                  <a:gd name="connsiteY1" fmla="*/ 1221434 h 2442868"/>
                  <a:gd name="connsiteX2" fmla="*/ 1 w 2442868"/>
                  <a:gd name="connsiteY2" fmla="*/ 1221434 h 2442868"/>
                  <a:gd name="connsiteX3" fmla="*/ 1221435 w 2442868"/>
                  <a:gd name="connsiteY3" fmla="*/ 0 h 2442868"/>
                  <a:gd name="connsiteX4" fmla="*/ 1493563 w 2442868"/>
                  <a:gd name="connsiteY4" fmla="*/ 0 h 2442868"/>
                  <a:gd name="connsiteX5" fmla="*/ 1396545 w 2442868"/>
                  <a:gd name="connsiteY5" fmla="*/ 4899 h 2442868"/>
                  <a:gd name="connsiteX6" fmla="*/ 544335 w 2442868"/>
                  <a:gd name="connsiteY6" fmla="*/ 949265 h 2442868"/>
                  <a:gd name="connsiteX7" fmla="*/ 544334 w 2442868"/>
                  <a:gd name="connsiteY7" fmla="*/ 949265 h 2442868"/>
                  <a:gd name="connsiteX8" fmla="*/ 1493601 w 2442868"/>
                  <a:gd name="connsiteY8" fmla="*/ 1898532 h 2442868"/>
                  <a:gd name="connsiteX9" fmla="*/ 2442868 w 2442868"/>
                  <a:gd name="connsiteY9" fmla="*/ 949265 h 2442868"/>
                  <a:gd name="connsiteX10" fmla="*/ 2442868 w 2442868"/>
                  <a:gd name="connsiteY10" fmla="*/ 1221434 h 2442868"/>
                  <a:gd name="connsiteX11" fmla="*/ 1221434 w 2442868"/>
                  <a:gd name="connsiteY11" fmla="*/ 2442868 h 244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2868" h="2442868">
                    <a:moveTo>
                      <a:pt x="1221434" y="2442868"/>
                    </a:moveTo>
                    <a:cubicBezTo>
                      <a:pt x="546855" y="2442868"/>
                      <a:pt x="0" y="1896013"/>
                      <a:pt x="0" y="1221434"/>
                    </a:cubicBezTo>
                    <a:lnTo>
                      <a:pt x="1" y="1221434"/>
                    </a:lnTo>
                    <a:cubicBezTo>
                      <a:pt x="1" y="546855"/>
                      <a:pt x="546856" y="0"/>
                      <a:pt x="1221435" y="0"/>
                    </a:cubicBezTo>
                    <a:lnTo>
                      <a:pt x="1493563" y="0"/>
                    </a:lnTo>
                    <a:lnTo>
                      <a:pt x="1396545" y="4899"/>
                    </a:lnTo>
                    <a:cubicBezTo>
                      <a:pt x="917871" y="53511"/>
                      <a:pt x="544335" y="457766"/>
                      <a:pt x="544335" y="949265"/>
                    </a:cubicBezTo>
                    <a:lnTo>
                      <a:pt x="544334" y="949265"/>
                    </a:lnTo>
                    <a:cubicBezTo>
                      <a:pt x="544334" y="1473531"/>
                      <a:pt x="969335" y="1898532"/>
                      <a:pt x="1493601" y="1898532"/>
                    </a:cubicBezTo>
                    <a:cubicBezTo>
                      <a:pt x="2017867" y="1898532"/>
                      <a:pt x="2442868" y="1473531"/>
                      <a:pt x="2442868" y="949265"/>
                    </a:cubicBezTo>
                    <a:lnTo>
                      <a:pt x="2442868" y="1221434"/>
                    </a:lnTo>
                    <a:cubicBezTo>
                      <a:pt x="2442868" y="1896013"/>
                      <a:pt x="1896013" y="2442868"/>
                      <a:pt x="1221434" y="2442868"/>
                    </a:cubicBezTo>
                    <a:close/>
                  </a:path>
                </a:pathLst>
              </a:custGeom>
              <a:solidFill>
                <a:srgbClr val="F2F2F2">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2000">
                  <a:solidFill>
                    <a:schemeClr val="bg1">
                      <a:lumMod val="95000"/>
                    </a:schemeClr>
                  </a:solidFill>
                  <a:cs typeface="+mn-ea"/>
                  <a:sym typeface="+mn-lt"/>
                </a:endParaRPr>
              </a:p>
            </p:txBody>
          </p:sp>
          <p:sp>
            <p:nvSpPr>
              <p:cNvPr id="9" name="íṥļîḍè"/>
              <p:cNvSpPr/>
              <p:nvPr/>
            </p:nvSpPr>
            <p:spPr>
              <a:xfrm rot="10800000" flipH="1">
                <a:off x="3975901" y="1311500"/>
                <a:ext cx="2117500" cy="2117500"/>
              </a:xfrm>
              <a:custGeom>
                <a:avLst/>
                <a:gdLst>
                  <a:gd name="connsiteX0" fmla="*/ 1221434 w 2442868"/>
                  <a:gd name="connsiteY0" fmla="*/ 2442868 h 2442868"/>
                  <a:gd name="connsiteX1" fmla="*/ 0 w 2442868"/>
                  <a:gd name="connsiteY1" fmla="*/ 1221434 h 2442868"/>
                  <a:gd name="connsiteX2" fmla="*/ 1 w 2442868"/>
                  <a:gd name="connsiteY2" fmla="*/ 1221434 h 2442868"/>
                  <a:gd name="connsiteX3" fmla="*/ 1221435 w 2442868"/>
                  <a:gd name="connsiteY3" fmla="*/ 0 h 2442868"/>
                  <a:gd name="connsiteX4" fmla="*/ 1493563 w 2442868"/>
                  <a:gd name="connsiteY4" fmla="*/ 0 h 2442868"/>
                  <a:gd name="connsiteX5" fmla="*/ 1396545 w 2442868"/>
                  <a:gd name="connsiteY5" fmla="*/ 4899 h 2442868"/>
                  <a:gd name="connsiteX6" fmla="*/ 544335 w 2442868"/>
                  <a:gd name="connsiteY6" fmla="*/ 949265 h 2442868"/>
                  <a:gd name="connsiteX7" fmla="*/ 544334 w 2442868"/>
                  <a:gd name="connsiteY7" fmla="*/ 949265 h 2442868"/>
                  <a:gd name="connsiteX8" fmla="*/ 1493601 w 2442868"/>
                  <a:gd name="connsiteY8" fmla="*/ 1898532 h 2442868"/>
                  <a:gd name="connsiteX9" fmla="*/ 2442868 w 2442868"/>
                  <a:gd name="connsiteY9" fmla="*/ 949265 h 2442868"/>
                  <a:gd name="connsiteX10" fmla="*/ 2442868 w 2442868"/>
                  <a:gd name="connsiteY10" fmla="*/ 1221434 h 2442868"/>
                  <a:gd name="connsiteX11" fmla="*/ 1221434 w 2442868"/>
                  <a:gd name="connsiteY11" fmla="*/ 2442868 h 244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2868" h="2442868">
                    <a:moveTo>
                      <a:pt x="1221434" y="2442868"/>
                    </a:moveTo>
                    <a:cubicBezTo>
                      <a:pt x="546855" y="2442868"/>
                      <a:pt x="0" y="1896013"/>
                      <a:pt x="0" y="1221434"/>
                    </a:cubicBezTo>
                    <a:lnTo>
                      <a:pt x="1" y="1221434"/>
                    </a:lnTo>
                    <a:cubicBezTo>
                      <a:pt x="1" y="546855"/>
                      <a:pt x="546856" y="0"/>
                      <a:pt x="1221435" y="0"/>
                    </a:cubicBezTo>
                    <a:lnTo>
                      <a:pt x="1493563" y="0"/>
                    </a:lnTo>
                    <a:lnTo>
                      <a:pt x="1396545" y="4899"/>
                    </a:lnTo>
                    <a:cubicBezTo>
                      <a:pt x="917871" y="53511"/>
                      <a:pt x="544335" y="457766"/>
                      <a:pt x="544335" y="949265"/>
                    </a:cubicBezTo>
                    <a:lnTo>
                      <a:pt x="544334" y="949265"/>
                    </a:lnTo>
                    <a:cubicBezTo>
                      <a:pt x="544334" y="1473531"/>
                      <a:pt x="969335" y="1898532"/>
                      <a:pt x="1493601" y="1898532"/>
                    </a:cubicBezTo>
                    <a:cubicBezTo>
                      <a:pt x="2017867" y="1898532"/>
                      <a:pt x="2442868" y="1473531"/>
                      <a:pt x="2442868" y="949265"/>
                    </a:cubicBezTo>
                    <a:lnTo>
                      <a:pt x="2442868" y="1221434"/>
                    </a:lnTo>
                    <a:cubicBezTo>
                      <a:pt x="2442868" y="1896013"/>
                      <a:pt x="1896013" y="2442868"/>
                      <a:pt x="1221434" y="2442868"/>
                    </a:cubicBezTo>
                    <a:close/>
                  </a:path>
                </a:pathLst>
              </a:custGeom>
              <a:solidFill>
                <a:srgbClr val="F2F2F2">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2000">
                  <a:solidFill>
                    <a:schemeClr val="bg1">
                      <a:lumMod val="95000"/>
                    </a:schemeClr>
                  </a:solidFill>
                  <a:cs typeface="+mn-ea"/>
                  <a:sym typeface="+mn-lt"/>
                </a:endParaRPr>
              </a:p>
            </p:txBody>
          </p:sp>
          <p:sp>
            <p:nvSpPr>
              <p:cNvPr id="10" name="ïŝḻîḓê"/>
              <p:cNvSpPr/>
              <p:nvPr/>
            </p:nvSpPr>
            <p:spPr>
              <a:xfrm rot="10800000" flipH="1" flipV="1">
                <a:off x="3975901" y="3429000"/>
                <a:ext cx="2117500" cy="2117500"/>
              </a:xfrm>
              <a:custGeom>
                <a:avLst/>
                <a:gdLst>
                  <a:gd name="connsiteX0" fmla="*/ 1221434 w 2442868"/>
                  <a:gd name="connsiteY0" fmla="*/ 2442868 h 2442868"/>
                  <a:gd name="connsiteX1" fmla="*/ 0 w 2442868"/>
                  <a:gd name="connsiteY1" fmla="*/ 1221434 h 2442868"/>
                  <a:gd name="connsiteX2" fmla="*/ 1 w 2442868"/>
                  <a:gd name="connsiteY2" fmla="*/ 1221434 h 2442868"/>
                  <a:gd name="connsiteX3" fmla="*/ 1221435 w 2442868"/>
                  <a:gd name="connsiteY3" fmla="*/ 0 h 2442868"/>
                  <a:gd name="connsiteX4" fmla="*/ 1493563 w 2442868"/>
                  <a:gd name="connsiteY4" fmla="*/ 0 h 2442868"/>
                  <a:gd name="connsiteX5" fmla="*/ 1396545 w 2442868"/>
                  <a:gd name="connsiteY5" fmla="*/ 4899 h 2442868"/>
                  <a:gd name="connsiteX6" fmla="*/ 544335 w 2442868"/>
                  <a:gd name="connsiteY6" fmla="*/ 949265 h 2442868"/>
                  <a:gd name="connsiteX7" fmla="*/ 544334 w 2442868"/>
                  <a:gd name="connsiteY7" fmla="*/ 949265 h 2442868"/>
                  <a:gd name="connsiteX8" fmla="*/ 1493601 w 2442868"/>
                  <a:gd name="connsiteY8" fmla="*/ 1898532 h 2442868"/>
                  <a:gd name="connsiteX9" fmla="*/ 2442868 w 2442868"/>
                  <a:gd name="connsiteY9" fmla="*/ 949265 h 2442868"/>
                  <a:gd name="connsiteX10" fmla="*/ 2442868 w 2442868"/>
                  <a:gd name="connsiteY10" fmla="*/ 1221434 h 2442868"/>
                  <a:gd name="connsiteX11" fmla="*/ 1221434 w 2442868"/>
                  <a:gd name="connsiteY11" fmla="*/ 2442868 h 244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2868" h="2442868">
                    <a:moveTo>
                      <a:pt x="1221434" y="2442868"/>
                    </a:moveTo>
                    <a:cubicBezTo>
                      <a:pt x="546855" y="2442868"/>
                      <a:pt x="0" y="1896013"/>
                      <a:pt x="0" y="1221434"/>
                    </a:cubicBezTo>
                    <a:lnTo>
                      <a:pt x="1" y="1221434"/>
                    </a:lnTo>
                    <a:cubicBezTo>
                      <a:pt x="1" y="546855"/>
                      <a:pt x="546856" y="0"/>
                      <a:pt x="1221435" y="0"/>
                    </a:cubicBezTo>
                    <a:lnTo>
                      <a:pt x="1493563" y="0"/>
                    </a:lnTo>
                    <a:lnTo>
                      <a:pt x="1396545" y="4899"/>
                    </a:lnTo>
                    <a:cubicBezTo>
                      <a:pt x="917871" y="53511"/>
                      <a:pt x="544335" y="457766"/>
                      <a:pt x="544335" y="949265"/>
                    </a:cubicBezTo>
                    <a:lnTo>
                      <a:pt x="544334" y="949265"/>
                    </a:lnTo>
                    <a:cubicBezTo>
                      <a:pt x="544334" y="1473531"/>
                      <a:pt x="969335" y="1898532"/>
                      <a:pt x="1493601" y="1898532"/>
                    </a:cubicBezTo>
                    <a:cubicBezTo>
                      <a:pt x="2017867" y="1898532"/>
                      <a:pt x="2442868" y="1473531"/>
                      <a:pt x="2442868" y="949265"/>
                    </a:cubicBezTo>
                    <a:lnTo>
                      <a:pt x="2442868" y="1221434"/>
                    </a:lnTo>
                    <a:cubicBezTo>
                      <a:pt x="2442868" y="1896013"/>
                      <a:pt x="1896013" y="2442868"/>
                      <a:pt x="1221434" y="2442868"/>
                    </a:cubicBezTo>
                    <a:close/>
                  </a:path>
                </a:pathLst>
              </a:custGeom>
              <a:solidFill>
                <a:srgbClr val="F2F2F2">
                  <a:alpha val="1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sz="2000">
                  <a:solidFill>
                    <a:schemeClr val="bg1">
                      <a:lumMod val="95000"/>
                    </a:schemeClr>
                  </a:solidFill>
                  <a:cs typeface="+mn-ea"/>
                  <a:sym typeface="+mn-lt"/>
                </a:endParaRPr>
              </a:p>
            </p:txBody>
          </p:sp>
          <p:sp>
            <p:nvSpPr>
              <p:cNvPr id="11" name="îṧ1îde"/>
              <p:cNvSpPr/>
              <p:nvPr/>
            </p:nvSpPr>
            <p:spPr>
              <a:xfrm>
                <a:off x="5003292" y="2409444"/>
                <a:ext cx="2185416" cy="2185416"/>
              </a:xfrm>
              <a:prstGeom prst="ellipse">
                <a:avLst/>
              </a:prstGeom>
              <a:solidFill>
                <a:srgbClr val="F2F2F2">
                  <a:alpha val="50196"/>
                </a:srgbClr>
              </a:solidFill>
              <a:ln w="57150" cmpd="thickThin">
                <a:solidFill>
                  <a:schemeClr val="bg1"/>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defTabSz="914400"/>
                <a:endParaRPr lang="zh-CN" altLang="en-US" sz="2400" b="1" i="1" dirty="0">
                  <a:solidFill>
                    <a:schemeClr val="tx1">
                      <a:lumMod val="95000"/>
                      <a:lumOff val="5000"/>
                    </a:schemeClr>
                  </a:solidFill>
                  <a:cs typeface="+mn-ea"/>
                  <a:sym typeface="+mn-lt"/>
                </a:endParaRPr>
              </a:p>
            </p:txBody>
          </p:sp>
          <p:grpSp>
            <p:nvGrpSpPr>
              <p:cNvPr id="12" name="ï$ľiḋe"/>
              <p:cNvGrpSpPr/>
              <p:nvPr/>
            </p:nvGrpSpPr>
            <p:grpSpPr>
              <a:xfrm>
                <a:off x="6694932" y="3931920"/>
                <a:ext cx="612648" cy="612648"/>
                <a:chOff x="8668512" y="3986784"/>
                <a:chExt cx="612648" cy="612648"/>
              </a:xfrm>
            </p:grpSpPr>
            <p:sp>
              <p:nvSpPr>
                <p:cNvPr id="36" name="iş1îḑê"/>
                <p:cNvSpPr/>
                <p:nvPr/>
              </p:nvSpPr>
              <p:spPr>
                <a:xfrm>
                  <a:off x="8668512" y="3986784"/>
                  <a:ext cx="612648" cy="612648"/>
                </a:xfrm>
                <a:prstGeom prst="ellipse">
                  <a:avLst/>
                </a:prstGeom>
                <a:solidFill>
                  <a:srgbClr val="0070C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2000">
                    <a:solidFill>
                      <a:schemeClr val="bg1">
                        <a:lumMod val="95000"/>
                      </a:schemeClr>
                    </a:solidFill>
                    <a:cs typeface="+mn-ea"/>
                    <a:sym typeface="+mn-lt"/>
                  </a:endParaRPr>
                </a:p>
              </p:txBody>
            </p:sp>
            <p:sp>
              <p:nvSpPr>
                <p:cNvPr id="37" name="í$ļiḑè"/>
                <p:cNvSpPr/>
                <p:nvPr/>
              </p:nvSpPr>
              <p:spPr bwMode="auto">
                <a:xfrm>
                  <a:off x="8814816" y="4170508"/>
                  <a:ext cx="320040" cy="245200"/>
                </a:xfrm>
                <a:custGeom>
                  <a:avLst/>
                  <a:gdLst>
                    <a:gd name="T0" fmla="*/ 633 w 718"/>
                    <a:gd name="T1" fmla="*/ 0 h 549"/>
                    <a:gd name="T2" fmla="*/ 549 w 718"/>
                    <a:gd name="T3" fmla="*/ 84 h 549"/>
                    <a:gd name="T4" fmla="*/ 578 w 718"/>
                    <a:gd name="T5" fmla="*/ 148 h 549"/>
                    <a:gd name="T6" fmla="*/ 475 w 718"/>
                    <a:gd name="T7" fmla="*/ 302 h 549"/>
                    <a:gd name="T8" fmla="*/ 443 w 718"/>
                    <a:gd name="T9" fmla="*/ 296 h 549"/>
                    <a:gd name="T10" fmla="*/ 369 w 718"/>
                    <a:gd name="T11" fmla="*/ 340 h 549"/>
                    <a:gd name="T12" fmla="*/ 310 w 718"/>
                    <a:gd name="T13" fmla="*/ 305 h 549"/>
                    <a:gd name="T14" fmla="*/ 316 w 718"/>
                    <a:gd name="T15" fmla="*/ 275 h 549"/>
                    <a:gd name="T16" fmla="*/ 232 w 718"/>
                    <a:gd name="T17" fmla="*/ 190 h 549"/>
                    <a:gd name="T18" fmla="*/ 147 w 718"/>
                    <a:gd name="T19" fmla="*/ 275 h 549"/>
                    <a:gd name="T20" fmla="*/ 176 w 718"/>
                    <a:gd name="T21" fmla="*/ 338 h 549"/>
                    <a:gd name="T22" fmla="*/ 133 w 718"/>
                    <a:gd name="T23" fmla="*/ 396 h 549"/>
                    <a:gd name="T24" fmla="*/ 84 w 718"/>
                    <a:gd name="T25" fmla="*/ 380 h 549"/>
                    <a:gd name="T26" fmla="*/ 0 w 718"/>
                    <a:gd name="T27" fmla="*/ 465 h 549"/>
                    <a:gd name="T28" fmla="*/ 84 w 718"/>
                    <a:gd name="T29" fmla="*/ 549 h 549"/>
                    <a:gd name="T30" fmla="*/ 168 w 718"/>
                    <a:gd name="T31" fmla="*/ 465 h 549"/>
                    <a:gd name="T32" fmla="*/ 148 w 718"/>
                    <a:gd name="T33" fmla="*/ 411 h 549"/>
                    <a:gd name="T34" fmla="*/ 194 w 718"/>
                    <a:gd name="T35" fmla="*/ 350 h 549"/>
                    <a:gd name="T36" fmla="*/ 232 w 718"/>
                    <a:gd name="T37" fmla="*/ 359 h 549"/>
                    <a:gd name="T38" fmla="*/ 300 w 718"/>
                    <a:gd name="T39" fmla="*/ 324 h 549"/>
                    <a:gd name="T40" fmla="*/ 361 w 718"/>
                    <a:gd name="T41" fmla="*/ 360 h 549"/>
                    <a:gd name="T42" fmla="*/ 359 w 718"/>
                    <a:gd name="T43" fmla="*/ 380 h 549"/>
                    <a:gd name="T44" fmla="*/ 443 w 718"/>
                    <a:gd name="T45" fmla="*/ 465 h 549"/>
                    <a:gd name="T46" fmla="*/ 528 w 718"/>
                    <a:gd name="T47" fmla="*/ 380 h 549"/>
                    <a:gd name="T48" fmla="*/ 494 w 718"/>
                    <a:gd name="T49" fmla="*/ 313 h 549"/>
                    <a:gd name="T50" fmla="*/ 596 w 718"/>
                    <a:gd name="T51" fmla="*/ 160 h 549"/>
                    <a:gd name="T52" fmla="*/ 633 w 718"/>
                    <a:gd name="T53" fmla="*/ 169 h 549"/>
                    <a:gd name="T54" fmla="*/ 718 w 718"/>
                    <a:gd name="T55" fmla="*/ 84 h 549"/>
                    <a:gd name="T56" fmla="*/ 633 w 718"/>
                    <a:gd name="T57" fmla="*/ 0 h 549"/>
                    <a:gd name="T58" fmla="*/ 84 w 718"/>
                    <a:gd name="T59" fmla="*/ 507 h 549"/>
                    <a:gd name="T60" fmla="*/ 42 w 718"/>
                    <a:gd name="T61" fmla="*/ 465 h 549"/>
                    <a:gd name="T62" fmla="*/ 84 w 718"/>
                    <a:gd name="T63" fmla="*/ 422 h 549"/>
                    <a:gd name="T64" fmla="*/ 126 w 718"/>
                    <a:gd name="T65" fmla="*/ 465 h 549"/>
                    <a:gd name="T66" fmla="*/ 84 w 718"/>
                    <a:gd name="T67" fmla="*/ 507 h 549"/>
                    <a:gd name="T68" fmla="*/ 232 w 718"/>
                    <a:gd name="T69" fmla="*/ 317 h 549"/>
                    <a:gd name="T70" fmla="*/ 190 w 718"/>
                    <a:gd name="T71" fmla="*/ 275 h 549"/>
                    <a:gd name="T72" fmla="*/ 232 w 718"/>
                    <a:gd name="T73" fmla="*/ 233 h 549"/>
                    <a:gd name="T74" fmla="*/ 274 w 718"/>
                    <a:gd name="T75" fmla="*/ 275 h 549"/>
                    <a:gd name="T76" fmla="*/ 232 w 718"/>
                    <a:gd name="T77" fmla="*/ 317 h 549"/>
                    <a:gd name="T78" fmla="*/ 443 w 718"/>
                    <a:gd name="T79" fmla="*/ 422 h 549"/>
                    <a:gd name="T80" fmla="*/ 401 w 718"/>
                    <a:gd name="T81" fmla="*/ 380 h 549"/>
                    <a:gd name="T82" fmla="*/ 443 w 718"/>
                    <a:gd name="T83" fmla="*/ 338 h 549"/>
                    <a:gd name="T84" fmla="*/ 486 w 718"/>
                    <a:gd name="T85" fmla="*/ 380 h 549"/>
                    <a:gd name="T86" fmla="*/ 443 w 718"/>
                    <a:gd name="T87" fmla="*/ 422 h 549"/>
                    <a:gd name="T88" fmla="*/ 633 w 718"/>
                    <a:gd name="T89" fmla="*/ 127 h 549"/>
                    <a:gd name="T90" fmla="*/ 591 w 718"/>
                    <a:gd name="T91" fmla="*/ 84 h 549"/>
                    <a:gd name="T92" fmla="*/ 633 w 718"/>
                    <a:gd name="T93" fmla="*/ 42 h 549"/>
                    <a:gd name="T94" fmla="*/ 675 w 718"/>
                    <a:gd name="T95" fmla="*/ 84 h 549"/>
                    <a:gd name="T96" fmla="*/ 633 w 718"/>
                    <a:gd name="T97" fmla="*/ 12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8" h="549">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bg1"/>
                </a:solidFill>
                <a:ln>
                  <a:noFill/>
                </a:ln>
              </p:spPr>
              <p:txBody>
                <a:bodyPr wrap="square" lIns="91440" tIns="45720" rIns="91440" bIns="45720" anchor="ctr">
                  <a:normAutofit fontScale="92500" lnSpcReduction="20000"/>
                </a:bodyPr>
                <a:lstStyle/>
                <a:p>
                  <a:pPr algn="ctr"/>
                  <a:endParaRPr sz="1200">
                    <a:solidFill>
                      <a:schemeClr val="bg1">
                        <a:lumMod val="95000"/>
                      </a:schemeClr>
                    </a:solidFill>
                    <a:cs typeface="+mn-ea"/>
                    <a:sym typeface="+mn-lt"/>
                  </a:endParaRPr>
                </a:p>
              </p:txBody>
            </p:sp>
          </p:grpSp>
          <p:grpSp>
            <p:nvGrpSpPr>
              <p:cNvPr id="13" name="íṧ1iḑé"/>
              <p:cNvGrpSpPr/>
              <p:nvPr/>
            </p:nvGrpSpPr>
            <p:grpSpPr>
              <a:xfrm>
                <a:off x="4866132" y="3931920"/>
                <a:ext cx="612648" cy="612648"/>
                <a:chOff x="8668512" y="3986784"/>
                <a:chExt cx="612648" cy="612648"/>
              </a:xfrm>
            </p:grpSpPr>
            <p:sp>
              <p:nvSpPr>
                <p:cNvPr id="34" name="iśḷíḑé"/>
                <p:cNvSpPr/>
                <p:nvPr/>
              </p:nvSpPr>
              <p:spPr>
                <a:xfrm>
                  <a:off x="8668512" y="3986784"/>
                  <a:ext cx="612648" cy="612648"/>
                </a:xfrm>
                <a:prstGeom prst="ellipse">
                  <a:avLst/>
                </a:prstGeom>
                <a:solidFill>
                  <a:srgbClr val="0070C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2000">
                    <a:solidFill>
                      <a:schemeClr val="bg1">
                        <a:lumMod val="95000"/>
                      </a:schemeClr>
                    </a:solidFill>
                    <a:cs typeface="+mn-ea"/>
                    <a:sym typeface="+mn-lt"/>
                  </a:endParaRPr>
                </a:p>
              </p:txBody>
            </p:sp>
            <p:sp>
              <p:nvSpPr>
                <p:cNvPr id="35" name="íšľîde"/>
                <p:cNvSpPr/>
                <p:nvPr/>
              </p:nvSpPr>
              <p:spPr bwMode="auto">
                <a:xfrm>
                  <a:off x="8814816" y="4170508"/>
                  <a:ext cx="320040" cy="245200"/>
                </a:xfrm>
                <a:custGeom>
                  <a:avLst/>
                  <a:gdLst>
                    <a:gd name="T0" fmla="*/ 633 w 718"/>
                    <a:gd name="T1" fmla="*/ 0 h 549"/>
                    <a:gd name="T2" fmla="*/ 549 w 718"/>
                    <a:gd name="T3" fmla="*/ 84 h 549"/>
                    <a:gd name="T4" fmla="*/ 578 w 718"/>
                    <a:gd name="T5" fmla="*/ 148 h 549"/>
                    <a:gd name="T6" fmla="*/ 475 w 718"/>
                    <a:gd name="T7" fmla="*/ 302 h 549"/>
                    <a:gd name="T8" fmla="*/ 443 w 718"/>
                    <a:gd name="T9" fmla="*/ 296 h 549"/>
                    <a:gd name="T10" fmla="*/ 369 w 718"/>
                    <a:gd name="T11" fmla="*/ 340 h 549"/>
                    <a:gd name="T12" fmla="*/ 310 w 718"/>
                    <a:gd name="T13" fmla="*/ 305 h 549"/>
                    <a:gd name="T14" fmla="*/ 316 w 718"/>
                    <a:gd name="T15" fmla="*/ 275 h 549"/>
                    <a:gd name="T16" fmla="*/ 232 w 718"/>
                    <a:gd name="T17" fmla="*/ 190 h 549"/>
                    <a:gd name="T18" fmla="*/ 147 w 718"/>
                    <a:gd name="T19" fmla="*/ 275 h 549"/>
                    <a:gd name="T20" fmla="*/ 176 w 718"/>
                    <a:gd name="T21" fmla="*/ 338 h 549"/>
                    <a:gd name="T22" fmla="*/ 133 w 718"/>
                    <a:gd name="T23" fmla="*/ 396 h 549"/>
                    <a:gd name="T24" fmla="*/ 84 w 718"/>
                    <a:gd name="T25" fmla="*/ 380 h 549"/>
                    <a:gd name="T26" fmla="*/ 0 w 718"/>
                    <a:gd name="T27" fmla="*/ 465 h 549"/>
                    <a:gd name="T28" fmla="*/ 84 w 718"/>
                    <a:gd name="T29" fmla="*/ 549 h 549"/>
                    <a:gd name="T30" fmla="*/ 168 w 718"/>
                    <a:gd name="T31" fmla="*/ 465 h 549"/>
                    <a:gd name="T32" fmla="*/ 148 w 718"/>
                    <a:gd name="T33" fmla="*/ 411 h 549"/>
                    <a:gd name="T34" fmla="*/ 194 w 718"/>
                    <a:gd name="T35" fmla="*/ 350 h 549"/>
                    <a:gd name="T36" fmla="*/ 232 w 718"/>
                    <a:gd name="T37" fmla="*/ 359 h 549"/>
                    <a:gd name="T38" fmla="*/ 300 w 718"/>
                    <a:gd name="T39" fmla="*/ 324 h 549"/>
                    <a:gd name="T40" fmla="*/ 361 w 718"/>
                    <a:gd name="T41" fmla="*/ 360 h 549"/>
                    <a:gd name="T42" fmla="*/ 359 w 718"/>
                    <a:gd name="T43" fmla="*/ 380 h 549"/>
                    <a:gd name="T44" fmla="*/ 443 w 718"/>
                    <a:gd name="T45" fmla="*/ 465 h 549"/>
                    <a:gd name="T46" fmla="*/ 528 w 718"/>
                    <a:gd name="T47" fmla="*/ 380 h 549"/>
                    <a:gd name="T48" fmla="*/ 494 w 718"/>
                    <a:gd name="T49" fmla="*/ 313 h 549"/>
                    <a:gd name="T50" fmla="*/ 596 w 718"/>
                    <a:gd name="T51" fmla="*/ 160 h 549"/>
                    <a:gd name="T52" fmla="*/ 633 w 718"/>
                    <a:gd name="T53" fmla="*/ 169 h 549"/>
                    <a:gd name="T54" fmla="*/ 718 w 718"/>
                    <a:gd name="T55" fmla="*/ 84 h 549"/>
                    <a:gd name="T56" fmla="*/ 633 w 718"/>
                    <a:gd name="T57" fmla="*/ 0 h 549"/>
                    <a:gd name="T58" fmla="*/ 84 w 718"/>
                    <a:gd name="T59" fmla="*/ 507 h 549"/>
                    <a:gd name="T60" fmla="*/ 42 w 718"/>
                    <a:gd name="T61" fmla="*/ 465 h 549"/>
                    <a:gd name="T62" fmla="*/ 84 w 718"/>
                    <a:gd name="T63" fmla="*/ 422 h 549"/>
                    <a:gd name="T64" fmla="*/ 126 w 718"/>
                    <a:gd name="T65" fmla="*/ 465 h 549"/>
                    <a:gd name="T66" fmla="*/ 84 w 718"/>
                    <a:gd name="T67" fmla="*/ 507 h 549"/>
                    <a:gd name="T68" fmla="*/ 232 w 718"/>
                    <a:gd name="T69" fmla="*/ 317 h 549"/>
                    <a:gd name="T70" fmla="*/ 190 w 718"/>
                    <a:gd name="T71" fmla="*/ 275 h 549"/>
                    <a:gd name="T72" fmla="*/ 232 w 718"/>
                    <a:gd name="T73" fmla="*/ 233 h 549"/>
                    <a:gd name="T74" fmla="*/ 274 w 718"/>
                    <a:gd name="T75" fmla="*/ 275 h 549"/>
                    <a:gd name="T76" fmla="*/ 232 w 718"/>
                    <a:gd name="T77" fmla="*/ 317 h 549"/>
                    <a:gd name="T78" fmla="*/ 443 w 718"/>
                    <a:gd name="T79" fmla="*/ 422 h 549"/>
                    <a:gd name="T80" fmla="*/ 401 w 718"/>
                    <a:gd name="T81" fmla="*/ 380 h 549"/>
                    <a:gd name="T82" fmla="*/ 443 w 718"/>
                    <a:gd name="T83" fmla="*/ 338 h 549"/>
                    <a:gd name="T84" fmla="*/ 486 w 718"/>
                    <a:gd name="T85" fmla="*/ 380 h 549"/>
                    <a:gd name="T86" fmla="*/ 443 w 718"/>
                    <a:gd name="T87" fmla="*/ 422 h 549"/>
                    <a:gd name="T88" fmla="*/ 633 w 718"/>
                    <a:gd name="T89" fmla="*/ 127 h 549"/>
                    <a:gd name="T90" fmla="*/ 591 w 718"/>
                    <a:gd name="T91" fmla="*/ 84 h 549"/>
                    <a:gd name="T92" fmla="*/ 633 w 718"/>
                    <a:gd name="T93" fmla="*/ 42 h 549"/>
                    <a:gd name="T94" fmla="*/ 675 w 718"/>
                    <a:gd name="T95" fmla="*/ 84 h 549"/>
                    <a:gd name="T96" fmla="*/ 633 w 718"/>
                    <a:gd name="T97" fmla="*/ 12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8" h="549">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bg1"/>
                </a:solidFill>
                <a:ln>
                  <a:noFill/>
                </a:ln>
              </p:spPr>
              <p:txBody>
                <a:bodyPr wrap="square" lIns="91440" tIns="45720" rIns="91440" bIns="45720" anchor="ctr">
                  <a:normAutofit fontScale="92500" lnSpcReduction="20000"/>
                </a:bodyPr>
                <a:lstStyle/>
                <a:p>
                  <a:pPr algn="ctr"/>
                  <a:endParaRPr sz="1200">
                    <a:solidFill>
                      <a:schemeClr val="bg1">
                        <a:lumMod val="95000"/>
                      </a:schemeClr>
                    </a:solidFill>
                    <a:cs typeface="+mn-ea"/>
                    <a:sym typeface="+mn-lt"/>
                  </a:endParaRPr>
                </a:p>
              </p:txBody>
            </p:sp>
          </p:grpSp>
          <p:grpSp>
            <p:nvGrpSpPr>
              <p:cNvPr id="14" name="íṥḻídé"/>
              <p:cNvGrpSpPr/>
              <p:nvPr/>
            </p:nvGrpSpPr>
            <p:grpSpPr>
              <a:xfrm>
                <a:off x="6694932" y="2510029"/>
                <a:ext cx="612648" cy="612648"/>
                <a:chOff x="8668512" y="3986784"/>
                <a:chExt cx="612648" cy="612648"/>
              </a:xfrm>
            </p:grpSpPr>
            <p:sp>
              <p:nvSpPr>
                <p:cNvPr id="32" name="ïṧlïḓe"/>
                <p:cNvSpPr/>
                <p:nvPr/>
              </p:nvSpPr>
              <p:spPr>
                <a:xfrm>
                  <a:off x="8668512" y="3986784"/>
                  <a:ext cx="612648" cy="612648"/>
                </a:xfrm>
                <a:prstGeom prst="ellipse">
                  <a:avLst/>
                </a:prstGeom>
                <a:solidFill>
                  <a:srgbClr val="0070C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2000">
                    <a:solidFill>
                      <a:schemeClr val="bg1">
                        <a:lumMod val="95000"/>
                      </a:schemeClr>
                    </a:solidFill>
                    <a:cs typeface="+mn-ea"/>
                    <a:sym typeface="+mn-lt"/>
                  </a:endParaRPr>
                </a:p>
              </p:txBody>
            </p:sp>
            <p:sp>
              <p:nvSpPr>
                <p:cNvPr id="33" name="ïŝ1îḋè"/>
                <p:cNvSpPr/>
                <p:nvPr/>
              </p:nvSpPr>
              <p:spPr bwMode="auto">
                <a:xfrm>
                  <a:off x="8814816" y="4170508"/>
                  <a:ext cx="320040" cy="245200"/>
                </a:xfrm>
                <a:custGeom>
                  <a:avLst/>
                  <a:gdLst>
                    <a:gd name="T0" fmla="*/ 633 w 718"/>
                    <a:gd name="T1" fmla="*/ 0 h 549"/>
                    <a:gd name="T2" fmla="*/ 549 w 718"/>
                    <a:gd name="T3" fmla="*/ 84 h 549"/>
                    <a:gd name="T4" fmla="*/ 578 w 718"/>
                    <a:gd name="T5" fmla="*/ 148 h 549"/>
                    <a:gd name="T6" fmla="*/ 475 w 718"/>
                    <a:gd name="T7" fmla="*/ 302 h 549"/>
                    <a:gd name="T8" fmla="*/ 443 w 718"/>
                    <a:gd name="T9" fmla="*/ 296 h 549"/>
                    <a:gd name="T10" fmla="*/ 369 w 718"/>
                    <a:gd name="T11" fmla="*/ 340 h 549"/>
                    <a:gd name="T12" fmla="*/ 310 w 718"/>
                    <a:gd name="T13" fmla="*/ 305 h 549"/>
                    <a:gd name="T14" fmla="*/ 316 w 718"/>
                    <a:gd name="T15" fmla="*/ 275 h 549"/>
                    <a:gd name="T16" fmla="*/ 232 w 718"/>
                    <a:gd name="T17" fmla="*/ 190 h 549"/>
                    <a:gd name="T18" fmla="*/ 147 w 718"/>
                    <a:gd name="T19" fmla="*/ 275 h 549"/>
                    <a:gd name="T20" fmla="*/ 176 w 718"/>
                    <a:gd name="T21" fmla="*/ 338 h 549"/>
                    <a:gd name="T22" fmla="*/ 133 w 718"/>
                    <a:gd name="T23" fmla="*/ 396 h 549"/>
                    <a:gd name="T24" fmla="*/ 84 w 718"/>
                    <a:gd name="T25" fmla="*/ 380 h 549"/>
                    <a:gd name="T26" fmla="*/ 0 w 718"/>
                    <a:gd name="T27" fmla="*/ 465 h 549"/>
                    <a:gd name="T28" fmla="*/ 84 w 718"/>
                    <a:gd name="T29" fmla="*/ 549 h 549"/>
                    <a:gd name="T30" fmla="*/ 168 w 718"/>
                    <a:gd name="T31" fmla="*/ 465 h 549"/>
                    <a:gd name="T32" fmla="*/ 148 w 718"/>
                    <a:gd name="T33" fmla="*/ 411 h 549"/>
                    <a:gd name="T34" fmla="*/ 194 w 718"/>
                    <a:gd name="T35" fmla="*/ 350 h 549"/>
                    <a:gd name="T36" fmla="*/ 232 w 718"/>
                    <a:gd name="T37" fmla="*/ 359 h 549"/>
                    <a:gd name="T38" fmla="*/ 300 w 718"/>
                    <a:gd name="T39" fmla="*/ 324 h 549"/>
                    <a:gd name="T40" fmla="*/ 361 w 718"/>
                    <a:gd name="T41" fmla="*/ 360 h 549"/>
                    <a:gd name="T42" fmla="*/ 359 w 718"/>
                    <a:gd name="T43" fmla="*/ 380 h 549"/>
                    <a:gd name="T44" fmla="*/ 443 w 718"/>
                    <a:gd name="T45" fmla="*/ 465 h 549"/>
                    <a:gd name="T46" fmla="*/ 528 w 718"/>
                    <a:gd name="T47" fmla="*/ 380 h 549"/>
                    <a:gd name="T48" fmla="*/ 494 w 718"/>
                    <a:gd name="T49" fmla="*/ 313 h 549"/>
                    <a:gd name="T50" fmla="*/ 596 w 718"/>
                    <a:gd name="T51" fmla="*/ 160 h 549"/>
                    <a:gd name="T52" fmla="*/ 633 w 718"/>
                    <a:gd name="T53" fmla="*/ 169 h 549"/>
                    <a:gd name="T54" fmla="*/ 718 w 718"/>
                    <a:gd name="T55" fmla="*/ 84 h 549"/>
                    <a:gd name="T56" fmla="*/ 633 w 718"/>
                    <a:gd name="T57" fmla="*/ 0 h 549"/>
                    <a:gd name="T58" fmla="*/ 84 w 718"/>
                    <a:gd name="T59" fmla="*/ 507 h 549"/>
                    <a:gd name="T60" fmla="*/ 42 w 718"/>
                    <a:gd name="T61" fmla="*/ 465 h 549"/>
                    <a:gd name="T62" fmla="*/ 84 w 718"/>
                    <a:gd name="T63" fmla="*/ 422 h 549"/>
                    <a:gd name="T64" fmla="*/ 126 w 718"/>
                    <a:gd name="T65" fmla="*/ 465 h 549"/>
                    <a:gd name="T66" fmla="*/ 84 w 718"/>
                    <a:gd name="T67" fmla="*/ 507 h 549"/>
                    <a:gd name="T68" fmla="*/ 232 w 718"/>
                    <a:gd name="T69" fmla="*/ 317 h 549"/>
                    <a:gd name="T70" fmla="*/ 190 w 718"/>
                    <a:gd name="T71" fmla="*/ 275 h 549"/>
                    <a:gd name="T72" fmla="*/ 232 w 718"/>
                    <a:gd name="T73" fmla="*/ 233 h 549"/>
                    <a:gd name="T74" fmla="*/ 274 w 718"/>
                    <a:gd name="T75" fmla="*/ 275 h 549"/>
                    <a:gd name="T76" fmla="*/ 232 w 718"/>
                    <a:gd name="T77" fmla="*/ 317 h 549"/>
                    <a:gd name="T78" fmla="*/ 443 w 718"/>
                    <a:gd name="T79" fmla="*/ 422 h 549"/>
                    <a:gd name="T80" fmla="*/ 401 w 718"/>
                    <a:gd name="T81" fmla="*/ 380 h 549"/>
                    <a:gd name="T82" fmla="*/ 443 w 718"/>
                    <a:gd name="T83" fmla="*/ 338 h 549"/>
                    <a:gd name="T84" fmla="*/ 486 w 718"/>
                    <a:gd name="T85" fmla="*/ 380 h 549"/>
                    <a:gd name="T86" fmla="*/ 443 w 718"/>
                    <a:gd name="T87" fmla="*/ 422 h 549"/>
                    <a:gd name="T88" fmla="*/ 633 w 718"/>
                    <a:gd name="T89" fmla="*/ 127 h 549"/>
                    <a:gd name="T90" fmla="*/ 591 w 718"/>
                    <a:gd name="T91" fmla="*/ 84 h 549"/>
                    <a:gd name="T92" fmla="*/ 633 w 718"/>
                    <a:gd name="T93" fmla="*/ 42 h 549"/>
                    <a:gd name="T94" fmla="*/ 675 w 718"/>
                    <a:gd name="T95" fmla="*/ 84 h 549"/>
                    <a:gd name="T96" fmla="*/ 633 w 718"/>
                    <a:gd name="T97" fmla="*/ 12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8" h="549">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bg1"/>
                </a:solidFill>
                <a:ln>
                  <a:noFill/>
                </a:ln>
              </p:spPr>
              <p:txBody>
                <a:bodyPr wrap="square" lIns="91440" tIns="45720" rIns="91440" bIns="45720" anchor="ctr">
                  <a:normAutofit fontScale="92500" lnSpcReduction="20000"/>
                </a:bodyPr>
                <a:lstStyle/>
                <a:p>
                  <a:pPr algn="ctr"/>
                  <a:endParaRPr sz="1200">
                    <a:solidFill>
                      <a:schemeClr val="bg1">
                        <a:lumMod val="95000"/>
                      </a:schemeClr>
                    </a:solidFill>
                    <a:cs typeface="+mn-ea"/>
                    <a:sym typeface="+mn-lt"/>
                  </a:endParaRPr>
                </a:p>
              </p:txBody>
            </p:sp>
          </p:grpSp>
          <p:grpSp>
            <p:nvGrpSpPr>
              <p:cNvPr id="15" name="îšḻîḑê"/>
              <p:cNvGrpSpPr/>
              <p:nvPr/>
            </p:nvGrpSpPr>
            <p:grpSpPr>
              <a:xfrm>
                <a:off x="4866132" y="2510029"/>
                <a:ext cx="612648" cy="612648"/>
                <a:chOff x="8668512" y="3986784"/>
                <a:chExt cx="612648" cy="612648"/>
              </a:xfrm>
            </p:grpSpPr>
            <p:sp>
              <p:nvSpPr>
                <p:cNvPr id="30" name="íṣḻïde"/>
                <p:cNvSpPr/>
                <p:nvPr/>
              </p:nvSpPr>
              <p:spPr>
                <a:xfrm>
                  <a:off x="8668512" y="3986784"/>
                  <a:ext cx="612648" cy="612648"/>
                </a:xfrm>
                <a:prstGeom prst="ellipse">
                  <a:avLst/>
                </a:prstGeom>
                <a:solidFill>
                  <a:srgbClr val="0070C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2000">
                    <a:solidFill>
                      <a:schemeClr val="bg1">
                        <a:lumMod val="95000"/>
                      </a:schemeClr>
                    </a:solidFill>
                    <a:cs typeface="+mn-ea"/>
                    <a:sym typeface="+mn-lt"/>
                  </a:endParaRPr>
                </a:p>
              </p:txBody>
            </p:sp>
            <p:sp>
              <p:nvSpPr>
                <p:cNvPr id="31" name="ïŝ1íḑè"/>
                <p:cNvSpPr/>
                <p:nvPr/>
              </p:nvSpPr>
              <p:spPr bwMode="auto">
                <a:xfrm>
                  <a:off x="8814816" y="4170508"/>
                  <a:ext cx="320040" cy="245200"/>
                </a:xfrm>
                <a:custGeom>
                  <a:avLst/>
                  <a:gdLst>
                    <a:gd name="T0" fmla="*/ 633 w 718"/>
                    <a:gd name="T1" fmla="*/ 0 h 549"/>
                    <a:gd name="T2" fmla="*/ 549 w 718"/>
                    <a:gd name="T3" fmla="*/ 84 h 549"/>
                    <a:gd name="T4" fmla="*/ 578 w 718"/>
                    <a:gd name="T5" fmla="*/ 148 h 549"/>
                    <a:gd name="T6" fmla="*/ 475 w 718"/>
                    <a:gd name="T7" fmla="*/ 302 h 549"/>
                    <a:gd name="T8" fmla="*/ 443 w 718"/>
                    <a:gd name="T9" fmla="*/ 296 h 549"/>
                    <a:gd name="T10" fmla="*/ 369 w 718"/>
                    <a:gd name="T11" fmla="*/ 340 h 549"/>
                    <a:gd name="T12" fmla="*/ 310 w 718"/>
                    <a:gd name="T13" fmla="*/ 305 h 549"/>
                    <a:gd name="T14" fmla="*/ 316 w 718"/>
                    <a:gd name="T15" fmla="*/ 275 h 549"/>
                    <a:gd name="T16" fmla="*/ 232 w 718"/>
                    <a:gd name="T17" fmla="*/ 190 h 549"/>
                    <a:gd name="T18" fmla="*/ 147 w 718"/>
                    <a:gd name="T19" fmla="*/ 275 h 549"/>
                    <a:gd name="T20" fmla="*/ 176 w 718"/>
                    <a:gd name="T21" fmla="*/ 338 h 549"/>
                    <a:gd name="T22" fmla="*/ 133 w 718"/>
                    <a:gd name="T23" fmla="*/ 396 h 549"/>
                    <a:gd name="T24" fmla="*/ 84 w 718"/>
                    <a:gd name="T25" fmla="*/ 380 h 549"/>
                    <a:gd name="T26" fmla="*/ 0 w 718"/>
                    <a:gd name="T27" fmla="*/ 465 h 549"/>
                    <a:gd name="T28" fmla="*/ 84 w 718"/>
                    <a:gd name="T29" fmla="*/ 549 h 549"/>
                    <a:gd name="T30" fmla="*/ 168 w 718"/>
                    <a:gd name="T31" fmla="*/ 465 h 549"/>
                    <a:gd name="T32" fmla="*/ 148 w 718"/>
                    <a:gd name="T33" fmla="*/ 411 h 549"/>
                    <a:gd name="T34" fmla="*/ 194 w 718"/>
                    <a:gd name="T35" fmla="*/ 350 h 549"/>
                    <a:gd name="T36" fmla="*/ 232 w 718"/>
                    <a:gd name="T37" fmla="*/ 359 h 549"/>
                    <a:gd name="T38" fmla="*/ 300 w 718"/>
                    <a:gd name="T39" fmla="*/ 324 h 549"/>
                    <a:gd name="T40" fmla="*/ 361 w 718"/>
                    <a:gd name="T41" fmla="*/ 360 h 549"/>
                    <a:gd name="T42" fmla="*/ 359 w 718"/>
                    <a:gd name="T43" fmla="*/ 380 h 549"/>
                    <a:gd name="T44" fmla="*/ 443 w 718"/>
                    <a:gd name="T45" fmla="*/ 465 h 549"/>
                    <a:gd name="T46" fmla="*/ 528 w 718"/>
                    <a:gd name="T47" fmla="*/ 380 h 549"/>
                    <a:gd name="T48" fmla="*/ 494 w 718"/>
                    <a:gd name="T49" fmla="*/ 313 h 549"/>
                    <a:gd name="T50" fmla="*/ 596 w 718"/>
                    <a:gd name="T51" fmla="*/ 160 h 549"/>
                    <a:gd name="T52" fmla="*/ 633 w 718"/>
                    <a:gd name="T53" fmla="*/ 169 h 549"/>
                    <a:gd name="T54" fmla="*/ 718 w 718"/>
                    <a:gd name="T55" fmla="*/ 84 h 549"/>
                    <a:gd name="T56" fmla="*/ 633 w 718"/>
                    <a:gd name="T57" fmla="*/ 0 h 549"/>
                    <a:gd name="T58" fmla="*/ 84 w 718"/>
                    <a:gd name="T59" fmla="*/ 507 h 549"/>
                    <a:gd name="T60" fmla="*/ 42 w 718"/>
                    <a:gd name="T61" fmla="*/ 465 h 549"/>
                    <a:gd name="T62" fmla="*/ 84 w 718"/>
                    <a:gd name="T63" fmla="*/ 422 h 549"/>
                    <a:gd name="T64" fmla="*/ 126 w 718"/>
                    <a:gd name="T65" fmla="*/ 465 h 549"/>
                    <a:gd name="T66" fmla="*/ 84 w 718"/>
                    <a:gd name="T67" fmla="*/ 507 h 549"/>
                    <a:gd name="T68" fmla="*/ 232 w 718"/>
                    <a:gd name="T69" fmla="*/ 317 h 549"/>
                    <a:gd name="T70" fmla="*/ 190 w 718"/>
                    <a:gd name="T71" fmla="*/ 275 h 549"/>
                    <a:gd name="T72" fmla="*/ 232 w 718"/>
                    <a:gd name="T73" fmla="*/ 233 h 549"/>
                    <a:gd name="T74" fmla="*/ 274 w 718"/>
                    <a:gd name="T75" fmla="*/ 275 h 549"/>
                    <a:gd name="T76" fmla="*/ 232 w 718"/>
                    <a:gd name="T77" fmla="*/ 317 h 549"/>
                    <a:gd name="T78" fmla="*/ 443 w 718"/>
                    <a:gd name="T79" fmla="*/ 422 h 549"/>
                    <a:gd name="T80" fmla="*/ 401 w 718"/>
                    <a:gd name="T81" fmla="*/ 380 h 549"/>
                    <a:gd name="T82" fmla="*/ 443 w 718"/>
                    <a:gd name="T83" fmla="*/ 338 h 549"/>
                    <a:gd name="T84" fmla="*/ 486 w 718"/>
                    <a:gd name="T85" fmla="*/ 380 h 549"/>
                    <a:gd name="T86" fmla="*/ 443 w 718"/>
                    <a:gd name="T87" fmla="*/ 422 h 549"/>
                    <a:gd name="T88" fmla="*/ 633 w 718"/>
                    <a:gd name="T89" fmla="*/ 127 h 549"/>
                    <a:gd name="T90" fmla="*/ 591 w 718"/>
                    <a:gd name="T91" fmla="*/ 84 h 549"/>
                    <a:gd name="T92" fmla="*/ 633 w 718"/>
                    <a:gd name="T93" fmla="*/ 42 h 549"/>
                    <a:gd name="T94" fmla="*/ 675 w 718"/>
                    <a:gd name="T95" fmla="*/ 84 h 549"/>
                    <a:gd name="T96" fmla="*/ 633 w 718"/>
                    <a:gd name="T97" fmla="*/ 127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8" h="549">
                      <a:moveTo>
                        <a:pt x="633" y="0"/>
                      </a:moveTo>
                      <a:cubicBezTo>
                        <a:pt x="587" y="0"/>
                        <a:pt x="549" y="38"/>
                        <a:pt x="549" y="84"/>
                      </a:cubicBezTo>
                      <a:cubicBezTo>
                        <a:pt x="549" y="110"/>
                        <a:pt x="561" y="132"/>
                        <a:pt x="578" y="148"/>
                      </a:cubicBezTo>
                      <a:cubicBezTo>
                        <a:pt x="475" y="302"/>
                        <a:pt x="475" y="302"/>
                        <a:pt x="475" y="302"/>
                      </a:cubicBezTo>
                      <a:cubicBezTo>
                        <a:pt x="466" y="298"/>
                        <a:pt x="455" y="296"/>
                        <a:pt x="443" y="296"/>
                      </a:cubicBezTo>
                      <a:cubicBezTo>
                        <a:pt x="411" y="296"/>
                        <a:pt x="383" y="314"/>
                        <a:pt x="369" y="340"/>
                      </a:cubicBezTo>
                      <a:cubicBezTo>
                        <a:pt x="310" y="305"/>
                        <a:pt x="310" y="305"/>
                        <a:pt x="310" y="305"/>
                      </a:cubicBezTo>
                      <a:cubicBezTo>
                        <a:pt x="314" y="296"/>
                        <a:pt x="316" y="285"/>
                        <a:pt x="316" y="275"/>
                      </a:cubicBezTo>
                      <a:cubicBezTo>
                        <a:pt x="316" y="228"/>
                        <a:pt x="278" y="190"/>
                        <a:pt x="232" y="190"/>
                      </a:cubicBezTo>
                      <a:cubicBezTo>
                        <a:pt x="185" y="190"/>
                        <a:pt x="147" y="228"/>
                        <a:pt x="147" y="275"/>
                      </a:cubicBezTo>
                      <a:cubicBezTo>
                        <a:pt x="147" y="300"/>
                        <a:pt x="159" y="322"/>
                        <a:pt x="176" y="338"/>
                      </a:cubicBezTo>
                      <a:cubicBezTo>
                        <a:pt x="133" y="396"/>
                        <a:pt x="133" y="396"/>
                        <a:pt x="133" y="396"/>
                      </a:cubicBezTo>
                      <a:cubicBezTo>
                        <a:pt x="119" y="386"/>
                        <a:pt x="102" y="380"/>
                        <a:pt x="84" y="380"/>
                      </a:cubicBezTo>
                      <a:cubicBezTo>
                        <a:pt x="38" y="380"/>
                        <a:pt x="0" y="418"/>
                        <a:pt x="0" y="465"/>
                      </a:cubicBezTo>
                      <a:cubicBezTo>
                        <a:pt x="0" y="511"/>
                        <a:pt x="38" y="549"/>
                        <a:pt x="84" y="549"/>
                      </a:cubicBezTo>
                      <a:cubicBezTo>
                        <a:pt x="130" y="549"/>
                        <a:pt x="168" y="511"/>
                        <a:pt x="168" y="465"/>
                      </a:cubicBezTo>
                      <a:cubicBezTo>
                        <a:pt x="168" y="444"/>
                        <a:pt x="160" y="425"/>
                        <a:pt x="148" y="411"/>
                      </a:cubicBezTo>
                      <a:cubicBezTo>
                        <a:pt x="194" y="350"/>
                        <a:pt x="194" y="350"/>
                        <a:pt x="194" y="350"/>
                      </a:cubicBezTo>
                      <a:cubicBezTo>
                        <a:pt x="205" y="355"/>
                        <a:pt x="218" y="359"/>
                        <a:pt x="232" y="359"/>
                      </a:cubicBezTo>
                      <a:cubicBezTo>
                        <a:pt x="260" y="359"/>
                        <a:pt x="285" y="345"/>
                        <a:pt x="300" y="324"/>
                      </a:cubicBezTo>
                      <a:cubicBezTo>
                        <a:pt x="361" y="360"/>
                        <a:pt x="361" y="360"/>
                        <a:pt x="361" y="360"/>
                      </a:cubicBezTo>
                      <a:cubicBezTo>
                        <a:pt x="360" y="367"/>
                        <a:pt x="359" y="373"/>
                        <a:pt x="359" y="380"/>
                      </a:cubicBezTo>
                      <a:cubicBezTo>
                        <a:pt x="359" y="427"/>
                        <a:pt x="397" y="465"/>
                        <a:pt x="443" y="465"/>
                      </a:cubicBezTo>
                      <a:cubicBezTo>
                        <a:pt x="490" y="465"/>
                        <a:pt x="528" y="427"/>
                        <a:pt x="528" y="380"/>
                      </a:cubicBezTo>
                      <a:cubicBezTo>
                        <a:pt x="528" y="352"/>
                        <a:pt x="514" y="328"/>
                        <a:pt x="494" y="313"/>
                      </a:cubicBezTo>
                      <a:cubicBezTo>
                        <a:pt x="596" y="160"/>
                        <a:pt x="596" y="160"/>
                        <a:pt x="596" y="160"/>
                      </a:cubicBezTo>
                      <a:cubicBezTo>
                        <a:pt x="607" y="165"/>
                        <a:pt x="620" y="169"/>
                        <a:pt x="633" y="169"/>
                      </a:cubicBezTo>
                      <a:cubicBezTo>
                        <a:pt x="680" y="169"/>
                        <a:pt x="718" y="131"/>
                        <a:pt x="718" y="84"/>
                      </a:cubicBezTo>
                      <a:cubicBezTo>
                        <a:pt x="718" y="38"/>
                        <a:pt x="680" y="0"/>
                        <a:pt x="633" y="0"/>
                      </a:cubicBezTo>
                      <a:close/>
                      <a:moveTo>
                        <a:pt x="84" y="507"/>
                      </a:moveTo>
                      <a:cubicBezTo>
                        <a:pt x="61" y="507"/>
                        <a:pt x="42" y="488"/>
                        <a:pt x="42" y="465"/>
                      </a:cubicBezTo>
                      <a:cubicBezTo>
                        <a:pt x="42" y="441"/>
                        <a:pt x="61" y="422"/>
                        <a:pt x="84" y="422"/>
                      </a:cubicBezTo>
                      <a:cubicBezTo>
                        <a:pt x="107" y="422"/>
                        <a:pt x="126" y="441"/>
                        <a:pt x="126" y="465"/>
                      </a:cubicBezTo>
                      <a:cubicBezTo>
                        <a:pt x="126" y="488"/>
                        <a:pt x="107" y="507"/>
                        <a:pt x="84" y="507"/>
                      </a:cubicBezTo>
                      <a:close/>
                      <a:moveTo>
                        <a:pt x="232" y="317"/>
                      </a:moveTo>
                      <a:cubicBezTo>
                        <a:pt x="209" y="317"/>
                        <a:pt x="190" y="298"/>
                        <a:pt x="190" y="275"/>
                      </a:cubicBezTo>
                      <a:cubicBezTo>
                        <a:pt x="190" y="251"/>
                        <a:pt x="209" y="233"/>
                        <a:pt x="232" y="233"/>
                      </a:cubicBezTo>
                      <a:cubicBezTo>
                        <a:pt x="255" y="233"/>
                        <a:pt x="274" y="251"/>
                        <a:pt x="274" y="275"/>
                      </a:cubicBezTo>
                      <a:cubicBezTo>
                        <a:pt x="274" y="298"/>
                        <a:pt x="255" y="317"/>
                        <a:pt x="232" y="317"/>
                      </a:cubicBezTo>
                      <a:close/>
                      <a:moveTo>
                        <a:pt x="443" y="422"/>
                      </a:moveTo>
                      <a:cubicBezTo>
                        <a:pt x="420" y="422"/>
                        <a:pt x="401" y="403"/>
                        <a:pt x="401" y="380"/>
                      </a:cubicBezTo>
                      <a:cubicBezTo>
                        <a:pt x="401" y="357"/>
                        <a:pt x="420" y="338"/>
                        <a:pt x="443" y="338"/>
                      </a:cubicBezTo>
                      <a:cubicBezTo>
                        <a:pt x="467" y="338"/>
                        <a:pt x="486" y="357"/>
                        <a:pt x="486" y="380"/>
                      </a:cubicBezTo>
                      <a:cubicBezTo>
                        <a:pt x="486" y="403"/>
                        <a:pt x="467" y="422"/>
                        <a:pt x="443" y="422"/>
                      </a:cubicBezTo>
                      <a:close/>
                      <a:moveTo>
                        <a:pt x="633" y="127"/>
                      </a:moveTo>
                      <a:cubicBezTo>
                        <a:pt x="610" y="127"/>
                        <a:pt x="591" y="108"/>
                        <a:pt x="591" y="84"/>
                      </a:cubicBezTo>
                      <a:cubicBezTo>
                        <a:pt x="591" y="61"/>
                        <a:pt x="610" y="42"/>
                        <a:pt x="633" y="42"/>
                      </a:cubicBezTo>
                      <a:cubicBezTo>
                        <a:pt x="657" y="42"/>
                        <a:pt x="675" y="61"/>
                        <a:pt x="675" y="84"/>
                      </a:cubicBezTo>
                      <a:cubicBezTo>
                        <a:pt x="675" y="108"/>
                        <a:pt x="657" y="127"/>
                        <a:pt x="633" y="127"/>
                      </a:cubicBezTo>
                      <a:close/>
                    </a:path>
                  </a:pathLst>
                </a:custGeom>
                <a:solidFill>
                  <a:schemeClr val="bg1"/>
                </a:solidFill>
                <a:ln>
                  <a:noFill/>
                </a:ln>
              </p:spPr>
              <p:txBody>
                <a:bodyPr wrap="square" lIns="91440" tIns="45720" rIns="91440" bIns="45720" anchor="ctr">
                  <a:normAutofit fontScale="92500" lnSpcReduction="20000"/>
                </a:bodyPr>
                <a:lstStyle/>
                <a:p>
                  <a:pPr algn="ctr"/>
                  <a:endParaRPr sz="1200">
                    <a:solidFill>
                      <a:schemeClr val="bg1">
                        <a:lumMod val="95000"/>
                      </a:schemeClr>
                    </a:solidFill>
                    <a:cs typeface="+mn-ea"/>
                    <a:sym typeface="+mn-lt"/>
                  </a:endParaRPr>
                </a:p>
              </p:txBody>
            </p:sp>
          </p:grpSp>
          <p:cxnSp>
            <p:nvCxnSpPr>
              <p:cNvPr id="16" name="直接连接符 15"/>
              <p:cNvCxnSpPr/>
              <p:nvPr/>
            </p:nvCxnSpPr>
            <p:spPr>
              <a:xfrm>
                <a:off x="954907" y="3429000"/>
                <a:ext cx="3647489"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603543" y="3429000"/>
                <a:ext cx="366280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9" name="ïṣḷiďê"/>
              <p:cNvSpPr txBox="1"/>
              <p:nvPr/>
            </p:nvSpPr>
            <p:spPr bwMode="auto">
              <a:xfrm>
                <a:off x="8103760" y="2142294"/>
                <a:ext cx="3262000"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1700" b="1" dirty="0">
                    <a:solidFill>
                      <a:schemeClr val="bg1">
                        <a:lumMod val="95000"/>
                      </a:schemeClr>
                    </a:solidFill>
                    <a:cs typeface="+mn-ea"/>
                    <a:sym typeface="+mn-lt"/>
                  </a:rPr>
                  <a:t>Operation and promotion of products</a:t>
                </a:r>
                <a:endParaRPr lang="zh-CN" altLang="en-US" sz="1700" b="1" dirty="0">
                  <a:solidFill>
                    <a:schemeClr val="bg1">
                      <a:lumMod val="95000"/>
                    </a:schemeClr>
                  </a:solidFill>
                  <a:cs typeface="+mn-ea"/>
                  <a:sym typeface="+mn-lt"/>
                </a:endParaRPr>
              </a:p>
            </p:txBody>
          </p:sp>
          <p:sp>
            <p:nvSpPr>
              <p:cNvPr id="27" name="iṡ1íde"/>
              <p:cNvSpPr txBox="1"/>
              <p:nvPr/>
            </p:nvSpPr>
            <p:spPr bwMode="auto">
              <a:xfrm>
                <a:off x="8103760" y="3889060"/>
                <a:ext cx="3262000"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spcBef>
                    <a:spcPct val="0"/>
                  </a:spcBef>
                </a:pPr>
                <a:r>
                  <a:rPr lang="zh-CN" altLang="en-US" sz="2000" b="1" dirty="0">
                    <a:solidFill>
                      <a:schemeClr val="bg1">
                        <a:lumMod val="95000"/>
                      </a:schemeClr>
                    </a:solidFill>
                    <a:cs typeface="+mn-ea"/>
                    <a:sym typeface="+mn-lt"/>
                  </a:rPr>
                  <a:t>Enrich technical strength</a:t>
                </a:r>
                <a:endParaRPr lang="zh-CN" altLang="en-US" sz="2000" b="1" dirty="0">
                  <a:solidFill>
                    <a:schemeClr val="bg1">
                      <a:lumMod val="95000"/>
                    </a:schemeClr>
                  </a:solidFill>
                  <a:cs typeface="+mn-ea"/>
                  <a:sym typeface="+mn-lt"/>
                </a:endParaRPr>
              </a:p>
            </p:txBody>
          </p:sp>
          <p:sp>
            <p:nvSpPr>
              <p:cNvPr id="25" name="ïṡlïḓé"/>
              <p:cNvSpPr txBox="1"/>
              <p:nvPr/>
            </p:nvSpPr>
            <p:spPr bwMode="auto">
              <a:xfrm>
                <a:off x="841554" y="2160875"/>
                <a:ext cx="3262000"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b="1" dirty="0">
                    <a:solidFill>
                      <a:schemeClr val="bg1">
                        <a:lumMod val="95000"/>
                      </a:schemeClr>
                    </a:solidFill>
                    <a:cs typeface="+mn-ea"/>
                    <a:sym typeface="+mn-lt"/>
                  </a:rPr>
                  <a:t>Function optimization iteration</a:t>
                </a:r>
                <a:endParaRPr lang="zh-CN" altLang="en-US" b="1" dirty="0">
                  <a:solidFill>
                    <a:schemeClr val="bg1">
                      <a:lumMod val="95000"/>
                    </a:schemeClr>
                  </a:solidFill>
                  <a:cs typeface="+mn-ea"/>
                  <a:sym typeface="+mn-lt"/>
                </a:endParaRPr>
              </a:p>
            </p:txBody>
          </p:sp>
          <p:sp>
            <p:nvSpPr>
              <p:cNvPr id="23" name="îśḷidè"/>
              <p:cNvSpPr txBox="1"/>
              <p:nvPr/>
            </p:nvSpPr>
            <p:spPr bwMode="auto">
              <a:xfrm>
                <a:off x="841554" y="3911772"/>
                <a:ext cx="3262000"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fontScale="9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ct val="0"/>
                  </a:spcBef>
                </a:pPr>
                <a:r>
                  <a:rPr lang="zh-CN" altLang="en-US" sz="2000" b="1" dirty="0">
                    <a:solidFill>
                      <a:schemeClr val="bg1">
                        <a:lumMod val="95000"/>
                      </a:schemeClr>
                    </a:solidFill>
                    <a:cs typeface="+mn-ea"/>
                    <a:sym typeface="+mn-lt"/>
                  </a:rPr>
                  <a:t>Audit of code</a:t>
                </a:r>
                <a:endParaRPr lang="zh-CN" altLang="en-US" sz="2000" b="1" dirty="0">
                  <a:solidFill>
                    <a:schemeClr val="bg1">
                      <a:lumMod val="95000"/>
                    </a:schemeClr>
                  </a:solidFill>
                  <a:cs typeface="+mn-ea"/>
                  <a:sym typeface="+mn-lt"/>
                </a:endParaRPr>
              </a:p>
            </p:txBody>
          </p:sp>
        </p:grpSp>
        <p:sp>
          <p:nvSpPr>
            <p:cNvPr id="38" name="connection-points_17474"/>
            <p:cNvSpPr>
              <a:spLocks noChangeAspect="1"/>
            </p:cNvSpPr>
            <p:nvPr/>
          </p:nvSpPr>
          <p:spPr bwMode="auto">
            <a:xfrm>
              <a:off x="5778230" y="3403576"/>
              <a:ext cx="591491" cy="609685"/>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 name="T72" fmla="*/ 472622 w 604011"/>
                <a:gd name="T73" fmla="*/ 472622 w 604011"/>
                <a:gd name="T74" fmla="*/ 472622 w 604011"/>
                <a:gd name="T7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77" h="3899">
                  <a:moveTo>
                    <a:pt x="3185" y="0"/>
                  </a:moveTo>
                  <a:cubicBezTo>
                    <a:pt x="2920" y="0"/>
                    <a:pt x="2698" y="176"/>
                    <a:pt x="2622" y="416"/>
                  </a:cubicBezTo>
                  <a:lnTo>
                    <a:pt x="1914" y="416"/>
                  </a:lnTo>
                  <a:cubicBezTo>
                    <a:pt x="1817" y="416"/>
                    <a:pt x="1738" y="495"/>
                    <a:pt x="1738" y="592"/>
                  </a:cubicBezTo>
                  <a:lnTo>
                    <a:pt x="1738" y="1392"/>
                  </a:lnTo>
                  <a:cubicBezTo>
                    <a:pt x="1498" y="1468"/>
                    <a:pt x="1322" y="1690"/>
                    <a:pt x="1322" y="1954"/>
                  </a:cubicBezTo>
                  <a:cubicBezTo>
                    <a:pt x="1322" y="2219"/>
                    <a:pt x="1498" y="2441"/>
                    <a:pt x="1738" y="2517"/>
                  </a:cubicBezTo>
                  <a:lnTo>
                    <a:pt x="1738" y="3131"/>
                  </a:lnTo>
                  <a:lnTo>
                    <a:pt x="1155" y="3131"/>
                  </a:lnTo>
                  <a:cubicBezTo>
                    <a:pt x="1079" y="2891"/>
                    <a:pt x="857" y="2715"/>
                    <a:pt x="592" y="2715"/>
                  </a:cubicBezTo>
                  <a:cubicBezTo>
                    <a:pt x="266" y="2715"/>
                    <a:pt x="0" y="2980"/>
                    <a:pt x="0" y="3307"/>
                  </a:cubicBezTo>
                  <a:cubicBezTo>
                    <a:pt x="0" y="3634"/>
                    <a:pt x="266" y="3899"/>
                    <a:pt x="592" y="3899"/>
                  </a:cubicBezTo>
                  <a:cubicBezTo>
                    <a:pt x="857" y="3899"/>
                    <a:pt x="1079" y="3723"/>
                    <a:pt x="1155" y="3483"/>
                  </a:cubicBezTo>
                  <a:lnTo>
                    <a:pt x="1914" y="3483"/>
                  </a:lnTo>
                  <a:cubicBezTo>
                    <a:pt x="2012" y="3483"/>
                    <a:pt x="2090" y="3404"/>
                    <a:pt x="2090" y="3307"/>
                  </a:cubicBezTo>
                  <a:lnTo>
                    <a:pt x="2090" y="2517"/>
                  </a:lnTo>
                  <a:cubicBezTo>
                    <a:pt x="2331" y="2441"/>
                    <a:pt x="2506" y="2219"/>
                    <a:pt x="2506" y="1954"/>
                  </a:cubicBezTo>
                  <a:cubicBezTo>
                    <a:pt x="2506" y="1690"/>
                    <a:pt x="2331" y="1468"/>
                    <a:pt x="2090" y="1392"/>
                  </a:cubicBezTo>
                  <a:lnTo>
                    <a:pt x="2091" y="769"/>
                  </a:lnTo>
                  <a:lnTo>
                    <a:pt x="2622" y="769"/>
                  </a:lnTo>
                  <a:cubicBezTo>
                    <a:pt x="2698" y="1009"/>
                    <a:pt x="2920" y="1184"/>
                    <a:pt x="3185" y="1184"/>
                  </a:cubicBezTo>
                  <a:cubicBezTo>
                    <a:pt x="3511" y="1184"/>
                    <a:pt x="3777" y="919"/>
                    <a:pt x="3777" y="592"/>
                  </a:cubicBezTo>
                  <a:cubicBezTo>
                    <a:pt x="3777" y="266"/>
                    <a:pt x="3511" y="0"/>
                    <a:pt x="3185" y="0"/>
                  </a:cubicBezTo>
                  <a:close/>
                  <a:moveTo>
                    <a:pt x="592" y="3547"/>
                  </a:moveTo>
                  <a:cubicBezTo>
                    <a:pt x="460" y="3547"/>
                    <a:pt x="353" y="3439"/>
                    <a:pt x="353" y="3307"/>
                  </a:cubicBezTo>
                  <a:cubicBezTo>
                    <a:pt x="353" y="3175"/>
                    <a:pt x="460" y="3067"/>
                    <a:pt x="592" y="3067"/>
                  </a:cubicBezTo>
                  <a:cubicBezTo>
                    <a:pt x="725" y="3067"/>
                    <a:pt x="832" y="3175"/>
                    <a:pt x="832" y="3307"/>
                  </a:cubicBezTo>
                  <a:cubicBezTo>
                    <a:pt x="832" y="3439"/>
                    <a:pt x="725" y="3547"/>
                    <a:pt x="592" y="3547"/>
                  </a:cubicBezTo>
                  <a:close/>
                  <a:moveTo>
                    <a:pt x="1914" y="2194"/>
                  </a:moveTo>
                  <a:cubicBezTo>
                    <a:pt x="1782" y="2194"/>
                    <a:pt x="1674" y="2087"/>
                    <a:pt x="1674" y="1955"/>
                  </a:cubicBezTo>
                  <a:cubicBezTo>
                    <a:pt x="1674" y="1822"/>
                    <a:pt x="1782" y="1715"/>
                    <a:pt x="1914" y="1715"/>
                  </a:cubicBezTo>
                  <a:cubicBezTo>
                    <a:pt x="2046" y="1715"/>
                    <a:pt x="2154" y="1822"/>
                    <a:pt x="2154" y="1955"/>
                  </a:cubicBezTo>
                  <a:cubicBezTo>
                    <a:pt x="2154" y="2087"/>
                    <a:pt x="2046" y="2194"/>
                    <a:pt x="1914" y="2194"/>
                  </a:cubicBezTo>
                  <a:close/>
                  <a:moveTo>
                    <a:pt x="3185" y="832"/>
                  </a:moveTo>
                  <a:cubicBezTo>
                    <a:pt x="3053" y="832"/>
                    <a:pt x="2945" y="724"/>
                    <a:pt x="2945" y="592"/>
                  </a:cubicBezTo>
                  <a:cubicBezTo>
                    <a:pt x="2945" y="460"/>
                    <a:pt x="3053" y="353"/>
                    <a:pt x="3185" y="353"/>
                  </a:cubicBezTo>
                  <a:cubicBezTo>
                    <a:pt x="3317" y="353"/>
                    <a:pt x="3424" y="460"/>
                    <a:pt x="3424" y="592"/>
                  </a:cubicBezTo>
                  <a:cubicBezTo>
                    <a:pt x="3424" y="724"/>
                    <a:pt x="3317" y="832"/>
                    <a:pt x="3185" y="832"/>
                  </a:cubicBezTo>
                  <a:close/>
                </a:path>
              </a:pathLst>
            </a:custGeom>
            <a:solidFill>
              <a:schemeClr val="bg1"/>
            </a:solidFill>
            <a:ln>
              <a:noFill/>
            </a:ln>
          </p:spPr>
          <p:txBody>
            <a:bodyPr/>
            <a:lstStyle/>
            <a:p>
              <a:endParaRPr lang="zh-CN" altLang="en-US">
                <a:cs typeface="+mn-ea"/>
                <a:sym typeface="+mn-lt"/>
              </a:endParaRPr>
            </a:p>
          </p:txBody>
        </p:sp>
      </p:grpSp>
      <p:pic>
        <p:nvPicPr>
          <p:cNvPr id="3" name="图片 2" descr="logo2"/>
          <p:cNvPicPr>
            <a:picLocks noChangeAspect="1"/>
          </p:cNvPicPr>
          <p:nvPr>
            <p:custDataLst>
              <p:tags r:id="rId3"/>
            </p:custDataLst>
          </p:nvPr>
        </p:nvPicPr>
        <p:blipFill>
          <a:blip r:embed="rId4"/>
          <a:stretch>
            <a:fillRect/>
          </a:stretch>
        </p:blipFill>
        <p:spPr>
          <a:xfrm>
            <a:off x="501650" y="379730"/>
            <a:ext cx="2806700" cy="645160"/>
          </a:xfrm>
          <a:prstGeom prst="rect">
            <a:avLst/>
          </a:prstGeom>
        </p:spPr>
      </p:pic>
      <p:sp>
        <p:nvSpPr>
          <p:cNvPr id="39" name="矩形 38"/>
          <p:cNvSpPr/>
          <p:nvPr>
            <p:custDataLst>
              <p:tags r:id="rId5"/>
            </p:custDataLst>
          </p:nvPr>
        </p:nvSpPr>
        <p:spPr>
          <a:xfrm>
            <a:off x="4880610" y="561340"/>
            <a:ext cx="4509135" cy="521970"/>
          </a:xfrm>
          <a:prstGeom prst="rect">
            <a:avLst/>
          </a:prstGeom>
        </p:spPr>
        <p:txBody>
          <a:bodyPr wrap="square">
            <a:spAutoFit/>
          </a:bodyPr>
          <a:p>
            <a:r>
              <a:rPr lang="zh-CN" altLang="en-US" sz="2800" b="1" dirty="0">
                <a:solidFill>
                  <a:schemeClr val="bg1">
                    <a:lumMod val="95000"/>
                  </a:schemeClr>
                </a:solidFill>
                <a:cs typeface="+mn-ea"/>
                <a:sym typeface="+mn-lt"/>
              </a:rPr>
              <a:t>Financing Instructions</a:t>
            </a:r>
            <a:endParaRPr lang="zh-CN" altLang="en-US" sz="2800" b="1" dirty="0">
              <a:solidFill>
                <a:schemeClr val="bg1">
                  <a:lumMod val="9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srcRect/>
          <a:stretch>
            <a:fillRect/>
          </a:stretch>
        </a:blipFill>
        <a:effectLst/>
      </p:bgPr>
    </p:bg>
    <p:spTree>
      <p:nvGrpSpPr>
        <p:cNvPr id="1" name=""/>
        <p:cNvGrpSpPr/>
        <p:nvPr/>
      </p:nvGrpSpPr>
      <p:grpSpPr>
        <a:xfrm>
          <a:off x="0" y="0"/>
          <a:ext cx="0" cy="0"/>
          <a:chOff x="0" y="0"/>
          <a:chExt cx="0" cy="0"/>
        </a:xfrm>
      </p:grpSpPr>
      <p:pic>
        <p:nvPicPr>
          <p:cNvPr id="3" name="图片 2" descr="图片包含 玩具&#10;&#10;描述已自动生成"/>
          <p:cNvPicPr>
            <a:picLocks noChangeAspect="1"/>
          </p:cNvPicPr>
          <p:nvPr/>
        </p:nvPicPr>
        <p:blipFill rotWithShape="1">
          <a:blip r:embed="rId2" cstate="screen"/>
          <a:srcRect/>
          <a:stretch>
            <a:fillRect/>
          </a:stretch>
        </p:blipFill>
        <p:spPr>
          <a:xfrm>
            <a:off x="0" y="4259178"/>
            <a:ext cx="12192000" cy="2598821"/>
          </a:xfrm>
          <a:prstGeom prst="rect">
            <a:avLst/>
          </a:prstGeom>
        </p:spPr>
      </p:pic>
      <p:sp>
        <p:nvSpPr>
          <p:cNvPr id="4" name="椭圆 3"/>
          <p:cNvSpPr/>
          <p:nvPr/>
        </p:nvSpPr>
        <p:spPr>
          <a:xfrm>
            <a:off x="1270000" y="2131060"/>
            <a:ext cx="278765" cy="278765"/>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372860" y="2553171"/>
            <a:ext cx="2495650" cy="368300"/>
          </a:xfrm>
          <a:prstGeom prst="rect">
            <a:avLst/>
          </a:prstGeom>
        </p:spPr>
        <p:txBody>
          <a:bodyPr wrap="square">
            <a:spAutoFit/>
          </a:bodyPr>
          <a:lstStyle/>
          <a:p>
            <a:pPr algn="ctr"/>
            <a:r>
              <a:rPr lang="en-US" altLang="zh-CN">
                <a:solidFill>
                  <a:schemeClr val="bg1">
                    <a:lumMod val="95000"/>
                  </a:schemeClr>
                </a:solidFill>
                <a:cs typeface="+mn-ea"/>
                <a:sym typeface="+mn-lt"/>
              </a:rPr>
              <a:t>Project Introduction</a:t>
            </a:r>
            <a:endParaRPr lang="en-US" altLang="zh-CN">
              <a:solidFill>
                <a:schemeClr val="bg1">
                  <a:lumMod val="95000"/>
                </a:schemeClr>
              </a:solidFill>
              <a:cs typeface="+mn-ea"/>
              <a:sym typeface="+mn-lt"/>
            </a:endParaRPr>
          </a:p>
        </p:txBody>
      </p:sp>
      <p:sp>
        <p:nvSpPr>
          <p:cNvPr id="11" name="矩形 10"/>
          <p:cNvSpPr/>
          <p:nvPr/>
        </p:nvSpPr>
        <p:spPr>
          <a:xfrm>
            <a:off x="1500271" y="3941916"/>
            <a:ext cx="2495650" cy="368300"/>
          </a:xfrm>
          <a:prstGeom prst="rect">
            <a:avLst/>
          </a:prstGeom>
        </p:spPr>
        <p:txBody>
          <a:bodyPr wrap="square">
            <a:spAutoFit/>
          </a:bodyPr>
          <a:lstStyle/>
          <a:p>
            <a:pPr algn="ctr"/>
            <a:r>
              <a:rPr lang="en-US" altLang="zh-CN" dirty="0">
                <a:solidFill>
                  <a:schemeClr val="bg1">
                    <a:lumMod val="95000"/>
                  </a:schemeClr>
                </a:solidFill>
                <a:cs typeface="+mn-ea"/>
                <a:sym typeface="+mn-lt"/>
              </a:rPr>
              <a:t>Team Introduction</a:t>
            </a:r>
            <a:endParaRPr lang="en-US" altLang="zh-CN" dirty="0">
              <a:solidFill>
                <a:schemeClr val="bg1">
                  <a:lumMod val="95000"/>
                </a:schemeClr>
              </a:solidFill>
              <a:cs typeface="+mn-ea"/>
              <a:sym typeface="+mn-lt"/>
            </a:endParaRPr>
          </a:p>
        </p:txBody>
      </p:sp>
      <p:sp>
        <p:nvSpPr>
          <p:cNvPr id="23" name="椭圆 22"/>
          <p:cNvSpPr/>
          <p:nvPr/>
        </p:nvSpPr>
        <p:spPr>
          <a:xfrm>
            <a:off x="4917291" y="-990034"/>
            <a:ext cx="2244963" cy="2244963"/>
          </a:xfrm>
          <a:prstGeom prst="ellipse">
            <a:avLst/>
          </a:prstGeom>
          <a:solidFill>
            <a:srgbClr val="FFFFFF">
              <a:alpha val="30196"/>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4791947" y="285883"/>
            <a:ext cx="2495650" cy="460375"/>
          </a:xfrm>
          <a:prstGeom prst="rect">
            <a:avLst/>
          </a:prstGeom>
        </p:spPr>
        <p:txBody>
          <a:bodyPr wrap="square">
            <a:spAutoFit/>
          </a:bodyPr>
          <a:lstStyle/>
          <a:p>
            <a:pPr algn="ctr"/>
            <a:r>
              <a:rPr lang="en-US" altLang="zh-CN" sz="2400" dirty="0">
                <a:solidFill>
                  <a:schemeClr val="bg1">
                    <a:lumMod val="95000"/>
                  </a:schemeClr>
                </a:solidFill>
                <a:cs typeface="+mn-ea"/>
                <a:sym typeface="+mn-lt"/>
              </a:rPr>
              <a:t>CONTENTS</a:t>
            </a:r>
            <a:endParaRPr lang="en-US" altLang="zh-CN" sz="2400" dirty="0">
              <a:solidFill>
                <a:schemeClr val="bg1">
                  <a:lumMod val="95000"/>
                </a:schemeClr>
              </a:solidFill>
              <a:cs typeface="+mn-ea"/>
              <a:sym typeface="+mn-lt"/>
            </a:endParaRPr>
          </a:p>
        </p:txBody>
      </p:sp>
      <p:sp>
        <p:nvSpPr>
          <p:cNvPr id="2" name="椭圆 1"/>
          <p:cNvSpPr/>
          <p:nvPr/>
        </p:nvSpPr>
        <p:spPr>
          <a:xfrm>
            <a:off x="2615565" y="3556635"/>
            <a:ext cx="278765" cy="278765"/>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9" name="椭圆 8"/>
          <p:cNvSpPr/>
          <p:nvPr/>
        </p:nvSpPr>
        <p:spPr>
          <a:xfrm>
            <a:off x="3961130" y="2131060"/>
            <a:ext cx="278765" cy="278765"/>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3" name="矩形 12"/>
          <p:cNvSpPr/>
          <p:nvPr/>
        </p:nvSpPr>
        <p:spPr>
          <a:xfrm>
            <a:off x="2853170" y="2553171"/>
            <a:ext cx="2495650" cy="368300"/>
          </a:xfrm>
          <a:prstGeom prst="rect">
            <a:avLst/>
          </a:prstGeom>
        </p:spPr>
        <p:txBody>
          <a:bodyPr wrap="square">
            <a:spAutoFit/>
          </a:bodyPr>
          <a:p>
            <a:pPr algn="ctr"/>
            <a:r>
              <a:rPr lang="en-US" altLang="zh-CN" dirty="0">
                <a:solidFill>
                  <a:schemeClr val="bg1">
                    <a:lumMod val="95000"/>
                  </a:schemeClr>
                </a:solidFill>
                <a:cs typeface="+mn-ea"/>
                <a:sym typeface="+mn-lt"/>
              </a:rPr>
              <a:t>Pain Points</a:t>
            </a:r>
            <a:endParaRPr lang="en-US" altLang="zh-CN">
              <a:solidFill>
                <a:schemeClr val="bg1">
                  <a:lumMod val="95000"/>
                </a:schemeClr>
              </a:solidFill>
              <a:cs typeface="+mn-ea"/>
              <a:sym typeface="+mn-lt"/>
            </a:endParaRPr>
          </a:p>
        </p:txBody>
      </p:sp>
      <p:sp>
        <p:nvSpPr>
          <p:cNvPr id="17" name="矩形 16"/>
          <p:cNvSpPr/>
          <p:nvPr/>
        </p:nvSpPr>
        <p:spPr>
          <a:xfrm>
            <a:off x="4202831" y="3941916"/>
            <a:ext cx="2495650" cy="368300"/>
          </a:xfrm>
          <a:prstGeom prst="rect">
            <a:avLst/>
          </a:prstGeom>
        </p:spPr>
        <p:txBody>
          <a:bodyPr wrap="square">
            <a:spAutoFit/>
          </a:bodyPr>
          <a:p>
            <a:pPr algn="ctr"/>
            <a:r>
              <a:rPr lang="en-US" altLang="zh-CN" dirty="0">
                <a:solidFill>
                  <a:schemeClr val="bg1">
                    <a:lumMod val="95000"/>
                  </a:schemeClr>
                </a:solidFill>
                <a:cs typeface="+mn-ea"/>
                <a:sym typeface="+mn-lt"/>
              </a:rPr>
              <a:t>Our Users</a:t>
            </a:r>
            <a:endParaRPr lang="en-US" altLang="zh-CN" dirty="0">
              <a:solidFill>
                <a:schemeClr val="bg1">
                  <a:lumMod val="95000"/>
                </a:schemeClr>
              </a:solidFill>
              <a:cs typeface="+mn-ea"/>
              <a:sym typeface="+mn-lt"/>
            </a:endParaRPr>
          </a:p>
        </p:txBody>
      </p:sp>
      <p:sp>
        <p:nvSpPr>
          <p:cNvPr id="26" name="椭圆 25"/>
          <p:cNvSpPr/>
          <p:nvPr/>
        </p:nvSpPr>
        <p:spPr>
          <a:xfrm>
            <a:off x="5306695" y="3556635"/>
            <a:ext cx="278765" cy="278765"/>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5" name="椭圆 54"/>
          <p:cNvSpPr/>
          <p:nvPr/>
        </p:nvSpPr>
        <p:spPr>
          <a:xfrm>
            <a:off x="6652260" y="2131060"/>
            <a:ext cx="278765" cy="278765"/>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6" name="矩形 55"/>
          <p:cNvSpPr/>
          <p:nvPr/>
        </p:nvSpPr>
        <p:spPr>
          <a:xfrm>
            <a:off x="5555730" y="2553171"/>
            <a:ext cx="2495650" cy="368300"/>
          </a:xfrm>
          <a:prstGeom prst="rect">
            <a:avLst/>
          </a:prstGeom>
        </p:spPr>
        <p:txBody>
          <a:bodyPr wrap="square">
            <a:spAutoFit/>
          </a:bodyPr>
          <a:p>
            <a:pPr algn="ctr"/>
            <a:r>
              <a:rPr lang="en-US" altLang="zh-CN">
                <a:solidFill>
                  <a:schemeClr val="bg1">
                    <a:lumMod val="95000"/>
                  </a:schemeClr>
                </a:solidFill>
                <a:cs typeface="+mn-ea"/>
                <a:sym typeface="+mn-lt"/>
              </a:rPr>
              <a:t>Project Features</a:t>
            </a:r>
            <a:endParaRPr lang="en-US" altLang="zh-CN">
              <a:solidFill>
                <a:schemeClr val="bg1">
                  <a:lumMod val="95000"/>
                </a:schemeClr>
              </a:solidFill>
              <a:cs typeface="+mn-ea"/>
              <a:sym typeface="+mn-lt"/>
            </a:endParaRPr>
          </a:p>
        </p:txBody>
      </p:sp>
      <p:sp>
        <p:nvSpPr>
          <p:cNvPr id="57" name="矩形 56"/>
          <p:cNvSpPr/>
          <p:nvPr/>
        </p:nvSpPr>
        <p:spPr>
          <a:xfrm>
            <a:off x="6892691" y="3941916"/>
            <a:ext cx="2495650" cy="368300"/>
          </a:xfrm>
          <a:prstGeom prst="rect">
            <a:avLst/>
          </a:prstGeom>
        </p:spPr>
        <p:txBody>
          <a:bodyPr wrap="square">
            <a:spAutoFit/>
          </a:bodyPr>
          <a:p>
            <a:pPr algn="ctr"/>
            <a:r>
              <a:rPr lang="en-US" altLang="zh-CN" dirty="0">
                <a:solidFill>
                  <a:schemeClr val="bg1">
                    <a:lumMod val="95000"/>
                  </a:schemeClr>
                </a:solidFill>
                <a:cs typeface="+mn-ea"/>
                <a:sym typeface="+mn-lt"/>
              </a:rPr>
              <a:t>Tokenomics</a:t>
            </a:r>
            <a:endParaRPr lang="en-US" altLang="zh-CN" dirty="0">
              <a:solidFill>
                <a:schemeClr val="bg1">
                  <a:lumMod val="95000"/>
                </a:schemeClr>
              </a:solidFill>
              <a:cs typeface="+mn-ea"/>
              <a:sym typeface="+mn-lt"/>
            </a:endParaRPr>
          </a:p>
        </p:txBody>
      </p:sp>
      <p:sp>
        <p:nvSpPr>
          <p:cNvPr id="58" name="椭圆 57"/>
          <p:cNvSpPr/>
          <p:nvPr/>
        </p:nvSpPr>
        <p:spPr>
          <a:xfrm>
            <a:off x="7997825" y="3556635"/>
            <a:ext cx="278765" cy="278765"/>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9" name="椭圆 58"/>
          <p:cNvSpPr/>
          <p:nvPr/>
        </p:nvSpPr>
        <p:spPr>
          <a:xfrm>
            <a:off x="9343390" y="2131060"/>
            <a:ext cx="278765" cy="278765"/>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0" name="矩形 59"/>
          <p:cNvSpPr/>
          <p:nvPr/>
        </p:nvSpPr>
        <p:spPr>
          <a:xfrm>
            <a:off x="8225905" y="2553171"/>
            <a:ext cx="2495650" cy="368300"/>
          </a:xfrm>
          <a:prstGeom prst="rect">
            <a:avLst/>
          </a:prstGeom>
        </p:spPr>
        <p:txBody>
          <a:bodyPr wrap="square">
            <a:spAutoFit/>
          </a:bodyPr>
          <a:p>
            <a:pPr algn="ctr"/>
            <a:r>
              <a:rPr lang="en-US" altLang="zh-CN" dirty="0">
                <a:solidFill>
                  <a:schemeClr val="bg1">
                    <a:lumMod val="95000"/>
                  </a:schemeClr>
                </a:solidFill>
                <a:cs typeface="+mn-ea"/>
                <a:sym typeface="+mn-lt"/>
              </a:rPr>
              <a:t>Roadmap</a:t>
            </a:r>
            <a:endParaRPr lang="en-US" altLang="zh-CN" dirty="0">
              <a:solidFill>
                <a:schemeClr val="bg1">
                  <a:lumMod val="95000"/>
                </a:schemeClr>
              </a:solidFill>
              <a:cs typeface="+mn-ea"/>
              <a:sym typeface="+mn-lt"/>
            </a:endParaRPr>
          </a:p>
        </p:txBody>
      </p:sp>
      <p:sp>
        <p:nvSpPr>
          <p:cNvPr id="61" name="矩形 60"/>
          <p:cNvSpPr/>
          <p:nvPr/>
        </p:nvSpPr>
        <p:spPr>
          <a:xfrm>
            <a:off x="9581281" y="3941916"/>
            <a:ext cx="2495650" cy="645160"/>
          </a:xfrm>
          <a:prstGeom prst="rect">
            <a:avLst/>
          </a:prstGeom>
        </p:spPr>
        <p:txBody>
          <a:bodyPr wrap="square">
            <a:spAutoFit/>
          </a:bodyPr>
          <a:p>
            <a:pPr algn="ctr"/>
            <a:r>
              <a:rPr lang="en-US" altLang="zh-CN" dirty="0">
                <a:solidFill>
                  <a:schemeClr val="bg1">
                    <a:lumMod val="95000"/>
                  </a:schemeClr>
                </a:solidFill>
                <a:cs typeface="+mn-ea"/>
                <a:sym typeface="+mn-lt"/>
              </a:rPr>
              <a:t>Financing Instructions</a:t>
            </a:r>
            <a:endParaRPr lang="en-US" altLang="zh-CN" dirty="0">
              <a:solidFill>
                <a:schemeClr val="bg1">
                  <a:lumMod val="95000"/>
                </a:schemeClr>
              </a:solidFill>
              <a:cs typeface="+mn-ea"/>
              <a:sym typeface="+mn-lt"/>
            </a:endParaRPr>
          </a:p>
        </p:txBody>
      </p:sp>
      <p:sp>
        <p:nvSpPr>
          <p:cNvPr id="62" name="椭圆 61"/>
          <p:cNvSpPr/>
          <p:nvPr/>
        </p:nvSpPr>
        <p:spPr>
          <a:xfrm>
            <a:off x="10688955" y="3556635"/>
            <a:ext cx="278765" cy="278765"/>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anim calcmode="lin" valueType="num">
                                      <p:cBhvr>
                                        <p:cTn id="14" dur="1000" fill="hold"/>
                                        <p:tgtEl>
                                          <p:spTgt spid="25"/>
                                        </p:tgtEl>
                                        <p:attrNameLst>
                                          <p:attrName>ppt_x</p:attrName>
                                        </p:attrNameLst>
                                      </p:cBhvr>
                                      <p:tavLst>
                                        <p:tav tm="0">
                                          <p:val>
                                            <p:strVal val="#ppt_x"/>
                                          </p:val>
                                        </p:tav>
                                        <p:tav tm="100000">
                                          <p:val>
                                            <p:strVal val="#ppt_x"/>
                                          </p:val>
                                        </p:tav>
                                      </p:tavLst>
                                    </p:anim>
                                    <p:anim calcmode="lin" valueType="num">
                                      <p:cBhvr>
                                        <p:cTn id="15" dur="1000" fill="hold"/>
                                        <p:tgtEl>
                                          <p:spTgt spid="2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anim calcmode="lin" valueType="num">
                                      <p:cBhvr>
                                        <p:cTn id="62" dur="1000" fill="hold"/>
                                        <p:tgtEl>
                                          <p:spTgt spid="26"/>
                                        </p:tgtEl>
                                        <p:attrNameLst>
                                          <p:attrName>ppt_x</p:attrName>
                                        </p:attrNameLst>
                                      </p:cBhvr>
                                      <p:tavLst>
                                        <p:tav tm="0">
                                          <p:val>
                                            <p:strVal val="#ppt_x"/>
                                          </p:val>
                                        </p:tav>
                                        <p:tav tm="100000">
                                          <p:val>
                                            <p:strVal val="#ppt_x"/>
                                          </p:val>
                                        </p:tav>
                                      </p:tavLst>
                                    </p:anim>
                                    <p:anim calcmode="lin" valueType="num">
                                      <p:cBhvr>
                                        <p:cTn id="63" dur="1000" fill="hold"/>
                                        <p:tgtEl>
                                          <p:spTgt spid="26"/>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1000"/>
                                        <p:tgtEl>
                                          <p:spTgt spid="55"/>
                                        </p:tgtEl>
                                      </p:cBhvr>
                                    </p:animEffect>
                                    <p:anim calcmode="lin" valueType="num">
                                      <p:cBhvr>
                                        <p:cTn id="68" dur="1000" fill="hold"/>
                                        <p:tgtEl>
                                          <p:spTgt spid="55"/>
                                        </p:tgtEl>
                                        <p:attrNameLst>
                                          <p:attrName>ppt_x</p:attrName>
                                        </p:attrNameLst>
                                      </p:cBhvr>
                                      <p:tavLst>
                                        <p:tav tm="0">
                                          <p:val>
                                            <p:strVal val="#ppt_x"/>
                                          </p:val>
                                        </p:tav>
                                        <p:tav tm="100000">
                                          <p:val>
                                            <p:strVal val="#ppt_x"/>
                                          </p:val>
                                        </p:tav>
                                      </p:tavLst>
                                    </p:anim>
                                    <p:anim calcmode="lin" valueType="num">
                                      <p:cBhvr>
                                        <p:cTn id="69" dur="1000" fill="hold"/>
                                        <p:tgtEl>
                                          <p:spTgt spid="55"/>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1000"/>
                                        <p:tgtEl>
                                          <p:spTgt spid="56"/>
                                        </p:tgtEl>
                                      </p:cBhvr>
                                    </p:animEffect>
                                    <p:anim calcmode="lin" valueType="num">
                                      <p:cBhvr>
                                        <p:cTn id="74" dur="1000" fill="hold"/>
                                        <p:tgtEl>
                                          <p:spTgt spid="56"/>
                                        </p:tgtEl>
                                        <p:attrNameLst>
                                          <p:attrName>ppt_x</p:attrName>
                                        </p:attrNameLst>
                                      </p:cBhvr>
                                      <p:tavLst>
                                        <p:tav tm="0">
                                          <p:val>
                                            <p:strVal val="#ppt_x"/>
                                          </p:val>
                                        </p:tav>
                                        <p:tav tm="100000">
                                          <p:val>
                                            <p:strVal val="#ppt_x"/>
                                          </p:val>
                                        </p:tav>
                                      </p:tavLst>
                                    </p:anim>
                                    <p:anim calcmode="lin" valueType="num">
                                      <p:cBhvr>
                                        <p:cTn id="75" dur="1000" fill="hold"/>
                                        <p:tgtEl>
                                          <p:spTgt spid="56"/>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42" presetClass="entr" presetSubtype="0" fill="hold" grpId="0" nodeType="after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fade">
                                      <p:cBhvr>
                                        <p:cTn id="79" dur="1000"/>
                                        <p:tgtEl>
                                          <p:spTgt spid="57"/>
                                        </p:tgtEl>
                                      </p:cBhvr>
                                    </p:animEffect>
                                    <p:anim calcmode="lin" valueType="num">
                                      <p:cBhvr>
                                        <p:cTn id="80" dur="1000" fill="hold"/>
                                        <p:tgtEl>
                                          <p:spTgt spid="57"/>
                                        </p:tgtEl>
                                        <p:attrNameLst>
                                          <p:attrName>ppt_x</p:attrName>
                                        </p:attrNameLst>
                                      </p:cBhvr>
                                      <p:tavLst>
                                        <p:tav tm="0">
                                          <p:val>
                                            <p:strVal val="#ppt_x"/>
                                          </p:val>
                                        </p:tav>
                                        <p:tav tm="100000">
                                          <p:val>
                                            <p:strVal val="#ppt_x"/>
                                          </p:val>
                                        </p:tav>
                                      </p:tavLst>
                                    </p:anim>
                                    <p:anim calcmode="lin" valueType="num">
                                      <p:cBhvr>
                                        <p:cTn id="81" dur="1000" fill="hold"/>
                                        <p:tgtEl>
                                          <p:spTgt spid="57"/>
                                        </p:tgtEl>
                                        <p:attrNameLst>
                                          <p:attrName>ppt_y</p:attrName>
                                        </p:attrNameLst>
                                      </p:cBhvr>
                                      <p:tavLst>
                                        <p:tav tm="0">
                                          <p:val>
                                            <p:strVal val="#ppt_y+.1"/>
                                          </p:val>
                                        </p:tav>
                                        <p:tav tm="100000">
                                          <p:val>
                                            <p:strVal val="#ppt_y"/>
                                          </p:val>
                                        </p:tav>
                                      </p:tavLst>
                                    </p:anim>
                                  </p:childTnLst>
                                </p:cTn>
                              </p:par>
                            </p:childTnLst>
                          </p:cTn>
                        </p:par>
                        <p:par>
                          <p:cTn id="82" fill="hold">
                            <p:stCondLst>
                              <p:cond delay="13000"/>
                            </p:stCondLst>
                            <p:childTnLst>
                              <p:par>
                                <p:cTn id="83" presetID="42" presetClass="entr" presetSubtype="0"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fade">
                                      <p:cBhvr>
                                        <p:cTn id="85" dur="1000"/>
                                        <p:tgtEl>
                                          <p:spTgt spid="58"/>
                                        </p:tgtEl>
                                      </p:cBhvr>
                                    </p:animEffect>
                                    <p:anim calcmode="lin" valueType="num">
                                      <p:cBhvr>
                                        <p:cTn id="86" dur="1000" fill="hold"/>
                                        <p:tgtEl>
                                          <p:spTgt spid="58"/>
                                        </p:tgtEl>
                                        <p:attrNameLst>
                                          <p:attrName>ppt_x</p:attrName>
                                        </p:attrNameLst>
                                      </p:cBhvr>
                                      <p:tavLst>
                                        <p:tav tm="0">
                                          <p:val>
                                            <p:strVal val="#ppt_x"/>
                                          </p:val>
                                        </p:tav>
                                        <p:tav tm="100000">
                                          <p:val>
                                            <p:strVal val="#ppt_x"/>
                                          </p:val>
                                        </p:tav>
                                      </p:tavLst>
                                    </p:anim>
                                    <p:anim calcmode="lin" valueType="num">
                                      <p:cBhvr>
                                        <p:cTn id="87" dur="1000" fill="hold"/>
                                        <p:tgtEl>
                                          <p:spTgt spid="58"/>
                                        </p:tgtEl>
                                        <p:attrNameLst>
                                          <p:attrName>ppt_y</p:attrName>
                                        </p:attrNameLst>
                                      </p:cBhvr>
                                      <p:tavLst>
                                        <p:tav tm="0">
                                          <p:val>
                                            <p:strVal val="#ppt_y+.1"/>
                                          </p:val>
                                        </p:tav>
                                        <p:tav tm="100000">
                                          <p:val>
                                            <p:strVal val="#ppt_y"/>
                                          </p:val>
                                        </p:tav>
                                      </p:tavLst>
                                    </p:anim>
                                  </p:childTnLst>
                                </p:cTn>
                              </p:par>
                            </p:childTnLst>
                          </p:cTn>
                        </p:par>
                        <p:par>
                          <p:cTn id="88" fill="hold">
                            <p:stCondLst>
                              <p:cond delay="14000"/>
                            </p:stCondLst>
                            <p:childTnLst>
                              <p:par>
                                <p:cTn id="89" presetID="42" presetClass="entr" presetSubtype="0" fill="hold" grpId="0" nodeType="afterEffect">
                                  <p:stCondLst>
                                    <p:cond delay="0"/>
                                  </p:stCondLst>
                                  <p:childTnLst>
                                    <p:set>
                                      <p:cBhvr>
                                        <p:cTn id="90" dur="1" fill="hold">
                                          <p:stCondLst>
                                            <p:cond delay="0"/>
                                          </p:stCondLst>
                                        </p:cTn>
                                        <p:tgtEl>
                                          <p:spTgt spid="59"/>
                                        </p:tgtEl>
                                        <p:attrNameLst>
                                          <p:attrName>style.visibility</p:attrName>
                                        </p:attrNameLst>
                                      </p:cBhvr>
                                      <p:to>
                                        <p:strVal val="visible"/>
                                      </p:to>
                                    </p:set>
                                    <p:animEffect transition="in" filter="fade">
                                      <p:cBhvr>
                                        <p:cTn id="91" dur="1000"/>
                                        <p:tgtEl>
                                          <p:spTgt spid="59"/>
                                        </p:tgtEl>
                                      </p:cBhvr>
                                    </p:animEffect>
                                    <p:anim calcmode="lin" valueType="num">
                                      <p:cBhvr>
                                        <p:cTn id="92" dur="1000" fill="hold"/>
                                        <p:tgtEl>
                                          <p:spTgt spid="59"/>
                                        </p:tgtEl>
                                        <p:attrNameLst>
                                          <p:attrName>ppt_x</p:attrName>
                                        </p:attrNameLst>
                                      </p:cBhvr>
                                      <p:tavLst>
                                        <p:tav tm="0">
                                          <p:val>
                                            <p:strVal val="#ppt_x"/>
                                          </p:val>
                                        </p:tav>
                                        <p:tav tm="100000">
                                          <p:val>
                                            <p:strVal val="#ppt_x"/>
                                          </p:val>
                                        </p:tav>
                                      </p:tavLst>
                                    </p:anim>
                                    <p:anim calcmode="lin" valueType="num">
                                      <p:cBhvr>
                                        <p:cTn id="93" dur="1000" fill="hold"/>
                                        <p:tgtEl>
                                          <p:spTgt spid="59"/>
                                        </p:tgtEl>
                                        <p:attrNameLst>
                                          <p:attrName>ppt_y</p:attrName>
                                        </p:attrNameLst>
                                      </p:cBhvr>
                                      <p:tavLst>
                                        <p:tav tm="0">
                                          <p:val>
                                            <p:strVal val="#ppt_y+.1"/>
                                          </p:val>
                                        </p:tav>
                                        <p:tav tm="100000">
                                          <p:val>
                                            <p:strVal val="#ppt_y"/>
                                          </p:val>
                                        </p:tav>
                                      </p:tavLst>
                                    </p:anim>
                                  </p:childTnLst>
                                </p:cTn>
                              </p:par>
                            </p:childTnLst>
                          </p:cTn>
                        </p:par>
                        <p:par>
                          <p:cTn id="94" fill="hold">
                            <p:stCondLst>
                              <p:cond delay="15000"/>
                            </p:stCondLst>
                            <p:childTnLst>
                              <p:par>
                                <p:cTn id="95" presetID="42" presetClass="entr" presetSubtype="0" fill="hold" grpId="0" nodeType="after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fade">
                                      <p:cBhvr>
                                        <p:cTn id="97" dur="1000"/>
                                        <p:tgtEl>
                                          <p:spTgt spid="60"/>
                                        </p:tgtEl>
                                      </p:cBhvr>
                                    </p:animEffect>
                                    <p:anim calcmode="lin" valueType="num">
                                      <p:cBhvr>
                                        <p:cTn id="98" dur="1000" fill="hold"/>
                                        <p:tgtEl>
                                          <p:spTgt spid="60"/>
                                        </p:tgtEl>
                                        <p:attrNameLst>
                                          <p:attrName>ppt_x</p:attrName>
                                        </p:attrNameLst>
                                      </p:cBhvr>
                                      <p:tavLst>
                                        <p:tav tm="0">
                                          <p:val>
                                            <p:strVal val="#ppt_x"/>
                                          </p:val>
                                        </p:tav>
                                        <p:tav tm="100000">
                                          <p:val>
                                            <p:strVal val="#ppt_x"/>
                                          </p:val>
                                        </p:tav>
                                      </p:tavLst>
                                    </p:anim>
                                    <p:anim calcmode="lin" valueType="num">
                                      <p:cBhvr>
                                        <p:cTn id="99" dur="1000" fill="hold"/>
                                        <p:tgtEl>
                                          <p:spTgt spid="60"/>
                                        </p:tgtEl>
                                        <p:attrNameLst>
                                          <p:attrName>ppt_y</p:attrName>
                                        </p:attrNameLst>
                                      </p:cBhvr>
                                      <p:tavLst>
                                        <p:tav tm="0">
                                          <p:val>
                                            <p:strVal val="#ppt_y+.1"/>
                                          </p:val>
                                        </p:tav>
                                        <p:tav tm="100000">
                                          <p:val>
                                            <p:strVal val="#ppt_y"/>
                                          </p:val>
                                        </p:tav>
                                      </p:tavLst>
                                    </p:anim>
                                  </p:childTnLst>
                                </p:cTn>
                              </p:par>
                            </p:childTnLst>
                          </p:cTn>
                        </p:par>
                        <p:par>
                          <p:cTn id="100" fill="hold">
                            <p:stCondLst>
                              <p:cond delay="16000"/>
                            </p:stCondLst>
                            <p:childTnLst>
                              <p:par>
                                <p:cTn id="101" presetID="42" presetClass="entr" presetSubtype="0" fill="hold" grpId="0" nodeType="after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fade">
                                      <p:cBhvr>
                                        <p:cTn id="103" dur="1000"/>
                                        <p:tgtEl>
                                          <p:spTgt spid="61"/>
                                        </p:tgtEl>
                                      </p:cBhvr>
                                    </p:animEffect>
                                    <p:anim calcmode="lin" valueType="num">
                                      <p:cBhvr>
                                        <p:cTn id="104" dur="1000" fill="hold"/>
                                        <p:tgtEl>
                                          <p:spTgt spid="61"/>
                                        </p:tgtEl>
                                        <p:attrNameLst>
                                          <p:attrName>ppt_x</p:attrName>
                                        </p:attrNameLst>
                                      </p:cBhvr>
                                      <p:tavLst>
                                        <p:tav tm="0">
                                          <p:val>
                                            <p:strVal val="#ppt_x"/>
                                          </p:val>
                                        </p:tav>
                                        <p:tav tm="100000">
                                          <p:val>
                                            <p:strVal val="#ppt_x"/>
                                          </p:val>
                                        </p:tav>
                                      </p:tavLst>
                                    </p:anim>
                                    <p:anim calcmode="lin" valueType="num">
                                      <p:cBhvr>
                                        <p:cTn id="105" dur="1000" fill="hold"/>
                                        <p:tgtEl>
                                          <p:spTgt spid="61"/>
                                        </p:tgtEl>
                                        <p:attrNameLst>
                                          <p:attrName>ppt_y</p:attrName>
                                        </p:attrNameLst>
                                      </p:cBhvr>
                                      <p:tavLst>
                                        <p:tav tm="0">
                                          <p:val>
                                            <p:strVal val="#ppt_y+.1"/>
                                          </p:val>
                                        </p:tav>
                                        <p:tav tm="100000">
                                          <p:val>
                                            <p:strVal val="#ppt_y"/>
                                          </p:val>
                                        </p:tav>
                                      </p:tavLst>
                                    </p:anim>
                                  </p:childTnLst>
                                </p:cTn>
                              </p:par>
                            </p:childTnLst>
                          </p:cTn>
                        </p:par>
                        <p:par>
                          <p:cTn id="106" fill="hold">
                            <p:stCondLst>
                              <p:cond delay="17000"/>
                            </p:stCondLst>
                            <p:childTnLst>
                              <p:par>
                                <p:cTn id="107" presetID="42" presetClass="entr" presetSubtype="0" fill="hold" grpId="0" nodeType="after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fade">
                                      <p:cBhvr>
                                        <p:cTn id="109" dur="1000"/>
                                        <p:tgtEl>
                                          <p:spTgt spid="62"/>
                                        </p:tgtEl>
                                      </p:cBhvr>
                                    </p:animEffect>
                                    <p:anim calcmode="lin" valueType="num">
                                      <p:cBhvr>
                                        <p:cTn id="110" dur="1000" fill="hold"/>
                                        <p:tgtEl>
                                          <p:spTgt spid="62"/>
                                        </p:tgtEl>
                                        <p:attrNameLst>
                                          <p:attrName>ppt_x</p:attrName>
                                        </p:attrNameLst>
                                      </p:cBhvr>
                                      <p:tavLst>
                                        <p:tav tm="0">
                                          <p:val>
                                            <p:strVal val="#ppt_x"/>
                                          </p:val>
                                        </p:tav>
                                        <p:tav tm="100000">
                                          <p:val>
                                            <p:strVal val="#ppt_x"/>
                                          </p:val>
                                        </p:tav>
                                      </p:tavLst>
                                    </p:anim>
                                    <p:anim calcmode="lin" valueType="num">
                                      <p:cBhvr>
                                        <p:cTn id="111"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p:bldP spid="11" grpId="0"/>
      <p:bldP spid="23" grpId="0" animBg="1"/>
      <p:bldP spid="25" grpId="0"/>
      <p:bldP spid="2" grpId="0" bldLvl="0" animBg="1"/>
      <p:bldP spid="9" grpId="0" bldLvl="0" animBg="1"/>
      <p:bldP spid="13" grpId="0"/>
      <p:bldP spid="17" grpId="0"/>
      <p:bldP spid="26" grpId="0" bldLvl="0" animBg="1"/>
      <p:bldP spid="55" grpId="0" bldLvl="0" animBg="1"/>
      <p:bldP spid="56" grpId="0"/>
      <p:bldP spid="57" grpId="0"/>
      <p:bldP spid="58" grpId="0" bldLvl="0" animBg="1"/>
      <p:bldP spid="59" grpId="0" bldLvl="0" animBg="1"/>
      <p:bldP spid="60" grpId="0"/>
      <p:bldP spid="61" grpId="0"/>
      <p:bldP spid="6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4880610" y="1571625"/>
            <a:ext cx="6689725" cy="4266565"/>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descr="图片包含 计算机&#10;&#10;描述已自动生成"/>
          <p:cNvPicPr>
            <a:picLocks noChangeAspect="1"/>
          </p:cNvPicPr>
          <p:nvPr/>
        </p:nvPicPr>
        <p:blipFill rotWithShape="1">
          <a:blip r:embed="rId2" cstate="screen"/>
          <a:srcRect/>
          <a:stretch>
            <a:fillRect/>
          </a:stretch>
        </p:blipFill>
        <p:spPr>
          <a:xfrm>
            <a:off x="6951" y="589547"/>
            <a:ext cx="6207893" cy="5859380"/>
          </a:xfrm>
          <a:prstGeom prst="rect">
            <a:avLst/>
          </a:prstGeom>
        </p:spPr>
      </p:pic>
      <p:sp>
        <p:nvSpPr>
          <p:cNvPr id="8" name="等腰三角形 7"/>
          <p:cNvSpPr/>
          <p:nvPr/>
        </p:nvSpPr>
        <p:spPr>
          <a:xfrm>
            <a:off x="11144584" y="1728808"/>
            <a:ext cx="237184" cy="2767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11144584" y="2128859"/>
            <a:ext cx="237184" cy="2767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等腰三角形 10"/>
          <p:cNvSpPr/>
          <p:nvPr/>
        </p:nvSpPr>
        <p:spPr>
          <a:xfrm flipV="1">
            <a:off x="5057274" y="4974149"/>
            <a:ext cx="237184" cy="2767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等腰三角形 11"/>
          <p:cNvSpPr/>
          <p:nvPr/>
        </p:nvSpPr>
        <p:spPr>
          <a:xfrm flipV="1">
            <a:off x="5057274" y="5374200"/>
            <a:ext cx="237184" cy="27672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4880610" y="561340"/>
            <a:ext cx="4509135" cy="521970"/>
          </a:xfrm>
          <a:prstGeom prst="rect">
            <a:avLst/>
          </a:prstGeom>
        </p:spPr>
        <p:txBody>
          <a:bodyPr wrap="square">
            <a:spAutoFit/>
          </a:bodyPr>
          <a:lstStyle/>
          <a:p>
            <a:r>
              <a:rPr lang="zh-CN" altLang="en-US" sz="2800" b="1" dirty="0">
                <a:solidFill>
                  <a:schemeClr val="bg1">
                    <a:lumMod val="95000"/>
                  </a:schemeClr>
                </a:solidFill>
                <a:cs typeface="+mn-ea"/>
                <a:sym typeface="+mn-lt"/>
              </a:rPr>
              <a:t>Project Introduction</a:t>
            </a:r>
            <a:endParaRPr lang="zh-CN" altLang="en-US" sz="2800" b="1" dirty="0">
              <a:solidFill>
                <a:schemeClr val="bg1">
                  <a:lumMod val="95000"/>
                </a:schemeClr>
              </a:solidFill>
              <a:cs typeface="+mn-ea"/>
              <a:sym typeface="+mn-lt"/>
            </a:endParaRPr>
          </a:p>
        </p:txBody>
      </p:sp>
      <p:sp>
        <p:nvSpPr>
          <p:cNvPr id="15" name="矩形 14"/>
          <p:cNvSpPr/>
          <p:nvPr/>
        </p:nvSpPr>
        <p:spPr>
          <a:xfrm>
            <a:off x="5392420" y="1837690"/>
            <a:ext cx="5947410" cy="3681730"/>
          </a:xfrm>
          <a:prstGeom prst="rect">
            <a:avLst/>
          </a:prstGeom>
        </p:spPr>
        <p:txBody>
          <a:bodyPr wrap="square">
            <a:spAutoFit/>
          </a:bodyPr>
          <a:lstStyle/>
          <a:p>
            <a:pPr indent="0" fontAlgn="auto">
              <a:lnSpc>
                <a:spcPts val="2000"/>
              </a:lnSpc>
            </a:pPr>
            <a:r>
              <a:rPr lang="zh-CN" altLang="en-US" sz="1600" dirty="0">
                <a:solidFill>
                  <a:schemeClr val="bg1">
                    <a:lumMod val="95000"/>
                  </a:schemeClr>
                </a:solidFill>
                <a:cs typeface="+mn-ea"/>
                <a:sym typeface="+mn-lt"/>
              </a:rPr>
              <a:t>Cicada is a decentralized encyclopedic knowledge base and content distribution protocol, equivalent to WEB3's Wikipedia. It is empowered by the powerful economic system of the blockchain, so that both users and contributors can benefit from it. Why is it called cicada?</a:t>
            </a:r>
            <a:endParaRPr lang="zh-CN" altLang="en-US" sz="1600" dirty="0">
              <a:solidFill>
                <a:schemeClr val="bg1">
                  <a:lumMod val="95000"/>
                </a:schemeClr>
              </a:solidFill>
              <a:cs typeface="+mn-ea"/>
              <a:sym typeface="+mn-lt"/>
            </a:endParaRPr>
          </a:p>
          <a:p>
            <a:pPr indent="0" fontAlgn="auto">
              <a:lnSpc>
                <a:spcPts val="2000"/>
              </a:lnSpc>
            </a:pPr>
            <a:r>
              <a:rPr lang="zh-CN" altLang="en-US" sz="1600" dirty="0">
                <a:solidFill>
                  <a:schemeClr val="bg1">
                    <a:lumMod val="95000"/>
                  </a:schemeClr>
                </a:solidFill>
                <a:cs typeface="+mn-ea"/>
                <a:sym typeface="+mn-lt"/>
              </a:rPr>
              <a:t>1. Cicada, also known as "Zhi Liao" in China, has the meaning of knowing, which fits the theme of the project very well</a:t>
            </a:r>
            <a:endParaRPr lang="zh-CN" altLang="en-US" sz="1600" dirty="0">
              <a:solidFill>
                <a:schemeClr val="bg1">
                  <a:lumMod val="95000"/>
                </a:schemeClr>
              </a:solidFill>
              <a:cs typeface="+mn-ea"/>
              <a:sym typeface="+mn-lt"/>
            </a:endParaRPr>
          </a:p>
          <a:p>
            <a:pPr indent="0" fontAlgn="auto">
              <a:lnSpc>
                <a:spcPts val="2000"/>
              </a:lnSpc>
            </a:pPr>
            <a:r>
              <a:rPr lang="zh-CN" altLang="en-US" sz="1600" dirty="0">
                <a:solidFill>
                  <a:schemeClr val="bg1">
                    <a:lumMod val="95000"/>
                  </a:schemeClr>
                </a:solidFill>
                <a:cs typeface="+mn-ea"/>
                <a:sym typeface="+mn-lt"/>
              </a:rPr>
              <a:t>2. Cicadas hatch according to the prime number of years, the magical natural evolution law, in line with the scientific development orientation of the project</a:t>
            </a:r>
            <a:endParaRPr lang="zh-CN" altLang="en-US" sz="1600" dirty="0">
              <a:solidFill>
                <a:schemeClr val="bg1">
                  <a:lumMod val="95000"/>
                </a:schemeClr>
              </a:solidFill>
              <a:cs typeface="+mn-ea"/>
              <a:sym typeface="+mn-lt"/>
            </a:endParaRPr>
          </a:p>
          <a:p>
            <a:pPr indent="0" fontAlgn="auto">
              <a:lnSpc>
                <a:spcPts val="2000"/>
              </a:lnSpc>
            </a:pPr>
            <a:r>
              <a:rPr lang="zh-CN" altLang="en-US" sz="1600" dirty="0">
                <a:solidFill>
                  <a:schemeClr val="bg1">
                    <a:lumMod val="95000"/>
                  </a:schemeClr>
                </a:solidFill>
                <a:cs typeface="+mn-ea"/>
                <a:sym typeface="+mn-lt"/>
              </a:rPr>
              <a:t>3. Cicadas can burst out fierce and tenacious vitality from birth, which indicates that the project will have great development momentum. </a:t>
            </a:r>
            <a:endParaRPr lang="zh-CN" altLang="en-US" sz="1600" dirty="0">
              <a:solidFill>
                <a:schemeClr val="bg1">
                  <a:lumMod val="95000"/>
                </a:schemeClr>
              </a:solidFill>
              <a:cs typeface="+mn-ea"/>
              <a:sym typeface="+mn-lt"/>
            </a:endParaRPr>
          </a:p>
        </p:txBody>
      </p:sp>
      <p:pic>
        <p:nvPicPr>
          <p:cNvPr id="2" name="图片 1" descr="logo2"/>
          <p:cNvPicPr>
            <a:picLocks noChangeAspect="1"/>
          </p:cNvPicPr>
          <p:nvPr/>
        </p:nvPicPr>
        <p:blipFill>
          <a:blip r:embed="rId3"/>
          <a:stretch>
            <a:fillRect/>
          </a:stretch>
        </p:blipFill>
        <p:spPr>
          <a:xfrm>
            <a:off x="501650" y="379730"/>
            <a:ext cx="2806700" cy="645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31"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childTnLst>
                          </p:cTn>
                        </p:par>
                        <p:par>
                          <p:cTn id="35" fill="hold">
                            <p:stCondLst>
                              <p:cond delay="5000"/>
                            </p:stCondLst>
                            <p:childTnLst>
                              <p:par>
                                <p:cTn id="36" presetID="31"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ppt_w</p:attrName>
                                        </p:attrNameLst>
                                      </p:cBhvr>
                                      <p:tavLst>
                                        <p:tav tm="0">
                                          <p:val>
                                            <p:fltVal val="0"/>
                                          </p:val>
                                        </p:tav>
                                        <p:tav tm="100000">
                                          <p:val>
                                            <p:strVal val="#ppt_w"/>
                                          </p:val>
                                        </p:tav>
                                      </p:tavLst>
                                    </p:anim>
                                    <p:anim calcmode="lin" valueType="num">
                                      <p:cBhvr>
                                        <p:cTn id="39" dur="1000" fill="hold"/>
                                        <p:tgtEl>
                                          <p:spTgt spid="9"/>
                                        </p:tgtEl>
                                        <p:attrNameLst>
                                          <p:attrName>ppt_h</p:attrName>
                                        </p:attrNameLst>
                                      </p:cBhvr>
                                      <p:tavLst>
                                        <p:tav tm="0">
                                          <p:val>
                                            <p:fltVal val="0"/>
                                          </p:val>
                                        </p:tav>
                                        <p:tav tm="100000">
                                          <p:val>
                                            <p:strVal val="#ppt_h"/>
                                          </p:val>
                                        </p:tav>
                                      </p:tavLst>
                                    </p:anim>
                                    <p:anim calcmode="lin" valueType="num">
                                      <p:cBhvr>
                                        <p:cTn id="40" dur="1000" fill="hold"/>
                                        <p:tgtEl>
                                          <p:spTgt spid="9"/>
                                        </p:tgtEl>
                                        <p:attrNameLst>
                                          <p:attrName>style.rotation</p:attrName>
                                        </p:attrNameLst>
                                      </p:cBhvr>
                                      <p:tavLst>
                                        <p:tav tm="0">
                                          <p:val>
                                            <p:fltVal val="90"/>
                                          </p:val>
                                        </p:tav>
                                        <p:tav tm="100000">
                                          <p:val>
                                            <p:fltVal val="0"/>
                                          </p:val>
                                        </p:tav>
                                      </p:tavLst>
                                    </p:anim>
                                    <p:animEffect transition="in" filter="fade">
                                      <p:cBhvr>
                                        <p:cTn id="41" dur="1000"/>
                                        <p:tgtEl>
                                          <p:spTgt spid="9"/>
                                        </p:tgtEl>
                                      </p:cBhvr>
                                    </p:animEffect>
                                  </p:childTnLst>
                                </p:cTn>
                              </p:par>
                            </p:childTnLst>
                          </p:cTn>
                        </p:par>
                        <p:par>
                          <p:cTn id="42" fill="hold">
                            <p:stCondLst>
                              <p:cond delay="6000"/>
                            </p:stCondLst>
                            <p:childTnLst>
                              <p:par>
                                <p:cTn id="43" presetID="31"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1000" fill="hold"/>
                                        <p:tgtEl>
                                          <p:spTgt spid="11"/>
                                        </p:tgtEl>
                                        <p:attrNameLst>
                                          <p:attrName>ppt_w</p:attrName>
                                        </p:attrNameLst>
                                      </p:cBhvr>
                                      <p:tavLst>
                                        <p:tav tm="0">
                                          <p:val>
                                            <p:fltVal val="0"/>
                                          </p:val>
                                        </p:tav>
                                        <p:tav tm="100000">
                                          <p:val>
                                            <p:strVal val="#ppt_w"/>
                                          </p:val>
                                        </p:tav>
                                      </p:tavLst>
                                    </p:anim>
                                    <p:anim calcmode="lin" valueType="num">
                                      <p:cBhvr>
                                        <p:cTn id="46" dur="1000" fill="hold"/>
                                        <p:tgtEl>
                                          <p:spTgt spid="11"/>
                                        </p:tgtEl>
                                        <p:attrNameLst>
                                          <p:attrName>ppt_h</p:attrName>
                                        </p:attrNameLst>
                                      </p:cBhvr>
                                      <p:tavLst>
                                        <p:tav tm="0">
                                          <p:val>
                                            <p:fltVal val="0"/>
                                          </p:val>
                                        </p:tav>
                                        <p:tav tm="100000">
                                          <p:val>
                                            <p:strVal val="#ppt_h"/>
                                          </p:val>
                                        </p:tav>
                                      </p:tavLst>
                                    </p:anim>
                                    <p:anim calcmode="lin" valueType="num">
                                      <p:cBhvr>
                                        <p:cTn id="47" dur="1000" fill="hold"/>
                                        <p:tgtEl>
                                          <p:spTgt spid="11"/>
                                        </p:tgtEl>
                                        <p:attrNameLst>
                                          <p:attrName>style.rotation</p:attrName>
                                        </p:attrNameLst>
                                      </p:cBhvr>
                                      <p:tavLst>
                                        <p:tav tm="0">
                                          <p:val>
                                            <p:fltVal val="90"/>
                                          </p:val>
                                        </p:tav>
                                        <p:tav tm="100000">
                                          <p:val>
                                            <p:fltVal val="0"/>
                                          </p:val>
                                        </p:tav>
                                      </p:tavLst>
                                    </p:anim>
                                    <p:animEffect transition="in" filter="fade">
                                      <p:cBhvr>
                                        <p:cTn id="48" dur="1000"/>
                                        <p:tgtEl>
                                          <p:spTgt spid="11"/>
                                        </p:tgtEl>
                                      </p:cBhvr>
                                    </p:animEffect>
                                  </p:childTnLst>
                                </p:cTn>
                              </p:par>
                            </p:childTnLst>
                          </p:cTn>
                        </p:par>
                        <p:par>
                          <p:cTn id="49" fill="hold">
                            <p:stCondLst>
                              <p:cond delay="7000"/>
                            </p:stCondLst>
                            <p:childTnLst>
                              <p:par>
                                <p:cTn id="50" presetID="31"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1000" fill="hold"/>
                                        <p:tgtEl>
                                          <p:spTgt spid="12"/>
                                        </p:tgtEl>
                                        <p:attrNameLst>
                                          <p:attrName>ppt_w</p:attrName>
                                        </p:attrNameLst>
                                      </p:cBhvr>
                                      <p:tavLst>
                                        <p:tav tm="0">
                                          <p:val>
                                            <p:fltVal val="0"/>
                                          </p:val>
                                        </p:tav>
                                        <p:tav tm="100000">
                                          <p:val>
                                            <p:strVal val="#ppt_w"/>
                                          </p:val>
                                        </p:tav>
                                      </p:tavLst>
                                    </p:anim>
                                    <p:anim calcmode="lin" valueType="num">
                                      <p:cBhvr>
                                        <p:cTn id="53" dur="1000" fill="hold"/>
                                        <p:tgtEl>
                                          <p:spTgt spid="12"/>
                                        </p:tgtEl>
                                        <p:attrNameLst>
                                          <p:attrName>ppt_h</p:attrName>
                                        </p:attrNameLst>
                                      </p:cBhvr>
                                      <p:tavLst>
                                        <p:tav tm="0">
                                          <p:val>
                                            <p:fltVal val="0"/>
                                          </p:val>
                                        </p:tav>
                                        <p:tav tm="100000">
                                          <p:val>
                                            <p:strVal val="#ppt_h"/>
                                          </p:val>
                                        </p:tav>
                                      </p:tavLst>
                                    </p:anim>
                                    <p:anim calcmode="lin" valueType="num">
                                      <p:cBhvr>
                                        <p:cTn id="54" dur="1000" fill="hold"/>
                                        <p:tgtEl>
                                          <p:spTgt spid="12"/>
                                        </p:tgtEl>
                                        <p:attrNameLst>
                                          <p:attrName>style.rotation</p:attrName>
                                        </p:attrNameLst>
                                      </p:cBhvr>
                                      <p:tavLst>
                                        <p:tav tm="0">
                                          <p:val>
                                            <p:fltVal val="90"/>
                                          </p:val>
                                        </p:tav>
                                        <p:tav tm="100000">
                                          <p:val>
                                            <p:fltVal val="0"/>
                                          </p:val>
                                        </p:tav>
                                      </p:tavLst>
                                    </p:anim>
                                    <p:animEffect transition="in" filter="fade">
                                      <p:cBhvr>
                                        <p:cTn id="5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9" grpId="0" bldLvl="0" animBg="1"/>
      <p:bldP spid="11" grpId="0" bldLvl="0" animBg="1"/>
      <p:bldP spid="12" grpId="0" bldLvl="0" animBg="1"/>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screen"/>
          <a:srcRect/>
          <a:stretch>
            <a:fillRect/>
          </a:stretch>
        </p:blipFill>
        <p:spPr>
          <a:xfrm>
            <a:off x="-103672" y="1515979"/>
            <a:ext cx="5009093" cy="4596063"/>
          </a:xfrm>
          <a:prstGeom prst="rect">
            <a:avLst/>
          </a:prstGeom>
        </p:spPr>
      </p:pic>
      <p:pic>
        <p:nvPicPr>
          <p:cNvPr id="2" name="图片 1" descr="logo2"/>
          <p:cNvPicPr>
            <a:picLocks noChangeAspect="1"/>
          </p:cNvPicPr>
          <p:nvPr>
            <p:custDataLst>
              <p:tags r:id="rId3"/>
            </p:custDataLst>
          </p:nvPr>
        </p:nvPicPr>
        <p:blipFill>
          <a:blip r:embed="rId4"/>
          <a:stretch>
            <a:fillRect/>
          </a:stretch>
        </p:blipFill>
        <p:spPr>
          <a:xfrm>
            <a:off x="501650" y="379730"/>
            <a:ext cx="2806700" cy="645160"/>
          </a:xfrm>
          <a:prstGeom prst="rect">
            <a:avLst/>
          </a:prstGeom>
        </p:spPr>
      </p:pic>
      <p:sp>
        <p:nvSpPr>
          <p:cNvPr id="14" name="矩形 13"/>
          <p:cNvSpPr/>
          <p:nvPr>
            <p:custDataLst>
              <p:tags r:id="rId5"/>
            </p:custDataLst>
          </p:nvPr>
        </p:nvSpPr>
        <p:spPr>
          <a:xfrm>
            <a:off x="4880610" y="561340"/>
            <a:ext cx="4509135" cy="521970"/>
          </a:xfrm>
          <a:prstGeom prst="rect">
            <a:avLst/>
          </a:prstGeom>
        </p:spPr>
        <p:txBody>
          <a:bodyPr wrap="square">
            <a:spAutoFit/>
          </a:bodyPr>
          <a:p>
            <a:r>
              <a:rPr lang="zh-CN" altLang="en-US" sz="2800" b="1" dirty="0">
                <a:solidFill>
                  <a:schemeClr val="bg1">
                    <a:lumMod val="95000"/>
                  </a:schemeClr>
                </a:solidFill>
                <a:cs typeface="+mn-ea"/>
                <a:sym typeface="+mn-lt"/>
              </a:rPr>
              <a:t>Project Introduction</a:t>
            </a:r>
            <a:endParaRPr lang="zh-CN" altLang="en-US" sz="2800" b="1" dirty="0">
              <a:solidFill>
                <a:schemeClr val="bg1">
                  <a:lumMod val="95000"/>
                </a:schemeClr>
              </a:solidFill>
              <a:cs typeface="+mn-ea"/>
              <a:sym typeface="+mn-lt"/>
            </a:endParaRPr>
          </a:p>
        </p:txBody>
      </p:sp>
      <p:sp>
        <p:nvSpPr>
          <p:cNvPr id="15" name="矩形 14"/>
          <p:cNvSpPr/>
          <p:nvPr>
            <p:custDataLst>
              <p:tags r:id="rId6"/>
            </p:custDataLst>
          </p:nvPr>
        </p:nvSpPr>
        <p:spPr>
          <a:xfrm>
            <a:off x="4959350" y="1851660"/>
            <a:ext cx="5947410" cy="337185"/>
          </a:xfrm>
          <a:prstGeom prst="rect">
            <a:avLst/>
          </a:prstGeom>
        </p:spPr>
        <p:txBody>
          <a:bodyPr wrap="square">
            <a:spAutoFit/>
          </a:bodyPr>
          <a:p>
            <a:pPr indent="0" fontAlgn="auto">
              <a:lnSpc>
                <a:spcPct val="100000"/>
              </a:lnSpc>
            </a:pPr>
            <a:r>
              <a:rPr lang="zh-CN" altLang="en-US" sz="1600">
                <a:solidFill>
                  <a:schemeClr val="bg1"/>
                </a:solidFill>
                <a:sym typeface="+mn-ea"/>
              </a:rPr>
              <a:t>What goals will be achieved?</a:t>
            </a:r>
            <a:endParaRPr lang="zh-CN" altLang="en-US" sz="1600" dirty="0">
              <a:solidFill>
                <a:schemeClr val="bg1"/>
              </a:solidFill>
              <a:cs typeface="+mn-ea"/>
              <a:sym typeface="+mn-ea"/>
            </a:endParaRPr>
          </a:p>
        </p:txBody>
      </p:sp>
      <p:cxnSp>
        <p:nvCxnSpPr>
          <p:cNvPr id="120" name="直接连接符 119"/>
          <p:cNvCxnSpPr/>
          <p:nvPr>
            <p:custDataLst>
              <p:tags r:id="rId7"/>
            </p:custDataLst>
          </p:nvPr>
        </p:nvCxnSpPr>
        <p:spPr>
          <a:xfrm>
            <a:off x="6870700" y="2734945"/>
            <a:ext cx="0" cy="309880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custDataLst>
              <p:tags r:id="rId8"/>
            </p:custDataLst>
          </p:nvPr>
        </p:nvCxnSpPr>
        <p:spPr>
          <a:xfrm>
            <a:off x="9126220" y="2734945"/>
            <a:ext cx="0" cy="311277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25" name="íś1íḑè"/>
          <p:cNvSpPr/>
          <p:nvPr>
            <p:custDataLst>
              <p:tags r:id="rId9"/>
            </p:custDataLst>
          </p:nvPr>
        </p:nvSpPr>
        <p:spPr>
          <a:xfrm>
            <a:off x="5483225" y="2882265"/>
            <a:ext cx="520065" cy="518795"/>
          </a:xfrm>
          <a:custGeom>
            <a:avLst/>
            <a:gdLst>
              <a:gd name="connsiteX0" fmla="*/ 72683 w 606933"/>
              <a:gd name="connsiteY0" fmla="*/ 460933 h 605945"/>
              <a:gd name="connsiteX1" fmla="*/ 145366 w 606933"/>
              <a:gd name="connsiteY1" fmla="*/ 533439 h 605945"/>
              <a:gd name="connsiteX2" fmla="*/ 72683 w 606933"/>
              <a:gd name="connsiteY2" fmla="*/ 605945 h 605945"/>
              <a:gd name="connsiteX3" fmla="*/ 0 w 606933"/>
              <a:gd name="connsiteY3" fmla="*/ 533439 h 605945"/>
              <a:gd name="connsiteX4" fmla="*/ 72683 w 606933"/>
              <a:gd name="connsiteY4" fmla="*/ 460933 h 605945"/>
              <a:gd name="connsiteX5" fmla="*/ 72612 w 606933"/>
              <a:gd name="connsiteY5" fmla="*/ 336385 h 605945"/>
              <a:gd name="connsiteX6" fmla="*/ 269983 w 606933"/>
              <a:gd name="connsiteY6" fmla="*/ 533545 h 605945"/>
              <a:gd name="connsiteX7" fmla="*/ 245228 w 606933"/>
              <a:gd name="connsiteY7" fmla="*/ 533545 h 605945"/>
              <a:gd name="connsiteX8" fmla="*/ 72612 w 606933"/>
              <a:gd name="connsiteY8" fmla="*/ 361198 h 605945"/>
              <a:gd name="connsiteX9" fmla="*/ 72612 w 606933"/>
              <a:gd name="connsiteY9" fmla="*/ 224257 h 605945"/>
              <a:gd name="connsiteX10" fmla="*/ 382253 w 606933"/>
              <a:gd name="connsiteY10" fmla="*/ 533545 h 605945"/>
              <a:gd name="connsiteX11" fmla="*/ 357501 w 606933"/>
              <a:gd name="connsiteY11" fmla="*/ 533545 h 605945"/>
              <a:gd name="connsiteX12" fmla="*/ 72612 w 606933"/>
              <a:gd name="connsiteY12" fmla="*/ 249069 h 605945"/>
              <a:gd name="connsiteX13" fmla="*/ 72612 w 606933"/>
              <a:gd name="connsiteY13" fmla="*/ 112128 h 605945"/>
              <a:gd name="connsiteX14" fmla="*/ 494664 w 606933"/>
              <a:gd name="connsiteY14" fmla="*/ 533545 h 605945"/>
              <a:gd name="connsiteX15" fmla="*/ 469815 w 606933"/>
              <a:gd name="connsiteY15" fmla="*/ 533545 h 605945"/>
              <a:gd name="connsiteX16" fmla="*/ 72612 w 606933"/>
              <a:gd name="connsiteY16" fmla="*/ 136940 h 605945"/>
              <a:gd name="connsiteX17" fmla="*/ 72612 w 606933"/>
              <a:gd name="connsiteY17" fmla="*/ 0 h 605945"/>
              <a:gd name="connsiteX18" fmla="*/ 606933 w 606933"/>
              <a:gd name="connsiteY18" fmla="*/ 533545 h 605945"/>
              <a:gd name="connsiteX19" fmla="*/ 582086 w 606933"/>
              <a:gd name="connsiteY19" fmla="*/ 533545 h 605945"/>
              <a:gd name="connsiteX20" fmla="*/ 72612 w 606933"/>
              <a:gd name="connsiteY20" fmla="*/ 24715 h 60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6933" h="605945">
                <a:moveTo>
                  <a:pt x="72683" y="460933"/>
                </a:moveTo>
                <a:cubicBezTo>
                  <a:pt x="112825" y="460933"/>
                  <a:pt x="145366" y="493395"/>
                  <a:pt x="145366" y="533439"/>
                </a:cubicBezTo>
                <a:cubicBezTo>
                  <a:pt x="145366" y="573483"/>
                  <a:pt x="112825" y="605945"/>
                  <a:pt x="72683" y="605945"/>
                </a:cubicBezTo>
                <a:cubicBezTo>
                  <a:pt x="32541" y="605945"/>
                  <a:pt x="0" y="573483"/>
                  <a:pt x="0" y="533439"/>
                </a:cubicBezTo>
                <a:cubicBezTo>
                  <a:pt x="0" y="493395"/>
                  <a:pt x="32541" y="460933"/>
                  <a:pt x="72683" y="460933"/>
                </a:cubicBezTo>
                <a:close/>
                <a:moveTo>
                  <a:pt x="72612" y="336385"/>
                </a:moveTo>
                <a:cubicBezTo>
                  <a:pt x="181460" y="336385"/>
                  <a:pt x="269983" y="424867"/>
                  <a:pt x="269983" y="533545"/>
                </a:cubicBezTo>
                <a:lnTo>
                  <a:pt x="245228" y="533545"/>
                </a:lnTo>
                <a:cubicBezTo>
                  <a:pt x="245228" y="438523"/>
                  <a:pt x="167782" y="361198"/>
                  <a:pt x="72612" y="361198"/>
                </a:cubicBezTo>
                <a:close/>
                <a:moveTo>
                  <a:pt x="72612" y="224257"/>
                </a:moveTo>
                <a:cubicBezTo>
                  <a:pt x="243372" y="224257"/>
                  <a:pt x="382253" y="363033"/>
                  <a:pt x="382253" y="533545"/>
                </a:cubicBezTo>
                <a:lnTo>
                  <a:pt x="357501" y="533545"/>
                </a:lnTo>
                <a:cubicBezTo>
                  <a:pt x="357501" y="376593"/>
                  <a:pt x="229696" y="249069"/>
                  <a:pt x="72612" y="249069"/>
                </a:cubicBezTo>
                <a:close/>
                <a:moveTo>
                  <a:pt x="72612" y="112128"/>
                </a:moveTo>
                <a:cubicBezTo>
                  <a:pt x="305309" y="112128"/>
                  <a:pt x="494664" y="301198"/>
                  <a:pt x="494664" y="533545"/>
                </a:cubicBezTo>
                <a:lnTo>
                  <a:pt x="469815" y="533545"/>
                </a:lnTo>
                <a:cubicBezTo>
                  <a:pt x="469815" y="314854"/>
                  <a:pt x="291632" y="136940"/>
                  <a:pt x="72612" y="136940"/>
                </a:cubicBezTo>
                <a:close/>
                <a:moveTo>
                  <a:pt x="72612" y="0"/>
                </a:moveTo>
                <a:cubicBezTo>
                  <a:pt x="367221" y="0"/>
                  <a:pt x="606933" y="239364"/>
                  <a:pt x="606933" y="533545"/>
                </a:cubicBezTo>
                <a:lnTo>
                  <a:pt x="582086" y="533545"/>
                </a:lnTo>
                <a:cubicBezTo>
                  <a:pt x="582086" y="253020"/>
                  <a:pt x="353545" y="24715"/>
                  <a:pt x="72612" y="24715"/>
                </a:cubicBezTo>
                <a:close/>
              </a:path>
            </a:pathLst>
          </a:custGeom>
          <a:solidFill>
            <a:schemeClr val="bg1">
              <a:lumMod val="95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i="1">
              <a:solidFill>
                <a:schemeClr val="bg1">
                  <a:lumMod val="95000"/>
                </a:schemeClr>
              </a:solidFill>
              <a:cs typeface="+mn-ea"/>
              <a:sym typeface="+mn-lt"/>
            </a:endParaRPr>
          </a:p>
        </p:txBody>
      </p:sp>
      <p:sp>
        <p:nvSpPr>
          <p:cNvPr id="126" name="îšḻïḑe"/>
          <p:cNvSpPr/>
          <p:nvPr>
            <p:custDataLst>
              <p:tags r:id="rId10"/>
            </p:custDataLst>
          </p:nvPr>
        </p:nvSpPr>
        <p:spPr>
          <a:xfrm>
            <a:off x="7786370" y="2881630"/>
            <a:ext cx="424180" cy="520065"/>
          </a:xfrm>
          <a:custGeom>
            <a:avLst/>
            <a:gdLst>
              <a:gd name="T0" fmla="*/ 314 w 369"/>
              <a:gd name="T1" fmla="*/ 44 h 453"/>
              <a:gd name="T2" fmla="*/ 56 w 369"/>
              <a:gd name="T3" fmla="*/ 44 h 453"/>
              <a:gd name="T4" fmla="*/ 0 w 369"/>
              <a:gd name="T5" fmla="*/ 176 h 453"/>
              <a:gd name="T6" fmla="*/ 329 w 369"/>
              <a:gd name="T7" fmla="*/ 453 h 453"/>
              <a:gd name="T8" fmla="*/ 329 w 369"/>
              <a:gd name="T9" fmla="*/ 136 h 453"/>
              <a:gd name="T10" fmla="*/ 270 w 369"/>
              <a:gd name="T11" fmla="*/ 40 h 453"/>
              <a:gd name="T12" fmla="*/ 96 w 369"/>
              <a:gd name="T13" fmla="*/ 136 h 453"/>
              <a:gd name="T14" fmla="*/ 185 w 369"/>
              <a:gd name="T15" fmla="*/ 408 h 453"/>
              <a:gd name="T16" fmla="*/ 304 w 369"/>
              <a:gd name="T17" fmla="*/ 289 h 453"/>
              <a:gd name="T18" fmla="*/ 75 w 369"/>
              <a:gd name="T19" fmla="*/ 289 h 453"/>
              <a:gd name="T20" fmla="*/ 92 w 369"/>
              <a:gd name="T21" fmla="*/ 244 h 453"/>
              <a:gd name="T22" fmla="*/ 82 w 369"/>
              <a:gd name="T23" fmla="*/ 295 h 453"/>
              <a:gd name="T24" fmla="*/ 185 w 369"/>
              <a:gd name="T25" fmla="*/ 179 h 453"/>
              <a:gd name="T26" fmla="*/ 223 w 369"/>
              <a:gd name="T27" fmla="*/ 200 h 453"/>
              <a:gd name="T28" fmla="*/ 178 w 369"/>
              <a:gd name="T29" fmla="*/ 186 h 453"/>
              <a:gd name="T30" fmla="*/ 112 w 369"/>
              <a:gd name="T31" fmla="*/ 368 h 453"/>
              <a:gd name="T32" fmla="*/ 87 w 369"/>
              <a:gd name="T33" fmla="*/ 322 h 453"/>
              <a:gd name="T34" fmla="*/ 107 w 369"/>
              <a:gd name="T35" fmla="*/ 221 h 453"/>
              <a:gd name="T36" fmla="*/ 151 w 369"/>
              <a:gd name="T37" fmla="*/ 191 h 453"/>
              <a:gd name="T38" fmla="*/ 111 w 369"/>
              <a:gd name="T39" fmla="*/ 223 h 453"/>
              <a:gd name="T40" fmla="*/ 285 w 369"/>
              <a:gd name="T41" fmla="*/ 246 h 453"/>
              <a:gd name="T42" fmla="*/ 273 w 369"/>
              <a:gd name="T43" fmla="*/ 251 h 453"/>
              <a:gd name="T44" fmla="*/ 261 w 369"/>
              <a:gd name="T45" fmla="*/ 210 h 453"/>
              <a:gd name="T46" fmla="*/ 294 w 369"/>
              <a:gd name="T47" fmla="*/ 289 h 453"/>
              <a:gd name="T48" fmla="*/ 277 w 369"/>
              <a:gd name="T49" fmla="*/ 334 h 453"/>
              <a:gd name="T50" fmla="*/ 287 w 369"/>
              <a:gd name="T51" fmla="*/ 281 h 453"/>
              <a:gd name="T52" fmla="*/ 227 w 369"/>
              <a:gd name="T53" fmla="*/ 390 h 453"/>
              <a:gd name="T54" fmla="*/ 222 w 369"/>
              <a:gd name="T55" fmla="*/ 377 h 453"/>
              <a:gd name="T56" fmla="*/ 191 w 369"/>
              <a:gd name="T57" fmla="*/ 391 h 453"/>
              <a:gd name="T58" fmla="*/ 143 w 369"/>
              <a:gd name="T59" fmla="*/ 390 h 453"/>
              <a:gd name="T60" fmla="*/ 185 w 369"/>
              <a:gd name="T61" fmla="*/ 385 h 453"/>
              <a:gd name="T62" fmla="*/ 233 w 369"/>
              <a:gd name="T63" fmla="*/ 310 h 453"/>
              <a:gd name="T64" fmla="*/ 211 w 369"/>
              <a:gd name="T65" fmla="*/ 286 h 453"/>
              <a:gd name="T66" fmla="*/ 230 w 369"/>
              <a:gd name="T67" fmla="*/ 263 h 453"/>
              <a:gd name="T68" fmla="*/ 207 w 369"/>
              <a:gd name="T69" fmla="*/ 239 h 453"/>
              <a:gd name="T70" fmla="*/ 190 w 369"/>
              <a:gd name="T71" fmla="*/ 238 h 453"/>
              <a:gd name="T72" fmla="*/ 162 w 369"/>
              <a:gd name="T73" fmla="*/ 221 h 453"/>
              <a:gd name="T74" fmla="*/ 136 w 369"/>
              <a:gd name="T75" fmla="*/ 252 h 453"/>
              <a:gd name="T76" fmla="*/ 147 w 369"/>
              <a:gd name="T77" fmla="*/ 255 h 453"/>
              <a:gd name="T78" fmla="*/ 147 w 369"/>
              <a:gd name="T79" fmla="*/ 322 h 453"/>
              <a:gd name="T80" fmla="*/ 136 w 369"/>
              <a:gd name="T81" fmla="*/ 325 h 453"/>
              <a:gd name="T82" fmla="*/ 162 w 369"/>
              <a:gd name="T83" fmla="*/ 356 h 453"/>
              <a:gd name="T84" fmla="*/ 189 w 369"/>
              <a:gd name="T85" fmla="*/ 339 h 453"/>
              <a:gd name="T86" fmla="*/ 207 w 369"/>
              <a:gd name="T87" fmla="*/ 356 h 453"/>
              <a:gd name="T88" fmla="*/ 229 w 369"/>
              <a:gd name="T89" fmla="*/ 325 h 453"/>
              <a:gd name="T90" fmla="*/ 197 w 369"/>
              <a:gd name="T91" fmla="*/ 256 h 453"/>
              <a:gd name="T92" fmla="*/ 203 w 369"/>
              <a:gd name="T93" fmla="*/ 273 h 453"/>
              <a:gd name="T94" fmla="*/ 173 w 369"/>
              <a:gd name="T95" fmla="*/ 279 h 453"/>
              <a:gd name="T96" fmla="*/ 204 w 369"/>
              <a:gd name="T97" fmla="*/ 317 h 453"/>
              <a:gd name="T98" fmla="*/ 179 w 369"/>
              <a:gd name="T99" fmla="*/ 323 h 453"/>
              <a:gd name="T100" fmla="*/ 173 w 369"/>
              <a:gd name="T101" fmla="*/ 316 h 453"/>
              <a:gd name="T102" fmla="*/ 199 w 369"/>
              <a:gd name="T103" fmla="*/ 295 h 453"/>
              <a:gd name="T104" fmla="*/ 204 w 369"/>
              <a:gd name="T105" fmla="*/ 31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9" h="453">
                <a:moveTo>
                  <a:pt x="329" y="136"/>
                </a:moveTo>
                <a:lnTo>
                  <a:pt x="314" y="136"/>
                </a:lnTo>
                <a:lnTo>
                  <a:pt x="314" y="44"/>
                </a:lnTo>
                <a:cubicBezTo>
                  <a:pt x="314" y="20"/>
                  <a:pt x="294" y="0"/>
                  <a:pt x="270" y="0"/>
                </a:cubicBezTo>
                <a:lnTo>
                  <a:pt x="99" y="0"/>
                </a:lnTo>
                <a:cubicBezTo>
                  <a:pt x="75" y="0"/>
                  <a:pt x="56" y="20"/>
                  <a:pt x="56" y="44"/>
                </a:cubicBezTo>
                <a:lnTo>
                  <a:pt x="56" y="136"/>
                </a:lnTo>
                <a:lnTo>
                  <a:pt x="40" y="136"/>
                </a:lnTo>
                <a:cubicBezTo>
                  <a:pt x="18" y="136"/>
                  <a:pt x="0" y="153"/>
                  <a:pt x="0" y="176"/>
                </a:cubicBezTo>
                <a:lnTo>
                  <a:pt x="0" y="413"/>
                </a:lnTo>
                <a:cubicBezTo>
                  <a:pt x="0" y="435"/>
                  <a:pt x="18" y="453"/>
                  <a:pt x="40" y="453"/>
                </a:cubicBezTo>
                <a:lnTo>
                  <a:pt x="329" y="453"/>
                </a:lnTo>
                <a:cubicBezTo>
                  <a:pt x="351" y="453"/>
                  <a:pt x="369" y="435"/>
                  <a:pt x="369" y="413"/>
                </a:cubicBezTo>
                <a:lnTo>
                  <a:pt x="369" y="176"/>
                </a:lnTo>
                <a:cubicBezTo>
                  <a:pt x="369" y="153"/>
                  <a:pt x="351" y="136"/>
                  <a:pt x="329" y="136"/>
                </a:cubicBezTo>
                <a:close/>
                <a:moveTo>
                  <a:pt x="96" y="44"/>
                </a:moveTo>
                <a:cubicBezTo>
                  <a:pt x="96" y="42"/>
                  <a:pt x="97" y="40"/>
                  <a:pt x="99" y="40"/>
                </a:cubicBezTo>
                <a:lnTo>
                  <a:pt x="270" y="40"/>
                </a:lnTo>
                <a:cubicBezTo>
                  <a:pt x="272" y="40"/>
                  <a:pt x="274" y="42"/>
                  <a:pt x="274" y="44"/>
                </a:cubicBezTo>
                <a:lnTo>
                  <a:pt x="274" y="136"/>
                </a:lnTo>
                <a:lnTo>
                  <a:pt x="96" y="136"/>
                </a:lnTo>
                <a:lnTo>
                  <a:pt x="96" y="44"/>
                </a:lnTo>
                <a:lnTo>
                  <a:pt x="96" y="44"/>
                </a:lnTo>
                <a:close/>
                <a:moveTo>
                  <a:pt x="185" y="408"/>
                </a:moveTo>
                <a:cubicBezTo>
                  <a:pt x="119" y="408"/>
                  <a:pt x="65" y="354"/>
                  <a:pt x="65" y="289"/>
                </a:cubicBezTo>
                <a:cubicBezTo>
                  <a:pt x="65" y="223"/>
                  <a:pt x="119" y="169"/>
                  <a:pt x="185" y="169"/>
                </a:cubicBezTo>
                <a:cubicBezTo>
                  <a:pt x="251" y="169"/>
                  <a:pt x="304" y="223"/>
                  <a:pt x="304" y="289"/>
                </a:cubicBezTo>
                <a:cubicBezTo>
                  <a:pt x="304" y="354"/>
                  <a:pt x="251" y="408"/>
                  <a:pt x="185" y="408"/>
                </a:cubicBezTo>
                <a:close/>
                <a:moveTo>
                  <a:pt x="82" y="295"/>
                </a:moveTo>
                <a:cubicBezTo>
                  <a:pt x="78" y="295"/>
                  <a:pt x="75" y="293"/>
                  <a:pt x="75" y="289"/>
                </a:cubicBezTo>
                <a:lnTo>
                  <a:pt x="75" y="289"/>
                </a:lnTo>
                <a:cubicBezTo>
                  <a:pt x="75" y="274"/>
                  <a:pt x="78" y="260"/>
                  <a:pt x="83" y="247"/>
                </a:cubicBezTo>
                <a:cubicBezTo>
                  <a:pt x="85" y="244"/>
                  <a:pt x="89" y="242"/>
                  <a:pt x="92" y="244"/>
                </a:cubicBezTo>
                <a:cubicBezTo>
                  <a:pt x="95" y="245"/>
                  <a:pt x="97" y="249"/>
                  <a:pt x="96" y="252"/>
                </a:cubicBezTo>
                <a:cubicBezTo>
                  <a:pt x="91" y="264"/>
                  <a:pt x="88" y="276"/>
                  <a:pt x="88" y="289"/>
                </a:cubicBezTo>
                <a:cubicBezTo>
                  <a:pt x="88" y="292"/>
                  <a:pt x="86" y="295"/>
                  <a:pt x="82" y="295"/>
                </a:cubicBezTo>
                <a:close/>
                <a:moveTo>
                  <a:pt x="178" y="186"/>
                </a:moveTo>
                <a:cubicBezTo>
                  <a:pt x="178" y="182"/>
                  <a:pt x="180" y="179"/>
                  <a:pt x="184" y="179"/>
                </a:cubicBezTo>
                <a:lnTo>
                  <a:pt x="185" y="179"/>
                </a:lnTo>
                <a:cubicBezTo>
                  <a:pt x="199" y="179"/>
                  <a:pt x="213" y="182"/>
                  <a:pt x="226" y="187"/>
                </a:cubicBezTo>
                <a:cubicBezTo>
                  <a:pt x="229" y="188"/>
                  <a:pt x="231" y="192"/>
                  <a:pt x="229" y="196"/>
                </a:cubicBezTo>
                <a:cubicBezTo>
                  <a:pt x="228" y="198"/>
                  <a:pt x="226" y="200"/>
                  <a:pt x="223" y="200"/>
                </a:cubicBezTo>
                <a:cubicBezTo>
                  <a:pt x="222" y="200"/>
                  <a:pt x="222" y="200"/>
                  <a:pt x="221" y="199"/>
                </a:cubicBezTo>
                <a:cubicBezTo>
                  <a:pt x="209" y="195"/>
                  <a:pt x="197" y="192"/>
                  <a:pt x="185" y="192"/>
                </a:cubicBezTo>
                <a:cubicBezTo>
                  <a:pt x="181" y="192"/>
                  <a:pt x="178" y="189"/>
                  <a:pt x="178" y="186"/>
                </a:cubicBezTo>
                <a:close/>
                <a:moveTo>
                  <a:pt x="117" y="357"/>
                </a:moveTo>
                <a:cubicBezTo>
                  <a:pt x="120" y="359"/>
                  <a:pt x="120" y="364"/>
                  <a:pt x="117" y="366"/>
                </a:cubicBezTo>
                <a:cubicBezTo>
                  <a:pt x="116" y="368"/>
                  <a:pt x="114" y="368"/>
                  <a:pt x="112" y="368"/>
                </a:cubicBezTo>
                <a:cubicBezTo>
                  <a:pt x="111" y="368"/>
                  <a:pt x="109" y="368"/>
                  <a:pt x="108" y="366"/>
                </a:cubicBezTo>
                <a:cubicBezTo>
                  <a:pt x="97" y="356"/>
                  <a:pt x="89" y="344"/>
                  <a:pt x="84" y="331"/>
                </a:cubicBezTo>
                <a:cubicBezTo>
                  <a:pt x="82" y="328"/>
                  <a:pt x="84" y="324"/>
                  <a:pt x="87" y="322"/>
                </a:cubicBezTo>
                <a:cubicBezTo>
                  <a:pt x="91" y="321"/>
                  <a:pt x="95" y="322"/>
                  <a:pt x="96" y="326"/>
                </a:cubicBezTo>
                <a:cubicBezTo>
                  <a:pt x="101" y="337"/>
                  <a:pt x="108" y="348"/>
                  <a:pt x="117" y="357"/>
                </a:cubicBezTo>
                <a:close/>
                <a:moveTo>
                  <a:pt x="107" y="221"/>
                </a:moveTo>
                <a:cubicBezTo>
                  <a:pt x="104" y="218"/>
                  <a:pt x="104" y="214"/>
                  <a:pt x="107" y="212"/>
                </a:cubicBezTo>
                <a:cubicBezTo>
                  <a:pt x="117" y="201"/>
                  <a:pt x="129" y="193"/>
                  <a:pt x="142" y="188"/>
                </a:cubicBezTo>
                <a:cubicBezTo>
                  <a:pt x="145" y="186"/>
                  <a:pt x="149" y="188"/>
                  <a:pt x="151" y="191"/>
                </a:cubicBezTo>
                <a:cubicBezTo>
                  <a:pt x="152" y="195"/>
                  <a:pt x="151" y="199"/>
                  <a:pt x="147" y="200"/>
                </a:cubicBezTo>
                <a:cubicBezTo>
                  <a:pt x="136" y="205"/>
                  <a:pt x="125" y="212"/>
                  <a:pt x="116" y="221"/>
                </a:cubicBezTo>
                <a:cubicBezTo>
                  <a:pt x="115" y="222"/>
                  <a:pt x="113" y="223"/>
                  <a:pt x="111" y="223"/>
                </a:cubicBezTo>
                <a:cubicBezTo>
                  <a:pt x="110" y="223"/>
                  <a:pt x="108" y="222"/>
                  <a:pt x="107" y="221"/>
                </a:cubicBezTo>
                <a:close/>
                <a:moveTo>
                  <a:pt x="261" y="210"/>
                </a:moveTo>
                <a:cubicBezTo>
                  <a:pt x="272" y="221"/>
                  <a:pt x="280" y="232"/>
                  <a:pt x="285" y="246"/>
                </a:cubicBezTo>
                <a:cubicBezTo>
                  <a:pt x="287" y="249"/>
                  <a:pt x="285" y="253"/>
                  <a:pt x="282" y="254"/>
                </a:cubicBezTo>
                <a:cubicBezTo>
                  <a:pt x="281" y="255"/>
                  <a:pt x="280" y="255"/>
                  <a:pt x="279" y="255"/>
                </a:cubicBezTo>
                <a:cubicBezTo>
                  <a:pt x="277" y="255"/>
                  <a:pt x="274" y="253"/>
                  <a:pt x="273" y="251"/>
                </a:cubicBezTo>
                <a:cubicBezTo>
                  <a:pt x="268" y="239"/>
                  <a:pt x="261" y="229"/>
                  <a:pt x="252" y="220"/>
                </a:cubicBezTo>
                <a:cubicBezTo>
                  <a:pt x="249" y="217"/>
                  <a:pt x="249" y="213"/>
                  <a:pt x="252" y="211"/>
                </a:cubicBezTo>
                <a:cubicBezTo>
                  <a:pt x="255" y="208"/>
                  <a:pt x="259" y="208"/>
                  <a:pt x="261" y="210"/>
                </a:cubicBezTo>
                <a:close/>
                <a:moveTo>
                  <a:pt x="287" y="281"/>
                </a:moveTo>
                <a:cubicBezTo>
                  <a:pt x="291" y="281"/>
                  <a:pt x="294" y="284"/>
                  <a:pt x="294" y="288"/>
                </a:cubicBezTo>
                <a:lnTo>
                  <a:pt x="294" y="289"/>
                </a:lnTo>
                <a:cubicBezTo>
                  <a:pt x="294" y="303"/>
                  <a:pt x="291" y="317"/>
                  <a:pt x="286" y="330"/>
                </a:cubicBezTo>
                <a:cubicBezTo>
                  <a:pt x="285" y="333"/>
                  <a:pt x="282" y="335"/>
                  <a:pt x="280" y="335"/>
                </a:cubicBezTo>
                <a:cubicBezTo>
                  <a:pt x="279" y="335"/>
                  <a:pt x="278" y="334"/>
                  <a:pt x="277" y="334"/>
                </a:cubicBezTo>
                <a:cubicBezTo>
                  <a:pt x="274" y="333"/>
                  <a:pt x="272" y="329"/>
                  <a:pt x="274" y="325"/>
                </a:cubicBezTo>
                <a:cubicBezTo>
                  <a:pt x="278" y="314"/>
                  <a:pt x="281" y="301"/>
                  <a:pt x="281" y="289"/>
                </a:cubicBezTo>
                <a:cubicBezTo>
                  <a:pt x="281" y="285"/>
                  <a:pt x="284" y="281"/>
                  <a:pt x="287" y="281"/>
                </a:cubicBezTo>
                <a:close/>
                <a:moveTo>
                  <a:pt x="262" y="356"/>
                </a:moveTo>
                <a:cubicBezTo>
                  <a:pt x="265" y="359"/>
                  <a:pt x="265" y="363"/>
                  <a:pt x="262" y="366"/>
                </a:cubicBezTo>
                <a:cubicBezTo>
                  <a:pt x="252" y="376"/>
                  <a:pt x="240" y="384"/>
                  <a:pt x="227" y="390"/>
                </a:cubicBezTo>
                <a:cubicBezTo>
                  <a:pt x="226" y="390"/>
                  <a:pt x="225" y="390"/>
                  <a:pt x="224" y="390"/>
                </a:cubicBezTo>
                <a:cubicBezTo>
                  <a:pt x="222" y="390"/>
                  <a:pt x="219" y="389"/>
                  <a:pt x="218" y="386"/>
                </a:cubicBezTo>
                <a:cubicBezTo>
                  <a:pt x="217" y="383"/>
                  <a:pt x="218" y="379"/>
                  <a:pt x="222" y="377"/>
                </a:cubicBezTo>
                <a:cubicBezTo>
                  <a:pt x="233" y="372"/>
                  <a:pt x="244" y="365"/>
                  <a:pt x="253" y="356"/>
                </a:cubicBezTo>
                <a:cubicBezTo>
                  <a:pt x="255" y="354"/>
                  <a:pt x="260" y="354"/>
                  <a:pt x="262" y="356"/>
                </a:cubicBezTo>
                <a:close/>
                <a:moveTo>
                  <a:pt x="191" y="391"/>
                </a:moveTo>
                <a:cubicBezTo>
                  <a:pt x="191" y="395"/>
                  <a:pt x="189" y="398"/>
                  <a:pt x="185" y="398"/>
                </a:cubicBezTo>
                <a:lnTo>
                  <a:pt x="185" y="398"/>
                </a:lnTo>
                <a:cubicBezTo>
                  <a:pt x="170" y="398"/>
                  <a:pt x="156" y="395"/>
                  <a:pt x="143" y="390"/>
                </a:cubicBezTo>
                <a:cubicBezTo>
                  <a:pt x="140" y="389"/>
                  <a:pt x="138" y="385"/>
                  <a:pt x="139" y="381"/>
                </a:cubicBezTo>
                <a:cubicBezTo>
                  <a:pt x="141" y="378"/>
                  <a:pt x="145" y="376"/>
                  <a:pt x="148" y="378"/>
                </a:cubicBezTo>
                <a:cubicBezTo>
                  <a:pt x="160" y="382"/>
                  <a:pt x="172" y="385"/>
                  <a:pt x="185" y="385"/>
                </a:cubicBezTo>
                <a:cubicBezTo>
                  <a:pt x="188" y="385"/>
                  <a:pt x="191" y="388"/>
                  <a:pt x="191" y="391"/>
                </a:cubicBezTo>
                <a:close/>
                <a:moveTo>
                  <a:pt x="229" y="325"/>
                </a:moveTo>
                <a:cubicBezTo>
                  <a:pt x="232" y="321"/>
                  <a:pt x="233" y="316"/>
                  <a:pt x="233" y="310"/>
                </a:cubicBezTo>
                <a:cubicBezTo>
                  <a:pt x="233" y="306"/>
                  <a:pt x="232" y="302"/>
                  <a:pt x="230" y="298"/>
                </a:cubicBezTo>
                <a:cubicBezTo>
                  <a:pt x="228" y="295"/>
                  <a:pt x="225" y="292"/>
                  <a:pt x="222" y="290"/>
                </a:cubicBezTo>
                <a:cubicBezTo>
                  <a:pt x="219" y="288"/>
                  <a:pt x="215" y="287"/>
                  <a:pt x="211" y="286"/>
                </a:cubicBezTo>
                <a:cubicBezTo>
                  <a:pt x="215" y="284"/>
                  <a:pt x="219" y="282"/>
                  <a:pt x="221" y="280"/>
                </a:cubicBezTo>
                <a:cubicBezTo>
                  <a:pt x="224" y="278"/>
                  <a:pt x="226" y="275"/>
                  <a:pt x="228" y="272"/>
                </a:cubicBezTo>
                <a:cubicBezTo>
                  <a:pt x="229" y="269"/>
                  <a:pt x="230" y="266"/>
                  <a:pt x="230" y="263"/>
                </a:cubicBezTo>
                <a:cubicBezTo>
                  <a:pt x="230" y="258"/>
                  <a:pt x="228" y="254"/>
                  <a:pt x="226" y="250"/>
                </a:cubicBezTo>
                <a:cubicBezTo>
                  <a:pt x="223" y="246"/>
                  <a:pt x="219" y="243"/>
                  <a:pt x="214" y="241"/>
                </a:cubicBezTo>
                <a:cubicBezTo>
                  <a:pt x="212" y="240"/>
                  <a:pt x="210" y="240"/>
                  <a:pt x="207" y="239"/>
                </a:cubicBezTo>
                <a:lnTo>
                  <a:pt x="207" y="221"/>
                </a:lnTo>
                <a:lnTo>
                  <a:pt x="190" y="221"/>
                </a:lnTo>
                <a:lnTo>
                  <a:pt x="190" y="238"/>
                </a:lnTo>
                <a:lnTo>
                  <a:pt x="179" y="238"/>
                </a:lnTo>
                <a:lnTo>
                  <a:pt x="179" y="221"/>
                </a:lnTo>
                <a:lnTo>
                  <a:pt x="162" y="221"/>
                </a:lnTo>
                <a:lnTo>
                  <a:pt x="162" y="238"/>
                </a:lnTo>
                <a:lnTo>
                  <a:pt x="136" y="238"/>
                </a:lnTo>
                <a:lnTo>
                  <a:pt x="136" y="252"/>
                </a:lnTo>
                <a:lnTo>
                  <a:pt x="140" y="252"/>
                </a:lnTo>
                <a:cubicBezTo>
                  <a:pt x="143" y="252"/>
                  <a:pt x="144" y="252"/>
                  <a:pt x="145" y="253"/>
                </a:cubicBezTo>
                <a:cubicBezTo>
                  <a:pt x="146" y="253"/>
                  <a:pt x="147" y="254"/>
                  <a:pt x="147" y="255"/>
                </a:cubicBezTo>
                <a:cubicBezTo>
                  <a:pt x="148" y="256"/>
                  <a:pt x="148" y="257"/>
                  <a:pt x="148" y="260"/>
                </a:cubicBezTo>
                <a:lnTo>
                  <a:pt x="148" y="317"/>
                </a:lnTo>
                <a:cubicBezTo>
                  <a:pt x="148" y="320"/>
                  <a:pt x="148" y="322"/>
                  <a:pt x="147" y="322"/>
                </a:cubicBezTo>
                <a:cubicBezTo>
                  <a:pt x="147" y="323"/>
                  <a:pt x="146" y="324"/>
                  <a:pt x="145" y="324"/>
                </a:cubicBezTo>
                <a:cubicBezTo>
                  <a:pt x="144" y="325"/>
                  <a:pt x="143" y="325"/>
                  <a:pt x="140" y="325"/>
                </a:cubicBezTo>
                <a:lnTo>
                  <a:pt x="136" y="325"/>
                </a:lnTo>
                <a:lnTo>
                  <a:pt x="136" y="339"/>
                </a:lnTo>
                <a:lnTo>
                  <a:pt x="162" y="339"/>
                </a:lnTo>
                <a:lnTo>
                  <a:pt x="162" y="356"/>
                </a:lnTo>
                <a:lnTo>
                  <a:pt x="179" y="356"/>
                </a:lnTo>
                <a:lnTo>
                  <a:pt x="179" y="339"/>
                </a:lnTo>
                <a:lnTo>
                  <a:pt x="189" y="339"/>
                </a:lnTo>
                <a:lnTo>
                  <a:pt x="190" y="339"/>
                </a:lnTo>
                <a:lnTo>
                  <a:pt x="190" y="356"/>
                </a:lnTo>
                <a:lnTo>
                  <a:pt x="207" y="356"/>
                </a:lnTo>
                <a:lnTo>
                  <a:pt x="207" y="338"/>
                </a:lnTo>
                <a:cubicBezTo>
                  <a:pt x="210" y="337"/>
                  <a:pt x="213" y="336"/>
                  <a:pt x="215" y="336"/>
                </a:cubicBezTo>
                <a:cubicBezTo>
                  <a:pt x="221" y="333"/>
                  <a:pt x="225" y="330"/>
                  <a:pt x="229" y="325"/>
                </a:cubicBezTo>
                <a:close/>
                <a:moveTo>
                  <a:pt x="173" y="254"/>
                </a:moveTo>
                <a:lnTo>
                  <a:pt x="184" y="254"/>
                </a:lnTo>
                <a:cubicBezTo>
                  <a:pt x="190" y="254"/>
                  <a:pt x="195" y="255"/>
                  <a:pt x="197" y="256"/>
                </a:cubicBezTo>
                <a:cubicBezTo>
                  <a:pt x="200" y="256"/>
                  <a:pt x="202" y="258"/>
                  <a:pt x="203" y="260"/>
                </a:cubicBezTo>
                <a:cubicBezTo>
                  <a:pt x="205" y="261"/>
                  <a:pt x="205" y="264"/>
                  <a:pt x="205" y="266"/>
                </a:cubicBezTo>
                <a:cubicBezTo>
                  <a:pt x="205" y="269"/>
                  <a:pt x="204" y="271"/>
                  <a:pt x="203" y="273"/>
                </a:cubicBezTo>
                <a:cubicBezTo>
                  <a:pt x="202" y="275"/>
                  <a:pt x="200" y="277"/>
                  <a:pt x="197" y="278"/>
                </a:cubicBezTo>
                <a:cubicBezTo>
                  <a:pt x="194" y="278"/>
                  <a:pt x="190" y="279"/>
                  <a:pt x="184" y="279"/>
                </a:cubicBezTo>
                <a:lnTo>
                  <a:pt x="173" y="279"/>
                </a:lnTo>
                <a:lnTo>
                  <a:pt x="173" y="254"/>
                </a:lnTo>
                <a:lnTo>
                  <a:pt x="173" y="254"/>
                </a:lnTo>
                <a:close/>
                <a:moveTo>
                  <a:pt x="204" y="317"/>
                </a:moveTo>
                <a:cubicBezTo>
                  <a:pt x="202" y="319"/>
                  <a:pt x="200" y="321"/>
                  <a:pt x="197" y="322"/>
                </a:cubicBezTo>
                <a:cubicBezTo>
                  <a:pt x="194" y="323"/>
                  <a:pt x="191" y="323"/>
                  <a:pt x="186" y="323"/>
                </a:cubicBezTo>
                <a:lnTo>
                  <a:pt x="179" y="323"/>
                </a:lnTo>
                <a:cubicBezTo>
                  <a:pt x="176" y="323"/>
                  <a:pt x="175" y="323"/>
                  <a:pt x="174" y="323"/>
                </a:cubicBezTo>
                <a:cubicBezTo>
                  <a:pt x="174" y="322"/>
                  <a:pt x="173" y="322"/>
                  <a:pt x="173" y="321"/>
                </a:cubicBezTo>
                <a:cubicBezTo>
                  <a:pt x="173" y="321"/>
                  <a:pt x="173" y="319"/>
                  <a:pt x="173" y="316"/>
                </a:cubicBezTo>
                <a:lnTo>
                  <a:pt x="173" y="294"/>
                </a:lnTo>
                <a:lnTo>
                  <a:pt x="186" y="294"/>
                </a:lnTo>
                <a:cubicBezTo>
                  <a:pt x="192" y="294"/>
                  <a:pt x="196" y="294"/>
                  <a:pt x="199" y="295"/>
                </a:cubicBezTo>
                <a:cubicBezTo>
                  <a:pt x="202" y="296"/>
                  <a:pt x="204" y="298"/>
                  <a:pt x="205" y="300"/>
                </a:cubicBezTo>
                <a:cubicBezTo>
                  <a:pt x="206" y="302"/>
                  <a:pt x="207" y="305"/>
                  <a:pt x="207" y="308"/>
                </a:cubicBezTo>
                <a:cubicBezTo>
                  <a:pt x="207" y="311"/>
                  <a:pt x="206" y="314"/>
                  <a:pt x="204" y="317"/>
                </a:cubicBezTo>
                <a:close/>
              </a:path>
            </a:pathLst>
          </a:custGeom>
          <a:solidFill>
            <a:schemeClr val="bg1">
              <a:lumMod val="95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i="1">
              <a:solidFill>
                <a:schemeClr val="bg1">
                  <a:lumMod val="95000"/>
                </a:schemeClr>
              </a:solidFill>
              <a:cs typeface="+mn-ea"/>
              <a:sym typeface="+mn-lt"/>
            </a:endParaRPr>
          </a:p>
        </p:txBody>
      </p:sp>
      <p:sp>
        <p:nvSpPr>
          <p:cNvPr id="128" name="îşļîḍé"/>
          <p:cNvSpPr/>
          <p:nvPr>
            <p:custDataLst>
              <p:tags r:id="rId11"/>
            </p:custDataLst>
          </p:nvPr>
        </p:nvSpPr>
        <p:spPr>
          <a:xfrm>
            <a:off x="9888220" y="2948305"/>
            <a:ext cx="520065" cy="387350"/>
          </a:xfrm>
          <a:custGeom>
            <a:avLst/>
            <a:gdLst>
              <a:gd name="connsiteX0" fmla="*/ 324530 w 607639"/>
              <a:gd name="connsiteY0" fmla="*/ 225174 h 452677"/>
              <a:gd name="connsiteX1" fmla="*/ 352121 w 607639"/>
              <a:gd name="connsiteY1" fmla="*/ 225174 h 452677"/>
              <a:gd name="connsiteX2" fmla="*/ 352121 w 607639"/>
              <a:gd name="connsiteY2" fmla="*/ 287196 h 452677"/>
              <a:gd name="connsiteX3" fmla="*/ 324530 w 607639"/>
              <a:gd name="connsiteY3" fmla="*/ 333845 h 452677"/>
              <a:gd name="connsiteX4" fmla="*/ 255447 w 607639"/>
              <a:gd name="connsiteY4" fmla="*/ 225174 h 452677"/>
              <a:gd name="connsiteX5" fmla="*/ 283109 w 607639"/>
              <a:gd name="connsiteY5" fmla="*/ 225174 h 452677"/>
              <a:gd name="connsiteX6" fmla="*/ 283109 w 607639"/>
              <a:gd name="connsiteY6" fmla="*/ 333774 h 452677"/>
              <a:gd name="connsiteX7" fmla="*/ 281508 w 607639"/>
              <a:gd name="connsiteY7" fmla="*/ 332530 h 452677"/>
              <a:gd name="connsiteX8" fmla="*/ 255447 w 607639"/>
              <a:gd name="connsiteY8" fmla="*/ 287206 h 452677"/>
              <a:gd name="connsiteX9" fmla="*/ 214057 w 607639"/>
              <a:gd name="connsiteY9" fmla="*/ 183861 h 452677"/>
              <a:gd name="connsiteX10" fmla="*/ 214057 w 607639"/>
              <a:gd name="connsiteY10" fmla="*/ 287211 h 452677"/>
              <a:gd name="connsiteX11" fmla="*/ 296121 w 607639"/>
              <a:gd name="connsiteY11" fmla="*/ 389139 h 452677"/>
              <a:gd name="connsiteX12" fmla="*/ 303775 w 607639"/>
              <a:gd name="connsiteY12" fmla="*/ 392249 h 452677"/>
              <a:gd name="connsiteX13" fmla="*/ 311519 w 607639"/>
              <a:gd name="connsiteY13" fmla="*/ 389139 h 452677"/>
              <a:gd name="connsiteX14" fmla="*/ 393582 w 607639"/>
              <a:gd name="connsiteY14" fmla="*/ 287211 h 452677"/>
              <a:gd name="connsiteX15" fmla="*/ 393582 w 607639"/>
              <a:gd name="connsiteY15" fmla="*/ 183861 h 452677"/>
              <a:gd name="connsiteX16" fmla="*/ 318639 w 607639"/>
              <a:gd name="connsiteY16" fmla="*/ 0 h 452677"/>
              <a:gd name="connsiteX17" fmla="*/ 494247 w 607639"/>
              <a:gd name="connsiteY17" fmla="*/ 175330 h 452677"/>
              <a:gd name="connsiteX18" fmla="*/ 493712 w 607639"/>
              <a:gd name="connsiteY18" fmla="*/ 188749 h 452677"/>
              <a:gd name="connsiteX19" fmla="*/ 607639 w 607639"/>
              <a:gd name="connsiteY19" fmla="*/ 320002 h 452677"/>
              <a:gd name="connsiteX20" fmla="*/ 474754 w 607639"/>
              <a:gd name="connsiteY20" fmla="*/ 452677 h 452677"/>
              <a:gd name="connsiteX21" fmla="*/ 145078 w 607639"/>
              <a:gd name="connsiteY21" fmla="*/ 452677 h 452677"/>
              <a:gd name="connsiteX22" fmla="*/ 0 w 607639"/>
              <a:gd name="connsiteY22" fmla="*/ 307916 h 452677"/>
              <a:gd name="connsiteX23" fmla="*/ 143476 w 607639"/>
              <a:gd name="connsiteY23" fmla="*/ 163067 h 452677"/>
              <a:gd name="connsiteX24" fmla="*/ 318639 w 607639"/>
              <a:gd name="connsiteY24" fmla="*/ 0 h 45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7639" h="452677">
                <a:moveTo>
                  <a:pt x="324530" y="225174"/>
                </a:moveTo>
                <a:lnTo>
                  <a:pt x="352121" y="225174"/>
                </a:lnTo>
                <a:lnTo>
                  <a:pt x="352121" y="287196"/>
                </a:lnTo>
                <a:cubicBezTo>
                  <a:pt x="352121" y="307277"/>
                  <a:pt x="338415" y="323005"/>
                  <a:pt x="324530" y="333845"/>
                </a:cubicBezTo>
                <a:close/>
                <a:moveTo>
                  <a:pt x="255447" y="225174"/>
                </a:moveTo>
                <a:lnTo>
                  <a:pt x="283109" y="225174"/>
                </a:lnTo>
                <a:lnTo>
                  <a:pt x="283109" y="333774"/>
                </a:lnTo>
                <a:cubicBezTo>
                  <a:pt x="282576" y="333419"/>
                  <a:pt x="282042" y="332974"/>
                  <a:pt x="281508" y="332530"/>
                </a:cubicBezTo>
                <a:cubicBezTo>
                  <a:pt x="264253" y="318488"/>
                  <a:pt x="255447" y="303291"/>
                  <a:pt x="255447" y="287206"/>
                </a:cubicBezTo>
                <a:close/>
                <a:moveTo>
                  <a:pt x="214057" y="183861"/>
                </a:moveTo>
                <a:lnTo>
                  <a:pt x="214057" y="287211"/>
                </a:lnTo>
                <a:cubicBezTo>
                  <a:pt x="214057" y="355637"/>
                  <a:pt x="292739" y="387806"/>
                  <a:pt x="296121" y="389139"/>
                </a:cubicBezTo>
                <a:lnTo>
                  <a:pt x="303775" y="392249"/>
                </a:lnTo>
                <a:lnTo>
                  <a:pt x="311519" y="389139"/>
                </a:lnTo>
                <a:cubicBezTo>
                  <a:pt x="314812" y="387806"/>
                  <a:pt x="393582" y="355637"/>
                  <a:pt x="393582" y="287211"/>
                </a:cubicBezTo>
                <a:lnTo>
                  <a:pt x="393582" y="183861"/>
                </a:lnTo>
                <a:close/>
                <a:moveTo>
                  <a:pt x="318639" y="0"/>
                </a:moveTo>
                <a:cubicBezTo>
                  <a:pt x="415655" y="0"/>
                  <a:pt x="494247" y="78556"/>
                  <a:pt x="494247" y="175330"/>
                </a:cubicBezTo>
                <a:cubicBezTo>
                  <a:pt x="494247" y="179862"/>
                  <a:pt x="494069" y="184305"/>
                  <a:pt x="493712" y="188749"/>
                </a:cubicBezTo>
                <a:cubicBezTo>
                  <a:pt x="557885" y="197991"/>
                  <a:pt x="607639" y="253442"/>
                  <a:pt x="607639" y="320002"/>
                </a:cubicBezTo>
                <a:cubicBezTo>
                  <a:pt x="607639" y="392960"/>
                  <a:pt x="547828" y="452677"/>
                  <a:pt x="474754" y="452677"/>
                </a:cubicBezTo>
                <a:lnTo>
                  <a:pt x="145078" y="452677"/>
                </a:lnTo>
                <a:cubicBezTo>
                  <a:pt x="65241" y="452677"/>
                  <a:pt x="0" y="387539"/>
                  <a:pt x="0" y="307916"/>
                </a:cubicBezTo>
                <a:cubicBezTo>
                  <a:pt x="0" y="228738"/>
                  <a:pt x="64440" y="163955"/>
                  <a:pt x="143476" y="163067"/>
                </a:cubicBezTo>
                <a:cubicBezTo>
                  <a:pt x="149796" y="71980"/>
                  <a:pt x="225806" y="0"/>
                  <a:pt x="318639" y="0"/>
                </a:cubicBezTo>
                <a:close/>
              </a:path>
            </a:pathLst>
          </a:custGeom>
          <a:solidFill>
            <a:schemeClr val="bg1">
              <a:lumMod val="95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endParaRPr lang="zh-CN" altLang="en-US" sz="2000" b="1" i="1">
              <a:solidFill>
                <a:schemeClr val="bg1">
                  <a:lumMod val="95000"/>
                </a:schemeClr>
              </a:solidFill>
              <a:cs typeface="+mn-ea"/>
              <a:sym typeface="+mn-lt"/>
            </a:endParaRPr>
          </a:p>
        </p:txBody>
      </p:sp>
      <p:sp>
        <p:nvSpPr>
          <p:cNvPr id="134" name="iṥḻîḑe"/>
          <p:cNvSpPr txBox="1"/>
          <p:nvPr>
            <p:custDataLst>
              <p:tags r:id="rId12"/>
            </p:custDataLst>
          </p:nvPr>
        </p:nvSpPr>
        <p:spPr>
          <a:xfrm>
            <a:off x="4928870" y="3366770"/>
            <a:ext cx="1781810" cy="2214880"/>
          </a:xfrm>
          <a:prstGeom prst="rect">
            <a:avLst/>
          </a:prstGeom>
          <a:noFill/>
        </p:spPr>
        <p:txBody>
          <a:bodyPr wrap="square" lIns="91440" tIns="45720" rIns="91440" bIns="45720" anchor="ctr" anchorCtr="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ts val="2000"/>
              </a:lnSpc>
            </a:pPr>
            <a:r>
              <a:rPr lang="zh-CN" altLang="en-US" sz="1600">
                <a:solidFill>
                  <a:schemeClr val="bg1"/>
                </a:solidFill>
                <a:sym typeface="+mn-ea"/>
              </a:rPr>
              <a:t>Allow users to obtain valuable and systematic content in a timely manner.</a:t>
            </a:r>
            <a:endParaRPr lang="de-DE" altLang="zh-CN" sz="1600" b="1" dirty="0">
              <a:solidFill>
                <a:schemeClr val="bg1"/>
              </a:solidFill>
              <a:cs typeface="+mn-ea"/>
              <a:sym typeface="+mn-lt"/>
            </a:endParaRPr>
          </a:p>
        </p:txBody>
      </p:sp>
      <p:sp>
        <p:nvSpPr>
          <p:cNvPr id="135" name="îSḷiḍe"/>
          <p:cNvSpPr txBox="1"/>
          <p:nvPr>
            <p:custDataLst>
              <p:tags r:id="rId13"/>
            </p:custDataLst>
          </p:nvPr>
        </p:nvSpPr>
        <p:spPr>
          <a:xfrm>
            <a:off x="7072630" y="3729990"/>
            <a:ext cx="1910715" cy="1742440"/>
          </a:xfrm>
          <a:prstGeom prst="rect">
            <a:avLst/>
          </a:prstGeom>
          <a:noFill/>
        </p:spPr>
        <p:txBody>
          <a:bodyPr wrap="square" lIns="91440" tIns="45720" rIns="91440" bIns="45720" anchor="ctr" anchorCtr="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0" algn="l" defTabSz="913765" fontAlgn="auto">
              <a:lnSpc>
                <a:spcPts val="2000"/>
              </a:lnSpc>
              <a:buSzPct val="25000"/>
              <a:defRPr/>
            </a:pPr>
            <a:r>
              <a:rPr lang="zh-CN" altLang="en-US" sz="1500">
                <a:solidFill>
                  <a:schemeClr val="bg1"/>
                </a:solidFill>
                <a:sym typeface="+mn-ea"/>
              </a:rPr>
              <a:t>Allow participants to have the right to benefit distribution, governance and supervision.</a:t>
            </a:r>
            <a:endParaRPr lang="zh-CN" altLang="en-US" sz="1100" b="1" dirty="0">
              <a:solidFill>
                <a:schemeClr val="bg1"/>
              </a:solidFill>
              <a:cs typeface="+mn-ea"/>
              <a:sym typeface="+mn-ea"/>
            </a:endParaRPr>
          </a:p>
        </p:txBody>
      </p:sp>
      <p:sp>
        <p:nvSpPr>
          <p:cNvPr id="136" name="ï$ļiḑê"/>
          <p:cNvSpPr txBox="1"/>
          <p:nvPr>
            <p:custDataLst>
              <p:tags r:id="rId14"/>
            </p:custDataLst>
          </p:nvPr>
        </p:nvSpPr>
        <p:spPr>
          <a:xfrm>
            <a:off x="9439275" y="3190875"/>
            <a:ext cx="2177415" cy="3301365"/>
          </a:xfrm>
          <a:prstGeom prst="rect">
            <a:avLst/>
          </a:prstGeom>
          <a:noFill/>
        </p:spPr>
        <p:txBody>
          <a:bodyPr wrap="square" lIns="91440" tIns="45720" rIns="91440" bIns="45720" anchor="ctr" anchorCtr="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ts val="2000"/>
              </a:lnSpc>
            </a:pPr>
            <a:r>
              <a:rPr lang="zh-CN" altLang="en-US" sz="1600">
                <a:solidFill>
                  <a:schemeClr val="bg1"/>
                </a:solidFill>
                <a:sym typeface="+mn-ea"/>
              </a:rPr>
              <a:t>Fully community-based, rejecting the officialization of project information, binding more common interests, and generating a strong consensus.</a:t>
            </a:r>
            <a:endParaRPr lang="zh-CN" altLang="en-US" sz="1400" b="1" dirty="0">
              <a:solidFill>
                <a:schemeClr val="bg1"/>
              </a:solidFill>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screen"/>
          <a:srcRect/>
          <a:stretch>
            <a:fillRect/>
          </a:stretch>
        </p:blipFill>
        <p:spPr>
          <a:xfrm>
            <a:off x="7856887" y="0"/>
            <a:ext cx="4199021" cy="6858000"/>
          </a:xfrm>
          <a:prstGeom prst="rect">
            <a:avLst/>
          </a:prstGeom>
        </p:spPr>
      </p:pic>
      <p:sp>
        <p:nvSpPr>
          <p:cNvPr id="7" name="ïŝľiḍè"/>
          <p:cNvSpPr/>
          <p:nvPr/>
        </p:nvSpPr>
        <p:spPr>
          <a:xfrm>
            <a:off x="715010" y="1768475"/>
            <a:ext cx="6251575" cy="3198495"/>
          </a:xfrm>
          <a:prstGeom prst="rect">
            <a:avLst/>
          </a:prstGeom>
          <a:solidFill>
            <a:srgbClr val="F2F2F2">
              <a:alpha val="20000"/>
            </a:srgbClr>
          </a:solidFill>
          <a:ln>
            <a:no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000000"/>
              </a:buClr>
            </a:pPr>
            <a:endParaRPr lang="zh-CN" altLang="en-US" sz="1400">
              <a:solidFill>
                <a:schemeClr val="bg1">
                  <a:lumMod val="95000"/>
                </a:schemeClr>
              </a:solidFill>
              <a:cs typeface="+mn-ea"/>
              <a:sym typeface="+mn-lt"/>
            </a:endParaRPr>
          </a:p>
        </p:txBody>
      </p:sp>
      <p:sp>
        <p:nvSpPr>
          <p:cNvPr id="8" name="ïŝľiḍè"/>
          <p:cNvSpPr/>
          <p:nvPr/>
        </p:nvSpPr>
        <p:spPr>
          <a:xfrm>
            <a:off x="6372860" y="4533265"/>
            <a:ext cx="1524635" cy="1237615"/>
          </a:xfrm>
          <a:prstGeom prst="rect">
            <a:avLst/>
          </a:prstGeom>
          <a:solidFill>
            <a:srgbClr val="F2F2F2">
              <a:alpha val="20000"/>
            </a:srgbClr>
          </a:solidFill>
          <a:ln>
            <a:noFill/>
          </a:ln>
        </p:spPr>
        <p:txBody>
          <a:bodyPr spcFirstLastPara="1"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buClr>
                <a:srgbClr val="000000"/>
              </a:buClr>
            </a:pPr>
            <a:endParaRPr lang="zh-CN" altLang="en-US" sz="1400">
              <a:solidFill>
                <a:schemeClr val="bg1">
                  <a:lumMod val="95000"/>
                </a:schemeClr>
              </a:solidFill>
              <a:cs typeface="+mn-ea"/>
              <a:sym typeface="+mn-lt"/>
            </a:endParaRPr>
          </a:p>
        </p:txBody>
      </p:sp>
      <p:sp>
        <p:nvSpPr>
          <p:cNvPr id="9" name="矩形 8"/>
          <p:cNvSpPr/>
          <p:nvPr/>
        </p:nvSpPr>
        <p:spPr>
          <a:xfrm>
            <a:off x="960322" y="2010756"/>
            <a:ext cx="5814241" cy="2399665"/>
          </a:xfrm>
          <a:prstGeom prst="rect">
            <a:avLst/>
          </a:prstGeom>
        </p:spPr>
        <p:txBody>
          <a:bodyPr wrap="square">
            <a:spAutoFit/>
          </a:bodyPr>
          <a:lstStyle/>
          <a:p>
            <a:pPr indent="0" fontAlgn="auto">
              <a:lnSpc>
                <a:spcPts val="2000"/>
              </a:lnSpc>
            </a:pPr>
            <a:r>
              <a:rPr lang="zh-CN" altLang="en-US" sz="1600" dirty="0">
                <a:solidFill>
                  <a:schemeClr val="bg1">
                    <a:lumMod val="95000"/>
                  </a:schemeClr>
                </a:solidFill>
                <a:cs typeface="+mn-ea"/>
                <a:sym typeface="+mn-lt"/>
              </a:rPr>
              <a:t>There are 7 team members, two are graduate students, and the rest are undergraduate graduates! The core members of the team have 1-3 years of experience in blockchain development, all of them have transformed from the traditional Internet to the blockchain direction, and have deep programming accumulation! At present, an Ethereum-based wallet system has been developed for the NFT minting transaction system in intellectual property,DAPP such as decentralized voting system.</a:t>
            </a:r>
            <a:endParaRPr lang="zh-CN" altLang="en-US" sz="1600" dirty="0">
              <a:solidFill>
                <a:schemeClr val="bg1">
                  <a:lumMod val="95000"/>
                </a:schemeClr>
              </a:solidFill>
              <a:cs typeface="+mn-ea"/>
              <a:sym typeface="+mn-lt"/>
            </a:endParaRPr>
          </a:p>
        </p:txBody>
      </p:sp>
      <p:pic>
        <p:nvPicPr>
          <p:cNvPr id="2" name="图片 1" descr="logo2"/>
          <p:cNvPicPr>
            <a:picLocks noChangeAspect="1"/>
          </p:cNvPicPr>
          <p:nvPr>
            <p:custDataLst>
              <p:tags r:id="rId3"/>
            </p:custDataLst>
          </p:nvPr>
        </p:nvPicPr>
        <p:blipFill>
          <a:blip r:embed="rId4"/>
          <a:stretch>
            <a:fillRect/>
          </a:stretch>
        </p:blipFill>
        <p:spPr>
          <a:xfrm>
            <a:off x="501650" y="379730"/>
            <a:ext cx="2806700" cy="645160"/>
          </a:xfrm>
          <a:prstGeom prst="rect">
            <a:avLst/>
          </a:prstGeom>
        </p:spPr>
      </p:pic>
      <p:sp>
        <p:nvSpPr>
          <p:cNvPr id="14" name="矩形 13"/>
          <p:cNvSpPr/>
          <p:nvPr>
            <p:custDataLst>
              <p:tags r:id="rId5"/>
            </p:custDataLst>
          </p:nvPr>
        </p:nvSpPr>
        <p:spPr>
          <a:xfrm>
            <a:off x="4880610" y="561340"/>
            <a:ext cx="4509135" cy="521970"/>
          </a:xfrm>
          <a:prstGeom prst="rect">
            <a:avLst/>
          </a:prstGeom>
        </p:spPr>
        <p:txBody>
          <a:bodyPr wrap="square">
            <a:spAutoFit/>
          </a:bodyPr>
          <a:p>
            <a:r>
              <a:rPr lang="zh-CN" altLang="en-US" sz="2800" b="1" dirty="0">
                <a:solidFill>
                  <a:schemeClr val="bg1">
                    <a:lumMod val="95000"/>
                  </a:schemeClr>
                </a:solidFill>
                <a:cs typeface="+mn-ea"/>
                <a:sym typeface="+mn-lt"/>
              </a:rPr>
              <a:t>Team Introduction</a:t>
            </a:r>
            <a:endParaRPr lang="zh-CN" altLang="en-US" sz="2800" b="1" dirty="0">
              <a:solidFill>
                <a:schemeClr val="bg1">
                  <a:lumMod val="9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80">
                                          <p:stCondLst>
                                            <p:cond delay="0"/>
                                          </p:stCondLst>
                                        </p:cTn>
                                        <p:tgtEl>
                                          <p:spTgt spid="9"/>
                                        </p:tgtEl>
                                      </p:cBhvr>
                                    </p:animEffect>
                                    <p:anim calcmode="lin" valueType="num">
                                      <p:cBhvr>
                                        <p:cTn id="25"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0" dur="26">
                                          <p:stCondLst>
                                            <p:cond delay="650"/>
                                          </p:stCondLst>
                                        </p:cTn>
                                        <p:tgtEl>
                                          <p:spTgt spid="9"/>
                                        </p:tgtEl>
                                      </p:cBhvr>
                                      <p:to x="100000" y="60000"/>
                                    </p:animScale>
                                    <p:animScale>
                                      <p:cBhvr>
                                        <p:cTn id="31" dur="166" decel="50000">
                                          <p:stCondLst>
                                            <p:cond delay="676"/>
                                          </p:stCondLst>
                                        </p:cTn>
                                        <p:tgtEl>
                                          <p:spTgt spid="9"/>
                                        </p:tgtEl>
                                      </p:cBhvr>
                                      <p:to x="100000" y="100000"/>
                                    </p:animScale>
                                    <p:animScale>
                                      <p:cBhvr>
                                        <p:cTn id="32" dur="26">
                                          <p:stCondLst>
                                            <p:cond delay="1312"/>
                                          </p:stCondLst>
                                        </p:cTn>
                                        <p:tgtEl>
                                          <p:spTgt spid="9"/>
                                        </p:tgtEl>
                                      </p:cBhvr>
                                      <p:to x="100000" y="80000"/>
                                    </p:animScale>
                                    <p:animScale>
                                      <p:cBhvr>
                                        <p:cTn id="33" dur="166" decel="50000">
                                          <p:stCondLst>
                                            <p:cond delay="1338"/>
                                          </p:stCondLst>
                                        </p:cTn>
                                        <p:tgtEl>
                                          <p:spTgt spid="9"/>
                                        </p:tgtEl>
                                      </p:cBhvr>
                                      <p:to x="100000" y="100000"/>
                                    </p:animScale>
                                    <p:animScale>
                                      <p:cBhvr>
                                        <p:cTn id="34" dur="26">
                                          <p:stCondLst>
                                            <p:cond delay="1642"/>
                                          </p:stCondLst>
                                        </p:cTn>
                                        <p:tgtEl>
                                          <p:spTgt spid="9"/>
                                        </p:tgtEl>
                                      </p:cBhvr>
                                      <p:to x="100000" y="90000"/>
                                    </p:animScale>
                                    <p:animScale>
                                      <p:cBhvr>
                                        <p:cTn id="35" dur="166" decel="50000">
                                          <p:stCondLst>
                                            <p:cond delay="1668"/>
                                          </p:stCondLst>
                                        </p:cTn>
                                        <p:tgtEl>
                                          <p:spTgt spid="9"/>
                                        </p:tgtEl>
                                      </p:cBhvr>
                                      <p:to x="100000" y="100000"/>
                                    </p:animScale>
                                    <p:animScale>
                                      <p:cBhvr>
                                        <p:cTn id="36" dur="26">
                                          <p:stCondLst>
                                            <p:cond delay="1808"/>
                                          </p:stCondLst>
                                        </p:cTn>
                                        <p:tgtEl>
                                          <p:spTgt spid="9"/>
                                        </p:tgtEl>
                                      </p:cBhvr>
                                      <p:to x="100000" y="95000"/>
                                    </p:animScale>
                                    <p:animScale>
                                      <p:cBhvr>
                                        <p:cTn id="37" dur="166" decel="50000">
                                          <p:stCondLst>
                                            <p:cond delay="1834"/>
                                          </p:stCondLst>
                                        </p:cTn>
                                        <p:tgtEl>
                                          <p:spTgt spid="9"/>
                                        </p:tgtEl>
                                      </p:cBhvr>
                                      <p:to x="100000" y="100000"/>
                                    </p:animScale>
                                  </p:childTnLst>
                                </p:cTn>
                              </p:par>
                            </p:childTnLst>
                          </p:cTn>
                        </p:par>
                        <p:par>
                          <p:cTn id="38" fill="hold">
                            <p:stCondLst>
                              <p:cond delay="4000"/>
                            </p:stCondLst>
                            <p:childTnLst>
                              <p:par>
                                <p:cTn id="39" presetID="26" presetClass="entr" presetSubtype="0"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80">
                                          <p:stCondLst>
                                            <p:cond delay="0"/>
                                          </p:stCondLst>
                                        </p:cTn>
                                        <p:tgtEl>
                                          <p:spTgt spid="8"/>
                                        </p:tgtEl>
                                      </p:cBhvr>
                                    </p:animEffect>
                                    <p:anim calcmode="lin" valueType="num">
                                      <p:cBhvr>
                                        <p:cTn id="4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7" dur="26">
                                          <p:stCondLst>
                                            <p:cond delay="650"/>
                                          </p:stCondLst>
                                        </p:cTn>
                                        <p:tgtEl>
                                          <p:spTgt spid="8"/>
                                        </p:tgtEl>
                                      </p:cBhvr>
                                      <p:to x="100000" y="60000"/>
                                    </p:animScale>
                                    <p:animScale>
                                      <p:cBhvr>
                                        <p:cTn id="48" dur="166" decel="50000">
                                          <p:stCondLst>
                                            <p:cond delay="676"/>
                                          </p:stCondLst>
                                        </p:cTn>
                                        <p:tgtEl>
                                          <p:spTgt spid="8"/>
                                        </p:tgtEl>
                                      </p:cBhvr>
                                      <p:to x="100000" y="100000"/>
                                    </p:animScale>
                                    <p:animScale>
                                      <p:cBhvr>
                                        <p:cTn id="49" dur="26">
                                          <p:stCondLst>
                                            <p:cond delay="1312"/>
                                          </p:stCondLst>
                                        </p:cTn>
                                        <p:tgtEl>
                                          <p:spTgt spid="8"/>
                                        </p:tgtEl>
                                      </p:cBhvr>
                                      <p:to x="100000" y="80000"/>
                                    </p:animScale>
                                    <p:animScale>
                                      <p:cBhvr>
                                        <p:cTn id="50" dur="166" decel="50000">
                                          <p:stCondLst>
                                            <p:cond delay="1338"/>
                                          </p:stCondLst>
                                        </p:cTn>
                                        <p:tgtEl>
                                          <p:spTgt spid="8"/>
                                        </p:tgtEl>
                                      </p:cBhvr>
                                      <p:to x="100000" y="100000"/>
                                    </p:animScale>
                                    <p:animScale>
                                      <p:cBhvr>
                                        <p:cTn id="51" dur="26">
                                          <p:stCondLst>
                                            <p:cond delay="1642"/>
                                          </p:stCondLst>
                                        </p:cTn>
                                        <p:tgtEl>
                                          <p:spTgt spid="8"/>
                                        </p:tgtEl>
                                      </p:cBhvr>
                                      <p:to x="100000" y="90000"/>
                                    </p:animScale>
                                    <p:animScale>
                                      <p:cBhvr>
                                        <p:cTn id="52" dur="166" decel="50000">
                                          <p:stCondLst>
                                            <p:cond delay="1668"/>
                                          </p:stCondLst>
                                        </p:cTn>
                                        <p:tgtEl>
                                          <p:spTgt spid="8"/>
                                        </p:tgtEl>
                                      </p:cBhvr>
                                      <p:to x="100000" y="100000"/>
                                    </p:animScale>
                                    <p:animScale>
                                      <p:cBhvr>
                                        <p:cTn id="53" dur="26">
                                          <p:stCondLst>
                                            <p:cond delay="1808"/>
                                          </p:stCondLst>
                                        </p:cTn>
                                        <p:tgtEl>
                                          <p:spTgt spid="8"/>
                                        </p:tgtEl>
                                      </p:cBhvr>
                                      <p:to x="100000" y="95000"/>
                                    </p:animScale>
                                    <p:animScale>
                                      <p:cBhvr>
                                        <p:cTn id="54" dur="166" decel="50000">
                                          <p:stCondLst>
                                            <p:cond delay="1834"/>
                                          </p:stCondLst>
                                        </p:cTn>
                                        <p:tgtEl>
                                          <p:spTgt spid="8"/>
                                        </p:tgtEl>
                                      </p:cBhvr>
                                      <p:to x="100000" y="100000"/>
                                    </p:animScale>
                                  </p:childTnLst>
                                </p:cTn>
                              </p:par>
                            </p:childTnLst>
                          </p:cTn>
                        </p:par>
                        <p:par>
                          <p:cTn id="55" fill="hold">
                            <p:stCondLst>
                              <p:cond delay="6000"/>
                            </p:stCondLst>
                            <p:childTnLst>
                              <p:par>
                                <p:cTn id="56" presetID="26" presetClass="entr" presetSubtype="0"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down)">
                                      <p:cBhvr>
                                        <p:cTn id="58" dur="580">
                                          <p:stCondLst>
                                            <p:cond delay="0"/>
                                          </p:stCondLst>
                                        </p:cTn>
                                        <p:tgtEl>
                                          <p:spTgt spid="3"/>
                                        </p:tgtEl>
                                      </p:cBhvr>
                                    </p:animEffect>
                                    <p:anim calcmode="lin" valueType="num">
                                      <p:cBhvr>
                                        <p:cTn id="59"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64" dur="26">
                                          <p:stCondLst>
                                            <p:cond delay="650"/>
                                          </p:stCondLst>
                                        </p:cTn>
                                        <p:tgtEl>
                                          <p:spTgt spid="3"/>
                                        </p:tgtEl>
                                      </p:cBhvr>
                                      <p:to x="100000" y="60000"/>
                                    </p:animScale>
                                    <p:animScale>
                                      <p:cBhvr>
                                        <p:cTn id="65" dur="166" decel="50000">
                                          <p:stCondLst>
                                            <p:cond delay="676"/>
                                          </p:stCondLst>
                                        </p:cTn>
                                        <p:tgtEl>
                                          <p:spTgt spid="3"/>
                                        </p:tgtEl>
                                      </p:cBhvr>
                                      <p:to x="100000" y="100000"/>
                                    </p:animScale>
                                    <p:animScale>
                                      <p:cBhvr>
                                        <p:cTn id="66" dur="26">
                                          <p:stCondLst>
                                            <p:cond delay="1312"/>
                                          </p:stCondLst>
                                        </p:cTn>
                                        <p:tgtEl>
                                          <p:spTgt spid="3"/>
                                        </p:tgtEl>
                                      </p:cBhvr>
                                      <p:to x="100000" y="80000"/>
                                    </p:animScale>
                                    <p:animScale>
                                      <p:cBhvr>
                                        <p:cTn id="67" dur="166" decel="50000">
                                          <p:stCondLst>
                                            <p:cond delay="1338"/>
                                          </p:stCondLst>
                                        </p:cTn>
                                        <p:tgtEl>
                                          <p:spTgt spid="3"/>
                                        </p:tgtEl>
                                      </p:cBhvr>
                                      <p:to x="100000" y="100000"/>
                                    </p:animScale>
                                    <p:animScale>
                                      <p:cBhvr>
                                        <p:cTn id="68" dur="26">
                                          <p:stCondLst>
                                            <p:cond delay="1642"/>
                                          </p:stCondLst>
                                        </p:cTn>
                                        <p:tgtEl>
                                          <p:spTgt spid="3"/>
                                        </p:tgtEl>
                                      </p:cBhvr>
                                      <p:to x="100000" y="90000"/>
                                    </p:animScale>
                                    <p:animScale>
                                      <p:cBhvr>
                                        <p:cTn id="69" dur="166" decel="50000">
                                          <p:stCondLst>
                                            <p:cond delay="1668"/>
                                          </p:stCondLst>
                                        </p:cTn>
                                        <p:tgtEl>
                                          <p:spTgt spid="3"/>
                                        </p:tgtEl>
                                      </p:cBhvr>
                                      <p:to x="100000" y="100000"/>
                                    </p:animScale>
                                    <p:animScale>
                                      <p:cBhvr>
                                        <p:cTn id="70" dur="26">
                                          <p:stCondLst>
                                            <p:cond delay="1808"/>
                                          </p:stCondLst>
                                        </p:cTn>
                                        <p:tgtEl>
                                          <p:spTgt spid="3"/>
                                        </p:tgtEl>
                                      </p:cBhvr>
                                      <p:to x="100000" y="95000"/>
                                    </p:animScale>
                                    <p:animScale>
                                      <p:cBhvr>
                                        <p:cTn id="71" dur="166" decel="50000">
                                          <p:stCondLst>
                                            <p:cond delay="1834"/>
                                          </p:stCondLst>
                                        </p:cTn>
                                        <p:tgtEl>
                                          <p:spTgt spid="3"/>
                                        </p:tgtEl>
                                      </p:cBhvr>
                                      <p:to x="100000" y="100000"/>
                                    </p:animScale>
                                  </p:childTnLst>
                                </p:cTn>
                              </p:par>
                            </p:childTnLst>
                          </p:cTn>
                        </p:par>
                        <p:par>
                          <p:cTn id="72" fill="hold">
                            <p:stCondLst>
                              <p:cond delay="8000"/>
                            </p:stCondLst>
                            <p:childTnLst>
                              <p:par>
                                <p:cTn id="73" presetID="42" presetClass="entr" presetSubtype="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1000"/>
                                        <p:tgtEl>
                                          <p:spTgt spid="14"/>
                                        </p:tgtEl>
                                      </p:cBhvr>
                                    </p:animEffect>
                                    <p:anim calcmode="lin" valueType="num">
                                      <p:cBhvr>
                                        <p:cTn id="76" dur="1000" fill="hold"/>
                                        <p:tgtEl>
                                          <p:spTgt spid="14"/>
                                        </p:tgtEl>
                                        <p:attrNameLst>
                                          <p:attrName>ppt_x</p:attrName>
                                        </p:attrNameLst>
                                      </p:cBhvr>
                                      <p:tavLst>
                                        <p:tav tm="0">
                                          <p:val>
                                            <p:strVal val="#ppt_x"/>
                                          </p:val>
                                        </p:tav>
                                        <p:tav tm="100000">
                                          <p:val>
                                            <p:strVal val="#ppt_x"/>
                                          </p:val>
                                        </p:tav>
                                      </p:tavLst>
                                    </p:anim>
                                    <p:anim calcmode="lin" valueType="num">
                                      <p:cBhvr>
                                        <p:cTn id="7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srcRect/>
          <a:stretch>
            <a:fillRect/>
          </a:stretch>
        </a:blipFill>
        <a:effectLst/>
      </p:bgPr>
    </p:bg>
    <p:spTree>
      <p:nvGrpSpPr>
        <p:cNvPr id="1" name=""/>
        <p:cNvGrpSpPr/>
        <p:nvPr/>
      </p:nvGrpSpPr>
      <p:grpSpPr>
        <a:xfrm>
          <a:off x="0" y="0"/>
          <a:ext cx="0" cy="0"/>
          <a:chOff x="0" y="0"/>
          <a:chExt cx="0" cy="0"/>
        </a:xfrm>
      </p:grpSpPr>
      <p:grpSp>
        <p:nvGrpSpPr>
          <p:cNvPr id="4" name="26481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758404" y="2027846"/>
            <a:ext cx="7834897" cy="3710546"/>
            <a:chOff x="3020957" y="2973410"/>
            <a:chExt cx="8823309" cy="4178649"/>
          </a:xfrm>
        </p:grpSpPr>
        <p:grpSp>
          <p:nvGrpSpPr>
            <p:cNvPr id="2" name="ïṩḻîdè"/>
            <p:cNvGrpSpPr/>
            <p:nvPr/>
          </p:nvGrpSpPr>
          <p:grpSpPr>
            <a:xfrm>
              <a:off x="3781260" y="2973410"/>
              <a:ext cx="1213108" cy="1213108"/>
              <a:chOff x="3652387" y="2889852"/>
              <a:chExt cx="1380224" cy="1380224"/>
            </a:xfrm>
          </p:grpSpPr>
          <p:sp>
            <p:nvSpPr>
              <p:cNvPr id="27" name="íSļíḓê"/>
              <p:cNvSpPr/>
              <p:nvPr>
                <p:custDataLst>
                  <p:tags r:id="rId3"/>
                </p:custDataLst>
              </p:nvPr>
            </p:nvSpPr>
            <p:spPr>
              <a:xfrm>
                <a:off x="3652387" y="2889852"/>
                <a:ext cx="1380224" cy="1380224"/>
              </a:xfrm>
              <a:prstGeom prst="donut">
                <a:avLst>
                  <a:gd name="adj" fmla="val 2097"/>
                </a:avLst>
              </a:prstGeom>
              <a:solidFill>
                <a:srgbClr val="0070C0"/>
              </a:solidFill>
              <a:ln w="3175"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a:solidFill>
                    <a:schemeClr val="bg1">
                      <a:lumMod val="95000"/>
                    </a:schemeClr>
                  </a:solidFill>
                  <a:cs typeface="+mn-ea"/>
                  <a:sym typeface="+mn-lt"/>
                </a:endParaRPr>
              </a:p>
            </p:txBody>
          </p:sp>
          <p:sp>
            <p:nvSpPr>
              <p:cNvPr id="28" name="îŝ1iďê"/>
              <p:cNvSpPr/>
              <p:nvPr>
                <p:custDataLst>
                  <p:tags r:id="rId4"/>
                </p:custDataLst>
              </p:nvPr>
            </p:nvSpPr>
            <p:spPr>
              <a:xfrm>
                <a:off x="4079394" y="3330572"/>
                <a:ext cx="526211" cy="498785"/>
              </a:xfrm>
              <a:custGeom>
                <a:avLst/>
                <a:gdLst>
                  <a:gd name="connsiteX0" fmla="*/ 302148 w 608979"/>
                  <a:gd name="connsiteY0" fmla="*/ 325871 h 577240"/>
                  <a:gd name="connsiteX1" fmla="*/ 322335 w 608979"/>
                  <a:gd name="connsiteY1" fmla="*/ 346028 h 577240"/>
                  <a:gd name="connsiteX2" fmla="*/ 322335 w 608979"/>
                  <a:gd name="connsiteY2" fmla="*/ 485197 h 577240"/>
                  <a:gd name="connsiteX3" fmla="*/ 358379 w 608979"/>
                  <a:gd name="connsiteY3" fmla="*/ 485197 h 577240"/>
                  <a:gd name="connsiteX4" fmla="*/ 374971 w 608979"/>
                  <a:gd name="connsiteY4" fmla="*/ 496334 h 577240"/>
                  <a:gd name="connsiteX5" fmla="*/ 371100 w 608979"/>
                  <a:gd name="connsiteY5" fmla="*/ 515848 h 577240"/>
                  <a:gd name="connsiteX6" fmla="*/ 314777 w 608979"/>
                  <a:gd name="connsiteY6" fmla="*/ 571994 h 577240"/>
                  <a:gd name="connsiteX7" fmla="*/ 289334 w 608979"/>
                  <a:gd name="connsiteY7" fmla="*/ 571994 h 577240"/>
                  <a:gd name="connsiteX8" fmla="*/ 233103 w 608979"/>
                  <a:gd name="connsiteY8" fmla="*/ 515848 h 577240"/>
                  <a:gd name="connsiteX9" fmla="*/ 229232 w 608979"/>
                  <a:gd name="connsiteY9" fmla="*/ 496334 h 577240"/>
                  <a:gd name="connsiteX10" fmla="*/ 245824 w 608979"/>
                  <a:gd name="connsiteY10" fmla="*/ 485197 h 577240"/>
                  <a:gd name="connsiteX11" fmla="*/ 281867 w 608979"/>
                  <a:gd name="connsiteY11" fmla="*/ 485197 h 577240"/>
                  <a:gd name="connsiteX12" fmla="*/ 281867 w 608979"/>
                  <a:gd name="connsiteY12" fmla="*/ 346028 h 577240"/>
                  <a:gd name="connsiteX13" fmla="*/ 302148 w 608979"/>
                  <a:gd name="connsiteY13" fmla="*/ 325871 h 577240"/>
                  <a:gd name="connsiteX14" fmla="*/ 463650 w 608979"/>
                  <a:gd name="connsiteY14" fmla="*/ 325800 h 577240"/>
                  <a:gd name="connsiteX15" fmla="*/ 483838 w 608979"/>
                  <a:gd name="connsiteY15" fmla="*/ 345963 h 577240"/>
                  <a:gd name="connsiteX16" fmla="*/ 483838 w 608979"/>
                  <a:gd name="connsiteY16" fmla="*/ 485171 h 577240"/>
                  <a:gd name="connsiteX17" fmla="*/ 519881 w 608979"/>
                  <a:gd name="connsiteY17" fmla="*/ 485171 h 577240"/>
                  <a:gd name="connsiteX18" fmla="*/ 536566 w 608979"/>
                  <a:gd name="connsiteY18" fmla="*/ 496311 h 577240"/>
                  <a:gd name="connsiteX19" fmla="*/ 532602 w 608979"/>
                  <a:gd name="connsiteY19" fmla="*/ 515830 h 577240"/>
                  <a:gd name="connsiteX20" fmla="*/ 476371 w 608979"/>
                  <a:gd name="connsiteY20" fmla="*/ 571992 h 577240"/>
                  <a:gd name="connsiteX21" fmla="*/ 450928 w 608979"/>
                  <a:gd name="connsiteY21" fmla="*/ 571992 h 577240"/>
                  <a:gd name="connsiteX22" fmla="*/ 394697 w 608979"/>
                  <a:gd name="connsiteY22" fmla="*/ 515830 h 577240"/>
                  <a:gd name="connsiteX23" fmla="*/ 390734 w 608979"/>
                  <a:gd name="connsiteY23" fmla="*/ 496311 h 577240"/>
                  <a:gd name="connsiteX24" fmla="*/ 407419 w 608979"/>
                  <a:gd name="connsiteY24" fmla="*/ 485171 h 577240"/>
                  <a:gd name="connsiteX25" fmla="*/ 443462 w 608979"/>
                  <a:gd name="connsiteY25" fmla="*/ 485171 h 577240"/>
                  <a:gd name="connsiteX26" fmla="*/ 443462 w 608979"/>
                  <a:gd name="connsiteY26" fmla="*/ 345963 h 577240"/>
                  <a:gd name="connsiteX27" fmla="*/ 463650 w 608979"/>
                  <a:gd name="connsiteY27" fmla="*/ 325800 h 577240"/>
                  <a:gd name="connsiteX28" fmla="*/ 140601 w 608979"/>
                  <a:gd name="connsiteY28" fmla="*/ 325800 h 577240"/>
                  <a:gd name="connsiteX29" fmla="*/ 160789 w 608979"/>
                  <a:gd name="connsiteY29" fmla="*/ 345963 h 577240"/>
                  <a:gd name="connsiteX30" fmla="*/ 160789 w 608979"/>
                  <a:gd name="connsiteY30" fmla="*/ 485171 h 577240"/>
                  <a:gd name="connsiteX31" fmla="*/ 196832 w 608979"/>
                  <a:gd name="connsiteY31" fmla="*/ 485171 h 577240"/>
                  <a:gd name="connsiteX32" fmla="*/ 213517 w 608979"/>
                  <a:gd name="connsiteY32" fmla="*/ 496311 h 577240"/>
                  <a:gd name="connsiteX33" fmla="*/ 209554 w 608979"/>
                  <a:gd name="connsiteY33" fmla="*/ 515830 h 577240"/>
                  <a:gd name="connsiteX34" fmla="*/ 153323 w 608979"/>
                  <a:gd name="connsiteY34" fmla="*/ 571992 h 577240"/>
                  <a:gd name="connsiteX35" fmla="*/ 127880 w 608979"/>
                  <a:gd name="connsiteY35" fmla="*/ 571992 h 577240"/>
                  <a:gd name="connsiteX36" fmla="*/ 71649 w 608979"/>
                  <a:gd name="connsiteY36" fmla="*/ 515830 h 577240"/>
                  <a:gd name="connsiteX37" fmla="*/ 67685 w 608979"/>
                  <a:gd name="connsiteY37" fmla="*/ 496311 h 577240"/>
                  <a:gd name="connsiteX38" fmla="*/ 84278 w 608979"/>
                  <a:gd name="connsiteY38" fmla="*/ 485171 h 577240"/>
                  <a:gd name="connsiteX39" fmla="*/ 120413 w 608979"/>
                  <a:gd name="connsiteY39" fmla="*/ 485171 h 577240"/>
                  <a:gd name="connsiteX40" fmla="*/ 120413 w 608979"/>
                  <a:gd name="connsiteY40" fmla="*/ 345963 h 577240"/>
                  <a:gd name="connsiteX41" fmla="*/ 140601 w 608979"/>
                  <a:gd name="connsiteY41" fmla="*/ 325800 h 577240"/>
                  <a:gd name="connsiteX42" fmla="*/ 284762 w 608979"/>
                  <a:gd name="connsiteY42" fmla="*/ 0 h 577240"/>
                  <a:gd name="connsiteX43" fmla="*/ 465723 w 608979"/>
                  <a:gd name="connsiteY43" fmla="*/ 149763 h 577240"/>
                  <a:gd name="connsiteX44" fmla="*/ 469041 w 608979"/>
                  <a:gd name="connsiteY44" fmla="*/ 149579 h 577240"/>
                  <a:gd name="connsiteX45" fmla="*/ 608979 w 608979"/>
                  <a:gd name="connsiteY45" fmla="*/ 289308 h 577240"/>
                  <a:gd name="connsiteX46" fmla="*/ 514212 w 608979"/>
                  <a:gd name="connsiteY46" fmla="*/ 421398 h 577240"/>
                  <a:gd name="connsiteX47" fmla="*/ 514212 w 608979"/>
                  <a:gd name="connsiteY47" fmla="*/ 346010 h 577240"/>
                  <a:gd name="connsiteX48" fmla="*/ 463694 w 608979"/>
                  <a:gd name="connsiteY48" fmla="*/ 295568 h 577240"/>
                  <a:gd name="connsiteX49" fmla="*/ 413177 w 608979"/>
                  <a:gd name="connsiteY49" fmla="*/ 346010 h 577240"/>
                  <a:gd name="connsiteX50" fmla="*/ 413177 w 608979"/>
                  <a:gd name="connsiteY50" fmla="*/ 429038 h 577240"/>
                  <a:gd name="connsiteX51" fmla="*/ 352703 w 608979"/>
                  <a:gd name="connsiteY51" fmla="*/ 429038 h 577240"/>
                  <a:gd name="connsiteX52" fmla="*/ 352703 w 608979"/>
                  <a:gd name="connsiteY52" fmla="*/ 346010 h 577240"/>
                  <a:gd name="connsiteX53" fmla="*/ 302185 w 608979"/>
                  <a:gd name="connsiteY53" fmla="*/ 295568 h 577240"/>
                  <a:gd name="connsiteX54" fmla="*/ 251667 w 608979"/>
                  <a:gd name="connsiteY54" fmla="*/ 346010 h 577240"/>
                  <a:gd name="connsiteX55" fmla="*/ 251667 w 608979"/>
                  <a:gd name="connsiteY55" fmla="*/ 429038 h 577240"/>
                  <a:gd name="connsiteX56" fmla="*/ 191101 w 608979"/>
                  <a:gd name="connsiteY56" fmla="*/ 429038 h 577240"/>
                  <a:gd name="connsiteX57" fmla="*/ 191101 w 608979"/>
                  <a:gd name="connsiteY57" fmla="*/ 346010 h 577240"/>
                  <a:gd name="connsiteX58" fmla="*/ 140583 w 608979"/>
                  <a:gd name="connsiteY58" fmla="*/ 295568 h 577240"/>
                  <a:gd name="connsiteX59" fmla="*/ 90065 w 608979"/>
                  <a:gd name="connsiteY59" fmla="*/ 346010 h 577240"/>
                  <a:gd name="connsiteX60" fmla="*/ 90065 w 608979"/>
                  <a:gd name="connsiteY60" fmla="*/ 428578 h 577240"/>
                  <a:gd name="connsiteX61" fmla="*/ 0 w 608979"/>
                  <a:gd name="connsiteY61" fmla="*/ 328705 h 577240"/>
                  <a:gd name="connsiteX62" fmla="*/ 100482 w 608979"/>
                  <a:gd name="connsiteY62" fmla="*/ 228280 h 577240"/>
                  <a:gd name="connsiteX63" fmla="*/ 106290 w 608979"/>
                  <a:gd name="connsiteY63" fmla="*/ 228925 h 577240"/>
                  <a:gd name="connsiteX64" fmla="*/ 100482 w 608979"/>
                  <a:gd name="connsiteY64" fmla="*/ 184005 h 577240"/>
                  <a:gd name="connsiteX65" fmla="*/ 284762 w 608979"/>
                  <a:gd name="connsiteY65" fmla="*/ 0 h 57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8979" h="577240">
                    <a:moveTo>
                      <a:pt x="302148" y="325871"/>
                    </a:moveTo>
                    <a:cubicBezTo>
                      <a:pt x="313302" y="325871"/>
                      <a:pt x="322335" y="334891"/>
                      <a:pt x="322335" y="346028"/>
                    </a:cubicBezTo>
                    <a:lnTo>
                      <a:pt x="322335" y="485197"/>
                    </a:lnTo>
                    <a:lnTo>
                      <a:pt x="358379" y="485197"/>
                    </a:lnTo>
                    <a:cubicBezTo>
                      <a:pt x="365661" y="485197"/>
                      <a:pt x="372206" y="489615"/>
                      <a:pt x="374971" y="496334"/>
                    </a:cubicBezTo>
                    <a:cubicBezTo>
                      <a:pt x="377737" y="502962"/>
                      <a:pt x="376262" y="510693"/>
                      <a:pt x="371100" y="515848"/>
                    </a:cubicBezTo>
                    <a:lnTo>
                      <a:pt x="314777" y="571994"/>
                    </a:lnTo>
                    <a:cubicBezTo>
                      <a:pt x="307771" y="578989"/>
                      <a:pt x="296340" y="578989"/>
                      <a:pt x="289334" y="571994"/>
                    </a:cubicBezTo>
                    <a:lnTo>
                      <a:pt x="233103" y="515848"/>
                    </a:lnTo>
                    <a:cubicBezTo>
                      <a:pt x="227941" y="510693"/>
                      <a:pt x="226374" y="502962"/>
                      <a:pt x="229232" y="496334"/>
                    </a:cubicBezTo>
                    <a:cubicBezTo>
                      <a:pt x="231997" y="489523"/>
                      <a:pt x="238542" y="485197"/>
                      <a:pt x="245824" y="485197"/>
                    </a:cubicBezTo>
                    <a:lnTo>
                      <a:pt x="281867" y="485197"/>
                    </a:lnTo>
                    <a:lnTo>
                      <a:pt x="281867" y="346028"/>
                    </a:lnTo>
                    <a:cubicBezTo>
                      <a:pt x="281867" y="334891"/>
                      <a:pt x="290994" y="325871"/>
                      <a:pt x="302148" y="325871"/>
                    </a:cubicBezTo>
                    <a:close/>
                    <a:moveTo>
                      <a:pt x="463650" y="325800"/>
                    </a:moveTo>
                    <a:cubicBezTo>
                      <a:pt x="474804" y="325800"/>
                      <a:pt x="483838" y="334823"/>
                      <a:pt x="483838" y="345963"/>
                    </a:cubicBezTo>
                    <a:lnTo>
                      <a:pt x="483838" y="485171"/>
                    </a:lnTo>
                    <a:lnTo>
                      <a:pt x="519881" y="485171"/>
                    </a:lnTo>
                    <a:cubicBezTo>
                      <a:pt x="527255" y="485171"/>
                      <a:pt x="533800" y="489590"/>
                      <a:pt x="536566" y="496311"/>
                    </a:cubicBezTo>
                    <a:cubicBezTo>
                      <a:pt x="539331" y="502940"/>
                      <a:pt x="537764" y="510674"/>
                      <a:pt x="532602" y="515830"/>
                    </a:cubicBezTo>
                    <a:lnTo>
                      <a:pt x="476371" y="571992"/>
                    </a:lnTo>
                    <a:cubicBezTo>
                      <a:pt x="469365" y="578989"/>
                      <a:pt x="457934" y="578989"/>
                      <a:pt x="450928" y="571992"/>
                    </a:cubicBezTo>
                    <a:lnTo>
                      <a:pt x="394697" y="515830"/>
                    </a:lnTo>
                    <a:cubicBezTo>
                      <a:pt x="389443" y="510674"/>
                      <a:pt x="387968" y="502940"/>
                      <a:pt x="390734" y="496311"/>
                    </a:cubicBezTo>
                    <a:cubicBezTo>
                      <a:pt x="393591" y="489498"/>
                      <a:pt x="400136" y="485171"/>
                      <a:pt x="407419" y="485171"/>
                    </a:cubicBezTo>
                    <a:lnTo>
                      <a:pt x="443462" y="485171"/>
                    </a:lnTo>
                    <a:lnTo>
                      <a:pt x="443462" y="345963"/>
                    </a:lnTo>
                    <a:cubicBezTo>
                      <a:pt x="443462" y="334823"/>
                      <a:pt x="452496" y="325800"/>
                      <a:pt x="463650" y="325800"/>
                    </a:cubicBezTo>
                    <a:close/>
                    <a:moveTo>
                      <a:pt x="140601" y="325800"/>
                    </a:moveTo>
                    <a:cubicBezTo>
                      <a:pt x="151755" y="325800"/>
                      <a:pt x="160789" y="334823"/>
                      <a:pt x="160789" y="345963"/>
                    </a:cubicBezTo>
                    <a:lnTo>
                      <a:pt x="160789" y="485171"/>
                    </a:lnTo>
                    <a:lnTo>
                      <a:pt x="196832" y="485171"/>
                    </a:lnTo>
                    <a:cubicBezTo>
                      <a:pt x="204115" y="485171"/>
                      <a:pt x="210660" y="489590"/>
                      <a:pt x="213517" y="496311"/>
                    </a:cubicBezTo>
                    <a:cubicBezTo>
                      <a:pt x="216283" y="502940"/>
                      <a:pt x="214716" y="510674"/>
                      <a:pt x="209554" y="515830"/>
                    </a:cubicBezTo>
                    <a:lnTo>
                      <a:pt x="153323" y="571992"/>
                    </a:lnTo>
                    <a:cubicBezTo>
                      <a:pt x="146317" y="578989"/>
                      <a:pt x="134886" y="578989"/>
                      <a:pt x="127880" y="571992"/>
                    </a:cubicBezTo>
                    <a:lnTo>
                      <a:pt x="71649" y="515830"/>
                    </a:lnTo>
                    <a:cubicBezTo>
                      <a:pt x="66395" y="510674"/>
                      <a:pt x="64920" y="502940"/>
                      <a:pt x="67685" y="496311"/>
                    </a:cubicBezTo>
                    <a:cubicBezTo>
                      <a:pt x="70451" y="489498"/>
                      <a:pt x="76996" y="485171"/>
                      <a:pt x="84278" y="485171"/>
                    </a:cubicBezTo>
                    <a:lnTo>
                      <a:pt x="120413" y="485171"/>
                    </a:lnTo>
                    <a:lnTo>
                      <a:pt x="120413" y="345963"/>
                    </a:lnTo>
                    <a:cubicBezTo>
                      <a:pt x="120413" y="334823"/>
                      <a:pt x="129447" y="325800"/>
                      <a:pt x="140601" y="325800"/>
                    </a:cubicBezTo>
                    <a:close/>
                    <a:moveTo>
                      <a:pt x="284762" y="0"/>
                    </a:moveTo>
                    <a:cubicBezTo>
                      <a:pt x="374827" y="0"/>
                      <a:pt x="449590" y="64526"/>
                      <a:pt x="465723" y="149763"/>
                    </a:cubicBezTo>
                    <a:cubicBezTo>
                      <a:pt x="466829" y="149763"/>
                      <a:pt x="467935" y="149579"/>
                      <a:pt x="469041" y="149579"/>
                    </a:cubicBezTo>
                    <a:cubicBezTo>
                      <a:pt x="546293" y="149579"/>
                      <a:pt x="608979" y="212172"/>
                      <a:pt x="608979" y="289308"/>
                    </a:cubicBezTo>
                    <a:cubicBezTo>
                      <a:pt x="608979" y="350705"/>
                      <a:pt x="569247" y="402620"/>
                      <a:pt x="514212" y="421398"/>
                    </a:cubicBezTo>
                    <a:lnTo>
                      <a:pt x="514212" y="346010"/>
                    </a:lnTo>
                    <a:cubicBezTo>
                      <a:pt x="514212" y="318120"/>
                      <a:pt x="491627" y="295568"/>
                      <a:pt x="463694" y="295568"/>
                    </a:cubicBezTo>
                    <a:cubicBezTo>
                      <a:pt x="435854" y="295568"/>
                      <a:pt x="413177" y="318120"/>
                      <a:pt x="413177" y="346010"/>
                    </a:cubicBezTo>
                    <a:lnTo>
                      <a:pt x="413177" y="429038"/>
                    </a:lnTo>
                    <a:lnTo>
                      <a:pt x="352703" y="429038"/>
                    </a:lnTo>
                    <a:lnTo>
                      <a:pt x="352703" y="346010"/>
                    </a:lnTo>
                    <a:cubicBezTo>
                      <a:pt x="352703" y="318120"/>
                      <a:pt x="330025" y="295568"/>
                      <a:pt x="302185" y="295568"/>
                    </a:cubicBezTo>
                    <a:cubicBezTo>
                      <a:pt x="274252" y="295568"/>
                      <a:pt x="251667" y="318120"/>
                      <a:pt x="251667" y="346010"/>
                    </a:cubicBezTo>
                    <a:lnTo>
                      <a:pt x="251667" y="429038"/>
                    </a:lnTo>
                    <a:lnTo>
                      <a:pt x="191101" y="429038"/>
                    </a:lnTo>
                    <a:lnTo>
                      <a:pt x="191101" y="346010"/>
                    </a:lnTo>
                    <a:cubicBezTo>
                      <a:pt x="191101" y="318120"/>
                      <a:pt x="168515" y="295568"/>
                      <a:pt x="140583" y="295568"/>
                    </a:cubicBezTo>
                    <a:cubicBezTo>
                      <a:pt x="112743" y="295568"/>
                      <a:pt x="90065" y="318120"/>
                      <a:pt x="90065" y="346010"/>
                    </a:cubicBezTo>
                    <a:lnTo>
                      <a:pt x="90065" y="428578"/>
                    </a:lnTo>
                    <a:cubicBezTo>
                      <a:pt x="38994" y="423883"/>
                      <a:pt x="0" y="380989"/>
                      <a:pt x="0" y="328705"/>
                    </a:cubicBezTo>
                    <a:cubicBezTo>
                      <a:pt x="0" y="273200"/>
                      <a:pt x="44987" y="228280"/>
                      <a:pt x="100482" y="228280"/>
                    </a:cubicBezTo>
                    <a:cubicBezTo>
                      <a:pt x="102418" y="228280"/>
                      <a:pt x="104354" y="228740"/>
                      <a:pt x="106290" y="228925"/>
                    </a:cubicBezTo>
                    <a:cubicBezTo>
                      <a:pt x="102603" y="214473"/>
                      <a:pt x="100482" y="199561"/>
                      <a:pt x="100482" y="184005"/>
                    </a:cubicBezTo>
                    <a:cubicBezTo>
                      <a:pt x="100482" y="82383"/>
                      <a:pt x="182989" y="0"/>
                      <a:pt x="284762" y="0"/>
                    </a:cubicBezTo>
                    <a:close/>
                  </a:path>
                </a:pathLst>
              </a:custGeom>
              <a:solidFill>
                <a:schemeClr val="bg1">
                  <a:lumMod val="95000"/>
                </a:schemeClr>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bg1">
                      <a:lumMod val="95000"/>
                    </a:schemeClr>
                  </a:solidFill>
                  <a:cs typeface="+mn-ea"/>
                  <a:sym typeface="+mn-lt"/>
                </a:endParaRPr>
              </a:p>
            </p:txBody>
          </p:sp>
        </p:grpSp>
        <p:sp>
          <p:nvSpPr>
            <p:cNvPr id="26" name="íṡľïdê"/>
            <p:cNvSpPr/>
            <p:nvPr>
              <p:custDataLst>
                <p:tags r:id="rId5"/>
              </p:custDataLst>
            </p:nvPr>
          </p:nvSpPr>
          <p:spPr bwMode="auto">
            <a:xfrm>
              <a:off x="3020957" y="4582791"/>
              <a:ext cx="2726576" cy="111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0" algn="ctr" fontAlgn="auto">
                <a:lnSpc>
                  <a:spcPts val="2000"/>
                </a:lnSpc>
              </a:pPr>
              <a:r>
                <a:rPr lang="zh-CN" altLang="en-US" sz="1600" dirty="0">
                  <a:solidFill>
                    <a:schemeClr val="bg1">
                      <a:lumMod val="95000"/>
                    </a:schemeClr>
                  </a:solidFill>
                  <a:cs typeface="+mn-ea"/>
                  <a:sym typeface="+mn-lt"/>
                </a:rPr>
                <a:t>In the traditional platform, there is a contradiction in the distribution of interests between the platform owner and the contributors to the core value of the platform.</a:t>
              </a:r>
              <a:endParaRPr lang="zh-CN" altLang="en-US" sz="1600" dirty="0">
                <a:solidFill>
                  <a:schemeClr val="bg1">
                    <a:lumMod val="95000"/>
                  </a:schemeClr>
                </a:solidFill>
                <a:cs typeface="+mn-ea"/>
                <a:sym typeface="+mn-lt"/>
              </a:endParaRPr>
            </a:p>
          </p:txBody>
        </p:sp>
        <p:grpSp>
          <p:nvGrpSpPr>
            <p:cNvPr id="11" name="íSľïḋè"/>
            <p:cNvGrpSpPr/>
            <p:nvPr/>
          </p:nvGrpSpPr>
          <p:grpSpPr>
            <a:xfrm>
              <a:off x="6829631" y="2973410"/>
              <a:ext cx="1213108" cy="1213108"/>
              <a:chOff x="6746073" y="2889852"/>
              <a:chExt cx="1380224" cy="1380224"/>
            </a:xfrm>
          </p:grpSpPr>
          <p:sp>
            <p:nvSpPr>
              <p:cNvPr id="23" name="íṣḻíďè"/>
              <p:cNvSpPr/>
              <p:nvPr>
                <p:custDataLst>
                  <p:tags r:id="rId6"/>
                </p:custDataLst>
              </p:nvPr>
            </p:nvSpPr>
            <p:spPr>
              <a:xfrm>
                <a:off x="6746073" y="2889852"/>
                <a:ext cx="1380224" cy="1380224"/>
              </a:xfrm>
              <a:prstGeom prst="donut">
                <a:avLst>
                  <a:gd name="adj" fmla="val 2097"/>
                </a:avLst>
              </a:prstGeom>
              <a:solidFill>
                <a:srgbClr val="0070C0"/>
              </a:solidFill>
              <a:ln w="3175"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a:solidFill>
                    <a:schemeClr val="bg1">
                      <a:lumMod val="95000"/>
                    </a:schemeClr>
                  </a:solidFill>
                  <a:cs typeface="+mn-ea"/>
                  <a:sym typeface="+mn-lt"/>
                </a:endParaRPr>
              </a:p>
            </p:txBody>
          </p:sp>
          <p:sp>
            <p:nvSpPr>
              <p:cNvPr id="24" name="îS1íďè"/>
              <p:cNvSpPr/>
              <p:nvPr>
                <p:custDataLst>
                  <p:tags r:id="rId7"/>
                </p:custDataLst>
              </p:nvPr>
            </p:nvSpPr>
            <p:spPr>
              <a:xfrm>
                <a:off x="7160354" y="3340716"/>
                <a:ext cx="551662" cy="478498"/>
              </a:xfrm>
              <a:custGeom>
                <a:avLst/>
                <a:gdLst>
                  <a:gd name="connsiteX0" fmla="*/ 303820 w 607639"/>
                  <a:gd name="connsiteY0" fmla="*/ 112552 h 527053"/>
                  <a:gd name="connsiteX1" fmla="*/ 347324 w 607639"/>
                  <a:gd name="connsiteY1" fmla="*/ 155985 h 527053"/>
                  <a:gd name="connsiteX2" fmla="*/ 303820 w 607639"/>
                  <a:gd name="connsiteY2" fmla="*/ 199418 h 527053"/>
                  <a:gd name="connsiteX3" fmla="*/ 260316 w 607639"/>
                  <a:gd name="connsiteY3" fmla="*/ 155985 h 527053"/>
                  <a:gd name="connsiteX4" fmla="*/ 303820 w 607639"/>
                  <a:gd name="connsiteY4" fmla="*/ 112552 h 527053"/>
                  <a:gd name="connsiteX5" fmla="*/ 303775 w 607639"/>
                  <a:gd name="connsiteY5" fmla="*/ 72970 h 527053"/>
                  <a:gd name="connsiteX6" fmla="*/ 220644 w 607639"/>
                  <a:gd name="connsiteY6" fmla="*/ 155983 h 527053"/>
                  <a:gd name="connsiteX7" fmla="*/ 303775 w 607639"/>
                  <a:gd name="connsiteY7" fmla="*/ 238996 h 527053"/>
                  <a:gd name="connsiteX8" fmla="*/ 386906 w 607639"/>
                  <a:gd name="connsiteY8" fmla="*/ 155983 h 527053"/>
                  <a:gd name="connsiteX9" fmla="*/ 303775 w 607639"/>
                  <a:gd name="connsiteY9" fmla="*/ 72970 h 527053"/>
                  <a:gd name="connsiteX10" fmla="*/ 303775 w 607639"/>
                  <a:gd name="connsiteY10" fmla="*/ 0 h 527053"/>
                  <a:gd name="connsiteX11" fmla="*/ 459979 w 607639"/>
                  <a:gd name="connsiteY11" fmla="*/ 155983 h 527053"/>
                  <a:gd name="connsiteX12" fmla="*/ 426246 w 607639"/>
                  <a:gd name="connsiteY12" fmla="*/ 252594 h 527053"/>
                  <a:gd name="connsiteX13" fmla="*/ 500922 w 607639"/>
                  <a:gd name="connsiteY13" fmla="*/ 294812 h 527053"/>
                  <a:gd name="connsiteX14" fmla="*/ 517388 w 607639"/>
                  <a:gd name="connsiteY14" fmla="*/ 292057 h 527053"/>
                  <a:gd name="connsiteX15" fmla="*/ 567943 w 607639"/>
                  <a:gd name="connsiteY15" fmla="*/ 342451 h 527053"/>
                  <a:gd name="connsiteX16" fmla="*/ 537236 w 607639"/>
                  <a:gd name="connsiteY16" fmla="*/ 388935 h 527053"/>
                  <a:gd name="connsiteX17" fmla="*/ 537236 w 607639"/>
                  <a:gd name="connsiteY17" fmla="*/ 419420 h 527053"/>
                  <a:gd name="connsiteX18" fmla="*/ 607639 w 607639"/>
                  <a:gd name="connsiteY18" fmla="*/ 507322 h 527053"/>
                  <a:gd name="connsiteX19" fmla="*/ 607639 w 607639"/>
                  <a:gd name="connsiteY19" fmla="*/ 527053 h 527053"/>
                  <a:gd name="connsiteX20" fmla="*/ 427136 w 607639"/>
                  <a:gd name="connsiteY20" fmla="*/ 527053 h 527053"/>
                  <a:gd name="connsiteX21" fmla="*/ 427136 w 607639"/>
                  <a:gd name="connsiteY21" fmla="*/ 507322 h 527053"/>
                  <a:gd name="connsiteX22" fmla="*/ 497540 w 607639"/>
                  <a:gd name="connsiteY22" fmla="*/ 419420 h 527053"/>
                  <a:gd name="connsiteX23" fmla="*/ 497540 w 607639"/>
                  <a:gd name="connsiteY23" fmla="*/ 388935 h 527053"/>
                  <a:gd name="connsiteX24" fmla="*/ 466833 w 607639"/>
                  <a:gd name="connsiteY24" fmla="*/ 342451 h 527053"/>
                  <a:gd name="connsiteX25" fmla="*/ 470660 w 607639"/>
                  <a:gd name="connsiteY25" fmla="*/ 323253 h 527053"/>
                  <a:gd name="connsiteX26" fmla="*/ 396608 w 607639"/>
                  <a:gd name="connsiteY26" fmla="*/ 281302 h 527053"/>
                  <a:gd name="connsiteX27" fmla="*/ 323623 w 607639"/>
                  <a:gd name="connsiteY27" fmla="*/ 310632 h 527053"/>
                  <a:gd name="connsiteX28" fmla="*/ 323623 w 607639"/>
                  <a:gd name="connsiteY28" fmla="*/ 419420 h 527053"/>
                  <a:gd name="connsiteX29" fmla="*/ 394026 w 607639"/>
                  <a:gd name="connsiteY29" fmla="*/ 507322 h 527053"/>
                  <a:gd name="connsiteX30" fmla="*/ 394026 w 607639"/>
                  <a:gd name="connsiteY30" fmla="*/ 527053 h 527053"/>
                  <a:gd name="connsiteX31" fmla="*/ 213613 w 607639"/>
                  <a:gd name="connsiteY31" fmla="*/ 527053 h 527053"/>
                  <a:gd name="connsiteX32" fmla="*/ 213613 w 607639"/>
                  <a:gd name="connsiteY32" fmla="*/ 507322 h 527053"/>
                  <a:gd name="connsiteX33" fmla="*/ 284016 w 607639"/>
                  <a:gd name="connsiteY33" fmla="*/ 419420 h 527053"/>
                  <a:gd name="connsiteX34" fmla="*/ 284016 w 607639"/>
                  <a:gd name="connsiteY34" fmla="*/ 310632 h 527053"/>
                  <a:gd name="connsiteX35" fmla="*/ 211032 w 607639"/>
                  <a:gd name="connsiteY35" fmla="*/ 281302 h 527053"/>
                  <a:gd name="connsiteX36" fmla="*/ 136890 w 607639"/>
                  <a:gd name="connsiteY36" fmla="*/ 323253 h 527053"/>
                  <a:gd name="connsiteX37" fmla="*/ 140717 w 607639"/>
                  <a:gd name="connsiteY37" fmla="*/ 342451 h 527053"/>
                  <a:gd name="connsiteX38" fmla="*/ 110011 w 607639"/>
                  <a:gd name="connsiteY38" fmla="*/ 388935 h 527053"/>
                  <a:gd name="connsiteX39" fmla="*/ 110011 w 607639"/>
                  <a:gd name="connsiteY39" fmla="*/ 419420 h 527053"/>
                  <a:gd name="connsiteX40" fmla="*/ 180414 w 607639"/>
                  <a:gd name="connsiteY40" fmla="*/ 507322 h 527053"/>
                  <a:gd name="connsiteX41" fmla="*/ 180414 w 607639"/>
                  <a:gd name="connsiteY41" fmla="*/ 527053 h 527053"/>
                  <a:gd name="connsiteX42" fmla="*/ 0 w 607639"/>
                  <a:gd name="connsiteY42" fmla="*/ 527053 h 527053"/>
                  <a:gd name="connsiteX43" fmla="*/ 0 w 607639"/>
                  <a:gd name="connsiteY43" fmla="*/ 507322 h 527053"/>
                  <a:gd name="connsiteX44" fmla="*/ 70403 w 607639"/>
                  <a:gd name="connsiteY44" fmla="*/ 419420 h 527053"/>
                  <a:gd name="connsiteX45" fmla="*/ 70403 w 607639"/>
                  <a:gd name="connsiteY45" fmla="*/ 388935 h 527053"/>
                  <a:gd name="connsiteX46" fmla="*/ 39696 w 607639"/>
                  <a:gd name="connsiteY46" fmla="*/ 342451 h 527053"/>
                  <a:gd name="connsiteX47" fmla="*/ 90251 w 607639"/>
                  <a:gd name="connsiteY47" fmla="*/ 292057 h 527053"/>
                  <a:gd name="connsiteX48" fmla="*/ 106717 w 607639"/>
                  <a:gd name="connsiteY48" fmla="*/ 294812 h 527053"/>
                  <a:gd name="connsiteX49" fmla="*/ 181304 w 607639"/>
                  <a:gd name="connsiteY49" fmla="*/ 252594 h 527053"/>
                  <a:gd name="connsiteX50" fmla="*/ 147660 w 607639"/>
                  <a:gd name="connsiteY50" fmla="*/ 155983 h 527053"/>
                  <a:gd name="connsiteX51" fmla="*/ 303775 w 607639"/>
                  <a:gd name="connsiteY51" fmla="*/ 0 h 52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7639" h="527053">
                    <a:moveTo>
                      <a:pt x="303820" y="112552"/>
                    </a:moveTo>
                    <a:cubicBezTo>
                      <a:pt x="327847" y="112552"/>
                      <a:pt x="347324" y="131998"/>
                      <a:pt x="347324" y="155985"/>
                    </a:cubicBezTo>
                    <a:cubicBezTo>
                      <a:pt x="347324" y="179972"/>
                      <a:pt x="327847" y="199418"/>
                      <a:pt x="303820" y="199418"/>
                    </a:cubicBezTo>
                    <a:cubicBezTo>
                      <a:pt x="279793" y="199418"/>
                      <a:pt x="260316" y="179972"/>
                      <a:pt x="260316" y="155985"/>
                    </a:cubicBezTo>
                    <a:cubicBezTo>
                      <a:pt x="260316" y="131998"/>
                      <a:pt x="279793" y="112552"/>
                      <a:pt x="303820" y="112552"/>
                    </a:cubicBezTo>
                    <a:close/>
                    <a:moveTo>
                      <a:pt x="303775" y="72970"/>
                    </a:moveTo>
                    <a:cubicBezTo>
                      <a:pt x="257937" y="72970"/>
                      <a:pt x="220644" y="110210"/>
                      <a:pt x="220644" y="155983"/>
                    </a:cubicBezTo>
                    <a:cubicBezTo>
                      <a:pt x="220644" y="201756"/>
                      <a:pt x="257937" y="238996"/>
                      <a:pt x="303775" y="238996"/>
                    </a:cubicBezTo>
                    <a:cubicBezTo>
                      <a:pt x="349613" y="238996"/>
                      <a:pt x="386906" y="201756"/>
                      <a:pt x="386906" y="155983"/>
                    </a:cubicBezTo>
                    <a:cubicBezTo>
                      <a:pt x="386906" y="110210"/>
                      <a:pt x="349613" y="72970"/>
                      <a:pt x="303775" y="72970"/>
                    </a:cubicBezTo>
                    <a:close/>
                    <a:moveTo>
                      <a:pt x="303775" y="0"/>
                    </a:moveTo>
                    <a:cubicBezTo>
                      <a:pt x="389932" y="0"/>
                      <a:pt x="459979" y="69948"/>
                      <a:pt x="459979" y="155983"/>
                    </a:cubicBezTo>
                    <a:cubicBezTo>
                      <a:pt x="459979" y="192423"/>
                      <a:pt x="447341" y="226020"/>
                      <a:pt x="426246" y="252594"/>
                    </a:cubicBezTo>
                    <a:lnTo>
                      <a:pt x="500922" y="294812"/>
                    </a:lnTo>
                    <a:cubicBezTo>
                      <a:pt x="506084" y="293034"/>
                      <a:pt x="511602" y="292057"/>
                      <a:pt x="517388" y="292057"/>
                    </a:cubicBezTo>
                    <a:cubicBezTo>
                      <a:pt x="545246" y="292057"/>
                      <a:pt x="567943" y="314632"/>
                      <a:pt x="567943" y="342451"/>
                    </a:cubicBezTo>
                    <a:cubicBezTo>
                      <a:pt x="567943" y="363249"/>
                      <a:pt x="555215" y="381202"/>
                      <a:pt x="537236" y="388935"/>
                    </a:cubicBezTo>
                    <a:lnTo>
                      <a:pt x="537236" y="419420"/>
                    </a:lnTo>
                    <a:cubicBezTo>
                      <a:pt x="577466" y="428486"/>
                      <a:pt x="607639" y="464393"/>
                      <a:pt x="607639" y="507322"/>
                    </a:cubicBezTo>
                    <a:lnTo>
                      <a:pt x="607639" y="527053"/>
                    </a:lnTo>
                    <a:lnTo>
                      <a:pt x="427136" y="527053"/>
                    </a:lnTo>
                    <a:lnTo>
                      <a:pt x="427136" y="507322"/>
                    </a:lnTo>
                    <a:cubicBezTo>
                      <a:pt x="427136" y="464393"/>
                      <a:pt x="457309" y="428486"/>
                      <a:pt x="497540" y="419420"/>
                    </a:cubicBezTo>
                    <a:lnTo>
                      <a:pt x="497540" y="388935"/>
                    </a:lnTo>
                    <a:cubicBezTo>
                      <a:pt x="479560" y="381202"/>
                      <a:pt x="466833" y="363249"/>
                      <a:pt x="466833" y="342451"/>
                    </a:cubicBezTo>
                    <a:cubicBezTo>
                      <a:pt x="466833" y="335696"/>
                      <a:pt x="468257" y="329208"/>
                      <a:pt x="470660" y="323253"/>
                    </a:cubicBezTo>
                    <a:lnTo>
                      <a:pt x="396608" y="281302"/>
                    </a:lnTo>
                    <a:cubicBezTo>
                      <a:pt x="375691" y="296767"/>
                      <a:pt x="350681" y="307166"/>
                      <a:pt x="323623" y="310632"/>
                    </a:cubicBezTo>
                    <a:lnTo>
                      <a:pt x="323623" y="419420"/>
                    </a:lnTo>
                    <a:cubicBezTo>
                      <a:pt x="363854" y="428486"/>
                      <a:pt x="394026" y="464393"/>
                      <a:pt x="394026" y="507322"/>
                    </a:cubicBezTo>
                    <a:lnTo>
                      <a:pt x="394026" y="527053"/>
                    </a:lnTo>
                    <a:lnTo>
                      <a:pt x="213613" y="527053"/>
                    </a:lnTo>
                    <a:lnTo>
                      <a:pt x="213613" y="507322"/>
                    </a:lnTo>
                    <a:cubicBezTo>
                      <a:pt x="213613" y="464393"/>
                      <a:pt x="243786" y="428486"/>
                      <a:pt x="284016" y="419420"/>
                    </a:cubicBezTo>
                    <a:lnTo>
                      <a:pt x="284016" y="310632"/>
                    </a:lnTo>
                    <a:cubicBezTo>
                      <a:pt x="256869" y="307166"/>
                      <a:pt x="231948" y="296767"/>
                      <a:pt x="211032" y="281302"/>
                    </a:cubicBezTo>
                    <a:lnTo>
                      <a:pt x="136890" y="323253"/>
                    </a:lnTo>
                    <a:cubicBezTo>
                      <a:pt x="139382" y="329208"/>
                      <a:pt x="140717" y="335696"/>
                      <a:pt x="140717" y="342451"/>
                    </a:cubicBezTo>
                    <a:cubicBezTo>
                      <a:pt x="140717" y="363249"/>
                      <a:pt x="128079" y="381202"/>
                      <a:pt x="110011" y="388935"/>
                    </a:cubicBezTo>
                    <a:lnTo>
                      <a:pt x="110011" y="419420"/>
                    </a:lnTo>
                    <a:cubicBezTo>
                      <a:pt x="150241" y="428486"/>
                      <a:pt x="180414" y="464393"/>
                      <a:pt x="180414" y="507322"/>
                    </a:cubicBezTo>
                    <a:lnTo>
                      <a:pt x="180414" y="527053"/>
                    </a:lnTo>
                    <a:lnTo>
                      <a:pt x="0" y="527053"/>
                    </a:lnTo>
                    <a:lnTo>
                      <a:pt x="0" y="507322"/>
                    </a:lnTo>
                    <a:cubicBezTo>
                      <a:pt x="0" y="464393"/>
                      <a:pt x="30173" y="428486"/>
                      <a:pt x="70403" y="419420"/>
                    </a:cubicBezTo>
                    <a:lnTo>
                      <a:pt x="70403" y="388935"/>
                    </a:lnTo>
                    <a:cubicBezTo>
                      <a:pt x="52335" y="381202"/>
                      <a:pt x="39696" y="363249"/>
                      <a:pt x="39696" y="342451"/>
                    </a:cubicBezTo>
                    <a:cubicBezTo>
                      <a:pt x="39696" y="314632"/>
                      <a:pt x="62393" y="292057"/>
                      <a:pt x="90251" y="292057"/>
                    </a:cubicBezTo>
                    <a:cubicBezTo>
                      <a:pt x="96037" y="292057"/>
                      <a:pt x="101555" y="293034"/>
                      <a:pt x="106717" y="294812"/>
                    </a:cubicBezTo>
                    <a:lnTo>
                      <a:pt x="181304" y="252594"/>
                    </a:lnTo>
                    <a:cubicBezTo>
                      <a:pt x="160299" y="226020"/>
                      <a:pt x="147660" y="192423"/>
                      <a:pt x="147660" y="155983"/>
                    </a:cubicBezTo>
                    <a:cubicBezTo>
                      <a:pt x="147660" y="69948"/>
                      <a:pt x="217707" y="0"/>
                      <a:pt x="303775" y="0"/>
                    </a:cubicBezTo>
                    <a:close/>
                  </a:path>
                </a:pathLst>
              </a:custGeom>
              <a:solidFill>
                <a:schemeClr val="bg1">
                  <a:lumMod val="95000"/>
                </a:schemeClr>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bg1">
                      <a:lumMod val="95000"/>
                    </a:schemeClr>
                  </a:solidFill>
                  <a:cs typeface="+mn-ea"/>
                  <a:sym typeface="+mn-lt"/>
                </a:endParaRPr>
              </a:p>
            </p:txBody>
          </p:sp>
        </p:grpSp>
        <p:sp>
          <p:nvSpPr>
            <p:cNvPr id="22" name="ïṡḻïḓe"/>
            <p:cNvSpPr/>
            <p:nvPr>
              <p:custDataLst>
                <p:tags r:id="rId8"/>
              </p:custDataLst>
            </p:nvPr>
          </p:nvSpPr>
          <p:spPr bwMode="auto">
            <a:xfrm>
              <a:off x="6069322" y="4582791"/>
              <a:ext cx="2726576" cy="111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0" algn="ctr" fontAlgn="auto">
                <a:lnSpc>
                  <a:spcPts val="2000"/>
                </a:lnSpc>
              </a:pPr>
              <a:r>
                <a:rPr lang="zh-CN" altLang="en-US" sz="1600" dirty="0">
                  <a:solidFill>
                    <a:schemeClr val="bg1">
                      <a:lumMod val="95000"/>
                    </a:schemeClr>
                  </a:solidFill>
                  <a:cs typeface="+mn-ea"/>
                  <a:sym typeface="+mn-lt"/>
                </a:rPr>
                <a:t>Governance contradictions between platform owners and platform core value contributors in traditional platforms.</a:t>
              </a:r>
              <a:endParaRPr lang="zh-CN" altLang="en-US" sz="1600" dirty="0">
                <a:solidFill>
                  <a:schemeClr val="bg1">
                    <a:lumMod val="95000"/>
                  </a:schemeClr>
                </a:solidFill>
                <a:cs typeface="+mn-ea"/>
                <a:sym typeface="+mn-lt"/>
              </a:endParaRPr>
            </a:p>
          </p:txBody>
        </p:sp>
        <p:grpSp>
          <p:nvGrpSpPr>
            <p:cNvPr id="12" name="ïṥ1ïḑé"/>
            <p:cNvGrpSpPr/>
            <p:nvPr/>
          </p:nvGrpSpPr>
          <p:grpSpPr>
            <a:xfrm>
              <a:off x="9878003" y="2973410"/>
              <a:ext cx="1213108" cy="1213108"/>
              <a:chOff x="9839760" y="2889852"/>
              <a:chExt cx="1380224" cy="1380224"/>
            </a:xfrm>
          </p:grpSpPr>
          <p:sp>
            <p:nvSpPr>
              <p:cNvPr id="19" name="iṩḷïḓe"/>
              <p:cNvSpPr/>
              <p:nvPr>
                <p:custDataLst>
                  <p:tags r:id="rId9"/>
                </p:custDataLst>
              </p:nvPr>
            </p:nvSpPr>
            <p:spPr>
              <a:xfrm>
                <a:off x="9839760" y="2889852"/>
                <a:ext cx="1380224" cy="1380224"/>
              </a:xfrm>
              <a:prstGeom prst="donut">
                <a:avLst>
                  <a:gd name="adj" fmla="val 2097"/>
                </a:avLst>
              </a:prstGeom>
              <a:solidFill>
                <a:srgbClr val="0070C0"/>
              </a:solidFill>
              <a:ln w="3175"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i="1">
                  <a:solidFill>
                    <a:schemeClr val="bg1">
                      <a:lumMod val="95000"/>
                    </a:schemeClr>
                  </a:solidFill>
                  <a:cs typeface="+mn-ea"/>
                  <a:sym typeface="+mn-lt"/>
                </a:endParaRPr>
              </a:p>
            </p:txBody>
          </p:sp>
          <p:sp>
            <p:nvSpPr>
              <p:cNvPr id="20" name="ïṩḻïḋe"/>
              <p:cNvSpPr/>
              <p:nvPr>
                <p:custDataLst>
                  <p:tags r:id="rId10"/>
                </p:custDataLst>
              </p:nvPr>
            </p:nvSpPr>
            <p:spPr>
              <a:xfrm>
                <a:off x="10308095" y="3316859"/>
                <a:ext cx="443556" cy="526211"/>
              </a:xfrm>
              <a:custGeom>
                <a:avLst/>
                <a:gdLst>
                  <a:gd name="connsiteX0" fmla="*/ 436982 w 510470"/>
                  <a:gd name="connsiteY0" fmla="*/ 513452 h 605593"/>
                  <a:gd name="connsiteX1" fmla="*/ 422903 w 510470"/>
                  <a:gd name="connsiteY1" fmla="*/ 527513 h 605593"/>
                  <a:gd name="connsiteX2" fmla="*/ 436982 w 510470"/>
                  <a:gd name="connsiteY2" fmla="*/ 541574 h 605593"/>
                  <a:gd name="connsiteX3" fmla="*/ 451168 w 510470"/>
                  <a:gd name="connsiteY3" fmla="*/ 527513 h 605593"/>
                  <a:gd name="connsiteX4" fmla="*/ 436982 w 510470"/>
                  <a:gd name="connsiteY4" fmla="*/ 513452 h 605593"/>
                  <a:gd name="connsiteX5" fmla="*/ 114232 w 510470"/>
                  <a:gd name="connsiteY5" fmla="*/ 513452 h 605593"/>
                  <a:gd name="connsiteX6" fmla="*/ 100046 w 510470"/>
                  <a:gd name="connsiteY6" fmla="*/ 527513 h 605593"/>
                  <a:gd name="connsiteX7" fmla="*/ 114232 w 510470"/>
                  <a:gd name="connsiteY7" fmla="*/ 541574 h 605593"/>
                  <a:gd name="connsiteX8" fmla="*/ 128311 w 510470"/>
                  <a:gd name="connsiteY8" fmla="*/ 527513 h 605593"/>
                  <a:gd name="connsiteX9" fmla="*/ 114232 w 510470"/>
                  <a:gd name="connsiteY9" fmla="*/ 513452 h 605593"/>
                  <a:gd name="connsiteX10" fmla="*/ 68902 w 510470"/>
                  <a:gd name="connsiteY10" fmla="*/ 513452 h 605593"/>
                  <a:gd name="connsiteX11" fmla="*/ 54823 w 510470"/>
                  <a:gd name="connsiteY11" fmla="*/ 527513 h 605593"/>
                  <a:gd name="connsiteX12" fmla="*/ 68902 w 510470"/>
                  <a:gd name="connsiteY12" fmla="*/ 541574 h 605593"/>
                  <a:gd name="connsiteX13" fmla="*/ 83087 w 510470"/>
                  <a:gd name="connsiteY13" fmla="*/ 527513 h 605593"/>
                  <a:gd name="connsiteX14" fmla="*/ 68902 w 510470"/>
                  <a:gd name="connsiteY14" fmla="*/ 513452 h 605593"/>
                  <a:gd name="connsiteX15" fmla="*/ 0 w 510470"/>
                  <a:gd name="connsiteY15" fmla="*/ 449432 h 605593"/>
                  <a:gd name="connsiteX16" fmla="*/ 510470 w 510470"/>
                  <a:gd name="connsiteY16" fmla="*/ 449432 h 605593"/>
                  <a:gd name="connsiteX17" fmla="*/ 510470 w 510470"/>
                  <a:gd name="connsiteY17" fmla="*/ 605593 h 605593"/>
                  <a:gd name="connsiteX18" fmla="*/ 0 w 510470"/>
                  <a:gd name="connsiteY18" fmla="*/ 605593 h 605593"/>
                  <a:gd name="connsiteX19" fmla="*/ 95598 w 510470"/>
                  <a:gd name="connsiteY19" fmla="*/ 342807 h 605593"/>
                  <a:gd name="connsiteX20" fmla="*/ 414907 w 510470"/>
                  <a:gd name="connsiteY20" fmla="*/ 342807 h 605593"/>
                  <a:gd name="connsiteX21" fmla="*/ 506519 w 510470"/>
                  <a:gd name="connsiteY21" fmla="*/ 421840 h 605593"/>
                  <a:gd name="connsiteX22" fmla="*/ 4093 w 510470"/>
                  <a:gd name="connsiteY22" fmla="*/ 421840 h 605593"/>
                  <a:gd name="connsiteX23" fmla="*/ 255235 w 510470"/>
                  <a:gd name="connsiteY23" fmla="*/ 71977 h 605593"/>
                  <a:gd name="connsiteX24" fmla="*/ 313663 w 510470"/>
                  <a:gd name="connsiteY24" fmla="*/ 130352 h 605593"/>
                  <a:gd name="connsiteX25" fmla="*/ 280078 w 510470"/>
                  <a:gd name="connsiteY25" fmla="*/ 183082 h 605593"/>
                  <a:gd name="connsiteX26" fmla="*/ 280078 w 510470"/>
                  <a:gd name="connsiteY26" fmla="*/ 316345 h 605593"/>
                  <a:gd name="connsiteX27" fmla="*/ 230392 w 510470"/>
                  <a:gd name="connsiteY27" fmla="*/ 316345 h 605593"/>
                  <a:gd name="connsiteX28" fmla="*/ 230392 w 510470"/>
                  <a:gd name="connsiteY28" fmla="*/ 183082 h 605593"/>
                  <a:gd name="connsiteX29" fmla="*/ 196807 w 510470"/>
                  <a:gd name="connsiteY29" fmla="*/ 130352 h 605593"/>
                  <a:gd name="connsiteX30" fmla="*/ 255235 w 510470"/>
                  <a:gd name="connsiteY30" fmla="*/ 71977 h 605593"/>
                  <a:gd name="connsiteX31" fmla="*/ 380055 w 510470"/>
                  <a:gd name="connsiteY31" fmla="*/ 62733 h 605593"/>
                  <a:gd name="connsiteX32" fmla="*/ 418030 w 510470"/>
                  <a:gd name="connsiteY32" fmla="*/ 130352 h 605593"/>
                  <a:gd name="connsiteX33" fmla="*/ 380055 w 510470"/>
                  <a:gd name="connsiteY33" fmla="*/ 197866 h 605593"/>
                  <a:gd name="connsiteX34" fmla="*/ 354027 w 510470"/>
                  <a:gd name="connsiteY34" fmla="*/ 155484 h 605593"/>
                  <a:gd name="connsiteX35" fmla="*/ 368214 w 510470"/>
                  <a:gd name="connsiteY35" fmla="*/ 130352 h 605593"/>
                  <a:gd name="connsiteX36" fmla="*/ 354027 w 510470"/>
                  <a:gd name="connsiteY36" fmla="*/ 105115 h 605593"/>
                  <a:gd name="connsiteX37" fmla="*/ 130486 w 510470"/>
                  <a:gd name="connsiteY37" fmla="*/ 62733 h 605593"/>
                  <a:gd name="connsiteX38" fmla="*/ 156514 w 510470"/>
                  <a:gd name="connsiteY38" fmla="*/ 105115 h 605593"/>
                  <a:gd name="connsiteX39" fmla="*/ 142327 w 510470"/>
                  <a:gd name="connsiteY39" fmla="*/ 130352 h 605593"/>
                  <a:gd name="connsiteX40" fmla="*/ 156514 w 510470"/>
                  <a:gd name="connsiteY40" fmla="*/ 155484 h 605593"/>
                  <a:gd name="connsiteX41" fmla="*/ 130486 w 510470"/>
                  <a:gd name="connsiteY41" fmla="*/ 197866 h 605593"/>
                  <a:gd name="connsiteX42" fmla="*/ 92511 w 510470"/>
                  <a:gd name="connsiteY42" fmla="*/ 130352 h 605593"/>
                  <a:gd name="connsiteX43" fmla="*/ 130486 w 510470"/>
                  <a:gd name="connsiteY43" fmla="*/ 62733 h 605593"/>
                  <a:gd name="connsiteX44" fmla="*/ 437083 w 510470"/>
                  <a:gd name="connsiteY44" fmla="*/ 0 h 605593"/>
                  <a:gd name="connsiteX45" fmla="*/ 510187 w 510470"/>
                  <a:gd name="connsiteY45" fmla="*/ 130352 h 605593"/>
                  <a:gd name="connsiteX46" fmla="*/ 437083 w 510470"/>
                  <a:gd name="connsiteY46" fmla="*/ 260598 h 605593"/>
                  <a:gd name="connsiteX47" fmla="*/ 411043 w 510470"/>
                  <a:gd name="connsiteY47" fmla="*/ 218212 h 605593"/>
                  <a:gd name="connsiteX48" fmla="*/ 460455 w 510470"/>
                  <a:gd name="connsiteY48" fmla="*/ 130352 h 605593"/>
                  <a:gd name="connsiteX49" fmla="*/ 411043 w 510470"/>
                  <a:gd name="connsiteY49" fmla="*/ 42386 h 605593"/>
                  <a:gd name="connsiteX50" fmla="*/ 73405 w 510470"/>
                  <a:gd name="connsiteY50" fmla="*/ 0 h 605593"/>
                  <a:gd name="connsiteX51" fmla="*/ 99427 w 510470"/>
                  <a:gd name="connsiteY51" fmla="*/ 42386 h 605593"/>
                  <a:gd name="connsiteX52" fmla="*/ 50050 w 510470"/>
                  <a:gd name="connsiteY52" fmla="*/ 130352 h 605593"/>
                  <a:gd name="connsiteX53" fmla="*/ 99427 w 510470"/>
                  <a:gd name="connsiteY53" fmla="*/ 218212 h 605593"/>
                  <a:gd name="connsiteX54" fmla="*/ 73405 w 510470"/>
                  <a:gd name="connsiteY54" fmla="*/ 260598 h 605593"/>
                  <a:gd name="connsiteX55" fmla="*/ 353 w 510470"/>
                  <a:gd name="connsiteY55" fmla="*/ 130352 h 605593"/>
                  <a:gd name="connsiteX56" fmla="*/ 73405 w 510470"/>
                  <a:gd name="connsiteY56" fmla="*/ 0 h 6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10470" h="605593">
                    <a:moveTo>
                      <a:pt x="436982" y="513452"/>
                    </a:moveTo>
                    <a:cubicBezTo>
                      <a:pt x="429196" y="513452"/>
                      <a:pt x="422903" y="519737"/>
                      <a:pt x="422903" y="527513"/>
                    </a:cubicBezTo>
                    <a:cubicBezTo>
                      <a:pt x="422903" y="535289"/>
                      <a:pt x="429196" y="541574"/>
                      <a:pt x="436982" y="541574"/>
                    </a:cubicBezTo>
                    <a:cubicBezTo>
                      <a:pt x="444875" y="541574"/>
                      <a:pt x="451168" y="535289"/>
                      <a:pt x="451168" y="527513"/>
                    </a:cubicBezTo>
                    <a:cubicBezTo>
                      <a:pt x="451168" y="519737"/>
                      <a:pt x="444768" y="513452"/>
                      <a:pt x="436982" y="513452"/>
                    </a:cubicBezTo>
                    <a:close/>
                    <a:moveTo>
                      <a:pt x="114232" y="513452"/>
                    </a:moveTo>
                    <a:cubicBezTo>
                      <a:pt x="106446" y="513452"/>
                      <a:pt x="100046" y="519737"/>
                      <a:pt x="100046" y="527513"/>
                    </a:cubicBezTo>
                    <a:cubicBezTo>
                      <a:pt x="100046" y="535289"/>
                      <a:pt x="106446" y="541574"/>
                      <a:pt x="114232" y="541574"/>
                    </a:cubicBezTo>
                    <a:cubicBezTo>
                      <a:pt x="122018" y="541574"/>
                      <a:pt x="128311" y="535289"/>
                      <a:pt x="128311" y="527513"/>
                    </a:cubicBezTo>
                    <a:cubicBezTo>
                      <a:pt x="128311" y="519737"/>
                      <a:pt x="122018" y="513452"/>
                      <a:pt x="114232" y="513452"/>
                    </a:cubicBezTo>
                    <a:close/>
                    <a:moveTo>
                      <a:pt x="68902" y="513452"/>
                    </a:moveTo>
                    <a:cubicBezTo>
                      <a:pt x="61116" y="513452"/>
                      <a:pt x="54823" y="519737"/>
                      <a:pt x="54823" y="527513"/>
                    </a:cubicBezTo>
                    <a:cubicBezTo>
                      <a:pt x="54823" y="535289"/>
                      <a:pt x="61116" y="541574"/>
                      <a:pt x="68902" y="541574"/>
                    </a:cubicBezTo>
                    <a:cubicBezTo>
                      <a:pt x="76688" y="541574"/>
                      <a:pt x="83087" y="535289"/>
                      <a:pt x="83087" y="527513"/>
                    </a:cubicBezTo>
                    <a:cubicBezTo>
                      <a:pt x="83087" y="519737"/>
                      <a:pt x="76688" y="513452"/>
                      <a:pt x="68902" y="513452"/>
                    </a:cubicBezTo>
                    <a:close/>
                    <a:moveTo>
                      <a:pt x="0" y="449432"/>
                    </a:moveTo>
                    <a:lnTo>
                      <a:pt x="510470" y="449432"/>
                    </a:lnTo>
                    <a:lnTo>
                      <a:pt x="510470" y="605593"/>
                    </a:lnTo>
                    <a:lnTo>
                      <a:pt x="0" y="605593"/>
                    </a:lnTo>
                    <a:close/>
                    <a:moveTo>
                      <a:pt x="95598" y="342807"/>
                    </a:moveTo>
                    <a:lnTo>
                      <a:pt x="414907" y="342807"/>
                    </a:lnTo>
                    <a:lnTo>
                      <a:pt x="506519" y="421840"/>
                    </a:lnTo>
                    <a:lnTo>
                      <a:pt x="4093" y="421840"/>
                    </a:lnTo>
                    <a:close/>
                    <a:moveTo>
                      <a:pt x="255235" y="71977"/>
                    </a:moveTo>
                    <a:cubicBezTo>
                      <a:pt x="287434" y="71977"/>
                      <a:pt x="313663" y="98075"/>
                      <a:pt x="313663" y="130352"/>
                    </a:cubicBezTo>
                    <a:cubicBezTo>
                      <a:pt x="313663" y="153575"/>
                      <a:pt x="299909" y="173708"/>
                      <a:pt x="280078" y="183082"/>
                    </a:cubicBezTo>
                    <a:lnTo>
                      <a:pt x="280078" y="316345"/>
                    </a:lnTo>
                    <a:lnTo>
                      <a:pt x="230392" y="316345"/>
                    </a:lnTo>
                    <a:lnTo>
                      <a:pt x="230392" y="183082"/>
                    </a:lnTo>
                    <a:cubicBezTo>
                      <a:pt x="210561" y="173708"/>
                      <a:pt x="196807" y="153575"/>
                      <a:pt x="196807" y="130352"/>
                    </a:cubicBezTo>
                    <a:cubicBezTo>
                      <a:pt x="196807" y="98075"/>
                      <a:pt x="223036" y="71977"/>
                      <a:pt x="255235" y="71977"/>
                    </a:cubicBezTo>
                    <a:close/>
                    <a:moveTo>
                      <a:pt x="380055" y="62733"/>
                    </a:moveTo>
                    <a:cubicBezTo>
                      <a:pt x="403843" y="77215"/>
                      <a:pt x="418030" y="102559"/>
                      <a:pt x="418030" y="130352"/>
                    </a:cubicBezTo>
                    <a:cubicBezTo>
                      <a:pt x="418030" y="158146"/>
                      <a:pt x="403843" y="183383"/>
                      <a:pt x="380055" y="197866"/>
                    </a:cubicBezTo>
                    <a:lnTo>
                      <a:pt x="354027" y="155484"/>
                    </a:lnTo>
                    <a:cubicBezTo>
                      <a:pt x="362881" y="150053"/>
                      <a:pt x="368214" y="140682"/>
                      <a:pt x="368214" y="130352"/>
                    </a:cubicBezTo>
                    <a:cubicBezTo>
                      <a:pt x="368214" y="119917"/>
                      <a:pt x="362881" y="110546"/>
                      <a:pt x="354027" y="105115"/>
                    </a:cubicBezTo>
                    <a:close/>
                    <a:moveTo>
                      <a:pt x="130486" y="62733"/>
                    </a:moveTo>
                    <a:lnTo>
                      <a:pt x="156514" y="105115"/>
                    </a:lnTo>
                    <a:cubicBezTo>
                      <a:pt x="147660" y="110546"/>
                      <a:pt x="142327" y="119917"/>
                      <a:pt x="142327" y="130352"/>
                    </a:cubicBezTo>
                    <a:cubicBezTo>
                      <a:pt x="142327" y="140682"/>
                      <a:pt x="147660" y="150053"/>
                      <a:pt x="156514" y="155484"/>
                    </a:cubicBezTo>
                    <a:lnTo>
                      <a:pt x="130486" y="197866"/>
                    </a:lnTo>
                    <a:cubicBezTo>
                      <a:pt x="106698" y="183383"/>
                      <a:pt x="92511" y="158146"/>
                      <a:pt x="92511" y="130352"/>
                    </a:cubicBezTo>
                    <a:cubicBezTo>
                      <a:pt x="92511" y="102559"/>
                      <a:pt x="106698" y="77215"/>
                      <a:pt x="130486" y="62733"/>
                    </a:cubicBezTo>
                    <a:close/>
                    <a:moveTo>
                      <a:pt x="437083" y="0"/>
                    </a:moveTo>
                    <a:cubicBezTo>
                      <a:pt x="482866" y="28008"/>
                      <a:pt x="510187" y="76678"/>
                      <a:pt x="510187" y="130352"/>
                    </a:cubicBezTo>
                    <a:cubicBezTo>
                      <a:pt x="510187" y="183920"/>
                      <a:pt x="482866" y="232589"/>
                      <a:pt x="437083" y="260598"/>
                    </a:cubicBezTo>
                    <a:lnTo>
                      <a:pt x="411043" y="218212"/>
                    </a:lnTo>
                    <a:cubicBezTo>
                      <a:pt x="441992" y="199362"/>
                      <a:pt x="460455" y="166454"/>
                      <a:pt x="460455" y="130352"/>
                    </a:cubicBezTo>
                    <a:cubicBezTo>
                      <a:pt x="460455" y="94143"/>
                      <a:pt x="441992" y="61235"/>
                      <a:pt x="411043" y="42386"/>
                    </a:cubicBezTo>
                    <a:close/>
                    <a:moveTo>
                      <a:pt x="73405" y="0"/>
                    </a:moveTo>
                    <a:lnTo>
                      <a:pt x="99427" y="42386"/>
                    </a:lnTo>
                    <a:cubicBezTo>
                      <a:pt x="68500" y="61235"/>
                      <a:pt x="50050" y="94143"/>
                      <a:pt x="50050" y="130352"/>
                    </a:cubicBezTo>
                    <a:cubicBezTo>
                      <a:pt x="50050" y="166454"/>
                      <a:pt x="68500" y="199362"/>
                      <a:pt x="99427" y="218212"/>
                    </a:cubicBezTo>
                    <a:lnTo>
                      <a:pt x="73405" y="260598"/>
                    </a:lnTo>
                    <a:cubicBezTo>
                      <a:pt x="27654" y="232589"/>
                      <a:pt x="353" y="183920"/>
                      <a:pt x="353" y="130352"/>
                    </a:cubicBezTo>
                    <a:cubicBezTo>
                      <a:pt x="353" y="76678"/>
                      <a:pt x="27654" y="28008"/>
                      <a:pt x="73405" y="0"/>
                    </a:cubicBezTo>
                    <a:close/>
                  </a:path>
                </a:pathLst>
              </a:custGeom>
              <a:solidFill>
                <a:schemeClr val="bg1">
                  <a:lumMod val="95000"/>
                </a:schemeClr>
              </a:solidFill>
              <a:ln w="3175"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i="1">
                  <a:solidFill>
                    <a:schemeClr val="bg1">
                      <a:lumMod val="95000"/>
                    </a:schemeClr>
                  </a:solidFill>
                  <a:cs typeface="+mn-ea"/>
                  <a:sym typeface="+mn-lt"/>
                </a:endParaRPr>
              </a:p>
            </p:txBody>
          </p:sp>
        </p:grpSp>
        <p:sp>
          <p:nvSpPr>
            <p:cNvPr id="18" name="ïšlîḋê"/>
            <p:cNvSpPr/>
            <p:nvPr>
              <p:custDataLst>
                <p:tags r:id="rId11"/>
              </p:custDataLst>
            </p:nvPr>
          </p:nvSpPr>
          <p:spPr bwMode="auto">
            <a:xfrm>
              <a:off x="9117690" y="4582791"/>
              <a:ext cx="2726576" cy="1110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0" algn="ctr" fontAlgn="auto">
                <a:lnSpc>
                  <a:spcPts val="2000"/>
                </a:lnSpc>
              </a:pPr>
              <a:r>
                <a:rPr lang="zh-CN" altLang="en-US" sz="1600" dirty="0">
                  <a:solidFill>
                    <a:schemeClr val="bg1">
                      <a:lumMod val="95000"/>
                    </a:schemeClr>
                  </a:solidFill>
                  <a:cs typeface="+mn-ea"/>
                  <a:sym typeface="+mn-lt"/>
                </a:rPr>
                <a:t>Taking the blockchain project as the entry point, the blockchain project information has problems such as scattered, inaccurate, untimely, and inconvenient search.</a:t>
              </a:r>
              <a:endParaRPr lang="zh-CN" altLang="en-US" sz="1600" dirty="0">
                <a:solidFill>
                  <a:schemeClr val="bg1">
                    <a:lumMod val="95000"/>
                  </a:schemeClr>
                </a:solidFill>
                <a:cs typeface="+mn-ea"/>
                <a:sym typeface="+mn-lt"/>
              </a:endParaRPr>
            </a:p>
          </p:txBody>
        </p:sp>
        <p:cxnSp>
          <p:nvCxnSpPr>
            <p:cNvPr id="14" name="直接连接符 13"/>
            <p:cNvCxnSpPr/>
            <p:nvPr>
              <p:custDataLst>
                <p:tags r:id="rId12"/>
              </p:custDataLst>
            </p:nvPr>
          </p:nvCxnSpPr>
          <p:spPr>
            <a:xfrm>
              <a:off x="5912002" y="2989413"/>
              <a:ext cx="0" cy="416264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3"/>
              </p:custDataLst>
            </p:nvPr>
          </p:nvCxnSpPr>
          <p:spPr>
            <a:xfrm>
              <a:off x="8960368" y="2989413"/>
              <a:ext cx="0" cy="411187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pic>
        <p:nvPicPr>
          <p:cNvPr id="13" name="图片 12"/>
          <p:cNvPicPr>
            <a:picLocks noChangeAspect="1"/>
          </p:cNvPicPr>
          <p:nvPr/>
        </p:nvPicPr>
        <p:blipFill rotWithShape="1">
          <a:blip r:embed="rId14" cstate="screen"/>
          <a:srcRect/>
          <a:stretch>
            <a:fillRect/>
          </a:stretch>
        </p:blipFill>
        <p:spPr>
          <a:xfrm>
            <a:off x="9010097" y="1037289"/>
            <a:ext cx="2589365" cy="5426242"/>
          </a:xfrm>
          <a:prstGeom prst="rect">
            <a:avLst/>
          </a:prstGeom>
        </p:spPr>
      </p:pic>
      <p:pic>
        <p:nvPicPr>
          <p:cNvPr id="17" name="图片 16" descr="logo2"/>
          <p:cNvPicPr>
            <a:picLocks noChangeAspect="1"/>
          </p:cNvPicPr>
          <p:nvPr>
            <p:custDataLst>
              <p:tags r:id="rId15"/>
            </p:custDataLst>
          </p:nvPr>
        </p:nvPicPr>
        <p:blipFill>
          <a:blip r:embed="rId16"/>
          <a:stretch>
            <a:fillRect/>
          </a:stretch>
        </p:blipFill>
        <p:spPr>
          <a:xfrm>
            <a:off x="501650" y="379730"/>
            <a:ext cx="2806700" cy="645160"/>
          </a:xfrm>
          <a:prstGeom prst="rect">
            <a:avLst/>
          </a:prstGeom>
        </p:spPr>
      </p:pic>
      <p:sp>
        <p:nvSpPr>
          <p:cNvPr id="21" name="矩形 20"/>
          <p:cNvSpPr/>
          <p:nvPr>
            <p:custDataLst>
              <p:tags r:id="rId17"/>
            </p:custDataLst>
          </p:nvPr>
        </p:nvSpPr>
        <p:spPr>
          <a:xfrm>
            <a:off x="4880610" y="561340"/>
            <a:ext cx="4509135" cy="521970"/>
          </a:xfrm>
          <a:prstGeom prst="rect">
            <a:avLst/>
          </a:prstGeom>
        </p:spPr>
        <p:txBody>
          <a:bodyPr wrap="square">
            <a:spAutoFit/>
          </a:bodyPr>
          <a:p>
            <a:r>
              <a:rPr lang="zh-CN" altLang="en-US" sz="2800" b="1" dirty="0">
                <a:solidFill>
                  <a:schemeClr val="bg1">
                    <a:lumMod val="95000"/>
                  </a:schemeClr>
                </a:solidFill>
                <a:cs typeface="+mn-ea"/>
                <a:sym typeface="+mn-lt"/>
              </a:rPr>
              <a:t>Pain Points</a:t>
            </a:r>
            <a:endParaRPr lang="zh-CN" altLang="en-US" sz="2800" b="1" dirty="0">
              <a:solidFill>
                <a:schemeClr val="bg1">
                  <a:lumMod val="9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1000"/>
                                        <p:tgtEl>
                                          <p:spTgt spid="21"/>
                                        </p:tgtEl>
                                      </p:cBhvr>
                                    </p:animEffect>
                                    <p:anim calcmode="lin" valueType="num">
                                      <p:cBhvr>
                                        <p:cTn id="16" dur="1000" fill="hold"/>
                                        <p:tgtEl>
                                          <p:spTgt spid="21"/>
                                        </p:tgtEl>
                                        <p:attrNameLst>
                                          <p:attrName>ppt_x</p:attrName>
                                        </p:attrNameLst>
                                      </p:cBhvr>
                                      <p:tavLst>
                                        <p:tav tm="0">
                                          <p:val>
                                            <p:strVal val="#ppt_x"/>
                                          </p:val>
                                        </p:tav>
                                        <p:tav tm="100000">
                                          <p:val>
                                            <p:strVal val="#ppt_x"/>
                                          </p:val>
                                        </p:tav>
                                      </p:tavLst>
                                    </p:anim>
                                    <p:anim calcmode="lin" valueType="num">
                                      <p:cBhvr>
                                        <p:cTn id="1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srcRect/>
          <a:stretch>
            <a:fillRect/>
          </a:stretch>
        </a:blipFill>
        <a:effectLst/>
      </p:bgPr>
    </p:bg>
    <p:spTree>
      <p:nvGrpSpPr>
        <p:cNvPr id="1" name=""/>
        <p:cNvGrpSpPr/>
        <p:nvPr/>
      </p:nvGrpSpPr>
      <p:grpSpPr>
        <a:xfrm>
          <a:off x="0" y="0"/>
          <a:ext cx="0" cy="0"/>
          <a:chOff x="0" y="0"/>
          <a:chExt cx="0" cy="0"/>
        </a:xfrm>
      </p:grpSpPr>
      <p:sp>
        <p:nvSpPr>
          <p:cNvPr id="88" name="îSľíḑé"/>
          <p:cNvSpPr/>
          <p:nvPr/>
        </p:nvSpPr>
        <p:spPr bwMode="auto">
          <a:xfrm>
            <a:off x="5035606" y="2695958"/>
            <a:ext cx="423659" cy="423021"/>
          </a:xfrm>
          <a:custGeom>
            <a:avLst/>
            <a:gdLst>
              <a:gd name="connsiteX0" fmla="*/ 452348 w 609614"/>
              <a:gd name="connsiteY0" fmla="*/ 431970 h 608697"/>
              <a:gd name="connsiteX1" fmla="*/ 452348 w 609614"/>
              <a:gd name="connsiteY1" fmla="*/ 471273 h 608697"/>
              <a:gd name="connsiteX2" fmla="*/ 471983 w 609614"/>
              <a:gd name="connsiteY2" fmla="*/ 471273 h 608697"/>
              <a:gd name="connsiteX3" fmla="*/ 471983 w 609614"/>
              <a:gd name="connsiteY3" fmla="*/ 431970 h 608697"/>
              <a:gd name="connsiteX4" fmla="*/ 137631 w 609614"/>
              <a:gd name="connsiteY4" fmla="*/ 431970 h 608697"/>
              <a:gd name="connsiteX5" fmla="*/ 137631 w 609614"/>
              <a:gd name="connsiteY5" fmla="*/ 471273 h 608697"/>
              <a:gd name="connsiteX6" fmla="*/ 157358 w 609614"/>
              <a:gd name="connsiteY6" fmla="*/ 471273 h 608697"/>
              <a:gd name="connsiteX7" fmla="*/ 157358 w 609614"/>
              <a:gd name="connsiteY7" fmla="*/ 431970 h 608697"/>
              <a:gd name="connsiteX8" fmla="*/ 304843 w 609614"/>
              <a:gd name="connsiteY8" fmla="*/ 412369 h 608697"/>
              <a:gd name="connsiteX9" fmla="*/ 265484 w 609614"/>
              <a:gd name="connsiteY9" fmla="*/ 451666 h 608697"/>
              <a:gd name="connsiteX10" fmla="*/ 304843 w 609614"/>
              <a:gd name="connsiteY10" fmla="*/ 490870 h 608697"/>
              <a:gd name="connsiteX11" fmla="*/ 344109 w 609614"/>
              <a:gd name="connsiteY11" fmla="*/ 451666 h 608697"/>
              <a:gd name="connsiteX12" fmla="*/ 304843 w 609614"/>
              <a:gd name="connsiteY12" fmla="*/ 412369 h 608697"/>
              <a:gd name="connsiteX13" fmla="*/ 304843 w 609614"/>
              <a:gd name="connsiteY13" fmla="*/ 392767 h 608697"/>
              <a:gd name="connsiteX14" fmla="*/ 363835 w 609614"/>
              <a:gd name="connsiteY14" fmla="*/ 451666 h 608697"/>
              <a:gd name="connsiteX15" fmla="*/ 314613 w 609614"/>
              <a:gd name="connsiteY15" fmla="*/ 509644 h 608697"/>
              <a:gd name="connsiteX16" fmla="*/ 314613 w 609614"/>
              <a:gd name="connsiteY16" fmla="*/ 569463 h 608697"/>
              <a:gd name="connsiteX17" fmla="*/ 294980 w 609614"/>
              <a:gd name="connsiteY17" fmla="*/ 569463 h 608697"/>
              <a:gd name="connsiteX18" fmla="*/ 294980 w 609614"/>
              <a:gd name="connsiteY18" fmla="*/ 509644 h 608697"/>
              <a:gd name="connsiteX19" fmla="*/ 245850 w 609614"/>
              <a:gd name="connsiteY19" fmla="*/ 451666 h 608697"/>
              <a:gd name="connsiteX20" fmla="*/ 304843 w 609614"/>
              <a:gd name="connsiteY20" fmla="*/ 392767 h 608697"/>
              <a:gd name="connsiteX21" fmla="*/ 452348 w 609614"/>
              <a:gd name="connsiteY21" fmla="*/ 373061 h 608697"/>
              <a:gd name="connsiteX22" fmla="*/ 452348 w 609614"/>
              <a:gd name="connsiteY22" fmla="*/ 412364 h 608697"/>
              <a:gd name="connsiteX23" fmla="*/ 580115 w 609614"/>
              <a:gd name="connsiteY23" fmla="*/ 412364 h 608697"/>
              <a:gd name="connsiteX24" fmla="*/ 589979 w 609614"/>
              <a:gd name="connsiteY24" fmla="*/ 402515 h 608697"/>
              <a:gd name="connsiteX25" fmla="*/ 589979 w 609614"/>
              <a:gd name="connsiteY25" fmla="*/ 373061 h 608697"/>
              <a:gd name="connsiteX26" fmla="*/ 176994 w 609614"/>
              <a:gd name="connsiteY26" fmla="*/ 373061 h 608697"/>
              <a:gd name="connsiteX27" fmla="*/ 176994 w 609614"/>
              <a:gd name="connsiteY27" fmla="*/ 589092 h 608697"/>
              <a:gd name="connsiteX28" fmla="*/ 432620 w 609614"/>
              <a:gd name="connsiteY28" fmla="*/ 589092 h 608697"/>
              <a:gd name="connsiteX29" fmla="*/ 432620 w 609614"/>
              <a:gd name="connsiteY29" fmla="*/ 373061 h 608697"/>
              <a:gd name="connsiteX30" fmla="*/ 19635 w 609614"/>
              <a:gd name="connsiteY30" fmla="*/ 373061 h 608697"/>
              <a:gd name="connsiteX31" fmla="*/ 19635 w 609614"/>
              <a:gd name="connsiteY31" fmla="*/ 402515 h 608697"/>
              <a:gd name="connsiteX32" fmla="*/ 29499 w 609614"/>
              <a:gd name="connsiteY32" fmla="*/ 412364 h 608697"/>
              <a:gd name="connsiteX33" fmla="*/ 157358 w 609614"/>
              <a:gd name="connsiteY33" fmla="*/ 412364 h 608697"/>
              <a:gd name="connsiteX34" fmla="*/ 157358 w 609614"/>
              <a:gd name="connsiteY34" fmla="*/ 373061 h 608697"/>
              <a:gd name="connsiteX35" fmla="*/ 471941 w 609614"/>
              <a:gd name="connsiteY35" fmla="*/ 314157 h 608697"/>
              <a:gd name="connsiteX36" fmla="*/ 491629 w 609614"/>
              <a:gd name="connsiteY36" fmla="*/ 314157 h 608697"/>
              <a:gd name="connsiteX37" fmla="*/ 491629 w 609614"/>
              <a:gd name="connsiteY37" fmla="*/ 333845 h 608697"/>
              <a:gd name="connsiteX38" fmla="*/ 471941 w 609614"/>
              <a:gd name="connsiteY38" fmla="*/ 333845 h 608697"/>
              <a:gd name="connsiteX39" fmla="*/ 491629 w 609614"/>
              <a:gd name="connsiteY39" fmla="*/ 294540 h 608697"/>
              <a:gd name="connsiteX40" fmla="*/ 511317 w 609614"/>
              <a:gd name="connsiteY40" fmla="*/ 294540 h 608697"/>
              <a:gd name="connsiteX41" fmla="*/ 511317 w 609614"/>
              <a:gd name="connsiteY41" fmla="*/ 314157 h 608697"/>
              <a:gd name="connsiteX42" fmla="*/ 491629 w 609614"/>
              <a:gd name="connsiteY42" fmla="*/ 314157 h 608697"/>
              <a:gd name="connsiteX43" fmla="*/ 452324 w 609614"/>
              <a:gd name="connsiteY43" fmla="*/ 294540 h 608697"/>
              <a:gd name="connsiteX44" fmla="*/ 471941 w 609614"/>
              <a:gd name="connsiteY44" fmla="*/ 294540 h 608697"/>
              <a:gd name="connsiteX45" fmla="*/ 471941 w 609614"/>
              <a:gd name="connsiteY45" fmla="*/ 314157 h 608697"/>
              <a:gd name="connsiteX46" fmla="*/ 452324 w 609614"/>
              <a:gd name="connsiteY46" fmla="*/ 314157 h 608697"/>
              <a:gd name="connsiteX47" fmla="*/ 471941 w 609614"/>
              <a:gd name="connsiteY47" fmla="*/ 274923 h 608697"/>
              <a:gd name="connsiteX48" fmla="*/ 491629 w 609614"/>
              <a:gd name="connsiteY48" fmla="*/ 274923 h 608697"/>
              <a:gd name="connsiteX49" fmla="*/ 491629 w 609614"/>
              <a:gd name="connsiteY49" fmla="*/ 294540 h 608697"/>
              <a:gd name="connsiteX50" fmla="*/ 471941 w 609614"/>
              <a:gd name="connsiteY50" fmla="*/ 294540 h 608697"/>
              <a:gd name="connsiteX51" fmla="*/ 304853 w 609614"/>
              <a:gd name="connsiteY51" fmla="*/ 255242 h 608697"/>
              <a:gd name="connsiteX52" fmla="*/ 255627 w 609614"/>
              <a:gd name="connsiteY52" fmla="*/ 304395 h 608697"/>
              <a:gd name="connsiteX53" fmla="*/ 255627 w 609614"/>
              <a:gd name="connsiteY53" fmla="*/ 353455 h 608697"/>
              <a:gd name="connsiteX54" fmla="*/ 353987 w 609614"/>
              <a:gd name="connsiteY54" fmla="*/ 353455 h 608697"/>
              <a:gd name="connsiteX55" fmla="*/ 353987 w 609614"/>
              <a:gd name="connsiteY55" fmla="*/ 304395 h 608697"/>
              <a:gd name="connsiteX56" fmla="*/ 304853 w 609614"/>
              <a:gd name="connsiteY56" fmla="*/ 255242 h 608697"/>
              <a:gd name="connsiteX57" fmla="*/ 304853 w 609614"/>
              <a:gd name="connsiteY57" fmla="*/ 196333 h 608697"/>
              <a:gd name="connsiteX58" fmla="*/ 196629 w 609614"/>
              <a:gd name="connsiteY58" fmla="*/ 304395 h 608697"/>
              <a:gd name="connsiteX59" fmla="*/ 196629 w 609614"/>
              <a:gd name="connsiteY59" fmla="*/ 353455 h 608697"/>
              <a:gd name="connsiteX60" fmla="*/ 235992 w 609614"/>
              <a:gd name="connsiteY60" fmla="*/ 353455 h 608697"/>
              <a:gd name="connsiteX61" fmla="*/ 235992 w 609614"/>
              <a:gd name="connsiteY61" fmla="*/ 304395 h 608697"/>
              <a:gd name="connsiteX62" fmla="*/ 304853 w 609614"/>
              <a:gd name="connsiteY62" fmla="*/ 235637 h 608697"/>
              <a:gd name="connsiteX63" fmla="*/ 373623 w 609614"/>
              <a:gd name="connsiteY63" fmla="*/ 304395 h 608697"/>
              <a:gd name="connsiteX64" fmla="*/ 373623 w 609614"/>
              <a:gd name="connsiteY64" fmla="*/ 353455 h 608697"/>
              <a:gd name="connsiteX65" fmla="*/ 412985 w 609614"/>
              <a:gd name="connsiteY65" fmla="*/ 353455 h 608697"/>
              <a:gd name="connsiteX66" fmla="*/ 412985 w 609614"/>
              <a:gd name="connsiteY66" fmla="*/ 304395 h 608697"/>
              <a:gd name="connsiteX67" fmla="*/ 304853 w 609614"/>
              <a:gd name="connsiteY67" fmla="*/ 196333 h 608697"/>
              <a:gd name="connsiteX68" fmla="*/ 58993 w 609614"/>
              <a:gd name="connsiteY68" fmla="*/ 196313 h 608697"/>
              <a:gd name="connsiteX69" fmla="*/ 78610 w 609614"/>
              <a:gd name="connsiteY69" fmla="*/ 196313 h 608697"/>
              <a:gd name="connsiteX70" fmla="*/ 78610 w 609614"/>
              <a:gd name="connsiteY70" fmla="*/ 216001 h 608697"/>
              <a:gd name="connsiteX71" fmla="*/ 58993 w 609614"/>
              <a:gd name="connsiteY71" fmla="*/ 216001 h 608697"/>
              <a:gd name="connsiteX72" fmla="*/ 78610 w 609614"/>
              <a:gd name="connsiteY72" fmla="*/ 176696 h 608697"/>
              <a:gd name="connsiteX73" fmla="*/ 98368 w 609614"/>
              <a:gd name="connsiteY73" fmla="*/ 176696 h 608697"/>
              <a:gd name="connsiteX74" fmla="*/ 98368 w 609614"/>
              <a:gd name="connsiteY74" fmla="*/ 196313 h 608697"/>
              <a:gd name="connsiteX75" fmla="*/ 78610 w 609614"/>
              <a:gd name="connsiteY75" fmla="*/ 196313 h 608697"/>
              <a:gd name="connsiteX76" fmla="*/ 39375 w 609614"/>
              <a:gd name="connsiteY76" fmla="*/ 176696 h 608697"/>
              <a:gd name="connsiteX77" fmla="*/ 58992 w 609614"/>
              <a:gd name="connsiteY77" fmla="*/ 176696 h 608697"/>
              <a:gd name="connsiteX78" fmla="*/ 58992 w 609614"/>
              <a:gd name="connsiteY78" fmla="*/ 196313 h 608697"/>
              <a:gd name="connsiteX79" fmla="*/ 39375 w 609614"/>
              <a:gd name="connsiteY79" fmla="*/ 196313 h 608697"/>
              <a:gd name="connsiteX80" fmla="*/ 58993 w 609614"/>
              <a:gd name="connsiteY80" fmla="*/ 157149 h 608697"/>
              <a:gd name="connsiteX81" fmla="*/ 78610 w 609614"/>
              <a:gd name="connsiteY81" fmla="*/ 157149 h 608697"/>
              <a:gd name="connsiteX82" fmla="*/ 78610 w 609614"/>
              <a:gd name="connsiteY82" fmla="*/ 176696 h 608697"/>
              <a:gd name="connsiteX83" fmla="*/ 58993 w 609614"/>
              <a:gd name="connsiteY83" fmla="*/ 176696 h 608697"/>
              <a:gd name="connsiteX84" fmla="*/ 521125 w 609614"/>
              <a:gd name="connsiteY84" fmla="*/ 78539 h 608697"/>
              <a:gd name="connsiteX85" fmla="*/ 540813 w 609614"/>
              <a:gd name="connsiteY85" fmla="*/ 78539 h 608697"/>
              <a:gd name="connsiteX86" fmla="*/ 540813 w 609614"/>
              <a:gd name="connsiteY86" fmla="*/ 98227 h 608697"/>
              <a:gd name="connsiteX87" fmla="*/ 521125 w 609614"/>
              <a:gd name="connsiteY87" fmla="*/ 98227 h 608697"/>
              <a:gd name="connsiteX88" fmla="*/ 157361 w 609614"/>
              <a:gd name="connsiteY88" fmla="*/ 78539 h 608697"/>
              <a:gd name="connsiteX89" fmla="*/ 176978 w 609614"/>
              <a:gd name="connsiteY89" fmla="*/ 78539 h 608697"/>
              <a:gd name="connsiteX90" fmla="*/ 176978 w 609614"/>
              <a:gd name="connsiteY90" fmla="*/ 98227 h 608697"/>
              <a:gd name="connsiteX91" fmla="*/ 157361 w 609614"/>
              <a:gd name="connsiteY91" fmla="*/ 98227 h 608697"/>
              <a:gd name="connsiteX92" fmla="*/ 540813 w 609614"/>
              <a:gd name="connsiteY92" fmla="*/ 58922 h 608697"/>
              <a:gd name="connsiteX93" fmla="*/ 560501 w 609614"/>
              <a:gd name="connsiteY93" fmla="*/ 58922 h 608697"/>
              <a:gd name="connsiteX94" fmla="*/ 560501 w 609614"/>
              <a:gd name="connsiteY94" fmla="*/ 78539 h 608697"/>
              <a:gd name="connsiteX95" fmla="*/ 540813 w 609614"/>
              <a:gd name="connsiteY95" fmla="*/ 78539 h 608697"/>
              <a:gd name="connsiteX96" fmla="*/ 501508 w 609614"/>
              <a:gd name="connsiteY96" fmla="*/ 58922 h 608697"/>
              <a:gd name="connsiteX97" fmla="*/ 521125 w 609614"/>
              <a:gd name="connsiteY97" fmla="*/ 58922 h 608697"/>
              <a:gd name="connsiteX98" fmla="*/ 521125 w 609614"/>
              <a:gd name="connsiteY98" fmla="*/ 78539 h 608697"/>
              <a:gd name="connsiteX99" fmla="*/ 501508 w 609614"/>
              <a:gd name="connsiteY99" fmla="*/ 78539 h 608697"/>
              <a:gd name="connsiteX100" fmla="*/ 176978 w 609614"/>
              <a:gd name="connsiteY100" fmla="*/ 58922 h 608697"/>
              <a:gd name="connsiteX101" fmla="*/ 196595 w 609614"/>
              <a:gd name="connsiteY101" fmla="*/ 58922 h 608697"/>
              <a:gd name="connsiteX102" fmla="*/ 196595 w 609614"/>
              <a:gd name="connsiteY102" fmla="*/ 78539 h 608697"/>
              <a:gd name="connsiteX103" fmla="*/ 176978 w 609614"/>
              <a:gd name="connsiteY103" fmla="*/ 78539 h 608697"/>
              <a:gd name="connsiteX104" fmla="*/ 137602 w 609614"/>
              <a:gd name="connsiteY104" fmla="*/ 58922 h 608697"/>
              <a:gd name="connsiteX105" fmla="*/ 157360 w 609614"/>
              <a:gd name="connsiteY105" fmla="*/ 58922 h 608697"/>
              <a:gd name="connsiteX106" fmla="*/ 157360 w 609614"/>
              <a:gd name="connsiteY106" fmla="*/ 78539 h 608697"/>
              <a:gd name="connsiteX107" fmla="*/ 137602 w 609614"/>
              <a:gd name="connsiteY107" fmla="*/ 78539 h 608697"/>
              <a:gd name="connsiteX108" fmla="*/ 324488 w 609614"/>
              <a:gd name="connsiteY108" fmla="*/ 58909 h 608697"/>
              <a:gd name="connsiteX109" fmla="*/ 267611 w 609614"/>
              <a:gd name="connsiteY109" fmla="*/ 102446 h 608697"/>
              <a:gd name="connsiteX110" fmla="*/ 265030 w 609614"/>
              <a:gd name="connsiteY110" fmla="*/ 111835 h 608697"/>
              <a:gd name="connsiteX111" fmla="*/ 255627 w 609614"/>
              <a:gd name="connsiteY111" fmla="*/ 109442 h 608697"/>
              <a:gd name="connsiteX112" fmla="*/ 245855 w 609614"/>
              <a:gd name="connsiteY112" fmla="*/ 107969 h 608697"/>
              <a:gd name="connsiteX113" fmla="*/ 207322 w 609614"/>
              <a:gd name="connsiteY113" fmla="*/ 139449 h 608697"/>
              <a:gd name="connsiteX114" fmla="*/ 205663 w 609614"/>
              <a:gd name="connsiteY114" fmla="*/ 147365 h 608697"/>
              <a:gd name="connsiteX115" fmla="*/ 196445 w 609614"/>
              <a:gd name="connsiteY115" fmla="*/ 147273 h 608697"/>
              <a:gd name="connsiteX116" fmla="*/ 147495 w 609614"/>
              <a:gd name="connsiteY116" fmla="*/ 196333 h 608697"/>
              <a:gd name="connsiteX117" fmla="*/ 191743 w 609614"/>
              <a:gd name="connsiteY117" fmla="*/ 244933 h 608697"/>
              <a:gd name="connsiteX118" fmla="*/ 304853 w 609614"/>
              <a:gd name="connsiteY118" fmla="*/ 176728 h 608697"/>
              <a:gd name="connsiteX119" fmla="*/ 418148 w 609614"/>
              <a:gd name="connsiteY119" fmla="*/ 245486 h 608697"/>
              <a:gd name="connsiteX120" fmla="*/ 432620 w 609614"/>
              <a:gd name="connsiteY120" fmla="*/ 245486 h 608697"/>
              <a:gd name="connsiteX121" fmla="*/ 471983 w 609614"/>
              <a:gd name="connsiteY121" fmla="*/ 206182 h 608697"/>
              <a:gd name="connsiteX122" fmla="*/ 432620 w 609614"/>
              <a:gd name="connsiteY122" fmla="*/ 166878 h 608697"/>
              <a:gd name="connsiteX123" fmla="*/ 422849 w 609614"/>
              <a:gd name="connsiteY123" fmla="*/ 166878 h 608697"/>
              <a:gd name="connsiteX124" fmla="*/ 422849 w 609614"/>
              <a:gd name="connsiteY124" fmla="*/ 157121 h 608697"/>
              <a:gd name="connsiteX125" fmla="*/ 393350 w 609614"/>
              <a:gd name="connsiteY125" fmla="*/ 127667 h 608697"/>
              <a:gd name="connsiteX126" fmla="*/ 383486 w 609614"/>
              <a:gd name="connsiteY126" fmla="*/ 127667 h 608697"/>
              <a:gd name="connsiteX127" fmla="*/ 383486 w 609614"/>
              <a:gd name="connsiteY127" fmla="*/ 117818 h 608697"/>
              <a:gd name="connsiteX128" fmla="*/ 324488 w 609614"/>
              <a:gd name="connsiteY128" fmla="*/ 58909 h 608697"/>
              <a:gd name="connsiteX129" fmla="*/ 521125 w 609614"/>
              <a:gd name="connsiteY129" fmla="*/ 39305 h 608697"/>
              <a:gd name="connsiteX130" fmla="*/ 540813 w 609614"/>
              <a:gd name="connsiteY130" fmla="*/ 39305 h 608697"/>
              <a:gd name="connsiteX131" fmla="*/ 540813 w 609614"/>
              <a:gd name="connsiteY131" fmla="*/ 58922 h 608697"/>
              <a:gd name="connsiteX132" fmla="*/ 521125 w 609614"/>
              <a:gd name="connsiteY132" fmla="*/ 58922 h 608697"/>
              <a:gd name="connsiteX133" fmla="*/ 157361 w 609614"/>
              <a:gd name="connsiteY133" fmla="*/ 39305 h 608697"/>
              <a:gd name="connsiteX134" fmla="*/ 176978 w 609614"/>
              <a:gd name="connsiteY134" fmla="*/ 39305 h 608697"/>
              <a:gd name="connsiteX135" fmla="*/ 176978 w 609614"/>
              <a:gd name="connsiteY135" fmla="*/ 58922 h 608697"/>
              <a:gd name="connsiteX136" fmla="*/ 157361 w 609614"/>
              <a:gd name="connsiteY136" fmla="*/ 58922 h 608697"/>
              <a:gd name="connsiteX137" fmla="*/ 29499 w 609614"/>
              <a:gd name="connsiteY137" fmla="*/ 19605 h 608697"/>
              <a:gd name="connsiteX138" fmla="*/ 19635 w 609614"/>
              <a:gd name="connsiteY138" fmla="*/ 29454 h 608697"/>
              <a:gd name="connsiteX139" fmla="*/ 19635 w 609614"/>
              <a:gd name="connsiteY139" fmla="*/ 353455 h 608697"/>
              <a:gd name="connsiteX140" fmla="*/ 157358 w 609614"/>
              <a:gd name="connsiteY140" fmla="*/ 353455 h 608697"/>
              <a:gd name="connsiteX141" fmla="*/ 167130 w 609614"/>
              <a:gd name="connsiteY141" fmla="*/ 353455 h 608697"/>
              <a:gd name="connsiteX142" fmla="*/ 176994 w 609614"/>
              <a:gd name="connsiteY142" fmla="*/ 353455 h 608697"/>
              <a:gd name="connsiteX143" fmla="*/ 176994 w 609614"/>
              <a:gd name="connsiteY143" fmla="*/ 304395 h 608697"/>
              <a:gd name="connsiteX144" fmla="*/ 183723 w 609614"/>
              <a:gd name="connsiteY144" fmla="*/ 263803 h 608697"/>
              <a:gd name="connsiteX145" fmla="*/ 127860 w 609614"/>
              <a:gd name="connsiteY145" fmla="*/ 196333 h 608697"/>
              <a:gd name="connsiteX146" fmla="*/ 190084 w 609614"/>
              <a:gd name="connsiteY146" fmla="*/ 127943 h 608697"/>
              <a:gd name="connsiteX147" fmla="*/ 245855 w 609614"/>
              <a:gd name="connsiteY147" fmla="*/ 88363 h 608697"/>
              <a:gd name="connsiteX148" fmla="*/ 251479 w 609614"/>
              <a:gd name="connsiteY148" fmla="*/ 88732 h 608697"/>
              <a:gd name="connsiteX149" fmla="*/ 324488 w 609614"/>
              <a:gd name="connsiteY149" fmla="*/ 39303 h 608697"/>
              <a:gd name="connsiteX150" fmla="*/ 402661 w 609614"/>
              <a:gd name="connsiteY150" fmla="*/ 108890 h 608697"/>
              <a:gd name="connsiteX151" fmla="*/ 441654 w 609614"/>
              <a:gd name="connsiteY151" fmla="*/ 147917 h 608697"/>
              <a:gd name="connsiteX152" fmla="*/ 491618 w 609614"/>
              <a:gd name="connsiteY152" fmla="*/ 206182 h 608697"/>
              <a:gd name="connsiteX153" fmla="*/ 432620 w 609614"/>
              <a:gd name="connsiteY153" fmla="*/ 265091 h 608697"/>
              <a:gd name="connsiteX154" fmla="*/ 426352 w 609614"/>
              <a:gd name="connsiteY154" fmla="*/ 265091 h 608697"/>
              <a:gd name="connsiteX155" fmla="*/ 432620 w 609614"/>
              <a:gd name="connsiteY155" fmla="*/ 304395 h 608697"/>
              <a:gd name="connsiteX156" fmla="*/ 432620 w 609614"/>
              <a:gd name="connsiteY156" fmla="*/ 353455 h 608697"/>
              <a:gd name="connsiteX157" fmla="*/ 442484 w 609614"/>
              <a:gd name="connsiteY157" fmla="*/ 353455 h 608697"/>
              <a:gd name="connsiteX158" fmla="*/ 452348 w 609614"/>
              <a:gd name="connsiteY158" fmla="*/ 353455 h 608697"/>
              <a:gd name="connsiteX159" fmla="*/ 589979 w 609614"/>
              <a:gd name="connsiteY159" fmla="*/ 353455 h 608697"/>
              <a:gd name="connsiteX160" fmla="*/ 589979 w 609614"/>
              <a:gd name="connsiteY160" fmla="*/ 29454 h 608697"/>
              <a:gd name="connsiteX161" fmla="*/ 580115 w 609614"/>
              <a:gd name="connsiteY161" fmla="*/ 19605 h 608697"/>
              <a:gd name="connsiteX162" fmla="*/ 29499 w 609614"/>
              <a:gd name="connsiteY162" fmla="*/ 0 h 608697"/>
              <a:gd name="connsiteX163" fmla="*/ 580115 w 609614"/>
              <a:gd name="connsiteY163" fmla="*/ 0 h 608697"/>
              <a:gd name="connsiteX164" fmla="*/ 609614 w 609614"/>
              <a:gd name="connsiteY164" fmla="*/ 29454 h 608697"/>
              <a:gd name="connsiteX165" fmla="*/ 609614 w 609614"/>
              <a:gd name="connsiteY165" fmla="*/ 402515 h 608697"/>
              <a:gd name="connsiteX166" fmla="*/ 580115 w 609614"/>
              <a:gd name="connsiteY166" fmla="*/ 431970 h 608697"/>
              <a:gd name="connsiteX167" fmla="*/ 491618 w 609614"/>
              <a:gd name="connsiteY167" fmla="*/ 431970 h 608697"/>
              <a:gd name="connsiteX168" fmla="*/ 491618 w 609614"/>
              <a:gd name="connsiteY168" fmla="*/ 471273 h 608697"/>
              <a:gd name="connsiteX169" fmla="*/ 530981 w 609614"/>
              <a:gd name="connsiteY169" fmla="*/ 471273 h 608697"/>
              <a:gd name="connsiteX170" fmla="*/ 530981 w 609614"/>
              <a:gd name="connsiteY170" fmla="*/ 490879 h 608697"/>
              <a:gd name="connsiteX171" fmla="*/ 452348 w 609614"/>
              <a:gd name="connsiteY171" fmla="*/ 490879 h 608697"/>
              <a:gd name="connsiteX172" fmla="*/ 452348 w 609614"/>
              <a:gd name="connsiteY172" fmla="*/ 608697 h 608697"/>
              <a:gd name="connsiteX173" fmla="*/ 157358 w 609614"/>
              <a:gd name="connsiteY173" fmla="*/ 608697 h 608697"/>
              <a:gd name="connsiteX174" fmla="*/ 157358 w 609614"/>
              <a:gd name="connsiteY174" fmla="*/ 490879 h 608697"/>
              <a:gd name="connsiteX175" fmla="*/ 78633 w 609614"/>
              <a:gd name="connsiteY175" fmla="*/ 490879 h 608697"/>
              <a:gd name="connsiteX176" fmla="*/ 78633 w 609614"/>
              <a:gd name="connsiteY176" fmla="*/ 471273 h 608697"/>
              <a:gd name="connsiteX177" fmla="*/ 117996 w 609614"/>
              <a:gd name="connsiteY177" fmla="*/ 471273 h 608697"/>
              <a:gd name="connsiteX178" fmla="*/ 117996 w 609614"/>
              <a:gd name="connsiteY178" fmla="*/ 431970 h 608697"/>
              <a:gd name="connsiteX179" fmla="*/ 29499 w 609614"/>
              <a:gd name="connsiteY179" fmla="*/ 431970 h 608697"/>
              <a:gd name="connsiteX180" fmla="*/ 0 w 609614"/>
              <a:gd name="connsiteY180" fmla="*/ 402515 h 608697"/>
              <a:gd name="connsiteX181" fmla="*/ 0 w 609614"/>
              <a:gd name="connsiteY181" fmla="*/ 29454 h 608697"/>
              <a:gd name="connsiteX182" fmla="*/ 29499 w 609614"/>
              <a:gd name="connsiteY182"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609614" h="608697">
                <a:moveTo>
                  <a:pt x="452348" y="431970"/>
                </a:moveTo>
                <a:lnTo>
                  <a:pt x="452348" y="471273"/>
                </a:lnTo>
                <a:lnTo>
                  <a:pt x="471983" y="471273"/>
                </a:lnTo>
                <a:lnTo>
                  <a:pt x="471983" y="431970"/>
                </a:lnTo>
                <a:close/>
                <a:moveTo>
                  <a:pt x="137631" y="431970"/>
                </a:moveTo>
                <a:lnTo>
                  <a:pt x="137631" y="471273"/>
                </a:lnTo>
                <a:lnTo>
                  <a:pt x="157358" y="471273"/>
                </a:lnTo>
                <a:lnTo>
                  <a:pt x="157358" y="431970"/>
                </a:lnTo>
                <a:close/>
                <a:moveTo>
                  <a:pt x="304843" y="412369"/>
                </a:moveTo>
                <a:cubicBezTo>
                  <a:pt x="283089" y="412369"/>
                  <a:pt x="265484" y="429947"/>
                  <a:pt x="265484" y="451666"/>
                </a:cubicBezTo>
                <a:cubicBezTo>
                  <a:pt x="265484" y="473293"/>
                  <a:pt x="283089" y="490870"/>
                  <a:pt x="304843" y="490870"/>
                </a:cubicBezTo>
                <a:cubicBezTo>
                  <a:pt x="326504" y="490870"/>
                  <a:pt x="344109" y="473293"/>
                  <a:pt x="344109" y="451666"/>
                </a:cubicBezTo>
                <a:cubicBezTo>
                  <a:pt x="344109" y="429947"/>
                  <a:pt x="326504" y="412369"/>
                  <a:pt x="304843" y="412369"/>
                </a:cubicBezTo>
                <a:close/>
                <a:moveTo>
                  <a:pt x="304843" y="392767"/>
                </a:moveTo>
                <a:cubicBezTo>
                  <a:pt x="337381" y="392767"/>
                  <a:pt x="363835" y="419180"/>
                  <a:pt x="363835" y="451666"/>
                </a:cubicBezTo>
                <a:cubicBezTo>
                  <a:pt x="363835" y="480747"/>
                  <a:pt x="342542" y="504951"/>
                  <a:pt x="314613" y="509644"/>
                </a:cubicBezTo>
                <a:lnTo>
                  <a:pt x="314613" y="569463"/>
                </a:lnTo>
                <a:lnTo>
                  <a:pt x="294980" y="569463"/>
                </a:lnTo>
                <a:lnTo>
                  <a:pt x="294980" y="509644"/>
                </a:lnTo>
                <a:cubicBezTo>
                  <a:pt x="267143" y="504951"/>
                  <a:pt x="245850" y="480747"/>
                  <a:pt x="245850" y="451666"/>
                </a:cubicBezTo>
                <a:cubicBezTo>
                  <a:pt x="245850" y="419180"/>
                  <a:pt x="272305" y="392767"/>
                  <a:pt x="304843" y="392767"/>
                </a:cubicBezTo>
                <a:close/>
                <a:moveTo>
                  <a:pt x="452348" y="373061"/>
                </a:moveTo>
                <a:lnTo>
                  <a:pt x="452348" y="412364"/>
                </a:lnTo>
                <a:lnTo>
                  <a:pt x="580115" y="412364"/>
                </a:lnTo>
                <a:cubicBezTo>
                  <a:pt x="585554" y="412364"/>
                  <a:pt x="589979" y="407946"/>
                  <a:pt x="589979" y="402515"/>
                </a:cubicBezTo>
                <a:lnTo>
                  <a:pt x="589979" y="373061"/>
                </a:lnTo>
                <a:close/>
                <a:moveTo>
                  <a:pt x="176994" y="373061"/>
                </a:moveTo>
                <a:lnTo>
                  <a:pt x="176994" y="589092"/>
                </a:lnTo>
                <a:lnTo>
                  <a:pt x="432620" y="589092"/>
                </a:lnTo>
                <a:lnTo>
                  <a:pt x="432620" y="373061"/>
                </a:lnTo>
                <a:close/>
                <a:moveTo>
                  <a:pt x="19635" y="373061"/>
                </a:moveTo>
                <a:lnTo>
                  <a:pt x="19635" y="402515"/>
                </a:lnTo>
                <a:cubicBezTo>
                  <a:pt x="19635" y="407946"/>
                  <a:pt x="24060" y="412364"/>
                  <a:pt x="29499" y="412364"/>
                </a:cubicBezTo>
                <a:lnTo>
                  <a:pt x="157358" y="412364"/>
                </a:lnTo>
                <a:lnTo>
                  <a:pt x="157358" y="373061"/>
                </a:lnTo>
                <a:close/>
                <a:moveTo>
                  <a:pt x="471941" y="314157"/>
                </a:moveTo>
                <a:lnTo>
                  <a:pt x="491629" y="314157"/>
                </a:lnTo>
                <a:lnTo>
                  <a:pt x="491629" y="333845"/>
                </a:lnTo>
                <a:lnTo>
                  <a:pt x="471941" y="333845"/>
                </a:lnTo>
                <a:close/>
                <a:moveTo>
                  <a:pt x="491629" y="294540"/>
                </a:moveTo>
                <a:lnTo>
                  <a:pt x="511317" y="294540"/>
                </a:lnTo>
                <a:lnTo>
                  <a:pt x="511317" y="314157"/>
                </a:lnTo>
                <a:lnTo>
                  <a:pt x="491629" y="314157"/>
                </a:lnTo>
                <a:close/>
                <a:moveTo>
                  <a:pt x="452324" y="294540"/>
                </a:moveTo>
                <a:lnTo>
                  <a:pt x="471941" y="294540"/>
                </a:lnTo>
                <a:lnTo>
                  <a:pt x="471941" y="314157"/>
                </a:lnTo>
                <a:lnTo>
                  <a:pt x="452324" y="314157"/>
                </a:lnTo>
                <a:close/>
                <a:moveTo>
                  <a:pt x="471941" y="274923"/>
                </a:moveTo>
                <a:lnTo>
                  <a:pt x="491629" y="274923"/>
                </a:lnTo>
                <a:lnTo>
                  <a:pt x="491629" y="294540"/>
                </a:lnTo>
                <a:lnTo>
                  <a:pt x="471941" y="294540"/>
                </a:lnTo>
                <a:close/>
                <a:moveTo>
                  <a:pt x="304853" y="255242"/>
                </a:moveTo>
                <a:cubicBezTo>
                  <a:pt x="277751" y="255242"/>
                  <a:pt x="255627" y="277333"/>
                  <a:pt x="255627" y="304395"/>
                </a:cubicBezTo>
                <a:lnTo>
                  <a:pt x="255627" y="353455"/>
                </a:lnTo>
                <a:lnTo>
                  <a:pt x="353987" y="353455"/>
                </a:lnTo>
                <a:lnTo>
                  <a:pt x="353987" y="304395"/>
                </a:lnTo>
                <a:cubicBezTo>
                  <a:pt x="353987" y="277333"/>
                  <a:pt x="331955" y="255242"/>
                  <a:pt x="304853" y="255242"/>
                </a:cubicBezTo>
                <a:close/>
                <a:moveTo>
                  <a:pt x="304853" y="196333"/>
                </a:moveTo>
                <a:cubicBezTo>
                  <a:pt x="245210" y="196333"/>
                  <a:pt x="196629" y="244841"/>
                  <a:pt x="196629" y="304395"/>
                </a:cubicBezTo>
                <a:lnTo>
                  <a:pt x="196629" y="353455"/>
                </a:lnTo>
                <a:lnTo>
                  <a:pt x="235992" y="353455"/>
                </a:lnTo>
                <a:lnTo>
                  <a:pt x="235992" y="304395"/>
                </a:lnTo>
                <a:cubicBezTo>
                  <a:pt x="235992" y="266472"/>
                  <a:pt x="266873" y="235637"/>
                  <a:pt x="304853" y="235637"/>
                </a:cubicBezTo>
                <a:cubicBezTo>
                  <a:pt x="342741" y="235637"/>
                  <a:pt x="373623" y="266472"/>
                  <a:pt x="373623" y="304395"/>
                </a:cubicBezTo>
                <a:lnTo>
                  <a:pt x="373623" y="353455"/>
                </a:lnTo>
                <a:lnTo>
                  <a:pt x="412985" y="353455"/>
                </a:lnTo>
                <a:lnTo>
                  <a:pt x="412985" y="304395"/>
                </a:lnTo>
                <a:cubicBezTo>
                  <a:pt x="412985" y="244841"/>
                  <a:pt x="364496" y="196333"/>
                  <a:pt x="304853" y="196333"/>
                </a:cubicBezTo>
                <a:close/>
                <a:moveTo>
                  <a:pt x="58993" y="196313"/>
                </a:moveTo>
                <a:lnTo>
                  <a:pt x="78610" y="196313"/>
                </a:lnTo>
                <a:lnTo>
                  <a:pt x="78610" y="216001"/>
                </a:lnTo>
                <a:lnTo>
                  <a:pt x="58993" y="216001"/>
                </a:lnTo>
                <a:close/>
                <a:moveTo>
                  <a:pt x="78610" y="176696"/>
                </a:moveTo>
                <a:lnTo>
                  <a:pt x="98368" y="176696"/>
                </a:lnTo>
                <a:lnTo>
                  <a:pt x="98368" y="196313"/>
                </a:lnTo>
                <a:lnTo>
                  <a:pt x="78610" y="196313"/>
                </a:lnTo>
                <a:close/>
                <a:moveTo>
                  <a:pt x="39375" y="176696"/>
                </a:moveTo>
                <a:lnTo>
                  <a:pt x="58992" y="176696"/>
                </a:lnTo>
                <a:lnTo>
                  <a:pt x="58992" y="196313"/>
                </a:lnTo>
                <a:lnTo>
                  <a:pt x="39375" y="196313"/>
                </a:lnTo>
                <a:close/>
                <a:moveTo>
                  <a:pt x="58993" y="157149"/>
                </a:moveTo>
                <a:lnTo>
                  <a:pt x="78610" y="157149"/>
                </a:lnTo>
                <a:lnTo>
                  <a:pt x="78610" y="176696"/>
                </a:lnTo>
                <a:lnTo>
                  <a:pt x="58993" y="176696"/>
                </a:lnTo>
                <a:close/>
                <a:moveTo>
                  <a:pt x="521125" y="78539"/>
                </a:moveTo>
                <a:lnTo>
                  <a:pt x="540813" y="78539"/>
                </a:lnTo>
                <a:lnTo>
                  <a:pt x="540813" y="98227"/>
                </a:lnTo>
                <a:lnTo>
                  <a:pt x="521125" y="98227"/>
                </a:lnTo>
                <a:close/>
                <a:moveTo>
                  <a:pt x="157361" y="78539"/>
                </a:moveTo>
                <a:lnTo>
                  <a:pt x="176978" y="78539"/>
                </a:lnTo>
                <a:lnTo>
                  <a:pt x="176978" y="98227"/>
                </a:lnTo>
                <a:lnTo>
                  <a:pt x="157361" y="98227"/>
                </a:lnTo>
                <a:close/>
                <a:moveTo>
                  <a:pt x="540813" y="58922"/>
                </a:moveTo>
                <a:lnTo>
                  <a:pt x="560501" y="58922"/>
                </a:lnTo>
                <a:lnTo>
                  <a:pt x="560501" y="78539"/>
                </a:lnTo>
                <a:lnTo>
                  <a:pt x="540813" y="78539"/>
                </a:lnTo>
                <a:close/>
                <a:moveTo>
                  <a:pt x="501508" y="58922"/>
                </a:moveTo>
                <a:lnTo>
                  <a:pt x="521125" y="58922"/>
                </a:lnTo>
                <a:lnTo>
                  <a:pt x="521125" y="78539"/>
                </a:lnTo>
                <a:lnTo>
                  <a:pt x="501508" y="78539"/>
                </a:lnTo>
                <a:close/>
                <a:moveTo>
                  <a:pt x="176978" y="58922"/>
                </a:moveTo>
                <a:lnTo>
                  <a:pt x="196595" y="58922"/>
                </a:lnTo>
                <a:lnTo>
                  <a:pt x="196595" y="78539"/>
                </a:lnTo>
                <a:lnTo>
                  <a:pt x="176978" y="78539"/>
                </a:lnTo>
                <a:close/>
                <a:moveTo>
                  <a:pt x="137602" y="58922"/>
                </a:moveTo>
                <a:lnTo>
                  <a:pt x="157360" y="58922"/>
                </a:lnTo>
                <a:lnTo>
                  <a:pt x="157360" y="78539"/>
                </a:lnTo>
                <a:lnTo>
                  <a:pt x="137602" y="78539"/>
                </a:lnTo>
                <a:close/>
                <a:moveTo>
                  <a:pt x="324488" y="58909"/>
                </a:moveTo>
                <a:cubicBezTo>
                  <a:pt x="297939" y="58909"/>
                  <a:pt x="274525" y="76858"/>
                  <a:pt x="267611" y="102446"/>
                </a:cubicBezTo>
                <a:lnTo>
                  <a:pt x="265030" y="111835"/>
                </a:lnTo>
                <a:lnTo>
                  <a:pt x="255627" y="109442"/>
                </a:lnTo>
                <a:cubicBezTo>
                  <a:pt x="251939" y="108429"/>
                  <a:pt x="248805" y="107969"/>
                  <a:pt x="245855" y="107969"/>
                </a:cubicBezTo>
                <a:cubicBezTo>
                  <a:pt x="227142" y="107969"/>
                  <a:pt x="211010" y="121224"/>
                  <a:pt x="207322" y="139449"/>
                </a:cubicBezTo>
                <a:lnTo>
                  <a:pt x="205663" y="147365"/>
                </a:lnTo>
                <a:lnTo>
                  <a:pt x="196445" y="147273"/>
                </a:lnTo>
                <a:cubicBezTo>
                  <a:pt x="169527" y="147273"/>
                  <a:pt x="147495" y="169271"/>
                  <a:pt x="147495" y="196333"/>
                </a:cubicBezTo>
                <a:cubicBezTo>
                  <a:pt x="147495" y="221738"/>
                  <a:pt x="166946" y="242448"/>
                  <a:pt x="191743" y="244933"/>
                </a:cubicBezTo>
                <a:cubicBezTo>
                  <a:pt x="213222" y="204433"/>
                  <a:pt x="255811" y="176728"/>
                  <a:pt x="304853" y="176728"/>
                </a:cubicBezTo>
                <a:cubicBezTo>
                  <a:pt x="353987" y="176728"/>
                  <a:pt x="396761" y="204709"/>
                  <a:pt x="418148" y="245486"/>
                </a:cubicBezTo>
                <a:lnTo>
                  <a:pt x="432620" y="245486"/>
                </a:lnTo>
                <a:cubicBezTo>
                  <a:pt x="454376" y="245486"/>
                  <a:pt x="471983" y="227813"/>
                  <a:pt x="471983" y="206182"/>
                </a:cubicBezTo>
                <a:cubicBezTo>
                  <a:pt x="471983" y="184552"/>
                  <a:pt x="454376" y="166878"/>
                  <a:pt x="432620" y="166878"/>
                </a:cubicBezTo>
                <a:lnTo>
                  <a:pt x="422849" y="166878"/>
                </a:lnTo>
                <a:lnTo>
                  <a:pt x="422849" y="157121"/>
                </a:lnTo>
                <a:cubicBezTo>
                  <a:pt x="422849" y="140829"/>
                  <a:pt x="409574" y="127667"/>
                  <a:pt x="393350" y="127667"/>
                </a:cubicBezTo>
                <a:lnTo>
                  <a:pt x="383486" y="127667"/>
                </a:lnTo>
                <a:lnTo>
                  <a:pt x="383486" y="117818"/>
                </a:lnTo>
                <a:cubicBezTo>
                  <a:pt x="383486" y="85326"/>
                  <a:pt x="357029" y="58909"/>
                  <a:pt x="324488" y="58909"/>
                </a:cubicBezTo>
                <a:close/>
                <a:moveTo>
                  <a:pt x="521125" y="39305"/>
                </a:moveTo>
                <a:lnTo>
                  <a:pt x="540813" y="39305"/>
                </a:lnTo>
                <a:lnTo>
                  <a:pt x="540813" y="58922"/>
                </a:lnTo>
                <a:lnTo>
                  <a:pt x="521125" y="58922"/>
                </a:lnTo>
                <a:close/>
                <a:moveTo>
                  <a:pt x="157361" y="39305"/>
                </a:moveTo>
                <a:lnTo>
                  <a:pt x="176978" y="39305"/>
                </a:lnTo>
                <a:lnTo>
                  <a:pt x="176978" y="58922"/>
                </a:lnTo>
                <a:lnTo>
                  <a:pt x="157361" y="58922"/>
                </a:lnTo>
                <a:close/>
                <a:moveTo>
                  <a:pt x="29499" y="19605"/>
                </a:moveTo>
                <a:cubicBezTo>
                  <a:pt x="24060" y="19605"/>
                  <a:pt x="19635" y="24024"/>
                  <a:pt x="19635" y="29454"/>
                </a:cubicBezTo>
                <a:lnTo>
                  <a:pt x="19635" y="353455"/>
                </a:lnTo>
                <a:lnTo>
                  <a:pt x="157358" y="353455"/>
                </a:lnTo>
                <a:lnTo>
                  <a:pt x="167130" y="353455"/>
                </a:lnTo>
                <a:lnTo>
                  <a:pt x="176994" y="353455"/>
                </a:lnTo>
                <a:lnTo>
                  <a:pt x="176994" y="304395"/>
                </a:lnTo>
                <a:cubicBezTo>
                  <a:pt x="176994" y="290220"/>
                  <a:pt x="179390" y="276597"/>
                  <a:pt x="183723" y="263803"/>
                </a:cubicBezTo>
                <a:cubicBezTo>
                  <a:pt x="151920" y="257728"/>
                  <a:pt x="127860" y="229838"/>
                  <a:pt x="127860" y="196333"/>
                </a:cubicBezTo>
                <a:cubicBezTo>
                  <a:pt x="127860" y="160711"/>
                  <a:pt x="155238" y="131257"/>
                  <a:pt x="190084" y="127943"/>
                </a:cubicBezTo>
                <a:cubicBezTo>
                  <a:pt x="198196" y="104563"/>
                  <a:pt x="220505" y="88363"/>
                  <a:pt x="245855" y="88363"/>
                </a:cubicBezTo>
                <a:cubicBezTo>
                  <a:pt x="247699" y="88363"/>
                  <a:pt x="249543" y="88455"/>
                  <a:pt x="251479" y="88732"/>
                </a:cubicBezTo>
                <a:cubicBezTo>
                  <a:pt x="263278" y="59185"/>
                  <a:pt x="292132" y="39303"/>
                  <a:pt x="324488" y="39303"/>
                </a:cubicBezTo>
                <a:cubicBezTo>
                  <a:pt x="364865" y="39303"/>
                  <a:pt x="398236" y="69770"/>
                  <a:pt x="402661" y="108890"/>
                </a:cubicBezTo>
                <a:cubicBezTo>
                  <a:pt x="422388" y="112663"/>
                  <a:pt x="437875" y="128219"/>
                  <a:pt x="441654" y="147917"/>
                </a:cubicBezTo>
                <a:cubicBezTo>
                  <a:pt x="469955" y="152335"/>
                  <a:pt x="491618" y="176728"/>
                  <a:pt x="491618" y="206182"/>
                </a:cubicBezTo>
                <a:cubicBezTo>
                  <a:pt x="491618" y="238674"/>
                  <a:pt x="465161" y="265091"/>
                  <a:pt x="432620" y="265091"/>
                </a:cubicBezTo>
                <a:lnTo>
                  <a:pt x="426352" y="265091"/>
                </a:lnTo>
                <a:cubicBezTo>
                  <a:pt x="430408" y="277517"/>
                  <a:pt x="432620" y="290680"/>
                  <a:pt x="432620" y="304395"/>
                </a:cubicBezTo>
                <a:lnTo>
                  <a:pt x="432620" y="353455"/>
                </a:lnTo>
                <a:lnTo>
                  <a:pt x="442484" y="353455"/>
                </a:lnTo>
                <a:lnTo>
                  <a:pt x="452348" y="353455"/>
                </a:lnTo>
                <a:lnTo>
                  <a:pt x="589979" y="353455"/>
                </a:lnTo>
                <a:lnTo>
                  <a:pt x="589979" y="29454"/>
                </a:lnTo>
                <a:cubicBezTo>
                  <a:pt x="589979" y="24024"/>
                  <a:pt x="585554" y="19605"/>
                  <a:pt x="580115" y="19605"/>
                </a:cubicBezTo>
                <a:close/>
                <a:moveTo>
                  <a:pt x="29499" y="0"/>
                </a:moveTo>
                <a:lnTo>
                  <a:pt x="580115" y="0"/>
                </a:lnTo>
                <a:cubicBezTo>
                  <a:pt x="596432" y="0"/>
                  <a:pt x="609614" y="13254"/>
                  <a:pt x="609614" y="29454"/>
                </a:cubicBezTo>
                <a:lnTo>
                  <a:pt x="609614" y="402515"/>
                </a:lnTo>
                <a:cubicBezTo>
                  <a:pt x="609614" y="418807"/>
                  <a:pt x="596432" y="431970"/>
                  <a:pt x="580115" y="431970"/>
                </a:cubicBezTo>
                <a:lnTo>
                  <a:pt x="491618" y="431970"/>
                </a:lnTo>
                <a:lnTo>
                  <a:pt x="491618" y="471273"/>
                </a:lnTo>
                <a:lnTo>
                  <a:pt x="530981" y="471273"/>
                </a:lnTo>
                <a:lnTo>
                  <a:pt x="530981" y="490879"/>
                </a:lnTo>
                <a:lnTo>
                  <a:pt x="452348" y="490879"/>
                </a:lnTo>
                <a:lnTo>
                  <a:pt x="452348" y="608697"/>
                </a:lnTo>
                <a:lnTo>
                  <a:pt x="157358" y="608697"/>
                </a:lnTo>
                <a:lnTo>
                  <a:pt x="157358" y="490879"/>
                </a:lnTo>
                <a:lnTo>
                  <a:pt x="78633" y="490879"/>
                </a:lnTo>
                <a:lnTo>
                  <a:pt x="78633" y="471273"/>
                </a:lnTo>
                <a:lnTo>
                  <a:pt x="117996" y="471273"/>
                </a:lnTo>
                <a:lnTo>
                  <a:pt x="117996" y="431970"/>
                </a:lnTo>
                <a:lnTo>
                  <a:pt x="29499" y="431970"/>
                </a:lnTo>
                <a:cubicBezTo>
                  <a:pt x="13274" y="431970"/>
                  <a:pt x="0" y="418807"/>
                  <a:pt x="0" y="402515"/>
                </a:cubicBezTo>
                <a:lnTo>
                  <a:pt x="0" y="29454"/>
                </a:lnTo>
                <a:cubicBezTo>
                  <a:pt x="0" y="13254"/>
                  <a:pt x="13274" y="0"/>
                  <a:pt x="29499" y="0"/>
                </a:cubicBezTo>
                <a:close/>
              </a:path>
            </a:pathLst>
          </a:custGeom>
          <a:solidFill>
            <a:srgbClr val="F2F2F2"/>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bg1">
                  <a:lumMod val="95000"/>
                </a:schemeClr>
              </a:solidFill>
              <a:cs typeface="+mn-ea"/>
              <a:sym typeface="+mn-lt"/>
            </a:endParaRPr>
          </a:p>
        </p:txBody>
      </p:sp>
      <p:cxnSp>
        <p:nvCxnSpPr>
          <p:cNvPr id="11" name="直接连接符 10"/>
          <p:cNvCxnSpPr/>
          <p:nvPr/>
        </p:nvCxnSpPr>
        <p:spPr>
          <a:xfrm>
            <a:off x="5048810" y="2267208"/>
            <a:ext cx="715772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2" name="iṥ1iḑe"/>
          <p:cNvSpPr/>
          <p:nvPr/>
        </p:nvSpPr>
        <p:spPr bwMode="auto">
          <a:xfrm>
            <a:off x="5635524" y="2576122"/>
            <a:ext cx="5694947" cy="10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0" fontAlgn="auto">
              <a:lnSpc>
                <a:spcPts val="2000"/>
              </a:lnSpc>
            </a:pPr>
            <a:r>
              <a:rPr lang="zh-CN" altLang="en-US" sz="1600" dirty="0">
                <a:solidFill>
                  <a:schemeClr val="bg1">
                    <a:lumMod val="95000"/>
                  </a:schemeClr>
                </a:solidFill>
                <a:cs typeface="+mn-ea"/>
                <a:sym typeface="+mn-lt"/>
              </a:rPr>
              <a:t>Industry experts, senior industry participants, industry enthusiasts, well-informed people, and industry investors</a:t>
            </a:r>
            <a:r>
              <a:rPr lang="en-US" altLang="zh-CN" sz="1600" dirty="0">
                <a:solidFill>
                  <a:schemeClr val="bg1">
                    <a:lumMod val="95000"/>
                  </a:schemeClr>
                </a:solidFill>
                <a:cs typeface="+mn-ea"/>
                <a:sym typeface="+mn-lt"/>
              </a:rPr>
              <a:t>.</a:t>
            </a:r>
            <a:endParaRPr lang="en-US" altLang="zh-CN" sz="1600" dirty="0">
              <a:solidFill>
                <a:schemeClr val="bg1">
                  <a:lumMod val="95000"/>
                </a:schemeClr>
              </a:solidFill>
              <a:cs typeface="+mn-ea"/>
              <a:sym typeface="+mn-lt"/>
            </a:endParaRPr>
          </a:p>
        </p:txBody>
      </p:sp>
      <p:sp>
        <p:nvSpPr>
          <p:cNvPr id="14" name="išlîďé"/>
          <p:cNvSpPr/>
          <p:nvPr/>
        </p:nvSpPr>
        <p:spPr bwMode="auto">
          <a:xfrm>
            <a:off x="5645826" y="4128741"/>
            <a:ext cx="5694947" cy="763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0" fontAlgn="auto">
              <a:lnSpc>
                <a:spcPts val="2000"/>
              </a:lnSpc>
            </a:pPr>
            <a:r>
              <a:rPr lang="zh-CN" altLang="en-US" sz="1600">
                <a:solidFill>
                  <a:schemeClr val="bg1">
                    <a:lumMod val="95000"/>
                  </a:schemeClr>
                </a:solidFill>
                <a:cs typeface="+mn-ea"/>
                <a:sym typeface="+mn-lt"/>
              </a:rPr>
              <a:t>Take the blockchain as an example: project builder, blockchain enthusiasts, investors in the currency circle</a:t>
            </a:r>
            <a:r>
              <a:rPr lang="en-US" altLang="zh-CN" sz="1600">
                <a:solidFill>
                  <a:schemeClr val="bg1">
                    <a:lumMod val="95000"/>
                  </a:schemeClr>
                </a:solidFill>
                <a:cs typeface="+mn-ea"/>
                <a:sym typeface="+mn-lt"/>
              </a:rPr>
              <a:t>.</a:t>
            </a:r>
            <a:endParaRPr lang="en-US" altLang="zh-CN" sz="1600">
              <a:solidFill>
                <a:schemeClr val="bg1">
                  <a:lumMod val="95000"/>
                </a:schemeClr>
              </a:solidFill>
              <a:cs typeface="+mn-ea"/>
              <a:sym typeface="+mn-lt"/>
            </a:endParaRPr>
          </a:p>
        </p:txBody>
      </p:sp>
      <p:pic>
        <p:nvPicPr>
          <p:cNvPr id="3" name="图片 2"/>
          <p:cNvPicPr>
            <a:picLocks noChangeAspect="1"/>
          </p:cNvPicPr>
          <p:nvPr/>
        </p:nvPicPr>
        <p:blipFill>
          <a:blip r:embed="rId2" cstate="screen"/>
          <a:stretch>
            <a:fillRect/>
          </a:stretch>
        </p:blipFill>
        <p:spPr>
          <a:xfrm>
            <a:off x="10795" y="1335405"/>
            <a:ext cx="4507230" cy="4507230"/>
          </a:xfrm>
          <a:prstGeom prst="rect">
            <a:avLst/>
          </a:prstGeom>
        </p:spPr>
      </p:pic>
      <p:pic>
        <p:nvPicPr>
          <p:cNvPr id="17" name="图片 16" descr="logo2"/>
          <p:cNvPicPr>
            <a:picLocks noChangeAspect="1"/>
          </p:cNvPicPr>
          <p:nvPr>
            <p:custDataLst>
              <p:tags r:id="rId3"/>
            </p:custDataLst>
          </p:nvPr>
        </p:nvPicPr>
        <p:blipFill>
          <a:blip r:embed="rId4"/>
          <a:stretch>
            <a:fillRect/>
          </a:stretch>
        </p:blipFill>
        <p:spPr>
          <a:xfrm>
            <a:off x="501650" y="379730"/>
            <a:ext cx="2806700" cy="645160"/>
          </a:xfrm>
          <a:prstGeom prst="rect">
            <a:avLst/>
          </a:prstGeom>
        </p:spPr>
      </p:pic>
      <p:sp>
        <p:nvSpPr>
          <p:cNvPr id="21" name="矩形 20"/>
          <p:cNvSpPr/>
          <p:nvPr>
            <p:custDataLst>
              <p:tags r:id="rId5"/>
            </p:custDataLst>
          </p:nvPr>
        </p:nvSpPr>
        <p:spPr>
          <a:xfrm>
            <a:off x="4880610" y="561340"/>
            <a:ext cx="4509135" cy="521970"/>
          </a:xfrm>
          <a:prstGeom prst="rect">
            <a:avLst/>
          </a:prstGeom>
        </p:spPr>
        <p:txBody>
          <a:bodyPr wrap="square">
            <a:spAutoFit/>
          </a:bodyPr>
          <a:p>
            <a:r>
              <a:rPr lang="zh-CN" altLang="en-US" sz="2800" b="1" dirty="0">
                <a:solidFill>
                  <a:schemeClr val="bg1">
                    <a:lumMod val="95000"/>
                  </a:schemeClr>
                </a:solidFill>
                <a:cs typeface="+mn-ea"/>
                <a:sym typeface="+mn-lt"/>
              </a:rPr>
              <a:t>Our Users</a:t>
            </a:r>
            <a:endParaRPr lang="zh-CN" altLang="en-US" sz="2800" b="1" dirty="0">
              <a:solidFill>
                <a:schemeClr val="bg1">
                  <a:lumMod val="95000"/>
                </a:schemeClr>
              </a:solidFill>
              <a:cs typeface="+mn-ea"/>
              <a:sym typeface="+mn-lt"/>
            </a:endParaRPr>
          </a:p>
        </p:txBody>
      </p:sp>
      <p:sp>
        <p:nvSpPr>
          <p:cNvPr id="102" name="íşḷîďe"/>
          <p:cNvSpPr/>
          <p:nvPr>
            <p:custDataLst>
              <p:tags r:id="rId6"/>
            </p:custDataLst>
          </p:nvPr>
        </p:nvSpPr>
        <p:spPr>
          <a:xfrm>
            <a:off x="5027771" y="4265835"/>
            <a:ext cx="430850" cy="348723"/>
          </a:xfrm>
          <a:custGeom>
            <a:avLst/>
            <a:gdLst>
              <a:gd name="connsiteX0" fmla="*/ 555135 w 606016"/>
              <a:gd name="connsiteY0" fmla="*/ 413286 h 490500"/>
              <a:gd name="connsiteX1" fmla="*/ 528580 w 606016"/>
              <a:gd name="connsiteY1" fmla="*/ 439704 h 490500"/>
              <a:gd name="connsiteX2" fmla="*/ 555135 w 606016"/>
              <a:gd name="connsiteY2" fmla="*/ 466214 h 490500"/>
              <a:gd name="connsiteX3" fmla="*/ 581597 w 606016"/>
              <a:gd name="connsiteY3" fmla="*/ 439704 h 490500"/>
              <a:gd name="connsiteX4" fmla="*/ 555135 w 606016"/>
              <a:gd name="connsiteY4" fmla="*/ 413286 h 490500"/>
              <a:gd name="connsiteX5" fmla="*/ 50975 w 606016"/>
              <a:gd name="connsiteY5" fmla="*/ 413030 h 490500"/>
              <a:gd name="connsiteX6" fmla="*/ 24512 w 606016"/>
              <a:gd name="connsiteY6" fmla="*/ 439540 h 490500"/>
              <a:gd name="connsiteX7" fmla="*/ 50975 w 606016"/>
              <a:gd name="connsiteY7" fmla="*/ 465958 h 490500"/>
              <a:gd name="connsiteX8" fmla="*/ 77529 w 606016"/>
              <a:gd name="connsiteY8" fmla="*/ 439540 h 490500"/>
              <a:gd name="connsiteX9" fmla="*/ 50975 w 606016"/>
              <a:gd name="connsiteY9" fmla="*/ 413030 h 490500"/>
              <a:gd name="connsiteX10" fmla="*/ 456436 w 606016"/>
              <a:gd name="connsiteY10" fmla="*/ 304278 h 490500"/>
              <a:gd name="connsiteX11" fmla="*/ 501003 w 606016"/>
              <a:gd name="connsiteY11" fmla="*/ 304278 h 490500"/>
              <a:gd name="connsiteX12" fmla="*/ 567205 w 606016"/>
              <a:gd name="connsiteY12" fmla="*/ 370369 h 490500"/>
              <a:gd name="connsiteX13" fmla="*/ 567205 w 606016"/>
              <a:gd name="connsiteY13" fmla="*/ 390391 h 490500"/>
              <a:gd name="connsiteX14" fmla="*/ 605830 w 606016"/>
              <a:gd name="connsiteY14" fmla="*/ 439704 h 490500"/>
              <a:gd name="connsiteX15" fmla="*/ 554949 w 606016"/>
              <a:gd name="connsiteY15" fmla="*/ 490500 h 490500"/>
              <a:gd name="connsiteX16" fmla="*/ 504067 w 606016"/>
              <a:gd name="connsiteY16" fmla="*/ 439704 h 490500"/>
              <a:gd name="connsiteX17" fmla="*/ 542878 w 606016"/>
              <a:gd name="connsiteY17" fmla="*/ 390391 h 490500"/>
              <a:gd name="connsiteX18" fmla="*/ 542878 w 606016"/>
              <a:gd name="connsiteY18" fmla="*/ 370369 h 490500"/>
              <a:gd name="connsiteX19" fmla="*/ 501003 w 606016"/>
              <a:gd name="connsiteY19" fmla="*/ 328657 h 490500"/>
              <a:gd name="connsiteX20" fmla="*/ 456064 w 606016"/>
              <a:gd name="connsiteY20" fmla="*/ 328657 h 490500"/>
              <a:gd name="connsiteX21" fmla="*/ 456436 w 606016"/>
              <a:gd name="connsiteY21" fmla="*/ 322910 h 490500"/>
              <a:gd name="connsiteX22" fmla="*/ 105013 w 606016"/>
              <a:gd name="connsiteY22" fmla="*/ 304207 h 490500"/>
              <a:gd name="connsiteX23" fmla="*/ 149581 w 606016"/>
              <a:gd name="connsiteY23" fmla="*/ 304207 h 490500"/>
              <a:gd name="connsiteX24" fmla="*/ 149581 w 606016"/>
              <a:gd name="connsiteY24" fmla="*/ 322931 h 490500"/>
              <a:gd name="connsiteX25" fmla="*/ 149952 w 606016"/>
              <a:gd name="connsiteY25" fmla="*/ 328493 h 490500"/>
              <a:gd name="connsiteX26" fmla="*/ 105013 w 606016"/>
              <a:gd name="connsiteY26" fmla="*/ 328493 h 490500"/>
              <a:gd name="connsiteX27" fmla="*/ 63138 w 606016"/>
              <a:gd name="connsiteY27" fmla="*/ 370298 h 490500"/>
              <a:gd name="connsiteX28" fmla="*/ 63138 w 606016"/>
              <a:gd name="connsiteY28" fmla="*/ 390320 h 490500"/>
              <a:gd name="connsiteX29" fmla="*/ 101856 w 606016"/>
              <a:gd name="connsiteY29" fmla="*/ 439633 h 490500"/>
              <a:gd name="connsiteX30" fmla="*/ 50975 w 606016"/>
              <a:gd name="connsiteY30" fmla="*/ 490429 h 490500"/>
              <a:gd name="connsiteX31" fmla="*/ 0 w 606016"/>
              <a:gd name="connsiteY31" fmla="*/ 439633 h 490500"/>
              <a:gd name="connsiteX32" fmla="*/ 38718 w 606016"/>
              <a:gd name="connsiteY32" fmla="*/ 390320 h 490500"/>
              <a:gd name="connsiteX33" fmla="*/ 38718 w 606016"/>
              <a:gd name="connsiteY33" fmla="*/ 370298 h 490500"/>
              <a:gd name="connsiteX34" fmla="*/ 105013 w 606016"/>
              <a:gd name="connsiteY34" fmla="*/ 304207 h 490500"/>
              <a:gd name="connsiteX35" fmla="*/ 50959 w 606016"/>
              <a:gd name="connsiteY35" fmla="*/ 218761 h 490500"/>
              <a:gd name="connsiteX36" fmla="*/ 24494 w 606016"/>
              <a:gd name="connsiteY36" fmla="*/ 245272 h 490500"/>
              <a:gd name="connsiteX37" fmla="*/ 50959 w 606016"/>
              <a:gd name="connsiteY37" fmla="*/ 271691 h 490500"/>
              <a:gd name="connsiteX38" fmla="*/ 77517 w 606016"/>
              <a:gd name="connsiteY38" fmla="*/ 245272 h 490500"/>
              <a:gd name="connsiteX39" fmla="*/ 50959 w 606016"/>
              <a:gd name="connsiteY39" fmla="*/ 218761 h 490500"/>
              <a:gd name="connsiteX40" fmla="*/ 555128 w 606016"/>
              <a:gd name="connsiteY40" fmla="*/ 218732 h 490500"/>
              <a:gd name="connsiteX41" fmla="*/ 528570 w 606016"/>
              <a:gd name="connsiteY41" fmla="*/ 245237 h 490500"/>
              <a:gd name="connsiteX42" fmla="*/ 555128 w 606016"/>
              <a:gd name="connsiteY42" fmla="*/ 271649 h 490500"/>
              <a:gd name="connsiteX43" fmla="*/ 581594 w 606016"/>
              <a:gd name="connsiteY43" fmla="*/ 245237 h 490500"/>
              <a:gd name="connsiteX44" fmla="*/ 555128 w 606016"/>
              <a:gd name="connsiteY44" fmla="*/ 218732 h 490500"/>
              <a:gd name="connsiteX45" fmla="*/ 308336 w 606016"/>
              <a:gd name="connsiteY45" fmla="*/ 206887 h 490500"/>
              <a:gd name="connsiteX46" fmla="*/ 280014 w 606016"/>
              <a:gd name="connsiteY46" fmla="*/ 221997 h 490500"/>
              <a:gd name="connsiteX47" fmla="*/ 288464 w 606016"/>
              <a:gd name="connsiteY47" fmla="*/ 253422 h 490500"/>
              <a:gd name="connsiteX48" fmla="*/ 290879 w 606016"/>
              <a:gd name="connsiteY48" fmla="*/ 258705 h 490500"/>
              <a:gd name="connsiteX49" fmla="*/ 290879 w 606016"/>
              <a:gd name="connsiteY49" fmla="*/ 292355 h 490500"/>
              <a:gd name="connsiteX50" fmla="*/ 290879 w 606016"/>
              <a:gd name="connsiteY50" fmla="*/ 292447 h 490500"/>
              <a:gd name="connsiteX51" fmla="*/ 310472 w 606016"/>
              <a:gd name="connsiteY51" fmla="*/ 303664 h 490500"/>
              <a:gd name="connsiteX52" fmla="*/ 316786 w 606016"/>
              <a:gd name="connsiteY52" fmla="*/ 292447 h 490500"/>
              <a:gd name="connsiteX53" fmla="*/ 316786 w 606016"/>
              <a:gd name="connsiteY53" fmla="*/ 258983 h 490500"/>
              <a:gd name="connsiteX54" fmla="*/ 319479 w 606016"/>
              <a:gd name="connsiteY54" fmla="*/ 253422 h 490500"/>
              <a:gd name="connsiteX55" fmla="*/ 329879 w 606016"/>
              <a:gd name="connsiteY55" fmla="*/ 232286 h 490500"/>
              <a:gd name="connsiteX56" fmla="*/ 308336 w 606016"/>
              <a:gd name="connsiteY56" fmla="*/ 206887 h 490500"/>
              <a:gd name="connsiteX57" fmla="*/ 555128 w 606016"/>
              <a:gd name="connsiteY57" fmla="*/ 194267 h 490500"/>
              <a:gd name="connsiteX58" fmla="*/ 606016 w 606016"/>
              <a:gd name="connsiteY58" fmla="*/ 245237 h 490500"/>
              <a:gd name="connsiteX59" fmla="*/ 555128 w 606016"/>
              <a:gd name="connsiteY59" fmla="*/ 296022 h 490500"/>
              <a:gd name="connsiteX60" fmla="*/ 505726 w 606016"/>
              <a:gd name="connsiteY60" fmla="*/ 257284 h 490500"/>
              <a:gd name="connsiteX61" fmla="*/ 456417 w 606016"/>
              <a:gd name="connsiteY61" fmla="*/ 257284 h 490500"/>
              <a:gd name="connsiteX62" fmla="*/ 456417 w 606016"/>
              <a:gd name="connsiteY62" fmla="*/ 233004 h 490500"/>
              <a:gd name="connsiteX63" fmla="*/ 505726 w 606016"/>
              <a:gd name="connsiteY63" fmla="*/ 233004 h 490500"/>
              <a:gd name="connsiteX64" fmla="*/ 555128 w 606016"/>
              <a:gd name="connsiteY64" fmla="*/ 194267 h 490500"/>
              <a:gd name="connsiteX65" fmla="*/ 50959 w 606016"/>
              <a:gd name="connsiteY65" fmla="*/ 194196 h 490500"/>
              <a:gd name="connsiteX66" fmla="*/ 100361 w 606016"/>
              <a:gd name="connsiteY66" fmla="*/ 232851 h 490500"/>
              <a:gd name="connsiteX67" fmla="*/ 149670 w 606016"/>
              <a:gd name="connsiteY67" fmla="*/ 232851 h 490500"/>
              <a:gd name="connsiteX68" fmla="*/ 149670 w 606016"/>
              <a:gd name="connsiteY68" fmla="*/ 257508 h 490500"/>
              <a:gd name="connsiteX69" fmla="*/ 100361 w 606016"/>
              <a:gd name="connsiteY69" fmla="*/ 257508 h 490500"/>
              <a:gd name="connsiteX70" fmla="*/ 50959 w 606016"/>
              <a:gd name="connsiteY70" fmla="*/ 296163 h 490500"/>
              <a:gd name="connsiteX71" fmla="*/ 71 w 606016"/>
              <a:gd name="connsiteY71" fmla="*/ 245272 h 490500"/>
              <a:gd name="connsiteX72" fmla="*/ 71 w 606016"/>
              <a:gd name="connsiteY72" fmla="*/ 245087 h 490500"/>
              <a:gd name="connsiteX73" fmla="*/ 71 w 606016"/>
              <a:gd name="connsiteY73" fmla="*/ 244994 h 490500"/>
              <a:gd name="connsiteX74" fmla="*/ 50959 w 606016"/>
              <a:gd name="connsiteY74" fmla="*/ 194196 h 490500"/>
              <a:gd name="connsiteX75" fmla="*/ 555141 w 606016"/>
              <a:gd name="connsiteY75" fmla="*/ 24468 h 490500"/>
              <a:gd name="connsiteX76" fmla="*/ 528590 w 606016"/>
              <a:gd name="connsiteY76" fmla="*/ 50975 h 490500"/>
              <a:gd name="connsiteX77" fmla="*/ 555141 w 606016"/>
              <a:gd name="connsiteY77" fmla="*/ 77390 h 490500"/>
              <a:gd name="connsiteX78" fmla="*/ 581600 w 606016"/>
              <a:gd name="connsiteY78" fmla="*/ 50975 h 490500"/>
              <a:gd name="connsiteX79" fmla="*/ 555141 w 606016"/>
              <a:gd name="connsiteY79" fmla="*/ 24468 h 490500"/>
              <a:gd name="connsiteX80" fmla="*/ 50963 w 606016"/>
              <a:gd name="connsiteY80" fmla="*/ 24372 h 490500"/>
              <a:gd name="connsiteX81" fmla="*/ 24495 w 606016"/>
              <a:gd name="connsiteY81" fmla="*/ 50783 h 490500"/>
              <a:gd name="connsiteX82" fmla="*/ 50963 w 606016"/>
              <a:gd name="connsiteY82" fmla="*/ 77286 h 490500"/>
              <a:gd name="connsiteX83" fmla="*/ 77523 w 606016"/>
              <a:gd name="connsiteY83" fmla="*/ 50783 h 490500"/>
              <a:gd name="connsiteX84" fmla="*/ 50963 w 606016"/>
              <a:gd name="connsiteY84" fmla="*/ 24372 h 490500"/>
              <a:gd name="connsiteX85" fmla="*/ 302207 w 606016"/>
              <a:gd name="connsiteY85" fmla="*/ 1654 h 490500"/>
              <a:gd name="connsiteX86" fmla="*/ 408809 w 606016"/>
              <a:gd name="connsiteY86" fmla="*/ 109184 h 490500"/>
              <a:gd name="connsiteX87" fmla="*/ 408809 w 606016"/>
              <a:gd name="connsiteY87" fmla="*/ 142740 h 490500"/>
              <a:gd name="connsiteX88" fmla="*/ 409551 w 606016"/>
              <a:gd name="connsiteY88" fmla="*/ 142740 h 490500"/>
              <a:gd name="connsiteX89" fmla="*/ 437223 w 606016"/>
              <a:gd name="connsiteY89" fmla="*/ 170457 h 490500"/>
              <a:gd name="connsiteX90" fmla="*/ 437223 w 606016"/>
              <a:gd name="connsiteY90" fmla="*/ 322853 h 490500"/>
              <a:gd name="connsiteX91" fmla="*/ 409551 w 606016"/>
              <a:gd name="connsiteY91" fmla="*/ 350569 h 490500"/>
              <a:gd name="connsiteX92" fmla="*/ 196535 w 606016"/>
              <a:gd name="connsiteY92" fmla="*/ 350569 h 490500"/>
              <a:gd name="connsiteX93" fmla="*/ 168863 w 606016"/>
              <a:gd name="connsiteY93" fmla="*/ 322853 h 490500"/>
              <a:gd name="connsiteX94" fmla="*/ 168863 w 606016"/>
              <a:gd name="connsiteY94" fmla="*/ 170457 h 490500"/>
              <a:gd name="connsiteX95" fmla="*/ 195699 w 606016"/>
              <a:gd name="connsiteY95" fmla="*/ 142926 h 490500"/>
              <a:gd name="connsiteX96" fmla="*/ 275929 w 606016"/>
              <a:gd name="connsiteY96" fmla="*/ 142926 h 490500"/>
              <a:gd name="connsiteX97" fmla="*/ 275929 w 606016"/>
              <a:gd name="connsiteY97" fmla="*/ 142740 h 490500"/>
              <a:gd name="connsiteX98" fmla="*/ 362844 w 606016"/>
              <a:gd name="connsiteY98" fmla="*/ 142740 h 490500"/>
              <a:gd name="connsiteX99" fmla="*/ 362844 w 606016"/>
              <a:gd name="connsiteY99" fmla="*/ 106310 h 490500"/>
              <a:gd name="connsiteX100" fmla="*/ 300072 w 606016"/>
              <a:gd name="connsiteY100" fmla="*/ 47447 h 490500"/>
              <a:gd name="connsiteX101" fmla="*/ 244821 w 606016"/>
              <a:gd name="connsiteY101" fmla="*/ 108628 h 490500"/>
              <a:gd name="connsiteX102" fmla="*/ 244821 w 606016"/>
              <a:gd name="connsiteY102" fmla="*/ 109647 h 490500"/>
              <a:gd name="connsiteX103" fmla="*/ 236092 w 606016"/>
              <a:gd name="connsiteY103" fmla="*/ 118454 h 490500"/>
              <a:gd name="connsiteX104" fmla="*/ 207864 w 606016"/>
              <a:gd name="connsiteY104" fmla="*/ 118454 h 490500"/>
              <a:gd name="connsiteX105" fmla="*/ 199042 w 606016"/>
              <a:gd name="connsiteY105" fmla="*/ 109647 h 490500"/>
              <a:gd name="connsiteX106" fmla="*/ 199042 w 606016"/>
              <a:gd name="connsiteY106" fmla="*/ 106310 h 490500"/>
              <a:gd name="connsiteX107" fmla="*/ 302207 w 606016"/>
              <a:gd name="connsiteY107" fmla="*/ 1654 h 490500"/>
              <a:gd name="connsiteX108" fmla="*/ 555141 w 606016"/>
              <a:gd name="connsiteY108" fmla="*/ 0 h 490500"/>
              <a:gd name="connsiteX109" fmla="*/ 606016 w 606016"/>
              <a:gd name="connsiteY109" fmla="*/ 50790 h 490500"/>
              <a:gd name="connsiteX110" fmla="*/ 567210 w 606016"/>
              <a:gd name="connsiteY110" fmla="*/ 100097 h 490500"/>
              <a:gd name="connsiteX111" fmla="*/ 567210 w 606016"/>
              <a:gd name="connsiteY111" fmla="*/ 120117 h 490500"/>
              <a:gd name="connsiteX112" fmla="*/ 501017 w 606016"/>
              <a:gd name="connsiteY112" fmla="*/ 186293 h 490500"/>
              <a:gd name="connsiteX113" fmla="*/ 456455 w 606016"/>
              <a:gd name="connsiteY113" fmla="*/ 186293 h 490500"/>
              <a:gd name="connsiteX114" fmla="*/ 456455 w 606016"/>
              <a:gd name="connsiteY114" fmla="*/ 170351 h 490500"/>
              <a:gd name="connsiteX115" fmla="*/ 455712 w 606016"/>
              <a:gd name="connsiteY115" fmla="*/ 161917 h 490500"/>
              <a:gd name="connsiteX116" fmla="*/ 501110 w 606016"/>
              <a:gd name="connsiteY116" fmla="*/ 161917 h 490500"/>
              <a:gd name="connsiteX117" fmla="*/ 542979 w 606016"/>
              <a:gd name="connsiteY117" fmla="*/ 120117 h 490500"/>
              <a:gd name="connsiteX118" fmla="*/ 542979 w 606016"/>
              <a:gd name="connsiteY118" fmla="*/ 100097 h 490500"/>
              <a:gd name="connsiteX119" fmla="*/ 504266 w 606016"/>
              <a:gd name="connsiteY119" fmla="*/ 50790 h 490500"/>
              <a:gd name="connsiteX120" fmla="*/ 555141 w 606016"/>
              <a:gd name="connsiteY120" fmla="*/ 0 h 490500"/>
              <a:gd name="connsiteX121" fmla="*/ 51148 w 606016"/>
              <a:gd name="connsiteY121" fmla="*/ 0 h 490500"/>
              <a:gd name="connsiteX122" fmla="*/ 102040 w 606016"/>
              <a:gd name="connsiteY122" fmla="*/ 50783 h 490500"/>
              <a:gd name="connsiteX123" fmla="*/ 63221 w 606016"/>
              <a:gd name="connsiteY123" fmla="*/ 100083 h 490500"/>
              <a:gd name="connsiteX124" fmla="*/ 63221 w 606016"/>
              <a:gd name="connsiteY124" fmla="*/ 120100 h 490500"/>
              <a:gd name="connsiteX125" fmla="*/ 105105 w 606016"/>
              <a:gd name="connsiteY125" fmla="*/ 161894 h 490500"/>
              <a:gd name="connsiteX126" fmla="*/ 150517 w 606016"/>
              <a:gd name="connsiteY126" fmla="*/ 161894 h 490500"/>
              <a:gd name="connsiteX127" fmla="*/ 149774 w 606016"/>
              <a:gd name="connsiteY127" fmla="*/ 170420 h 490500"/>
              <a:gd name="connsiteX128" fmla="*/ 149681 w 606016"/>
              <a:gd name="connsiteY128" fmla="*/ 170420 h 490500"/>
              <a:gd name="connsiteX129" fmla="*/ 149681 w 606016"/>
              <a:gd name="connsiteY129" fmla="*/ 186081 h 490500"/>
              <a:gd name="connsiteX130" fmla="*/ 105105 w 606016"/>
              <a:gd name="connsiteY130" fmla="*/ 186081 h 490500"/>
              <a:gd name="connsiteX131" fmla="*/ 38890 w 606016"/>
              <a:gd name="connsiteY131" fmla="*/ 120007 h 490500"/>
              <a:gd name="connsiteX132" fmla="*/ 38890 w 606016"/>
              <a:gd name="connsiteY132" fmla="*/ 99990 h 490500"/>
              <a:gd name="connsiteX133" fmla="*/ 71 w 606016"/>
              <a:gd name="connsiteY133" fmla="*/ 50690 h 490500"/>
              <a:gd name="connsiteX134" fmla="*/ 51148 w 606016"/>
              <a:gd name="connsiteY134" fmla="*/ 0 h 4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606016" h="490500">
                <a:moveTo>
                  <a:pt x="555135" y="413286"/>
                </a:moveTo>
                <a:cubicBezTo>
                  <a:pt x="540464" y="413286"/>
                  <a:pt x="528580" y="425151"/>
                  <a:pt x="528580" y="439704"/>
                </a:cubicBezTo>
                <a:cubicBezTo>
                  <a:pt x="528580" y="454350"/>
                  <a:pt x="540464" y="466214"/>
                  <a:pt x="555135" y="466214"/>
                </a:cubicBezTo>
                <a:cubicBezTo>
                  <a:pt x="569712" y="466214"/>
                  <a:pt x="581597" y="454350"/>
                  <a:pt x="581597" y="439704"/>
                </a:cubicBezTo>
                <a:cubicBezTo>
                  <a:pt x="581597" y="425151"/>
                  <a:pt x="569712" y="413286"/>
                  <a:pt x="555135" y="413286"/>
                </a:cubicBezTo>
                <a:close/>
                <a:moveTo>
                  <a:pt x="50975" y="413030"/>
                </a:moveTo>
                <a:cubicBezTo>
                  <a:pt x="36397" y="413030"/>
                  <a:pt x="24512" y="425080"/>
                  <a:pt x="24512" y="439540"/>
                </a:cubicBezTo>
                <a:cubicBezTo>
                  <a:pt x="24512" y="454093"/>
                  <a:pt x="36397" y="465958"/>
                  <a:pt x="50975" y="465958"/>
                </a:cubicBezTo>
                <a:cubicBezTo>
                  <a:pt x="65645" y="465958"/>
                  <a:pt x="77529" y="454093"/>
                  <a:pt x="77529" y="439540"/>
                </a:cubicBezTo>
                <a:cubicBezTo>
                  <a:pt x="77529" y="424895"/>
                  <a:pt x="65645" y="413030"/>
                  <a:pt x="50975" y="413030"/>
                </a:cubicBezTo>
                <a:close/>
                <a:moveTo>
                  <a:pt x="456436" y="304278"/>
                </a:moveTo>
                <a:lnTo>
                  <a:pt x="501003" y="304278"/>
                </a:lnTo>
                <a:cubicBezTo>
                  <a:pt x="537493" y="304278"/>
                  <a:pt x="567205" y="333940"/>
                  <a:pt x="567205" y="370369"/>
                </a:cubicBezTo>
                <a:lnTo>
                  <a:pt x="567205" y="390391"/>
                </a:lnTo>
                <a:cubicBezTo>
                  <a:pt x="589396" y="395860"/>
                  <a:pt x="606016" y="415882"/>
                  <a:pt x="605830" y="439704"/>
                </a:cubicBezTo>
                <a:cubicBezTo>
                  <a:pt x="605830" y="467790"/>
                  <a:pt x="583082" y="490500"/>
                  <a:pt x="554949" y="490500"/>
                </a:cubicBezTo>
                <a:cubicBezTo>
                  <a:pt x="526908" y="490500"/>
                  <a:pt x="504067" y="467790"/>
                  <a:pt x="504067" y="439704"/>
                </a:cubicBezTo>
                <a:cubicBezTo>
                  <a:pt x="504067" y="415882"/>
                  <a:pt x="520687" y="395860"/>
                  <a:pt x="542878" y="390391"/>
                </a:cubicBezTo>
                <a:lnTo>
                  <a:pt x="542878" y="370369"/>
                </a:lnTo>
                <a:cubicBezTo>
                  <a:pt x="542878" y="347381"/>
                  <a:pt x="524123" y="328657"/>
                  <a:pt x="501003" y="328657"/>
                </a:cubicBezTo>
                <a:lnTo>
                  <a:pt x="456064" y="328657"/>
                </a:lnTo>
                <a:cubicBezTo>
                  <a:pt x="456343" y="326803"/>
                  <a:pt x="456436" y="324949"/>
                  <a:pt x="456436" y="322910"/>
                </a:cubicBezTo>
                <a:close/>
                <a:moveTo>
                  <a:pt x="105013" y="304207"/>
                </a:moveTo>
                <a:lnTo>
                  <a:pt x="149581" y="304207"/>
                </a:lnTo>
                <a:lnTo>
                  <a:pt x="149581" y="322931"/>
                </a:lnTo>
                <a:cubicBezTo>
                  <a:pt x="149581" y="324785"/>
                  <a:pt x="149674" y="326639"/>
                  <a:pt x="149952" y="328493"/>
                </a:cubicBezTo>
                <a:lnTo>
                  <a:pt x="105013" y="328493"/>
                </a:lnTo>
                <a:cubicBezTo>
                  <a:pt x="81986" y="328493"/>
                  <a:pt x="63138" y="347217"/>
                  <a:pt x="63138" y="370298"/>
                </a:cubicBezTo>
                <a:lnTo>
                  <a:pt x="63138" y="390320"/>
                </a:lnTo>
                <a:cubicBezTo>
                  <a:pt x="85329" y="395789"/>
                  <a:pt x="101856" y="415811"/>
                  <a:pt x="101856" y="439633"/>
                </a:cubicBezTo>
                <a:cubicBezTo>
                  <a:pt x="101856" y="467719"/>
                  <a:pt x="79108" y="490429"/>
                  <a:pt x="50975" y="490429"/>
                </a:cubicBezTo>
                <a:cubicBezTo>
                  <a:pt x="23027" y="490429"/>
                  <a:pt x="93" y="467719"/>
                  <a:pt x="0" y="439633"/>
                </a:cubicBezTo>
                <a:cubicBezTo>
                  <a:pt x="0" y="415811"/>
                  <a:pt x="16620" y="395789"/>
                  <a:pt x="38718" y="390320"/>
                </a:cubicBezTo>
                <a:lnTo>
                  <a:pt x="38718" y="370298"/>
                </a:lnTo>
                <a:cubicBezTo>
                  <a:pt x="38718" y="333869"/>
                  <a:pt x="68430" y="304207"/>
                  <a:pt x="105013" y="304207"/>
                </a:cubicBezTo>
                <a:close/>
                <a:moveTo>
                  <a:pt x="50959" y="218761"/>
                </a:moveTo>
                <a:cubicBezTo>
                  <a:pt x="36380" y="218761"/>
                  <a:pt x="24494" y="230626"/>
                  <a:pt x="24494" y="245272"/>
                </a:cubicBezTo>
                <a:cubicBezTo>
                  <a:pt x="24494" y="259733"/>
                  <a:pt x="36380" y="271691"/>
                  <a:pt x="50959" y="271691"/>
                </a:cubicBezTo>
                <a:cubicBezTo>
                  <a:pt x="65631" y="271691"/>
                  <a:pt x="77517" y="259825"/>
                  <a:pt x="77517" y="245272"/>
                </a:cubicBezTo>
                <a:cubicBezTo>
                  <a:pt x="77517" y="230626"/>
                  <a:pt x="65631" y="218761"/>
                  <a:pt x="50959" y="218761"/>
                </a:cubicBezTo>
                <a:close/>
                <a:moveTo>
                  <a:pt x="555128" y="218732"/>
                </a:moveTo>
                <a:cubicBezTo>
                  <a:pt x="540456" y="218732"/>
                  <a:pt x="528570" y="230595"/>
                  <a:pt x="528570" y="245237"/>
                </a:cubicBezTo>
                <a:cubicBezTo>
                  <a:pt x="528570" y="259787"/>
                  <a:pt x="540456" y="271649"/>
                  <a:pt x="555128" y="271649"/>
                </a:cubicBezTo>
                <a:cubicBezTo>
                  <a:pt x="569707" y="271649"/>
                  <a:pt x="581594" y="259787"/>
                  <a:pt x="581594" y="245237"/>
                </a:cubicBezTo>
                <a:cubicBezTo>
                  <a:pt x="581594" y="230595"/>
                  <a:pt x="569707" y="218732"/>
                  <a:pt x="555128" y="218732"/>
                </a:cubicBezTo>
                <a:close/>
                <a:moveTo>
                  <a:pt x="308336" y="206887"/>
                </a:moveTo>
                <a:cubicBezTo>
                  <a:pt x="297007" y="204663"/>
                  <a:pt x="284936" y="210966"/>
                  <a:pt x="280014" y="221997"/>
                </a:cubicBezTo>
                <a:cubicBezTo>
                  <a:pt x="274907" y="233121"/>
                  <a:pt x="278250" y="246006"/>
                  <a:pt x="288464" y="253422"/>
                </a:cubicBezTo>
                <a:cubicBezTo>
                  <a:pt x="290414" y="254905"/>
                  <a:pt x="290879" y="256481"/>
                  <a:pt x="290879" y="258705"/>
                </a:cubicBezTo>
                <a:lnTo>
                  <a:pt x="290879" y="292355"/>
                </a:lnTo>
                <a:lnTo>
                  <a:pt x="290879" y="292447"/>
                </a:lnTo>
                <a:cubicBezTo>
                  <a:pt x="290879" y="301717"/>
                  <a:pt x="300722" y="308670"/>
                  <a:pt x="310472" y="303664"/>
                </a:cubicBezTo>
                <a:cubicBezTo>
                  <a:pt x="314650" y="301624"/>
                  <a:pt x="317065" y="297175"/>
                  <a:pt x="316786" y="292447"/>
                </a:cubicBezTo>
                <a:cubicBezTo>
                  <a:pt x="316879" y="281324"/>
                  <a:pt x="316879" y="270107"/>
                  <a:pt x="316786" y="258983"/>
                </a:cubicBezTo>
                <a:cubicBezTo>
                  <a:pt x="316786" y="256481"/>
                  <a:pt x="317436" y="254905"/>
                  <a:pt x="319479" y="253422"/>
                </a:cubicBezTo>
                <a:cubicBezTo>
                  <a:pt x="326536" y="248323"/>
                  <a:pt x="330065" y="241185"/>
                  <a:pt x="329879" y="232286"/>
                </a:cubicBezTo>
                <a:cubicBezTo>
                  <a:pt x="329786" y="219680"/>
                  <a:pt x="320965" y="209483"/>
                  <a:pt x="308336" y="206887"/>
                </a:cubicBezTo>
                <a:close/>
                <a:moveTo>
                  <a:pt x="555128" y="194267"/>
                </a:moveTo>
                <a:cubicBezTo>
                  <a:pt x="583079" y="194267"/>
                  <a:pt x="606016" y="217157"/>
                  <a:pt x="606016" y="245237"/>
                </a:cubicBezTo>
                <a:cubicBezTo>
                  <a:pt x="606016" y="273224"/>
                  <a:pt x="583172" y="296022"/>
                  <a:pt x="555128" y="296022"/>
                </a:cubicBezTo>
                <a:cubicBezTo>
                  <a:pt x="531170" y="296022"/>
                  <a:pt x="511112" y="279433"/>
                  <a:pt x="505726" y="257284"/>
                </a:cubicBezTo>
                <a:lnTo>
                  <a:pt x="456417" y="257284"/>
                </a:lnTo>
                <a:lnTo>
                  <a:pt x="456417" y="233004"/>
                </a:lnTo>
                <a:lnTo>
                  <a:pt x="505726" y="233004"/>
                </a:lnTo>
                <a:cubicBezTo>
                  <a:pt x="511112" y="210855"/>
                  <a:pt x="531170" y="194267"/>
                  <a:pt x="555128" y="194267"/>
                </a:cubicBezTo>
                <a:close/>
                <a:moveTo>
                  <a:pt x="50959" y="194196"/>
                </a:moveTo>
                <a:cubicBezTo>
                  <a:pt x="74917" y="194196"/>
                  <a:pt x="94975" y="210789"/>
                  <a:pt x="100361" y="232851"/>
                </a:cubicBezTo>
                <a:lnTo>
                  <a:pt x="149670" y="232851"/>
                </a:lnTo>
                <a:lnTo>
                  <a:pt x="149670" y="257508"/>
                </a:lnTo>
                <a:lnTo>
                  <a:pt x="100361" y="257508"/>
                </a:lnTo>
                <a:cubicBezTo>
                  <a:pt x="94975" y="279570"/>
                  <a:pt x="74917" y="296163"/>
                  <a:pt x="50959" y="296163"/>
                </a:cubicBezTo>
                <a:cubicBezTo>
                  <a:pt x="23008" y="296163"/>
                  <a:pt x="71" y="273267"/>
                  <a:pt x="71" y="245272"/>
                </a:cubicBezTo>
                <a:lnTo>
                  <a:pt x="71" y="245087"/>
                </a:lnTo>
                <a:lnTo>
                  <a:pt x="71" y="244994"/>
                </a:lnTo>
                <a:cubicBezTo>
                  <a:pt x="71" y="216907"/>
                  <a:pt x="22915" y="194196"/>
                  <a:pt x="50959" y="194196"/>
                </a:cubicBezTo>
                <a:close/>
                <a:moveTo>
                  <a:pt x="555141" y="24468"/>
                </a:moveTo>
                <a:cubicBezTo>
                  <a:pt x="540473" y="24468"/>
                  <a:pt x="528590" y="36332"/>
                  <a:pt x="528590" y="50975"/>
                </a:cubicBezTo>
                <a:cubicBezTo>
                  <a:pt x="528590" y="65527"/>
                  <a:pt x="540473" y="77390"/>
                  <a:pt x="555141" y="77390"/>
                </a:cubicBezTo>
                <a:cubicBezTo>
                  <a:pt x="569717" y="77390"/>
                  <a:pt x="581600" y="65434"/>
                  <a:pt x="581600" y="50975"/>
                </a:cubicBezTo>
                <a:cubicBezTo>
                  <a:pt x="581600" y="36332"/>
                  <a:pt x="569717" y="24468"/>
                  <a:pt x="555141" y="24468"/>
                </a:cubicBezTo>
                <a:close/>
                <a:moveTo>
                  <a:pt x="50963" y="24372"/>
                </a:moveTo>
                <a:cubicBezTo>
                  <a:pt x="36382" y="24372"/>
                  <a:pt x="24495" y="36234"/>
                  <a:pt x="24495" y="50783"/>
                </a:cubicBezTo>
                <a:cubicBezTo>
                  <a:pt x="24495" y="65425"/>
                  <a:pt x="36382" y="77286"/>
                  <a:pt x="50963" y="77286"/>
                </a:cubicBezTo>
                <a:cubicBezTo>
                  <a:pt x="65729" y="77286"/>
                  <a:pt x="77616" y="65425"/>
                  <a:pt x="77523" y="50783"/>
                </a:cubicBezTo>
                <a:cubicBezTo>
                  <a:pt x="77523" y="36234"/>
                  <a:pt x="65636" y="24372"/>
                  <a:pt x="50963" y="24372"/>
                </a:cubicBezTo>
                <a:close/>
                <a:moveTo>
                  <a:pt x="302207" y="1654"/>
                </a:moveTo>
                <a:cubicBezTo>
                  <a:pt x="360894" y="635"/>
                  <a:pt x="408809" y="50599"/>
                  <a:pt x="408809" y="109184"/>
                </a:cubicBezTo>
                <a:lnTo>
                  <a:pt x="408809" y="142740"/>
                </a:lnTo>
                <a:lnTo>
                  <a:pt x="409551" y="142740"/>
                </a:lnTo>
                <a:cubicBezTo>
                  <a:pt x="424873" y="142740"/>
                  <a:pt x="437223" y="155162"/>
                  <a:pt x="437223" y="170457"/>
                </a:cubicBezTo>
                <a:lnTo>
                  <a:pt x="437223" y="322853"/>
                </a:lnTo>
                <a:cubicBezTo>
                  <a:pt x="437223" y="338148"/>
                  <a:pt x="424873" y="350569"/>
                  <a:pt x="409551" y="350569"/>
                </a:cubicBezTo>
                <a:lnTo>
                  <a:pt x="196535" y="350569"/>
                </a:lnTo>
                <a:cubicBezTo>
                  <a:pt x="181213" y="350569"/>
                  <a:pt x="168863" y="338148"/>
                  <a:pt x="168863" y="322853"/>
                </a:cubicBezTo>
                <a:lnTo>
                  <a:pt x="168863" y="170457"/>
                </a:lnTo>
                <a:cubicBezTo>
                  <a:pt x="168863" y="155533"/>
                  <a:pt x="180842" y="143389"/>
                  <a:pt x="195699" y="142926"/>
                </a:cubicBezTo>
                <a:lnTo>
                  <a:pt x="275929" y="142926"/>
                </a:lnTo>
                <a:lnTo>
                  <a:pt x="275929" y="142740"/>
                </a:lnTo>
                <a:lnTo>
                  <a:pt x="362844" y="142740"/>
                </a:lnTo>
                <a:lnTo>
                  <a:pt x="362844" y="106310"/>
                </a:lnTo>
                <a:cubicBezTo>
                  <a:pt x="362844" y="72568"/>
                  <a:pt x="334336" y="45408"/>
                  <a:pt x="300072" y="47447"/>
                </a:cubicBezTo>
                <a:cubicBezTo>
                  <a:pt x="268593" y="49486"/>
                  <a:pt x="244821" y="77110"/>
                  <a:pt x="244821" y="108628"/>
                </a:cubicBezTo>
                <a:lnTo>
                  <a:pt x="244821" y="109647"/>
                </a:lnTo>
                <a:cubicBezTo>
                  <a:pt x="244821" y="114468"/>
                  <a:pt x="240921" y="118454"/>
                  <a:pt x="236092" y="118454"/>
                </a:cubicBezTo>
                <a:lnTo>
                  <a:pt x="207864" y="118454"/>
                </a:lnTo>
                <a:cubicBezTo>
                  <a:pt x="203035" y="118454"/>
                  <a:pt x="199042" y="114468"/>
                  <a:pt x="199042" y="109647"/>
                </a:cubicBezTo>
                <a:lnTo>
                  <a:pt x="199042" y="106310"/>
                </a:lnTo>
                <a:cubicBezTo>
                  <a:pt x="199042" y="49208"/>
                  <a:pt x="245100" y="2581"/>
                  <a:pt x="302207" y="1654"/>
                </a:cubicBezTo>
                <a:close/>
                <a:moveTo>
                  <a:pt x="555141" y="0"/>
                </a:moveTo>
                <a:cubicBezTo>
                  <a:pt x="583085" y="0"/>
                  <a:pt x="606016" y="22800"/>
                  <a:pt x="606016" y="50790"/>
                </a:cubicBezTo>
                <a:cubicBezTo>
                  <a:pt x="606016" y="74702"/>
                  <a:pt x="589398" y="94722"/>
                  <a:pt x="567210" y="100097"/>
                </a:cubicBezTo>
                <a:lnTo>
                  <a:pt x="567210" y="120117"/>
                </a:lnTo>
                <a:cubicBezTo>
                  <a:pt x="567210" y="156634"/>
                  <a:pt x="537502" y="186293"/>
                  <a:pt x="501017" y="186293"/>
                </a:cubicBezTo>
                <a:lnTo>
                  <a:pt x="456455" y="186293"/>
                </a:lnTo>
                <a:lnTo>
                  <a:pt x="456455" y="170351"/>
                </a:lnTo>
                <a:cubicBezTo>
                  <a:pt x="456455" y="167478"/>
                  <a:pt x="456176" y="164605"/>
                  <a:pt x="455712" y="161917"/>
                </a:cubicBezTo>
                <a:lnTo>
                  <a:pt x="501110" y="161917"/>
                </a:lnTo>
                <a:cubicBezTo>
                  <a:pt x="524133" y="161917"/>
                  <a:pt x="542979" y="143288"/>
                  <a:pt x="542979" y="120117"/>
                </a:cubicBezTo>
                <a:lnTo>
                  <a:pt x="542979" y="100097"/>
                </a:lnTo>
                <a:cubicBezTo>
                  <a:pt x="520791" y="94722"/>
                  <a:pt x="504266" y="74702"/>
                  <a:pt x="504266" y="50790"/>
                </a:cubicBezTo>
                <a:cubicBezTo>
                  <a:pt x="504266" y="22800"/>
                  <a:pt x="527011" y="0"/>
                  <a:pt x="555141" y="0"/>
                </a:cubicBezTo>
                <a:close/>
                <a:moveTo>
                  <a:pt x="51148" y="0"/>
                </a:moveTo>
                <a:cubicBezTo>
                  <a:pt x="79195" y="0"/>
                  <a:pt x="102040" y="22797"/>
                  <a:pt x="102040" y="50783"/>
                </a:cubicBezTo>
                <a:cubicBezTo>
                  <a:pt x="102040" y="74692"/>
                  <a:pt x="85417" y="94708"/>
                  <a:pt x="63221" y="100083"/>
                </a:cubicBezTo>
                <a:lnTo>
                  <a:pt x="63221" y="120100"/>
                </a:lnTo>
                <a:cubicBezTo>
                  <a:pt x="63221" y="143082"/>
                  <a:pt x="81981" y="161894"/>
                  <a:pt x="105105" y="161894"/>
                </a:cubicBezTo>
                <a:lnTo>
                  <a:pt x="150517" y="161894"/>
                </a:lnTo>
                <a:cubicBezTo>
                  <a:pt x="150053" y="164767"/>
                  <a:pt x="149774" y="167547"/>
                  <a:pt x="149774" y="170420"/>
                </a:cubicBezTo>
                <a:lnTo>
                  <a:pt x="149681" y="170420"/>
                </a:lnTo>
                <a:lnTo>
                  <a:pt x="149681" y="186081"/>
                </a:lnTo>
                <a:lnTo>
                  <a:pt x="105105" y="186081"/>
                </a:lnTo>
                <a:cubicBezTo>
                  <a:pt x="68608" y="186081"/>
                  <a:pt x="38890" y="156426"/>
                  <a:pt x="38890" y="120007"/>
                </a:cubicBezTo>
                <a:lnTo>
                  <a:pt x="38890" y="99990"/>
                </a:lnTo>
                <a:cubicBezTo>
                  <a:pt x="16694" y="94523"/>
                  <a:pt x="71" y="74506"/>
                  <a:pt x="71" y="50690"/>
                </a:cubicBezTo>
                <a:cubicBezTo>
                  <a:pt x="71" y="22797"/>
                  <a:pt x="23009" y="0"/>
                  <a:pt x="51148" y="0"/>
                </a:cubicBezTo>
                <a:close/>
              </a:path>
            </a:pathLst>
          </a:custGeom>
          <a:solidFill>
            <a:srgbClr val="FFFFFF"/>
          </a:solidFill>
          <a:ln>
            <a:noFill/>
          </a:ln>
          <a:effectLst/>
        </p:spPr>
        <p:txBody>
          <a:bodyPr wrap="square" lIns="91440" tIns="45720" rIns="91440" bIns="45720" anchor="ctr">
            <a:normAutofit fontScale="8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bg1">
                  <a:lumMod val="95000"/>
                </a:schemeClr>
              </a:solidFill>
              <a:cs typeface="+mn-ea"/>
              <a:sym typeface="+mn-lt"/>
            </a:endParaRPr>
          </a:p>
        </p:txBody>
      </p:sp>
      <p:cxnSp>
        <p:nvCxnSpPr>
          <p:cNvPr id="4" name="直接连接符 3"/>
          <p:cNvCxnSpPr/>
          <p:nvPr/>
        </p:nvCxnSpPr>
        <p:spPr>
          <a:xfrm>
            <a:off x="5048810" y="3798828"/>
            <a:ext cx="715772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48810" y="5156458"/>
            <a:ext cx="715772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randombar(horizontal)">
                                      <p:cBhvr>
                                        <p:cTn id="15" dur="500"/>
                                        <p:tgtEl>
                                          <p:spTgt spid="88"/>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horizontal)">
                                      <p:cBhvr>
                                        <p:cTn id="23" dur="500"/>
                                        <p:tgtEl>
                                          <p:spTgt spid="14"/>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14" presetClass="entr" presetSubtype="1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randombar(horizontal)">
                                      <p:cBhvr>
                                        <p:cTn id="33" dur="500"/>
                                        <p:tgtEl>
                                          <p:spTgt spid="4"/>
                                        </p:tgtEl>
                                      </p:cBhvr>
                                    </p:animEffect>
                                  </p:childTnLst>
                                </p:cTn>
                              </p:par>
                            </p:childTnLst>
                          </p:cTn>
                        </p:par>
                        <p:par>
                          <p:cTn id="34" fill="hold">
                            <p:stCondLst>
                              <p:cond delay="4000"/>
                            </p:stCondLst>
                            <p:childTnLst>
                              <p:par>
                                <p:cTn id="35" presetID="14" presetClass="entr" presetSubtype="1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randombar(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bldLvl="0" animBg="1"/>
      <p:bldP spid="12" grpId="0"/>
      <p:bldP spid="14"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srcRect/>
          <a:stretch>
            <a:fillRect/>
          </a:stretch>
        </a:blipFill>
        <a:effectLst/>
      </p:bgPr>
    </p:bg>
    <p:spTree>
      <p:nvGrpSpPr>
        <p:cNvPr id="1" name=""/>
        <p:cNvGrpSpPr/>
        <p:nvPr/>
      </p:nvGrpSpPr>
      <p:grpSpPr>
        <a:xfrm>
          <a:off x="0" y="0"/>
          <a:ext cx="0" cy="0"/>
          <a:chOff x="0" y="0"/>
          <a:chExt cx="0" cy="0"/>
        </a:xfrm>
      </p:grpSpPr>
      <p:sp>
        <p:nvSpPr>
          <p:cNvPr id="258" name="ïšľíḍé"/>
          <p:cNvSpPr/>
          <p:nvPr/>
        </p:nvSpPr>
        <p:spPr bwMode="auto">
          <a:xfrm>
            <a:off x="930910" y="4728210"/>
            <a:ext cx="2739390" cy="875665"/>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ts val="2000"/>
              </a:lnSpc>
            </a:pPr>
            <a:r>
              <a:rPr lang="zh-CN" altLang="en-US" sz="1500" dirty="0">
                <a:solidFill>
                  <a:schemeClr val="bg1">
                    <a:lumMod val="95000"/>
                  </a:schemeClr>
                </a:solidFill>
                <a:cs typeface="+mn-ea"/>
                <a:sym typeface="+mn-lt"/>
              </a:rPr>
              <a:t>Based on the economic system, with the blockchain project as the entry point, gradually develop into an encyclopedic knowledge base</a:t>
            </a:r>
            <a:endParaRPr lang="zh-CN" altLang="en-US" sz="1500" dirty="0">
              <a:solidFill>
                <a:schemeClr val="bg1">
                  <a:lumMod val="95000"/>
                </a:schemeClr>
              </a:solidFill>
              <a:cs typeface="+mn-ea"/>
              <a:sym typeface="+mn-lt"/>
            </a:endParaRPr>
          </a:p>
        </p:txBody>
      </p:sp>
      <p:sp>
        <p:nvSpPr>
          <p:cNvPr id="256" name="íśľíḋé"/>
          <p:cNvSpPr/>
          <p:nvPr/>
        </p:nvSpPr>
        <p:spPr bwMode="auto">
          <a:xfrm>
            <a:off x="4017645" y="4728210"/>
            <a:ext cx="2316480" cy="875665"/>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ts val="2000"/>
              </a:lnSpc>
            </a:pPr>
            <a:r>
              <a:rPr lang="zh-CN" altLang="en-US" sz="1600" dirty="0">
                <a:solidFill>
                  <a:schemeClr val="bg1">
                    <a:lumMod val="95000"/>
                  </a:schemeClr>
                </a:solidFill>
                <a:cs typeface="+mn-ea"/>
                <a:sym typeface="+mn-lt"/>
              </a:rPr>
              <a:t>Use soul tokens to establish a user growth system and credit system</a:t>
            </a:r>
            <a:endParaRPr lang="zh-CN" altLang="en-US" sz="1600" dirty="0">
              <a:solidFill>
                <a:schemeClr val="bg1">
                  <a:lumMod val="95000"/>
                </a:schemeClr>
              </a:solidFill>
              <a:cs typeface="+mn-ea"/>
              <a:sym typeface="+mn-lt"/>
            </a:endParaRPr>
          </a:p>
        </p:txBody>
      </p:sp>
      <p:sp>
        <p:nvSpPr>
          <p:cNvPr id="254" name="îṩ1îdé"/>
          <p:cNvSpPr/>
          <p:nvPr/>
        </p:nvSpPr>
        <p:spPr bwMode="auto">
          <a:xfrm>
            <a:off x="6492240" y="4728210"/>
            <a:ext cx="2316480" cy="875665"/>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ts val="2000"/>
              </a:lnSpc>
            </a:pPr>
            <a:r>
              <a:rPr lang="zh-CN" altLang="en-US" sz="1500" dirty="0">
                <a:solidFill>
                  <a:schemeClr val="bg1">
                    <a:lumMod val="95000"/>
                  </a:schemeClr>
                </a:solidFill>
                <a:cs typeface="+mn-ea"/>
                <a:sym typeface="+mn-lt"/>
              </a:rPr>
              <a:t>Use economic incentives to solve the problems of data collection and user content contribution</a:t>
            </a:r>
            <a:endParaRPr lang="zh-CN" altLang="en-US" sz="1500" dirty="0">
              <a:solidFill>
                <a:schemeClr val="bg1">
                  <a:lumMod val="95000"/>
                </a:schemeClr>
              </a:solidFill>
              <a:cs typeface="+mn-ea"/>
              <a:sym typeface="+mn-lt"/>
            </a:endParaRPr>
          </a:p>
        </p:txBody>
      </p:sp>
      <p:grpSp>
        <p:nvGrpSpPr>
          <p:cNvPr id="7" name="组合 6"/>
          <p:cNvGrpSpPr/>
          <p:nvPr/>
        </p:nvGrpSpPr>
        <p:grpSpPr>
          <a:xfrm>
            <a:off x="3156585" y="1656715"/>
            <a:ext cx="5878195" cy="2705100"/>
            <a:chOff x="4971" y="2839"/>
            <a:chExt cx="9257" cy="4260"/>
          </a:xfrm>
        </p:grpSpPr>
        <p:sp>
          <p:nvSpPr>
            <p:cNvPr id="222" name="ïṣḻíḋe"/>
            <p:cNvSpPr/>
            <p:nvPr/>
          </p:nvSpPr>
          <p:spPr>
            <a:xfrm>
              <a:off x="8322" y="2839"/>
              <a:ext cx="2559" cy="2188"/>
            </a:xfrm>
            <a:custGeom>
              <a:avLst/>
              <a:gdLst/>
              <a:ahLst/>
              <a:cxnLst/>
              <a:rect l="0" t="0" r="0" b="0"/>
              <a:pathLst>
                <a:path w="120000" h="120000" extrusionOk="0">
                  <a:moveTo>
                    <a:pt x="60000" y="0"/>
                  </a:moveTo>
                  <a:lnTo>
                    <a:pt x="60000" y="0"/>
                  </a:lnTo>
                  <a:lnTo>
                    <a:pt x="56836" y="0"/>
                  </a:lnTo>
                  <a:lnTo>
                    <a:pt x="53785" y="264"/>
                  </a:lnTo>
                  <a:lnTo>
                    <a:pt x="50847" y="660"/>
                  </a:lnTo>
                  <a:lnTo>
                    <a:pt x="47909" y="1321"/>
                  </a:lnTo>
                  <a:lnTo>
                    <a:pt x="44971" y="2114"/>
                  </a:lnTo>
                  <a:lnTo>
                    <a:pt x="42033" y="3171"/>
                  </a:lnTo>
                  <a:lnTo>
                    <a:pt x="39435" y="4229"/>
                  </a:lnTo>
                  <a:lnTo>
                    <a:pt x="36723" y="5418"/>
                  </a:lnTo>
                  <a:lnTo>
                    <a:pt x="34011" y="6872"/>
                  </a:lnTo>
                  <a:lnTo>
                    <a:pt x="31412" y="8458"/>
                  </a:lnTo>
                  <a:lnTo>
                    <a:pt x="28813" y="10044"/>
                  </a:lnTo>
                  <a:lnTo>
                    <a:pt x="26440" y="11894"/>
                  </a:lnTo>
                  <a:lnTo>
                    <a:pt x="24067" y="13876"/>
                  </a:lnTo>
                  <a:lnTo>
                    <a:pt x="21807" y="15991"/>
                  </a:lnTo>
                  <a:lnTo>
                    <a:pt x="19661" y="18105"/>
                  </a:lnTo>
                  <a:lnTo>
                    <a:pt x="17514" y="20484"/>
                  </a:lnTo>
                  <a:lnTo>
                    <a:pt x="15593" y="22863"/>
                  </a:lnTo>
                  <a:lnTo>
                    <a:pt x="13672" y="25506"/>
                  </a:lnTo>
                  <a:lnTo>
                    <a:pt x="11864" y="28149"/>
                  </a:lnTo>
                  <a:lnTo>
                    <a:pt x="10169" y="30925"/>
                  </a:lnTo>
                  <a:lnTo>
                    <a:pt x="8700" y="33700"/>
                  </a:lnTo>
                  <a:lnTo>
                    <a:pt x="7118" y="36607"/>
                  </a:lnTo>
                  <a:lnTo>
                    <a:pt x="5762" y="39779"/>
                  </a:lnTo>
                  <a:lnTo>
                    <a:pt x="4632" y="42687"/>
                  </a:lnTo>
                  <a:lnTo>
                    <a:pt x="3615" y="45859"/>
                  </a:lnTo>
                  <a:lnTo>
                    <a:pt x="2711" y="49295"/>
                  </a:lnTo>
                  <a:lnTo>
                    <a:pt x="1920" y="52599"/>
                  </a:lnTo>
                  <a:lnTo>
                    <a:pt x="1129" y="55903"/>
                  </a:lnTo>
                  <a:lnTo>
                    <a:pt x="677" y="59471"/>
                  </a:lnTo>
                  <a:lnTo>
                    <a:pt x="225" y="62907"/>
                  </a:lnTo>
                  <a:lnTo>
                    <a:pt x="112" y="66475"/>
                  </a:lnTo>
                  <a:lnTo>
                    <a:pt x="0" y="70176"/>
                  </a:lnTo>
                  <a:lnTo>
                    <a:pt x="0" y="70176"/>
                  </a:lnTo>
                  <a:lnTo>
                    <a:pt x="112" y="73744"/>
                  </a:lnTo>
                  <a:lnTo>
                    <a:pt x="225" y="77444"/>
                  </a:lnTo>
                  <a:lnTo>
                    <a:pt x="677" y="80881"/>
                  </a:lnTo>
                  <a:lnTo>
                    <a:pt x="1129" y="84185"/>
                  </a:lnTo>
                  <a:lnTo>
                    <a:pt x="1920" y="87753"/>
                  </a:lnTo>
                  <a:lnTo>
                    <a:pt x="2711" y="91057"/>
                  </a:lnTo>
                  <a:lnTo>
                    <a:pt x="3728" y="94493"/>
                  </a:lnTo>
                  <a:lnTo>
                    <a:pt x="4745" y="97665"/>
                  </a:lnTo>
                  <a:lnTo>
                    <a:pt x="5988" y="100837"/>
                  </a:lnTo>
                  <a:lnTo>
                    <a:pt x="7344" y="103744"/>
                  </a:lnTo>
                  <a:lnTo>
                    <a:pt x="8813" y="106784"/>
                  </a:lnTo>
                  <a:lnTo>
                    <a:pt x="10282" y="109559"/>
                  </a:lnTo>
                  <a:lnTo>
                    <a:pt x="11977" y="112466"/>
                  </a:lnTo>
                  <a:lnTo>
                    <a:pt x="13785" y="115110"/>
                  </a:lnTo>
                  <a:lnTo>
                    <a:pt x="15706" y="117488"/>
                  </a:lnTo>
                  <a:lnTo>
                    <a:pt x="17740" y="120000"/>
                  </a:lnTo>
                  <a:lnTo>
                    <a:pt x="23615" y="113259"/>
                  </a:lnTo>
                  <a:lnTo>
                    <a:pt x="23615" y="113259"/>
                  </a:lnTo>
                  <a:lnTo>
                    <a:pt x="21807" y="111145"/>
                  </a:lnTo>
                  <a:lnTo>
                    <a:pt x="20112" y="108898"/>
                  </a:lnTo>
                  <a:lnTo>
                    <a:pt x="18644" y="106651"/>
                  </a:lnTo>
                  <a:lnTo>
                    <a:pt x="17062" y="104140"/>
                  </a:lnTo>
                  <a:lnTo>
                    <a:pt x="15706" y="101629"/>
                  </a:lnTo>
                  <a:lnTo>
                    <a:pt x="14576" y="99251"/>
                  </a:lnTo>
                  <a:lnTo>
                    <a:pt x="13333" y="96607"/>
                  </a:lnTo>
                  <a:lnTo>
                    <a:pt x="12316" y="93964"/>
                  </a:lnTo>
                  <a:lnTo>
                    <a:pt x="11412" y="91057"/>
                  </a:lnTo>
                  <a:lnTo>
                    <a:pt x="10508" y="88281"/>
                  </a:lnTo>
                  <a:lnTo>
                    <a:pt x="9717" y="85242"/>
                  </a:lnTo>
                  <a:lnTo>
                    <a:pt x="9265" y="82466"/>
                  </a:lnTo>
                  <a:lnTo>
                    <a:pt x="8700" y="79295"/>
                  </a:lnTo>
                  <a:lnTo>
                    <a:pt x="8361" y="76387"/>
                  </a:lnTo>
                  <a:lnTo>
                    <a:pt x="8248" y="73215"/>
                  </a:lnTo>
                  <a:lnTo>
                    <a:pt x="8022" y="70176"/>
                  </a:lnTo>
                  <a:lnTo>
                    <a:pt x="8022" y="70176"/>
                  </a:lnTo>
                  <a:lnTo>
                    <a:pt x="8248" y="67004"/>
                  </a:lnTo>
                  <a:lnTo>
                    <a:pt x="8361" y="63832"/>
                  </a:lnTo>
                  <a:lnTo>
                    <a:pt x="8700" y="60792"/>
                  </a:lnTo>
                  <a:lnTo>
                    <a:pt x="9152" y="57885"/>
                  </a:lnTo>
                  <a:lnTo>
                    <a:pt x="9717" y="54845"/>
                  </a:lnTo>
                  <a:lnTo>
                    <a:pt x="10508" y="52070"/>
                  </a:lnTo>
                  <a:lnTo>
                    <a:pt x="11186" y="49295"/>
                  </a:lnTo>
                  <a:lnTo>
                    <a:pt x="12316" y="46387"/>
                  </a:lnTo>
                  <a:lnTo>
                    <a:pt x="13220" y="43744"/>
                  </a:lnTo>
                  <a:lnTo>
                    <a:pt x="14350" y="41101"/>
                  </a:lnTo>
                  <a:lnTo>
                    <a:pt x="15593" y="38722"/>
                  </a:lnTo>
                  <a:lnTo>
                    <a:pt x="16949" y="36211"/>
                  </a:lnTo>
                  <a:lnTo>
                    <a:pt x="18418" y="33700"/>
                  </a:lnTo>
                  <a:lnTo>
                    <a:pt x="20000" y="31453"/>
                  </a:lnTo>
                  <a:lnTo>
                    <a:pt x="21581" y="29339"/>
                  </a:lnTo>
                  <a:lnTo>
                    <a:pt x="23276" y="27224"/>
                  </a:lnTo>
                  <a:lnTo>
                    <a:pt x="25084" y="25242"/>
                  </a:lnTo>
                  <a:lnTo>
                    <a:pt x="27005" y="23392"/>
                  </a:lnTo>
                  <a:lnTo>
                    <a:pt x="29039" y="21541"/>
                  </a:lnTo>
                  <a:lnTo>
                    <a:pt x="30960" y="19823"/>
                  </a:lnTo>
                  <a:lnTo>
                    <a:pt x="33107" y="18237"/>
                  </a:lnTo>
                  <a:lnTo>
                    <a:pt x="35367" y="16784"/>
                  </a:lnTo>
                  <a:lnTo>
                    <a:pt x="37627" y="15462"/>
                  </a:lnTo>
                  <a:lnTo>
                    <a:pt x="39887" y="14273"/>
                  </a:lnTo>
                  <a:lnTo>
                    <a:pt x="42033" y="13215"/>
                  </a:lnTo>
                  <a:lnTo>
                    <a:pt x="44519" y="12290"/>
                  </a:lnTo>
                  <a:lnTo>
                    <a:pt x="47005" y="11365"/>
                  </a:lnTo>
                  <a:lnTo>
                    <a:pt x="49491" y="10704"/>
                  </a:lnTo>
                  <a:lnTo>
                    <a:pt x="51977" y="10176"/>
                  </a:lnTo>
                  <a:lnTo>
                    <a:pt x="54689" y="9779"/>
                  </a:lnTo>
                  <a:lnTo>
                    <a:pt x="57288" y="9647"/>
                  </a:lnTo>
                  <a:lnTo>
                    <a:pt x="60000" y="9515"/>
                  </a:lnTo>
                  <a:lnTo>
                    <a:pt x="60000" y="9515"/>
                  </a:lnTo>
                  <a:lnTo>
                    <a:pt x="62711" y="9647"/>
                  </a:lnTo>
                  <a:lnTo>
                    <a:pt x="65310" y="9779"/>
                  </a:lnTo>
                  <a:lnTo>
                    <a:pt x="67796" y="10176"/>
                  </a:lnTo>
                  <a:lnTo>
                    <a:pt x="70395" y="10704"/>
                  </a:lnTo>
                  <a:lnTo>
                    <a:pt x="72994" y="11365"/>
                  </a:lnTo>
                  <a:lnTo>
                    <a:pt x="75367" y="12290"/>
                  </a:lnTo>
                  <a:lnTo>
                    <a:pt x="77740" y="13215"/>
                  </a:lnTo>
                  <a:lnTo>
                    <a:pt x="80112" y="14273"/>
                  </a:lnTo>
                  <a:lnTo>
                    <a:pt x="82372" y="15462"/>
                  </a:lnTo>
                  <a:lnTo>
                    <a:pt x="84632" y="16784"/>
                  </a:lnTo>
                  <a:lnTo>
                    <a:pt x="86779" y="18237"/>
                  </a:lnTo>
                  <a:lnTo>
                    <a:pt x="88926" y="19823"/>
                  </a:lnTo>
                  <a:lnTo>
                    <a:pt x="90960" y="21541"/>
                  </a:lnTo>
                  <a:lnTo>
                    <a:pt x="92994" y="23392"/>
                  </a:lnTo>
                  <a:lnTo>
                    <a:pt x="94802" y="25242"/>
                  </a:lnTo>
                  <a:lnTo>
                    <a:pt x="96610" y="27224"/>
                  </a:lnTo>
                  <a:lnTo>
                    <a:pt x="98418" y="29339"/>
                  </a:lnTo>
                  <a:lnTo>
                    <a:pt x="100000" y="31453"/>
                  </a:lnTo>
                  <a:lnTo>
                    <a:pt x="101581" y="33700"/>
                  </a:lnTo>
                  <a:lnTo>
                    <a:pt x="102937" y="36211"/>
                  </a:lnTo>
                  <a:lnTo>
                    <a:pt x="104293" y="38722"/>
                  </a:lnTo>
                  <a:lnTo>
                    <a:pt x="105649" y="41101"/>
                  </a:lnTo>
                  <a:lnTo>
                    <a:pt x="106666" y="43744"/>
                  </a:lnTo>
                  <a:lnTo>
                    <a:pt x="107683" y="46387"/>
                  </a:lnTo>
                  <a:lnTo>
                    <a:pt x="108587" y="49295"/>
                  </a:lnTo>
                  <a:lnTo>
                    <a:pt x="109491" y="52070"/>
                  </a:lnTo>
                  <a:lnTo>
                    <a:pt x="110169" y="54845"/>
                  </a:lnTo>
                  <a:lnTo>
                    <a:pt x="110734" y="57885"/>
                  </a:lnTo>
                  <a:lnTo>
                    <a:pt x="111186" y="60792"/>
                  </a:lnTo>
                  <a:lnTo>
                    <a:pt x="111638" y="63832"/>
                  </a:lnTo>
                  <a:lnTo>
                    <a:pt x="111751" y="67004"/>
                  </a:lnTo>
                  <a:lnTo>
                    <a:pt x="111751" y="70176"/>
                  </a:lnTo>
                  <a:lnTo>
                    <a:pt x="111751" y="70176"/>
                  </a:lnTo>
                  <a:lnTo>
                    <a:pt x="111751" y="73215"/>
                  </a:lnTo>
                  <a:lnTo>
                    <a:pt x="111525" y="76387"/>
                  </a:lnTo>
                  <a:lnTo>
                    <a:pt x="111186" y="79295"/>
                  </a:lnTo>
                  <a:lnTo>
                    <a:pt x="110734" y="82466"/>
                  </a:lnTo>
                  <a:lnTo>
                    <a:pt x="110169" y="85242"/>
                  </a:lnTo>
                  <a:lnTo>
                    <a:pt x="109491" y="88281"/>
                  </a:lnTo>
                  <a:lnTo>
                    <a:pt x="108587" y="91057"/>
                  </a:lnTo>
                  <a:lnTo>
                    <a:pt x="107683" y="93964"/>
                  </a:lnTo>
                  <a:lnTo>
                    <a:pt x="106666" y="96607"/>
                  </a:lnTo>
                  <a:lnTo>
                    <a:pt x="105423" y="99251"/>
                  </a:lnTo>
                  <a:lnTo>
                    <a:pt x="104293" y="101629"/>
                  </a:lnTo>
                  <a:lnTo>
                    <a:pt x="102937" y="104140"/>
                  </a:lnTo>
                  <a:lnTo>
                    <a:pt x="101355" y="106651"/>
                  </a:lnTo>
                  <a:lnTo>
                    <a:pt x="99774" y="108898"/>
                  </a:lnTo>
                  <a:lnTo>
                    <a:pt x="98079" y="111145"/>
                  </a:lnTo>
                  <a:lnTo>
                    <a:pt x="96384" y="113259"/>
                  </a:lnTo>
                  <a:lnTo>
                    <a:pt x="102146" y="120000"/>
                  </a:lnTo>
                  <a:lnTo>
                    <a:pt x="102146" y="120000"/>
                  </a:lnTo>
                  <a:lnTo>
                    <a:pt x="104293" y="117488"/>
                  </a:lnTo>
                  <a:lnTo>
                    <a:pt x="106101" y="115110"/>
                  </a:lnTo>
                  <a:lnTo>
                    <a:pt x="107909" y="112466"/>
                  </a:lnTo>
                  <a:lnTo>
                    <a:pt x="109717" y="109559"/>
                  </a:lnTo>
                  <a:lnTo>
                    <a:pt x="111186" y="106784"/>
                  </a:lnTo>
                  <a:lnTo>
                    <a:pt x="112655" y="103744"/>
                  </a:lnTo>
                  <a:lnTo>
                    <a:pt x="114011" y="100837"/>
                  </a:lnTo>
                  <a:lnTo>
                    <a:pt x="115254" y="97665"/>
                  </a:lnTo>
                  <a:lnTo>
                    <a:pt x="116271" y="94493"/>
                  </a:lnTo>
                  <a:lnTo>
                    <a:pt x="117288" y="91057"/>
                  </a:lnTo>
                  <a:lnTo>
                    <a:pt x="118079" y="87753"/>
                  </a:lnTo>
                  <a:lnTo>
                    <a:pt x="118644" y="84185"/>
                  </a:lnTo>
                  <a:lnTo>
                    <a:pt x="119322" y="80881"/>
                  </a:lnTo>
                  <a:lnTo>
                    <a:pt x="119774" y="77444"/>
                  </a:lnTo>
                  <a:lnTo>
                    <a:pt x="119887" y="73744"/>
                  </a:lnTo>
                  <a:lnTo>
                    <a:pt x="120000" y="70176"/>
                  </a:lnTo>
                  <a:lnTo>
                    <a:pt x="120000" y="70176"/>
                  </a:lnTo>
                  <a:lnTo>
                    <a:pt x="119887" y="66475"/>
                  </a:lnTo>
                  <a:lnTo>
                    <a:pt x="119774" y="62907"/>
                  </a:lnTo>
                  <a:lnTo>
                    <a:pt x="119322" y="59471"/>
                  </a:lnTo>
                  <a:lnTo>
                    <a:pt x="118870" y="55903"/>
                  </a:lnTo>
                  <a:lnTo>
                    <a:pt x="118079" y="52599"/>
                  </a:lnTo>
                  <a:lnTo>
                    <a:pt x="117288" y="49295"/>
                  </a:lnTo>
                  <a:lnTo>
                    <a:pt x="116384" y="45859"/>
                  </a:lnTo>
                  <a:lnTo>
                    <a:pt x="115254" y="42687"/>
                  </a:lnTo>
                  <a:lnTo>
                    <a:pt x="114011" y="39779"/>
                  </a:lnTo>
                  <a:lnTo>
                    <a:pt x="112881" y="36607"/>
                  </a:lnTo>
                  <a:lnTo>
                    <a:pt x="111299" y="33700"/>
                  </a:lnTo>
                  <a:lnTo>
                    <a:pt x="109830" y="30925"/>
                  </a:lnTo>
                  <a:lnTo>
                    <a:pt x="108022" y="28149"/>
                  </a:lnTo>
                  <a:lnTo>
                    <a:pt x="106327" y="25506"/>
                  </a:lnTo>
                  <a:lnTo>
                    <a:pt x="104406" y="22863"/>
                  </a:lnTo>
                  <a:lnTo>
                    <a:pt x="102485" y="20484"/>
                  </a:lnTo>
                  <a:lnTo>
                    <a:pt x="100338" y="18105"/>
                  </a:lnTo>
                  <a:lnTo>
                    <a:pt x="98192" y="15991"/>
                  </a:lnTo>
                  <a:lnTo>
                    <a:pt x="95932" y="13876"/>
                  </a:lnTo>
                  <a:lnTo>
                    <a:pt x="93559" y="11894"/>
                  </a:lnTo>
                  <a:lnTo>
                    <a:pt x="91186" y="10044"/>
                  </a:lnTo>
                  <a:lnTo>
                    <a:pt x="88587" y="8458"/>
                  </a:lnTo>
                  <a:lnTo>
                    <a:pt x="85988" y="6872"/>
                  </a:lnTo>
                  <a:lnTo>
                    <a:pt x="83276" y="5418"/>
                  </a:lnTo>
                  <a:lnTo>
                    <a:pt x="80564" y="4229"/>
                  </a:lnTo>
                  <a:lnTo>
                    <a:pt x="77740" y="3171"/>
                  </a:lnTo>
                  <a:lnTo>
                    <a:pt x="75028" y="2114"/>
                  </a:lnTo>
                  <a:lnTo>
                    <a:pt x="72090" y="1321"/>
                  </a:lnTo>
                  <a:lnTo>
                    <a:pt x="69152" y="660"/>
                  </a:lnTo>
                  <a:lnTo>
                    <a:pt x="66214" y="264"/>
                  </a:lnTo>
                  <a:lnTo>
                    <a:pt x="63050" y="0"/>
                  </a:lnTo>
                  <a:lnTo>
                    <a:pt x="60000" y="0"/>
                  </a:lnTo>
                  <a:lnTo>
                    <a:pt x="60000" y="0"/>
                  </a:lnTo>
                  <a:close/>
                </a:path>
              </a:pathLst>
            </a:custGeom>
            <a:solidFill>
              <a:schemeClr val="bg1">
                <a:lumMod val="95000"/>
              </a:schemeClr>
            </a:solidFill>
            <a:ln>
              <a:noFill/>
            </a:ln>
          </p:spPr>
          <p:txBody>
            <a:bodyPr wrap="square" lIns="91440" tIns="45720" rIns="91440" bIns="45720" anchor="t" anchorCtr="0">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a:solidFill>
                  <a:schemeClr val="bg1">
                    <a:lumMod val="95000"/>
                  </a:schemeClr>
                </a:solidFill>
                <a:cs typeface="+mn-ea"/>
                <a:sym typeface="+mn-lt"/>
              </a:endParaRPr>
            </a:p>
          </p:txBody>
        </p:sp>
        <p:sp>
          <p:nvSpPr>
            <p:cNvPr id="223" name="ï$1iḑè"/>
            <p:cNvSpPr/>
            <p:nvPr/>
          </p:nvSpPr>
          <p:spPr>
            <a:xfrm>
              <a:off x="4971" y="2839"/>
              <a:ext cx="2559" cy="2188"/>
            </a:xfrm>
            <a:custGeom>
              <a:avLst/>
              <a:gdLst/>
              <a:ahLst/>
              <a:cxnLst/>
              <a:rect l="0" t="0" r="0" b="0"/>
              <a:pathLst>
                <a:path w="120000" h="120000" extrusionOk="0">
                  <a:moveTo>
                    <a:pt x="60056" y="0"/>
                  </a:moveTo>
                  <a:lnTo>
                    <a:pt x="60056" y="0"/>
                  </a:lnTo>
                  <a:lnTo>
                    <a:pt x="56889" y="0"/>
                  </a:lnTo>
                  <a:lnTo>
                    <a:pt x="53949" y="264"/>
                  </a:lnTo>
                  <a:lnTo>
                    <a:pt x="50895" y="660"/>
                  </a:lnTo>
                  <a:lnTo>
                    <a:pt x="47841" y="1321"/>
                  </a:lnTo>
                  <a:lnTo>
                    <a:pt x="45014" y="2114"/>
                  </a:lnTo>
                  <a:lnTo>
                    <a:pt x="42186" y="3171"/>
                  </a:lnTo>
                  <a:lnTo>
                    <a:pt x="39472" y="4229"/>
                  </a:lnTo>
                  <a:lnTo>
                    <a:pt x="36531" y="5418"/>
                  </a:lnTo>
                  <a:lnTo>
                    <a:pt x="34043" y="6872"/>
                  </a:lnTo>
                  <a:lnTo>
                    <a:pt x="31442" y="8458"/>
                  </a:lnTo>
                  <a:lnTo>
                    <a:pt x="28840" y="10044"/>
                  </a:lnTo>
                  <a:lnTo>
                    <a:pt x="26465" y="11894"/>
                  </a:lnTo>
                  <a:lnTo>
                    <a:pt x="24090" y="13876"/>
                  </a:lnTo>
                  <a:lnTo>
                    <a:pt x="21828" y="15991"/>
                  </a:lnTo>
                  <a:lnTo>
                    <a:pt x="19566" y="18105"/>
                  </a:lnTo>
                  <a:lnTo>
                    <a:pt x="17643" y="20484"/>
                  </a:lnTo>
                  <a:lnTo>
                    <a:pt x="15494" y="22863"/>
                  </a:lnTo>
                  <a:lnTo>
                    <a:pt x="13685" y="25506"/>
                  </a:lnTo>
                  <a:lnTo>
                    <a:pt x="11875" y="28149"/>
                  </a:lnTo>
                  <a:lnTo>
                    <a:pt x="10179" y="30925"/>
                  </a:lnTo>
                  <a:lnTo>
                    <a:pt x="8708" y="33700"/>
                  </a:lnTo>
                  <a:lnTo>
                    <a:pt x="7238" y="36607"/>
                  </a:lnTo>
                  <a:lnTo>
                    <a:pt x="5881" y="39779"/>
                  </a:lnTo>
                  <a:lnTo>
                    <a:pt x="4637" y="42687"/>
                  </a:lnTo>
                  <a:lnTo>
                    <a:pt x="3619" y="45859"/>
                  </a:lnTo>
                  <a:lnTo>
                    <a:pt x="2714" y="49295"/>
                  </a:lnTo>
                  <a:lnTo>
                    <a:pt x="1809" y="52599"/>
                  </a:lnTo>
                  <a:lnTo>
                    <a:pt x="1131" y="55903"/>
                  </a:lnTo>
                  <a:lnTo>
                    <a:pt x="565" y="59471"/>
                  </a:lnTo>
                  <a:lnTo>
                    <a:pt x="226" y="62907"/>
                  </a:lnTo>
                  <a:lnTo>
                    <a:pt x="0" y="66475"/>
                  </a:lnTo>
                  <a:lnTo>
                    <a:pt x="0" y="70176"/>
                  </a:lnTo>
                  <a:lnTo>
                    <a:pt x="0" y="70176"/>
                  </a:lnTo>
                  <a:lnTo>
                    <a:pt x="0" y="73744"/>
                  </a:lnTo>
                  <a:lnTo>
                    <a:pt x="226" y="77444"/>
                  </a:lnTo>
                  <a:lnTo>
                    <a:pt x="565" y="80881"/>
                  </a:lnTo>
                  <a:lnTo>
                    <a:pt x="1131" y="84185"/>
                  </a:lnTo>
                  <a:lnTo>
                    <a:pt x="1922" y="87753"/>
                  </a:lnTo>
                  <a:lnTo>
                    <a:pt x="2714" y="91057"/>
                  </a:lnTo>
                  <a:lnTo>
                    <a:pt x="3619" y="94493"/>
                  </a:lnTo>
                  <a:lnTo>
                    <a:pt x="4750" y="97665"/>
                  </a:lnTo>
                  <a:lnTo>
                    <a:pt x="5994" y="100837"/>
                  </a:lnTo>
                  <a:lnTo>
                    <a:pt x="7351" y="103744"/>
                  </a:lnTo>
                  <a:lnTo>
                    <a:pt x="8708" y="106784"/>
                  </a:lnTo>
                  <a:lnTo>
                    <a:pt x="10405" y="109559"/>
                  </a:lnTo>
                  <a:lnTo>
                    <a:pt x="11988" y="112466"/>
                  </a:lnTo>
                  <a:lnTo>
                    <a:pt x="13798" y="115110"/>
                  </a:lnTo>
                  <a:lnTo>
                    <a:pt x="15834" y="117488"/>
                  </a:lnTo>
                  <a:lnTo>
                    <a:pt x="17756" y="120000"/>
                  </a:lnTo>
                  <a:lnTo>
                    <a:pt x="23638" y="113259"/>
                  </a:lnTo>
                  <a:lnTo>
                    <a:pt x="23638" y="113259"/>
                  </a:lnTo>
                  <a:lnTo>
                    <a:pt x="21828" y="111145"/>
                  </a:lnTo>
                  <a:lnTo>
                    <a:pt x="20131" y="108898"/>
                  </a:lnTo>
                  <a:lnTo>
                    <a:pt x="18661" y="106651"/>
                  </a:lnTo>
                  <a:lnTo>
                    <a:pt x="17191" y="104140"/>
                  </a:lnTo>
                  <a:lnTo>
                    <a:pt x="15834" y="101629"/>
                  </a:lnTo>
                  <a:lnTo>
                    <a:pt x="14476" y="99251"/>
                  </a:lnTo>
                  <a:lnTo>
                    <a:pt x="13345" y="96607"/>
                  </a:lnTo>
                  <a:lnTo>
                    <a:pt x="12327" y="93964"/>
                  </a:lnTo>
                  <a:lnTo>
                    <a:pt x="11310" y="91057"/>
                  </a:lnTo>
                  <a:lnTo>
                    <a:pt x="10518" y="88281"/>
                  </a:lnTo>
                  <a:lnTo>
                    <a:pt x="9726" y="85242"/>
                  </a:lnTo>
                  <a:lnTo>
                    <a:pt x="9161" y="82466"/>
                  </a:lnTo>
                  <a:lnTo>
                    <a:pt x="8708" y="79295"/>
                  </a:lnTo>
                  <a:lnTo>
                    <a:pt x="8369" y="76387"/>
                  </a:lnTo>
                  <a:lnTo>
                    <a:pt x="8256" y="73215"/>
                  </a:lnTo>
                  <a:lnTo>
                    <a:pt x="8143" y="70176"/>
                  </a:lnTo>
                  <a:lnTo>
                    <a:pt x="8143" y="70176"/>
                  </a:lnTo>
                  <a:lnTo>
                    <a:pt x="8256" y="67004"/>
                  </a:lnTo>
                  <a:lnTo>
                    <a:pt x="8369" y="63832"/>
                  </a:lnTo>
                  <a:lnTo>
                    <a:pt x="8708" y="60792"/>
                  </a:lnTo>
                  <a:lnTo>
                    <a:pt x="9161" y="57885"/>
                  </a:lnTo>
                  <a:lnTo>
                    <a:pt x="9726" y="54845"/>
                  </a:lnTo>
                  <a:lnTo>
                    <a:pt x="10518" y="52070"/>
                  </a:lnTo>
                  <a:lnTo>
                    <a:pt x="11310" y="49295"/>
                  </a:lnTo>
                  <a:lnTo>
                    <a:pt x="12214" y="46387"/>
                  </a:lnTo>
                  <a:lnTo>
                    <a:pt x="13232" y="43744"/>
                  </a:lnTo>
                  <a:lnTo>
                    <a:pt x="14476" y="41101"/>
                  </a:lnTo>
                  <a:lnTo>
                    <a:pt x="15607" y="38722"/>
                  </a:lnTo>
                  <a:lnTo>
                    <a:pt x="16965" y="36211"/>
                  </a:lnTo>
                  <a:lnTo>
                    <a:pt x="18435" y="33700"/>
                  </a:lnTo>
                  <a:lnTo>
                    <a:pt x="20018" y="31453"/>
                  </a:lnTo>
                  <a:lnTo>
                    <a:pt x="21602" y="29339"/>
                  </a:lnTo>
                  <a:lnTo>
                    <a:pt x="23298" y="27224"/>
                  </a:lnTo>
                  <a:lnTo>
                    <a:pt x="25108" y="25242"/>
                  </a:lnTo>
                  <a:lnTo>
                    <a:pt x="27031" y="23392"/>
                  </a:lnTo>
                  <a:lnTo>
                    <a:pt x="29066" y="21541"/>
                  </a:lnTo>
                  <a:lnTo>
                    <a:pt x="30989" y="19823"/>
                  </a:lnTo>
                  <a:lnTo>
                    <a:pt x="33138" y="18237"/>
                  </a:lnTo>
                  <a:lnTo>
                    <a:pt x="35174" y="16784"/>
                  </a:lnTo>
                  <a:lnTo>
                    <a:pt x="37436" y="15462"/>
                  </a:lnTo>
                  <a:lnTo>
                    <a:pt x="39924" y="14273"/>
                  </a:lnTo>
                  <a:lnTo>
                    <a:pt x="42186" y="13215"/>
                  </a:lnTo>
                  <a:lnTo>
                    <a:pt x="44561" y="12290"/>
                  </a:lnTo>
                  <a:lnTo>
                    <a:pt x="47163" y="11365"/>
                  </a:lnTo>
                  <a:lnTo>
                    <a:pt x="49538" y="10704"/>
                  </a:lnTo>
                  <a:lnTo>
                    <a:pt x="52139" y="10176"/>
                  </a:lnTo>
                  <a:lnTo>
                    <a:pt x="54627" y="9779"/>
                  </a:lnTo>
                  <a:lnTo>
                    <a:pt x="57342" y="9647"/>
                  </a:lnTo>
                  <a:lnTo>
                    <a:pt x="60056" y="9515"/>
                  </a:lnTo>
                  <a:lnTo>
                    <a:pt x="60056" y="9515"/>
                  </a:lnTo>
                  <a:lnTo>
                    <a:pt x="62657" y="9647"/>
                  </a:lnTo>
                  <a:lnTo>
                    <a:pt x="65372" y="9779"/>
                  </a:lnTo>
                  <a:lnTo>
                    <a:pt x="67860" y="10176"/>
                  </a:lnTo>
                  <a:lnTo>
                    <a:pt x="70461" y="10704"/>
                  </a:lnTo>
                  <a:lnTo>
                    <a:pt x="73063" y="11365"/>
                  </a:lnTo>
                  <a:lnTo>
                    <a:pt x="75438" y="12290"/>
                  </a:lnTo>
                  <a:lnTo>
                    <a:pt x="77813" y="13215"/>
                  </a:lnTo>
                  <a:lnTo>
                    <a:pt x="80301" y="14273"/>
                  </a:lnTo>
                  <a:lnTo>
                    <a:pt x="82563" y="15462"/>
                  </a:lnTo>
                  <a:lnTo>
                    <a:pt x="84825" y="16784"/>
                  </a:lnTo>
                  <a:lnTo>
                    <a:pt x="86861" y="18237"/>
                  </a:lnTo>
                  <a:lnTo>
                    <a:pt x="89010" y="19823"/>
                  </a:lnTo>
                  <a:lnTo>
                    <a:pt x="91046" y="21541"/>
                  </a:lnTo>
                  <a:lnTo>
                    <a:pt x="93081" y="23392"/>
                  </a:lnTo>
                  <a:lnTo>
                    <a:pt x="94891" y="25242"/>
                  </a:lnTo>
                  <a:lnTo>
                    <a:pt x="96701" y="27224"/>
                  </a:lnTo>
                  <a:lnTo>
                    <a:pt x="98510" y="29339"/>
                  </a:lnTo>
                  <a:lnTo>
                    <a:pt x="99981" y="31453"/>
                  </a:lnTo>
                  <a:lnTo>
                    <a:pt x="101677" y="33700"/>
                  </a:lnTo>
                  <a:lnTo>
                    <a:pt x="103034" y="36211"/>
                  </a:lnTo>
                  <a:lnTo>
                    <a:pt x="104392" y="38722"/>
                  </a:lnTo>
                  <a:lnTo>
                    <a:pt x="105523" y="41101"/>
                  </a:lnTo>
                  <a:lnTo>
                    <a:pt x="106767" y="43744"/>
                  </a:lnTo>
                  <a:lnTo>
                    <a:pt x="107785" y="46387"/>
                  </a:lnTo>
                  <a:lnTo>
                    <a:pt x="108689" y="49295"/>
                  </a:lnTo>
                  <a:lnTo>
                    <a:pt x="109594" y="52070"/>
                  </a:lnTo>
                  <a:lnTo>
                    <a:pt x="110273" y="54845"/>
                  </a:lnTo>
                  <a:lnTo>
                    <a:pt x="110838" y="57885"/>
                  </a:lnTo>
                  <a:lnTo>
                    <a:pt x="111291" y="60792"/>
                  </a:lnTo>
                  <a:lnTo>
                    <a:pt x="111630" y="63832"/>
                  </a:lnTo>
                  <a:lnTo>
                    <a:pt x="111856" y="67004"/>
                  </a:lnTo>
                  <a:lnTo>
                    <a:pt x="111856" y="70176"/>
                  </a:lnTo>
                  <a:lnTo>
                    <a:pt x="111856" y="70176"/>
                  </a:lnTo>
                  <a:lnTo>
                    <a:pt x="111856" y="73215"/>
                  </a:lnTo>
                  <a:lnTo>
                    <a:pt x="111630" y="76387"/>
                  </a:lnTo>
                  <a:lnTo>
                    <a:pt x="111291" y="79295"/>
                  </a:lnTo>
                  <a:lnTo>
                    <a:pt x="110838" y="82466"/>
                  </a:lnTo>
                  <a:lnTo>
                    <a:pt x="110273" y="85242"/>
                  </a:lnTo>
                  <a:lnTo>
                    <a:pt x="109481" y="88281"/>
                  </a:lnTo>
                  <a:lnTo>
                    <a:pt x="108689" y="91057"/>
                  </a:lnTo>
                  <a:lnTo>
                    <a:pt x="107785" y="93964"/>
                  </a:lnTo>
                  <a:lnTo>
                    <a:pt x="106767" y="96607"/>
                  </a:lnTo>
                  <a:lnTo>
                    <a:pt x="105523" y="99251"/>
                  </a:lnTo>
                  <a:lnTo>
                    <a:pt x="104165" y="101629"/>
                  </a:lnTo>
                  <a:lnTo>
                    <a:pt x="102808" y="104140"/>
                  </a:lnTo>
                  <a:lnTo>
                    <a:pt x="101451" y="106651"/>
                  </a:lnTo>
                  <a:lnTo>
                    <a:pt x="99868" y="108898"/>
                  </a:lnTo>
                  <a:lnTo>
                    <a:pt x="98171" y="111145"/>
                  </a:lnTo>
                  <a:lnTo>
                    <a:pt x="96475" y="113259"/>
                  </a:lnTo>
                  <a:lnTo>
                    <a:pt x="102243" y="120000"/>
                  </a:lnTo>
                  <a:lnTo>
                    <a:pt x="102243" y="120000"/>
                  </a:lnTo>
                  <a:lnTo>
                    <a:pt x="104165" y="117488"/>
                  </a:lnTo>
                  <a:lnTo>
                    <a:pt x="106201" y="115110"/>
                  </a:lnTo>
                  <a:lnTo>
                    <a:pt x="108011" y="112466"/>
                  </a:lnTo>
                  <a:lnTo>
                    <a:pt x="109594" y="109559"/>
                  </a:lnTo>
                  <a:lnTo>
                    <a:pt x="111291" y="106784"/>
                  </a:lnTo>
                  <a:lnTo>
                    <a:pt x="112761" y="103744"/>
                  </a:lnTo>
                  <a:lnTo>
                    <a:pt x="114118" y="100837"/>
                  </a:lnTo>
                  <a:lnTo>
                    <a:pt x="115362" y="97665"/>
                  </a:lnTo>
                  <a:lnTo>
                    <a:pt x="116380" y="94493"/>
                  </a:lnTo>
                  <a:lnTo>
                    <a:pt x="117285" y="91057"/>
                  </a:lnTo>
                  <a:lnTo>
                    <a:pt x="118190" y="87753"/>
                  </a:lnTo>
                  <a:lnTo>
                    <a:pt x="118868" y="84185"/>
                  </a:lnTo>
                  <a:lnTo>
                    <a:pt x="119434" y="80881"/>
                  </a:lnTo>
                  <a:lnTo>
                    <a:pt x="119773" y="77444"/>
                  </a:lnTo>
                  <a:lnTo>
                    <a:pt x="120000" y="73744"/>
                  </a:lnTo>
                  <a:lnTo>
                    <a:pt x="120000" y="70176"/>
                  </a:lnTo>
                  <a:lnTo>
                    <a:pt x="120000" y="70176"/>
                  </a:lnTo>
                  <a:lnTo>
                    <a:pt x="120000" y="66475"/>
                  </a:lnTo>
                  <a:lnTo>
                    <a:pt x="119773" y="62907"/>
                  </a:lnTo>
                  <a:lnTo>
                    <a:pt x="119434" y="59471"/>
                  </a:lnTo>
                  <a:lnTo>
                    <a:pt x="118868" y="55903"/>
                  </a:lnTo>
                  <a:lnTo>
                    <a:pt x="118190" y="52599"/>
                  </a:lnTo>
                  <a:lnTo>
                    <a:pt x="117511" y="49295"/>
                  </a:lnTo>
                  <a:lnTo>
                    <a:pt x="116380" y="45859"/>
                  </a:lnTo>
                  <a:lnTo>
                    <a:pt x="115362" y="42687"/>
                  </a:lnTo>
                  <a:lnTo>
                    <a:pt x="114118" y="39779"/>
                  </a:lnTo>
                  <a:lnTo>
                    <a:pt x="112761" y="36607"/>
                  </a:lnTo>
                  <a:lnTo>
                    <a:pt x="111404" y="33700"/>
                  </a:lnTo>
                  <a:lnTo>
                    <a:pt x="109820" y="30925"/>
                  </a:lnTo>
                  <a:lnTo>
                    <a:pt x="108124" y="28149"/>
                  </a:lnTo>
                  <a:lnTo>
                    <a:pt x="106314" y="25506"/>
                  </a:lnTo>
                  <a:lnTo>
                    <a:pt x="104505" y="22863"/>
                  </a:lnTo>
                  <a:lnTo>
                    <a:pt x="102582" y="20484"/>
                  </a:lnTo>
                  <a:lnTo>
                    <a:pt x="100433" y="18105"/>
                  </a:lnTo>
                  <a:lnTo>
                    <a:pt x="98171" y="15991"/>
                  </a:lnTo>
                  <a:lnTo>
                    <a:pt x="95909" y="13876"/>
                  </a:lnTo>
                  <a:lnTo>
                    <a:pt x="93647" y="11894"/>
                  </a:lnTo>
                  <a:lnTo>
                    <a:pt x="91046" y="10044"/>
                  </a:lnTo>
                  <a:lnTo>
                    <a:pt x="88671" y="8458"/>
                  </a:lnTo>
                  <a:lnTo>
                    <a:pt x="86182" y="6872"/>
                  </a:lnTo>
                  <a:lnTo>
                    <a:pt x="83468" y="5418"/>
                  </a:lnTo>
                  <a:lnTo>
                    <a:pt x="80754" y="4229"/>
                  </a:lnTo>
                  <a:lnTo>
                    <a:pt x="77813" y="3171"/>
                  </a:lnTo>
                  <a:lnTo>
                    <a:pt x="74985" y="2114"/>
                  </a:lnTo>
                  <a:lnTo>
                    <a:pt x="72158" y="1321"/>
                  </a:lnTo>
                  <a:lnTo>
                    <a:pt x="69104" y="660"/>
                  </a:lnTo>
                  <a:lnTo>
                    <a:pt x="66050" y="264"/>
                  </a:lnTo>
                  <a:lnTo>
                    <a:pt x="63110" y="0"/>
                  </a:lnTo>
                  <a:lnTo>
                    <a:pt x="60056" y="0"/>
                  </a:lnTo>
                  <a:lnTo>
                    <a:pt x="60056" y="0"/>
                  </a:lnTo>
                  <a:close/>
                </a:path>
              </a:pathLst>
            </a:custGeom>
            <a:solidFill>
              <a:schemeClr val="bg1">
                <a:lumMod val="95000"/>
              </a:schemeClr>
            </a:solidFill>
            <a:ln>
              <a:noFill/>
            </a:ln>
          </p:spPr>
          <p:txBody>
            <a:bodyPr wrap="square" lIns="91440" tIns="45720" rIns="91440" bIns="45720" anchor="t" anchorCtr="0">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a:solidFill>
                  <a:schemeClr val="bg1">
                    <a:lumMod val="95000"/>
                  </a:schemeClr>
                </a:solidFill>
                <a:cs typeface="+mn-ea"/>
                <a:sym typeface="+mn-lt"/>
              </a:endParaRPr>
            </a:p>
          </p:txBody>
        </p:sp>
        <p:sp>
          <p:nvSpPr>
            <p:cNvPr id="224" name="iṩḻiḋe"/>
            <p:cNvSpPr/>
            <p:nvPr/>
          </p:nvSpPr>
          <p:spPr>
            <a:xfrm>
              <a:off x="11670" y="2839"/>
              <a:ext cx="2559" cy="2188"/>
            </a:xfrm>
            <a:custGeom>
              <a:avLst/>
              <a:gdLst/>
              <a:ahLst/>
              <a:cxnLst/>
              <a:rect l="0" t="0" r="0" b="0"/>
              <a:pathLst>
                <a:path w="120000" h="120000" extrusionOk="0">
                  <a:moveTo>
                    <a:pt x="60056" y="0"/>
                  </a:moveTo>
                  <a:lnTo>
                    <a:pt x="60056" y="0"/>
                  </a:lnTo>
                  <a:lnTo>
                    <a:pt x="57008" y="0"/>
                  </a:lnTo>
                  <a:lnTo>
                    <a:pt x="53847" y="264"/>
                  </a:lnTo>
                  <a:lnTo>
                    <a:pt x="50912" y="660"/>
                  </a:lnTo>
                  <a:lnTo>
                    <a:pt x="47977" y="1321"/>
                  </a:lnTo>
                  <a:lnTo>
                    <a:pt x="45042" y="2114"/>
                  </a:lnTo>
                  <a:lnTo>
                    <a:pt x="42333" y="3171"/>
                  </a:lnTo>
                  <a:lnTo>
                    <a:pt x="39397" y="4229"/>
                  </a:lnTo>
                  <a:lnTo>
                    <a:pt x="36688" y="5418"/>
                  </a:lnTo>
                  <a:lnTo>
                    <a:pt x="33979" y="6872"/>
                  </a:lnTo>
                  <a:lnTo>
                    <a:pt x="31495" y="8458"/>
                  </a:lnTo>
                  <a:lnTo>
                    <a:pt x="28899" y="10044"/>
                  </a:lnTo>
                  <a:lnTo>
                    <a:pt x="26528" y="11894"/>
                  </a:lnTo>
                  <a:lnTo>
                    <a:pt x="24270" y="13876"/>
                  </a:lnTo>
                  <a:lnTo>
                    <a:pt x="21900" y="15991"/>
                  </a:lnTo>
                  <a:lnTo>
                    <a:pt x="19755" y="18105"/>
                  </a:lnTo>
                  <a:lnTo>
                    <a:pt x="17610" y="20484"/>
                  </a:lnTo>
                  <a:lnTo>
                    <a:pt x="15691" y="22863"/>
                  </a:lnTo>
                  <a:lnTo>
                    <a:pt x="13772" y="25506"/>
                  </a:lnTo>
                  <a:lnTo>
                    <a:pt x="12079" y="28149"/>
                  </a:lnTo>
                  <a:lnTo>
                    <a:pt x="10272" y="30925"/>
                  </a:lnTo>
                  <a:lnTo>
                    <a:pt x="8805" y="33700"/>
                  </a:lnTo>
                  <a:lnTo>
                    <a:pt x="7224" y="36607"/>
                  </a:lnTo>
                  <a:lnTo>
                    <a:pt x="6095" y="39779"/>
                  </a:lnTo>
                  <a:lnTo>
                    <a:pt x="4854" y="42687"/>
                  </a:lnTo>
                  <a:lnTo>
                    <a:pt x="3612" y="45859"/>
                  </a:lnTo>
                  <a:lnTo>
                    <a:pt x="2709" y="49295"/>
                  </a:lnTo>
                  <a:lnTo>
                    <a:pt x="2031" y="52599"/>
                  </a:lnTo>
                  <a:lnTo>
                    <a:pt x="1241" y="55903"/>
                  </a:lnTo>
                  <a:lnTo>
                    <a:pt x="790" y="59471"/>
                  </a:lnTo>
                  <a:lnTo>
                    <a:pt x="338" y="62907"/>
                  </a:lnTo>
                  <a:lnTo>
                    <a:pt x="225" y="66475"/>
                  </a:lnTo>
                  <a:lnTo>
                    <a:pt x="0" y="70176"/>
                  </a:lnTo>
                  <a:lnTo>
                    <a:pt x="0" y="70176"/>
                  </a:lnTo>
                  <a:lnTo>
                    <a:pt x="225" y="73744"/>
                  </a:lnTo>
                  <a:lnTo>
                    <a:pt x="338" y="77444"/>
                  </a:lnTo>
                  <a:lnTo>
                    <a:pt x="790" y="80881"/>
                  </a:lnTo>
                  <a:lnTo>
                    <a:pt x="1354" y="84185"/>
                  </a:lnTo>
                  <a:lnTo>
                    <a:pt x="2031" y="87753"/>
                  </a:lnTo>
                  <a:lnTo>
                    <a:pt x="2709" y="91057"/>
                  </a:lnTo>
                  <a:lnTo>
                    <a:pt x="3838" y="94493"/>
                  </a:lnTo>
                  <a:lnTo>
                    <a:pt x="4854" y="97665"/>
                  </a:lnTo>
                  <a:lnTo>
                    <a:pt x="6095" y="100837"/>
                  </a:lnTo>
                  <a:lnTo>
                    <a:pt x="7450" y="103744"/>
                  </a:lnTo>
                  <a:lnTo>
                    <a:pt x="8918" y="106784"/>
                  </a:lnTo>
                  <a:lnTo>
                    <a:pt x="10385" y="109559"/>
                  </a:lnTo>
                  <a:lnTo>
                    <a:pt x="12191" y="112466"/>
                  </a:lnTo>
                  <a:lnTo>
                    <a:pt x="13998" y="115110"/>
                  </a:lnTo>
                  <a:lnTo>
                    <a:pt x="15804" y="117488"/>
                  </a:lnTo>
                  <a:lnTo>
                    <a:pt x="17949" y="120000"/>
                  </a:lnTo>
                  <a:lnTo>
                    <a:pt x="23706" y="113259"/>
                  </a:lnTo>
                  <a:lnTo>
                    <a:pt x="23706" y="113259"/>
                  </a:lnTo>
                  <a:lnTo>
                    <a:pt x="22013" y="111145"/>
                  </a:lnTo>
                  <a:lnTo>
                    <a:pt x="20319" y="108898"/>
                  </a:lnTo>
                  <a:lnTo>
                    <a:pt x="18739" y="106651"/>
                  </a:lnTo>
                  <a:lnTo>
                    <a:pt x="17158" y="104140"/>
                  </a:lnTo>
                  <a:lnTo>
                    <a:pt x="15804" y="101629"/>
                  </a:lnTo>
                  <a:lnTo>
                    <a:pt x="14675" y="99251"/>
                  </a:lnTo>
                  <a:lnTo>
                    <a:pt x="13433" y="96607"/>
                  </a:lnTo>
                  <a:lnTo>
                    <a:pt x="12417" y="93964"/>
                  </a:lnTo>
                  <a:lnTo>
                    <a:pt x="11514" y="91057"/>
                  </a:lnTo>
                  <a:lnTo>
                    <a:pt x="10611" y="88281"/>
                  </a:lnTo>
                  <a:lnTo>
                    <a:pt x="9934" y="85242"/>
                  </a:lnTo>
                  <a:lnTo>
                    <a:pt x="9369" y="82466"/>
                  </a:lnTo>
                  <a:lnTo>
                    <a:pt x="8918" y="79295"/>
                  </a:lnTo>
                  <a:lnTo>
                    <a:pt x="8579" y="76387"/>
                  </a:lnTo>
                  <a:lnTo>
                    <a:pt x="8353" y="73215"/>
                  </a:lnTo>
                  <a:lnTo>
                    <a:pt x="8353" y="70176"/>
                  </a:lnTo>
                  <a:lnTo>
                    <a:pt x="8353" y="70176"/>
                  </a:lnTo>
                  <a:lnTo>
                    <a:pt x="8353" y="67004"/>
                  </a:lnTo>
                  <a:lnTo>
                    <a:pt x="8466" y="63832"/>
                  </a:lnTo>
                  <a:lnTo>
                    <a:pt x="8918" y="60792"/>
                  </a:lnTo>
                  <a:lnTo>
                    <a:pt x="9369" y="57885"/>
                  </a:lnTo>
                  <a:lnTo>
                    <a:pt x="9934" y="54845"/>
                  </a:lnTo>
                  <a:lnTo>
                    <a:pt x="10611" y="52070"/>
                  </a:lnTo>
                  <a:lnTo>
                    <a:pt x="11514" y="49295"/>
                  </a:lnTo>
                  <a:lnTo>
                    <a:pt x="12417" y="46387"/>
                  </a:lnTo>
                  <a:lnTo>
                    <a:pt x="13433" y="43744"/>
                  </a:lnTo>
                  <a:lnTo>
                    <a:pt x="14449" y="41101"/>
                  </a:lnTo>
                  <a:lnTo>
                    <a:pt x="15804" y="38722"/>
                  </a:lnTo>
                  <a:lnTo>
                    <a:pt x="17158" y="36211"/>
                  </a:lnTo>
                  <a:lnTo>
                    <a:pt x="18513" y="33700"/>
                  </a:lnTo>
                  <a:lnTo>
                    <a:pt x="20094" y="31453"/>
                  </a:lnTo>
                  <a:lnTo>
                    <a:pt x="21674" y="29339"/>
                  </a:lnTo>
                  <a:lnTo>
                    <a:pt x="23480" y="27224"/>
                  </a:lnTo>
                  <a:lnTo>
                    <a:pt x="25286" y="25242"/>
                  </a:lnTo>
                  <a:lnTo>
                    <a:pt x="27093" y="23392"/>
                  </a:lnTo>
                  <a:lnTo>
                    <a:pt x="29125" y="21541"/>
                  </a:lnTo>
                  <a:lnTo>
                    <a:pt x="31157" y="19823"/>
                  </a:lnTo>
                  <a:lnTo>
                    <a:pt x="33301" y="18237"/>
                  </a:lnTo>
                  <a:lnTo>
                    <a:pt x="35333" y="16784"/>
                  </a:lnTo>
                  <a:lnTo>
                    <a:pt x="37591" y="15462"/>
                  </a:lnTo>
                  <a:lnTo>
                    <a:pt x="39849" y="14273"/>
                  </a:lnTo>
                  <a:lnTo>
                    <a:pt x="42333" y="13215"/>
                  </a:lnTo>
                  <a:lnTo>
                    <a:pt x="44703" y="12290"/>
                  </a:lnTo>
                  <a:lnTo>
                    <a:pt x="47074" y="11365"/>
                  </a:lnTo>
                  <a:lnTo>
                    <a:pt x="49670" y="10704"/>
                  </a:lnTo>
                  <a:lnTo>
                    <a:pt x="52267" y="10176"/>
                  </a:lnTo>
                  <a:lnTo>
                    <a:pt x="54750" y="9779"/>
                  </a:lnTo>
                  <a:lnTo>
                    <a:pt x="57347" y="9647"/>
                  </a:lnTo>
                  <a:lnTo>
                    <a:pt x="60056" y="9515"/>
                  </a:lnTo>
                  <a:lnTo>
                    <a:pt x="60056" y="9515"/>
                  </a:lnTo>
                  <a:lnTo>
                    <a:pt x="62765" y="9647"/>
                  </a:lnTo>
                  <a:lnTo>
                    <a:pt x="65362" y="9779"/>
                  </a:lnTo>
                  <a:lnTo>
                    <a:pt x="67958" y="10176"/>
                  </a:lnTo>
                  <a:lnTo>
                    <a:pt x="70555" y="10704"/>
                  </a:lnTo>
                  <a:lnTo>
                    <a:pt x="72925" y="11365"/>
                  </a:lnTo>
                  <a:lnTo>
                    <a:pt x="75522" y="12290"/>
                  </a:lnTo>
                  <a:lnTo>
                    <a:pt x="77892" y="13215"/>
                  </a:lnTo>
                  <a:lnTo>
                    <a:pt x="80150" y="14273"/>
                  </a:lnTo>
                  <a:lnTo>
                    <a:pt x="82408" y="15462"/>
                  </a:lnTo>
                  <a:lnTo>
                    <a:pt x="84666" y="16784"/>
                  </a:lnTo>
                  <a:lnTo>
                    <a:pt x="86923" y="18237"/>
                  </a:lnTo>
                  <a:lnTo>
                    <a:pt x="89068" y="19823"/>
                  </a:lnTo>
                  <a:lnTo>
                    <a:pt x="90987" y="21541"/>
                  </a:lnTo>
                  <a:lnTo>
                    <a:pt x="93019" y="23392"/>
                  </a:lnTo>
                  <a:lnTo>
                    <a:pt x="94938" y="25242"/>
                  </a:lnTo>
                  <a:lnTo>
                    <a:pt x="96745" y="27224"/>
                  </a:lnTo>
                  <a:lnTo>
                    <a:pt x="98438" y="29339"/>
                  </a:lnTo>
                  <a:lnTo>
                    <a:pt x="100018" y="31453"/>
                  </a:lnTo>
                  <a:lnTo>
                    <a:pt x="101599" y="33700"/>
                  </a:lnTo>
                  <a:lnTo>
                    <a:pt x="103066" y="36211"/>
                  </a:lnTo>
                  <a:lnTo>
                    <a:pt x="104421" y="38722"/>
                  </a:lnTo>
                  <a:lnTo>
                    <a:pt x="105550" y="41101"/>
                  </a:lnTo>
                  <a:lnTo>
                    <a:pt x="106792" y="43744"/>
                  </a:lnTo>
                  <a:lnTo>
                    <a:pt x="107695" y="46387"/>
                  </a:lnTo>
                  <a:lnTo>
                    <a:pt x="108711" y="49295"/>
                  </a:lnTo>
                  <a:lnTo>
                    <a:pt x="109501" y="52070"/>
                  </a:lnTo>
                  <a:lnTo>
                    <a:pt x="110291" y="54845"/>
                  </a:lnTo>
                  <a:lnTo>
                    <a:pt x="110856" y="57885"/>
                  </a:lnTo>
                  <a:lnTo>
                    <a:pt x="111307" y="60792"/>
                  </a:lnTo>
                  <a:lnTo>
                    <a:pt x="111646" y="63832"/>
                  </a:lnTo>
                  <a:lnTo>
                    <a:pt x="111759" y="67004"/>
                  </a:lnTo>
                  <a:lnTo>
                    <a:pt x="111872" y="70176"/>
                  </a:lnTo>
                  <a:lnTo>
                    <a:pt x="111872" y="70176"/>
                  </a:lnTo>
                  <a:lnTo>
                    <a:pt x="111759" y="73215"/>
                  </a:lnTo>
                  <a:lnTo>
                    <a:pt x="111646" y="76387"/>
                  </a:lnTo>
                  <a:lnTo>
                    <a:pt x="111307" y="79295"/>
                  </a:lnTo>
                  <a:lnTo>
                    <a:pt x="110743" y="82466"/>
                  </a:lnTo>
                  <a:lnTo>
                    <a:pt x="110291" y="85242"/>
                  </a:lnTo>
                  <a:lnTo>
                    <a:pt x="109501" y="88281"/>
                  </a:lnTo>
                  <a:lnTo>
                    <a:pt x="108598" y="91057"/>
                  </a:lnTo>
                  <a:lnTo>
                    <a:pt x="107695" y="93964"/>
                  </a:lnTo>
                  <a:lnTo>
                    <a:pt x="106679" y="96607"/>
                  </a:lnTo>
                  <a:lnTo>
                    <a:pt x="105437" y="99251"/>
                  </a:lnTo>
                  <a:lnTo>
                    <a:pt x="104195" y="101629"/>
                  </a:lnTo>
                  <a:lnTo>
                    <a:pt x="102841" y="104140"/>
                  </a:lnTo>
                  <a:lnTo>
                    <a:pt x="101373" y="106651"/>
                  </a:lnTo>
                  <a:lnTo>
                    <a:pt x="99905" y="108898"/>
                  </a:lnTo>
                  <a:lnTo>
                    <a:pt x="98212" y="111145"/>
                  </a:lnTo>
                  <a:lnTo>
                    <a:pt x="96406" y="113259"/>
                  </a:lnTo>
                  <a:lnTo>
                    <a:pt x="102276" y="120000"/>
                  </a:lnTo>
                  <a:lnTo>
                    <a:pt x="102276" y="120000"/>
                  </a:lnTo>
                  <a:lnTo>
                    <a:pt x="104195" y="117488"/>
                  </a:lnTo>
                  <a:lnTo>
                    <a:pt x="106227" y="115110"/>
                  </a:lnTo>
                  <a:lnTo>
                    <a:pt x="108033" y="112466"/>
                  </a:lnTo>
                  <a:lnTo>
                    <a:pt x="109614" y="109559"/>
                  </a:lnTo>
                  <a:lnTo>
                    <a:pt x="111194" y="106784"/>
                  </a:lnTo>
                  <a:lnTo>
                    <a:pt x="112662" y="103744"/>
                  </a:lnTo>
                  <a:lnTo>
                    <a:pt x="114016" y="100837"/>
                  </a:lnTo>
                  <a:lnTo>
                    <a:pt x="115258" y="97665"/>
                  </a:lnTo>
                  <a:lnTo>
                    <a:pt x="116274" y="94493"/>
                  </a:lnTo>
                  <a:lnTo>
                    <a:pt x="117290" y="91057"/>
                  </a:lnTo>
                  <a:lnTo>
                    <a:pt x="118080" y="87753"/>
                  </a:lnTo>
                  <a:lnTo>
                    <a:pt x="118871" y="84185"/>
                  </a:lnTo>
                  <a:lnTo>
                    <a:pt x="119322" y="80881"/>
                  </a:lnTo>
                  <a:lnTo>
                    <a:pt x="119774" y="77444"/>
                  </a:lnTo>
                  <a:lnTo>
                    <a:pt x="119887" y="73744"/>
                  </a:lnTo>
                  <a:lnTo>
                    <a:pt x="120000" y="70176"/>
                  </a:lnTo>
                  <a:lnTo>
                    <a:pt x="120000" y="70176"/>
                  </a:lnTo>
                  <a:lnTo>
                    <a:pt x="119887" y="66475"/>
                  </a:lnTo>
                  <a:lnTo>
                    <a:pt x="119774" y="62907"/>
                  </a:lnTo>
                  <a:lnTo>
                    <a:pt x="119322" y="59471"/>
                  </a:lnTo>
                  <a:lnTo>
                    <a:pt x="118871" y="55903"/>
                  </a:lnTo>
                  <a:lnTo>
                    <a:pt x="118080" y="52599"/>
                  </a:lnTo>
                  <a:lnTo>
                    <a:pt x="117290" y="49295"/>
                  </a:lnTo>
                  <a:lnTo>
                    <a:pt x="116387" y="45859"/>
                  </a:lnTo>
                  <a:lnTo>
                    <a:pt x="115371" y="42687"/>
                  </a:lnTo>
                  <a:lnTo>
                    <a:pt x="114129" y="39779"/>
                  </a:lnTo>
                  <a:lnTo>
                    <a:pt x="112775" y="36607"/>
                  </a:lnTo>
                  <a:lnTo>
                    <a:pt x="111307" y="33700"/>
                  </a:lnTo>
                  <a:lnTo>
                    <a:pt x="109840" y="30925"/>
                  </a:lnTo>
                  <a:lnTo>
                    <a:pt x="108146" y="28149"/>
                  </a:lnTo>
                  <a:lnTo>
                    <a:pt x="106340" y="25506"/>
                  </a:lnTo>
                  <a:lnTo>
                    <a:pt x="104421" y="22863"/>
                  </a:lnTo>
                  <a:lnTo>
                    <a:pt x="102389" y="20484"/>
                  </a:lnTo>
                  <a:lnTo>
                    <a:pt x="100357" y="18105"/>
                  </a:lnTo>
                  <a:lnTo>
                    <a:pt x="98212" y="15991"/>
                  </a:lnTo>
                  <a:lnTo>
                    <a:pt x="95954" y="13876"/>
                  </a:lnTo>
                  <a:lnTo>
                    <a:pt x="93584" y="11894"/>
                  </a:lnTo>
                  <a:lnTo>
                    <a:pt x="91213" y="10044"/>
                  </a:lnTo>
                  <a:lnTo>
                    <a:pt x="88617" y="8458"/>
                  </a:lnTo>
                  <a:lnTo>
                    <a:pt x="86020" y="6872"/>
                  </a:lnTo>
                  <a:lnTo>
                    <a:pt x="83311" y="5418"/>
                  </a:lnTo>
                  <a:lnTo>
                    <a:pt x="80602" y="4229"/>
                  </a:lnTo>
                  <a:lnTo>
                    <a:pt x="77892" y="3171"/>
                  </a:lnTo>
                  <a:lnTo>
                    <a:pt x="75070" y="2114"/>
                  </a:lnTo>
                  <a:lnTo>
                    <a:pt x="72248" y="1321"/>
                  </a:lnTo>
                  <a:lnTo>
                    <a:pt x="69200" y="660"/>
                  </a:lnTo>
                  <a:lnTo>
                    <a:pt x="66152" y="264"/>
                  </a:lnTo>
                  <a:lnTo>
                    <a:pt x="63217" y="0"/>
                  </a:lnTo>
                  <a:lnTo>
                    <a:pt x="60056" y="0"/>
                  </a:lnTo>
                  <a:lnTo>
                    <a:pt x="60056" y="0"/>
                  </a:lnTo>
                  <a:close/>
                </a:path>
              </a:pathLst>
            </a:custGeom>
            <a:solidFill>
              <a:schemeClr val="bg1">
                <a:lumMod val="95000"/>
              </a:schemeClr>
            </a:solidFill>
            <a:ln>
              <a:noFill/>
            </a:ln>
          </p:spPr>
          <p:txBody>
            <a:bodyPr wrap="square" lIns="91440" tIns="45720" rIns="91440" bIns="45720" anchor="t" anchorCtr="0">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a:solidFill>
                  <a:schemeClr val="bg1">
                    <a:lumMod val="95000"/>
                  </a:schemeClr>
                </a:solidFill>
                <a:cs typeface="+mn-ea"/>
                <a:sym typeface="+mn-lt"/>
              </a:endParaRPr>
            </a:p>
          </p:txBody>
        </p:sp>
        <p:sp>
          <p:nvSpPr>
            <p:cNvPr id="225" name="íṥ1íḋe"/>
            <p:cNvSpPr/>
            <p:nvPr/>
          </p:nvSpPr>
          <p:spPr>
            <a:xfrm>
              <a:off x="9997" y="4911"/>
              <a:ext cx="2559" cy="2188"/>
            </a:xfrm>
            <a:custGeom>
              <a:avLst/>
              <a:gdLst/>
              <a:ahLst/>
              <a:cxnLst/>
              <a:rect l="0" t="0" r="0" b="0"/>
              <a:pathLst>
                <a:path w="120000" h="120000" extrusionOk="0">
                  <a:moveTo>
                    <a:pt x="60112" y="120000"/>
                  </a:moveTo>
                  <a:lnTo>
                    <a:pt x="60112" y="120000"/>
                  </a:lnTo>
                  <a:lnTo>
                    <a:pt x="63050" y="119867"/>
                  </a:lnTo>
                  <a:lnTo>
                    <a:pt x="66101" y="119735"/>
                  </a:lnTo>
                  <a:lnTo>
                    <a:pt x="69152" y="119207"/>
                  </a:lnTo>
                  <a:lnTo>
                    <a:pt x="72090" y="118679"/>
                  </a:lnTo>
                  <a:lnTo>
                    <a:pt x="74915" y="117755"/>
                  </a:lnTo>
                  <a:lnTo>
                    <a:pt x="77853" y="116831"/>
                  </a:lnTo>
                  <a:lnTo>
                    <a:pt x="80677" y="115775"/>
                  </a:lnTo>
                  <a:lnTo>
                    <a:pt x="83389" y="114455"/>
                  </a:lnTo>
                  <a:lnTo>
                    <a:pt x="85988" y="113003"/>
                  </a:lnTo>
                  <a:lnTo>
                    <a:pt x="88700" y="111551"/>
                  </a:lnTo>
                  <a:lnTo>
                    <a:pt x="91073" y="109834"/>
                  </a:lnTo>
                  <a:lnTo>
                    <a:pt x="93446" y="108118"/>
                  </a:lnTo>
                  <a:lnTo>
                    <a:pt x="95932" y="106138"/>
                  </a:lnTo>
                  <a:lnTo>
                    <a:pt x="98192" y="104026"/>
                  </a:lnTo>
                  <a:lnTo>
                    <a:pt x="100451" y="101782"/>
                  </a:lnTo>
                  <a:lnTo>
                    <a:pt x="102485" y="99537"/>
                  </a:lnTo>
                  <a:lnTo>
                    <a:pt x="104519" y="97029"/>
                  </a:lnTo>
                  <a:lnTo>
                    <a:pt x="106327" y="94521"/>
                  </a:lnTo>
                  <a:lnTo>
                    <a:pt x="108135" y="91881"/>
                  </a:lnTo>
                  <a:lnTo>
                    <a:pt x="109717" y="89108"/>
                  </a:lnTo>
                  <a:lnTo>
                    <a:pt x="111412" y="86336"/>
                  </a:lnTo>
                  <a:lnTo>
                    <a:pt x="112768" y="83300"/>
                  </a:lnTo>
                  <a:lnTo>
                    <a:pt x="114124" y="80264"/>
                  </a:lnTo>
                  <a:lnTo>
                    <a:pt x="115254" y="77095"/>
                  </a:lnTo>
                  <a:lnTo>
                    <a:pt x="116384" y="73927"/>
                  </a:lnTo>
                  <a:lnTo>
                    <a:pt x="117288" y="70759"/>
                  </a:lnTo>
                  <a:lnTo>
                    <a:pt x="118192" y="67458"/>
                  </a:lnTo>
                  <a:lnTo>
                    <a:pt x="118757" y="64026"/>
                  </a:lnTo>
                  <a:lnTo>
                    <a:pt x="119322" y="60594"/>
                  </a:lnTo>
                  <a:lnTo>
                    <a:pt x="119661" y="57161"/>
                  </a:lnTo>
                  <a:lnTo>
                    <a:pt x="120000" y="53465"/>
                  </a:lnTo>
                  <a:lnTo>
                    <a:pt x="120000" y="49900"/>
                  </a:lnTo>
                  <a:lnTo>
                    <a:pt x="120000" y="49900"/>
                  </a:lnTo>
                  <a:lnTo>
                    <a:pt x="120000" y="46204"/>
                  </a:lnTo>
                  <a:lnTo>
                    <a:pt x="119661" y="42640"/>
                  </a:lnTo>
                  <a:lnTo>
                    <a:pt x="119322" y="39207"/>
                  </a:lnTo>
                  <a:lnTo>
                    <a:pt x="118757" y="35643"/>
                  </a:lnTo>
                  <a:lnTo>
                    <a:pt x="118192" y="32343"/>
                  </a:lnTo>
                  <a:lnTo>
                    <a:pt x="117288" y="29042"/>
                  </a:lnTo>
                  <a:lnTo>
                    <a:pt x="116384" y="25610"/>
                  </a:lnTo>
                  <a:lnTo>
                    <a:pt x="115254" y="22442"/>
                  </a:lnTo>
                  <a:lnTo>
                    <a:pt x="113898" y="19273"/>
                  </a:lnTo>
                  <a:lnTo>
                    <a:pt x="112768" y="16369"/>
                  </a:lnTo>
                  <a:lnTo>
                    <a:pt x="111186" y="13333"/>
                  </a:lnTo>
                  <a:lnTo>
                    <a:pt x="109604" y="10561"/>
                  </a:lnTo>
                  <a:lnTo>
                    <a:pt x="107909" y="7656"/>
                  </a:lnTo>
                  <a:lnTo>
                    <a:pt x="106101" y="5016"/>
                  </a:lnTo>
                  <a:lnTo>
                    <a:pt x="104180" y="2508"/>
                  </a:lnTo>
                  <a:lnTo>
                    <a:pt x="102259" y="0"/>
                  </a:lnTo>
                  <a:lnTo>
                    <a:pt x="96497" y="6864"/>
                  </a:lnTo>
                  <a:lnTo>
                    <a:pt x="96497" y="6864"/>
                  </a:lnTo>
                  <a:lnTo>
                    <a:pt x="98192" y="8976"/>
                  </a:lnTo>
                  <a:lnTo>
                    <a:pt x="99774" y="11089"/>
                  </a:lnTo>
                  <a:lnTo>
                    <a:pt x="101355" y="13333"/>
                  </a:lnTo>
                  <a:lnTo>
                    <a:pt x="102824" y="15841"/>
                  </a:lnTo>
                  <a:lnTo>
                    <a:pt x="104180" y="18217"/>
                  </a:lnTo>
                  <a:lnTo>
                    <a:pt x="105536" y="20858"/>
                  </a:lnTo>
                  <a:lnTo>
                    <a:pt x="106553" y="23498"/>
                  </a:lnTo>
                  <a:lnTo>
                    <a:pt x="107683" y="26138"/>
                  </a:lnTo>
                  <a:lnTo>
                    <a:pt x="108700" y="29042"/>
                  </a:lnTo>
                  <a:lnTo>
                    <a:pt x="109378" y="31815"/>
                  </a:lnTo>
                  <a:lnTo>
                    <a:pt x="110169" y="34587"/>
                  </a:lnTo>
                  <a:lnTo>
                    <a:pt x="110734" y="37623"/>
                  </a:lnTo>
                  <a:lnTo>
                    <a:pt x="111186" y="40528"/>
                  </a:lnTo>
                  <a:lnTo>
                    <a:pt x="111525" y="43564"/>
                  </a:lnTo>
                  <a:lnTo>
                    <a:pt x="111638" y="46732"/>
                  </a:lnTo>
                  <a:lnTo>
                    <a:pt x="111864" y="49900"/>
                  </a:lnTo>
                  <a:lnTo>
                    <a:pt x="111864" y="49900"/>
                  </a:lnTo>
                  <a:lnTo>
                    <a:pt x="111638" y="53069"/>
                  </a:lnTo>
                  <a:lnTo>
                    <a:pt x="111525" y="56105"/>
                  </a:lnTo>
                  <a:lnTo>
                    <a:pt x="111186" y="59009"/>
                  </a:lnTo>
                  <a:lnTo>
                    <a:pt x="110734" y="62046"/>
                  </a:lnTo>
                  <a:lnTo>
                    <a:pt x="110169" y="65082"/>
                  </a:lnTo>
                  <a:lnTo>
                    <a:pt x="109378" y="67854"/>
                  </a:lnTo>
                  <a:lnTo>
                    <a:pt x="108700" y="70627"/>
                  </a:lnTo>
                  <a:lnTo>
                    <a:pt x="107796" y="73399"/>
                  </a:lnTo>
                  <a:lnTo>
                    <a:pt x="106779" y="76039"/>
                  </a:lnTo>
                  <a:lnTo>
                    <a:pt x="105536" y="78679"/>
                  </a:lnTo>
                  <a:lnTo>
                    <a:pt x="104293" y="81320"/>
                  </a:lnTo>
                  <a:lnTo>
                    <a:pt x="102937" y="83828"/>
                  </a:lnTo>
                  <a:lnTo>
                    <a:pt x="101581" y="86072"/>
                  </a:lnTo>
                  <a:lnTo>
                    <a:pt x="100000" y="88448"/>
                  </a:lnTo>
                  <a:lnTo>
                    <a:pt x="98305" y="90693"/>
                  </a:lnTo>
                  <a:lnTo>
                    <a:pt x="96610" y="92673"/>
                  </a:lnTo>
                  <a:lnTo>
                    <a:pt x="94802" y="94785"/>
                  </a:lnTo>
                  <a:lnTo>
                    <a:pt x="92994" y="96633"/>
                  </a:lnTo>
                  <a:lnTo>
                    <a:pt x="91073" y="98481"/>
                  </a:lnTo>
                  <a:lnTo>
                    <a:pt x="88926" y="100198"/>
                  </a:lnTo>
                  <a:lnTo>
                    <a:pt x="86892" y="101782"/>
                  </a:lnTo>
                  <a:lnTo>
                    <a:pt x="84745" y="103234"/>
                  </a:lnTo>
                  <a:lnTo>
                    <a:pt x="82485" y="104422"/>
                  </a:lnTo>
                  <a:lnTo>
                    <a:pt x="80225" y="105610"/>
                  </a:lnTo>
                  <a:lnTo>
                    <a:pt x="77853" y="106666"/>
                  </a:lnTo>
                  <a:lnTo>
                    <a:pt x="75367" y="107722"/>
                  </a:lnTo>
                  <a:lnTo>
                    <a:pt x="72994" y="108646"/>
                  </a:lnTo>
                  <a:lnTo>
                    <a:pt x="70508" y="109174"/>
                  </a:lnTo>
                  <a:lnTo>
                    <a:pt x="67909" y="109702"/>
                  </a:lnTo>
                  <a:lnTo>
                    <a:pt x="65310" y="110231"/>
                  </a:lnTo>
                  <a:lnTo>
                    <a:pt x="62598" y="110363"/>
                  </a:lnTo>
                  <a:lnTo>
                    <a:pt x="60112" y="110363"/>
                  </a:lnTo>
                  <a:lnTo>
                    <a:pt x="60112" y="110363"/>
                  </a:lnTo>
                  <a:lnTo>
                    <a:pt x="57401" y="110363"/>
                  </a:lnTo>
                  <a:lnTo>
                    <a:pt x="54689" y="110231"/>
                  </a:lnTo>
                  <a:lnTo>
                    <a:pt x="52090" y="109702"/>
                  </a:lnTo>
                  <a:lnTo>
                    <a:pt x="49491" y="109174"/>
                  </a:lnTo>
                  <a:lnTo>
                    <a:pt x="47005" y="108646"/>
                  </a:lnTo>
                  <a:lnTo>
                    <a:pt x="44519" y="107722"/>
                  </a:lnTo>
                  <a:lnTo>
                    <a:pt x="42146" y="106666"/>
                  </a:lnTo>
                  <a:lnTo>
                    <a:pt x="39774" y="105610"/>
                  </a:lnTo>
                  <a:lnTo>
                    <a:pt x="37514" y="104422"/>
                  </a:lnTo>
                  <a:lnTo>
                    <a:pt x="35254" y="103234"/>
                  </a:lnTo>
                  <a:lnTo>
                    <a:pt x="33107" y="101782"/>
                  </a:lnTo>
                  <a:lnTo>
                    <a:pt x="31073" y="100198"/>
                  </a:lnTo>
                  <a:lnTo>
                    <a:pt x="28926" y="98481"/>
                  </a:lnTo>
                  <a:lnTo>
                    <a:pt x="27005" y="96633"/>
                  </a:lnTo>
                  <a:lnTo>
                    <a:pt x="25197" y="94785"/>
                  </a:lnTo>
                  <a:lnTo>
                    <a:pt x="23389" y="92673"/>
                  </a:lnTo>
                  <a:lnTo>
                    <a:pt x="21694" y="90693"/>
                  </a:lnTo>
                  <a:lnTo>
                    <a:pt x="20000" y="88448"/>
                  </a:lnTo>
                  <a:lnTo>
                    <a:pt x="18531" y="86072"/>
                  </a:lnTo>
                  <a:lnTo>
                    <a:pt x="17062" y="83828"/>
                  </a:lnTo>
                  <a:lnTo>
                    <a:pt x="15706" y="81320"/>
                  </a:lnTo>
                  <a:lnTo>
                    <a:pt x="14463" y="78679"/>
                  </a:lnTo>
                  <a:lnTo>
                    <a:pt x="13220" y="76039"/>
                  </a:lnTo>
                  <a:lnTo>
                    <a:pt x="12203" y="73399"/>
                  </a:lnTo>
                  <a:lnTo>
                    <a:pt x="11299" y="70627"/>
                  </a:lnTo>
                  <a:lnTo>
                    <a:pt x="10508" y="67854"/>
                  </a:lnTo>
                  <a:lnTo>
                    <a:pt x="9830" y="65082"/>
                  </a:lnTo>
                  <a:lnTo>
                    <a:pt x="9152" y="62046"/>
                  </a:lnTo>
                  <a:lnTo>
                    <a:pt x="8700" y="59009"/>
                  </a:lnTo>
                  <a:lnTo>
                    <a:pt x="8474" y="56105"/>
                  </a:lnTo>
                  <a:lnTo>
                    <a:pt x="8248" y="53069"/>
                  </a:lnTo>
                  <a:lnTo>
                    <a:pt x="8135" y="49900"/>
                  </a:lnTo>
                  <a:lnTo>
                    <a:pt x="8135" y="49900"/>
                  </a:lnTo>
                  <a:lnTo>
                    <a:pt x="8248" y="46732"/>
                  </a:lnTo>
                  <a:lnTo>
                    <a:pt x="8474" y="43564"/>
                  </a:lnTo>
                  <a:lnTo>
                    <a:pt x="8700" y="40528"/>
                  </a:lnTo>
                  <a:lnTo>
                    <a:pt x="9152" y="37623"/>
                  </a:lnTo>
                  <a:lnTo>
                    <a:pt x="9830" y="34587"/>
                  </a:lnTo>
                  <a:lnTo>
                    <a:pt x="10508" y="31815"/>
                  </a:lnTo>
                  <a:lnTo>
                    <a:pt x="11299" y="29042"/>
                  </a:lnTo>
                  <a:lnTo>
                    <a:pt x="12316" y="26138"/>
                  </a:lnTo>
                  <a:lnTo>
                    <a:pt x="13446" y="23498"/>
                  </a:lnTo>
                  <a:lnTo>
                    <a:pt x="14463" y="20858"/>
                  </a:lnTo>
                  <a:lnTo>
                    <a:pt x="15819" y="18217"/>
                  </a:lnTo>
                  <a:lnTo>
                    <a:pt x="17175" y="15841"/>
                  </a:lnTo>
                  <a:lnTo>
                    <a:pt x="18644" y="13333"/>
                  </a:lnTo>
                  <a:lnTo>
                    <a:pt x="20225" y="11089"/>
                  </a:lnTo>
                  <a:lnTo>
                    <a:pt x="21807" y="8976"/>
                  </a:lnTo>
                  <a:lnTo>
                    <a:pt x="23615" y="6864"/>
                  </a:lnTo>
                  <a:lnTo>
                    <a:pt x="17740" y="0"/>
                  </a:lnTo>
                  <a:lnTo>
                    <a:pt x="17740" y="0"/>
                  </a:lnTo>
                  <a:lnTo>
                    <a:pt x="15819" y="2508"/>
                  </a:lnTo>
                  <a:lnTo>
                    <a:pt x="13898" y="5016"/>
                  </a:lnTo>
                  <a:lnTo>
                    <a:pt x="12090" y="7656"/>
                  </a:lnTo>
                  <a:lnTo>
                    <a:pt x="10395" y="10561"/>
                  </a:lnTo>
                  <a:lnTo>
                    <a:pt x="8700" y="13333"/>
                  </a:lnTo>
                  <a:lnTo>
                    <a:pt x="7231" y="16369"/>
                  </a:lnTo>
                  <a:lnTo>
                    <a:pt x="5988" y="19273"/>
                  </a:lnTo>
                  <a:lnTo>
                    <a:pt x="4632" y="22442"/>
                  </a:lnTo>
                  <a:lnTo>
                    <a:pt x="3615" y="25610"/>
                  </a:lnTo>
                  <a:lnTo>
                    <a:pt x="2711" y="29042"/>
                  </a:lnTo>
                  <a:lnTo>
                    <a:pt x="1807" y="32343"/>
                  </a:lnTo>
                  <a:lnTo>
                    <a:pt x="1242" y="35643"/>
                  </a:lnTo>
                  <a:lnTo>
                    <a:pt x="564" y="39207"/>
                  </a:lnTo>
                  <a:lnTo>
                    <a:pt x="338" y="42640"/>
                  </a:lnTo>
                  <a:lnTo>
                    <a:pt x="0" y="46204"/>
                  </a:lnTo>
                  <a:lnTo>
                    <a:pt x="0" y="49900"/>
                  </a:lnTo>
                  <a:lnTo>
                    <a:pt x="0" y="49900"/>
                  </a:lnTo>
                  <a:lnTo>
                    <a:pt x="0" y="53465"/>
                  </a:lnTo>
                  <a:lnTo>
                    <a:pt x="338" y="57161"/>
                  </a:lnTo>
                  <a:lnTo>
                    <a:pt x="564" y="60594"/>
                  </a:lnTo>
                  <a:lnTo>
                    <a:pt x="1242" y="64026"/>
                  </a:lnTo>
                  <a:lnTo>
                    <a:pt x="1807" y="67458"/>
                  </a:lnTo>
                  <a:lnTo>
                    <a:pt x="2711" y="70759"/>
                  </a:lnTo>
                  <a:lnTo>
                    <a:pt x="3615" y="73927"/>
                  </a:lnTo>
                  <a:lnTo>
                    <a:pt x="4632" y="77095"/>
                  </a:lnTo>
                  <a:lnTo>
                    <a:pt x="5875" y="80264"/>
                  </a:lnTo>
                  <a:lnTo>
                    <a:pt x="7231" y="83300"/>
                  </a:lnTo>
                  <a:lnTo>
                    <a:pt x="8587" y="86336"/>
                  </a:lnTo>
                  <a:lnTo>
                    <a:pt x="10282" y="89108"/>
                  </a:lnTo>
                  <a:lnTo>
                    <a:pt x="11864" y="91881"/>
                  </a:lnTo>
                  <a:lnTo>
                    <a:pt x="13672" y="94521"/>
                  </a:lnTo>
                  <a:lnTo>
                    <a:pt x="15480" y="97029"/>
                  </a:lnTo>
                  <a:lnTo>
                    <a:pt x="17514" y="99537"/>
                  </a:lnTo>
                  <a:lnTo>
                    <a:pt x="19548" y="101782"/>
                  </a:lnTo>
                  <a:lnTo>
                    <a:pt x="21807" y="104026"/>
                  </a:lnTo>
                  <a:lnTo>
                    <a:pt x="24067" y="106138"/>
                  </a:lnTo>
                  <a:lnTo>
                    <a:pt x="26553" y="108118"/>
                  </a:lnTo>
                  <a:lnTo>
                    <a:pt x="28926" y="109834"/>
                  </a:lnTo>
                  <a:lnTo>
                    <a:pt x="31299" y="111551"/>
                  </a:lnTo>
                  <a:lnTo>
                    <a:pt x="34011" y="113003"/>
                  </a:lnTo>
                  <a:lnTo>
                    <a:pt x="36610" y="114455"/>
                  </a:lnTo>
                  <a:lnTo>
                    <a:pt x="39322" y="115775"/>
                  </a:lnTo>
                  <a:lnTo>
                    <a:pt x="42146" y="116831"/>
                  </a:lnTo>
                  <a:lnTo>
                    <a:pt x="44971" y="117755"/>
                  </a:lnTo>
                  <a:lnTo>
                    <a:pt x="47909" y="118679"/>
                  </a:lnTo>
                  <a:lnTo>
                    <a:pt x="50847" y="119207"/>
                  </a:lnTo>
                  <a:lnTo>
                    <a:pt x="53898" y="119735"/>
                  </a:lnTo>
                  <a:lnTo>
                    <a:pt x="56949" y="119867"/>
                  </a:lnTo>
                  <a:lnTo>
                    <a:pt x="60112" y="120000"/>
                  </a:lnTo>
                  <a:lnTo>
                    <a:pt x="60112" y="120000"/>
                  </a:lnTo>
                  <a:close/>
                </a:path>
              </a:pathLst>
            </a:custGeom>
            <a:solidFill>
              <a:schemeClr val="bg1">
                <a:lumMod val="95000"/>
              </a:schemeClr>
            </a:solidFill>
            <a:ln>
              <a:noFill/>
            </a:ln>
          </p:spPr>
          <p:txBody>
            <a:bodyPr wrap="square" lIns="91440" tIns="45720" rIns="91440" bIns="45720" anchor="t" anchorCtr="0">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a:solidFill>
                  <a:schemeClr val="bg1">
                    <a:lumMod val="95000"/>
                  </a:schemeClr>
                </a:solidFill>
                <a:cs typeface="+mn-ea"/>
                <a:sym typeface="+mn-lt"/>
              </a:endParaRPr>
            </a:p>
          </p:txBody>
        </p:sp>
        <p:sp>
          <p:nvSpPr>
            <p:cNvPr id="226" name="íSlîḋê"/>
            <p:cNvSpPr/>
            <p:nvPr/>
          </p:nvSpPr>
          <p:spPr>
            <a:xfrm>
              <a:off x="6644" y="4911"/>
              <a:ext cx="2559" cy="2188"/>
            </a:xfrm>
            <a:custGeom>
              <a:avLst/>
              <a:gdLst/>
              <a:ahLst/>
              <a:cxnLst/>
              <a:rect l="0" t="0" r="0" b="0"/>
              <a:pathLst>
                <a:path w="120000" h="120000" extrusionOk="0">
                  <a:moveTo>
                    <a:pt x="59943" y="120000"/>
                  </a:moveTo>
                  <a:lnTo>
                    <a:pt x="59943" y="120000"/>
                  </a:lnTo>
                  <a:lnTo>
                    <a:pt x="63104" y="119867"/>
                  </a:lnTo>
                  <a:lnTo>
                    <a:pt x="66152" y="119735"/>
                  </a:lnTo>
                  <a:lnTo>
                    <a:pt x="69200" y="119207"/>
                  </a:lnTo>
                  <a:lnTo>
                    <a:pt x="72135" y="118679"/>
                  </a:lnTo>
                  <a:lnTo>
                    <a:pt x="75070" y="117755"/>
                  </a:lnTo>
                  <a:lnTo>
                    <a:pt x="77892" y="116831"/>
                  </a:lnTo>
                  <a:lnTo>
                    <a:pt x="80602" y="115775"/>
                  </a:lnTo>
                  <a:lnTo>
                    <a:pt x="83311" y="114455"/>
                  </a:lnTo>
                  <a:lnTo>
                    <a:pt x="86020" y="113003"/>
                  </a:lnTo>
                  <a:lnTo>
                    <a:pt x="88504" y="111551"/>
                  </a:lnTo>
                  <a:lnTo>
                    <a:pt x="91100" y="109834"/>
                  </a:lnTo>
                  <a:lnTo>
                    <a:pt x="93471" y="108118"/>
                  </a:lnTo>
                  <a:lnTo>
                    <a:pt x="95954" y="106138"/>
                  </a:lnTo>
                  <a:lnTo>
                    <a:pt x="98212" y="104026"/>
                  </a:lnTo>
                  <a:lnTo>
                    <a:pt x="100244" y="101782"/>
                  </a:lnTo>
                  <a:lnTo>
                    <a:pt x="102389" y="99537"/>
                  </a:lnTo>
                  <a:lnTo>
                    <a:pt x="104308" y="97029"/>
                  </a:lnTo>
                  <a:lnTo>
                    <a:pt x="106340" y="94521"/>
                  </a:lnTo>
                  <a:lnTo>
                    <a:pt x="108146" y="91881"/>
                  </a:lnTo>
                  <a:lnTo>
                    <a:pt x="109727" y="89108"/>
                  </a:lnTo>
                  <a:lnTo>
                    <a:pt x="111307" y="86336"/>
                  </a:lnTo>
                  <a:lnTo>
                    <a:pt x="112775" y="83300"/>
                  </a:lnTo>
                  <a:lnTo>
                    <a:pt x="114129" y="80264"/>
                  </a:lnTo>
                  <a:lnTo>
                    <a:pt x="115371" y="77095"/>
                  </a:lnTo>
                  <a:lnTo>
                    <a:pt x="116387" y="73927"/>
                  </a:lnTo>
                  <a:lnTo>
                    <a:pt x="117290" y="70759"/>
                  </a:lnTo>
                  <a:lnTo>
                    <a:pt x="118193" y="67458"/>
                  </a:lnTo>
                  <a:lnTo>
                    <a:pt x="118758" y="64026"/>
                  </a:lnTo>
                  <a:lnTo>
                    <a:pt x="119209" y="60594"/>
                  </a:lnTo>
                  <a:lnTo>
                    <a:pt x="119661" y="57161"/>
                  </a:lnTo>
                  <a:lnTo>
                    <a:pt x="120000" y="53465"/>
                  </a:lnTo>
                  <a:lnTo>
                    <a:pt x="120000" y="49900"/>
                  </a:lnTo>
                  <a:lnTo>
                    <a:pt x="120000" y="49900"/>
                  </a:lnTo>
                  <a:lnTo>
                    <a:pt x="120000" y="46204"/>
                  </a:lnTo>
                  <a:lnTo>
                    <a:pt x="119661" y="42640"/>
                  </a:lnTo>
                  <a:lnTo>
                    <a:pt x="119209" y="39207"/>
                  </a:lnTo>
                  <a:lnTo>
                    <a:pt x="118758" y="35643"/>
                  </a:lnTo>
                  <a:lnTo>
                    <a:pt x="118080" y="32343"/>
                  </a:lnTo>
                  <a:lnTo>
                    <a:pt x="117290" y="29042"/>
                  </a:lnTo>
                  <a:lnTo>
                    <a:pt x="116387" y="25610"/>
                  </a:lnTo>
                  <a:lnTo>
                    <a:pt x="115145" y="22442"/>
                  </a:lnTo>
                  <a:lnTo>
                    <a:pt x="114016" y="19273"/>
                  </a:lnTo>
                  <a:lnTo>
                    <a:pt x="112662" y="16369"/>
                  </a:lnTo>
                  <a:lnTo>
                    <a:pt x="111307" y="13333"/>
                  </a:lnTo>
                  <a:lnTo>
                    <a:pt x="109614" y="10561"/>
                  </a:lnTo>
                  <a:lnTo>
                    <a:pt x="107920" y="7656"/>
                  </a:lnTo>
                  <a:lnTo>
                    <a:pt x="106114" y="5016"/>
                  </a:lnTo>
                  <a:lnTo>
                    <a:pt x="104195" y="2508"/>
                  </a:lnTo>
                  <a:lnTo>
                    <a:pt x="102276" y="0"/>
                  </a:lnTo>
                  <a:lnTo>
                    <a:pt x="96406" y="6864"/>
                  </a:lnTo>
                  <a:lnTo>
                    <a:pt x="96406" y="6864"/>
                  </a:lnTo>
                  <a:lnTo>
                    <a:pt x="98212" y="8976"/>
                  </a:lnTo>
                  <a:lnTo>
                    <a:pt x="99793" y="11089"/>
                  </a:lnTo>
                  <a:lnTo>
                    <a:pt x="101373" y="13333"/>
                  </a:lnTo>
                  <a:lnTo>
                    <a:pt x="102841" y="15841"/>
                  </a:lnTo>
                  <a:lnTo>
                    <a:pt x="104195" y="18217"/>
                  </a:lnTo>
                  <a:lnTo>
                    <a:pt x="105437" y="20858"/>
                  </a:lnTo>
                  <a:lnTo>
                    <a:pt x="106566" y="23498"/>
                  </a:lnTo>
                  <a:lnTo>
                    <a:pt x="107695" y="26138"/>
                  </a:lnTo>
                  <a:lnTo>
                    <a:pt x="108598" y="29042"/>
                  </a:lnTo>
                  <a:lnTo>
                    <a:pt x="109501" y="31815"/>
                  </a:lnTo>
                  <a:lnTo>
                    <a:pt x="110178" y="34587"/>
                  </a:lnTo>
                  <a:lnTo>
                    <a:pt x="110856" y="37623"/>
                  </a:lnTo>
                  <a:lnTo>
                    <a:pt x="111307" y="40528"/>
                  </a:lnTo>
                  <a:lnTo>
                    <a:pt x="111533" y="43564"/>
                  </a:lnTo>
                  <a:lnTo>
                    <a:pt x="111759" y="46732"/>
                  </a:lnTo>
                  <a:lnTo>
                    <a:pt x="111872" y="49900"/>
                  </a:lnTo>
                  <a:lnTo>
                    <a:pt x="111872" y="49900"/>
                  </a:lnTo>
                  <a:lnTo>
                    <a:pt x="111759" y="53069"/>
                  </a:lnTo>
                  <a:lnTo>
                    <a:pt x="111533" y="56105"/>
                  </a:lnTo>
                  <a:lnTo>
                    <a:pt x="111307" y="59009"/>
                  </a:lnTo>
                  <a:lnTo>
                    <a:pt x="110856" y="62046"/>
                  </a:lnTo>
                  <a:lnTo>
                    <a:pt x="110178" y="65082"/>
                  </a:lnTo>
                  <a:lnTo>
                    <a:pt x="109501" y="67854"/>
                  </a:lnTo>
                  <a:lnTo>
                    <a:pt x="108711" y="70627"/>
                  </a:lnTo>
                  <a:lnTo>
                    <a:pt x="107808" y="73399"/>
                  </a:lnTo>
                  <a:lnTo>
                    <a:pt x="106792" y="76039"/>
                  </a:lnTo>
                  <a:lnTo>
                    <a:pt x="105550" y="78679"/>
                  </a:lnTo>
                  <a:lnTo>
                    <a:pt x="104308" y="81320"/>
                  </a:lnTo>
                  <a:lnTo>
                    <a:pt x="102953" y="83828"/>
                  </a:lnTo>
                  <a:lnTo>
                    <a:pt x="101486" y="86072"/>
                  </a:lnTo>
                  <a:lnTo>
                    <a:pt x="100018" y="88448"/>
                  </a:lnTo>
                  <a:lnTo>
                    <a:pt x="98325" y="90693"/>
                  </a:lnTo>
                  <a:lnTo>
                    <a:pt x="96632" y="92673"/>
                  </a:lnTo>
                  <a:lnTo>
                    <a:pt x="94825" y="94785"/>
                  </a:lnTo>
                  <a:lnTo>
                    <a:pt x="92906" y="96633"/>
                  </a:lnTo>
                  <a:lnTo>
                    <a:pt x="90987" y="98481"/>
                  </a:lnTo>
                  <a:lnTo>
                    <a:pt x="88955" y="100198"/>
                  </a:lnTo>
                  <a:lnTo>
                    <a:pt x="86923" y="101782"/>
                  </a:lnTo>
                  <a:lnTo>
                    <a:pt x="84666" y="103234"/>
                  </a:lnTo>
                  <a:lnTo>
                    <a:pt x="82521" y="104422"/>
                  </a:lnTo>
                  <a:lnTo>
                    <a:pt x="80150" y="105610"/>
                  </a:lnTo>
                  <a:lnTo>
                    <a:pt x="77892" y="106666"/>
                  </a:lnTo>
                  <a:lnTo>
                    <a:pt x="75522" y="107722"/>
                  </a:lnTo>
                  <a:lnTo>
                    <a:pt x="72925" y="108646"/>
                  </a:lnTo>
                  <a:lnTo>
                    <a:pt x="70555" y="109174"/>
                  </a:lnTo>
                  <a:lnTo>
                    <a:pt x="67958" y="109702"/>
                  </a:lnTo>
                  <a:lnTo>
                    <a:pt x="65249" y="110231"/>
                  </a:lnTo>
                  <a:lnTo>
                    <a:pt x="62652" y="110363"/>
                  </a:lnTo>
                  <a:lnTo>
                    <a:pt x="59943" y="110363"/>
                  </a:lnTo>
                  <a:lnTo>
                    <a:pt x="59943" y="110363"/>
                  </a:lnTo>
                  <a:lnTo>
                    <a:pt x="57460" y="110363"/>
                  </a:lnTo>
                  <a:lnTo>
                    <a:pt x="54750" y="110231"/>
                  </a:lnTo>
                  <a:lnTo>
                    <a:pt x="52154" y="109702"/>
                  </a:lnTo>
                  <a:lnTo>
                    <a:pt x="49557" y="109174"/>
                  </a:lnTo>
                  <a:lnTo>
                    <a:pt x="47074" y="108646"/>
                  </a:lnTo>
                  <a:lnTo>
                    <a:pt x="44703" y="107722"/>
                  </a:lnTo>
                  <a:lnTo>
                    <a:pt x="42220" y="106666"/>
                  </a:lnTo>
                  <a:lnTo>
                    <a:pt x="39849" y="105610"/>
                  </a:lnTo>
                  <a:lnTo>
                    <a:pt x="37591" y="104422"/>
                  </a:lnTo>
                  <a:lnTo>
                    <a:pt x="35333" y="103234"/>
                  </a:lnTo>
                  <a:lnTo>
                    <a:pt x="33189" y="101782"/>
                  </a:lnTo>
                  <a:lnTo>
                    <a:pt x="31157" y="100198"/>
                  </a:lnTo>
                  <a:lnTo>
                    <a:pt x="29012" y="98481"/>
                  </a:lnTo>
                  <a:lnTo>
                    <a:pt x="27093" y="96633"/>
                  </a:lnTo>
                  <a:lnTo>
                    <a:pt x="25286" y="94785"/>
                  </a:lnTo>
                  <a:lnTo>
                    <a:pt x="23480" y="92673"/>
                  </a:lnTo>
                  <a:lnTo>
                    <a:pt x="21674" y="90693"/>
                  </a:lnTo>
                  <a:lnTo>
                    <a:pt x="19981" y="88448"/>
                  </a:lnTo>
                  <a:lnTo>
                    <a:pt x="18513" y="86072"/>
                  </a:lnTo>
                  <a:lnTo>
                    <a:pt x="17158" y="83828"/>
                  </a:lnTo>
                  <a:lnTo>
                    <a:pt x="15804" y="81320"/>
                  </a:lnTo>
                  <a:lnTo>
                    <a:pt x="14449" y="78679"/>
                  </a:lnTo>
                  <a:lnTo>
                    <a:pt x="13320" y="76039"/>
                  </a:lnTo>
                  <a:lnTo>
                    <a:pt x="12304" y="73399"/>
                  </a:lnTo>
                  <a:lnTo>
                    <a:pt x="11401" y="70627"/>
                  </a:lnTo>
                  <a:lnTo>
                    <a:pt x="10498" y="67854"/>
                  </a:lnTo>
                  <a:lnTo>
                    <a:pt x="9934" y="65082"/>
                  </a:lnTo>
                  <a:lnTo>
                    <a:pt x="9369" y="62046"/>
                  </a:lnTo>
                  <a:lnTo>
                    <a:pt x="8918" y="59009"/>
                  </a:lnTo>
                  <a:lnTo>
                    <a:pt x="8579" y="56105"/>
                  </a:lnTo>
                  <a:lnTo>
                    <a:pt x="8240" y="53069"/>
                  </a:lnTo>
                  <a:lnTo>
                    <a:pt x="8240" y="49900"/>
                  </a:lnTo>
                  <a:lnTo>
                    <a:pt x="8240" y="49900"/>
                  </a:lnTo>
                  <a:lnTo>
                    <a:pt x="8240" y="46732"/>
                  </a:lnTo>
                  <a:lnTo>
                    <a:pt x="8579" y="43564"/>
                  </a:lnTo>
                  <a:lnTo>
                    <a:pt x="8918" y="40528"/>
                  </a:lnTo>
                  <a:lnTo>
                    <a:pt x="9369" y="37623"/>
                  </a:lnTo>
                  <a:lnTo>
                    <a:pt x="9934" y="34587"/>
                  </a:lnTo>
                  <a:lnTo>
                    <a:pt x="10724" y="31815"/>
                  </a:lnTo>
                  <a:lnTo>
                    <a:pt x="11401" y="29042"/>
                  </a:lnTo>
                  <a:lnTo>
                    <a:pt x="12304" y="26138"/>
                  </a:lnTo>
                  <a:lnTo>
                    <a:pt x="13320" y="23498"/>
                  </a:lnTo>
                  <a:lnTo>
                    <a:pt x="14562" y="20858"/>
                  </a:lnTo>
                  <a:lnTo>
                    <a:pt x="15804" y="18217"/>
                  </a:lnTo>
                  <a:lnTo>
                    <a:pt x="17271" y="15841"/>
                  </a:lnTo>
                  <a:lnTo>
                    <a:pt x="18626" y="13333"/>
                  </a:lnTo>
                  <a:lnTo>
                    <a:pt x="20319" y="11089"/>
                  </a:lnTo>
                  <a:lnTo>
                    <a:pt x="21900" y="8976"/>
                  </a:lnTo>
                  <a:lnTo>
                    <a:pt x="23593" y="6864"/>
                  </a:lnTo>
                  <a:lnTo>
                    <a:pt x="17836" y="0"/>
                  </a:lnTo>
                  <a:lnTo>
                    <a:pt x="17836" y="0"/>
                  </a:lnTo>
                  <a:lnTo>
                    <a:pt x="15804" y="2508"/>
                  </a:lnTo>
                  <a:lnTo>
                    <a:pt x="13998" y="5016"/>
                  </a:lnTo>
                  <a:lnTo>
                    <a:pt x="12191" y="7656"/>
                  </a:lnTo>
                  <a:lnTo>
                    <a:pt x="10385" y="10561"/>
                  </a:lnTo>
                  <a:lnTo>
                    <a:pt x="8918" y="13333"/>
                  </a:lnTo>
                  <a:lnTo>
                    <a:pt x="7337" y="16369"/>
                  </a:lnTo>
                  <a:lnTo>
                    <a:pt x="5983" y="19273"/>
                  </a:lnTo>
                  <a:lnTo>
                    <a:pt x="4854" y="22442"/>
                  </a:lnTo>
                  <a:lnTo>
                    <a:pt x="3725" y="25610"/>
                  </a:lnTo>
                  <a:lnTo>
                    <a:pt x="2822" y="29042"/>
                  </a:lnTo>
                  <a:lnTo>
                    <a:pt x="1919" y="32343"/>
                  </a:lnTo>
                  <a:lnTo>
                    <a:pt x="1354" y="35643"/>
                  </a:lnTo>
                  <a:lnTo>
                    <a:pt x="790" y="39207"/>
                  </a:lnTo>
                  <a:lnTo>
                    <a:pt x="451" y="42640"/>
                  </a:lnTo>
                  <a:lnTo>
                    <a:pt x="112" y="46204"/>
                  </a:lnTo>
                  <a:lnTo>
                    <a:pt x="0" y="49900"/>
                  </a:lnTo>
                  <a:lnTo>
                    <a:pt x="0" y="49900"/>
                  </a:lnTo>
                  <a:lnTo>
                    <a:pt x="112" y="53465"/>
                  </a:lnTo>
                  <a:lnTo>
                    <a:pt x="338" y="57161"/>
                  </a:lnTo>
                  <a:lnTo>
                    <a:pt x="790" y="60594"/>
                  </a:lnTo>
                  <a:lnTo>
                    <a:pt x="1354" y="64026"/>
                  </a:lnTo>
                  <a:lnTo>
                    <a:pt x="1919" y="67458"/>
                  </a:lnTo>
                  <a:lnTo>
                    <a:pt x="2709" y="70759"/>
                  </a:lnTo>
                  <a:lnTo>
                    <a:pt x="3725" y="73927"/>
                  </a:lnTo>
                  <a:lnTo>
                    <a:pt x="4854" y="77095"/>
                  </a:lnTo>
                  <a:lnTo>
                    <a:pt x="5983" y="80264"/>
                  </a:lnTo>
                  <a:lnTo>
                    <a:pt x="7337" y="83300"/>
                  </a:lnTo>
                  <a:lnTo>
                    <a:pt x="8692" y="86336"/>
                  </a:lnTo>
                  <a:lnTo>
                    <a:pt x="10385" y="89108"/>
                  </a:lnTo>
                  <a:lnTo>
                    <a:pt x="11966" y="91881"/>
                  </a:lnTo>
                  <a:lnTo>
                    <a:pt x="13772" y="94521"/>
                  </a:lnTo>
                  <a:lnTo>
                    <a:pt x="15578" y="97029"/>
                  </a:lnTo>
                  <a:lnTo>
                    <a:pt x="17610" y="99537"/>
                  </a:lnTo>
                  <a:lnTo>
                    <a:pt x="19642" y="101782"/>
                  </a:lnTo>
                  <a:lnTo>
                    <a:pt x="21900" y="104026"/>
                  </a:lnTo>
                  <a:lnTo>
                    <a:pt x="24158" y="106138"/>
                  </a:lnTo>
                  <a:lnTo>
                    <a:pt x="26415" y="108118"/>
                  </a:lnTo>
                  <a:lnTo>
                    <a:pt x="28899" y="109834"/>
                  </a:lnTo>
                  <a:lnTo>
                    <a:pt x="31382" y="111551"/>
                  </a:lnTo>
                  <a:lnTo>
                    <a:pt x="33979" y="113003"/>
                  </a:lnTo>
                  <a:lnTo>
                    <a:pt x="36688" y="114455"/>
                  </a:lnTo>
                  <a:lnTo>
                    <a:pt x="39397" y="115775"/>
                  </a:lnTo>
                  <a:lnTo>
                    <a:pt x="42220" y="116831"/>
                  </a:lnTo>
                  <a:lnTo>
                    <a:pt x="45155" y="117755"/>
                  </a:lnTo>
                  <a:lnTo>
                    <a:pt x="47977" y="118679"/>
                  </a:lnTo>
                  <a:lnTo>
                    <a:pt x="50912" y="119207"/>
                  </a:lnTo>
                  <a:lnTo>
                    <a:pt x="53847" y="119735"/>
                  </a:lnTo>
                  <a:lnTo>
                    <a:pt x="57008" y="119867"/>
                  </a:lnTo>
                  <a:lnTo>
                    <a:pt x="59943" y="120000"/>
                  </a:lnTo>
                  <a:lnTo>
                    <a:pt x="59943" y="120000"/>
                  </a:lnTo>
                  <a:close/>
                </a:path>
              </a:pathLst>
            </a:custGeom>
            <a:solidFill>
              <a:schemeClr val="bg1">
                <a:lumMod val="95000"/>
              </a:schemeClr>
            </a:solidFill>
            <a:ln>
              <a:noFill/>
            </a:ln>
          </p:spPr>
          <p:txBody>
            <a:bodyPr wrap="square" lIns="91440" tIns="45720" rIns="91440" bIns="45720" anchor="t" anchorCtr="0">
              <a:normAutofit fontScale="2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buNone/>
              </a:pPr>
              <a:endParaRPr>
                <a:solidFill>
                  <a:schemeClr val="bg1">
                    <a:lumMod val="95000"/>
                  </a:schemeClr>
                </a:solidFill>
                <a:cs typeface="+mn-ea"/>
                <a:sym typeface="+mn-lt"/>
              </a:endParaRPr>
            </a:p>
          </p:txBody>
        </p:sp>
        <p:sp>
          <p:nvSpPr>
            <p:cNvPr id="227" name="íṧļidê"/>
            <p:cNvSpPr/>
            <p:nvPr/>
          </p:nvSpPr>
          <p:spPr>
            <a:xfrm rot="10800000" flipH="1" flipV="1">
              <a:off x="7609" y="3530"/>
              <a:ext cx="629" cy="629"/>
            </a:xfrm>
            <a:prstGeom prst="ellipse">
              <a:avLst/>
            </a:prstGeom>
            <a:solidFill>
              <a:srgbClr val="BFBFBF">
                <a:alpha val="40000"/>
              </a:srgbClr>
            </a:solidFill>
            <a:ln w="12700" cap="flat" cmpd="sng">
              <a:noFill/>
              <a:prstDash val="solid"/>
              <a:miter/>
              <a:headEnd type="none" w="med" len="med"/>
              <a:tailEnd type="none" w="med" len="med"/>
            </a:ln>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lumMod val="95000"/>
                    </a:schemeClr>
                  </a:solidFill>
                  <a:cs typeface="+mn-ea"/>
                  <a:sym typeface="+mn-lt"/>
                  <a:rtl val="0"/>
                </a:rPr>
                <a:t>2</a:t>
              </a:r>
              <a:endParaRPr sz="1600" b="1" dirty="0">
                <a:solidFill>
                  <a:schemeClr val="bg1">
                    <a:lumMod val="95000"/>
                  </a:schemeClr>
                </a:solidFill>
                <a:cs typeface="+mn-ea"/>
                <a:sym typeface="+mn-lt"/>
                <a:rtl val="0"/>
              </a:endParaRPr>
            </a:p>
          </p:txBody>
        </p:sp>
        <p:sp>
          <p:nvSpPr>
            <p:cNvPr id="228" name="íṩ1íḋè"/>
            <p:cNvSpPr/>
            <p:nvPr/>
          </p:nvSpPr>
          <p:spPr>
            <a:xfrm rot="10800000" flipH="1" flipV="1">
              <a:off x="10962" y="3530"/>
              <a:ext cx="629" cy="629"/>
            </a:xfrm>
            <a:prstGeom prst="ellipse">
              <a:avLst/>
            </a:prstGeom>
            <a:solidFill>
              <a:srgbClr val="BFBFBF">
                <a:alpha val="40000"/>
              </a:srgbClr>
            </a:solidFill>
            <a:ln w="12700" cap="flat" cmpd="sng">
              <a:noFill/>
              <a:prstDash val="solid"/>
              <a:miter/>
              <a:headEnd type="none" w="med" len="med"/>
              <a:tailEnd type="none" w="med" len="med"/>
            </a:ln>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bg1">
                      <a:lumMod val="95000"/>
                    </a:schemeClr>
                  </a:solidFill>
                  <a:cs typeface="+mn-ea"/>
                  <a:sym typeface="+mn-lt"/>
                  <a:rtl val="0"/>
                </a:rPr>
                <a:t>4</a:t>
              </a:r>
              <a:endParaRPr sz="1600" b="1" dirty="0">
                <a:solidFill>
                  <a:schemeClr val="bg1">
                    <a:lumMod val="95000"/>
                  </a:schemeClr>
                </a:solidFill>
                <a:cs typeface="+mn-ea"/>
                <a:sym typeface="+mn-lt"/>
                <a:rtl val="0"/>
              </a:endParaRPr>
            </a:p>
          </p:txBody>
        </p:sp>
        <p:sp>
          <p:nvSpPr>
            <p:cNvPr id="229" name="îşḻiḑè"/>
            <p:cNvSpPr/>
            <p:nvPr/>
          </p:nvSpPr>
          <p:spPr>
            <a:xfrm rot="10800000" flipH="1" flipV="1">
              <a:off x="9287" y="5809"/>
              <a:ext cx="629" cy="629"/>
            </a:xfrm>
            <a:prstGeom prst="ellipse">
              <a:avLst/>
            </a:prstGeom>
            <a:solidFill>
              <a:srgbClr val="0070C0"/>
            </a:solidFill>
            <a:ln>
              <a:noFill/>
            </a:ln>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None/>
              </a:pPr>
              <a:r>
                <a:rPr lang="en-US" sz="1600" b="1" dirty="0">
                  <a:solidFill>
                    <a:schemeClr val="bg1">
                      <a:lumMod val="95000"/>
                    </a:schemeClr>
                  </a:solidFill>
                  <a:cs typeface="+mn-ea"/>
                  <a:sym typeface="+mn-lt"/>
                </a:rPr>
                <a:t>3</a:t>
              </a:r>
              <a:endParaRPr sz="1600" b="1" dirty="0">
                <a:solidFill>
                  <a:schemeClr val="bg1">
                    <a:lumMod val="95000"/>
                  </a:schemeClr>
                </a:solidFill>
                <a:cs typeface="+mn-ea"/>
                <a:sym typeface="+mn-lt"/>
              </a:endParaRPr>
            </a:p>
          </p:txBody>
        </p:sp>
        <p:sp>
          <p:nvSpPr>
            <p:cNvPr id="230" name="îṣ1idê"/>
            <p:cNvSpPr/>
            <p:nvPr/>
          </p:nvSpPr>
          <p:spPr>
            <a:xfrm rot="10800000" flipH="1" flipV="1">
              <a:off x="5936" y="5809"/>
              <a:ext cx="629" cy="629"/>
            </a:xfrm>
            <a:prstGeom prst="ellipse">
              <a:avLst/>
            </a:prstGeom>
            <a:solidFill>
              <a:srgbClr val="0070C0"/>
            </a:solidFill>
            <a:ln>
              <a:noFill/>
            </a:ln>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None/>
              </a:pPr>
              <a:r>
                <a:rPr lang="en-US" sz="1600" b="1" dirty="0">
                  <a:solidFill>
                    <a:schemeClr val="bg1">
                      <a:lumMod val="95000"/>
                    </a:schemeClr>
                  </a:solidFill>
                  <a:cs typeface="+mn-ea"/>
                  <a:sym typeface="+mn-lt"/>
                </a:rPr>
                <a:t>1</a:t>
              </a:r>
              <a:endParaRPr sz="1600" b="1" dirty="0">
                <a:solidFill>
                  <a:schemeClr val="bg1">
                    <a:lumMod val="95000"/>
                  </a:schemeClr>
                </a:solidFill>
                <a:cs typeface="+mn-ea"/>
                <a:sym typeface="+mn-lt"/>
              </a:endParaRPr>
            </a:p>
          </p:txBody>
        </p:sp>
        <p:sp>
          <p:nvSpPr>
            <p:cNvPr id="231" name="îṩľïdè"/>
            <p:cNvSpPr/>
            <p:nvPr/>
          </p:nvSpPr>
          <p:spPr>
            <a:xfrm rot="10800000" flipH="1" flipV="1">
              <a:off x="12635" y="5809"/>
              <a:ext cx="629" cy="629"/>
            </a:xfrm>
            <a:prstGeom prst="ellipse">
              <a:avLst/>
            </a:prstGeom>
            <a:solidFill>
              <a:srgbClr val="0070C0"/>
            </a:solidFill>
            <a:ln>
              <a:noFill/>
            </a:ln>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None/>
              </a:pPr>
              <a:r>
                <a:rPr lang="en-US" sz="1600" b="1" dirty="0">
                  <a:solidFill>
                    <a:schemeClr val="bg1">
                      <a:lumMod val="95000"/>
                    </a:schemeClr>
                  </a:solidFill>
                  <a:cs typeface="+mn-ea"/>
                  <a:sym typeface="+mn-lt"/>
                </a:rPr>
                <a:t>5</a:t>
              </a:r>
              <a:endParaRPr sz="1600" b="1" dirty="0">
                <a:solidFill>
                  <a:schemeClr val="bg1">
                    <a:lumMod val="95000"/>
                  </a:schemeClr>
                </a:solidFill>
                <a:cs typeface="+mn-ea"/>
                <a:sym typeface="+mn-lt"/>
              </a:endParaRPr>
            </a:p>
          </p:txBody>
        </p:sp>
        <p:sp>
          <p:nvSpPr>
            <p:cNvPr id="232" name="ïṡḻiďé"/>
            <p:cNvSpPr/>
            <p:nvPr/>
          </p:nvSpPr>
          <p:spPr>
            <a:xfrm rot="10800000" flipH="1" flipV="1">
              <a:off x="5259" y="3138"/>
              <a:ext cx="1983" cy="1983"/>
            </a:xfrm>
            <a:prstGeom prst="ellipse">
              <a:avLst/>
            </a:prstGeom>
            <a:solidFill>
              <a:srgbClr val="0070C0"/>
            </a:solidFill>
            <a:ln w="12700" cap="flat" cmpd="sng">
              <a:noFill/>
              <a:prstDash val="solid"/>
              <a:miter/>
              <a:headEnd type="none" w="med" len="med"/>
              <a:tailEnd type="none" w="med" len="med"/>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None/>
              </a:pPr>
              <a:endParaRPr>
                <a:solidFill>
                  <a:schemeClr val="bg1">
                    <a:lumMod val="95000"/>
                  </a:schemeClr>
                </a:solidFill>
                <a:cs typeface="+mn-ea"/>
                <a:sym typeface="+mn-lt"/>
              </a:endParaRPr>
            </a:p>
          </p:txBody>
        </p:sp>
        <p:sp>
          <p:nvSpPr>
            <p:cNvPr id="233" name="îSľïḓé"/>
            <p:cNvSpPr/>
            <p:nvPr/>
          </p:nvSpPr>
          <p:spPr>
            <a:xfrm rot="10800000" flipH="1" flipV="1">
              <a:off x="6932" y="4855"/>
              <a:ext cx="1983" cy="1983"/>
            </a:xfrm>
            <a:prstGeom prst="ellipse">
              <a:avLst/>
            </a:prstGeom>
            <a:solidFill>
              <a:srgbClr val="BFBFBF">
                <a:alpha val="40000"/>
              </a:srgbClr>
            </a:solidFill>
            <a:ln w="12700" cap="flat" cmpd="sng">
              <a:noFill/>
              <a:prstDash val="solid"/>
              <a:miter/>
              <a:headEnd type="none" w="med" len="med"/>
              <a:tailEnd type="none" w="med" len="med"/>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None/>
              </a:pPr>
              <a:endParaRPr>
                <a:solidFill>
                  <a:schemeClr val="bg1">
                    <a:lumMod val="95000"/>
                  </a:schemeClr>
                </a:solidFill>
                <a:cs typeface="+mn-ea"/>
                <a:sym typeface="+mn-lt"/>
              </a:endParaRPr>
            </a:p>
          </p:txBody>
        </p:sp>
        <p:sp>
          <p:nvSpPr>
            <p:cNvPr id="234" name="işlîḓè"/>
            <p:cNvSpPr/>
            <p:nvPr/>
          </p:nvSpPr>
          <p:spPr>
            <a:xfrm rot="10800000" flipH="1" flipV="1">
              <a:off x="10285" y="4855"/>
              <a:ext cx="1983" cy="1983"/>
            </a:xfrm>
            <a:prstGeom prst="ellipse">
              <a:avLst/>
            </a:prstGeom>
            <a:solidFill>
              <a:srgbClr val="BFBFBF">
                <a:alpha val="40000"/>
              </a:srgbClr>
            </a:solidFill>
            <a:ln w="12700" cap="flat" cmpd="sng">
              <a:noFill/>
              <a:prstDash val="solid"/>
              <a:miter/>
              <a:headEnd type="none" w="med" len="med"/>
              <a:tailEnd type="none" w="med" len="med"/>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lumMod val="95000"/>
                  </a:schemeClr>
                </a:solidFill>
                <a:cs typeface="+mn-ea"/>
                <a:sym typeface="+mn-lt"/>
                <a:rtl val="0"/>
              </a:endParaRPr>
            </a:p>
          </p:txBody>
        </p:sp>
        <p:sp>
          <p:nvSpPr>
            <p:cNvPr id="235" name="iṡľïďé"/>
            <p:cNvSpPr/>
            <p:nvPr/>
          </p:nvSpPr>
          <p:spPr>
            <a:xfrm rot="10800000" flipH="1" flipV="1">
              <a:off x="8609" y="3138"/>
              <a:ext cx="1983" cy="1983"/>
            </a:xfrm>
            <a:prstGeom prst="ellipse">
              <a:avLst/>
            </a:prstGeom>
            <a:solidFill>
              <a:srgbClr val="0070C0"/>
            </a:solidFill>
            <a:ln w="12700" cap="flat" cmpd="sng">
              <a:noFill/>
              <a:prstDash val="solid"/>
              <a:miter/>
              <a:headEnd type="none" w="med" len="med"/>
              <a:tailEnd type="none" w="med" len="med"/>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lumMod val="95000"/>
                  </a:schemeClr>
                </a:solidFill>
                <a:cs typeface="+mn-ea"/>
                <a:sym typeface="+mn-lt"/>
                <a:rtl val="0"/>
              </a:endParaRPr>
            </a:p>
          </p:txBody>
        </p:sp>
        <p:sp>
          <p:nvSpPr>
            <p:cNvPr id="236" name="ï$ḷîḑé"/>
            <p:cNvSpPr/>
            <p:nvPr/>
          </p:nvSpPr>
          <p:spPr>
            <a:xfrm rot="10800000" flipH="1" flipV="1">
              <a:off x="11958" y="3138"/>
              <a:ext cx="1983" cy="1983"/>
            </a:xfrm>
            <a:prstGeom prst="ellipse">
              <a:avLst/>
            </a:prstGeom>
            <a:solidFill>
              <a:srgbClr val="0070C0"/>
            </a:solidFill>
            <a:ln w="12700" cap="flat" cmpd="sng">
              <a:noFill/>
              <a:prstDash val="solid"/>
              <a:miter/>
              <a:headEnd type="none" w="med" len="med"/>
              <a:tailEnd type="none" w="med" len="med"/>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400">
                <a:solidFill>
                  <a:schemeClr val="bg1">
                    <a:lumMod val="95000"/>
                  </a:schemeClr>
                </a:solidFill>
                <a:cs typeface="+mn-ea"/>
                <a:sym typeface="+mn-lt"/>
                <a:rtl val="0"/>
              </a:endParaRPr>
            </a:p>
          </p:txBody>
        </p:sp>
        <p:cxnSp>
          <p:nvCxnSpPr>
            <p:cNvPr id="237" name="直接箭头连接符 236"/>
            <p:cNvCxnSpPr/>
            <p:nvPr/>
          </p:nvCxnSpPr>
          <p:spPr>
            <a:xfrm>
              <a:off x="6250" y="5121"/>
              <a:ext cx="0" cy="688"/>
            </a:xfrm>
            <a:prstGeom prst="straightConnector1">
              <a:avLst/>
            </a:prstGeom>
            <a:noFill/>
            <a:ln w="3175" cap="flat" cmpd="sng">
              <a:solidFill>
                <a:schemeClr val="bg1">
                  <a:lumMod val="75000"/>
                </a:schemeClr>
              </a:solidFill>
              <a:prstDash val="solid"/>
              <a:miter/>
              <a:headEnd type="none" w="med" len="med"/>
              <a:tailEnd type="none" w="med" len="med"/>
            </a:ln>
          </p:spPr>
        </p:cxnSp>
        <p:cxnSp>
          <p:nvCxnSpPr>
            <p:cNvPr id="238" name="直接箭头连接符 237"/>
            <p:cNvCxnSpPr/>
            <p:nvPr/>
          </p:nvCxnSpPr>
          <p:spPr>
            <a:xfrm rot="10800000">
              <a:off x="7923" y="4159"/>
              <a:ext cx="0" cy="688"/>
            </a:xfrm>
            <a:prstGeom prst="straightConnector1">
              <a:avLst/>
            </a:prstGeom>
            <a:noFill/>
            <a:ln w="3175" cap="flat" cmpd="sng">
              <a:solidFill>
                <a:schemeClr val="bg1">
                  <a:lumMod val="75000"/>
                </a:schemeClr>
              </a:solidFill>
              <a:prstDash val="solid"/>
              <a:miter/>
              <a:headEnd type="none" w="med" len="med"/>
              <a:tailEnd type="none" w="med" len="med"/>
            </a:ln>
          </p:spPr>
        </p:cxnSp>
        <p:cxnSp>
          <p:nvCxnSpPr>
            <p:cNvPr id="239" name="直接箭头连接符 238"/>
            <p:cNvCxnSpPr/>
            <p:nvPr/>
          </p:nvCxnSpPr>
          <p:spPr>
            <a:xfrm>
              <a:off x="9601" y="5121"/>
              <a:ext cx="0" cy="688"/>
            </a:xfrm>
            <a:prstGeom prst="straightConnector1">
              <a:avLst/>
            </a:prstGeom>
            <a:noFill/>
            <a:ln w="3175" cap="flat" cmpd="sng">
              <a:solidFill>
                <a:schemeClr val="bg1">
                  <a:lumMod val="75000"/>
                </a:schemeClr>
              </a:solidFill>
              <a:prstDash val="solid"/>
              <a:miter/>
              <a:headEnd type="none" w="med" len="med"/>
              <a:tailEnd type="none" w="med" len="med"/>
            </a:ln>
          </p:spPr>
        </p:cxnSp>
        <p:cxnSp>
          <p:nvCxnSpPr>
            <p:cNvPr id="240" name="直接箭头连接符 239"/>
            <p:cNvCxnSpPr/>
            <p:nvPr/>
          </p:nvCxnSpPr>
          <p:spPr>
            <a:xfrm rot="10800000">
              <a:off x="11277" y="4159"/>
              <a:ext cx="0" cy="688"/>
            </a:xfrm>
            <a:prstGeom prst="straightConnector1">
              <a:avLst/>
            </a:prstGeom>
            <a:noFill/>
            <a:ln w="3175" cap="flat" cmpd="sng">
              <a:solidFill>
                <a:schemeClr val="bg1">
                  <a:lumMod val="75000"/>
                </a:schemeClr>
              </a:solidFill>
              <a:prstDash val="solid"/>
              <a:miter/>
              <a:headEnd type="none" w="med" len="med"/>
              <a:tailEnd type="none" w="med" len="med"/>
            </a:ln>
          </p:spPr>
        </p:cxnSp>
        <p:cxnSp>
          <p:nvCxnSpPr>
            <p:cNvPr id="241" name="直接箭头连接符 240"/>
            <p:cNvCxnSpPr/>
            <p:nvPr/>
          </p:nvCxnSpPr>
          <p:spPr>
            <a:xfrm>
              <a:off x="12950" y="5121"/>
              <a:ext cx="0" cy="688"/>
            </a:xfrm>
            <a:prstGeom prst="straightConnector1">
              <a:avLst/>
            </a:prstGeom>
            <a:noFill/>
            <a:ln w="3175" cap="flat" cmpd="sng">
              <a:solidFill>
                <a:schemeClr val="bg1">
                  <a:lumMod val="75000"/>
                </a:schemeClr>
              </a:solidFill>
              <a:prstDash val="solid"/>
              <a:miter/>
              <a:headEnd type="none" w="med" len="med"/>
              <a:tailEnd type="none" w="med" len="med"/>
            </a:ln>
          </p:spPr>
        </p:cxnSp>
        <p:sp>
          <p:nvSpPr>
            <p:cNvPr id="247" name="íSḻíḋè"/>
            <p:cNvSpPr/>
            <p:nvPr/>
          </p:nvSpPr>
          <p:spPr>
            <a:xfrm rot="10800000" flipH="1" flipV="1">
              <a:off x="5891" y="3710"/>
              <a:ext cx="719" cy="839"/>
            </a:xfrm>
            <a:custGeom>
              <a:avLst/>
              <a:gdLst>
                <a:gd name="connsiteX0" fmla="*/ 382866 w 517527"/>
                <a:gd name="connsiteY0" fmla="*/ 485037 h 603758"/>
                <a:gd name="connsiteX1" fmla="*/ 258763 w 517527"/>
                <a:gd name="connsiteY1" fmla="*/ 516800 h 603758"/>
                <a:gd name="connsiteX2" fmla="*/ 136617 w 517527"/>
                <a:gd name="connsiteY2" fmla="*/ 486079 h 603758"/>
                <a:gd name="connsiteX3" fmla="*/ 81214 w 517527"/>
                <a:gd name="connsiteY3" fmla="*/ 525522 h 603758"/>
                <a:gd name="connsiteX4" fmla="*/ 261371 w 517527"/>
                <a:gd name="connsiteY4" fmla="*/ 581888 h 603758"/>
                <a:gd name="connsiteX5" fmla="*/ 441658 w 517527"/>
                <a:gd name="connsiteY5" fmla="*/ 525522 h 603758"/>
                <a:gd name="connsiteX6" fmla="*/ 382866 w 517527"/>
                <a:gd name="connsiteY6" fmla="*/ 485037 h 603758"/>
                <a:gd name="connsiteX7" fmla="*/ 258870 w 517527"/>
                <a:gd name="connsiteY7" fmla="*/ 184740 h 603758"/>
                <a:gd name="connsiteX8" fmla="*/ 332717 w 517527"/>
                <a:gd name="connsiteY8" fmla="*/ 258481 h 603758"/>
                <a:gd name="connsiteX9" fmla="*/ 258870 w 517527"/>
                <a:gd name="connsiteY9" fmla="*/ 332222 h 603758"/>
                <a:gd name="connsiteX10" fmla="*/ 185023 w 517527"/>
                <a:gd name="connsiteY10" fmla="*/ 258481 h 603758"/>
                <a:gd name="connsiteX11" fmla="*/ 258870 w 517527"/>
                <a:gd name="connsiteY11" fmla="*/ 184740 h 603758"/>
                <a:gd name="connsiteX12" fmla="*/ 258763 w 517527"/>
                <a:gd name="connsiteY12" fmla="*/ 147620 h 603758"/>
                <a:gd name="connsiteX13" fmla="*/ 147697 w 517527"/>
                <a:gd name="connsiteY13" fmla="*/ 258400 h 603758"/>
                <a:gd name="connsiteX14" fmla="*/ 258763 w 517527"/>
                <a:gd name="connsiteY14" fmla="*/ 369310 h 603758"/>
                <a:gd name="connsiteX15" fmla="*/ 369830 w 517527"/>
                <a:gd name="connsiteY15" fmla="*/ 258400 h 603758"/>
                <a:gd name="connsiteX16" fmla="*/ 258763 w 517527"/>
                <a:gd name="connsiteY16" fmla="*/ 147620 h 603758"/>
                <a:gd name="connsiteX17" fmla="*/ 258112 w 517527"/>
                <a:gd name="connsiteY17" fmla="*/ 80189 h 603758"/>
                <a:gd name="connsiteX18" fmla="*/ 236342 w 517527"/>
                <a:gd name="connsiteY18" fmla="*/ 102058 h 603758"/>
                <a:gd name="connsiteX19" fmla="*/ 258112 w 517527"/>
                <a:gd name="connsiteY19" fmla="*/ 123798 h 603758"/>
                <a:gd name="connsiteX20" fmla="*/ 280012 w 517527"/>
                <a:gd name="connsiteY20" fmla="*/ 102058 h 603758"/>
                <a:gd name="connsiteX21" fmla="*/ 258112 w 517527"/>
                <a:gd name="connsiteY21" fmla="*/ 80189 h 603758"/>
                <a:gd name="connsiteX22" fmla="*/ 258763 w 517527"/>
                <a:gd name="connsiteY22" fmla="*/ 0 h 603758"/>
                <a:gd name="connsiteX23" fmla="*/ 517527 w 517527"/>
                <a:gd name="connsiteY23" fmla="*/ 258400 h 603758"/>
                <a:gd name="connsiteX24" fmla="*/ 406852 w 517527"/>
                <a:gd name="connsiteY24" fmla="*/ 470197 h 603758"/>
                <a:gd name="connsiteX25" fmla="*/ 463428 w 517527"/>
                <a:gd name="connsiteY25" fmla="*/ 525522 h 603758"/>
                <a:gd name="connsiteX26" fmla="*/ 261371 w 517527"/>
                <a:gd name="connsiteY26" fmla="*/ 603758 h 603758"/>
                <a:gd name="connsiteX27" fmla="*/ 59314 w 517527"/>
                <a:gd name="connsiteY27" fmla="*/ 525522 h 603758"/>
                <a:gd name="connsiteX28" fmla="*/ 112631 w 517527"/>
                <a:gd name="connsiteY28" fmla="*/ 471499 h 603758"/>
                <a:gd name="connsiteX29" fmla="*/ 0 w 517527"/>
                <a:gd name="connsiteY29" fmla="*/ 258400 h 603758"/>
                <a:gd name="connsiteX30" fmla="*/ 258763 w 517527"/>
                <a:gd name="connsiteY30" fmla="*/ 0 h 60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7527" h="603758">
                  <a:moveTo>
                    <a:pt x="382866" y="485037"/>
                  </a:moveTo>
                  <a:cubicBezTo>
                    <a:pt x="345974" y="505345"/>
                    <a:pt x="303737" y="516800"/>
                    <a:pt x="258763" y="516800"/>
                  </a:cubicBezTo>
                  <a:cubicBezTo>
                    <a:pt x="214572" y="516800"/>
                    <a:pt x="172987" y="505735"/>
                    <a:pt x="136617" y="486079"/>
                  </a:cubicBezTo>
                  <a:cubicBezTo>
                    <a:pt x="102463" y="497013"/>
                    <a:pt x="81214" y="511984"/>
                    <a:pt x="81214" y="525522"/>
                  </a:cubicBezTo>
                  <a:cubicBezTo>
                    <a:pt x="81214" y="549084"/>
                    <a:pt x="149783" y="581888"/>
                    <a:pt x="261371" y="581888"/>
                  </a:cubicBezTo>
                  <a:cubicBezTo>
                    <a:pt x="373089" y="581888"/>
                    <a:pt x="441658" y="549084"/>
                    <a:pt x="441658" y="525522"/>
                  </a:cubicBezTo>
                  <a:cubicBezTo>
                    <a:pt x="441658" y="511593"/>
                    <a:pt x="418584" y="495972"/>
                    <a:pt x="382866" y="485037"/>
                  </a:cubicBezTo>
                  <a:close/>
                  <a:moveTo>
                    <a:pt x="258870" y="184740"/>
                  </a:moveTo>
                  <a:cubicBezTo>
                    <a:pt x="299655" y="184740"/>
                    <a:pt x="332717" y="217755"/>
                    <a:pt x="332717" y="258481"/>
                  </a:cubicBezTo>
                  <a:cubicBezTo>
                    <a:pt x="332717" y="299207"/>
                    <a:pt x="299655" y="332222"/>
                    <a:pt x="258870" y="332222"/>
                  </a:cubicBezTo>
                  <a:cubicBezTo>
                    <a:pt x="218085" y="332222"/>
                    <a:pt x="185023" y="299207"/>
                    <a:pt x="185023" y="258481"/>
                  </a:cubicBezTo>
                  <a:cubicBezTo>
                    <a:pt x="185023" y="217755"/>
                    <a:pt x="218085" y="184740"/>
                    <a:pt x="258870" y="184740"/>
                  </a:cubicBezTo>
                  <a:close/>
                  <a:moveTo>
                    <a:pt x="258763" y="147620"/>
                  </a:moveTo>
                  <a:cubicBezTo>
                    <a:pt x="197495" y="147620"/>
                    <a:pt x="147697" y="197347"/>
                    <a:pt x="147697" y="258400"/>
                  </a:cubicBezTo>
                  <a:cubicBezTo>
                    <a:pt x="147697" y="319583"/>
                    <a:pt x="197495" y="369310"/>
                    <a:pt x="258763" y="369310"/>
                  </a:cubicBezTo>
                  <a:cubicBezTo>
                    <a:pt x="320032" y="369310"/>
                    <a:pt x="369830" y="319453"/>
                    <a:pt x="369830" y="258400"/>
                  </a:cubicBezTo>
                  <a:cubicBezTo>
                    <a:pt x="369830" y="197347"/>
                    <a:pt x="320032" y="147620"/>
                    <a:pt x="258763" y="147620"/>
                  </a:cubicBezTo>
                  <a:close/>
                  <a:moveTo>
                    <a:pt x="258112" y="80189"/>
                  </a:moveTo>
                  <a:cubicBezTo>
                    <a:pt x="246119" y="80189"/>
                    <a:pt x="236342" y="89952"/>
                    <a:pt x="236342" y="102058"/>
                  </a:cubicBezTo>
                  <a:cubicBezTo>
                    <a:pt x="236342" y="114034"/>
                    <a:pt x="246119" y="123798"/>
                    <a:pt x="258112" y="123798"/>
                  </a:cubicBezTo>
                  <a:cubicBezTo>
                    <a:pt x="270235" y="123798"/>
                    <a:pt x="280012" y="114034"/>
                    <a:pt x="280012" y="102058"/>
                  </a:cubicBezTo>
                  <a:cubicBezTo>
                    <a:pt x="280012" y="89952"/>
                    <a:pt x="270235" y="80189"/>
                    <a:pt x="258112" y="80189"/>
                  </a:cubicBezTo>
                  <a:close/>
                  <a:moveTo>
                    <a:pt x="258763" y="0"/>
                  </a:moveTo>
                  <a:cubicBezTo>
                    <a:pt x="401507" y="0"/>
                    <a:pt x="517527" y="115857"/>
                    <a:pt x="517527" y="258400"/>
                  </a:cubicBezTo>
                  <a:cubicBezTo>
                    <a:pt x="517527" y="346009"/>
                    <a:pt x="473726" y="423464"/>
                    <a:pt x="406852" y="470197"/>
                  </a:cubicBezTo>
                  <a:cubicBezTo>
                    <a:pt x="443483" y="484386"/>
                    <a:pt x="463428" y="503652"/>
                    <a:pt x="463428" y="525522"/>
                  </a:cubicBezTo>
                  <a:cubicBezTo>
                    <a:pt x="463428" y="576291"/>
                    <a:pt x="359401" y="603758"/>
                    <a:pt x="261371" y="603758"/>
                  </a:cubicBezTo>
                  <a:cubicBezTo>
                    <a:pt x="163471" y="603758"/>
                    <a:pt x="59314" y="576291"/>
                    <a:pt x="59314" y="525522"/>
                  </a:cubicBezTo>
                  <a:cubicBezTo>
                    <a:pt x="59314" y="504434"/>
                    <a:pt x="78085" y="485688"/>
                    <a:pt x="112631" y="471499"/>
                  </a:cubicBezTo>
                  <a:cubicBezTo>
                    <a:pt x="44713" y="424896"/>
                    <a:pt x="0" y="346790"/>
                    <a:pt x="0" y="258400"/>
                  </a:cubicBezTo>
                  <a:cubicBezTo>
                    <a:pt x="0" y="115857"/>
                    <a:pt x="116020" y="0"/>
                    <a:pt x="258763" y="0"/>
                  </a:cubicBezTo>
                  <a:close/>
                </a:path>
              </a:pathLst>
            </a:custGeom>
            <a:solidFill>
              <a:schemeClr val="bg1"/>
            </a:solidFill>
            <a:ln w="12700" cap="flat" cmpd="sng">
              <a:noFill/>
              <a:prstDash val="solid"/>
              <a:miter/>
              <a:headEnd type="none" w="med" len="med"/>
              <a:tailEnd type="none" w="med" len="med"/>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None/>
              </a:pPr>
              <a:endParaRPr>
                <a:solidFill>
                  <a:schemeClr val="bg1">
                    <a:lumMod val="95000"/>
                  </a:schemeClr>
                </a:solidFill>
                <a:cs typeface="+mn-ea"/>
                <a:sym typeface="+mn-lt"/>
              </a:endParaRPr>
            </a:p>
          </p:txBody>
        </p:sp>
        <p:sp>
          <p:nvSpPr>
            <p:cNvPr id="248" name="i$lîďé"/>
            <p:cNvSpPr/>
            <p:nvPr/>
          </p:nvSpPr>
          <p:spPr>
            <a:xfrm rot="10800000" flipH="1" flipV="1">
              <a:off x="9182" y="3711"/>
              <a:ext cx="839" cy="83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8142" h="597254">
                  <a:moveTo>
                    <a:pt x="88641" y="420268"/>
                  </a:moveTo>
                  <a:cubicBezTo>
                    <a:pt x="137596" y="420268"/>
                    <a:pt x="177282" y="459888"/>
                    <a:pt x="177282" y="508761"/>
                  </a:cubicBezTo>
                  <a:cubicBezTo>
                    <a:pt x="177282" y="557634"/>
                    <a:pt x="137596" y="597254"/>
                    <a:pt x="88641" y="597254"/>
                  </a:cubicBezTo>
                  <a:cubicBezTo>
                    <a:pt x="39686" y="597254"/>
                    <a:pt x="0" y="557634"/>
                    <a:pt x="0" y="508761"/>
                  </a:cubicBezTo>
                  <a:cubicBezTo>
                    <a:pt x="0" y="459888"/>
                    <a:pt x="39686" y="420268"/>
                    <a:pt x="88641" y="420268"/>
                  </a:cubicBezTo>
                  <a:close/>
                  <a:moveTo>
                    <a:pt x="9230" y="195336"/>
                  </a:moveTo>
                  <a:cubicBezTo>
                    <a:pt x="225219" y="195336"/>
                    <a:pt x="400594" y="370484"/>
                    <a:pt x="402440" y="586192"/>
                  </a:cubicBezTo>
                  <a:lnTo>
                    <a:pt x="404286" y="588036"/>
                  </a:lnTo>
                  <a:cubicBezTo>
                    <a:pt x="404286" y="593567"/>
                    <a:pt x="398748" y="597254"/>
                    <a:pt x="393210" y="597254"/>
                  </a:cubicBezTo>
                  <a:lnTo>
                    <a:pt x="280600" y="597254"/>
                  </a:lnTo>
                  <a:cubicBezTo>
                    <a:pt x="275062" y="597254"/>
                    <a:pt x="271370" y="593567"/>
                    <a:pt x="271370" y="588036"/>
                  </a:cubicBezTo>
                  <a:cubicBezTo>
                    <a:pt x="271370" y="444230"/>
                    <a:pt x="153223" y="326236"/>
                    <a:pt x="9230" y="326236"/>
                  </a:cubicBezTo>
                  <a:cubicBezTo>
                    <a:pt x="3692" y="326236"/>
                    <a:pt x="0" y="322549"/>
                    <a:pt x="0" y="317018"/>
                  </a:cubicBezTo>
                  <a:lnTo>
                    <a:pt x="0" y="204555"/>
                  </a:lnTo>
                  <a:cubicBezTo>
                    <a:pt x="0" y="199024"/>
                    <a:pt x="3692" y="195336"/>
                    <a:pt x="9230" y="195336"/>
                  </a:cubicBezTo>
                  <a:close/>
                  <a:moveTo>
                    <a:pt x="9231" y="0"/>
                  </a:moveTo>
                  <a:cubicBezTo>
                    <a:pt x="332301" y="0"/>
                    <a:pt x="596296" y="261760"/>
                    <a:pt x="598142" y="586194"/>
                  </a:cubicBezTo>
                  <a:lnTo>
                    <a:pt x="598142" y="588037"/>
                  </a:lnTo>
                  <a:cubicBezTo>
                    <a:pt x="598142" y="593567"/>
                    <a:pt x="594450" y="597254"/>
                    <a:pt x="588911" y="597254"/>
                  </a:cubicBezTo>
                  <a:lnTo>
                    <a:pt x="472606" y="597254"/>
                  </a:lnTo>
                  <a:cubicBezTo>
                    <a:pt x="468914" y="597254"/>
                    <a:pt x="463375" y="593567"/>
                    <a:pt x="463375" y="588037"/>
                  </a:cubicBezTo>
                  <a:cubicBezTo>
                    <a:pt x="463375" y="337338"/>
                    <a:pt x="260303" y="134567"/>
                    <a:pt x="9231" y="134567"/>
                  </a:cubicBezTo>
                  <a:cubicBezTo>
                    <a:pt x="3692" y="134567"/>
                    <a:pt x="0" y="130880"/>
                    <a:pt x="0" y="125350"/>
                  </a:cubicBezTo>
                  <a:lnTo>
                    <a:pt x="0" y="9217"/>
                  </a:lnTo>
                  <a:cubicBezTo>
                    <a:pt x="0" y="3687"/>
                    <a:pt x="3692" y="0"/>
                    <a:pt x="9231" y="0"/>
                  </a:cubicBezTo>
                  <a:close/>
                </a:path>
              </a:pathLst>
            </a:custGeom>
            <a:solidFill>
              <a:schemeClr val="bg1"/>
            </a:solidFill>
            <a:ln w="12700" cap="flat" cmpd="sng">
              <a:noFill/>
              <a:prstDash val="solid"/>
              <a:miter/>
              <a:headEnd type="none" w="med" len="med"/>
              <a:tailEnd type="none" w="med" len="med"/>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None/>
              </a:pPr>
              <a:endParaRPr>
                <a:solidFill>
                  <a:schemeClr val="bg1">
                    <a:lumMod val="95000"/>
                  </a:schemeClr>
                </a:solidFill>
                <a:cs typeface="+mn-ea"/>
                <a:sym typeface="+mn-lt"/>
              </a:endParaRPr>
            </a:p>
          </p:txBody>
        </p:sp>
        <p:sp>
          <p:nvSpPr>
            <p:cNvPr id="249" name="ïsḻiḑe"/>
            <p:cNvSpPr/>
            <p:nvPr/>
          </p:nvSpPr>
          <p:spPr>
            <a:xfrm rot="10800000" flipH="1" flipV="1">
              <a:off x="12530" y="3711"/>
              <a:ext cx="839" cy="838"/>
            </a:xfrm>
            <a:custGeom>
              <a:avLst/>
              <a:gdLst>
                <a:gd name="connsiteX0" fmla="*/ 291294 w 607639"/>
                <a:gd name="connsiteY0" fmla="*/ 519080 h 606722"/>
                <a:gd name="connsiteX1" fmla="*/ 316345 w 607639"/>
                <a:gd name="connsiteY1" fmla="*/ 519080 h 606722"/>
                <a:gd name="connsiteX2" fmla="*/ 316345 w 607639"/>
                <a:gd name="connsiteY2" fmla="*/ 537921 h 606722"/>
                <a:gd name="connsiteX3" fmla="*/ 291294 w 607639"/>
                <a:gd name="connsiteY3" fmla="*/ 537921 h 606722"/>
                <a:gd name="connsiteX4" fmla="*/ 303775 w 607639"/>
                <a:gd name="connsiteY4" fmla="*/ 500343 h 606722"/>
                <a:gd name="connsiteX5" fmla="*/ 275649 w 607639"/>
                <a:gd name="connsiteY5" fmla="*/ 528516 h 606722"/>
                <a:gd name="connsiteX6" fmla="*/ 303775 w 607639"/>
                <a:gd name="connsiteY6" fmla="*/ 556688 h 606722"/>
                <a:gd name="connsiteX7" fmla="*/ 331990 w 607639"/>
                <a:gd name="connsiteY7" fmla="*/ 528516 h 606722"/>
                <a:gd name="connsiteX8" fmla="*/ 303775 w 607639"/>
                <a:gd name="connsiteY8" fmla="*/ 500343 h 606722"/>
                <a:gd name="connsiteX9" fmla="*/ 463540 w 607639"/>
                <a:gd name="connsiteY9" fmla="*/ 462840 h 606722"/>
                <a:gd name="connsiteX10" fmla="*/ 463540 w 607639"/>
                <a:gd name="connsiteY10" fmla="*/ 539002 h 606722"/>
                <a:gd name="connsiteX11" fmla="*/ 539817 w 607639"/>
                <a:gd name="connsiteY11" fmla="*/ 462840 h 606722"/>
                <a:gd name="connsiteX12" fmla="*/ 313210 w 607639"/>
                <a:gd name="connsiteY12" fmla="*/ 462840 h 606722"/>
                <a:gd name="connsiteX13" fmla="*/ 313210 w 607639"/>
                <a:gd name="connsiteY13" fmla="*/ 482569 h 606722"/>
                <a:gd name="connsiteX14" fmla="*/ 350770 w 607639"/>
                <a:gd name="connsiteY14" fmla="*/ 528516 h 606722"/>
                <a:gd name="connsiteX15" fmla="*/ 313210 w 607639"/>
                <a:gd name="connsiteY15" fmla="*/ 574462 h 606722"/>
                <a:gd name="connsiteX16" fmla="*/ 313210 w 607639"/>
                <a:gd name="connsiteY16" fmla="*/ 587793 h 606722"/>
                <a:gd name="connsiteX17" fmla="*/ 444760 w 607639"/>
                <a:gd name="connsiteY17" fmla="*/ 550644 h 606722"/>
                <a:gd name="connsiteX18" fmla="*/ 444760 w 607639"/>
                <a:gd name="connsiteY18" fmla="*/ 462840 h 606722"/>
                <a:gd name="connsiteX19" fmla="*/ 67822 w 607639"/>
                <a:gd name="connsiteY19" fmla="*/ 462840 h 606722"/>
                <a:gd name="connsiteX20" fmla="*/ 158251 w 607639"/>
                <a:gd name="connsiteY20" fmla="*/ 547978 h 606722"/>
                <a:gd name="connsiteX21" fmla="*/ 294430 w 607639"/>
                <a:gd name="connsiteY21" fmla="*/ 587793 h 606722"/>
                <a:gd name="connsiteX22" fmla="*/ 294430 w 607639"/>
                <a:gd name="connsiteY22" fmla="*/ 574462 h 606722"/>
                <a:gd name="connsiteX23" fmla="*/ 256780 w 607639"/>
                <a:gd name="connsiteY23" fmla="*/ 528516 h 606722"/>
                <a:gd name="connsiteX24" fmla="*/ 294430 w 607639"/>
                <a:gd name="connsiteY24" fmla="*/ 482569 h 606722"/>
                <a:gd name="connsiteX25" fmla="*/ 294430 w 607639"/>
                <a:gd name="connsiteY25" fmla="*/ 462840 h 606722"/>
                <a:gd name="connsiteX26" fmla="*/ 162879 w 607639"/>
                <a:gd name="connsiteY26" fmla="*/ 462840 h 606722"/>
                <a:gd name="connsiteX27" fmla="*/ 162879 w 607639"/>
                <a:gd name="connsiteY27" fmla="*/ 515985 h 606722"/>
                <a:gd name="connsiteX28" fmla="*/ 144099 w 607639"/>
                <a:gd name="connsiteY28" fmla="*/ 515985 h 606722"/>
                <a:gd name="connsiteX29" fmla="*/ 144099 w 607639"/>
                <a:gd name="connsiteY29" fmla="*/ 462840 h 606722"/>
                <a:gd name="connsiteX30" fmla="*/ 441669 w 607639"/>
                <a:gd name="connsiteY30" fmla="*/ 368987 h 606722"/>
                <a:gd name="connsiteX31" fmla="*/ 466649 w 607639"/>
                <a:gd name="connsiteY31" fmla="*/ 368987 h 606722"/>
                <a:gd name="connsiteX32" fmla="*/ 466649 w 607639"/>
                <a:gd name="connsiteY32" fmla="*/ 387757 h 606722"/>
                <a:gd name="connsiteX33" fmla="*/ 441669 w 607639"/>
                <a:gd name="connsiteY33" fmla="*/ 387757 h 606722"/>
                <a:gd name="connsiteX34" fmla="*/ 454105 w 607639"/>
                <a:gd name="connsiteY34" fmla="*/ 350240 h 606722"/>
                <a:gd name="connsiteX35" fmla="*/ 425979 w 607639"/>
                <a:gd name="connsiteY35" fmla="*/ 378413 h 606722"/>
                <a:gd name="connsiteX36" fmla="*/ 454105 w 607639"/>
                <a:gd name="connsiteY36" fmla="*/ 406585 h 606722"/>
                <a:gd name="connsiteX37" fmla="*/ 482320 w 607639"/>
                <a:gd name="connsiteY37" fmla="*/ 378413 h 606722"/>
                <a:gd name="connsiteX38" fmla="*/ 454105 w 607639"/>
                <a:gd name="connsiteY38" fmla="*/ 350240 h 606722"/>
                <a:gd name="connsiteX39" fmla="*/ 463540 w 607639"/>
                <a:gd name="connsiteY39" fmla="*/ 312737 h 606722"/>
                <a:gd name="connsiteX40" fmla="*/ 463540 w 607639"/>
                <a:gd name="connsiteY40" fmla="*/ 332466 h 606722"/>
                <a:gd name="connsiteX41" fmla="*/ 501100 w 607639"/>
                <a:gd name="connsiteY41" fmla="*/ 378413 h 606722"/>
                <a:gd name="connsiteX42" fmla="*/ 463540 w 607639"/>
                <a:gd name="connsiteY42" fmla="*/ 424359 h 606722"/>
                <a:gd name="connsiteX43" fmla="*/ 463540 w 607639"/>
                <a:gd name="connsiteY43" fmla="*/ 444088 h 606722"/>
                <a:gd name="connsiteX44" fmla="*/ 548095 w 607639"/>
                <a:gd name="connsiteY44" fmla="*/ 444088 h 606722"/>
                <a:gd name="connsiteX45" fmla="*/ 548095 w 607639"/>
                <a:gd name="connsiteY45" fmla="*/ 449865 h 606722"/>
                <a:gd name="connsiteX46" fmla="*/ 588681 w 607639"/>
                <a:gd name="connsiteY46" fmla="*/ 312737 h 606722"/>
                <a:gd name="connsiteX47" fmla="*/ 162879 w 607639"/>
                <a:gd name="connsiteY47" fmla="*/ 312737 h 606722"/>
                <a:gd name="connsiteX48" fmla="*/ 162879 w 607639"/>
                <a:gd name="connsiteY48" fmla="*/ 444088 h 606722"/>
                <a:gd name="connsiteX49" fmla="*/ 294430 w 607639"/>
                <a:gd name="connsiteY49" fmla="*/ 444088 h 606722"/>
                <a:gd name="connsiteX50" fmla="*/ 294430 w 607639"/>
                <a:gd name="connsiteY50" fmla="*/ 312737 h 606722"/>
                <a:gd name="connsiteX51" fmla="*/ 274670 w 607639"/>
                <a:gd name="connsiteY51" fmla="*/ 312737 h 606722"/>
                <a:gd name="connsiteX52" fmla="*/ 228654 w 607639"/>
                <a:gd name="connsiteY52" fmla="*/ 350240 h 606722"/>
                <a:gd name="connsiteX53" fmla="*/ 182639 w 607639"/>
                <a:gd name="connsiteY53" fmla="*/ 312737 h 606722"/>
                <a:gd name="connsiteX54" fmla="*/ 216071 w 607639"/>
                <a:gd name="connsiteY54" fmla="*/ 293976 h 606722"/>
                <a:gd name="connsiteX55" fmla="*/ 241192 w 607639"/>
                <a:gd name="connsiteY55" fmla="*/ 293976 h 606722"/>
                <a:gd name="connsiteX56" fmla="*/ 241192 w 607639"/>
                <a:gd name="connsiteY56" fmla="*/ 312746 h 606722"/>
                <a:gd name="connsiteX57" fmla="*/ 216071 w 607639"/>
                <a:gd name="connsiteY57" fmla="*/ 312746 h 606722"/>
                <a:gd name="connsiteX58" fmla="*/ 228654 w 607639"/>
                <a:gd name="connsiteY58" fmla="*/ 275233 h 606722"/>
                <a:gd name="connsiteX59" fmla="*/ 200440 w 607639"/>
                <a:gd name="connsiteY59" fmla="*/ 303317 h 606722"/>
                <a:gd name="connsiteX60" fmla="*/ 228654 w 607639"/>
                <a:gd name="connsiteY60" fmla="*/ 331489 h 606722"/>
                <a:gd name="connsiteX61" fmla="*/ 256780 w 607639"/>
                <a:gd name="connsiteY61" fmla="*/ 303317 h 606722"/>
                <a:gd name="connsiteX62" fmla="*/ 228654 w 607639"/>
                <a:gd name="connsiteY62" fmla="*/ 275233 h 606722"/>
                <a:gd name="connsiteX63" fmla="*/ 441669 w 607639"/>
                <a:gd name="connsiteY63" fmla="*/ 218894 h 606722"/>
                <a:gd name="connsiteX64" fmla="*/ 466649 w 607639"/>
                <a:gd name="connsiteY64" fmla="*/ 218894 h 606722"/>
                <a:gd name="connsiteX65" fmla="*/ 466649 w 607639"/>
                <a:gd name="connsiteY65" fmla="*/ 237664 h 606722"/>
                <a:gd name="connsiteX66" fmla="*/ 441669 w 607639"/>
                <a:gd name="connsiteY66" fmla="*/ 237664 h 606722"/>
                <a:gd name="connsiteX67" fmla="*/ 454105 w 607639"/>
                <a:gd name="connsiteY67" fmla="*/ 200137 h 606722"/>
                <a:gd name="connsiteX68" fmla="*/ 425979 w 607639"/>
                <a:gd name="connsiteY68" fmla="*/ 228309 h 606722"/>
                <a:gd name="connsiteX69" fmla="*/ 454105 w 607639"/>
                <a:gd name="connsiteY69" fmla="*/ 256482 h 606722"/>
                <a:gd name="connsiteX70" fmla="*/ 482320 w 607639"/>
                <a:gd name="connsiteY70" fmla="*/ 228309 h 606722"/>
                <a:gd name="connsiteX71" fmla="*/ 454105 w 607639"/>
                <a:gd name="connsiteY71" fmla="*/ 200137 h 606722"/>
                <a:gd name="connsiteX72" fmla="*/ 313210 w 607639"/>
                <a:gd name="connsiteY72" fmla="*/ 156324 h 606722"/>
                <a:gd name="connsiteX73" fmla="*/ 313210 w 607639"/>
                <a:gd name="connsiteY73" fmla="*/ 293985 h 606722"/>
                <a:gd name="connsiteX74" fmla="*/ 416545 w 607639"/>
                <a:gd name="connsiteY74" fmla="*/ 293985 h 606722"/>
                <a:gd name="connsiteX75" fmla="*/ 416545 w 607639"/>
                <a:gd name="connsiteY75" fmla="*/ 312737 h 606722"/>
                <a:gd name="connsiteX76" fmla="*/ 313210 w 607639"/>
                <a:gd name="connsiteY76" fmla="*/ 312737 h 606722"/>
                <a:gd name="connsiteX77" fmla="*/ 313210 w 607639"/>
                <a:gd name="connsiteY77" fmla="*/ 444088 h 606722"/>
                <a:gd name="connsiteX78" fmla="*/ 444760 w 607639"/>
                <a:gd name="connsiteY78" fmla="*/ 444088 h 606722"/>
                <a:gd name="connsiteX79" fmla="*/ 444760 w 607639"/>
                <a:gd name="connsiteY79" fmla="*/ 424359 h 606722"/>
                <a:gd name="connsiteX80" fmla="*/ 407199 w 607639"/>
                <a:gd name="connsiteY80" fmla="*/ 378413 h 606722"/>
                <a:gd name="connsiteX81" fmla="*/ 444760 w 607639"/>
                <a:gd name="connsiteY81" fmla="*/ 332466 h 606722"/>
                <a:gd name="connsiteX82" fmla="*/ 444760 w 607639"/>
                <a:gd name="connsiteY82" fmla="*/ 274256 h 606722"/>
                <a:gd name="connsiteX83" fmla="*/ 407199 w 607639"/>
                <a:gd name="connsiteY83" fmla="*/ 228309 h 606722"/>
                <a:gd name="connsiteX84" fmla="*/ 444760 w 607639"/>
                <a:gd name="connsiteY84" fmla="*/ 182363 h 606722"/>
                <a:gd name="connsiteX85" fmla="*/ 444760 w 607639"/>
                <a:gd name="connsiteY85" fmla="*/ 156324 h 606722"/>
                <a:gd name="connsiteX86" fmla="*/ 162879 w 607639"/>
                <a:gd name="connsiteY86" fmla="*/ 156324 h 606722"/>
                <a:gd name="connsiteX87" fmla="*/ 162879 w 607639"/>
                <a:gd name="connsiteY87" fmla="*/ 293985 h 606722"/>
                <a:gd name="connsiteX88" fmla="*/ 182639 w 607639"/>
                <a:gd name="connsiteY88" fmla="*/ 293985 h 606722"/>
                <a:gd name="connsiteX89" fmla="*/ 228654 w 607639"/>
                <a:gd name="connsiteY89" fmla="*/ 256482 h 606722"/>
                <a:gd name="connsiteX90" fmla="*/ 274670 w 607639"/>
                <a:gd name="connsiteY90" fmla="*/ 293985 h 606722"/>
                <a:gd name="connsiteX91" fmla="*/ 294430 w 607639"/>
                <a:gd name="connsiteY91" fmla="*/ 293985 h 606722"/>
                <a:gd name="connsiteX92" fmla="*/ 294430 w 607639"/>
                <a:gd name="connsiteY92" fmla="*/ 156324 h 606722"/>
                <a:gd name="connsiteX93" fmla="*/ 274670 w 607639"/>
                <a:gd name="connsiteY93" fmla="*/ 156324 h 606722"/>
                <a:gd name="connsiteX94" fmla="*/ 228654 w 607639"/>
                <a:gd name="connsiteY94" fmla="*/ 193916 h 606722"/>
                <a:gd name="connsiteX95" fmla="*/ 182639 w 607639"/>
                <a:gd name="connsiteY95" fmla="*/ 156324 h 606722"/>
                <a:gd name="connsiteX96" fmla="*/ 59722 w 607639"/>
                <a:gd name="connsiteY96" fmla="*/ 156324 h 606722"/>
                <a:gd name="connsiteX97" fmla="*/ 18780 w 607639"/>
                <a:gd name="connsiteY97" fmla="*/ 303317 h 606722"/>
                <a:gd name="connsiteX98" fmla="*/ 56073 w 607639"/>
                <a:gd name="connsiteY98" fmla="*/ 444088 h 606722"/>
                <a:gd name="connsiteX99" fmla="*/ 144099 w 607639"/>
                <a:gd name="connsiteY99" fmla="*/ 444088 h 606722"/>
                <a:gd name="connsiteX100" fmla="*/ 144099 w 607639"/>
                <a:gd name="connsiteY100" fmla="*/ 312737 h 606722"/>
                <a:gd name="connsiteX101" fmla="*/ 40675 w 607639"/>
                <a:gd name="connsiteY101" fmla="*/ 312737 h 606722"/>
                <a:gd name="connsiteX102" fmla="*/ 40675 w 607639"/>
                <a:gd name="connsiteY102" fmla="*/ 293985 h 606722"/>
                <a:gd name="connsiteX103" fmla="*/ 144099 w 607639"/>
                <a:gd name="connsiteY103" fmla="*/ 293985 h 606722"/>
                <a:gd name="connsiteX104" fmla="*/ 144099 w 607639"/>
                <a:gd name="connsiteY104" fmla="*/ 156324 h 606722"/>
                <a:gd name="connsiteX105" fmla="*/ 216071 w 607639"/>
                <a:gd name="connsiteY105" fmla="*/ 137603 h 606722"/>
                <a:gd name="connsiteX106" fmla="*/ 241192 w 607639"/>
                <a:gd name="connsiteY106" fmla="*/ 137603 h 606722"/>
                <a:gd name="connsiteX107" fmla="*/ 241192 w 607639"/>
                <a:gd name="connsiteY107" fmla="*/ 156303 h 606722"/>
                <a:gd name="connsiteX108" fmla="*/ 216071 w 607639"/>
                <a:gd name="connsiteY108" fmla="*/ 156303 h 606722"/>
                <a:gd name="connsiteX109" fmla="*/ 228654 w 607639"/>
                <a:gd name="connsiteY109" fmla="*/ 118820 h 606722"/>
                <a:gd name="connsiteX110" fmla="*/ 200440 w 607639"/>
                <a:gd name="connsiteY110" fmla="*/ 146993 h 606722"/>
                <a:gd name="connsiteX111" fmla="*/ 228654 w 607639"/>
                <a:gd name="connsiteY111" fmla="*/ 175165 h 606722"/>
                <a:gd name="connsiteX112" fmla="*/ 256780 w 607639"/>
                <a:gd name="connsiteY112" fmla="*/ 146993 h 606722"/>
                <a:gd name="connsiteX113" fmla="*/ 228654 w 607639"/>
                <a:gd name="connsiteY113" fmla="*/ 118820 h 606722"/>
                <a:gd name="connsiteX114" fmla="*/ 463540 w 607639"/>
                <a:gd name="connsiteY114" fmla="*/ 67720 h 606722"/>
                <a:gd name="connsiteX115" fmla="*/ 463540 w 607639"/>
                <a:gd name="connsiteY115" fmla="*/ 137572 h 606722"/>
                <a:gd name="connsiteX116" fmla="*/ 511781 w 607639"/>
                <a:gd name="connsiteY116" fmla="*/ 137572 h 606722"/>
                <a:gd name="connsiteX117" fmla="*/ 511781 w 607639"/>
                <a:gd name="connsiteY117" fmla="*/ 156324 h 606722"/>
                <a:gd name="connsiteX118" fmla="*/ 463540 w 607639"/>
                <a:gd name="connsiteY118" fmla="*/ 156324 h 606722"/>
                <a:gd name="connsiteX119" fmla="*/ 463540 w 607639"/>
                <a:gd name="connsiteY119" fmla="*/ 182363 h 606722"/>
                <a:gd name="connsiteX120" fmla="*/ 501100 w 607639"/>
                <a:gd name="connsiteY120" fmla="*/ 228309 h 606722"/>
                <a:gd name="connsiteX121" fmla="*/ 463540 w 607639"/>
                <a:gd name="connsiteY121" fmla="*/ 274256 h 606722"/>
                <a:gd name="connsiteX122" fmla="*/ 463540 w 607639"/>
                <a:gd name="connsiteY122" fmla="*/ 293985 h 606722"/>
                <a:gd name="connsiteX123" fmla="*/ 588681 w 607639"/>
                <a:gd name="connsiteY123" fmla="*/ 293985 h 606722"/>
                <a:gd name="connsiteX124" fmla="*/ 545158 w 607639"/>
                <a:gd name="connsiteY124" fmla="*/ 151969 h 606722"/>
                <a:gd name="connsiteX125" fmla="*/ 463540 w 607639"/>
                <a:gd name="connsiteY125" fmla="*/ 67720 h 606722"/>
                <a:gd name="connsiteX126" fmla="*/ 144099 w 607639"/>
                <a:gd name="connsiteY126" fmla="*/ 67720 h 606722"/>
                <a:gd name="connsiteX127" fmla="*/ 72183 w 607639"/>
                <a:gd name="connsiteY127" fmla="*/ 137572 h 606722"/>
                <a:gd name="connsiteX128" fmla="*/ 144099 w 607639"/>
                <a:gd name="connsiteY128" fmla="*/ 137572 h 606722"/>
                <a:gd name="connsiteX129" fmla="*/ 303775 w 607639"/>
                <a:gd name="connsiteY129" fmla="*/ 18752 h 606722"/>
                <a:gd name="connsiteX130" fmla="*/ 162879 w 607639"/>
                <a:gd name="connsiteY130" fmla="*/ 56078 h 606722"/>
                <a:gd name="connsiteX131" fmla="*/ 162879 w 607639"/>
                <a:gd name="connsiteY131" fmla="*/ 137572 h 606722"/>
                <a:gd name="connsiteX132" fmla="*/ 182639 w 607639"/>
                <a:gd name="connsiteY132" fmla="*/ 137572 h 606722"/>
                <a:gd name="connsiteX133" fmla="*/ 228654 w 607639"/>
                <a:gd name="connsiteY133" fmla="*/ 100069 h 606722"/>
                <a:gd name="connsiteX134" fmla="*/ 274670 w 607639"/>
                <a:gd name="connsiteY134" fmla="*/ 137572 h 606722"/>
                <a:gd name="connsiteX135" fmla="*/ 294430 w 607639"/>
                <a:gd name="connsiteY135" fmla="*/ 137572 h 606722"/>
                <a:gd name="connsiteX136" fmla="*/ 294430 w 607639"/>
                <a:gd name="connsiteY136" fmla="*/ 46924 h 606722"/>
                <a:gd name="connsiteX137" fmla="*/ 313210 w 607639"/>
                <a:gd name="connsiteY137" fmla="*/ 46924 h 606722"/>
                <a:gd name="connsiteX138" fmla="*/ 313210 w 607639"/>
                <a:gd name="connsiteY138" fmla="*/ 137572 h 606722"/>
                <a:gd name="connsiteX139" fmla="*/ 444760 w 607639"/>
                <a:gd name="connsiteY139" fmla="*/ 137572 h 606722"/>
                <a:gd name="connsiteX140" fmla="*/ 444760 w 607639"/>
                <a:gd name="connsiteY140" fmla="*/ 55989 h 606722"/>
                <a:gd name="connsiteX141" fmla="*/ 303775 w 607639"/>
                <a:gd name="connsiteY141" fmla="*/ 18752 h 606722"/>
                <a:gd name="connsiteX142" fmla="*/ 303775 w 607639"/>
                <a:gd name="connsiteY142" fmla="*/ 0 h 606722"/>
                <a:gd name="connsiteX143" fmla="*/ 460157 w 607639"/>
                <a:gd name="connsiteY143" fmla="*/ 43280 h 606722"/>
                <a:gd name="connsiteX144" fmla="*/ 561089 w 607639"/>
                <a:gd name="connsiteY144" fmla="*/ 142016 h 606722"/>
                <a:gd name="connsiteX145" fmla="*/ 607639 w 607639"/>
                <a:gd name="connsiteY145" fmla="*/ 303317 h 606722"/>
                <a:gd name="connsiteX146" fmla="*/ 562514 w 607639"/>
                <a:gd name="connsiteY146" fmla="*/ 462396 h 606722"/>
                <a:gd name="connsiteX147" fmla="*/ 458911 w 607639"/>
                <a:gd name="connsiteY147" fmla="*/ 564153 h 606722"/>
                <a:gd name="connsiteX148" fmla="*/ 303775 w 607639"/>
                <a:gd name="connsiteY148" fmla="*/ 606722 h 606722"/>
                <a:gd name="connsiteX149" fmla="*/ 148639 w 607639"/>
                <a:gd name="connsiteY149" fmla="*/ 564064 h 606722"/>
                <a:gd name="connsiteX150" fmla="*/ 43345 w 607639"/>
                <a:gd name="connsiteY150" fmla="*/ 459374 h 606722"/>
                <a:gd name="connsiteX151" fmla="*/ 0 w 607639"/>
                <a:gd name="connsiteY151" fmla="*/ 303317 h 606722"/>
                <a:gd name="connsiteX152" fmla="*/ 46550 w 607639"/>
                <a:gd name="connsiteY152" fmla="*/ 142016 h 606722"/>
                <a:gd name="connsiteX153" fmla="*/ 148639 w 607639"/>
                <a:gd name="connsiteY153" fmla="*/ 42569 h 606722"/>
                <a:gd name="connsiteX154" fmla="*/ 303775 w 607639"/>
                <a:gd name="connsiteY15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607639" h="606722">
                  <a:moveTo>
                    <a:pt x="291294" y="519080"/>
                  </a:moveTo>
                  <a:lnTo>
                    <a:pt x="316345" y="519080"/>
                  </a:lnTo>
                  <a:lnTo>
                    <a:pt x="316345" y="537921"/>
                  </a:lnTo>
                  <a:lnTo>
                    <a:pt x="291294" y="537921"/>
                  </a:lnTo>
                  <a:close/>
                  <a:moveTo>
                    <a:pt x="303775" y="500343"/>
                  </a:moveTo>
                  <a:cubicBezTo>
                    <a:pt x="288288" y="500343"/>
                    <a:pt x="275649" y="512963"/>
                    <a:pt x="275649" y="528516"/>
                  </a:cubicBezTo>
                  <a:cubicBezTo>
                    <a:pt x="275649" y="544068"/>
                    <a:pt x="288288" y="556688"/>
                    <a:pt x="303775" y="556688"/>
                  </a:cubicBezTo>
                  <a:cubicBezTo>
                    <a:pt x="319351" y="556688"/>
                    <a:pt x="331990" y="544068"/>
                    <a:pt x="331990" y="528516"/>
                  </a:cubicBezTo>
                  <a:cubicBezTo>
                    <a:pt x="331990" y="512963"/>
                    <a:pt x="319351" y="500343"/>
                    <a:pt x="303775" y="500343"/>
                  </a:cubicBezTo>
                  <a:close/>
                  <a:moveTo>
                    <a:pt x="463540" y="462840"/>
                  </a:moveTo>
                  <a:lnTo>
                    <a:pt x="463540" y="539002"/>
                  </a:lnTo>
                  <a:cubicBezTo>
                    <a:pt x="493445" y="518829"/>
                    <a:pt x="519435" y="492878"/>
                    <a:pt x="539817" y="462840"/>
                  </a:cubicBezTo>
                  <a:close/>
                  <a:moveTo>
                    <a:pt x="313210" y="462840"/>
                  </a:moveTo>
                  <a:lnTo>
                    <a:pt x="313210" y="482569"/>
                  </a:lnTo>
                  <a:cubicBezTo>
                    <a:pt x="334660" y="486924"/>
                    <a:pt x="350770" y="505853"/>
                    <a:pt x="350770" y="528516"/>
                  </a:cubicBezTo>
                  <a:cubicBezTo>
                    <a:pt x="350770" y="551178"/>
                    <a:pt x="334660" y="570107"/>
                    <a:pt x="313210" y="574462"/>
                  </a:cubicBezTo>
                  <a:lnTo>
                    <a:pt x="313210" y="587793"/>
                  </a:lnTo>
                  <a:cubicBezTo>
                    <a:pt x="359582" y="586282"/>
                    <a:pt x="404796" y="573484"/>
                    <a:pt x="444760" y="550644"/>
                  </a:cubicBezTo>
                  <a:lnTo>
                    <a:pt x="444760" y="462840"/>
                  </a:lnTo>
                  <a:close/>
                  <a:moveTo>
                    <a:pt x="67822" y="462840"/>
                  </a:moveTo>
                  <a:cubicBezTo>
                    <a:pt x="91319" y="497411"/>
                    <a:pt x="122293" y="526649"/>
                    <a:pt x="158251" y="547978"/>
                  </a:cubicBezTo>
                  <a:cubicBezTo>
                    <a:pt x="199372" y="572507"/>
                    <a:pt x="246277" y="586193"/>
                    <a:pt x="294430" y="587793"/>
                  </a:cubicBezTo>
                  <a:lnTo>
                    <a:pt x="294430" y="574462"/>
                  </a:lnTo>
                  <a:cubicBezTo>
                    <a:pt x="272979" y="570107"/>
                    <a:pt x="256780" y="551178"/>
                    <a:pt x="256780" y="528516"/>
                  </a:cubicBezTo>
                  <a:cubicBezTo>
                    <a:pt x="256780" y="505853"/>
                    <a:pt x="272979" y="486924"/>
                    <a:pt x="294430" y="482569"/>
                  </a:cubicBezTo>
                  <a:lnTo>
                    <a:pt x="294430" y="462840"/>
                  </a:lnTo>
                  <a:lnTo>
                    <a:pt x="162879" y="462840"/>
                  </a:lnTo>
                  <a:lnTo>
                    <a:pt x="162879" y="515985"/>
                  </a:lnTo>
                  <a:lnTo>
                    <a:pt x="144099" y="515985"/>
                  </a:lnTo>
                  <a:lnTo>
                    <a:pt x="144099" y="462840"/>
                  </a:lnTo>
                  <a:close/>
                  <a:moveTo>
                    <a:pt x="441669" y="368987"/>
                  </a:moveTo>
                  <a:lnTo>
                    <a:pt x="466649" y="368987"/>
                  </a:lnTo>
                  <a:lnTo>
                    <a:pt x="466649" y="387757"/>
                  </a:lnTo>
                  <a:lnTo>
                    <a:pt x="441669" y="387757"/>
                  </a:lnTo>
                  <a:close/>
                  <a:moveTo>
                    <a:pt x="454105" y="350240"/>
                  </a:moveTo>
                  <a:cubicBezTo>
                    <a:pt x="438618" y="350240"/>
                    <a:pt x="425979" y="362860"/>
                    <a:pt x="425979" y="378413"/>
                  </a:cubicBezTo>
                  <a:cubicBezTo>
                    <a:pt x="425979" y="393965"/>
                    <a:pt x="438618" y="406585"/>
                    <a:pt x="454105" y="406585"/>
                  </a:cubicBezTo>
                  <a:cubicBezTo>
                    <a:pt x="469681" y="406585"/>
                    <a:pt x="482320" y="393965"/>
                    <a:pt x="482320" y="378413"/>
                  </a:cubicBezTo>
                  <a:cubicBezTo>
                    <a:pt x="482320" y="362860"/>
                    <a:pt x="469681" y="350240"/>
                    <a:pt x="454105" y="350240"/>
                  </a:cubicBezTo>
                  <a:close/>
                  <a:moveTo>
                    <a:pt x="463540" y="312737"/>
                  </a:moveTo>
                  <a:lnTo>
                    <a:pt x="463540" y="332466"/>
                  </a:lnTo>
                  <a:cubicBezTo>
                    <a:pt x="484990" y="336821"/>
                    <a:pt x="501100" y="355750"/>
                    <a:pt x="501100" y="378413"/>
                  </a:cubicBezTo>
                  <a:cubicBezTo>
                    <a:pt x="501100" y="401075"/>
                    <a:pt x="484990" y="420004"/>
                    <a:pt x="463540" y="424359"/>
                  </a:cubicBezTo>
                  <a:lnTo>
                    <a:pt x="463540" y="444088"/>
                  </a:lnTo>
                  <a:lnTo>
                    <a:pt x="548095" y="444088"/>
                  </a:lnTo>
                  <a:lnTo>
                    <a:pt x="548095" y="449865"/>
                  </a:lnTo>
                  <a:cubicBezTo>
                    <a:pt x="573105" y="408540"/>
                    <a:pt x="587079" y="361349"/>
                    <a:pt x="588681" y="312737"/>
                  </a:cubicBezTo>
                  <a:close/>
                  <a:moveTo>
                    <a:pt x="162879" y="312737"/>
                  </a:moveTo>
                  <a:lnTo>
                    <a:pt x="162879" y="444088"/>
                  </a:lnTo>
                  <a:lnTo>
                    <a:pt x="294430" y="444088"/>
                  </a:lnTo>
                  <a:lnTo>
                    <a:pt x="294430" y="312737"/>
                  </a:lnTo>
                  <a:lnTo>
                    <a:pt x="274670" y="312737"/>
                  </a:lnTo>
                  <a:cubicBezTo>
                    <a:pt x="270309" y="334155"/>
                    <a:pt x="251351" y="350240"/>
                    <a:pt x="228654" y="350240"/>
                  </a:cubicBezTo>
                  <a:cubicBezTo>
                    <a:pt x="205958" y="350240"/>
                    <a:pt x="187000" y="334155"/>
                    <a:pt x="182639" y="312737"/>
                  </a:cubicBezTo>
                  <a:close/>
                  <a:moveTo>
                    <a:pt x="216071" y="293976"/>
                  </a:moveTo>
                  <a:lnTo>
                    <a:pt x="241192" y="293976"/>
                  </a:lnTo>
                  <a:lnTo>
                    <a:pt x="241192" y="312746"/>
                  </a:lnTo>
                  <a:lnTo>
                    <a:pt x="216071" y="312746"/>
                  </a:lnTo>
                  <a:close/>
                  <a:moveTo>
                    <a:pt x="228654" y="275233"/>
                  </a:moveTo>
                  <a:cubicBezTo>
                    <a:pt x="213078" y="275233"/>
                    <a:pt x="200440" y="287853"/>
                    <a:pt x="200440" y="303317"/>
                  </a:cubicBezTo>
                  <a:cubicBezTo>
                    <a:pt x="200440" y="318869"/>
                    <a:pt x="213078" y="331489"/>
                    <a:pt x="228654" y="331489"/>
                  </a:cubicBezTo>
                  <a:cubicBezTo>
                    <a:pt x="244141" y="331489"/>
                    <a:pt x="256780" y="318869"/>
                    <a:pt x="256780" y="303317"/>
                  </a:cubicBezTo>
                  <a:cubicBezTo>
                    <a:pt x="256780" y="287853"/>
                    <a:pt x="244141" y="275233"/>
                    <a:pt x="228654" y="275233"/>
                  </a:cubicBezTo>
                  <a:close/>
                  <a:moveTo>
                    <a:pt x="441669" y="218894"/>
                  </a:moveTo>
                  <a:lnTo>
                    <a:pt x="466649" y="218894"/>
                  </a:lnTo>
                  <a:lnTo>
                    <a:pt x="466649" y="237664"/>
                  </a:lnTo>
                  <a:lnTo>
                    <a:pt x="441669" y="237664"/>
                  </a:lnTo>
                  <a:close/>
                  <a:moveTo>
                    <a:pt x="454105" y="200137"/>
                  </a:moveTo>
                  <a:cubicBezTo>
                    <a:pt x="438618" y="200137"/>
                    <a:pt x="425979" y="212757"/>
                    <a:pt x="425979" y="228309"/>
                  </a:cubicBezTo>
                  <a:cubicBezTo>
                    <a:pt x="425979" y="243773"/>
                    <a:pt x="438618" y="256482"/>
                    <a:pt x="454105" y="256482"/>
                  </a:cubicBezTo>
                  <a:cubicBezTo>
                    <a:pt x="469681" y="256482"/>
                    <a:pt x="482320" y="243773"/>
                    <a:pt x="482320" y="228309"/>
                  </a:cubicBezTo>
                  <a:cubicBezTo>
                    <a:pt x="482320" y="212757"/>
                    <a:pt x="469681" y="200137"/>
                    <a:pt x="454105" y="200137"/>
                  </a:cubicBezTo>
                  <a:close/>
                  <a:moveTo>
                    <a:pt x="313210" y="156324"/>
                  </a:moveTo>
                  <a:lnTo>
                    <a:pt x="313210" y="293985"/>
                  </a:lnTo>
                  <a:lnTo>
                    <a:pt x="416545" y="293985"/>
                  </a:lnTo>
                  <a:lnTo>
                    <a:pt x="416545" y="312737"/>
                  </a:lnTo>
                  <a:lnTo>
                    <a:pt x="313210" y="312737"/>
                  </a:lnTo>
                  <a:lnTo>
                    <a:pt x="313210" y="444088"/>
                  </a:lnTo>
                  <a:lnTo>
                    <a:pt x="444760" y="444088"/>
                  </a:lnTo>
                  <a:lnTo>
                    <a:pt x="444760" y="424359"/>
                  </a:lnTo>
                  <a:cubicBezTo>
                    <a:pt x="423309" y="420004"/>
                    <a:pt x="407199" y="401075"/>
                    <a:pt x="407199" y="378413"/>
                  </a:cubicBezTo>
                  <a:cubicBezTo>
                    <a:pt x="407199" y="355750"/>
                    <a:pt x="423309" y="336821"/>
                    <a:pt x="444760" y="332466"/>
                  </a:cubicBezTo>
                  <a:lnTo>
                    <a:pt x="444760" y="274256"/>
                  </a:lnTo>
                  <a:cubicBezTo>
                    <a:pt x="423309" y="269901"/>
                    <a:pt x="407199" y="250972"/>
                    <a:pt x="407199" y="228309"/>
                  </a:cubicBezTo>
                  <a:cubicBezTo>
                    <a:pt x="407199" y="205647"/>
                    <a:pt x="423309" y="186718"/>
                    <a:pt x="444760" y="182363"/>
                  </a:cubicBezTo>
                  <a:lnTo>
                    <a:pt x="444760" y="156324"/>
                  </a:lnTo>
                  <a:close/>
                  <a:moveTo>
                    <a:pt x="162879" y="156324"/>
                  </a:moveTo>
                  <a:lnTo>
                    <a:pt x="162879" y="293985"/>
                  </a:lnTo>
                  <a:lnTo>
                    <a:pt x="182639" y="293985"/>
                  </a:lnTo>
                  <a:cubicBezTo>
                    <a:pt x="187000" y="272567"/>
                    <a:pt x="205958" y="256482"/>
                    <a:pt x="228654" y="256482"/>
                  </a:cubicBezTo>
                  <a:cubicBezTo>
                    <a:pt x="251351" y="256482"/>
                    <a:pt x="270309" y="272567"/>
                    <a:pt x="274670" y="293985"/>
                  </a:cubicBezTo>
                  <a:lnTo>
                    <a:pt x="294430" y="293985"/>
                  </a:lnTo>
                  <a:lnTo>
                    <a:pt x="294430" y="156324"/>
                  </a:lnTo>
                  <a:lnTo>
                    <a:pt x="274670" y="156324"/>
                  </a:lnTo>
                  <a:cubicBezTo>
                    <a:pt x="270309" y="177742"/>
                    <a:pt x="251351" y="193916"/>
                    <a:pt x="228654" y="193916"/>
                  </a:cubicBezTo>
                  <a:cubicBezTo>
                    <a:pt x="205958" y="193916"/>
                    <a:pt x="187000" y="177742"/>
                    <a:pt x="182639" y="156324"/>
                  </a:cubicBezTo>
                  <a:close/>
                  <a:moveTo>
                    <a:pt x="59722" y="156324"/>
                  </a:moveTo>
                  <a:cubicBezTo>
                    <a:pt x="32932" y="200671"/>
                    <a:pt x="18780" y="251327"/>
                    <a:pt x="18780" y="303317"/>
                  </a:cubicBezTo>
                  <a:cubicBezTo>
                    <a:pt x="18780" y="352907"/>
                    <a:pt x="31686" y="401430"/>
                    <a:pt x="56073" y="444088"/>
                  </a:cubicBezTo>
                  <a:lnTo>
                    <a:pt x="144099" y="444088"/>
                  </a:lnTo>
                  <a:lnTo>
                    <a:pt x="144099" y="312737"/>
                  </a:lnTo>
                  <a:lnTo>
                    <a:pt x="40675" y="312737"/>
                  </a:lnTo>
                  <a:lnTo>
                    <a:pt x="40675" y="293985"/>
                  </a:lnTo>
                  <a:lnTo>
                    <a:pt x="144099" y="293985"/>
                  </a:lnTo>
                  <a:lnTo>
                    <a:pt x="144099" y="156324"/>
                  </a:lnTo>
                  <a:close/>
                  <a:moveTo>
                    <a:pt x="216071" y="137603"/>
                  </a:moveTo>
                  <a:lnTo>
                    <a:pt x="241192" y="137603"/>
                  </a:lnTo>
                  <a:lnTo>
                    <a:pt x="241192" y="156303"/>
                  </a:lnTo>
                  <a:lnTo>
                    <a:pt x="216071" y="156303"/>
                  </a:lnTo>
                  <a:close/>
                  <a:moveTo>
                    <a:pt x="228654" y="118820"/>
                  </a:moveTo>
                  <a:cubicBezTo>
                    <a:pt x="213078" y="118820"/>
                    <a:pt x="200440" y="131440"/>
                    <a:pt x="200440" y="146993"/>
                  </a:cubicBezTo>
                  <a:cubicBezTo>
                    <a:pt x="200440" y="162545"/>
                    <a:pt x="213078" y="175165"/>
                    <a:pt x="228654" y="175165"/>
                  </a:cubicBezTo>
                  <a:cubicBezTo>
                    <a:pt x="244141" y="175165"/>
                    <a:pt x="256780" y="162545"/>
                    <a:pt x="256780" y="146993"/>
                  </a:cubicBezTo>
                  <a:cubicBezTo>
                    <a:pt x="256780" y="131440"/>
                    <a:pt x="244141" y="118820"/>
                    <a:pt x="228654" y="118820"/>
                  </a:cubicBezTo>
                  <a:close/>
                  <a:moveTo>
                    <a:pt x="463540" y="67720"/>
                  </a:moveTo>
                  <a:lnTo>
                    <a:pt x="463540" y="137572"/>
                  </a:lnTo>
                  <a:lnTo>
                    <a:pt x="511781" y="137572"/>
                  </a:lnTo>
                  <a:lnTo>
                    <a:pt x="511781" y="156324"/>
                  </a:lnTo>
                  <a:lnTo>
                    <a:pt x="463540" y="156324"/>
                  </a:lnTo>
                  <a:lnTo>
                    <a:pt x="463540" y="182363"/>
                  </a:lnTo>
                  <a:cubicBezTo>
                    <a:pt x="484990" y="186718"/>
                    <a:pt x="501100" y="205647"/>
                    <a:pt x="501100" y="228309"/>
                  </a:cubicBezTo>
                  <a:cubicBezTo>
                    <a:pt x="501100" y="250972"/>
                    <a:pt x="484990" y="269901"/>
                    <a:pt x="463540" y="274256"/>
                  </a:cubicBezTo>
                  <a:lnTo>
                    <a:pt x="463540" y="293985"/>
                  </a:lnTo>
                  <a:lnTo>
                    <a:pt x="588681" y="293985"/>
                  </a:lnTo>
                  <a:cubicBezTo>
                    <a:pt x="586990" y="243506"/>
                    <a:pt x="572037" y="194627"/>
                    <a:pt x="545158" y="151969"/>
                  </a:cubicBezTo>
                  <a:cubicBezTo>
                    <a:pt x="524152" y="118643"/>
                    <a:pt x="496116" y="89760"/>
                    <a:pt x="463540" y="67720"/>
                  </a:cubicBezTo>
                  <a:close/>
                  <a:moveTo>
                    <a:pt x="144099" y="67720"/>
                  </a:moveTo>
                  <a:cubicBezTo>
                    <a:pt x="116241" y="86471"/>
                    <a:pt x="91764" y="110289"/>
                    <a:pt x="72183" y="137572"/>
                  </a:cubicBezTo>
                  <a:lnTo>
                    <a:pt x="144099" y="137572"/>
                  </a:lnTo>
                  <a:close/>
                  <a:moveTo>
                    <a:pt x="303775" y="18752"/>
                  </a:moveTo>
                  <a:cubicBezTo>
                    <a:pt x="254110" y="18752"/>
                    <a:pt x="205513" y="31638"/>
                    <a:pt x="162879" y="56078"/>
                  </a:cubicBezTo>
                  <a:lnTo>
                    <a:pt x="162879" y="137572"/>
                  </a:lnTo>
                  <a:lnTo>
                    <a:pt x="182639" y="137572"/>
                  </a:lnTo>
                  <a:cubicBezTo>
                    <a:pt x="187000" y="116243"/>
                    <a:pt x="205958" y="100069"/>
                    <a:pt x="228654" y="100069"/>
                  </a:cubicBezTo>
                  <a:cubicBezTo>
                    <a:pt x="251351" y="100069"/>
                    <a:pt x="270309" y="116243"/>
                    <a:pt x="274670" y="137572"/>
                  </a:cubicBezTo>
                  <a:lnTo>
                    <a:pt x="294430" y="137572"/>
                  </a:lnTo>
                  <a:lnTo>
                    <a:pt x="294430" y="46924"/>
                  </a:lnTo>
                  <a:lnTo>
                    <a:pt x="313210" y="46924"/>
                  </a:lnTo>
                  <a:lnTo>
                    <a:pt x="313210" y="137572"/>
                  </a:lnTo>
                  <a:lnTo>
                    <a:pt x="444760" y="137572"/>
                  </a:lnTo>
                  <a:lnTo>
                    <a:pt x="444760" y="55989"/>
                  </a:lnTo>
                  <a:cubicBezTo>
                    <a:pt x="402037" y="31638"/>
                    <a:pt x="353440" y="18752"/>
                    <a:pt x="303775" y="18752"/>
                  </a:cubicBezTo>
                  <a:close/>
                  <a:moveTo>
                    <a:pt x="303775" y="0"/>
                  </a:moveTo>
                  <a:cubicBezTo>
                    <a:pt x="359137" y="0"/>
                    <a:pt x="413163" y="14930"/>
                    <a:pt x="460157" y="43280"/>
                  </a:cubicBezTo>
                  <a:cubicBezTo>
                    <a:pt x="500833" y="67631"/>
                    <a:pt x="535812" y="101757"/>
                    <a:pt x="561089" y="142016"/>
                  </a:cubicBezTo>
                  <a:cubicBezTo>
                    <a:pt x="591529" y="190273"/>
                    <a:pt x="607639" y="246084"/>
                    <a:pt x="607639" y="303317"/>
                  </a:cubicBezTo>
                  <a:cubicBezTo>
                    <a:pt x="607639" y="359839"/>
                    <a:pt x="591974" y="414850"/>
                    <a:pt x="562514" y="462396"/>
                  </a:cubicBezTo>
                  <a:cubicBezTo>
                    <a:pt x="536702" y="504254"/>
                    <a:pt x="500833" y="539358"/>
                    <a:pt x="458911" y="564153"/>
                  </a:cubicBezTo>
                  <a:cubicBezTo>
                    <a:pt x="412273" y="591969"/>
                    <a:pt x="358691" y="606722"/>
                    <a:pt x="303775" y="606722"/>
                  </a:cubicBezTo>
                  <a:cubicBezTo>
                    <a:pt x="248948" y="606722"/>
                    <a:pt x="195277" y="591969"/>
                    <a:pt x="148639" y="564064"/>
                  </a:cubicBezTo>
                  <a:cubicBezTo>
                    <a:pt x="105649" y="538647"/>
                    <a:pt x="69157" y="502387"/>
                    <a:pt x="43345" y="459374"/>
                  </a:cubicBezTo>
                  <a:cubicBezTo>
                    <a:pt x="14953" y="412539"/>
                    <a:pt x="0" y="358594"/>
                    <a:pt x="0" y="303317"/>
                  </a:cubicBezTo>
                  <a:cubicBezTo>
                    <a:pt x="0" y="246084"/>
                    <a:pt x="16110" y="190273"/>
                    <a:pt x="46550" y="142016"/>
                  </a:cubicBezTo>
                  <a:cubicBezTo>
                    <a:pt x="72183" y="101313"/>
                    <a:pt x="107429" y="66920"/>
                    <a:pt x="148639" y="42569"/>
                  </a:cubicBezTo>
                  <a:cubicBezTo>
                    <a:pt x="195277" y="14753"/>
                    <a:pt x="248948" y="0"/>
                    <a:pt x="303775" y="0"/>
                  </a:cubicBezTo>
                  <a:close/>
                </a:path>
              </a:pathLst>
            </a:custGeom>
            <a:solidFill>
              <a:schemeClr val="bg1"/>
            </a:solidFill>
            <a:ln w="12700" cap="flat" cmpd="sng">
              <a:noFill/>
              <a:prstDash val="solid"/>
              <a:miter/>
              <a:headEnd type="none" w="med" len="med"/>
              <a:tailEnd type="none" w="med" len="med"/>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None/>
              </a:pPr>
              <a:endParaRPr>
                <a:solidFill>
                  <a:schemeClr val="bg1">
                    <a:lumMod val="95000"/>
                  </a:schemeClr>
                </a:solidFill>
                <a:cs typeface="+mn-ea"/>
                <a:sym typeface="+mn-lt"/>
              </a:endParaRPr>
            </a:p>
          </p:txBody>
        </p:sp>
        <p:sp>
          <p:nvSpPr>
            <p:cNvPr id="250" name="îs1iḑê"/>
            <p:cNvSpPr/>
            <p:nvPr/>
          </p:nvSpPr>
          <p:spPr>
            <a:xfrm rot="10800000" flipH="1" flipV="1">
              <a:off x="10857" y="5428"/>
              <a:ext cx="839" cy="838"/>
            </a:xfrm>
            <a:custGeom>
              <a:avLst/>
              <a:gdLst>
                <a:gd name="connsiteX0" fmla="*/ 189082 w 602430"/>
                <a:gd name="connsiteY0" fmla="*/ 393329 h 601394"/>
                <a:gd name="connsiteX1" fmla="*/ 302122 w 602430"/>
                <a:gd name="connsiteY1" fmla="*/ 441721 h 601394"/>
                <a:gd name="connsiteX2" fmla="*/ 415161 w 602430"/>
                <a:gd name="connsiteY2" fmla="*/ 393329 h 601394"/>
                <a:gd name="connsiteX3" fmla="*/ 461992 w 602430"/>
                <a:gd name="connsiteY3" fmla="*/ 457851 h 601394"/>
                <a:gd name="connsiteX4" fmla="*/ 302122 w 602430"/>
                <a:gd name="connsiteY4" fmla="*/ 457851 h 601394"/>
                <a:gd name="connsiteX5" fmla="*/ 142251 w 602430"/>
                <a:gd name="connsiteY5" fmla="*/ 457851 h 601394"/>
                <a:gd name="connsiteX6" fmla="*/ 189082 w 602430"/>
                <a:gd name="connsiteY6" fmla="*/ 393329 h 601394"/>
                <a:gd name="connsiteX7" fmla="*/ 301215 w 602430"/>
                <a:gd name="connsiteY7" fmla="*/ 253614 h 601394"/>
                <a:gd name="connsiteX8" fmla="*/ 314870 w 602430"/>
                <a:gd name="connsiteY8" fmla="*/ 259668 h 601394"/>
                <a:gd name="connsiteX9" fmla="*/ 314870 w 602430"/>
                <a:gd name="connsiteY9" fmla="*/ 287114 h 601394"/>
                <a:gd name="connsiteX10" fmla="*/ 302018 w 602430"/>
                <a:gd name="connsiteY10" fmla="*/ 272584 h 601394"/>
                <a:gd name="connsiteX11" fmla="*/ 287560 w 602430"/>
                <a:gd name="connsiteY11" fmla="*/ 259668 h 601394"/>
                <a:gd name="connsiteX12" fmla="*/ 301215 w 602430"/>
                <a:gd name="connsiteY12" fmla="*/ 253614 h 601394"/>
                <a:gd name="connsiteX13" fmla="*/ 301992 w 602430"/>
                <a:gd name="connsiteY13" fmla="*/ 245081 h 601394"/>
                <a:gd name="connsiteX14" fmla="*/ 272876 w 602430"/>
                <a:gd name="connsiteY14" fmla="*/ 272454 h 601394"/>
                <a:gd name="connsiteX15" fmla="*/ 301992 w 602430"/>
                <a:gd name="connsiteY15" fmla="*/ 301438 h 601394"/>
                <a:gd name="connsiteX16" fmla="*/ 329491 w 602430"/>
                <a:gd name="connsiteY16" fmla="*/ 272454 h 601394"/>
                <a:gd name="connsiteX17" fmla="*/ 301992 w 602430"/>
                <a:gd name="connsiteY17" fmla="*/ 245081 h 601394"/>
                <a:gd name="connsiteX18" fmla="*/ 301992 w 602430"/>
                <a:gd name="connsiteY18" fmla="*/ 216098 h 601394"/>
                <a:gd name="connsiteX19" fmla="*/ 358608 w 602430"/>
                <a:gd name="connsiteY19" fmla="*/ 272454 h 601394"/>
                <a:gd name="connsiteX20" fmla="*/ 301992 w 602430"/>
                <a:gd name="connsiteY20" fmla="*/ 328811 h 601394"/>
                <a:gd name="connsiteX21" fmla="*/ 245377 w 602430"/>
                <a:gd name="connsiteY21" fmla="*/ 272454 h 601394"/>
                <a:gd name="connsiteX22" fmla="*/ 301992 w 602430"/>
                <a:gd name="connsiteY22" fmla="*/ 216098 h 601394"/>
                <a:gd name="connsiteX23" fmla="*/ 301215 w 602430"/>
                <a:gd name="connsiteY23" fmla="*/ 150025 h 601394"/>
                <a:gd name="connsiteX24" fmla="*/ 318187 w 602430"/>
                <a:gd name="connsiteY24" fmla="*/ 166867 h 601394"/>
                <a:gd name="connsiteX25" fmla="*/ 301215 w 602430"/>
                <a:gd name="connsiteY25" fmla="*/ 183709 h 601394"/>
                <a:gd name="connsiteX26" fmla="*/ 284243 w 602430"/>
                <a:gd name="connsiteY26" fmla="*/ 166867 h 601394"/>
                <a:gd name="connsiteX27" fmla="*/ 301215 w 602430"/>
                <a:gd name="connsiteY27" fmla="*/ 150025 h 601394"/>
                <a:gd name="connsiteX28" fmla="*/ 302023 w 602430"/>
                <a:gd name="connsiteY28" fmla="*/ 132236 h 601394"/>
                <a:gd name="connsiteX29" fmla="*/ 245524 w 602430"/>
                <a:gd name="connsiteY29" fmla="*/ 143526 h 601394"/>
                <a:gd name="connsiteX30" fmla="*/ 226153 w 602430"/>
                <a:gd name="connsiteY30" fmla="*/ 272555 h 601394"/>
                <a:gd name="connsiteX31" fmla="*/ 302023 w 602430"/>
                <a:gd name="connsiteY31" fmla="*/ 348359 h 601394"/>
                <a:gd name="connsiteX32" fmla="*/ 376278 w 602430"/>
                <a:gd name="connsiteY32" fmla="*/ 272555 h 601394"/>
                <a:gd name="connsiteX33" fmla="*/ 358521 w 602430"/>
                <a:gd name="connsiteY33" fmla="*/ 143526 h 601394"/>
                <a:gd name="connsiteX34" fmla="*/ 302023 w 602430"/>
                <a:gd name="connsiteY34" fmla="*/ 132236 h 601394"/>
                <a:gd name="connsiteX35" fmla="*/ 302023 w 602430"/>
                <a:gd name="connsiteY35" fmla="*/ 122559 h 601394"/>
                <a:gd name="connsiteX36" fmla="*/ 452147 w 602430"/>
                <a:gd name="connsiteY36" fmla="*/ 272555 h 601394"/>
                <a:gd name="connsiteX37" fmla="*/ 302023 w 602430"/>
                <a:gd name="connsiteY37" fmla="*/ 424163 h 601394"/>
                <a:gd name="connsiteX38" fmla="*/ 150284 w 602430"/>
                <a:gd name="connsiteY38" fmla="*/ 272555 h 601394"/>
                <a:gd name="connsiteX39" fmla="*/ 302023 w 602430"/>
                <a:gd name="connsiteY39" fmla="*/ 122559 h 601394"/>
                <a:gd name="connsiteX40" fmla="*/ 302023 w 602430"/>
                <a:gd name="connsiteY40" fmla="*/ 37083 h 601394"/>
                <a:gd name="connsiteX41" fmla="*/ 37147 w 602430"/>
                <a:gd name="connsiteY41" fmla="*/ 301503 h 601394"/>
                <a:gd name="connsiteX42" fmla="*/ 302023 w 602430"/>
                <a:gd name="connsiteY42" fmla="*/ 564311 h 601394"/>
                <a:gd name="connsiteX43" fmla="*/ 565283 w 602430"/>
                <a:gd name="connsiteY43" fmla="*/ 301503 h 601394"/>
                <a:gd name="connsiteX44" fmla="*/ 302023 w 602430"/>
                <a:gd name="connsiteY44" fmla="*/ 37083 h 601394"/>
                <a:gd name="connsiteX45" fmla="*/ 302023 w 602430"/>
                <a:gd name="connsiteY45" fmla="*/ 0 h 601394"/>
                <a:gd name="connsiteX46" fmla="*/ 602430 w 602430"/>
                <a:gd name="connsiteY46" fmla="*/ 301503 h 601394"/>
                <a:gd name="connsiteX47" fmla="*/ 302023 w 602430"/>
                <a:gd name="connsiteY47" fmla="*/ 601394 h 601394"/>
                <a:gd name="connsiteX48" fmla="*/ 0 w 602430"/>
                <a:gd name="connsiteY48" fmla="*/ 301503 h 601394"/>
                <a:gd name="connsiteX49" fmla="*/ 302023 w 602430"/>
                <a:gd name="connsiteY49" fmla="*/ 0 h 601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2430" h="601394">
                  <a:moveTo>
                    <a:pt x="189082" y="393329"/>
                  </a:moveTo>
                  <a:cubicBezTo>
                    <a:pt x="218149" y="423977"/>
                    <a:pt x="256906" y="441721"/>
                    <a:pt x="302122" y="441721"/>
                  </a:cubicBezTo>
                  <a:cubicBezTo>
                    <a:pt x="345723" y="441721"/>
                    <a:pt x="386094" y="423977"/>
                    <a:pt x="415161" y="393329"/>
                  </a:cubicBezTo>
                  <a:cubicBezTo>
                    <a:pt x="444229" y="409460"/>
                    <a:pt x="461992" y="432042"/>
                    <a:pt x="461992" y="457851"/>
                  </a:cubicBezTo>
                  <a:cubicBezTo>
                    <a:pt x="461992" y="507856"/>
                    <a:pt x="389324" y="457851"/>
                    <a:pt x="302122" y="457851"/>
                  </a:cubicBezTo>
                  <a:cubicBezTo>
                    <a:pt x="213305" y="457851"/>
                    <a:pt x="142251" y="507856"/>
                    <a:pt x="142251" y="457851"/>
                  </a:cubicBezTo>
                  <a:cubicBezTo>
                    <a:pt x="142251" y="432042"/>
                    <a:pt x="160014" y="409460"/>
                    <a:pt x="189082" y="393329"/>
                  </a:cubicBezTo>
                  <a:close/>
                  <a:moveTo>
                    <a:pt x="301215" y="253614"/>
                  </a:moveTo>
                  <a:cubicBezTo>
                    <a:pt x="306035" y="253614"/>
                    <a:pt x="310854" y="255632"/>
                    <a:pt x="314870" y="259668"/>
                  </a:cubicBezTo>
                  <a:cubicBezTo>
                    <a:pt x="321296" y="267741"/>
                    <a:pt x="321296" y="279042"/>
                    <a:pt x="314870" y="287114"/>
                  </a:cubicBezTo>
                  <a:cubicBezTo>
                    <a:pt x="306838" y="293572"/>
                    <a:pt x="308444" y="280656"/>
                    <a:pt x="302018" y="272584"/>
                  </a:cubicBezTo>
                  <a:cubicBezTo>
                    <a:pt x="293986" y="266126"/>
                    <a:pt x="281134" y="267741"/>
                    <a:pt x="287560" y="259668"/>
                  </a:cubicBezTo>
                  <a:cubicBezTo>
                    <a:pt x="291576" y="255632"/>
                    <a:pt x="296396" y="253614"/>
                    <a:pt x="301215" y="253614"/>
                  </a:cubicBezTo>
                  <a:close/>
                  <a:moveTo>
                    <a:pt x="301992" y="245081"/>
                  </a:moveTo>
                  <a:cubicBezTo>
                    <a:pt x="285817" y="245081"/>
                    <a:pt x="272876" y="257963"/>
                    <a:pt x="272876" y="272454"/>
                  </a:cubicBezTo>
                  <a:cubicBezTo>
                    <a:pt x="272876" y="288556"/>
                    <a:pt x="285817" y="301438"/>
                    <a:pt x="301992" y="301438"/>
                  </a:cubicBezTo>
                  <a:cubicBezTo>
                    <a:pt x="316551" y="301438"/>
                    <a:pt x="329491" y="288556"/>
                    <a:pt x="329491" y="272454"/>
                  </a:cubicBezTo>
                  <a:cubicBezTo>
                    <a:pt x="329491" y="257963"/>
                    <a:pt x="316551" y="245081"/>
                    <a:pt x="301992" y="245081"/>
                  </a:cubicBezTo>
                  <a:close/>
                  <a:moveTo>
                    <a:pt x="301992" y="216098"/>
                  </a:moveTo>
                  <a:cubicBezTo>
                    <a:pt x="332727" y="216098"/>
                    <a:pt x="358608" y="241861"/>
                    <a:pt x="358608" y="272454"/>
                  </a:cubicBezTo>
                  <a:cubicBezTo>
                    <a:pt x="358608" y="304658"/>
                    <a:pt x="332727" y="328811"/>
                    <a:pt x="301992" y="328811"/>
                  </a:cubicBezTo>
                  <a:cubicBezTo>
                    <a:pt x="269641" y="328811"/>
                    <a:pt x="245377" y="304658"/>
                    <a:pt x="245377" y="272454"/>
                  </a:cubicBezTo>
                  <a:cubicBezTo>
                    <a:pt x="245377" y="241861"/>
                    <a:pt x="269641" y="216098"/>
                    <a:pt x="301992" y="216098"/>
                  </a:cubicBezTo>
                  <a:close/>
                  <a:moveTo>
                    <a:pt x="301215" y="150025"/>
                  </a:moveTo>
                  <a:cubicBezTo>
                    <a:pt x="310588" y="150025"/>
                    <a:pt x="318187" y="157565"/>
                    <a:pt x="318187" y="166867"/>
                  </a:cubicBezTo>
                  <a:cubicBezTo>
                    <a:pt x="318187" y="176169"/>
                    <a:pt x="310588" y="183709"/>
                    <a:pt x="301215" y="183709"/>
                  </a:cubicBezTo>
                  <a:cubicBezTo>
                    <a:pt x="291842" y="183709"/>
                    <a:pt x="284243" y="176169"/>
                    <a:pt x="284243" y="166867"/>
                  </a:cubicBezTo>
                  <a:cubicBezTo>
                    <a:pt x="284243" y="157565"/>
                    <a:pt x="291842" y="150025"/>
                    <a:pt x="301215" y="150025"/>
                  </a:cubicBezTo>
                  <a:close/>
                  <a:moveTo>
                    <a:pt x="302023" y="132236"/>
                  </a:moveTo>
                  <a:cubicBezTo>
                    <a:pt x="281037" y="132236"/>
                    <a:pt x="261667" y="135462"/>
                    <a:pt x="245524" y="143526"/>
                  </a:cubicBezTo>
                  <a:cubicBezTo>
                    <a:pt x="245524" y="222556"/>
                    <a:pt x="226153" y="214492"/>
                    <a:pt x="226153" y="272555"/>
                  </a:cubicBezTo>
                  <a:cubicBezTo>
                    <a:pt x="226153" y="314489"/>
                    <a:pt x="260052" y="348359"/>
                    <a:pt x="302023" y="348359"/>
                  </a:cubicBezTo>
                  <a:cubicBezTo>
                    <a:pt x="342379" y="348359"/>
                    <a:pt x="376278" y="314489"/>
                    <a:pt x="376278" y="272555"/>
                  </a:cubicBezTo>
                  <a:cubicBezTo>
                    <a:pt x="376278" y="214492"/>
                    <a:pt x="358521" y="222556"/>
                    <a:pt x="358521" y="143526"/>
                  </a:cubicBezTo>
                  <a:cubicBezTo>
                    <a:pt x="340764" y="135462"/>
                    <a:pt x="321394" y="132236"/>
                    <a:pt x="302023" y="132236"/>
                  </a:cubicBezTo>
                  <a:close/>
                  <a:moveTo>
                    <a:pt x="302023" y="122559"/>
                  </a:moveTo>
                  <a:cubicBezTo>
                    <a:pt x="384349" y="122559"/>
                    <a:pt x="452147" y="190299"/>
                    <a:pt x="452147" y="272555"/>
                  </a:cubicBezTo>
                  <a:cubicBezTo>
                    <a:pt x="452147" y="356423"/>
                    <a:pt x="384349" y="424163"/>
                    <a:pt x="302023" y="424163"/>
                  </a:cubicBezTo>
                  <a:cubicBezTo>
                    <a:pt x="218082" y="424163"/>
                    <a:pt x="150284" y="356423"/>
                    <a:pt x="150284" y="272555"/>
                  </a:cubicBezTo>
                  <a:cubicBezTo>
                    <a:pt x="150284" y="190299"/>
                    <a:pt x="218082" y="122559"/>
                    <a:pt x="302023" y="122559"/>
                  </a:cubicBezTo>
                  <a:close/>
                  <a:moveTo>
                    <a:pt x="302023" y="37083"/>
                  </a:moveTo>
                  <a:cubicBezTo>
                    <a:pt x="156664" y="37083"/>
                    <a:pt x="37147" y="156395"/>
                    <a:pt x="37147" y="301503"/>
                  </a:cubicBezTo>
                  <a:cubicBezTo>
                    <a:pt x="37147" y="446612"/>
                    <a:pt x="156664" y="564311"/>
                    <a:pt x="302023" y="564311"/>
                  </a:cubicBezTo>
                  <a:cubicBezTo>
                    <a:pt x="447381" y="564311"/>
                    <a:pt x="565283" y="446612"/>
                    <a:pt x="565283" y="301503"/>
                  </a:cubicBezTo>
                  <a:cubicBezTo>
                    <a:pt x="565283" y="156395"/>
                    <a:pt x="447381" y="37083"/>
                    <a:pt x="302023" y="37083"/>
                  </a:cubicBezTo>
                  <a:close/>
                  <a:moveTo>
                    <a:pt x="302023" y="0"/>
                  </a:moveTo>
                  <a:cubicBezTo>
                    <a:pt x="468377" y="0"/>
                    <a:pt x="602430" y="135435"/>
                    <a:pt x="602430" y="301503"/>
                  </a:cubicBezTo>
                  <a:cubicBezTo>
                    <a:pt x="602430" y="467572"/>
                    <a:pt x="468377" y="601394"/>
                    <a:pt x="302023" y="601394"/>
                  </a:cubicBezTo>
                  <a:cubicBezTo>
                    <a:pt x="135668" y="601394"/>
                    <a:pt x="0" y="467572"/>
                    <a:pt x="0" y="301503"/>
                  </a:cubicBezTo>
                  <a:cubicBezTo>
                    <a:pt x="0" y="135435"/>
                    <a:pt x="135668" y="0"/>
                    <a:pt x="302023" y="0"/>
                  </a:cubicBezTo>
                  <a:close/>
                </a:path>
              </a:pathLst>
            </a:custGeom>
            <a:solidFill>
              <a:schemeClr val="bg1"/>
            </a:solidFill>
            <a:ln w="12700" cap="flat" cmpd="sng">
              <a:noFill/>
              <a:prstDash val="solid"/>
              <a:miter/>
              <a:headEnd type="none" w="med" len="med"/>
              <a:tailEnd type="none" w="med" len="med"/>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None/>
              </a:pPr>
              <a:endParaRPr>
                <a:solidFill>
                  <a:schemeClr val="bg1">
                    <a:lumMod val="95000"/>
                  </a:schemeClr>
                </a:solidFill>
                <a:cs typeface="+mn-ea"/>
                <a:sym typeface="+mn-lt"/>
              </a:endParaRPr>
            </a:p>
          </p:txBody>
        </p:sp>
        <p:sp>
          <p:nvSpPr>
            <p:cNvPr id="251" name="îśḻïḓê"/>
            <p:cNvSpPr/>
            <p:nvPr/>
          </p:nvSpPr>
          <p:spPr>
            <a:xfrm rot="10800000" flipH="1" flipV="1">
              <a:off x="7609" y="5427"/>
              <a:ext cx="628" cy="839"/>
            </a:xfrm>
            <a:custGeom>
              <a:avLst/>
              <a:gdLst>
                <a:gd name="connsiteX0" fmla="*/ 350605 w 454159"/>
                <a:gd name="connsiteY0" fmla="*/ 522972 h 606369"/>
                <a:gd name="connsiteX1" fmla="*/ 290273 w 454159"/>
                <a:gd name="connsiteY1" fmla="*/ 566418 h 606369"/>
                <a:gd name="connsiteX2" fmla="*/ 410936 w 454159"/>
                <a:gd name="connsiteY2" fmla="*/ 566418 h 606369"/>
                <a:gd name="connsiteX3" fmla="*/ 350605 w 454159"/>
                <a:gd name="connsiteY3" fmla="*/ 522972 h 606369"/>
                <a:gd name="connsiteX4" fmla="*/ 103519 w 454159"/>
                <a:gd name="connsiteY4" fmla="*/ 522972 h 606369"/>
                <a:gd name="connsiteX5" fmla="*/ 43208 w 454159"/>
                <a:gd name="connsiteY5" fmla="*/ 566418 h 606369"/>
                <a:gd name="connsiteX6" fmla="*/ 163831 w 454159"/>
                <a:gd name="connsiteY6" fmla="*/ 566418 h 606369"/>
                <a:gd name="connsiteX7" fmla="*/ 103519 w 454159"/>
                <a:gd name="connsiteY7" fmla="*/ 522972 h 606369"/>
                <a:gd name="connsiteX8" fmla="*/ 350605 w 454159"/>
                <a:gd name="connsiteY8" fmla="*/ 483021 h 606369"/>
                <a:gd name="connsiteX9" fmla="*/ 454159 w 454159"/>
                <a:gd name="connsiteY9" fmla="*/ 586394 h 606369"/>
                <a:gd name="connsiteX10" fmla="*/ 434148 w 454159"/>
                <a:gd name="connsiteY10" fmla="*/ 606369 h 606369"/>
                <a:gd name="connsiteX11" fmla="*/ 267061 w 454159"/>
                <a:gd name="connsiteY11" fmla="*/ 606369 h 606369"/>
                <a:gd name="connsiteX12" fmla="*/ 247050 w 454159"/>
                <a:gd name="connsiteY12" fmla="*/ 586394 h 606369"/>
                <a:gd name="connsiteX13" fmla="*/ 350605 w 454159"/>
                <a:gd name="connsiteY13" fmla="*/ 483021 h 606369"/>
                <a:gd name="connsiteX14" fmla="*/ 103519 w 454159"/>
                <a:gd name="connsiteY14" fmla="*/ 483021 h 606369"/>
                <a:gd name="connsiteX15" fmla="*/ 207039 w 454159"/>
                <a:gd name="connsiteY15" fmla="*/ 586394 h 606369"/>
                <a:gd name="connsiteX16" fmla="*/ 187035 w 454159"/>
                <a:gd name="connsiteY16" fmla="*/ 606369 h 606369"/>
                <a:gd name="connsiteX17" fmla="*/ 20004 w 454159"/>
                <a:gd name="connsiteY17" fmla="*/ 606369 h 606369"/>
                <a:gd name="connsiteX18" fmla="*/ 0 w 454159"/>
                <a:gd name="connsiteY18" fmla="*/ 586394 h 606369"/>
                <a:gd name="connsiteX19" fmla="*/ 103519 w 454159"/>
                <a:gd name="connsiteY19" fmla="*/ 483021 h 606369"/>
                <a:gd name="connsiteX20" fmla="*/ 350604 w 454159"/>
                <a:gd name="connsiteY20" fmla="*/ 363130 h 606369"/>
                <a:gd name="connsiteX21" fmla="*/ 330599 w 454159"/>
                <a:gd name="connsiteY21" fmla="*/ 383100 h 606369"/>
                <a:gd name="connsiteX22" fmla="*/ 350604 w 454159"/>
                <a:gd name="connsiteY22" fmla="*/ 403070 h 606369"/>
                <a:gd name="connsiteX23" fmla="*/ 370609 w 454159"/>
                <a:gd name="connsiteY23" fmla="*/ 383100 h 606369"/>
                <a:gd name="connsiteX24" fmla="*/ 350604 w 454159"/>
                <a:gd name="connsiteY24" fmla="*/ 363130 h 606369"/>
                <a:gd name="connsiteX25" fmla="*/ 103519 w 454159"/>
                <a:gd name="connsiteY25" fmla="*/ 363130 h 606369"/>
                <a:gd name="connsiteX26" fmla="*/ 83502 w 454159"/>
                <a:gd name="connsiteY26" fmla="*/ 383100 h 606369"/>
                <a:gd name="connsiteX27" fmla="*/ 103519 w 454159"/>
                <a:gd name="connsiteY27" fmla="*/ 403070 h 606369"/>
                <a:gd name="connsiteX28" fmla="*/ 123536 w 454159"/>
                <a:gd name="connsiteY28" fmla="*/ 383100 h 606369"/>
                <a:gd name="connsiteX29" fmla="*/ 103519 w 454159"/>
                <a:gd name="connsiteY29" fmla="*/ 363130 h 606369"/>
                <a:gd name="connsiteX30" fmla="*/ 350604 w 454159"/>
                <a:gd name="connsiteY30" fmla="*/ 323190 h 606369"/>
                <a:gd name="connsiteX31" fmla="*/ 410620 w 454159"/>
                <a:gd name="connsiteY31" fmla="*/ 383100 h 606369"/>
                <a:gd name="connsiteX32" fmla="*/ 350604 w 454159"/>
                <a:gd name="connsiteY32" fmla="*/ 443010 h 606369"/>
                <a:gd name="connsiteX33" fmla="*/ 290588 w 454159"/>
                <a:gd name="connsiteY33" fmla="*/ 383100 h 606369"/>
                <a:gd name="connsiteX34" fmla="*/ 350604 w 454159"/>
                <a:gd name="connsiteY34" fmla="*/ 323190 h 606369"/>
                <a:gd name="connsiteX35" fmla="*/ 103519 w 454159"/>
                <a:gd name="connsiteY35" fmla="*/ 323190 h 606369"/>
                <a:gd name="connsiteX36" fmla="*/ 163570 w 454159"/>
                <a:gd name="connsiteY36" fmla="*/ 383100 h 606369"/>
                <a:gd name="connsiteX37" fmla="*/ 103519 w 454159"/>
                <a:gd name="connsiteY37" fmla="*/ 443010 h 606369"/>
                <a:gd name="connsiteX38" fmla="*/ 43468 w 454159"/>
                <a:gd name="connsiteY38" fmla="*/ 383100 h 606369"/>
                <a:gd name="connsiteX39" fmla="*/ 103519 w 454159"/>
                <a:gd name="connsiteY39" fmla="*/ 323190 h 606369"/>
                <a:gd name="connsiteX40" fmla="*/ 350605 w 454159"/>
                <a:gd name="connsiteY40" fmla="*/ 199782 h 606369"/>
                <a:gd name="connsiteX41" fmla="*/ 290273 w 454159"/>
                <a:gd name="connsiteY41" fmla="*/ 243228 h 606369"/>
                <a:gd name="connsiteX42" fmla="*/ 410936 w 454159"/>
                <a:gd name="connsiteY42" fmla="*/ 243228 h 606369"/>
                <a:gd name="connsiteX43" fmla="*/ 350605 w 454159"/>
                <a:gd name="connsiteY43" fmla="*/ 199782 h 606369"/>
                <a:gd name="connsiteX44" fmla="*/ 103519 w 454159"/>
                <a:gd name="connsiteY44" fmla="*/ 199782 h 606369"/>
                <a:gd name="connsiteX45" fmla="*/ 43208 w 454159"/>
                <a:gd name="connsiteY45" fmla="*/ 243228 h 606369"/>
                <a:gd name="connsiteX46" fmla="*/ 163831 w 454159"/>
                <a:gd name="connsiteY46" fmla="*/ 243228 h 606369"/>
                <a:gd name="connsiteX47" fmla="*/ 103519 w 454159"/>
                <a:gd name="connsiteY47" fmla="*/ 199782 h 606369"/>
                <a:gd name="connsiteX48" fmla="*/ 350605 w 454159"/>
                <a:gd name="connsiteY48" fmla="*/ 159831 h 606369"/>
                <a:gd name="connsiteX49" fmla="*/ 454159 w 454159"/>
                <a:gd name="connsiteY49" fmla="*/ 263204 h 606369"/>
                <a:gd name="connsiteX50" fmla="*/ 434148 w 454159"/>
                <a:gd name="connsiteY50" fmla="*/ 283179 h 606369"/>
                <a:gd name="connsiteX51" fmla="*/ 267061 w 454159"/>
                <a:gd name="connsiteY51" fmla="*/ 283179 h 606369"/>
                <a:gd name="connsiteX52" fmla="*/ 247050 w 454159"/>
                <a:gd name="connsiteY52" fmla="*/ 263204 h 606369"/>
                <a:gd name="connsiteX53" fmla="*/ 350605 w 454159"/>
                <a:gd name="connsiteY53" fmla="*/ 159831 h 606369"/>
                <a:gd name="connsiteX54" fmla="*/ 103519 w 454159"/>
                <a:gd name="connsiteY54" fmla="*/ 159831 h 606369"/>
                <a:gd name="connsiteX55" fmla="*/ 207039 w 454159"/>
                <a:gd name="connsiteY55" fmla="*/ 263204 h 606369"/>
                <a:gd name="connsiteX56" fmla="*/ 187035 w 454159"/>
                <a:gd name="connsiteY56" fmla="*/ 283179 h 606369"/>
                <a:gd name="connsiteX57" fmla="*/ 20004 w 454159"/>
                <a:gd name="connsiteY57" fmla="*/ 283179 h 606369"/>
                <a:gd name="connsiteX58" fmla="*/ 0 w 454159"/>
                <a:gd name="connsiteY58" fmla="*/ 263204 h 606369"/>
                <a:gd name="connsiteX59" fmla="*/ 103519 w 454159"/>
                <a:gd name="connsiteY59" fmla="*/ 159831 h 606369"/>
                <a:gd name="connsiteX60" fmla="*/ 350604 w 454159"/>
                <a:gd name="connsiteY60" fmla="*/ 39963 h 606369"/>
                <a:gd name="connsiteX61" fmla="*/ 330599 w 454159"/>
                <a:gd name="connsiteY61" fmla="*/ 59945 h 606369"/>
                <a:gd name="connsiteX62" fmla="*/ 350604 w 454159"/>
                <a:gd name="connsiteY62" fmla="*/ 79927 h 606369"/>
                <a:gd name="connsiteX63" fmla="*/ 370609 w 454159"/>
                <a:gd name="connsiteY63" fmla="*/ 59945 h 606369"/>
                <a:gd name="connsiteX64" fmla="*/ 350604 w 454159"/>
                <a:gd name="connsiteY64" fmla="*/ 39963 h 606369"/>
                <a:gd name="connsiteX65" fmla="*/ 103519 w 454159"/>
                <a:gd name="connsiteY65" fmla="*/ 39963 h 606369"/>
                <a:gd name="connsiteX66" fmla="*/ 83502 w 454159"/>
                <a:gd name="connsiteY66" fmla="*/ 59945 h 606369"/>
                <a:gd name="connsiteX67" fmla="*/ 103519 w 454159"/>
                <a:gd name="connsiteY67" fmla="*/ 79927 h 606369"/>
                <a:gd name="connsiteX68" fmla="*/ 123536 w 454159"/>
                <a:gd name="connsiteY68" fmla="*/ 59945 h 606369"/>
                <a:gd name="connsiteX69" fmla="*/ 103519 w 454159"/>
                <a:gd name="connsiteY69" fmla="*/ 39963 h 606369"/>
                <a:gd name="connsiteX70" fmla="*/ 350604 w 454159"/>
                <a:gd name="connsiteY70" fmla="*/ 0 h 606369"/>
                <a:gd name="connsiteX71" fmla="*/ 410620 w 454159"/>
                <a:gd name="connsiteY71" fmla="*/ 59945 h 606369"/>
                <a:gd name="connsiteX72" fmla="*/ 350604 w 454159"/>
                <a:gd name="connsiteY72" fmla="*/ 119891 h 606369"/>
                <a:gd name="connsiteX73" fmla="*/ 290588 w 454159"/>
                <a:gd name="connsiteY73" fmla="*/ 59945 h 606369"/>
                <a:gd name="connsiteX74" fmla="*/ 350604 w 454159"/>
                <a:gd name="connsiteY74" fmla="*/ 0 h 606369"/>
                <a:gd name="connsiteX75" fmla="*/ 103519 w 454159"/>
                <a:gd name="connsiteY75" fmla="*/ 0 h 606369"/>
                <a:gd name="connsiteX76" fmla="*/ 163570 w 454159"/>
                <a:gd name="connsiteY76" fmla="*/ 59945 h 606369"/>
                <a:gd name="connsiteX77" fmla="*/ 103519 w 454159"/>
                <a:gd name="connsiteY77" fmla="*/ 119891 h 606369"/>
                <a:gd name="connsiteX78" fmla="*/ 43468 w 454159"/>
                <a:gd name="connsiteY78" fmla="*/ 59945 h 606369"/>
                <a:gd name="connsiteX79" fmla="*/ 103519 w 454159"/>
                <a:gd name="connsiteY79" fmla="*/ 0 h 60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54159" h="606369">
                  <a:moveTo>
                    <a:pt x="350605" y="522972"/>
                  </a:moveTo>
                  <a:cubicBezTo>
                    <a:pt x="322590" y="522972"/>
                    <a:pt x="298677" y="541249"/>
                    <a:pt x="290273" y="566418"/>
                  </a:cubicBezTo>
                  <a:lnTo>
                    <a:pt x="410936" y="566418"/>
                  </a:lnTo>
                  <a:cubicBezTo>
                    <a:pt x="402532" y="541249"/>
                    <a:pt x="378619" y="522972"/>
                    <a:pt x="350605" y="522972"/>
                  </a:cubicBezTo>
                  <a:close/>
                  <a:moveTo>
                    <a:pt x="103519" y="522972"/>
                  </a:moveTo>
                  <a:cubicBezTo>
                    <a:pt x="75514" y="522972"/>
                    <a:pt x="51610" y="541249"/>
                    <a:pt x="43208" y="566418"/>
                  </a:cubicBezTo>
                  <a:lnTo>
                    <a:pt x="163831" y="566418"/>
                  </a:lnTo>
                  <a:cubicBezTo>
                    <a:pt x="155429" y="541249"/>
                    <a:pt x="131525" y="522972"/>
                    <a:pt x="103519" y="522972"/>
                  </a:cubicBezTo>
                  <a:close/>
                  <a:moveTo>
                    <a:pt x="350605" y="483021"/>
                  </a:moveTo>
                  <a:cubicBezTo>
                    <a:pt x="407735" y="483021"/>
                    <a:pt x="454159" y="529364"/>
                    <a:pt x="454159" y="586394"/>
                  </a:cubicBezTo>
                  <a:cubicBezTo>
                    <a:pt x="454159" y="597380"/>
                    <a:pt x="445154" y="606369"/>
                    <a:pt x="434148" y="606369"/>
                  </a:cubicBezTo>
                  <a:lnTo>
                    <a:pt x="267061" y="606369"/>
                  </a:lnTo>
                  <a:cubicBezTo>
                    <a:pt x="256055" y="606369"/>
                    <a:pt x="247050" y="597380"/>
                    <a:pt x="247050" y="586394"/>
                  </a:cubicBezTo>
                  <a:cubicBezTo>
                    <a:pt x="247050" y="529364"/>
                    <a:pt x="293474" y="483021"/>
                    <a:pt x="350605" y="483021"/>
                  </a:cubicBezTo>
                  <a:close/>
                  <a:moveTo>
                    <a:pt x="103519" y="483021"/>
                  </a:moveTo>
                  <a:cubicBezTo>
                    <a:pt x="160630" y="483021"/>
                    <a:pt x="207039" y="529364"/>
                    <a:pt x="207039" y="586394"/>
                  </a:cubicBezTo>
                  <a:cubicBezTo>
                    <a:pt x="207039" y="597380"/>
                    <a:pt x="198037" y="606369"/>
                    <a:pt x="187035" y="606369"/>
                  </a:cubicBezTo>
                  <a:lnTo>
                    <a:pt x="20004" y="606369"/>
                  </a:lnTo>
                  <a:cubicBezTo>
                    <a:pt x="9002" y="606369"/>
                    <a:pt x="0" y="597380"/>
                    <a:pt x="0" y="586394"/>
                  </a:cubicBezTo>
                  <a:cubicBezTo>
                    <a:pt x="0" y="529364"/>
                    <a:pt x="46409" y="483021"/>
                    <a:pt x="103519" y="483021"/>
                  </a:cubicBezTo>
                  <a:close/>
                  <a:moveTo>
                    <a:pt x="350604" y="363130"/>
                  </a:moveTo>
                  <a:cubicBezTo>
                    <a:pt x="339601" y="363130"/>
                    <a:pt x="330599" y="372117"/>
                    <a:pt x="330599" y="383100"/>
                  </a:cubicBezTo>
                  <a:cubicBezTo>
                    <a:pt x="330599" y="394084"/>
                    <a:pt x="339601" y="403070"/>
                    <a:pt x="350604" y="403070"/>
                  </a:cubicBezTo>
                  <a:cubicBezTo>
                    <a:pt x="361607" y="403070"/>
                    <a:pt x="370609" y="394084"/>
                    <a:pt x="370609" y="383100"/>
                  </a:cubicBezTo>
                  <a:cubicBezTo>
                    <a:pt x="370609" y="372117"/>
                    <a:pt x="361607" y="363130"/>
                    <a:pt x="350604" y="363130"/>
                  </a:cubicBezTo>
                  <a:close/>
                  <a:moveTo>
                    <a:pt x="103519" y="363130"/>
                  </a:moveTo>
                  <a:cubicBezTo>
                    <a:pt x="92510" y="363130"/>
                    <a:pt x="83502" y="372117"/>
                    <a:pt x="83502" y="383100"/>
                  </a:cubicBezTo>
                  <a:cubicBezTo>
                    <a:pt x="83502" y="394084"/>
                    <a:pt x="92510" y="403070"/>
                    <a:pt x="103519" y="403070"/>
                  </a:cubicBezTo>
                  <a:cubicBezTo>
                    <a:pt x="114528" y="403070"/>
                    <a:pt x="123536" y="394084"/>
                    <a:pt x="123536" y="383100"/>
                  </a:cubicBezTo>
                  <a:cubicBezTo>
                    <a:pt x="123536" y="372117"/>
                    <a:pt x="114528" y="363130"/>
                    <a:pt x="103519" y="363130"/>
                  </a:cubicBezTo>
                  <a:close/>
                  <a:moveTo>
                    <a:pt x="350604" y="323190"/>
                  </a:moveTo>
                  <a:cubicBezTo>
                    <a:pt x="383713" y="323190"/>
                    <a:pt x="410620" y="350050"/>
                    <a:pt x="410620" y="383100"/>
                  </a:cubicBezTo>
                  <a:cubicBezTo>
                    <a:pt x="410620" y="416151"/>
                    <a:pt x="383713" y="443010"/>
                    <a:pt x="350604" y="443010"/>
                  </a:cubicBezTo>
                  <a:cubicBezTo>
                    <a:pt x="317495" y="443010"/>
                    <a:pt x="290588" y="416151"/>
                    <a:pt x="290588" y="383100"/>
                  </a:cubicBezTo>
                  <a:cubicBezTo>
                    <a:pt x="290588" y="350050"/>
                    <a:pt x="317495" y="323190"/>
                    <a:pt x="350604" y="323190"/>
                  </a:cubicBezTo>
                  <a:close/>
                  <a:moveTo>
                    <a:pt x="103519" y="323190"/>
                  </a:moveTo>
                  <a:cubicBezTo>
                    <a:pt x="136647" y="323190"/>
                    <a:pt x="163570" y="350050"/>
                    <a:pt x="163570" y="383100"/>
                  </a:cubicBezTo>
                  <a:cubicBezTo>
                    <a:pt x="163570" y="416151"/>
                    <a:pt x="136647" y="443010"/>
                    <a:pt x="103519" y="443010"/>
                  </a:cubicBezTo>
                  <a:cubicBezTo>
                    <a:pt x="70391" y="443010"/>
                    <a:pt x="43468" y="416151"/>
                    <a:pt x="43468" y="383100"/>
                  </a:cubicBezTo>
                  <a:cubicBezTo>
                    <a:pt x="43468" y="350050"/>
                    <a:pt x="70391" y="323190"/>
                    <a:pt x="103519" y="323190"/>
                  </a:cubicBezTo>
                  <a:close/>
                  <a:moveTo>
                    <a:pt x="350605" y="199782"/>
                  </a:moveTo>
                  <a:cubicBezTo>
                    <a:pt x="322590" y="199782"/>
                    <a:pt x="298677" y="218059"/>
                    <a:pt x="290273" y="243228"/>
                  </a:cubicBezTo>
                  <a:lnTo>
                    <a:pt x="410936" y="243228"/>
                  </a:lnTo>
                  <a:cubicBezTo>
                    <a:pt x="402532" y="218059"/>
                    <a:pt x="378619" y="199782"/>
                    <a:pt x="350605" y="199782"/>
                  </a:cubicBezTo>
                  <a:close/>
                  <a:moveTo>
                    <a:pt x="103519" y="199782"/>
                  </a:moveTo>
                  <a:cubicBezTo>
                    <a:pt x="75514" y="199782"/>
                    <a:pt x="51610" y="218059"/>
                    <a:pt x="43208" y="243228"/>
                  </a:cubicBezTo>
                  <a:lnTo>
                    <a:pt x="163831" y="243228"/>
                  </a:lnTo>
                  <a:cubicBezTo>
                    <a:pt x="155429" y="218059"/>
                    <a:pt x="131525" y="199782"/>
                    <a:pt x="103519" y="199782"/>
                  </a:cubicBezTo>
                  <a:close/>
                  <a:moveTo>
                    <a:pt x="350605" y="159831"/>
                  </a:moveTo>
                  <a:cubicBezTo>
                    <a:pt x="407735" y="159831"/>
                    <a:pt x="454159" y="206174"/>
                    <a:pt x="454159" y="263204"/>
                  </a:cubicBezTo>
                  <a:cubicBezTo>
                    <a:pt x="454159" y="274190"/>
                    <a:pt x="445154" y="283179"/>
                    <a:pt x="434148" y="283179"/>
                  </a:cubicBezTo>
                  <a:lnTo>
                    <a:pt x="267061" y="283179"/>
                  </a:lnTo>
                  <a:cubicBezTo>
                    <a:pt x="256055" y="283179"/>
                    <a:pt x="247050" y="274190"/>
                    <a:pt x="247050" y="263204"/>
                  </a:cubicBezTo>
                  <a:cubicBezTo>
                    <a:pt x="247050" y="206174"/>
                    <a:pt x="293474" y="159831"/>
                    <a:pt x="350605" y="159831"/>
                  </a:cubicBezTo>
                  <a:close/>
                  <a:moveTo>
                    <a:pt x="103519" y="159831"/>
                  </a:moveTo>
                  <a:cubicBezTo>
                    <a:pt x="160630" y="159831"/>
                    <a:pt x="207039" y="206174"/>
                    <a:pt x="207039" y="263204"/>
                  </a:cubicBezTo>
                  <a:cubicBezTo>
                    <a:pt x="207039" y="274190"/>
                    <a:pt x="198037" y="283179"/>
                    <a:pt x="187035" y="283179"/>
                  </a:cubicBezTo>
                  <a:lnTo>
                    <a:pt x="20004" y="283179"/>
                  </a:lnTo>
                  <a:cubicBezTo>
                    <a:pt x="9002" y="283179"/>
                    <a:pt x="0" y="274190"/>
                    <a:pt x="0" y="263204"/>
                  </a:cubicBezTo>
                  <a:cubicBezTo>
                    <a:pt x="0" y="206174"/>
                    <a:pt x="46409" y="159831"/>
                    <a:pt x="103519" y="159831"/>
                  </a:cubicBezTo>
                  <a:close/>
                  <a:moveTo>
                    <a:pt x="350604" y="39963"/>
                  </a:moveTo>
                  <a:cubicBezTo>
                    <a:pt x="339601" y="39963"/>
                    <a:pt x="330599" y="48955"/>
                    <a:pt x="330599" y="59945"/>
                  </a:cubicBezTo>
                  <a:cubicBezTo>
                    <a:pt x="330599" y="70935"/>
                    <a:pt x="339601" y="79927"/>
                    <a:pt x="350604" y="79927"/>
                  </a:cubicBezTo>
                  <a:cubicBezTo>
                    <a:pt x="361607" y="79927"/>
                    <a:pt x="370609" y="70935"/>
                    <a:pt x="370609" y="59945"/>
                  </a:cubicBezTo>
                  <a:cubicBezTo>
                    <a:pt x="370609" y="48955"/>
                    <a:pt x="361607" y="39963"/>
                    <a:pt x="350604" y="39963"/>
                  </a:cubicBezTo>
                  <a:close/>
                  <a:moveTo>
                    <a:pt x="103519" y="39963"/>
                  </a:moveTo>
                  <a:cubicBezTo>
                    <a:pt x="92510" y="39963"/>
                    <a:pt x="83502" y="48955"/>
                    <a:pt x="83502" y="59945"/>
                  </a:cubicBezTo>
                  <a:cubicBezTo>
                    <a:pt x="83502" y="70935"/>
                    <a:pt x="92510" y="79927"/>
                    <a:pt x="103519" y="79927"/>
                  </a:cubicBezTo>
                  <a:cubicBezTo>
                    <a:pt x="114528" y="79927"/>
                    <a:pt x="123536" y="70935"/>
                    <a:pt x="123536" y="59945"/>
                  </a:cubicBezTo>
                  <a:cubicBezTo>
                    <a:pt x="123536" y="48955"/>
                    <a:pt x="114528" y="39963"/>
                    <a:pt x="103519" y="39963"/>
                  </a:cubicBezTo>
                  <a:close/>
                  <a:moveTo>
                    <a:pt x="350604" y="0"/>
                  </a:moveTo>
                  <a:cubicBezTo>
                    <a:pt x="383713" y="0"/>
                    <a:pt x="410620" y="26875"/>
                    <a:pt x="410620" y="59945"/>
                  </a:cubicBezTo>
                  <a:cubicBezTo>
                    <a:pt x="410620" y="93015"/>
                    <a:pt x="383713" y="119891"/>
                    <a:pt x="350604" y="119891"/>
                  </a:cubicBezTo>
                  <a:cubicBezTo>
                    <a:pt x="317495" y="119891"/>
                    <a:pt x="290588" y="93015"/>
                    <a:pt x="290588" y="59945"/>
                  </a:cubicBezTo>
                  <a:cubicBezTo>
                    <a:pt x="290588" y="26875"/>
                    <a:pt x="317495" y="0"/>
                    <a:pt x="350604" y="0"/>
                  </a:cubicBezTo>
                  <a:close/>
                  <a:moveTo>
                    <a:pt x="103519" y="0"/>
                  </a:moveTo>
                  <a:cubicBezTo>
                    <a:pt x="136647" y="0"/>
                    <a:pt x="163570" y="26875"/>
                    <a:pt x="163570" y="59945"/>
                  </a:cubicBezTo>
                  <a:cubicBezTo>
                    <a:pt x="163570" y="93015"/>
                    <a:pt x="136647" y="119891"/>
                    <a:pt x="103519" y="119891"/>
                  </a:cubicBezTo>
                  <a:cubicBezTo>
                    <a:pt x="70391" y="119891"/>
                    <a:pt x="43468" y="93015"/>
                    <a:pt x="43468" y="59945"/>
                  </a:cubicBezTo>
                  <a:cubicBezTo>
                    <a:pt x="43468" y="26875"/>
                    <a:pt x="70391" y="0"/>
                    <a:pt x="103519" y="0"/>
                  </a:cubicBezTo>
                  <a:close/>
                </a:path>
              </a:pathLst>
            </a:custGeom>
            <a:solidFill>
              <a:schemeClr val="bg1"/>
            </a:solidFill>
            <a:ln w="12700" cap="flat" cmpd="sng">
              <a:noFill/>
              <a:prstDash val="solid"/>
              <a:miter/>
              <a:headEnd type="none" w="med" len="med"/>
              <a:tailEnd type="none" w="med" len="med"/>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buNone/>
              </a:pPr>
              <a:endParaRPr>
                <a:solidFill>
                  <a:schemeClr val="bg1">
                    <a:lumMod val="95000"/>
                  </a:schemeClr>
                </a:solidFill>
                <a:cs typeface="+mn-ea"/>
                <a:sym typeface="+mn-lt"/>
              </a:endParaRPr>
            </a:p>
          </p:txBody>
        </p:sp>
      </p:grpSp>
      <p:cxnSp>
        <p:nvCxnSpPr>
          <p:cNvPr id="252" name="直接连接符 251"/>
          <p:cNvCxnSpPr/>
          <p:nvPr/>
        </p:nvCxnSpPr>
        <p:spPr>
          <a:xfrm>
            <a:off x="3851275" y="4827905"/>
            <a:ext cx="0" cy="119888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6296025" y="4827905"/>
            <a:ext cx="0" cy="119888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 name="îṩ1îdé"/>
          <p:cNvSpPr/>
          <p:nvPr/>
        </p:nvSpPr>
        <p:spPr bwMode="auto">
          <a:xfrm>
            <a:off x="9138920" y="4728210"/>
            <a:ext cx="2316480" cy="875665"/>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ts val="2000"/>
              </a:lnSpc>
            </a:pPr>
            <a:r>
              <a:rPr lang="zh-CN" altLang="en-US" sz="1500" dirty="0">
                <a:solidFill>
                  <a:schemeClr val="bg1">
                    <a:lumMod val="95000"/>
                  </a:schemeClr>
                </a:solidFill>
                <a:cs typeface="+mn-ea"/>
                <a:sym typeface="+mn-lt"/>
              </a:rPr>
              <a:t>Use on-chain governance and rewards to solve data quality problems</a:t>
            </a:r>
            <a:endParaRPr lang="zh-CN" altLang="en-US" sz="1500" dirty="0">
              <a:solidFill>
                <a:schemeClr val="bg1">
                  <a:lumMod val="95000"/>
                </a:schemeClr>
              </a:solidFill>
              <a:cs typeface="+mn-ea"/>
              <a:sym typeface="+mn-lt"/>
            </a:endParaRPr>
          </a:p>
        </p:txBody>
      </p:sp>
      <p:cxnSp>
        <p:nvCxnSpPr>
          <p:cNvPr id="3" name="直接连接符 2"/>
          <p:cNvCxnSpPr/>
          <p:nvPr/>
        </p:nvCxnSpPr>
        <p:spPr>
          <a:xfrm>
            <a:off x="8942705" y="4827905"/>
            <a:ext cx="0" cy="119888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17" name="图片 16" descr="logo2"/>
          <p:cNvPicPr>
            <a:picLocks noChangeAspect="1"/>
          </p:cNvPicPr>
          <p:nvPr>
            <p:custDataLst>
              <p:tags r:id="rId2"/>
            </p:custDataLst>
          </p:nvPr>
        </p:nvPicPr>
        <p:blipFill>
          <a:blip r:embed="rId3"/>
          <a:stretch>
            <a:fillRect/>
          </a:stretch>
        </p:blipFill>
        <p:spPr>
          <a:xfrm>
            <a:off x="501650" y="379730"/>
            <a:ext cx="2806700" cy="645160"/>
          </a:xfrm>
          <a:prstGeom prst="rect">
            <a:avLst/>
          </a:prstGeom>
        </p:spPr>
      </p:pic>
      <p:sp>
        <p:nvSpPr>
          <p:cNvPr id="21" name="矩形 20"/>
          <p:cNvSpPr/>
          <p:nvPr>
            <p:custDataLst>
              <p:tags r:id="rId4"/>
            </p:custDataLst>
          </p:nvPr>
        </p:nvSpPr>
        <p:spPr>
          <a:xfrm>
            <a:off x="4880610" y="561340"/>
            <a:ext cx="4509135" cy="521970"/>
          </a:xfrm>
          <a:prstGeom prst="rect">
            <a:avLst/>
          </a:prstGeom>
        </p:spPr>
        <p:txBody>
          <a:bodyPr wrap="square">
            <a:spAutoFit/>
          </a:bodyPr>
          <a:p>
            <a:r>
              <a:rPr lang="zh-CN" altLang="en-US" sz="2800" b="1" dirty="0">
                <a:solidFill>
                  <a:schemeClr val="bg1">
                    <a:lumMod val="95000"/>
                  </a:schemeClr>
                </a:solidFill>
                <a:cs typeface="+mn-ea"/>
                <a:sym typeface="+mn-lt"/>
              </a:rPr>
              <a:t>Project Features</a:t>
            </a:r>
            <a:endParaRPr lang="zh-CN" altLang="en-US" sz="2800" b="1" dirty="0">
              <a:solidFill>
                <a:schemeClr val="bg1">
                  <a:lumMod val="9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srcRect/>
          <a:stretch>
            <a:fillRect/>
          </a:stretch>
        </a:blipFill>
        <a:effectLst/>
      </p:bgPr>
    </p:bg>
    <p:spTree>
      <p:nvGrpSpPr>
        <p:cNvPr id="1" name=""/>
        <p:cNvGrpSpPr/>
        <p:nvPr/>
      </p:nvGrpSpPr>
      <p:grpSpPr>
        <a:xfrm>
          <a:off x="0" y="0"/>
          <a:ext cx="0" cy="0"/>
          <a:chOff x="0" y="0"/>
          <a:chExt cx="0" cy="0"/>
        </a:xfrm>
      </p:grpSpPr>
      <p:grpSp>
        <p:nvGrpSpPr>
          <p:cNvPr id="66" name="25590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rot="0">
            <a:off x="894080" y="1318260"/>
            <a:ext cx="10403205" cy="4056380"/>
            <a:chOff x="894377" y="1449829"/>
            <a:chExt cx="10403246" cy="4056133"/>
          </a:xfrm>
        </p:grpSpPr>
        <p:sp>
          <p:nvSpPr>
            <p:cNvPr id="67" name="îṥḷiḍê"/>
            <p:cNvSpPr/>
            <p:nvPr/>
          </p:nvSpPr>
          <p:spPr>
            <a:xfrm rot="18900000">
              <a:off x="2965498" y="1449829"/>
              <a:ext cx="2593393" cy="2593392"/>
            </a:xfrm>
            <a:custGeom>
              <a:avLst/>
              <a:gdLst>
                <a:gd name="connsiteX0" fmla="*/ 1600767 w 2263827"/>
                <a:gd name="connsiteY0" fmla="*/ 663060 h 2263827"/>
                <a:gd name="connsiteX1" fmla="*/ 2263827 w 2263827"/>
                <a:gd name="connsiteY1" fmla="*/ 2263827 h 2263827"/>
                <a:gd name="connsiteX2" fmla="*/ 1994342 w 2263827"/>
                <a:gd name="connsiteY2" fmla="*/ 2263827 h 2263827"/>
                <a:gd name="connsiteX3" fmla="*/ 0 w 2263827"/>
                <a:gd name="connsiteY3" fmla="*/ 269485 h 2263827"/>
                <a:gd name="connsiteX4" fmla="*/ 0 w 2263827"/>
                <a:gd name="connsiteY4" fmla="*/ 0 h 2263827"/>
                <a:gd name="connsiteX5" fmla="*/ 1600767 w 2263827"/>
                <a:gd name="connsiteY5" fmla="*/ 663060 h 2263827"/>
                <a:gd name="connsiteX0-1" fmla="*/ 1994342 w 2263827"/>
                <a:gd name="connsiteY0-2" fmla="*/ 2263827 h 2355267"/>
                <a:gd name="connsiteX1-3" fmla="*/ 0 w 2263827"/>
                <a:gd name="connsiteY1-4" fmla="*/ 269485 h 2355267"/>
                <a:gd name="connsiteX2-5" fmla="*/ 0 w 2263827"/>
                <a:gd name="connsiteY2-6" fmla="*/ 0 h 2355267"/>
                <a:gd name="connsiteX3-7" fmla="*/ 1600767 w 2263827"/>
                <a:gd name="connsiteY3-8" fmla="*/ 663060 h 2355267"/>
                <a:gd name="connsiteX4-9" fmla="*/ 2263827 w 2263827"/>
                <a:gd name="connsiteY4-10" fmla="*/ 2263827 h 2355267"/>
                <a:gd name="connsiteX5-11" fmla="*/ 2085782 w 2263827"/>
                <a:gd name="connsiteY5-12" fmla="*/ 2355267 h 2355267"/>
                <a:gd name="connsiteX0-13" fmla="*/ 1994342 w 2263827"/>
                <a:gd name="connsiteY0-14" fmla="*/ 2263827 h 2263827"/>
                <a:gd name="connsiteX1-15" fmla="*/ 0 w 2263827"/>
                <a:gd name="connsiteY1-16" fmla="*/ 269485 h 2263827"/>
                <a:gd name="connsiteX2-17" fmla="*/ 0 w 2263827"/>
                <a:gd name="connsiteY2-18" fmla="*/ 0 h 2263827"/>
                <a:gd name="connsiteX3-19" fmla="*/ 1600767 w 2263827"/>
                <a:gd name="connsiteY3-20" fmla="*/ 663060 h 2263827"/>
                <a:gd name="connsiteX4-21" fmla="*/ 2263827 w 2263827"/>
                <a:gd name="connsiteY4-22" fmla="*/ 2263827 h 2263827"/>
                <a:gd name="connsiteX0-23" fmla="*/ 0 w 2263827"/>
                <a:gd name="connsiteY0-24" fmla="*/ 269485 h 2263827"/>
                <a:gd name="connsiteX1-25" fmla="*/ 0 w 2263827"/>
                <a:gd name="connsiteY1-26" fmla="*/ 0 h 2263827"/>
                <a:gd name="connsiteX2-27" fmla="*/ 1600767 w 2263827"/>
                <a:gd name="connsiteY2-28" fmla="*/ 663060 h 2263827"/>
                <a:gd name="connsiteX3-29" fmla="*/ 2263827 w 2263827"/>
                <a:gd name="connsiteY3-30" fmla="*/ 2263827 h 2263827"/>
                <a:gd name="connsiteX0-31" fmla="*/ 0 w 2263827"/>
                <a:gd name="connsiteY0-32" fmla="*/ 0 h 2263827"/>
                <a:gd name="connsiteX1-33" fmla="*/ 1600767 w 2263827"/>
                <a:gd name="connsiteY1-34" fmla="*/ 663060 h 2263827"/>
                <a:gd name="connsiteX2-35" fmla="*/ 2263827 w 2263827"/>
                <a:gd name="connsiteY2-36" fmla="*/ 2263827 h 2263827"/>
              </a:gdLst>
              <a:ahLst/>
              <a:cxnLst>
                <a:cxn ang="0">
                  <a:pos x="connsiteX0-1" y="connsiteY0-2"/>
                </a:cxn>
                <a:cxn ang="0">
                  <a:pos x="connsiteX1-3" y="connsiteY1-4"/>
                </a:cxn>
                <a:cxn ang="0">
                  <a:pos x="connsiteX2-5" y="connsiteY2-6"/>
                </a:cxn>
              </a:cxnLst>
              <a:rect l="l" t="t" r="r" b="b"/>
              <a:pathLst>
                <a:path w="2263827" h="2263827">
                  <a:moveTo>
                    <a:pt x="0" y="0"/>
                  </a:moveTo>
                  <a:cubicBezTo>
                    <a:pt x="625138" y="0"/>
                    <a:pt x="1191095" y="253388"/>
                    <a:pt x="1600767" y="663060"/>
                  </a:cubicBezTo>
                  <a:cubicBezTo>
                    <a:pt x="2010440" y="1072732"/>
                    <a:pt x="2263827" y="1638688"/>
                    <a:pt x="2263827" y="2263827"/>
                  </a:cubicBezTo>
                </a:path>
              </a:pathLst>
            </a:custGeom>
            <a:ln w="19050">
              <a:solidFill>
                <a:schemeClr val="bg1">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bg1">
                    <a:lumMod val="95000"/>
                  </a:schemeClr>
                </a:solidFill>
                <a:cs typeface="+mn-ea"/>
                <a:sym typeface="+mn-lt"/>
              </a:endParaRPr>
            </a:p>
          </p:txBody>
        </p:sp>
        <p:grpSp>
          <p:nvGrpSpPr>
            <p:cNvPr id="69" name="îṩḻïḑê"/>
            <p:cNvGrpSpPr/>
            <p:nvPr/>
          </p:nvGrpSpPr>
          <p:grpSpPr>
            <a:xfrm>
              <a:off x="1841500" y="2851854"/>
              <a:ext cx="1173776" cy="1173771"/>
              <a:chOff x="2805568" y="3043696"/>
              <a:chExt cx="1024614" cy="1024610"/>
            </a:xfrm>
          </p:grpSpPr>
          <p:sp>
            <p:nvSpPr>
              <p:cNvPr id="84" name="íṩḷíḋè"/>
              <p:cNvSpPr/>
              <p:nvPr/>
            </p:nvSpPr>
            <p:spPr>
              <a:xfrm>
                <a:off x="2805568" y="3043696"/>
                <a:ext cx="1024614" cy="1024610"/>
              </a:xfrm>
              <a:prstGeom prst="ellipse">
                <a:avLst/>
              </a:prstGeom>
              <a:solidFill>
                <a:srgbClr val="FFFFFF">
                  <a:alpha val="30196"/>
                </a:srgbClr>
              </a:solidFill>
              <a:ln w="12700">
                <a:solidFill>
                  <a:schemeClr val="bg1">
                    <a:lumMod val="75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solidFill>
                    <a:schemeClr val="bg1">
                      <a:lumMod val="95000"/>
                    </a:schemeClr>
                  </a:solidFill>
                  <a:cs typeface="+mn-ea"/>
                  <a:sym typeface="+mn-lt"/>
                </a:endParaRPr>
              </a:p>
            </p:txBody>
          </p:sp>
          <p:sp>
            <p:nvSpPr>
              <p:cNvPr id="85" name="íṥ1ïďè"/>
              <p:cNvSpPr/>
              <p:nvPr/>
            </p:nvSpPr>
            <p:spPr bwMode="auto">
              <a:xfrm>
                <a:off x="3013364" y="3286364"/>
                <a:ext cx="609020" cy="53927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8546" h="503434">
                    <a:moveTo>
                      <a:pt x="0" y="154789"/>
                    </a:moveTo>
                    <a:lnTo>
                      <a:pt x="35220" y="173435"/>
                    </a:lnTo>
                    <a:lnTo>
                      <a:pt x="179058" y="248905"/>
                    </a:lnTo>
                    <a:lnTo>
                      <a:pt x="36995" y="328224"/>
                    </a:lnTo>
                    <a:lnTo>
                      <a:pt x="0" y="346573"/>
                    </a:lnTo>
                    <a:close/>
                    <a:moveTo>
                      <a:pt x="317538" y="106843"/>
                    </a:moveTo>
                    <a:cubicBezTo>
                      <a:pt x="396974" y="106843"/>
                      <a:pt x="463479" y="171371"/>
                      <a:pt x="463479" y="250647"/>
                    </a:cubicBezTo>
                    <a:cubicBezTo>
                      <a:pt x="463479" y="329924"/>
                      <a:pt x="396974" y="396295"/>
                      <a:pt x="317538" y="396295"/>
                    </a:cubicBezTo>
                    <a:cubicBezTo>
                      <a:pt x="254728" y="396295"/>
                      <a:pt x="199308" y="353891"/>
                      <a:pt x="180834" y="296739"/>
                    </a:cubicBezTo>
                    <a:lnTo>
                      <a:pt x="265812" y="250647"/>
                    </a:lnTo>
                    <a:lnTo>
                      <a:pt x="180834" y="204556"/>
                    </a:lnTo>
                    <a:cubicBezTo>
                      <a:pt x="199308" y="147403"/>
                      <a:pt x="252881" y="106843"/>
                      <a:pt x="317538" y="106843"/>
                    </a:cubicBezTo>
                    <a:close/>
                    <a:moveTo>
                      <a:pt x="317551" y="0"/>
                    </a:moveTo>
                    <a:cubicBezTo>
                      <a:pt x="455967" y="0"/>
                      <a:pt x="568546" y="112489"/>
                      <a:pt x="568546" y="250795"/>
                    </a:cubicBezTo>
                    <a:cubicBezTo>
                      <a:pt x="568546" y="389101"/>
                      <a:pt x="455967" y="503434"/>
                      <a:pt x="317551" y="503434"/>
                    </a:cubicBezTo>
                    <a:cubicBezTo>
                      <a:pt x="210509" y="503434"/>
                      <a:pt x="120077" y="437047"/>
                      <a:pt x="83166" y="342999"/>
                    </a:cubicBezTo>
                    <a:lnTo>
                      <a:pt x="131150" y="317182"/>
                    </a:lnTo>
                    <a:cubicBezTo>
                      <a:pt x="158834" y="392789"/>
                      <a:pt x="230810" y="448112"/>
                      <a:pt x="317551" y="448112"/>
                    </a:cubicBezTo>
                    <a:cubicBezTo>
                      <a:pt x="426439" y="448112"/>
                      <a:pt x="515025" y="359596"/>
                      <a:pt x="515025" y="250795"/>
                    </a:cubicBezTo>
                    <a:cubicBezTo>
                      <a:pt x="515025" y="141994"/>
                      <a:pt x="426439" y="53478"/>
                      <a:pt x="317551" y="53478"/>
                    </a:cubicBezTo>
                    <a:cubicBezTo>
                      <a:pt x="232656" y="53478"/>
                      <a:pt x="158834" y="108801"/>
                      <a:pt x="131150" y="184408"/>
                    </a:cubicBezTo>
                    <a:lnTo>
                      <a:pt x="83166" y="158591"/>
                    </a:lnTo>
                    <a:cubicBezTo>
                      <a:pt x="120077" y="64543"/>
                      <a:pt x="210509" y="0"/>
                      <a:pt x="317551" y="0"/>
                    </a:cubicBezTo>
                    <a:close/>
                  </a:path>
                </a:pathLst>
              </a:custGeom>
              <a:solidFill>
                <a:schemeClr val="bg1">
                  <a:lumMod val="95000"/>
                </a:schemeClr>
              </a:solidFill>
              <a:ln w="9525">
                <a:noFill/>
                <a:rou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bg1">
                      <a:lumMod val="95000"/>
                    </a:schemeClr>
                  </a:solidFill>
                  <a:cs typeface="+mn-ea"/>
                  <a:sym typeface="+mn-lt"/>
                </a:endParaRPr>
              </a:p>
            </p:txBody>
          </p:sp>
        </p:grpSp>
        <p:grpSp>
          <p:nvGrpSpPr>
            <p:cNvPr id="70" name="î$ḷïḋê"/>
            <p:cNvGrpSpPr/>
            <p:nvPr/>
          </p:nvGrpSpPr>
          <p:grpSpPr>
            <a:xfrm>
              <a:off x="5509112" y="2851854"/>
              <a:ext cx="1173776" cy="1173771"/>
              <a:chOff x="2805568" y="3043696"/>
              <a:chExt cx="1024614" cy="1024610"/>
            </a:xfrm>
          </p:grpSpPr>
          <p:sp>
            <p:nvSpPr>
              <p:cNvPr id="82" name="ïṧļîde"/>
              <p:cNvSpPr/>
              <p:nvPr/>
            </p:nvSpPr>
            <p:spPr>
              <a:xfrm>
                <a:off x="2805568" y="3043696"/>
                <a:ext cx="1024614" cy="1024610"/>
              </a:xfrm>
              <a:prstGeom prst="ellipse">
                <a:avLst/>
              </a:prstGeom>
              <a:solidFill>
                <a:srgbClr val="F2F2F2">
                  <a:alpha val="40000"/>
                </a:srgbClr>
              </a:solidFill>
              <a:ln w="12700">
                <a:solidFill>
                  <a:schemeClr val="bg1">
                    <a:lumMod val="75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solidFill>
                    <a:schemeClr val="bg1">
                      <a:lumMod val="95000"/>
                    </a:schemeClr>
                  </a:solidFill>
                  <a:cs typeface="+mn-ea"/>
                  <a:sym typeface="+mn-lt"/>
                </a:endParaRPr>
              </a:p>
            </p:txBody>
          </p:sp>
          <p:sp>
            <p:nvSpPr>
              <p:cNvPr id="83" name="išļîďè"/>
              <p:cNvSpPr/>
              <p:nvPr/>
            </p:nvSpPr>
            <p:spPr bwMode="auto">
              <a:xfrm>
                <a:off x="3030788" y="3251491"/>
                <a:ext cx="574171" cy="609020"/>
              </a:xfrm>
              <a:custGeom>
                <a:avLst/>
                <a:gdLst>
                  <a:gd name="T0" fmla="*/ 3456 w 4141"/>
                  <a:gd name="T1" fmla="*/ 2400 h 4400"/>
                  <a:gd name="T2" fmla="*/ 2660 w 4141"/>
                  <a:gd name="T3" fmla="*/ 2310 h 4400"/>
                  <a:gd name="T4" fmla="*/ 2660 w 4141"/>
                  <a:gd name="T5" fmla="*/ 2090 h 4400"/>
                  <a:gd name="T6" fmla="*/ 3456 w 4141"/>
                  <a:gd name="T7" fmla="*/ 2000 h 4400"/>
                  <a:gd name="T8" fmla="*/ 3975 w 4141"/>
                  <a:gd name="T9" fmla="*/ 1100 h 4400"/>
                  <a:gd name="T10" fmla="*/ 3156 w 4141"/>
                  <a:gd name="T11" fmla="*/ 880 h 4400"/>
                  <a:gd name="T12" fmla="*/ 2866 w 4141"/>
                  <a:gd name="T13" fmla="*/ 1510 h 4400"/>
                  <a:gd name="T14" fmla="*/ 2270 w 4141"/>
                  <a:gd name="T15" fmla="*/ 1634 h 4400"/>
                  <a:gd name="T16" fmla="*/ 2670 w 4141"/>
                  <a:gd name="T17" fmla="*/ 600 h 4400"/>
                  <a:gd name="T18" fmla="*/ 1470 w 4141"/>
                  <a:gd name="T19" fmla="*/ 600 h 4400"/>
                  <a:gd name="T20" fmla="*/ 1870 w 4141"/>
                  <a:gd name="T21" fmla="*/ 1634 h 4400"/>
                  <a:gd name="T22" fmla="*/ 1274 w 4141"/>
                  <a:gd name="T23" fmla="*/ 1510 h 4400"/>
                  <a:gd name="T24" fmla="*/ 685 w 4141"/>
                  <a:gd name="T25" fmla="*/ 800 h 4400"/>
                  <a:gd name="T26" fmla="*/ 105 w 4141"/>
                  <a:gd name="T27" fmla="*/ 1555 h 4400"/>
                  <a:gd name="T28" fmla="*/ 684 w 4141"/>
                  <a:gd name="T29" fmla="*/ 2000 h 4400"/>
                  <a:gd name="T30" fmla="*/ 1480 w 4141"/>
                  <a:gd name="T31" fmla="*/ 2090 h 4400"/>
                  <a:gd name="T32" fmla="*/ 1480 w 4141"/>
                  <a:gd name="T33" fmla="*/ 2310 h 4400"/>
                  <a:gd name="T34" fmla="*/ 684 w 4141"/>
                  <a:gd name="T35" fmla="*/ 2400 h 4400"/>
                  <a:gd name="T36" fmla="*/ 165 w 4141"/>
                  <a:gd name="T37" fmla="*/ 3300 h 4400"/>
                  <a:gd name="T38" fmla="*/ 985 w 4141"/>
                  <a:gd name="T39" fmla="*/ 3520 h 4400"/>
                  <a:gd name="T40" fmla="*/ 1681 w 4141"/>
                  <a:gd name="T41" fmla="*/ 2656 h 4400"/>
                  <a:gd name="T42" fmla="*/ 1870 w 4141"/>
                  <a:gd name="T43" fmla="*/ 3234 h 4400"/>
                  <a:gd name="T44" fmla="*/ 2070 w 4141"/>
                  <a:gd name="T45" fmla="*/ 4400 h 4400"/>
                  <a:gd name="T46" fmla="*/ 2270 w 4141"/>
                  <a:gd name="T47" fmla="*/ 3234 h 4400"/>
                  <a:gd name="T48" fmla="*/ 2460 w 4141"/>
                  <a:gd name="T49" fmla="*/ 2656 h 4400"/>
                  <a:gd name="T50" fmla="*/ 2876 w 4141"/>
                  <a:gd name="T51" fmla="*/ 3155 h 4400"/>
                  <a:gd name="T52" fmla="*/ 3455 w 4141"/>
                  <a:gd name="T53" fmla="*/ 3600 h 4400"/>
                  <a:gd name="T54" fmla="*/ 3756 w 4141"/>
                  <a:gd name="T55" fmla="*/ 2480 h 4400"/>
                  <a:gd name="T56" fmla="*/ 2070 w 4141"/>
                  <a:gd name="T57" fmla="*/ 2000 h 4400"/>
                  <a:gd name="T58" fmla="*/ 2070 w 4141"/>
                  <a:gd name="T59" fmla="*/ 2400 h 4400"/>
                  <a:gd name="T60" fmla="*/ 3263 w 4141"/>
                  <a:gd name="T61" fmla="*/ 1348 h 4400"/>
                  <a:gd name="T62" fmla="*/ 3455 w 4141"/>
                  <a:gd name="T63" fmla="*/ 1200 h 4400"/>
                  <a:gd name="T64" fmla="*/ 3556 w 4141"/>
                  <a:gd name="T65" fmla="*/ 1573 h 4400"/>
                  <a:gd name="T66" fmla="*/ 3283 w 4141"/>
                  <a:gd name="T67" fmla="*/ 1500 h 4400"/>
                  <a:gd name="T68" fmla="*/ 2070 w 4141"/>
                  <a:gd name="T69" fmla="*/ 400 h 4400"/>
                  <a:gd name="T70" fmla="*/ 2070 w 4141"/>
                  <a:gd name="T71" fmla="*/ 800 h 4400"/>
                  <a:gd name="T72" fmla="*/ 2070 w 4141"/>
                  <a:gd name="T73" fmla="*/ 400 h 4400"/>
                  <a:gd name="T74" fmla="*/ 585 w 4141"/>
                  <a:gd name="T75" fmla="*/ 1573 h 4400"/>
                  <a:gd name="T76" fmla="*/ 511 w 4141"/>
                  <a:gd name="T77" fmla="*/ 1300 h 4400"/>
                  <a:gd name="T78" fmla="*/ 785 w 4141"/>
                  <a:gd name="T79" fmla="*/ 1227 h 4400"/>
                  <a:gd name="T80" fmla="*/ 684 w 4141"/>
                  <a:gd name="T81" fmla="*/ 1600 h 4400"/>
                  <a:gd name="T82" fmla="*/ 685 w 4141"/>
                  <a:gd name="T83" fmla="*/ 3200 h 4400"/>
                  <a:gd name="T84" fmla="*/ 585 w 4141"/>
                  <a:gd name="T85" fmla="*/ 2827 h 4400"/>
                  <a:gd name="T86" fmla="*/ 858 w 4141"/>
                  <a:gd name="T87" fmla="*/ 2900 h 4400"/>
                  <a:gd name="T88" fmla="*/ 858 w 4141"/>
                  <a:gd name="T89" fmla="*/ 2900 h 4400"/>
                  <a:gd name="T90" fmla="*/ 2070 w 4141"/>
                  <a:gd name="T91" fmla="*/ 4000 h 4400"/>
                  <a:gd name="T92" fmla="*/ 2070 w 4141"/>
                  <a:gd name="T93" fmla="*/ 3600 h 4400"/>
                  <a:gd name="T94" fmla="*/ 2070 w 4141"/>
                  <a:gd name="T95" fmla="*/ 4000 h 4400"/>
                  <a:gd name="T96" fmla="*/ 3455 w 4141"/>
                  <a:gd name="T97" fmla="*/ 3200 h 4400"/>
                  <a:gd name="T98" fmla="*/ 3263 w 4141"/>
                  <a:gd name="T99" fmla="*/ 3052 h 4400"/>
                  <a:gd name="T100" fmla="*/ 3456 w 4141"/>
                  <a:gd name="T101" fmla="*/ 2800 h 4400"/>
                  <a:gd name="T102" fmla="*/ 3629 w 4141"/>
                  <a:gd name="T103" fmla="*/ 3100 h 4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141" h="4400">
                    <a:moveTo>
                      <a:pt x="3756" y="2480"/>
                    </a:moveTo>
                    <a:cubicBezTo>
                      <a:pt x="3665" y="2428"/>
                      <a:pt x="3561" y="2400"/>
                      <a:pt x="3456" y="2400"/>
                    </a:cubicBezTo>
                    <a:cubicBezTo>
                      <a:pt x="3311" y="2400"/>
                      <a:pt x="3173" y="2453"/>
                      <a:pt x="3066" y="2544"/>
                    </a:cubicBezTo>
                    <a:lnTo>
                      <a:pt x="2660" y="2310"/>
                    </a:lnTo>
                    <a:cubicBezTo>
                      <a:pt x="2667" y="2274"/>
                      <a:pt x="2670" y="2237"/>
                      <a:pt x="2670" y="2200"/>
                    </a:cubicBezTo>
                    <a:cubicBezTo>
                      <a:pt x="2670" y="2163"/>
                      <a:pt x="2667" y="2126"/>
                      <a:pt x="2660" y="2090"/>
                    </a:cubicBezTo>
                    <a:lnTo>
                      <a:pt x="3066" y="1856"/>
                    </a:lnTo>
                    <a:cubicBezTo>
                      <a:pt x="3174" y="1947"/>
                      <a:pt x="3311" y="2000"/>
                      <a:pt x="3456" y="2000"/>
                    </a:cubicBezTo>
                    <a:cubicBezTo>
                      <a:pt x="3561" y="2000"/>
                      <a:pt x="3665" y="1972"/>
                      <a:pt x="3756" y="1920"/>
                    </a:cubicBezTo>
                    <a:cubicBezTo>
                      <a:pt x="4042" y="1754"/>
                      <a:pt x="4141" y="1386"/>
                      <a:pt x="3975" y="1100"/>
                    </a:cubicBezTo>
                    <a:cubicBezTo>
                      <a:pt x="3869" y="915"/>
                      <a:pt x="3669" y="800"/>
                      <a:pt x="3455" y="800"/>
                    </a:cubicBezTo>
                    <a:cubicBezTo>
                      <a:pt x="3351" y="800"/>
                      <a:pt x="3247" y="828"/>
                      <a:pt x="3156" y="880"/>
                    </a:cubicBezTo>
                    <a:cubicBezTo>
                      <a:pt x="3017" y="960"/>
                      <a:pt x="2918" y="1090"/>
                      <a:pt x="2876" y="1245"/>
                    </a:cubicBezTo>
                    <a:cubicBezTo>
                      <a:pt x="2853" y="1333"/>
                      <a:pt x="2849" y="1423"/>
                      <a:pt x="2866" y="1510"/>
                    </a:cubicBezTo>
                    <a:lnTo>
                      <a:pt x="2460" y="1744"/>
                    </a:lnTo>
                    <a:cubicBezTo>
                      <a:pt x="2404" y="1697"/>
                      <a:pt x="2340" y="1659"/>
                      <a:pt x="2270" y="1634"/>
                    </a:cubicBezTo>
                    <a:lnTo>
                      <a:pt x="2270" y="1166"/>
                    </a:lnTo>
                    <a:cubicBezTo>
                      <a:pt x="2503" y="1083"/>
                      <a:pt x="2670" y="861"/>
                      <a:pt x="2670" y="600"/>
                    </a:cubicBezTo>
                    <a:cubicBezTo>
                      <a:pt x="2670" y="269"/>
                      <a:pt x="2401" y="0"/>
                      <a:pt x="2070" y="0"/>
                    </a:cubicBezTo>
                    <a:cubicBezTo>
                      <a:pt x="1739" y="0"/>
                      <a:pt x="1470" y="269"/>
                      <a:pt x="1470" y="600"/>
                    </a:cubicBezTo>
                    <a:cubicBezTo>
                      <a:pt x="1470" y="861"/>
                      <a:pt x="1637" y="1083"/>
                      <a:pt x="1870" y="1166"/>
                    </a:cubicBezTo>
                    <a:lnTo>
                      <a:pt x="1870" y="1634"/>
                    </a:lnTo>
                    <a:cubicBezTo>
                      <a:pt x="1800" y="1659"/>
                      <a:pt x="1736" y="1697"/>
                      <a:pt x="1681" y="1744"/>
                    </a:cubicBezTo>
                    <a:lnTo>
                      <a:pt x="1274" y="1510"/>
                    </a:lnTo>
                    <a:cubicBezTo>
                      <a:pt x="1319" y="1267"/>
                      <a:pt x="1210" y="1011"/>
                      <a:pt x="985" y="880"/>
                    </a:cubicBezTo>
                    <a:cubicBezTo>
                      <a:pt x="893" y="828"/>
                      <a:pt x="790" y="800"/>
                      <a:pt x="685" y="800"/>
                    </a:cubicBezTo>
                    <a:cubicBezTo>
                      <a:pt x="471" y="800"/>
                      <a:pt x="272" y="915"/>
                      <a:pt x="165" y="1100"/>
                    </a:cubicBezTo>
                    <a:cubicBezTo>
                      <a:pt x="85" y="1239"/>
                      <a:pt x="64" y="1400"/>
                      <a:pt x="105" y="1555"/>
                    </a:cubicBezTo>
                    <a:cubicBezTo>
                      <a:pt x="146" y="1710"/>
                      <a:pt x="246" y="1839"/>
                      <a:pt x="385" y="1920"/>
                    </a:cubicBezTo>
                    <a:cubicBezTo>
                      <a:pt x="476" y="1972"/>
                      <a:pt x="579" y="2000"/>
                      <a:pt x="684" y="2000"/>
                    </a:cubicBezTo>
                    <a:cubicBezTo>
                      <a:pt x="829" y="2000"/>
                      <a:pt x="967" y="1947"/>
                      <a:pt x="1074" y="1856"/>
                    </a:cubicBezTo>
                    <a:lnTo>
                      <a:pt x="1480" y="2090"/>
                    </a:lnTo>
                    <a:cubicBezTo>
                      <a:pt x="1474" y="2126"/>
                      <a:pt x="1470" y="2163"/>
                      <a:pt x="1470" y="2200"/>
                    </a:cubicBezTo>
                    <a:cubicBezTo>
                      <a:pt x="1470" y="2237"/>
                      <a:pt x="1474" y="2274"/>
                      <a:pt x="1480" y="2310"/>
                    </a:cubicBezTo>
                    <a:lnTo>
                      <a:pt x="1074" y="2544"/>
                    </a:lnTo>
                    <a:cubicBezTo>
                      <a:pt x="967" y="2453"/>
                      <a:pt x="829" y="2400"/>
                      <a:pt x="684" y="2400"/>
                    </a:cubicBezTo>
                    <a:cubicBezTo>
                      <a:pt x="579" y="2400"/>
                      <a:pt x="476" y="2428"/>
                      <a:pt x="385" y="2480"/>
                    </a:cubicBezTo>
                    <a:cubicBezTo>
                      <a:pt x="98" y="2646"/>
                      <a:pt x="0" y="3013"/>
                      <a:pt x="165" y="3300"/>
                    </a:cubicBezTo>
                    <a:cubicBezTo>
                      <a:pt x="272" y="3485"/>
                      <a:pt x="471" y="3600"/>
                      <a:pt x="685" y="3600"/>
                    </a:cubicBezTo>
                    <a:cubicBezTo>
                      <a:pt x="790" y="3600"/>
                      <a:pt x="893" y="3572"/>
                      <a:pt x="985" y="3520"/>
                    </a:cubicBezTo>
                    <a:cubicBezTo>
                      <a:pt x="1210" y="3389"/>
                      <a:pt x="1319" y="3133"/>
                      <a:pt x="1274" y="2890"/>
                    </a:cubicBezTo>
                    <a:lnTo>
                      <a:pt x="1681" y="2656"/>
                    </a:lnTo>
                    <a:cubicBezTo>
                      <a:pt x="1736" y="2703"/>
                      <a:pt x="1800" y="2741"/>
                      <a:pt x="1870" y="2766"/>
                    </a:cubicBezTo>
                    <a:lnTo>
                      <a:pt x="1870" y="3234"/>
                    </a:lnTo>
                    <a:cubicBezTo>
                      <a:pt x="1637" y="3317"/>
                      <a:pt x="1470" y="3539"/>
                      <a:pt x="1470" y="3800"/>
                    </a:cubicBezTo>
                    <a:cubicBezTo>
                      <a:pt x="1470" y="4131"/>
                      <a:pt x="1739" y="4400"/>
                      <a:pt x="2070" y="4400"/>
                    </a:cubicBezTo>
                    <a:cubicBezTo>
                      <a:pt x="2401" y="4400"/>
                      <a:pt x="2670" y="4131"/>
                      <a:pt x="2670" y="3800"/>
                    </a:cubicBezTo>
                    <a:cubicBezTo>
                      <a:pt x="2670" y="3539"/>
                      <a:pt x="2503" y="3317"/>
                      <a:pt x="2270" y="3234"/>
                    </a:cubicBezTo>
                    <a:lnTo>
                      <a:pt x="2270" y="2766"/>
                    </a:lnTo>
                    <a:cubicBezTo>
                      <a:pt x="2340" y="2741"/>
                      <a:pt x="2404" y="2703"/>
                      <a:pt x="2460" y="2656"/>
                    </a:cubicBezTo>
                    <a:lnTo>
                      <a:pt x="2866" y="2890"/>
                    </a:lnTo>
                    <a:cubicBezTo>
                      <a:pt x="2849" y="2977"/>
                      <a:pt x="2853" y="3067"/>
                      <a:pt x="2876" y="3155"/>
                    </a:cubicBezTo>
                    <a:cubicBezTo>
                      <a:pt x="2918" y="3310"/>
                      <a:pt x="3017" y="3439"/>
                      <a:pt x="3156" y="3520"/>
                    </a:cubicBezTo>
                    <a:cubicBezTo>
                      <a:pt x="3247" y="3572"/>
                      <a:pt x="3351" y="3600"/>
                      <a:pt x="3455" y="3600"/>
                    </a:cubicBezTo>
                    <a:cubicBezTo>
                      <a:pt x="3669" y="3600"/>
                      <a:pt x="3869" y="3485"/>
                      <a:pt x="3975" y="3300"/>
                    </a:cubicBezTo>
                    <a:cubicBezTo>
                      <a:pt x="4141" y="3013"/>
                      <a:pt x="4042" y="2646"/>
                      <a:pt x="3756" y="2480"/>
                    </a:cubicBezTo>
                    <a:close/>
                    <a:moveTo>
                      <a:pt x="1870" y="2200"/>
                    </a:moveTo>
                    <a:cubicBezTo>
                      <a:pt x="1870" y="2090"/>
                      <a:pt x="1960" y="2000"/>
                      <a:pt x="2070" y="2000"/>
                    </a:cubicBezTo>
                    <a:cubicBezTo>
                      <a:pt x="2180" y="2000"/>
                      <a:pt x="2270" y="2090"/>
                      <a:pt x="2270" y="2200"/>
                    </a:cubicBezTo>
                    <a:cubicBezTo>
                      <a:pt x="2270" y="2310"/>
                      <a:pt x="2180" y="2400"/>
                      <a:pt x="2070" y="2400"/>
                    </a:cubicBezTo>
                    <a:cubicBezTo>
                      <a:pt x="1960" y="2400"/>
                      <a:pt x="1870" y="2310"/>
                      <a:pt x="1870" y="2200"/>
                    </a:cubicBezTo>
                    <a:close/>
                    <a:moveTo>
                      <a:pt x="3263" y="1348"/>
                    </a:moveTo>
                    <a:cubicBezTo>
                      <a:pt x="3276" y="1297"/>
                      <a:pt x="3310" y="1253"/>
                      <a:pt x="3356" y="1227"/>
                    </a:cubicBezTo>
                    <a:cubicBezTo>
                      <a:pt x="3387" y="1209"/>
                      <a:pt x="3420" y="1200"/>
                      <a:pt x="3455" y="1200"/>
                    </a:cubicBezTo>
                    <a:cubicBezTo>
                      <a:pt x="3527" y="1200"/>
                      <a:pt x="3593" y="1238"/>
                      <a:pt x="3629" y="1300"/>
                    </a:cubicBezTo>
                    <a:cubicBezTo>
                      <a:pt x="3684" y="1395"/>
                      <a:pt x="3651" y="1518"/>
                      <a:pt x="3556" y="1573"/>
                    </a:cubicBezTo>
                    <a:cubicBezTo>
                      <a:pt x="3525" y="1591"/>
                      <a:pt x="3491" y="1600"/>
                      <a:pt x="3456" y="1600"/>
                    </a:cubicBezTo>
                    <a:cubicBezTo>
                      <a:pt x="3385" y="1600"/>
                      <a:pt x="3318" y="1562"/>
                      <a:pt x="3283" y="1500"/>
                    </a:cubicBezTo>
                    <a:cubicBezTo>
                      <a:pt x="3256" y="1454"/>
                      <a:pt x="3249" y="1400"/>
                      <a:pt x="3263" y="1348"/>
                    </a:cubicBezTo>
                    <a:close/>
                    <a:moveTo>
                      <a:pt x="2070" y="400"/>
                    </a:moveTo>
                    <a:cubicBezTo>
                      <a:pt x="2180" y="400"/>
                      <a:pt x="2270" y="490"/>
                      <a:pt x="2270" y="600"/>
                    </a:cubicBezTo>
                    <a:cubicBezTo>
                      <a:pt x="2270" y="710"/>
                      <a:pt x="2180" y="800"/>
                      <a:pt x="2070" y="800"/>
                    </a:cubicBezTo>
                    <a:cubicBezTo>
                      <a:pt x="1960" y="800"/>
                      <a:pt x="1870" y="710"/>
                      <a:pt x="1870" y="600"/>
                    </a:cubicBezTo>
                    <a:cubicBezTo>
                      <a:pt x="1870" y="490"/>
                      <a:pt x="1960" y="400"/>
                      <a:pt x="2070" y="400"/>
                    </a:cubicBezTo>
                    <a:close/>
                    <a:moveTo>
                      <a:pt x="684" y="1600"/>
                    </a:moveTo>
                    <a:cubicBezTo>
                      <a:pt x="649" y="1600"/>
                      <a:pt x="615" y="1591"/>
                      <a:pt x="585" y="1573"/>
                    </a:cubicBezTo>
                    <a:cubicBezTo>
                      <a:pt x="538" y="1546"/>
                      <a:pt x="505" y="1503"/>
                      <a:pt x="491" y="1452"/>
                    </a:cubicBezTo>
                    <a:cubicBezTo>
                      <a:pt x="478" y="1400"/>
                      <a:pt x="485" y="1346"/>
                      <a:pt x="511" y="1300"/>
                    </a:cubicBezTo>
                    <a:cubicBezTo>
                      <a:pt x="547" y="1238"/>
                      <a:pt x="613" y="1200"/>
                      <a:pt x="685" y="1200"/>
                    </a:cubicBezTo>
                    <a:cubicBezTo>
                      <a:pt x="720" y="1200"/>
                      <a:pt x="754" y="1209"/>
                      <a:pt x="785" y="1227"/>
                    </a:cubicBezTo>
                    <a:cubicBezTo>
                      <a:pt x="880" y="1282"/>
                      <a:pt x="913" y="1404"/>
                      <a:pt x="858" y="1500"/>
                    </a:cubicBezTo>
                    <a:cubicBezTo>
                      <a:pt x="822" y="1562"/>
                      <a:pt x="756" y="1600"/>
                      <a:pt x="684" y="1600"/>
                    </a:cubicBezTo>
                    <a:close/>
                    <a:moveTo>
                      <a:pt x="785" y="3173"/>
                    </a:moveTo>
                    <a:cubicBezTo>
                      <a:pt x="754" y="3191"/>
                      <a:pt x="720" y="3200"/>
                      <a:pt x="685" y="3200"/>
                    </a:cubicBezTo>
                    <a:cubicBezTo>
                      <a:pt x="613" y="3200"/>
                      <a:pt x="547" y="3162"/>
                      <a:pt x="511" y="3100"/>
                    </a:cubicBezTo>
                    <a:cubicBezTo>
                      <a:pt x="456" y="3004"/>
                      <a:pt x="489" y="2882"/>
                      <a:pt x="585" y="2827"/>
                    </a:cubicBezTo>
                    <a:cubicBezTo>
                      <a:pt x="615" y="2809"/>
                      <a:pt x="649" y="2800"/>
                      <a:pt x="684" y="2800"/>
                    </a:cubicBezTo>
                    <a:cubicBezTo>
                      <a:pt x="756" y="2800"/>
                      <a:pt x="822" y="2838"/>
                      <a:pt x="858" y="2900"/>
                    </a:cubicBezTo>
                    <a:cubicBezTo>
                      <a:pt x="858" y="2900"/>
                      <a:pt x="858" y="2900"/>
                      <a:pt x="858" y="2900"/>
                    </a:cubicBezTo>
                    <a:cubicBezTo>
                      <a:pt x="858" y="2900"/>
                      <a:pt x="858" y="2900"/>
                      <a:pt x="858" y="2900"/>
                    </a:cubicBezTo>
                    <a:cubicBezTo>
                      <a:pt x="913" y="2996"/>
                      <a:pt x="880" y="3118"/>
                      <a:pt x="785" y="3173"/>
                    </a:cubicBezTo>
                    <a:close/>
                    <a:moveTo>
                      <a:pt x="2070" y="4000"/>
                    </a:moveTo>
                    <a:cubicBezTo>
                      <a:pt x="1960" y="4000"/>
                      <a:pt x="1870" y="3910"/>
                      <a:pt x="1870" y="3800"/>
                    </a:cubicBezTo>
                    <a:cubicBezTo>
                      <a:pt x="1870" y="3690"/>
                      <a:pt x="1960" y="3600"/>
                      <a:pt x="2070" y="3600"/>
                    </a:cubicBezTo>
                    <a:cubicBezTo>
                      <a:pt x="2180" y="3600"/>
                      <a:pt x="2270" y="3690"/>
                      <a:pt x="2270" y="3800"/>
                    </a:cubicBezTo>
                    <a:cubicBezTo>
                      <a:pt x="2270" y="3910"/>
                      <a:pt x="2180" y="4000"/>
                      <a:pt x="2070" y="4000"/>
                    </a:cubicBezTo>
                    <a:close/>
                    <a:moveTo>
                      <a:pt x="3629" y="3100"/>
                    </a:moveTo>
                    <a:cubicBezTo>
                      <a:pt x="3593" y="3162"/>
                      <a:pt x="3527" y="3200"/>
                      <a:pt x="3455" y="3200"/>
                    </a:cubicBezTo>
                    <a:cubicBezTo>
                      <a:pt x="3420" y="3200"/>
                      <a:pt x="3387" y="3191"/>
                      <a:pt x="3356" y="3173"/>
                    </a:cubicBezTo>
                    <a:cubicBezTo>
                      <a:pt x="3310" y="3146"/>
                      <a:pt x="3276" y="3103"/>
                      <a:pt x="3263" y="3052"/>
                    </a:cubicBezTo>
                    <a:cubicBezTo>
                      <a:pt x="3249" y="3000"/>
                      <a:pt x="3256" y="2946"/>
                      <a:pt x="3283" y="2900"/>
                    </a:cubicBezTo>
                    <a:cubicBezTo>
                      <a:pt x="3318" y="2838"/>
                      <a:pt x="3385" y="2800"/>
                      <a:pt x="3456" y="2800"/>
                    </a:cubicBezTo>
                    <a:cubicBezTo>
                      <a:pt x="3491" y="2800"/>
                      <a:pt x="3525" y="2809"/>
                      <a:pt x="3556" y="2827"/>
                    </a:cubicBezTo>
                    <a:cubicBezTo>
                      <a:pt x="3651" y="2882"/>
                      <a:pt x="3684" y="3004"/>
                      <a:pt x="3629" y="3100"/>
                    </a:cubicBezTo>
                    <a:close/>
                  </a:path>
                </a:pathLst>
              </a:custGeom>
              <a:solidFill>
                <a:srgbClr val="F2F2F2"/>
              </a:solidFill>
              <a:ln w="9525">
                <a:noFill/>
                <a:rou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bg1">
                      <a:lumMod val="95000"/>
                    </a:schemeClr>
                  </a:solidFill>
                  <a:cs typeface="+mn-ea"/>
                  <a:sym typeface="+mn-lt"/>
                </a:endParaRPr>
              </a:p>
            </p:txBody>
          </p:sp>
        </p:grpSp>
        <p:grpSp>
          <p:nvGrpSpPr>
            <p:cNvPr id="71" name="íṧḻïḓé"/>
            <p:cNvGrpSpPr/>
            <p:nvPr/>
          </p:nvGrpSpPr>
          <p:grpSpPr>
            <a:xfrm>
              <a:off x="9176724" y="2851854"/>
              <a:ext cx="1173776" cy="1173771"/>
              <a:chOff x="2805568" y="3043696"/>
              <a:chExt cx="1024614" cy="1024610"/>
            </a:xfrm>
          </p:grpSpPr>
          <p:sp>
            <p:nvSpPr>
              <p:cNvPr id="80" name="iṣḷiďe"/>
              <p:cNvSpPr/>
              <p:nvPr/>
            </p:nvSpPr>
            <p:spPr>
              <a:xfrm>
                <a:off x="2805568" y="3043696"/>
                <a:ext cx="1024614" cy="1024610"/>
              </a:xfrm>
              <a:prstGeom prst="ellipse">
                <a:avLst/>
              </a:prstGeom>
              <a:solidFill>
                <a:srgbClr val="FFFFFF">
                  <a:alpha val="40000"/>
                </a:srgbClr>
              </a:solidFill>
              <a:ln w="12700">
                <a:solidFill>
                  <a:schemeClr val="bg1">
                    <a:lumMod val="75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solidFill>
                    <a:schemeClr val="bg1">
                      <a:lumMod val="95000"/>
                    </a:schemeClr>
                  </a:solidFill>
                  <a:cs typeface="+mn-ea"/>
                  <a:sym typeface="+mn-lt"/>
                </a:endParaRPr>
              </a:p>
            </p:txBody>
          </p:sp>
          <p:sp>
            <p:nvSpPr>
              <p:cNvPr id="81" name="ï$ḷíḍe"/>
              <p:cNvSpPr/>
              <p:nvPr/>
            </p:nvSpPr>
            <p:spPr bwMode="auto">
              <a:xfrm>
                <a:off x="3013364" y="3251986"/>
                <a:ext cx="609020" cy="608028"/>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6580" h="605592">
                    <a:moveTo>
                      <a:pt x="303337" y="527900"/>
                    </a:moveTo>
                    <a:cubicBezTo>
                      <a:pt x="345588" y="527900"/>
                      <a:pt x="379854" y="562667"/>
                      <a:pt x="379854" y="605592"/>
                    </a:cubicBezTo>
                    <a:lnTo>
                      <a:pt x="226727" y="605592"/>
                    </a:lnTo>
                    <a:cubicBezTo>
                      <a:pt x="226727" y="562667"/>
                      <a:pt x="260992" y="527900"/>
                      <a:pt x="303337" y="527900"/>
                    </a:cubicBezTo>
                    <a:close/>
                    <a:moveTo>
                      <a:pt x="303290" y="426850"/>
                    </a:moveTo>
                    <a:cubicBezTo>
                      <a:pt x="327764" y="426850"/>
                      <a:pt x="347605" y="446991"/>
                      <a:pt x="347605" y="471836"/>
                    </a:cubicBezTo>
                    <a:cubicBezTo>
                      <a:pt x="347605" y="496681"/>
                      <a:pt x="327764" y="516822"/>
                      <a:pt x="303290" y="516822"/>
                    </a:cubicBezTo>
                    <a:cubicBezTo>
                      <a:pt x="278816" y="516822"/>
                      <a:pt x="258975" y="496681"/>
                      <a:pt x="258975" y="471836"/>
                    </a:cubicBezTo>
                    <a:cubicBezTo>
                      <a:pt x="258975" y="446991"/>
                      <a:pt x="278816" y="426850"/>
                      <a:pt x="303290" y="426850"/>
                    </a:cubicBezTo>
                    <a:close/>
                    <a:moveTo>
                      <a:pt x="319066" y="332522"/>
                    </a:moveTo>
                    <a:cubicBezTo>
                      <a:pt x="335072" y="335208"/>
                      <a:pt x="352501" y="342374"/>
                      <a:pt x="370539" y="356696"/>
                    </a:cubicBezTo>
                    <a:lnTo>
                      <a:pt x="358746" y="371527"/>
                    </a:lnTo>
                    <a:cubicBezTo>
                      <a:pt x="299316" y="324345"/>
                      <a:pt x="250286" y="369024"/>
                      <a:pt x="248336" y="370971"/>
                    </a:cubicBezTo>
                    <a:lnTo>
                      <a:pt x="235336" y="357159"/>
                    </a:lnTo>
                    <a:cubicBezTo>
                      <a:pt x="235823" y="356742"/>
                      <a:pt x="271046" y="324466"/>
                      <a:pt x="319066" y="332522"/>
                    </a:cubicBezTo>
                    <a:close/>
                    <a:moveTo>
                      <a:pt x="293317" y="278077"/>
                    </a:moveTo>
                    <a:cubicBezTo>
                      <a:pt x="324659" y="275643"/>
                      <a:pt x="361999" y="283487"/>
                      <a:pt x="401376" y="314707"/>
                    </a:cubicBezTo>
                    <a:lnTo>
                      <a:pt x="389585" y="329540"/>
                    </a:lnTo>
                    <a:cubicBezTo>
                      <a:pt x="297671" y="256578"/>
                      <a:pt x="221076" y="326017"/>
                      <a:pt x="217920" y="329077"/>
                    </a:cubicBezTo>
                    <a:lnTo>
                      <a:pt x="204922" y="315263"/>
                    </a:lnTo>
                    <a:cubicBezTo>
                      <a:pt x="205502" y="314742"/>
                      <a:pt x="241079" y="282134"/>
                      <a:pt x="293317" y="278077"/>
                    </a:cubicBezTo>
                    <a:close/>
                    <a:moveTo>
                      <a:pt x="290017" y="223838"/>
                    </a:moveTo>
                    <a:cubicBezTo>
                      <a:pt x="332285" y="220588"/>
                      <a:pt x="382642" y="231191"/>
                      <a:pt x="435741" y="273287"/>
                    </a:cubicBezTo>
                    <a:lnTo>
                      <a:pt x="423949" y="288118"/>
                    </a:lnTo>
                    <a:cubicBezTo>
                      <a:pt x="295165" y="185873"/>
                      <a:pt x="188295" y="283391"/>
                      <a:pt x="183838" y="287655"/>
                    </a:cubicBezTo>
                    <a:lnTo>
                      <a:pt x="170839" y="273843"/>
                    </a:lnTo>
                    <a:cubicBezTo>
                      <a:pt x="171593" y="273147"/>
                      <a:pt x="219571" y="229254"/>
                      <a:pt x="290017" y="223838"/>
                    </a:cubicBezTo>
                    <a:close/>
                    <a:moveTo>
                      <a:pt x="530052" y="101120"/>
                    </a:moveTo>
                    <a:cubicBezTo>
                      <a:pt x="572310" y="101120"/>
                      <a:pt x="606580" y="135887"/>
                      <a:pt x="606580" y="178812"/>
                    </a:cubicBezTo>
                    <a:lnTo>
                      <a:pt x="453524" y="178812"/>
                    </a:lnTo>
                    <a:cubicBezTo>
                      <a:pt x="453524" y="135887"/>
                      <a:pt x="487795" y="101120"/>
                      <a:pt x="530052" y="101120"/>
                    </a:cubicBezTo>
                    <a:close/>
                    <a:moveTo>
                      <a:pt x="76517" y="101120"/>
                    </a:moveTo>
                    <a:cubicBezTo>
                      <a:pt x="118861" y="101120"/>
                      <a:pt x="153127" y="135887"/>
                      <a:pt x="153127" y="178812"/>
                    </a:cubicBezTo>
                    <a:lnTo>
                      <a:pt x="0" y="178812"/>
                    </a:lnTo>
                    <a:cubicBezTo>
                      <a:pt x="0" y="135887"/>
                      <a:pt x="34265" y="101120"/>
                      <a:pt x="76517" y="101120"/>
                    </a:cubicBezTo>
                    <a:close/>
                    <a:moveTo>
                      <a:pt x="530052" y="0"/>
                    </a:moveTo>
                    <a:cubicBezTo>
                      <a:pt x="554507" y="0"/>
                      <a:pt x="574332" y="20157"/>
                      <a:pt x="574332" y="45021"/>
                    </a:cubicBezTo>
                    <a:cubicBezTo>
                      <a:pt x="574332" y="69885"/>
                      <a:pt x="554507" y="90042"/>
                      <a:pt x="530052" y="90042"/>
                    </a:cubicBezTo>
                    <a:cubicBezTo>
                      <a:pt x="505597" y="90042"/>
                      <a:pt x="485772" y="69885"/>
                      <a:pt x="485772" y="45021"/>
                    </a:cubicBezTo>
                    <a:cubicBezTo>
                      <a:pt x="485772" y="20157"/>
                      <a:pt x="505597" y="0"/>
                      <a:pt x="530052" y="0"/>
                    </a:cubicBezTo>
                    <a:close/>
                    <a:moveTo>
                      <a:pt x="76563" y="0"/>
                    </a:moveTo>
                    <a:cubicBezTo>
                      <a:pt x="101037" y="0"/>
                      <a:pt x="120878" y="20157"/>
                      <a:pt x="120878" y="45021"/>
                    </a:cubicBezTo>
                    <a:cubicBezTo>
                      <a:pt x="120878" y="69885"/>
                      <a:pt x="101037" y="90042"/>
                      <a:pt x="76563" y="90042"/>
                    </a:cubicBezTo>
                    <a:cubicBezTo>
                      <a:pt x="52089" y="90042"/>
                      <a:pt x="32248" y="69885"/>
                      <a:pt x="32248" y="45021"/>
                    </a:cubicBezTo>
                    <a:cubicBezTo>
                      <a:pt x="32248" y="20157"/>
                      <a:pt x="52089" y="0"/>
                      <a:pt x="76563" y="0"/>
                    </a:cubicBezTo>
                    <a:close/>
                  </a:path>
                </a:pathLst>
              </a:custGeom>
              <a:solidFill>
                <a:srgbClr val="FFFFFF"/>
              </a:solidFill>
              <a:ln w="9525">
                <a:noFill/>
                <a:rou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bg1">
                      <a:lumMod val="95000"/>
                    </a:schemeClr>
                  </a:solidFill>
                  <a:cs typeface="+mn-ea"/>
                  <a:sym typeface="+mn-lt"/>
                </a:endParaRPr>
              </a:p>
            </p:txBody>
          </p:sp>
        </p:grpSp>
        <p:sp>
          <p:nvSpPr>
            <p:cNvPr id="72" name="íṧļïḋe"/>
            <p:cNvSpPr/>
            <p:nvPr/>
          </p:nvSpPr>
          <p:spPr>
            <a:xfrm rot="18900000">
              <a:off x="6633109" y="1449829"/>
              <a:ext cx="2593393" cy="2593392"/>
            </a:xfrm>
            <a:custGeom>
              <a:avLst/>
              <a:gdLst>
                <a:gd name="connsiteX0" fmla="*/ 1600767 w 2263827"/>
                <a:gd name="connsiteY0" fmla="*/ 663060 h 2263827"/>
                <a:gd name="connsiteX1" fmla="*/ 2263827 w 2263827"/>
                <a:gd name="connsiteY1" fmla="*/ 2263827 h 2263827"/>
                <a:gd name="connsiteX2" fmla="*/ 1994342 w 2263827"/>
                <a:gd name="connsiteY2" fmla="*/ 2263827 h 2263827"/>
                <a:gd name="connsiteX3" fmla="*/ 0 w 2263827"/>
                <a:gd name="connsiteY3" fmla="*/ 269485 h 2263827"/>
                <a:gd name="connsiteX4" fmla="*/ 0 w 2263827"/>
                <a:gd name="connsiteY4" fmla="*/ 0 h 2263827"/>
                <a:gd name="connsiteX5" fmla="*/ 1600767 w 2263827"/>
                <a:gd name="connsiteY5" fmla="*/ 663060 h 2263827"/>
                <a:gd name="connsiteX0-1" fmla="*/ 1994342 w 2263827"/>
                <a:gd name="connsiteY0-2" fmla="*/ 2263827 h 2355267"/>
                <a:gd name="connsiteX1-3" fmla="*/ 0 w 2263827"/>
                <a:gd name="connsiteY1-4" fmla="*/ 269485 h 2355267"/>
                <a:gd name="connsiteX2-5" fmla="*/ 0 w 2263827"/>
                <a:gd name="connsiteY2-6" fmla="*/ 0 h 2355267"/>
                <a:gd name="connsiteX3-7" fmla="*/ 1600767 w 2263827"/>
                <a:gd name="connsiteY3-8" fmla="*/ 663060 h 2355267"/>
                <a:gd name="connsiteX4-9" fmla="*/ 2263827 w 2263827"/>
                <a:gd name="connsiteY4-10" fmla="*/ 2263827 h 2355267"/>
                <a:gd name="connsiteX5-11" fmla="*/ 2085782 w 2263827"/>
                <a:gd name="connsiteY5-12" fmla="*/ 2355267 h 2355267"/>
                <a:gd name="connsiteX0-13" fmla="*/ 1994342 w 2263827"/>
                <a:gd name="connsiteY0-14" fmla="*/ 2263827 h 2263827"/>
                <a:gd name="connsiteX1-15" fmla="*/ 0 w 2263827"/>
                <a:gd name="connsiteY1-16" fmla="*/ 269485 h 2263827"/>
                <a:gd name="connsiteX2-17" fmla="*/ 0 w 2263827"/>
                <a:gd name="connsiteY2-18" fmla="*/ 0 h 2263827"/>
                <a:gd name="connsiteX3-19" fmla="*/ 1600767 w 2263827"/>
                <a:gd name="connsiteY3-20" fmla="*/ 663060 h 2263827"/>
                <a:gd name="connsiteX4-21" fmla="*/ 2263827 w 2263827"/>
                <a:gd name="connsiteY4-22" fmla="*/ 2263827 h 2263827"/>
                <a:gd name="connsiteX0-23" fmla="*/ 0 w 2263827"/>
                <a:gd name="connsiteY0-24" fmla="*/ 269485 h 2263827"/>
                <a:gd name="connsiteX1-25" fmla="*/ 0 w 2263827"/>
                <a:gd name="connsiteY1-26" fmla="*/ 0 h 2263827"/>
                <a:gd name="connsiteX2-27" fmla="*/ 1600767 w 2263827"/>
                <a:gd name="connsiteY2-28" fmla="*/ 663060 h 2263827"/>
                <a:gd name="connsiteX3-29" fmla="*/ 2263827 w 2263827"/>
                <a:gd name="connsiteY3-30" fmla="*/ 2263827 h 2263827"/>
                <a:gd name="connsiteX0-31" fmla="*/ 0 w 2263827"/>
                <a:gd name="connsiteY0-32" fmla="*/ 0 h 2263827"/>
                <a:gd name="connsiteX1-33" fmla="*/ 1600767 w 2263827"/>
                <a:gd name="connsiteY1-34" fmla="*/ 663060 h 2263827"/>
                <a:gd name="connsiteX2-35" fmla="*/ 2263827 w 2263827"/>
                <a:gd name="connsiteY2-36" fmla="*/ 2263827 h 2263827"/>
              </a:gdLst>
              <a:ahLst/>
              <a:cxnLst>
                <a:cxn ang="0">
                  <a:pos x="connsiteX0-1" y="connsiteY0-2"/>
                </a:cxn>
                <a:cxn ang="0">
                  <a:pos x="connsiteX1-3" y="connsiteY1-4"/>
                </a:cxn>
                <a:cxn ang="0">
                  <a:pos x="connsiteX2-5" y="connsiteY2-6"/>
                </a:cxn>
              </a:cxnLst>
              <a:rect l="l" t="t" r="r" b="b"/>
              <a:pathLst>
                <a:path w="2263827" h="2263827">
                  <a:moveTo>
                    <a:pt x="0" y="0"/>
                  </a:moveTo>
                  <a:cubicBezTo>
                    <a:pt x="625138" y="0"/>
                    <a:pt x="1191095" y="253388"/>
                    <a:pt x="1600767" y="663060"/>
                  </a:cubicBezTo>
                  <a:cubicBezTo>
                    <a:pt x="2010440" y="1072732"/>
                    <a:pt x="2263827" y="1638688"/>
                    <a:pt x="2263827" y="2263827"/>
                  </a:cubicBezTo>
                </a:path>
              </a:pathLst>
            </a:custGeom>
            <a:ln w="19050">
              <a:solidFill>
                <a:schemeClr val="bg1">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solidFill>
                  <a:schemeClr val="bg1">
                    <a:lumMod val="95000"/>
                  </a:schemeClr>
                </a:solidFill>
                <a:cs typeface="+mn-ea"/>
                <a:sym typeface="+mn-lt"/>
              </a:endParaRPr>
            </a:p>
          </p:txBody>
        </p:sp>
        <p:sp>
          <p:nvSpPr>
            <p:cNvPr id="74" name="íŝļíḋê"/>
            <p:cNvSpPr/>
            <p:nvPr/>
          </p:nvSpPr>
          <p:spPr bwMode="auto">
            <a:xfrm>
              <a:off x="894377" y="4294032"/>
              <a:ext cx="3068022" cy="121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ts val="2000"/>
                </a:lnSpc>
              </a:pPr>
              <a:r>
                <a:rPr lang="zh-CN" altLang="en-US" sz="1600" dirty="0">
                  <a:solidFill>
                    <a:schemeClr val="bg1">
                      <a:lumMod val="95000"/>
                    </a:schemeClr>
                  </a:solidFill>
                  <a:cs typeface="+mn-ea"/>
                  <a:sym typeface="+mn-lt"/>
                </a:rPr>
                <a:t>Two types of tokens are issued: a transferable native token and a non-transferable soul-bound token</a:t>
              </a:r>
              <a:endParaRPr lang="zh-CN" altLang="en-US" sz="1600" dirty="0">
                <a:solidFill>
                  <a:schemeClr val="bg1">
                    <a:lumMod val="95000"/>
                  </a:schemeClr>
                </a:solidFill>
                <a:cs typeface="+mn-ea"/>
                <a:sym typeface="+mn-lt"/>
              </a:endParaRPr>
            </a:p>
          </p:txBody>
        </p:sp>
        <p:sp>
          <p:nvSpPr>
            <p:cNvPr id="76" name="îṡḷïďé"/>
            <p:cNvSpPr/>
            <p:nvPr/>
          </p:nvSpPr>
          <p:spPr bwMode="auto">
            <a:xfrm>
              <a:off x="4561989" y="4294032"/>
              <a:ext cx="3068022" cy="121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ts val="2000"/>
                </a:lnSpc>
              </a:pPr>
              <a:r>
                <a:rPr lang="zh-CN" altLang="en-US" sz="1600" dirty="0">
                  <a:solidFill>
                    <a:schemeClr val="bg1">
                      <a:lumMod val="95000"/>
                    </a:schemeClr>
                  </a:solidFill>
                  <a:cs typeface="+mn-ea"/>
                  <a:sym typeface="+mn-lt"/>
                </a:rPr>
                <a:t>Native tokens are used to incentivize point and content donors</a:t>
              </a:r>
              <a:endParaRPr lang="zh-CN" altLang="en-US" sz="1600" dirty="0">
                <a:solidFill>
                  <a:schemeClr val="bg1">
                    <a:lumMod val="95000"/>
                  </a:schemeClr>
                </a:solidFill>
                <a:cs typeface="+mn-ea"/>
                <a:sym typeface="+mn-lt"/>
              </a:endParaRPr>
            </a:p>
          </p:txBody>
        </p:sp>
        <p:sp>
          <p:nvSpPr>
            <p:cNvPr id="78" name="îṡļíďe"/>
            <p:cNvSpPr/>
            <p:nvPr/>
          </p:nvSpPr>
          <p:spPr bwMode="auto">
            <a:xfrm>
              <a:off x="8229601" y="4294032"/>
              <a:ext cx="3068022" cy="121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ts val="2000"/>
                </a:lnSpc>
              </a:pPr>
              <a:r>
                <a:rPr lang="zh-CN" altLang="en-US" sz="1500" dirty="0">
                  <a:solidFill>
                    <a:schemeClr val="bg1">
                      <a:lumMod val="95000"/>
                    </a:schemeClr>
                  </a:solidFill>
                  <a:cs typeface="+mn-ea"/>
                  <a:sym typeface="+mn-lt"/>
                </a:rPr>
                <a:t>The soul-bound token recording system and the donation and disposal of donors are used to establish a credit evaluation system, thereby affecting the positive proportion of internal donors</a:t>
              </a:r>
              <a:endParaRPr lang="zh-CN" altLang="en-US" sz="1500" dirty="0">
                <a:solidFill>
                  <a:schemeClr val="bg1">
                    <a:lumMod val="95000"/>
                  </a:schemeClr>
                </a:solidFill>
                <a:cs typeface="+mn-ea"/>
                <a:sym typeface="+mn-lt"/>
              </a:endParaRPr>
            </a:p>
          </p:txBody>
        </p:sp>
      </p:grpSp>
      <p:pic>
        <p:nvPicPr>
          <p:cNvPr id="17" name="图片 16" descr="logo2"/>
          <p:cNvPicPr>
            <a:picLocks noChangeAspect="1"/>
          </p:cNvPicPr>
          <p:nvPr>
            <p:custDataLst>
              <p:tags r:id="rId2"/>
            </p:custDataLst>
          </p:nvPr>
        </p:nvPicPr>
        <p:blipFill>
          <a:blip r:embed="rId3"/>
          <a:stretch>
            <a:fillRect/>
          </a:stretch>
        </p:blipFill>
        <p:spPr>
          <a:xfrm>
            <a:off x="501650" y="379730"/>
            <a:ext cx="2806700" cy="645160"/>
          </a:xfrm>
          <a:prstGeom prst="rect">
            <a:avLst/>
          </a:prstGeom>
        </p:spPr>
      </p:pic>
      <p:sp>
        <p:nvSpPr>
          <p:cNvPr id="21" name="矩形 20"/>
          <p:cNvSpPr/>
          <p:nvPr>
            <p:custDataLst>
              <p:tags r:id="rId4"/>
            </p:custDataLst>
          </p:nvPr>
        </p:nvSpPr>
        <p:spPr>
          <a:xfrm>
            <a:off x="4880610" y="561340"/>
            <a:ext cx="4509135" cy="521970"/>
          </a:xfrm>
          <a:prstGeom prst="rect">
            <a:avLst/>
          </a:prstGeom>
        </p:spPr>
        <p:txBody>
          <a:bodyPr wrap="square">
            <a:spAutoFit/>
          </a:bodyPr>
          <a:p>
            <a:r>
              <a:rPr lang="zh-CN" altLang="en-US" sz="2800" b="1" dirty="0">
                <a:solidFill>
                  <a:schemeClr val="bg1">
                    <a:lumMod val="95000"/>
                  </a:schemeClr>
                </a:solidFill>
                <a:cs typeface="+mn-ea"/>
                <a:sym typeface="+mn-lt"/>
              </a:rPr>
              <a:t>Tokenomics</a:t>
            </a:r>
            <a:endParaRPr lang="zh-CN" altLang="en-US" sz="2800" b="1" dirty="0">
              <a:solidFill>
                <a:schemeClr val="bg1">
                  <a:lumMod val="9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ISLIDE.DIAGRAM" val="264819"/>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ISLIDE.DIAGRAM" val="271928"/>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PP_MARK_KEY" val="352c4bff-4cf5-4128-a215-6ed06fb10633"/>
  <p:tag name="COMMONDATA" val="eyJoZGlkIjoiMzIxMmFhZWQwM2UxYzRiNTk2NmYyZmE1OGIxMzdmMzY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xldvofxa">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3565</Words>
  <Application>WPS 演示</Application>
  <PresentationFormat>自定义</PresentationFormat>
  <Paragraphs>129</Paragraphs>
  <Slides>11</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11</vt:i4>
      </vt:variant>
    </vt:vector>
  </HeadingPairs>
  <TitlesOfParts>
    <vt:vector size="21" baseType="lpstr">
      <vt:lpstr>Arial</vt:lpstr>
      <vt:lpstr>宋体</vt:lpstr>
      <vt:lpstr>Wingdings</vt:lpstr>
      <vt:lpstr>微软雅黑</vt:lpstr>
      <vt:lpstr>Arial Unicode MS</vt:lpstr>
      <vt:lpstr>等线</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网络安全</dc:title>
  <dc:creator>第一PPT</dc:creator>
  <cp:keywords>www.1ppt.com</cp:keywords>
  <dc:description>www.1ppt.com</dc:description>
  <cp:lastModifiedBy>WPS_1669788700</cp:lastModifiedBy>
  <cp:revision>51</cp:revision>
  <dcterms:created xsi:type="dcterms:W3CDTF">2019-06-21T01:31:00Z</dcterms:created>
  <dcterms:modified xsi:type="dcterms:W3CDTF">2022-12-28T03:45:19Z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941DAEDED49C420CB8D1C98879D4DEDF</vt:lpwstr>
  </property>
  <property fmtid="{D5CDD505-2E9C-101B-9397-08002B2CF9AE}" pid="3" name="KSOProductBuildVer">
    <vt:lpwstr>2052-11.1.0.12980</vt:lpwstr>
  </property>
</Properties>
</file>