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9" r:id="rId11"/>
    <p:sldId id="280" r:id="rId12"/>
    <p:sldId id="288" r:id="rId13"/>
    <p:sldId id="289" r:id="rId14"/>
    <p:sldId id="281" r:id="rId15"/>
    <p:sldId id="290" r:id="rId16"/>
    <p:sldId id="291" r:id="rId17"/>
    <p:sldId id="292" r:id="rId18"/>
    <p:sldId id="293" r:id="rId19"/>
    <p:sldId id="295" r:id="rId20"/>
    <p:sldId id="294" r:id="rId21"/>
    <p:sldId id="296" r:id="rId22"/>
    <p:sldId id="297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B7C6"/>
    <a:srgbClr val="9828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57" autoAdjust="0"/>
    <p:restoredTop sz="94660"/>
  </p:normalViewPr>
  <p:slideViewPr>
    <p:cSldViewPr snapToGrid="0">
      <p:cViewPr>
        <p:scale>
          <a:sx n="100" d="100"/>
          <a:sy n="100" d="100"/>
        </p:scale>
        <p:origin x="85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2:58:36.513"/>
    </inkml:context>
    <inkml:brush xml:id="br0">
      <inkml:brushProperty name="width" value="0.0375" units="cm"/>
      <inkml:brushProperty name="height" value="0.0375" units="cm"/>
      <inkml:brushProperty name="color" value="#333333"/>
    </inkml:brush>
    <inkml:brush xml:id="br1">
      <inkml:brushProperty name="width" value="0.0375" units="cm"/>
      <inkml:brushProperty name="height" value="0.0375" units="cm"/>
      <inkml:brushProperty name="color" value="#FFC114"/>
    </inkml:brush>
    <inkml:brush xml:id="br2">
      <inkml:brushProperty name="width" value="0.075" units="cm"/>
      <inkml:brushProperty name="height" value="0.075" units="cm"/>
      <inkml:brushProperty name="color" value="#66CC00"/>
    </inkml:brush>
    <inkml:brush xml:id="br3">
      <inkml:brushProperty name="width" value="0.075" units="cm"/>
      <inkml:brushProperty name="height" value="0.075" units="cm"/>
      <inkml:brushProperty name="color" value="#33CCFF"/>
    </inkml:brush>
  </inkml:definitions>
  <inkml:trace contextRef="#ctx0" brushRef="#br0">9354 1 18009,'0'11697'0,"3127"-11697"0,-3127-11697 0,-3127 11697 0</inkml:trace>
  <inkml:trace contextRef="#ctx0" brushRef="#br0" timeOffset="0.997">1392 32 18009,'0'11697'0,"3127"-11697"0,-3127-11697 0,-3127 11697 0</inkml:trace>
  <inkml:trace contextRef="#ctx0" brushRef="#br1" timeOffset="1.997">949 388 10813,'-25'-16'1129,"14"5"-937,4 4 54,1 3-271,3 4 203,2 2 45,-1 4 51,2 10 40,-1 9-23,1 6-22,0 9 23,0 7-30,0 7 0,0 2 0,0 8 29,-3 3-22,2 0-1063,-4 3 153,1-8-703,-2 1 21,-1-7 661,1-5-372,-1-6 516,-1-5 0,-1-4 1</inkml:trace>
  <inkml:trace contextRef="#ctx0" brushRef="#br1" timeOffset="2.997">153 709 10362,'-13'-22'372,"8"11"-81,4-3 40,-2 1-191,2 0 156,-2-3-145,3 0 23,-2 1-1,2-1-33,0 3-125,2-1 54,-1 1 9,2-1 15,3 1 33,1 0-54,3-1-25,1 1 32,1 2 49,2-3 30,0 3-86,2 0-2,0 0-123,0 4-40,-2 0 42,0 5-85,0 2 70,-1 4 0,0 3-118,0 11 84,0 4-23,-2 14 33,-1 7-20,-3 6 93,-2 9-117,-2 4 126,-2 3-37,-2 0 24,-2-5-54,-4 1 70,-3-8 88,-5-4 82,0-4-22,-4-2 95,-1-8-88,-3-1 7,-3-5 93,1 0-197,-1-7 111,0-2-114,0-4-51,4-3 39,-1-6-38,1 0 70,4-5 29,2 0-21,2-4 19,5 0-19,1-5-103,3-2 69,2-2-103,2-5-109,2 3 22,5-3-202,3 1 208,4-1-1,2 0 122,5 1-20,0 1 59,2 1-50,2 4 50,0 2-62,2 3 5,-2 2-23,1 2 16,-1 0-128,0 4 9,-1 3-112,0 2 107,-2 4-59,-1-2 62,-1 3-13,-3-5-196,-1 2 105,-3-7-201,-1 3 176,-1-3-73,-1 1 67,0-7-82,1-3 0,1-4 1</inkml:trace>
  <inkml:trace contextRef="#ctx0" brushRef="#br0" timeOffset="3.997">17069 396 18009,'0'11697'0,"3128"-11697"0,-3128-11697 0,-3128 11697 0</inkml:trace>
  <inkml:trace contextRef="#ctx0" brushRef="#br1" timeOffset="4.997">8371 488 10813,'-9'0'-455,"6"0"531,1 0 224,0 0-91,-1 0 48,2 0-35,-1 0 38,1 0-48,0 0 1,-1 0 0,1-2 23,-1 0 123,1-3 52,1 1-11,0-1-53,0 1-281,0-3 48,3 3-147,0-3-18,2 0 34,4 0-99,1 1 162,1-1-51,2 3 3,1-1 40,2 1-291,1 4 176,0-3-206,1 3 132,0 0 37,-1 0 64,2 3-58,-2-3-37,-1 4-56,-3 3-70,0 0 68,-5 4 206,-1 0 74,-2 4 57,-3-1-45,-3 6-18,-2-2 45,-4 2 2,-4 0 187,-4 0-167,-2 3 224,0-3-197,0 0 78,0-2-162,1 0 151,3-5-265,0 0 89,5-1-211,-1-6 131,3 1-108,2-3 38,3-1-8,-1-1-13,4 0 179,0-2-69,7 0 54,2-2-71,2 2 27,6-5-46,-2 1 36,2-1 18,-1 3-5,2 2 39,-1-2-15,-2 4 79,0-2-49,-4 7 52,-2 0 74,-2 6-23,-5 0 135,1 8-140,-4-4 218,-2 4-146,-2-1 124,-6 2-152,-2-2-78,-5 0-21,-1-2-10,-3 0-7,0-2-21,-2-3 49,0 0-59,-1-1-53,0-4-13,1-1-71,2-2-163,0-3-3,5-2-173,-1 2 105,2-2-739,4 0 261,0-2-552,4 0 567,2-3 151,1 1 123,3-3 28,3 0 6,2-6 28,8-3-1,3-4 1</inkml:trace>
  <inkml:trace contextRef="#ctx0" brushRef="#br1" timeOffset="5.997">8974 472 10813,'0'-20'-66,"0"9"840,0 7-218,0-3-155,-1 3-51,1 1-88,-3 1-84,0 0 60,-1 0-63,-1 2 82,-3 0-18,-1 2 11,-2 5-14,-1 4 43,-3 7-12,-1 4 14,-1 5-20,1 0-67,-1 6-34,3-2-50,1 1-24,1 1 8,4-4-3,0 2-5,6-6 7,0 0-32,2-5-14,3-2 3,1-5-103,8-2 56,2-6-74,6-1 36,4-4-492,4-4-180,0-3-242,4-6-777,-1-8 840,3-1-611,1-5 769,2-4 0,1-3 0</inkml:trace>
  <inkml:trace contextRef="#ctx0" brushRef="#br1" timeOffset="6.997">661 486 10813,'0'4'962,"0"-4"-700,0-9 0,0 7 339,0 0-409,0 6 194,0 3-423,0 13 22,-1 0-39,1 9 55,0 0-105,0 3-9,-2-3-18,2 0 73,0-2 31,2-1 118,-1-6 8,2 1-62,3-6 45,1-4-173,3 1-5,1-8-69,2 1-235,2-8-396,2-1-30,3-7-126,1-7 369,2-9 200,0-7 0,3-6 0</inkml:trace>
  <inkml:trace contextRef="#ctx0" brushRef="#br1" timeOffset="7.997">16929 812 10813,'-24'0'509,"17"0"-189,1 2 55,3 3-113,1 1 67,-1 10-21,1 4 29,1 14-46,-1 4-232,2 9 50,-1 2-178,1 4-65,-1 3 73,1-2-137,0-1 254,0 1-645,0-2 283,1-3-705,-1-2 286,1 0-103,1-5 0,2 3 0</inkml:trace>
  <inkml:trace contextRef="#ctx0" brushRef="#br1" timeOffset="8.997">16425 1062 10813,'-10'0'1376,"8"0"-1078,2-2 373,3-2-323,3-8 164,3-3-285,3-3-2,4-2-195,3-3 131,-1 3-447,2 0 192,0 2-270,-1 3-50,0 1 242,-2 3-227,-3 4 190,-1 1 49,-2 3 105,-1 1-135,-3 2-424,-1 0 37,-2 5-403,-1 4 328,-1 4 0,-1 7 0</inkml:trace>
  <inkml:trace contextRef="#ctx0" brushRef="#br1" timeOffset="9.997">16775 866 10366,'-13'0'1544,"6"4"-1183,1 3-189,-1 8-50,0 3 21,-2 9 1,2 0-111,-1 4 49,2-2-179,0 3-173,3-3 121,1 0-159,2-5 190,0-1 95,1-6-29,2-1 78,3-7-354,2-2 3,4-3-201,2-2 75,2-6-35,2-3 114,-1-6-145,5-5 257,-5-4 34,3-5 128,-1-2 0,1-5 0</inkml:trace>
  <inkml:trace contextRef="#ctx0" brushRef="#br1" timeOffset="10.997">16481 997 10813,'7'-17'-205,"-6"5"436,1 6 111,-2-3-72,0 4 21,0-4 0,0 5-21,0-3 21,0 3-71,-2-1 32,1 3-32,-2-2-129,0 4 27,-3 0-153,-1 0 167,0 0-254,-3 4 155,1 5-198,-1 4-46,0 5 117,-1 5-187,1 1 243,-1 3-59,1 2 105,0 0-12,1-2-144,0 2 97,4-9-77,-1 5 59,3-10 87,0 1-45,2-5 44,1 0-31,0-4 77,1 0-55,2-5 66,1 0 59,5 0 38,2-2 13,1 0-36,2 0-81,-1-2-14,3-5 23,-2 3-19,2-3 8,-2 1-10,2 3 40,-3-1-167,-1 4 118,0 0-118,-2 0 130,-2 7-97,0 1 66,-3 8-88,0 4 235,-3 7-116,-2 0 111,2 0-150,-4 2 153,1-2-101,-3-1 113,-3-1-119,-2 0 55,-1-5-30,-1 0 41,-1-5-105,-1-1 34,0-1-18,-1-4 40,-3-2-234,0-3 44,-2 1-222,-1-5-195,2 2 101,-1-4-161,2 0 159,4-3-201,0-4 30,3 0-129,2 0 191,2 3-15,2-3 239,2 2-74,1-4 270,1 0-1,0-5 1</inkml:trace>
  <inkml:trace contextRef="#ctx0" brushRef="#br0" timeOffset="11.997">9334 1534 8720,'7'2'1858,"-4"0"-1479,0-2-130,0-2 13,0 2 0,0-2 29,-1 2-22,1-3-277,0 3-150,2 0-168,-3 0-9,1 0 316,0 0 8,1 0 163,1 3-35,-1-1 0,2-2 0,1 4-96,-1-1 196,2-1-40,-1 0 89,2-2-18,-1 2-139,4-2 60,-1 3 23,2-3 94,1 0-109,1 0 57,0 0-128,3 0-15,0 0-35,2 0 9,0 0-7,2 0-23,0 0-33,1 0-1,0 0-75,2 0 164,-3 0-99,1 0 99,0 0-50,0 0 45,0 2-75,0 0 93,-2 3 46,2-3-22,0 2 50,0 1-35,0-1-51,1 1 57,0-1-91,3-2 19,1 3-12,0-3 36,2 0-16,2-2-12,0 0-21,1 0-17,3 0-28,0 0 23,-2 0-35,3-2-1,0 0 23,1-3-28,-1 1 39,-2-3 13,1 3-15,-1-1 15,-1 1-21,-1 2 19,0-3-12,-2 3 16,0 0-45,-1-1 22,1 1-23,-4 2 29,1-2 2,-2 2 2,1 0-2,-1 0 0,0 0-45,-4 0-10,4 0-7,-3 0 28,1 0 20,-1 0 17,2 0-24,-3-2 37,3 2-29,2-3 31,-3 1-41,3-2 7,-1 1-5,1-1 8,0 0 4,0 1 0,1-1 6,-4-1-3,2 1 16,-3-1-15,1 3 11,-1-2 3,-3 2-11,1-3 13,-1 3-20,2-3-4,-4 3 3,2 0-1,-1 0-31,-4-1 28,3 1-29,-3 0 35,0 2 1,-1-2 1,0 2-2,-1 0 2,-1-3-35,0 3 22,0 0-28,-1-2 48,1 2-18,-1 0 17,1-2-19,-2 2 20,0-2-13,0 0 15,-2-1 5,1 3-14,-1-2 17,1 2-22,-1-2 6,1 2-2,1-2 6,0 2-45,-1-3 14,1 3-23,0 0 25,0-2-13,0 2 19,0 0-21,1-2 24,-1 2-16,2-2 8,-4 2-14,4-3 28,-2 3-9,0 0 8,0-2-10,-2 2-1,1-2 1,-1 2 1,-1 0 1,1 0 37,-3-2-24,1 2 28,-3 0-32,1 0-3,-2 0 0,-1-3 5,2 3-26,-3 0 21,1-2-21,1 2 19,-1 0-4,2 0 1,-2 0-6,2 0-26,0 0 18,1 0-20,1-2 55,-1 2-19,2 0 19,-3-2-27,1 2 0,0-2 0,0 2 1,1 0 51,-2-3-33,-1 3 37,1 0-41,0 0-5,-1 0 13,-1-2-9,0 2 15,1 0-46,1 0-4,-2 0-9,2 0 14,0 0 25,0-2 3,2 2-7,0-2 3,0 2-2,1-3 3,0 1 44,0 0-35,-1 0 37,0 2-43,-1-3-4,0 1 10,-1 0-7,0 0 15,0 2 52,-2 0-4,1-3 48,1 3-80,-2-2-15,2 2-25,-2-2 2,1 2-1,1 0 19,-2-2-18,2 2-2,-2 0-8,1 0-4,1-2-4,-2 2 32,2 0-17,0-3-7,0 3-15,1-2 30,0 2-17,2-2 35,-2 0-17,3-1-2,-1 1 4,1-2-3,0 1-11,0 1 8,1 0-8,0 0 12,1 0-1,-1-1 2,1 1-1,-2 0-23,2 2 17,-2-2-21,-2 2-48,3 0-95,-3-3-23,1 3-23,-2 0-19,2 0 66,-2 0-51,3 0 45,-1 0-456,3 0-153,-1 0-288,2 0-159,0 0 150,3 0-191,0 0-1,1 0 1</inkml:trace>
  <inkml:trace contextRef="#ctx0" brushRef="#br0" timeOffset="12.997">1372 1565 8720,'7'2'1858,"-4"0"-1479,0-2-130,-1-2 13,1 2 0,0-2 29,0 2-22,0-2-277,0 2-150,1 0-168,-1 0-9,0 0 316,0 0 8,1 0 163,0 2-35,0 0 0,2-2 0,1 5-96,-1-3 196,3 0-40,-2 0 89,1-2-18,1 3-139,2-3 60,1 2 23,1-2 94,1 0-109,0 0 57,2 0-128,1 0-15,2 0-35,1 0 9,0 0-7,1 0-23,2 0-33,0 0-1,0 0-75,1 0 164,-1 0-99,0 0 99,0 0-50,-1 0 45,1 2-75,0 0 93,-1 3 46,1-3-22,-1 3 50,1-1-35,0 0-51,1 1 57,1-1-91,2-1 19,0 1-12,2-2 36,1 1-16,1-3-12,2 0-21,0 0-17,3 0-28,-1 0 23,0 0-35,2-3-1,0 1 23,0-2-28,0-1 39,-1-2 13,0 3-15,-2 0 15,0-1-21,-1 3 19,0-3-12,-1 3 16,-1 0-45,-1 0 22,0-1-23,-3 3 29,2-2 2,-4 2 2,3 0-2,-3 0 0,1 0-45,-3 0-10,3 0-7,-3 0 28,1 0 20,-1 0 17,1 0-24,-1-2 37,1 2-29,3-2 31,-2-1-41,2-1 7,-2 2-5,3-3 8,-1 1 4,0 2 0,0-3 6,-3 1-3,2-1 16,-3 1-15,1 1 11,-1-1 3,-3 2-11,2-3 13,-2 3-20,1-2-4,-2 1 3,1 1-1,-2 0-31,-2 0 28,1-1-29,-1 1 35,-2 2 1,0-2 1,1 2-2,-2 0 2,-2-2-35,2 2 22,-2 0-28,1-2 48,-1 2-18,1 0 17,-1-3-19,-1 3 20,0-2-13,0 0 15,-1 0 5,-1 2-14,1-3 17,-1 3-22,1-2 6,0 2-2,1-2 6,0 2-45,-2-2 14,2 2-23,0 0 25,0-3-13,0 3 19,0 0-21,2-2 24,-2 2-16,1-2 8,-2 2-14,2-2 28,-1 2-9,0 0 8,0-3-10,-1 3-1,-1-2 1,1 2 1,-2 0 1,0 0 37,-1-2-24,-1 2 28,-2 0-32,2 0-3,-4 0 0,0-2 5,2 2-26,-3 0 21,2-2-21,-1 2 19,1 0-4,0 0 1,0 0-6,1 0-26,0 0 18,1 0-20,0-3 55,1 3-19,0 0 19,-2-2-27,1 2 0,1-2 0,-1 2 1,0 0 51,-1-2-33,0 2 37,0 0-41,0 0-5,-2 0 13,1-3-9,-1 3 15,0 0-46,2 0-4,-1 0-9,1 0 14,-1 0 25,1-2 3,3 2-7,-2-2 3,2 2-2,0-2 3,-1-1 44,1 1-35,0 0 37,-2 2-43,0-2-4,1-1 10,-2 1-7,-1 0 15,1 2 52,-1 0-4,-1-2 48,2 2-80,-2-2-15,2 2-25,-1-3 2,-1 3-1,2 0 19,-2-2-18,2 2-2,-1 0-8,-1 0-4,2-2-4,-2 2 32,2 0-17,0-2-7,0 2-15,1-3 30,1 3-17,0-2 35,0 0-17,2 0-2,-2-1 4,3-1-3,-1 2-11,0-1 8,0 1-8,2 0 12,-1 0-1,1 0 2,-1-1-1,-1 1-23,2 2 17,-2-2-21,-1 2-48,1 0-95,-1-2-23,0 2-23,-2 0-19,2 0 66,-2 0-51,3 0 45,-1 0-456,2 0-153,1 0-288,1 0-159,0 0 150,3 0-191,0 0-1,1 0 1</inkml:trace>
  <inkml:trace contextRef="#ctx0" brushRef="#br0" timeOffset="13.997">17049 1929 8720,'8'2'1858,"-6"1"-1479,1-3-130,0-3 13,0 3 0,0-2 29,0 2-22,0-2-277,-1 2-150,3 0-168,-2 0-9,-1 0 316,1 0 8,2 0 163,-1 2-35,0 0 0,2-2 0,1 5-96,-1-3 196,2 0-40,0 1 89,0-3-18,1 2-139,2-2 60,1 2 23,0-2 94,3 0-109,-1 0 57,2 0-128,1 0-15,1 0-35,2 0 9,0 0-7,2 0-23,1 0-33,0 0-1,-1 0-75,3 0 164,-2 0-99,0 0 99,-1 0-50,1 0 45,0 2-75,0 1 93,-2 1 46,2-2-22,0 3 50,0-1-35,0 1-51,1-1 57,1 1-91,2-3 19,0 2-12,1-1 36,2-1-16,2-2-12,1 0-21,0 0-17,2 0-28,1 0 23,-2 0-35,4-2-1,-1-1 23,0-1-28,0-1 39,-1-1 13,-1 1-15,0 1 15,-1-1-21,-1 3 19,0-2-12,-2 1 16,1 1-45,-2 0 22,0 0-23,-3 2 29,2-3 2,-4 3 2,2 0-2,-1 0 0,0 0-45,-3 0-10,2 0-7,-2 0 28,2 0 20,-3 0 17,3 0-24,-2-2 37,1 2-29,3-2 31,-3 0-41,4-3 7,-3 3-5,2-3 8,1 1 4,-1 2 0,0-3 6,-3 1-3,2-1 16,-3 1-15,1 2 11,-1-3 3,-3 3-11,1-2 13,-1 1-20,2-1-4,-4 2 3,2-1-1,-1 1-31,-3 0 28,1 0-29,-1-1 35,-2 3 1,0-2 1,0 2-2,-1 0 2,-1-2-35,1 2 22,-2 0-28,1-2 48,-1 2-18,0 0 17,1-3-19,-2 3 20,0-2-13,0 0 15,-2 0 5,1 2-14,0-2 17,-1 2-22,1-3 6,-1 3-2,2-2 6,0 2-45,-1-2 14,1 2-23,0 0 25,0-2-13,0 2 19,0 0-21,1-3 24,-1 3-16,2-2 8,-4 2-14,4-2 28,-2 2-9,0 0 8,0-2-10,-2 2-1,1-3 1,0 3 1,-2 0 1,0 0 37,-1-2-24,-1 2 28,-2 0-32,1 0-3,-2 0 0,-1-2 5,2 2-26,-3 0 21,2-2-21,-1 2 19,0 0-4,2 0 1,-1 0-6,1 0-26,-1 0 18,3 0-20,-1-3 55,0 3-19,2 0 19,-3-2-27,1 2 0,0-2 0,1 2 1,-1 0 51,-1-2-33,0 2 37,0 0-41,-1 0-5,0 0 13,-1-2-9,1 2 15,-1 0-46,2 0-4,-2 0-9,2 0 14,0 0 25,0-3 3,3 3-7,-2-2 3,2 2-2,-1-2 3,1 0 44,0-1-35,0 1 37,-2 2-43,0-2-4,0 0 10,-1-1-7,0 1 15,0 2 52,-2 0-4,1-2 48,1 2-80,-2-2-15,2 2-25,-2-3 2,1 3-1,1 0 19,-2-2-18,2 2-2,-2 0-8,1 0-4,1-2-4,-2 2 32,2 0-17,0-2-7,0 2-15,1-2 30,0 2-17,2-3 35,-2 1-17,4 0-2,-3 0 4,2-3-3,1 3-11,-1 0 8,0-1-8,1 1 12,1 0-1,0 0 2,-1 0-1,-1-1-23,2 3 17,-2-2-21,-1 2-48,1 0-95,-1-2-23,-1 2-23,0 0-19,0 0 66,0 0-51,2 0 45,-2 0-456,4 0-153,0 0-288,1 0-159,0 0 150,2 0-191,1 0-1,2 0 1</inkml:trace>
  <inkml:trace contextRef="#ctx0" brushRef="#br1" timeOffset="14.997">8938 2445 10813,'3'-33'-531,"-1"19"1201,-2 5-257,1 3-3,-1-1-150,0 3 21,-1-1-28,-1 5-1,-1 0 1,-2 0 28,-1 0-446,0 0 105,-2 5-313,0 1 214,0 3 189,2 2 34,-1 5 82,3-3 42,1 3-52,1-3 31,2 5-49,5-2 5,-1 2-5,9-2 1,1 1 108,6 1-125,2 0 142,-1 2-154,2 0-14,-3 0 43,0 3-59,-3-1 81,-1 0 9,-3 1-9,-3-3-9,-3 0 126,-4-2-109,-2 0 100,-2-3-160,-5 1-14,-5-5-31,-2 0-2,-5-4 43,1-2-42,0-1 55,0-2-57,1-6 28,2-1-11,1-10 17,2-3-13,4-9-133,1-2 19,3-2-99,3-5-138,4 0-66,3-2-84,5 2 11,5-2 144,2 5-9,2-3 105,-2 7-460,2-2-139,-1 2-268,-1 2 83,-2 2 306,-1 5 169,-1-2 44,1 0-1,-2-3 1</inkml:trace>
  <inkml:trace contextRef="#ctx0" brushRef="#br1" timeOffset="15.997">74 2606 10813,'-3'20'-1608,"0"-13"1559,2-5 256,-1-2 271,1 2-51,-1-2 12,1-2-302,0 2 19,-1-2-16,2-2-87,-1 1 63,-1-1-81,1-1 96,1 3 11,0-2-15,-2 1-16,2 1-55,-1-2-32,1 1 7,-1-1 23,1 2-53,0-3 69,0 1-72,0-1 82,0-1 5,0-1 5,1 0-3,-1-2-120,3 0 80,0-2-102,2 2 122,1-2-13,3 0 8,-2-2-26,1 1-29,1-1 30,0 2-29,-1 0 55,-1-1-11,2 1-3,-2 0 2,0 0 18,0 0-16,1 2 25,-1 0-26,0 2 25,-1-2-21,1 3 20,0-3-22,0 0 14,0 2-10,0-2 13,0 2 17,2 1-125,-2-1 96,2 2-105,-1 1 2,-1 2 71,2-3-78,-2 1 44,0 2 32,-1-1-40,0 3 44,1 0-10,-1 0 4,-1 0-26,1 0 18,1 0 79,-1 0-52,1 3 70,-1 1-95,1 5-28,-1 4 21,-1 5-11,1 5 87,-2 3-36,-1 3 37,-1 5-54,-1 2 20,-1 2-7,0 0 12,0 0-96,0 0 52,0 0-61,0 2 77,0 0 2,0 0-1,0-2 10,-1 2-50,-1-2-30,-1 0 7,0 0-13,1-4 23,0-3 22,-1-2-29,2-2 21,-2-2 10,2-3-15,-1-2 11,-1-4 80,0-1 23,2-1 6,-3-1-20,1-2-69,-3 1 1,0-4 1,1 4 134,-4-3-12,-1 0 42,2-1-38,-4-1-22,4-2-30,-2 1 37,0-1-176,0-3 83,0 0-70,-2-2 105,4 0-29,-2-4 17,1-3-36,0-4 37,2-5-12,3-2 7,0-2-26,2-2-133,1 2 11,1-5-39,3-2 72,0 3 4,5-3 35,5 0-47,3-2 54,1 2 12,1 1-14,1 1 10,1 3 89,0 4 28,0 2 0,1 3-17,-1 6-94,2 3 20,-2 1-11,3 6 83,-2 3-136,2 8 31,1 4-57,-1 4-114,0 5 56,-1 0-14,-1-1-277,2 3 171,-5-4-204,2 2 121,-1-3-231,0-4 54,-2 1-157,0-6 194,2-6 78,-2-2-125,3-7-53,1-9-128,2-9 0,3-7 0</inkml:trace>
  <inkml:trace contextRef="#ctx0" brushRef="#br1" timeOffset="16.997">413 2477 9502,'-9'-5'-1311,"6"-2"1311,3-4 548,0 0-97,0-5 379,0 3-263,0-5-145,0 3-60,0-1-70,2 2-40,-1 3-34,2 0 15,-2 2-16,1 5 63,-1-1 64,-1 3-52,2 9 32,-1 4-90,-1 18 41,0 7-58,0 11 38,1 4-83,-1 9-71,2 1-12,-1 3-21,2 3-233,0-2 151,0 0-253,0-5 259,0 3-340,-2-5 204,2-4-255,-2-5 181,1-13 105,-1-3 55,1-8-64,-2-5-80,1-9-459,1-2-177,0-5-324,1-4 0,3-2 0</inkml:trace>
  <inkml:trace contextRef="#ctx0" brushRef="#br1" timeOffset="17.997">8465 2479 10018,'-23'-2'-795,"15"-1"795,1 1 357,-1 0-54,4 2 323,-2-2-286,2 2-44,1-3-121,2 3 181,-1 0-137,4 0 132,1 0-131,4-4-96,3 2 86,4-5-100,2 3-93,1-5-27,0 2-16,2 0 25,-1 1 120,0 1-4,0 1 1,-2 1-196,0 3 39,-4 0-194,0 0 185,-4 3-45,0-1 132,-3 7-112,-2 2 22,-1 5 80,-4 4 36,-1 0 65,-2 0 60,-4 0-62,-4 0 4,0 0-4,-1-2-103,-2 0 39,3-5-28,-1 1 45,3-1-17,1-4 35,1 0-26,3-2-39,2-1 22,3-1-40,-1-3-69,2 0-59,3 1 2,3-1-10,5-2 105,4-2 8,3 2-15,2-5 19,2 3-116,0-3 80,1 3-85,0 0 120,-3 2 2,-1 0-1,-4 0 1,0 2 136,-5 3-102,-2 4 104,-2 2-136,-3 4 319,-3 3-72,-3 2 216,-4 1 7,-6-4-122,-6 6 100,-2-5-209,-3 2-113,-2 0-92,-3-2-19,4-3-230,-4 1 31,5 0-128,-2-3 98,3-4 205,0 0 26,5-2 30,1-1 44,4-3-1201,1-1 293,7-2-858,-1-2 379,4-1 596,4-6-58,4-4 484,4-7 0,4-2 0</inkml:trace>
  <inkml:trace contextRef="#ctx0" brushRef="#br1" timeOffset="18.997">1013 2763 12976,'0'9'0,"0"-1"0,-1 1 0,1 0 0,-2 3 0,1-4 0,-1 1 0,1 0 0,-2 0 0,1 0 0,0 0 0,-1 0 0,0 0 0,0-2 0,0 2 0,-1-3 0,1 3 0,-1-2 0,-1 0 0,1-1 0,0 1 0,0 0 0,-2-1 0,2-1 0,-1 2 0,0-3 0,-1 1 0,0-1 0,2 1 0,-2-1 0,0-2 0,1 3 0,-1-3 0,-1 0 0,1 0 0,0 1 0,1-3 0,-1 2 0,-1-2 0,1 0 0,0 0 0,-1 0 0,2-2 0,-1 2 0,0-3 0,0 1 0,-1 0 0,2 0 0,-1-3 0,0 3 0,0-2 0,2-1 0,-2 1 0,1-1 0,-1 1 0,2-3 0,-1 2 0,0-1 0,0-1 0,1 0 0,0 1 0,0-1 0,-1 0 0,2-2 0,-1 3 0,1-3 0,0 2 0,0-2 0,1 0 0,-1 0 0,1 0 0,-1 0 0,2 0 0,0 0 0,-1 1 0,1-4 0,1 3 0,-2 0 0,2 1 0,0-1 0,0-3 0,0 3 0,2 1 0,-2-1 0,1-3 0,1 3 0,-1 1 0,0-1 0,2 0 0,-1 0 0,1 0 0,-1 0 0,1 0 0,0 2 0,0-2 0,1 3 0,-1-3 0,2 2 0,-1 0 0,0 1 0,0-1 0,1 0 0,0 0 0,0 3 0,-1-3 0,2 3 0,-1-1 0,1 1 0,-2-1 0,2 1 0,0 2 0,0-3 0,-1 3 0,2 0 0,-1 0 0,0-1 0,0 3 0,-1-2 0,2 2 0,-1 0 0,0 0 0,1 0 0,-1 2 0,-1-2 0,1 3 0,0-1 0,1 0 0,-1 0 0,-1 3 0,1-3 0,0 2 0,-2 1 0,2-1 0,0 1 0,-1-1 0,0 3 0,-1-3 0,2 3 0,-2 0 0,0 0 0,0-1 0,1 1 0,-1 0 0,-1 2 0,1-3 0,-1 3 0,0-2 0,0 2 0,0 0 0,-1 0 0,0 0 0,1 0 0,-2 0 0,1-1 0,-1 1 0,1 3 0,-2-3 0,1-1 0,-1 1 0,0 3 0</inkml:trace>
  <inkml:trace contextRef="#ctx0" brushRef="#br1" timeOffset="19.997">16426 3082 8232,'-1'-27'3573,"1"12"-3144,1-5-57,2-1 0,4-5 26,2 1 30,4-4-231,0 0-41,2 2-188,0 0 181,0 5-327,0 2 201,0 2-243,1 2 212,-2 5-464,2 2 107,-3 5-312,0-1 301,-3 5 152,1 0-19,-2 3 117,-2 1-352,-1 7 48,-1 7-340,0 2 0,-1 5 1</inkml:trace>
  <inkml:trace contextRef="#ctx0" brushRef="#br1" timeOffset="20.997">16786 2999 11005,'-14'0'764,"7"3"-718,0 1-99,0 5 82,-3 4-5,3 3 16,-2 2 9,3 2-29,-1 5 2,3-1-30,0 5 147,2 0-100,1 0 64,1-2-71,1-4 66,2-1-48,3-4 40,1-5 103,1-2-79,1-4 97,2-3 42,-1-1-47,0-1 152,2-4-143,-4-5 20,2-9-79,-1-4 48,-2-7-28,0-4 15,-2 0 21,0-3-35,-2 1-164,-1-1 31,-1 3-185,-2-2 81,-1 4-382,-4-1 104,-1 6-220,-3 2-144,-1 4 195,-2 2-203,-1 7 253,-1 2-383,1 5 364,-2 2-388,1 7 477,-2 6 0,-2 5 0</inkml:trace>
  <inkml:trace contextRef="#ctx0" brushRef="#br1" timeOffset="21.997">16472 2935 9615,'-6'-5'117,"3"3"-187,-1 2 97,0 2-133,-2 0 65,-1 5 42,0 6-51,0 3 67,-2 2-39,1 2 20,-2 2-26,1 1 22,2-3 14,0 2-22,0-2 21,1-4-30,2 2 21,1-2-23,0-3 24,1-2 17,1-2-11,1-2 16,0-3 119,0 1-98,0-1 105,0-2-130,1 1 114,2-1 38,2-2 3,0 0-7,2 0-123,2 0 37,2 0-29,2 0 273,2-2-71,0 2 267,2-3-255,2 3 33,1-2-161,1 2 47,-1 2-135,0 1 12,1 3-36,-4 5 46,-2 5-27,-2 2-29,-1 7-11,-5-1 6,0 5 99,-4 0-25,-2 3 9,-1 1-34,-3-2 21,-2 1-40,-5-3 31,-5 0-137,0-2 103,-2-5-92,-5-2 32,1-2-19,-5-7-7,2-2 21,-5-5-84,3-6 28,-2 0-142,1-7-201,2-7 95,2-2-166,5-4 179,1 0 106,1-1 46,3-1-24,3 2-163,1-1-115,5 3-77,1 0 2,3 0 306,0 4 26,5-2 213,2 0 0,3 1 0</inkml:trace>
  <inkml:trace contextRef="#ctx0" brushRef="#br0" timeOffset="22.997">12403 3263 9893,'16'-9'-98,"-8"2"474,1-2-180,1 1 123,1-4-118,-1 1-62,0 0 50,0 0-55,-1 2 46,1-2 0,-2 2 20,1 0-15,0 0-296,-2 2-481,1-2-93,-2 5-173,1-3 346,0-2 130,0-4 0,2-5 1</inkml:trace>
  <inkml:trace contextRef="#ctx0" brushRef="#br0" timeOffset="23.997">4440 3292 9893,'16'-9'-98,"-7"2"474,-1-1-180,2-1 123,2-3-118,-2 1-62,0 0 50,0 0-55,-2 2 46,2-2 0,-1 2 20,-1 0-15,1 0-296,-2 2-481,2-2-93,-4 5-173,3-3 346,-1-2 130,0-4 0,1-5 1</inkml:trace>
  <inkml:trace contextRef="#ctx0" brushRef="#br0" timeOffset="24.997">9404 5690 9127,'-7'0'383,"3"0"-328,1 0 45,2 0 28,-1 0 165,-1 0-102,3-3 93,-1 3-176,1-4 77,0 2-82,0-1 94,0-1-115,0 2 136,0-1-99,0 1 99,0 0-62,0 0 53,0-1-19,0 1-18,0 0-108,1 0-31,1 0-16,2-3 9,2 3 3,-1 0 3,3-1 75,0 1-52,1-2 64,1 1-93,3-1 28,-1-1-21,1 3 24,2-2-13,-1-1 5,2 1-13,-1 2-6,1-1 17,0-1-18,-1 2 19,3-1-8,-4 3 2,3-2-5,-1 0 40,1 2-9,0-2 15,0-1-16,0 1-19,-1 0 4,1 2 3,-1-2-3,0 0 3,1-1-3,-1 3-3,1 0-80,0 0-19,1 0-11,0 0 24,0 0 47,1 0 17,-1 0-23,0 0 26,0 0-18,1 0 12,-1 0-26,2 0-46,0 0 31,0 0-33,2 0 51,1 0 5,-2 0-6,3 0 4,-1 0 52,1 0-35,1 0 37,-1 0-50,-1 0 67,3-2-47,-3 0 51,2 0-59,0-1-33,-1 1 31,0-2-29,0 4 16,1-3 11,0 3-7,-2 0 15,2 0-72,-1 0 48,-3 0-60,4 0 33,-2 0 23,1 0-28,-1 0 26,2 0-3,-2 0-7,3 0 4,-2 0 0,2 0 110,-2 0-78,2 0 82,0 0-100,0-2-2,-1 2 8,1-2-6,1 0 157,-1-3 33,0 3 25,1-2-83,0 1-82,0 1-48,0-2 69,0 1-124,1 1 93,-1 0-95,-3 0 116,0-1-8,1 3 1,-3-2-5,1 0-99,-3 2-19,2-2-18,-2 2 22,0 0 50,0-2 19,-2 2-32,2-3 42,-1 3-17,0 0 18,-2 0-11,1 0 26,-3 0-17,2 0 19,-3 0-22,0 0 24,-1 0-15,0 0 17,0 0 66,-2 0-66,2 0 73,0 0-90,-1 0 7,0 0-6,-2 0 11,3 3 55,-1-3-27,-1 0 34,1 2-48,0-2-123,-2 0 88,2 2-88,-1-2 120,-1 2-5,2-2 6,-2 0-17,0 2-135,-2-2 89,2 0-110,-1 0 119,-1 0 2,2 0-30,-1 0 28,-2 0 157,2 0-70,-2 0 146,0 0-170,2 0-10,-2 0-31,0 0 6,0 0 3,2 0 12,-2 0-9,1 0 18,0 0-61,-1 0-2,1 0-17,-1 0 10,1 0 10,0 0-6,-1 0-9,2 0 10,-2 0 16,0 0 8,0 0-8,2 0 2,-2 0-2,2 0 1,-2 0-2,0 0 12,-1 0-8,1 0 8,0 0-3,0-2-3,-1 2 5,-1 0-6,3-2 14,-3 2-10,0 0 10,0 0 19,0-2-21,0 2 22,0 0-28,-3 0 4,3 0-1,-2-2 2,1 2 1,-1-3-16,0 3 13,1-2-11,-1 2-28,0 0 28,-1 0-29,3 0 37,-1 0-11,0 0 7,1 0-13,-1-2 17,0 2-8,1-2 7,0 2-10,0 0 4,-1-3-4,0 3 3,2-2 31,-2 2-16,0-2 23,1 2-27,0 0 18,0-2-17,0 2 21,1 0-24,0 0 7,-2-3-6,2 3 7,0-2-17,-1 2 13,1 0-12,0-2 12,1 2-1,0-2-1,-1 2 1,2-3-16,-2 3 19,3-2-18,-4 2 21,4 0-21,-2-2 10,0 2-11,0-2 12,-1 2-8,0 0 5,1 0-5,-1 0 44,-2-2-25,2 2 27,-4 0-36,3-3 49,-2 3-34,-2 0 37,2-2-1477,-2 2 478,1 0-1220,-1-4 837,1-5 0,-1-3 0</inkml:trace>
  <inkml:trace contextRef="#ctx0" brushRef="#br0" timeOffset="25.997">10818 3670 10813,'-20'0'-1656,"11"0"1704,-2-3-68,1 3 235,0 0-128,0-2 135,-2 2 40,2-2 13,0 0-31,0-3-119,2 3 13,-2-2 79,1-1-46,1 3 54,0-3-79,1 3-62,0 0 61,0 0-57,1-1 88,-1 1-172,0 0 118,1 2-125,-1 0 155,1 0-156,-1-2 101,0 2-119,0 0-20,-2 0 110,2 0-116,-1 0 97,-2 0 17,1 0-30,-1 2 15,2-2-54,-3 2 36,1 3-42,2-1 57,-4 5 2,4-2-17,-2 2 13,0 0 2,0 2 31,0-2-15,0 2 11,1 0-18,-2 0-7,2 0 17,1 1-17,-2 1 8,3-2-8,-2 3 6,0-3-38,2 2 37,0 1-36,1-1 39,-1 0-25,3 3 12,-3 2-15,3-2 20,-1 1 30,1 1-23,0 0 20,1 0-27,0 2-3,0-4 9,-1 4 2,2 0-3,0 0 3,-1 0-9,0 3 12,1-3-1,0 2 6,0-2-7,2 0-25,-1 0 13,1 1-15,0-4 25,-2 3 30,2 1-22,0-1 21,0 0-81,0 2 35,0-2-30,0 0 44,0 0 4,0 1-5,0 1-1,0-2-1,2 2 4,-2-1-7,1-1 4,2 0 61,0-2-46,1 2 58,0-2-70,2 2-35,0-2 24,-2-1-27,2 1 43,0 0 6,-1 2-17,1-2-11,1 0-18,-3 0-7,4 0 6,-4-3 11,2 1-9,-2 0 8,2-1-11,-2 1-1,3 0 1,-3 2 1,2-5-5,0 5-14,-1-3 9,1-1-8,0 1 25,0-1-5,1-1 5,-2 1 10,1-1-14,0-2 14,0 0-18,-1 1 26,2 1-19,-1-4 21,0 4-26,0-4 2,1 0-1,-2 0 9,4 0-31,-2 0 24,0 0-24,0-2 25,2 4-13,0-4 11,1 4-12,-2-2 0,2 2 7,0 0-12,0 0 13,2 0-23,-2 1 16,0-1-19,0 0 22,-2 0-2,2-2 2,-1 0-1,-1 0 1,1-2 27,0-1-20,-2 1 18,1 0-23,1-3-1,-1 1 2,1-1 15,0-2-13,1 3 13,-2-1-14,1-2 4,1 3-3,0-1 8,0-1-6,1 1-39,1 1 27,1-3-32,-1 2 40,1-1-2,0 1 0,0-2-5,1 0 2,-1 3 1,1-5-1,1 2-25,0-2 18,0 2-22,0 1 27,0-1-23,0-2 16,-2 0-17,2 0 20,-3 0 20,3 0-16,-4 0 15,2 0-21,-2 0 20,1-2-15,-1-3 16,1 1-20,-1-5 2,1 0 1,-1 0-14,1 0 13,-1-2-14,2 0 18,-2 2 12,-1-3-8,2 1 7,-2 0-12,0-2 20,0-1-14,-2 1 15,2-3-21,-1 1-18,-1-3 12,1 0-12,0-4 19,-1-1 1,2-4 4,-1 3-30,-1-3-6,1 0-4,-2-2 5,0 2 12,2-2 6,-2 0-9,0-2 6,0 2-9,2-7 3,-1 3-5,0-3 8,0 0 30,-1 0-22,2 1 23,-2 1 8,-1 1-25,1-1 29,-1 1-11,-1 1-14,1 3 16,-2-2-18,1 2 12,-3-2-5,3 2 9,-2 0-10,-2-3-24,2 1 21,-2 2-19,1-2 24,-2 2 2,1 0-2,-1 0 0,0-3-24,0 1 16,0 0-18,0 2 21,-1-3-5,1 3 2,-3 0-6,0 2 33,0-2-24,-1 3 25,0-3-26,-2 0 22,2 2-14,-2-2 16,0 2-18,0 0-16,1 2 12,-1 1-13,-3 2-15,4 1 22,-4 1-23,1 2 7,-2-2 14,0 5-18,0-3 21,-2 2-7,2 1 4,-1-1-9,1 3 9,-2-3-11,1 2 7,-2 1-8,1 0 8,0 1-4,-1 4 4,0-4-2,-1 1 1,1 2 2,-3 0-1,2 3-25,-1-1 18,1 0-20,0 3 25,1-3-1,0 0 0,-1 3-2,1-1 1,-1 1 5,-1-1-4,0 1 3,-1 2-4,0-3 5,0 3-3,1 0 5,-1 2-2,-1-2-3,1 2 5,-2 0 23,0 0-20,1 0 23,-1 0-28,-1 2 29,-1-2-21,2 4 23,-4 3-28,1 4 24,-2 3-17,-2 1 22,-2 8-25,0-1 48,-3 2-35,0 3 39,-3 2-58,0 0 18,1 3-16,-1-1-62,1-2 14,5-2-71,0-3 77,5-3-252,2-1 98,5-3-177,2-3 170,4-3 64,2-4 32,4-1-22,0-1-710,5-1-161,2-1-695,8-6 39,8 1-1,4-5 1</inkml:trace>
  <inkml:trace contextRef="#ctx0" brushRef="#br0" timeOffset="26.997">9373 3784 10622,'-4'-7'360,"1"5"-286,1-1-10,1 1-8,-2 0-22,1 0 167,1 0-107,0 2 109,1-3 70,-2 1-148,2 0 192,-1 0-157,1-1-9,0 1 28,0 0-63,0 0 45,0-3-28,0 3-126,0-5-59,1 3-32,1-1-118,0 1 90,3-3-32,-2 3 53,1-3 97,0 5 27,1-5-31,-3 5 0,1 0-1,0-1-3,0 1 9,0 2 7,-2-2 272,1 2-57,-1-2 114,1 2-71,-1 0-185,0-3 80,1-1-89,1 2-47,0-3 33,2 1-21,0 2-23,2-3-9,-2 1-13,3-1 19,0 3-56,1-3 84,2 3-88,1-2 89,-2 1 20,4 3-64,-3-2 40,4 2-89,-1 0 75,0 0-101,2 0 89,0-2 88,1 2-46,0 0 108,0-2-73,2 0-34,-1-1 39,2 1-45,0 0-8,3-3 16,0 1-7,3-1 0,-2 1-49,3 0 28,-1-3-31,1 2-33,-1 1 61,2-1-68,0 1 82,0-1-52,1 3 33,2 0-42,1 0 40,0-3-8,1 3 3,0 0-8,2 0 7,-4 2-14,3-5 8,-1 3 67,-1 0 83,0-3-33,1 3 28,0-3-90,0 1-27,0-3 17,-2 3-34,1-3-2,-4 3-3,4-1 11,-4 1-53,0-1 39,-1 3-42,-2 0 44,0-3-2,1 3 2,-2 2-8,0-4 6,-1 4 13,0-3-10,-2 1 12,1 0 8,-2 0-18,0-1 20,0 1-19,0-2-8,-2 2 8,2-3-6,0 3 8,0 0-3,0-3 4,-1 5-2,1-2 3,0 0-2,1-1 1,-1 3-51,2 0-2,1 0-11,-2 0 14,2 0 56,0 0-19,0 0 18,0 0-23,0 0 50,-2 0-37,0 0 39,1 0-45,-1-2 0,1 0 4,-1 0-4,-1-1 35,2 1-24,-2-2 35,-2 2-30,2-1-21,-1 1 15,-1 0-23,2 0-26,-1-1 38,0 1-40,-1 2 44,1-2-34,-2 0 19,1 2-23,0 0 48,-1-3-12,-3 3 10,2 0-17,-3-2-5,1 2 3,-4 0-5,3 0 43,-3 0-7,1-2 17,1 2-15,-2-2-41,0-1 20,0 3-18,0-2 24,-2 2-9,2-2 7,0 0-6,-1 2 5,1-2-2,1 2 0,-1-3-1,0 1-44,0 2 31,-1-2-37,-1 2 29,1-2 9,-3 2-9,1-3 14,-1 1 12,-1 2-12,0-2 12,-1 2-15,0 0 12,2-2-8,-2-1 9,3 1-8,-1 2-1,1-2 2,-1 2-2,1-5 1,0 5 0,0-2 5,-1 2-7,1-2-2,0 2 0,0 0-2,1-2-24,-3 2 20,1 0-23,-2 0 28,1 0 7,-1 0-6,0 0 6,-1 0-18,0 0 7,1 0-6,-1 0 8,0 0-3,1 0 3,1 0-5,-1 0 3,0 0-4,2 0 3,0 0-1,-1 0 32,2 0 9,1 0 2,-1 0-7,1 0 3,1 0 5,-2 0 4,0 0-32,0 0-4,-1 0-21,0 0 32,-2 0-5,-1 0 10,0 0-4,0 0-143,-2 0 104,0 0-123,1 0 138,-1 0 40,1 0-37,1 0 40,-1 0-48,1 0 0,2 0 1,-3 0-1,1 0 22,0 0-15,0 0 19,0 0-294,-2 0 151,1 0-515,-2-2-79,1-3-117,-1 3-80,0-5 253,0 0 224,0-1-338,0-1 46,4-7-373,4-2 0,2-4 1</inkml:trace>
  <inkml:trace contextRef="#ctx0" brushRef="#br0" timeOffset="27.997">1410 3815 10622,'-4'-7'360,"1"5"-286,2 0-10,-1 0-8,-1-1-22,2 1 167,0 0-107,-1 2 109,2-2 70,-1-1-148,1 1 192,-2 0-157,2 0-9,0-1 28,0 1-63,0 0 45,0-3-28,0 3-126,0-4-59,2 1-32,-1 1-118,2-1 90,1-2-32,-1 3 53,1-3 97,1 5 27,-1-5-31,-1 5 0,0 0-1,0 0-3,-1-1 9,1 3 7,-1-2 272,-1 2-57,1-2 114,-1 2-71,0 0-185,1-2 80,-1-3-89,2 3-47,0-2 33,3-1-21,-2 3-23,3-3-9,-1 1-13,1-1 19,2 3-56,-1-2 84,4 1-88,-1-1 89,-1 2 20,4 2-64,-2-2 40,2 2-89,0 0 75,1 0-101,0 0 89,1-3 88,1 3-46,0 0 108,1-2-73,0 0-34,1 0 39,1-1-45,0 1-8,3-2 16,-1-1-7,4 1 0,-2-1-49,4 1 28,-3-3-31,3 3-33,-3-1 61,4 1-68,-2-1 82,2 1-52,-1 2 33,4-1-42,-1 1 40,2-2-8,0 1 3,0 1-8,1 0 7,-3 2-14,4-5 8,-2 3 67,-2 0 83,2-3-33,0 3 28,0-2-90,0-1-27,-1-1 17,0 1-34,-1-2-2,-2 3-3,2-1 11,-2 1-53,-2 0 39,0 1-42,-1 1 44,-2-2-2,2 1 2,-2 3-8,1-4 6,-3 4 13,1-2-10,-1-1 12,-1 1 8,-1 0-18,0 0 20,0-1-19,0-1-8,-1 2 8,1-3-6,0 3 8,0 0-3,0-3 4,-2 5-2,2-2 3,0 0-2,2 0 1,-2 2-51,1 0-2,2 0-11,-1 0 14,1 0 56,-1 0-19,1 0 18,0 0-23,0 0 50,-2 0-37,1 0 39,-1 0-45,1-3 0,-1 1 4,1 0-4,-2 0 35,1 0-24,-1-3 35,-1 3-30,1 0-21,-2-1 15,1 1-23,1 0-26,-2 0 38,1-1-40,0 3 44,-1-2-34,-1 0 19,2 2-23,-2 0 48,0-2-12,-3 2 10,2 0-17,-3-3-5,1 3 3,-4 0-5,3 0 43,-3 0-7,2-2 17,-1 2-15,-1-2-41,0 0 20,0 2-18,0-2 24,-1 2-9,1-3 7,0 1-6,-2 2 5,2-2-2,2 2 0,-2-2-1,0-1-44,0 3 31,-2-2-37,1 2 29,-1-2 9,-2 2-9,1-2 14,-1-1 12,0 3-12,-2-2 12,0 2-15,1 0 12,0-2-8,0 0 9,2-1-8,-1 3-1,1-2 2,-2 2-2,3-4 1,-1 4 0,0-2 5,-1 2-7,1-3-2,0 3 0,0 0-2,0-2-24,-1 2 20,0 0-23,-2 0 28,0 0 7,0 0-6,1 0 6,-2 0-18,-1 0 7,3 0-6,-2 0 8,-1 0-3,3 0 3,-1 0-5,0 0 3,1 0-4,0 0 3,1 0-1,0 0 32,1 0 9,0 0 2,0 0-7,2 0 3,-1 0 5,-1 0 4,1 0-32,-1 0-4,-2 0-21,1 0 32,-2 0-5,-1 0 10,0 0-4,0 0-143,-2 0 104,1 0-123,-1 0 138,1 0 40,-1 0-37,2 0 40,0 0-48,0 0 0,1 0 1,-1 0-1,0 0 22,0 0-15,-1 0 19,1 0-294,-1 0 151,-1 0-515,-1-2-79,2-3-117,-2 3-80,0-5 253,0 1 224,0-3-338,0 0 46,4-7-373,3-2 0,3-4 1</inkml:trace>
  <inkml:trace contextRef="#ctx0" brushRef="#br0" timeOffset="28.997">2854 3701 10813,'-20'0'-1656,"11"0"1704,-2-2-68,1 2 235,0 0-128,0-2 135,-2 2 40,2-3 13,0 1-31,0-2-119,2 1 13,-2-1 79,1-1-46,1 3 54,0-2-79,1 1-62,0 1 61,0 0-57,1 0 88,-1 0-172,0-1 118,1 3-125,-1 0 155,1 0-156,-1-2 101,0 2-119,0 0-20,-2 0 110,2 0-116,-1 0 97,-2 0 17,1 0-30,-1 2 15,2-2-54,-2 3 36,0 1-42,1 0 57,-2 5 2,2-2-17,-1 2 13,0 0 2,0 2 31,0-2-15,0 2 11,1 0-18,-2 1-7,2-1 17,1 0-17,-2 2 8,3-1-8,-2 1 6,0-2-38,2 3 37,0-1-36,1 0 39,-1 1-25,3 1 12,-3 3-15,3-2 20,-1 2 30,1 0-23,0 0 20,1-1-27,0 3-3,0-4 9,-1 4 2,2 0-3,0 0 3,-1 1-9,0 1 12,1-2-1,0 2 6,0-2-7,2 1-25,-1-1 13,1 0-15,0-2 25,-2 2 30,2 0-22,0 0 21,0 0-81,0 2 35,0-1-30,0-1 44,0 0 4,0 0-5,0 2-1,0-2-1,2 3 4,-2-3-7,1 0 4,2 0 61,0-2-46,1 2 58,0-2-70,2 2-35,0-2 24,-2 0-27,2 0 43,0-1 6,-1 4-17,1-4-11,1 1-18,-3 0-7,4 0 6,-4-2 11,2-1-9,-2 1 8,2 0-11,-2-1-1,3 1 1,-3 2 1,2-5-5,0 5-14,-1-2 9,1-3-8,0 3 25,0-3-5,1 1 5,-1-1 10,-1 0-14,1-1 14,0-1-18,-1 0 26,3 2-19,-3-4 21,1 5-26,0-5 2,1 0-1,-1-1 9,2 1-31,-1 0 24,0 0-24,1-2 25,0 4-13,1-4 11,1 4-12,-2-2 0,2 2 7,0 0-12,0 0 13,2 1-23,-2-1 16,0 0-19,0 0 22,-2 0-2,2-2 2,-1 0-1,-1 0 1,1-2 27,0 0-20,-2-1 18,1 1-23,1-3-1,0 1 2,-1-1 15,1-1-13,1 1 13,-2 1-14,1-3 4,1 2-3,0 1 8,0-3-6,1 2-39,1 1 27,1-3-32,-1 3 40,1-3-2,0 2 0,0-2-5,1 1 2,-1 1 1,1-4-1,1 2-25,0-2 18,0 3-22,0-1 27,0 0-23,1-2 16,-4 0-17,3 0 20,-2 0 20,1 0-16,-3 0 15,2 0-21,-1 0 20,-1-2-15,0-3 16,1 1-20,-1-5 2,1 0 1,-1 0-14,1 0 13,-1-2-14,2 0 18,-2 2 12,-1-2-8,2 0 7,-2-1-12,0-1 20,0 0-14,-2-1 15,2-1-21,-1-1-18,0-2 12,-1 0-12,1-4 19,-1-1 1,2-3 4,-1 1-30,-1-2-6,1 0-4,-2-2 5,0 3 12,2-3 6,-2 0-9,0-3 6,0 3-9,2-7 3,-1 3-5,0-3 8,0 0 30,-1 1-22,2-1 23,-2 2 8,-1 1-25,1-1 29,-1 1-11,-1 2-14,1 2 16,-2-3-18,1 3 12,-3-2-5,3 2 9,-2 0-10,-2-2-24,2-1 21,-2 3-19,1-2 24,-2 2 2,1 0-2,-1 0 0,0-2-24,0-1 16,0 1-18,0 2 21,-1-2-5,1 2 2,-3 0-6,0 2 33,0-2-24,-1 2 25,0-2-26,-2 0 22,2 2-14,-2-2 16,0 2-18,0 0-16,1 3 12,-1-1-13,-3 3-15,4 2 22,-4 0-23,1 2 7,-2-2 14,0 4-18,0-2 21,-2 2-7,2 1 4,-1-1-9,1 3 9,-2-3-11,1 3 7,-2-1-8,2 1 8,-2 2-4,0 2 4,0-2-2,-1-1 1,1 4 2,-3-1-1,2 2-25,-1 0 18,1 1-20,0 1 25,1-2-1,0 1 0,-1 1-2,1 1 1,-1-1 5,-1 1-4,0-1 3,-1 3-4,0-2 5,1 1-3,-1 1 5,0 2-2,-1-2-3,1 2 5,-2 0 23,0 0-20,1 0 23,-1 0-28,-1 2 29,-1-2-21,2 5 23,-4 1-28,1 5 24,-2 3-17,-1 2 22,-4 6-25,1 0 48,-3 3-35,0 2 39,-3 2-58,0 0 18,1 2-16,-1 0-62,1-2 14,5-2-71,0-2 77,5-5-252,2 0 98,5-2-177,2-5 170,4-2 64,2-4 32,4 0-22,0-3-710,5 1-161,2-3-695,8-4 39,8-1-1,4-3 1</inkml:trace>
  <inkml:trace contextRef="#ctx0" brushRef="#br0" timeOffset="29.997">1442 5721 9127,'-7'0'383,"2"0"-328,2 0 45,2 0 28,0 0 165,-2 0-102,3-2 93,-2 2-176,2-5 77,0 3-82,0 0 94,0-3-115,0 3 136,0 0-99,0-1 99,0 1-62,0 0 53,0 0-19,0 0-18,0-1-108,2 1-31,-1 0-16,3-3 9,2 3 3,0 0 3,1 0 75,2-1-52,-1-1 64,2 2-93,3-3 28,0 1-21,0 2 24,1-3-13,0 1 5,2-1-13,0 3-6,0 0 17,-1-3-18,1 3 19,1 0-8,-3 2 2,4-3-5,-3 1 40,2 2-9,1-2 15,-1 0-16,0 0-19,-1-1 4,1 3 3,-2-2-3,1 0 3,1 0-3,-1 2-3,1 0-80,0 0-19,2 0-11,-2 0 24,2 0 47,-1 0 17,1 0-23,-2 0 26,2 0-18,-1 0 12,1 0-26,1 0-46,0 0 31,0 0-33,1 0 51,2 0 5,-1 0-6,2 0 4,-1 0 52,1 0-35,0 0 37,1 0-50,-3 0 67,4-3-47,-3 1 51,3 0-59,-2 0-33,0-1 31,1-1-29,-1 4 16,0-2 11,2 2-7,-3 0 15,1 0-72,0 0 48,-2 0-60,2 0 33,-1 0 23,1 0-28,-1 0 26,3 0-3,-3 0-7,3 0 4,-2 0 0,2 0 110,-2 0-78,2 0 82,-1 0-100,1-3-2,0 3 8,-1-2-6,3 0 157,-3-2 33,1 1 25,1-1-83,0 2-82,1-1-48,-1-1 69,0 2-124,0-1 93,0 1-95,-3 0 116,1 0-8,-1 2 1,-1-2-5,0-1-99,-3 3-19,1-2-18,-1 2 22,0 0 50,0-2 19,-1 2-32,1-2 42,-2 2-17,1 0 18,-2 0-11,2 0 26,-5 0-17,3 0 19,-2 0-22,-1 0 24,-1 0-15,0 0 17,-1 0 66,0 0-66,1 0 73,0 0-90,-2 0 7,2 0-6,-3 0 11,3 2 55,-2-2-27,1 0 34,-1 2-48,2-2-123,-3 0 88,1 2-88,1-2 120,-2 3-5,1-3 6,-1 0-17,0 2-135,-1-2 89,1 0-110,-2 0 119,1 0 2,1 0-30,-1 0 28,-2 0 157,1 0-70,-1 0 146,1 0-170,0 0-10,-1 0-31,0 0 6,1 0 3,0 0 12,-1 0-9,2 0 18,-2 0-61,0 0-2,2 0-17,-2 0 10,0 0 10,2 0-6,-2 0-9,1 0 10,-1 0 16,1 0 8,-1 0-8,1 0 2,-1 0-2,2 0 1,-2 0-2,0 0 12,-1 0-8,1 0 8,0 0-3,1-2-3,-3 2 5,1 0-6,1-3 14,-1 3-10,-2 0 10,2 0 19,-2-2-21,2 2 22,-2 0-28,-1 0 4,1 0-1,-1-2 2,1 2 1,-1-2-16,0 2 13,1-3-11,-1 3-28,0 0 28,0 0-29,1 0 37,1 0-11,-1 0 7,0 0-13,0-2 17,1 2-8,-1-2 7,2 2-10,-2 0 4,0-2-4,1 2 3,0-3 31,0 3-16,-1-2 23,0 2-27,2 0 18,-2-2-17,2 2 21,0 0-24,-1 0 7,0-2-6,0 2 7,1-3-17,0 3 13,-1 0-12,1-2 12,1 2-1,0-2-1,-1 2 1,3-2-16,-4 2 19,4-2-18,-3 2 21,2 0-21,0-3 10,-1 3-11,0-2 12,-1 2-8,-1 0 5,2 0-5,-1 0 44,-2-2-25,2 2 27,-3 0-36,1-2 49,-1 2-34,-1 0 37,0-3-1477,0 3 478,-1 0-1220,1-4 837,-1-5 0,1-2 0</inkml:trace>
  <inkml:trace contextRef="#ctx0" brushRef="#br0" timeOffset="30.997">20118 3656 9893,'16'-9'-98,"-8"3"474,1-3-180,1 0 123,1-2-118,-1-1-62,0 1 50,0 0-55,-1 2 46,1-2 0,-1 2 20,-1 0-15,1 0-296,-2 2-481,1-1-93,-2 3-173,1-2 346,0-2 130,1-4 0,0-5 1</inkml:trace>
  <inkml:trace contextRef="#ctx0" brushRef="#br0" timeOffset="31.997">18532 4063 10813,'-20'0'-1656,"11"0"1704,-2-2-68,1 2 235,0 0-128,0-3 135,-2 3 40,2-2 13,0 0-31,0-2-119,2 1 13,-2-1 79,1-1-46,0 3 54,2-2-79,0 1-62,0 1 61,0 0-57,1 0 88,-1-1-172,0 1 118,1 2-125,-1 0 155,1 0-156,-1-2 101,0 2-119,0 0-20,-2 0 110,2 0-116,-2 0 97,-1 0 17,2 0-30,-2 2 15,1-2-54,-1 2 36,0 3-42,2-1 57,-4 5 2,4-2-17,-2 2 13,0 0 2,0 2 31,0-2-15,0 2 11,1 0-18,-2 1-7,2-1 17,1 0-17,-2 2 8,2-2-8,0 3 6,-1-3-38,2 2 37,0 1-36,1-1 39,-1 1-25,3 1 12,-3 3-15,2-2 20,1 2 30,0 0-23,0-1 20,1 1-27,0 2-3,0-4 9,-1 4 2,2 0-3,-1 0 3,0 1-9,1 1 12,0-2-1,-1 2 6,2-2-7,1 1-25,-2-1 13,2 0-15,0-2 25,-1 2 30,1 0-22,0 0 21,0 0-81,0 2 35,0-1-30,0-1 44,0 0 4,0 0-5,0 2-1,0-2-1,1 3 4,-1-3-7,2 0 4,1 0 61,0-2-46,1 2 58,0-2-70,2 2-35,0-2 24,-2 0-27,2 0 43,-1-1 6,1 4-17,0-4-11,1 1-18,-3 0-7,3 0 6,-2-2 11,0-1-9,0 1 8,0 0-11,0-1-1,2 1 1,-3 2 1,2-5-5,0 5-14,-1-2 9,1-3-8,0 3 25,-1-3-5,3 1 5,-3-1 10,1 0-14,0-2 14,-1 1-18,1-1 26,1 2-19,-1-4 21,0 5-26,-1-5 2,3-1-1,-3 1 9,4 0-31,-2 0 24,0 0-24,0-2 25,2 4-13,-1-4 11,2 4-12,-1-2 0,1 2 7,0 0-12,0 0 13,2 1-23,-2-1 16,0 0-19,0 0 22,-2 0-2,2-2 2,-1 0-1,-1 0 1,1-2 27,-1-1-20,0 1 18,0 0-23,1-3-1,-1 1 2,1-1 15,-1-1-13,2 1 13,-1 0-14,0-1 4,1 1-3,0 1 8,0-3-6,1 2-39,0 1 27,2-3-32,0 3 40,0-3-2,0 2 0,0-2-5,1 1 2,-1 1 1,1-4-1,1 2-25,0-2 18,0 3-22,0-1 27,0 0-23,0-2 16,-2 0-17,1 0 20,-1 0 20,2 0-16,-4 0 15,2 0-21,-2 0 20,1-2-15,-1-3 16,1 1-20,-1-5 2,0 0 1,1 0-14,-1 0 13,1-2-14,1 0 18,-2 2 12,-1-2-8,2 0 7,-2-1-12,0-1 20,0 0-14,-2-1 15,2-1-21,-1-1-18,-1-2 12,1 0-12,-1-4 19,1-1 1,1-3 4,-1 1-30,-1-2-6,1 0-4,-2-2 5,0 3 12,2-3 6,-2-1-9,0-1 6,0 2-9,2-7 3,-1 3-5,-1-3 8,2 0 30,-2 1-22,2-1 23,-2 2 8,-1 1-25,1-1 29,-2 1-11,1 2-14,0 2 16,-2-3-18,0 3 12,-1-2-5,2 2 9,-3 0-10,0-2-24,1-1 21,-2 3-19,1-2 24,-2 2 2,1 0-2,-1 0 0,0-2-24,0-1 16,0 1-18,0 2 21,-1-2-5,1 2 2,-3 0-6,0 2 33,0-2-24,-1 2 25,-1-2-26,0 0 22,0 2-14,0-2 16,-1 2-18,0 0-16,1 3 12,-1-1-13,-3 3-15,4 2 22,-4 0-23,0 2 7,-1-2 14,0 4-18,0-2 21,-1 2-7,1 1 4,-2-1-9,2 3 9,-1-3-11,0 3 7,-2-1-8,1 1 8,-1 2-4,1 2 4,-1-2-2,-2-1 1,3 4 2,-4-1-1,2 2-25,-1 0 18,1 0-20,0 3 25,1-3-1,0 1 0,-1 1-2,1 1 1,-2-1 5,1 1-4,-2-1 3,1 3-4,-1-2 5,0 1-3,1 1 5,-1 2-2,-1-2-3,1 2 5,-3 0 23,2 0-20,0 0 23,-1 0-28,-1 2 29,-1-2-21,1 5 23,-2 1-28,-1 5 24,0 3-17,-3 1 22,-2 8-25,0-1 48,-3 3-35,0 2 39,-3 2-58,0 0 18,0 2-16,0 0-62,2-2 14,4-2-71,0-2 77,5-5-252,2 0 98,5-2-177,2-5 170,4-2 64,2-4 32,4 0-22,0-3-710,5 1-161,2-3-695,7-4 39,9-1-1,5-3 1</inkml:trace>
  <inkml:trace contextRef="#ctx0" brushRef="#br0" timeOffset="32.997">17088 4179 10622,'-4'-7'360,"1"5"-286,1 0-10,1 0-8,-2-1-22,2 1 167,-1 0-107,1 2 109,1-2 70,-2 0-148,2-1 192,-1 1-157,1 0-9,0 0 28,0-1-63,0 1 45,0-2-28,0 1-126,0-3-59,1 1-32,1 1-118,1-1 90,1-1-32,-1 1 53,1-2 97,0 5 27,1-4-31,-2 3 0,-1 1-1,1 0-3,0 0 9,0 2 7,-2-3 272,1 3-57,-1-2 114,1 2-71,-1 0-185,1-2 80,-1-3-89,2 3-47,0-2 33,2-1-21,0 3-23,2-2-9,-1-1-13,1 1 19,1 1-56,1-1 84,2 2-88,1-3 89,-2 3 20,4 2-64,-2-2 40,2 2-89,0 0 75,0 0-101,2 0 89,0-3 88,1 3-46,0 0 108,0-2-73,2 0-34,-1 0 39,2 0-45,1-1-8,1-1 16,1-1-7,3 1 0,-2-1-49,3 1 28,-1-3-31,1 3-33,-1-1 61,3 1-68,-2-1 82,1 1-52,1 2 33,2-1-42,1 1 40,1-2-8,0 2 3,-1-1-8,3 1 7,-4 2-14,4-4 8,-3 1 67,0 1 83,1-2-33,0 1 28,-1-1-90,1-1-27,0-1 17,-1 1-34,-1-1-2,-2 1-3,2 1 11,-2-1-53,-2 1 39,0 1-42,-1 1 44,-2-2-2,2 2 2,-2 2-8,0-5 6,-1 5 13,0-2-10,-1 0 12,-1-1 8,-1 1-18,0 0 20,0 0-19,0-3-8,-1 3 8,1-2-6,0 1 8,0 1-3,0-2 4,-2 4-2,2-3 3,0 1-2,2 0 1,-2 2-51,1 0-2,2 0-11,-2 0 14,2 0 56,0 0-19,0 0 18,0 0-23,0 0 50,-2 0-37,1 0 39,-1 0-45,1-2 0,-1-1 4,0 1-4,-1 0 35,2 0-24,-2-3 35,-2 3-30,2 0-21,-1 0 15,0-1-23,1 1-26,-2 0 38,1 0-40,-1 2 44,1-3-34,-2 1 19,2 2-23,-2 0 48,0-2-12,-3 2 10,2 0-17,-3-2-5,1 2 3,-4 0-5,3 0 43,-3 0-7,1-3 17,1 3-15,-2-2-41,0 0 20,0 2-18,0-2 24,-2 2-9,2-3 7,1 1-6,-3 2 5,2-2-2,2 2 0,-2-2-1,0 0-44,0 2 31,-2-3-37,1 3 29,-1-2 9,-2 2-9,1-2 14,-1 0 12,0 2-12,-2-3 12,0 3-15,0 0 12,2-2-8,-2 0 9,4 0-8,-3 2-1,2-3 2,-1 3-2,1-4 1,0 4 0,1-2 5,-3 2-7,2-3-2,1 3 0,-1 0-2,0-2-24,-1 2 20,-1 0-23,0 0 28,-1 0 7,0 0-6,0 0 6,-1 0-18,0 0 7,1 0-6,-1 0 8,0 0-3,1 0 3,1 0-5,-1 0 3,0 0-4,2 0 3,0 0-1,0 0 32,1 0 9,0 0 2,0 0-7,2 0 3,-1 0 5,-1 0 4,0 0-32,1 0-4,-3 0-21,1 0 32,-2 0-5,-1 0 10,0 0-4,0 0-143,-2 0 104,1 0-123,-1 0 138,1 0 40,-1 0-37,2 0 40,0 0-48,0 0 0,1 0 1,-1 0-1,0 0 22,-1 0-15,1 0 19,0 0-294,-1 0 151,-1 0-515,-1-2-79,1-2-117,-1 1-80,0-3 253,0-1 224,0-2-338,0 0 46,5-7-373,2-1 0,3-6 1</inkml:trace>
  <inkml:trace contextRef="#ctx0" brushRef="#br0" timeOffset="33.997">20258 4018 10813,'-23'11'-1144,"16"-6"1287,3-5 356,0 4-246,-1 1-42,1 4-100,0 2-17,-2 7 95,2 4-63,-2 3 57,0 6-71,2 3 84,0 6-60,1 0 65,1 2-208,2 3 93,0 2-81,0 2 123,2-2 5,1 4-11,0-4-4,4 3 13,-2-6-414,3-1 89,-3-1-283,2-4-50,1-2 191,-1 0-158,0-5 174,1-2 71,-2-4 73,1-5-53,-1-5-132,-2-1-60,1-5 66,-3-5 129,1 1 226,-1-5 0,-1 2 0</inkml:trace>
  <inkml:trace contextRef="#ctx0" brushRef="#br2" timeOffset="34.997">11198 4615 13538,'-3'11'0,"0"-2"0,-1 2 0,1-2 0,0 2 0,-1-2 0,1 0 0,-1 2 0,0-2 0,-1 0 0,1-2 0,0 2 0,-1 0 0,1-3 0,-2 1 0,2 0 0,0 0 0,-2-1 0,2 1 0,-2-3 0,0 3 0,2-2 0,-2-1 0,1 0 0,-1-1 0,2 1 0,-2-2 0,0 1 0,2-1 0,-2 0 0,0-2 0,1 2 0,0-2 0,0 0 0,0 0 0,0-2 0,0 2 0,0-2 0,0 0 0,0-1 0,0-1 0,1 2 0,0-3 0,0 1 0,-1-1 0,1 1 0,1-3 0,-1 3 0,1-3 0,-1 0 0,1 1 0,0-1 0,0-2 0,0 2 0,0-2 0,2 3 0,-2-3 0,2 0 0,-1 0 0,1-2 0,-1 2 0,1 0 0,0-2 0,1 2 0,-2-3 0,2 4 0,0-4 0,0 1 0,0 0 0,2 0 0,-2 2 0,1-2 0,0 0 0,1-1 0,-1 1 0,1 0 0,1 0 0,-2 2 0,2-2 0,0 0 0,-2-1 0,2 3 0,1-2 0,-1 2 0,0-2 0,1 2 0,-1 0 0,1-2 0,1 2 0,-1 0 0,0 3 0,1-3 0,-1 0 0,0 2 0,2 0 0,-2 1 0,0-1 0,2 0 0,-2 0 0,2 3 0,0-3 0,-2 3 0,2-1 0,0 1 0,-1 2 0,0-3 0,0 3 0,1 0 0,-2-1 0,2 1 0,0 2 0,0-2 0,-2 2 0,2 0 0,-2 0 0,2 2 0,-2-2 0,2 2 0,-2 1 0,2-1 0,-2 2 0,0-1 0,0 1 0,1 1 0,-1-1 0,0 1 0,-1 1 0,1-1 0,-1 1 0,2 1 0,-3 0 0,1 0 0,0 1 0,0-1 0,0 2 0,-2-2 0,2 2 0,-1 0 0,-1 0 0,0 2 0,1-2 0,-1 0 0,1 2 0,-2-2 0,1 2 0,-1-2 0,0 2 0,0 0 0,0 0 0,-1 1 0,1-3 0,-2 2 0,1 0 0,-1 0 0,1 0 0,0 0 0,-2 1 0,1-4 0,-1 4 0,2-1 0</inkml:trace>
  <inkml:trace contextRef="#ctx0" brushRef="#br2" timeOffset="35.997">10655 4396 10909,'0'-52'918,"3"35"-626,-2 5-308,3 3 70,1 5-243,-2-3 307,-1 5 12,1 0 162,0 0-30,-1 2-228,-1 4 209,0 5-206,1 9 232,-1 4-63,-1 12-8,0-1-10,0 12-167,2-5 48,-1 7-168,1-4 175,-1 3-150,2-1 121,-2 4-144,2-4 182,-1 2-17,-1-2 109,0-3-117,1-4-499,-1-2-499,-1-5-202,2-2-19,-1-4 415,2-3 188,0-2 0,3 0 1</inkml:trace>
  <inkml:trace contextRef="#ctx0" brushRef="#br0" timeOffset="36.997">3071 4724 11886,'0'14'0,"-1"1"0,1-1 0,-2 1 0,1-1 0,-2 1 0,2-1 0,-2 1 0,0-1 0,-1-1 0,1 1 0,-2-1 0,1 1 0,-2-1 0,2-2 0,-2 2 0,1-1 0,-1-1 0,-1 0 0,1 0 0,-1-2 0,0 2 0,0-2 0,-1 0 0,0 0 0,1-2 0,-2 2 0,1-3 0,-1 1 0,0-2 0,1 1 0,-1-1 0,-1-1 0,2-2 0,-2 3 0,1-3 0,-1 0 0,2-2 0,-2 3 0,1-3 0,-1 0 0,0-3 0,1 3 0,-1-2 0,2 0 0,-2-3 0,1 3 0,-1-2 0,2-1 0,-1-1 0,0 1 0,1-2 0,-1 1 0,1-3 0,1 2 0,-2-2 0,2 0 0,0 0 0,0-2 0,-1 2 0,3-2 0,-2 0 0,1 0 0,0-1 0,0-1 0,2 2 0,-2-2 0,2-1 0,0 1 0,1-1 0,-1 1 0,1-1 0,0-1 0,2 1 0,-2-1 0,1 1 0,1-1 0,1 1 0,-2-1 0,2 1 0,0-1 0,2-1 0,-2 3 0,1-3 0,1 3 0,1-3 0,-2 3 0,2-3 0,0 2 0,1 1 0,-1 0 0,1-1 0,0 1 0,2-1 0,-2 3 0,2-2 0,0 2 0,0 0 0,1-1 0,-2 1 0,3 2 0,-1-2 0,0 2 0,0 0 0,2 0 0,-2 3 0,1-3 0,1 2 0,-1 0 0,1 3 0,0-3 0,-1 3 0,2-1 0,-1 3 0,1-3 0,-2 3 0,2 0 0,-1 2 0,1-2 0,0 2 0,-1 0 0,1 2 0,-2-2 0,2 2 0,-1 0 0,1 3 0,-2-3 0,2 3 0,-1-1 0,-1 3 0,1-3 0,0 3 0,-1 0 0,1 2 0,-2-3 0,1 3 0,0 0 0,-1 0 0,0 2 0,0-2 0,-1 2 0,1 1 0,-1-1 0,-1 0 0,1 2 0,-2-2 0,2 3 0,-2-1 0,1 1 0,-2-1 0,1 0 0,-1 1 0,0 2 0,-2-3 0,2 3 0,-2-3 0,1 3 0,-2-3 0,1 3 0,-1-1 0</inkml:trace>
  <inkml:trace contextRef="#ctx0" brushRef="#br1" timeOffset="37.997">8885 4514 10813,'0'-27'189,"0"19"26,0 1 104,0 0-42,0 3-1,0 1-78,-1 6 57,-2-1-99,-1 9 16,-2 2-13,-1 10-101,0-3 63,1 4-84,2 3 108,0-2 11,1-1-10,1 1-25,2 0 8,0-8-244,2 4 76,1-6-190,4 1-128,1-5 86,5-2-114,1-7 115,2 3-293,1-5 53,0 0-186,2-3-76,0-1 278,-1-3-49,-1-4 274,-1-7 190,0-2-1,-1-4 1</inkml:trace>
  <inkml:trace contextRef="#ctx0" brushRef="#br2" timeOffset="38.997">18817 4630 10813,'-17'0'0,"9"0"0,1 0-43,-1 0 51,1-2-29,0 0 145,0 0-129,0-3 185,0 1-92,1-1 120,-1 3 19,1 0-24,-1 0 1,1 2-171,-1 0 54,1 0-165,-2 0 167,2 4-81,-1 3 56,0 6-53,0 3-69,2-1 111,1 3-48,3 0 86,-1 0-70,2 0 39,2 2-38,2-2-20,5 2 70,3 0-79,6 0 80,2 0-108,2 3 85,3-1-99,-2 0 114,2 5-222,-3-2 54,1 4-198,-5 0 86,-2 0-32,-5 2 102,-2 1-16,-3 1 211,-5-2-101,-4 1 86,-2-1 101,-10-2-40,-2-2 175,-4-5-185,-4-2-19,4-6-100,-3-5 49,2-5 107,2-2 247,3-4 12,3-7 104,2-9-272,5-11-7,4-7-124,2-6 88,5-5-389,6-4 103,4-5-251,6 0-179,5 0 202,0 0-235,1 5 227,0 2-171,-2 0 56,1 4-121,-5 5 67,-3 2 233,-3 6-40,-3-1 151,-1 4-1,-1-5 1</inkml:trace>
  <inkml:trace contextRef="#ctx0" brushRef="#br1" timeOffset="39.997">9076 4537 10813,'-21'-25'420,"11"14"-4,2 4 3,-2 0-1,4 5-31,0 0-96,2 2-22,0 7 23,1-1-30,2 15-127,1 3-31,-2 7 29,2 7-225,0 3 195,0 1-238,2 3 210,-2 4-307,1-4 194,0 4-270,1-2-541,-1 2 228,1-5-472,-2 1 397,0-5 146,-2-4-27,1-7-1,-2 0 1</inkml:trace>
  <inkml:trace contextRef="#ctx0" brushRef="#br1" timeOffset="40.997">8501 4599 10813,'-16'0'-469,"9"0"456,0 0 36,1 0 121,0 0 15,1 0-68,-1 0-21,2 0-64,-1 0 37,3 0 43,-1 0 606,1 0-542,4-2 519,2 2-592,6-5 38,0 3-2,4-4 26,1-1-18,-1 0-77,2 0-118,-1 3-39,1-1-53,0 1 64,0 4 79,-2-2-15,-3 2 95,1 0-156,-2 0 109,-2 2-128,-2 0 221,-2 3-88,-1 4 83,0 0-98,-3 4 97,-1 3 20,-2 2 11,-4-3-6,-1 5-92,-3 0 30,0 3-21,-2-3-10,0 0 6,1 0 2,1-2 18,1-2-73,1-3-37,2-2-4,3-4-66,1 0 56,2-3-8,1-2-10,3 0 94,-1 1-52,7-3 39,2 0 42,4 0-43,2-3 65,1 1-83,1 0 28,0 0-5,-2 2 6,0 0-7,-1 0 25,-2 4-19,-3 3 24,-1 4 87,-4 5 38,-2 6 0,-1 0-21,-4 3 49,-2 4-22,-6 0 138,-4 0-122,-4 0 156,-1-2-88,-4 0 157,1-5-268,-1-4 57,1-2-145,0-5 96,1 0 18,0-4-37,1-3-19,3-2-802,0-2 94,4 0-470,-1-2 431,4-5-354,2-4 267,3-2-420,1-3 468,1-2 235,4-2 133,2-2 117,5-3-1,4-1 1</inkml:trace>
  <inkml:trace contextRef="#ctx0" brushRef="#br2" timeOffset="41.997">18231 4760 9502,'-8'5'-967,"4"-5"1011,-1 0-18,1 0 18,1 0-16,-1 0 20,2 0-18,0 0 56,0 0-46,1 0 162,-1-3-133,2 1 92,0 0-12,0-3 29,0 3 5,0-2-25,0 1-4,-1 1 30,-1-2 13,2 1-18,-1 1-39,0 0-32,1 0 51,-2-3-104,2 3 63,0-2-60,0-3 78,2 2-121,2-4-19,2 3-15,4-3-87,1 2 81,0-2-27,4 2 30,0-1-16,1 1-23,1 0-13,-1 3-8,1-1 106,-2 3-20,0 2-15,-2 0-28,0 0 5,-2 0-17,-1 2 46,0 3 3,-1 6-2,0 4 6,-4 8-23,0 4 10,-3 4-9,0 5 13,-4 6-61,0 3 45,-7 4-47,-2 0 60,-5 0-14,-1-2 8,-2-2-12,1 0 23,-4-5-9,2-4 5,-1-1-10,1-6 33,-3-2-23,4-5 24,-2-4 68,4-4 26,1-5 6,3-5-14,2 1 1,1-8 42,2-1 0,4-7 4,1-7-148,2-4 53,4-3-46,1-2 68,7 3-17,4-3 37,6 2-30,2 3-85,3 4-43,-1 5-8,3 1-115,-4 6 183,5 1-103,-7 5 99,7 5-189,-8-1 14,4 10-165,-5 1 31,0 5-10,-3 0 71,-1 1 42,-2-1 92,0 0 31,-2-5-107,-2 1 13,1-5-78,1 0 0,0 1 1</inkml:trace>
  <inkml:trace contextRef="#ctx0" brushRef="#br1" timeOffset="42.997">404 4619 11748,'6'38'755,"-5"-6"-343,-1 12-171,-1 8-11,1 1-97,-2 5 33,1 0 19,-2 1-14,2 1 63,-4-2-442,4-2 123,-3-3-297,1 1 209,-2-7-281,1-2 121,1-7-259,0-7 229,1-4-364,0-7 239,2-7-340,-1-6 344,1-3 0,-2-1 1</inkml:trace>
  <inkml:trace contextRef="#ctx0" brushRef="#br1" timeOffset="43.997">887 4782 8519,'10'0'225,"-6"0"-171,-1-2 7,0 0-5,1-3 1,-1 1-1,0-3 7,1 1 143,-2-3 59,2 0 145,-2 0-127,0 2 144,0-4-165,1 4 147,-2-2-116,1 0-12,-1 3-62,0-1-1,1 0-91,-2 3 53,0-1-53,0 3 277,0 0-122,-2 0-103,-2 4-205,-6 0-163,-1 7 14,-5 7 121,-3 4 32,-1 7 59,0 4 21,-2 0 126,0 5-11,2 0 36,0 2 92,2 0-71,3-3 22,4 3-41,4-6-76,1-1-17,3-4 88,2-3-64,5-4 181,4-2-192,8-7 102,7-4-221,4-2 5,5-8-19,3 1-334,1-7 70,1-4-200,0-7 186,-1 0-362,-1-3 152,-5 1-299,-3-1 292,-3 1 141,-4 0-21,-4-1-164,-3 6-77,-3-4-155,-5 4 0,1-3 1</inkml:trace>
  <inkml:trace contextRef="#ctx0" brushRef="#br1" timeOffset="44.997">16595 4796 11521,'-3'56'851,"0"-18"-689,-1 6-4,0 10-103,-1 6 42,0 7-160,-1-2-86,-1 2 93,2-4-158,0-1 230,-1-1-393,2-8 177,2-1-280,1-12 210,-1-4-259,2-10 106,-1-3-211,1-10 256,0-6 118,1-12 48,2-4 0,2-11 0</inkml:trace>
  <inkml:trace contextRef="#ctx0" brushRef="#br1" timeOffset="45.997">16835 4957 8216,'-9'-9'3235,"5"6"-2775,0 1-64,1 2-123,-1-2-8,-2 2 37,-1 2-110,-2 3 3,-2 8-30,-2 7 20,-1 9-34,-1 7 0,0 2-22,-1 7 51,2 2-47,1 0-61,4-1 1,2-3-166,3-3 161,1-9-182,4-2 165,2-8-38,4-4 127,6-8-61,6-4-143,1-5-196,3-9-57,1-9-40,3-4-305,-1-10 157,1 1-262,0-5 283,-1 1-44,0-1-24,-2 0-191,-1 0-1,0 1 1</inkml:trace>
  <inkml:trace contextRef="#ctx0" brushRef="#br1" timeOffset="46.997">16402 4981 8847,'3'-9'108,"-2"5"524,-1-1 551,-1-1-495,-1 1-221,1 3-150,0 0-55,-1-1-140,-1 3 134,2 0-127,-2 0-77,0 0 20,-1 7-213,0 4 217,-1 7-131,0 5 110,0 6-147,1 0 87,1 4-76,0-2 1,0 3 41,2-5-210,1 0 177,0-4-216,3-3 198,1-4-112,2 0 79,4-7-40,-2-2 42,5-2-102,-1-3 58,2-4-204,-1-4-83,3-5 40,-2-5-130,2-6 228,-1-2 30,1-7 113,1 0 0,0-3 0</inkml:trace>
  <inkml:trace contextRef="#ctx0" brushRef="#br2" timeOffset="47.997">9474 5149 9502,'9'-2'-652,"-6"-1"1201,-2-1-283,1-1-125,-2 1 29,0 2-88,0-1 128,-2 3-143,-1-2 29,0 2-30,-1 0 37,0 0-127,1 0 91,0 0-98,0 0 119,0 0 6,1 0-7,-1 0 3,0 0-99,0 0 14,0 0-36,-1 0 37,-2 0 21,2 0 4,-2 0-9,0 0-16,1 0 30,-2 0-33,-2 0 37,0 0-19,1 0 14,-2 0-7,1 0 12,-1 0 4,0 2-4,0 1 2,0 3-48,0 1-60,0 0 28,0 2-34,-1-3 48,1 1 21,-2 0-26,2 2 21,0-3 14,0 1-19,2 0 18,-4 0 46,1-1-33,-1 1 34,1 0-48,0-1 0,-1 1 0,1 2 8,-1-4 30,1 1-25,-1 1 27,2-3-31,0 3-28,0-2 28,2 1-29,-2 1-77,1-3 77,-1 3-84,2 0 101,-1 2-75,0-3 45,1 3-52,-2-2 59,1 2 6,-1 0-21,0 0 16,-1 0 6,-1 2-4,1-2 7,-2 2-17,0 0 76,2-2-50,-3 5 62,2-5-37,-2 0-23,1 2 28,2-2-27,-2 0 40,0 0-25,0-1 30,-1 4-39,1-3-3,-2 0 7,3-1-5,-3-1 81,2 2-78,2 0 78,-2-2-92,2 2 10,-1 0 7,1-3-5,-1 5-89,1 1 74,-2-1-78,-1 0 92,0 2-15,-2 1 6,-1-1-12,0 3 5,-1-3 6,0 3-23,1-3 18,-2 3 16,0-3 88,1 1-45,-1 1 43,1-1-61,1-1-21,-1 1 28,3-1-19,-1 0 2,0-1 3,2 1 2,0 0-43,-1-1 34,1 1-33,0 0 38,-2 1-2,2-1 0,-1 1-2,1-1-48,1 0-3,-1 1-16,1-1 21,0 3 19,-1-3 10,0 3-11,-1-3 52,3 3-33,-3-3 33,1 3-42,0-3 1,1 3 1,-3 0 3,0 4 0,1 0 4,-2 0-4,-1 2 3,3 1-29,-3 1 9,1 3-12,0-2 17,0 1 3,1 4 4,-1-6-5,1 5 20,-1-2-11,2 2 10,-4-2-16,3 2 6,-1 0-3,0 0 5,0 0-5,1 2 2,-1 1-1,1-3 8,0 2 54,1 0 23,0 0-3,0 1-6,0-3-79,0 4 20,0-4-20,-2 5 34,0-1-9,0-1 9,-2 3-10,1-3-9,-1 3 6,1-1-5,1-3 8,-1 3-5,3-5 1,-3 4-9,1 1 37,0-1-64,0 1 55,3-3-56,-5 3 0,5-3 27,-5 5-29,4-3 32,-3 3 1,3 0-6,-2 2 4,-1 0 58,0 2-43,-1 0 45,1 3-59,1-6-3,-2 4 1,0-6-1,1 3 4,-1 0 86,1-2-60,-1-2 71,0 1-50,1-3-16,1 1 21,0 1-115,-1-5 61,3 2-63,0-2 84,1 0 5,0 0-4,1 0 6,0-2-5,0 0-144,2 2 99,-2-2-121,-1 2 64,-1 2-64,0 0 23,-1 1-27,2-1 156,-1-2-51,1 2 48,1-2-32,0 0-8,0 0 12,1 0-14,0-2-20,1 2 15,1-2-15,1 2 22,-1-2 6,0 0-3,2 0 20,-1-1-9,0 1-90,2 2 60,0-2-86,0 0 114,0-3-22,1 1 18,-1 0 89,1-3-76,0 0 81,-1-2-105,2 3 30,-3-3-19,3 0 28,-1 2-29,-1 1 7,1-1-5,0 0 18,1 1-43,-1-3-17,2 2 3,-2 0-2,2 1-64,-2-1 81,2 3-98,-1-3 136,0 3-31,0-1 27,1 1-43,-2-1 129,-1 1-96,0 2 96,0-3-113,0 1 60,-3 2-35,3-3 45,-3 1-54,3-1 0,-2-1 8,0-1-1,2-4-45,0 0 35,1 0-32,-1 0 44,2-3 4,-1 1-7,0 0-3,0-3 28,1 0-25,-1 1 23,-1 1-34,1-3 4,0 1-5,1 0 6,0 1 73,0-3-156,-1 2 137,0 1-152,2-3 54,-2 2 37,2-1-40,0 1-7,-2-2 37,2 3-44,-2-1 41,-1 3 32,1-5-31,0 4 23,1-3-36,-1 1 6,-1-2-20,1 0 18,-1 0 81,1 1-136,0-3 136,-1 2-152,2 0 127,-3 2-32,1-2 33,2 1-18,-1-1-16,-1-2 17,1 2-24,0 0 70,-1 0-52,1 0 52,-1 3-67,3-3-1,-5 2 4,4 1 0,-2-1 96,-1 1-49,3-1 70,-4 5-79,2-5-10,-2 5-4,2-2 1,0-1-4,-2 3 5,2-4-4,0-1 4,-1 1 46,-1-1-34,0-2 34,1 0-46,-1 1 68,2-4-49,-1 1 56,-1 0-22,0 0-23,1 0 29,-1 0-33,1 0 7,-1 0-1,1 0 5,0-2-63,1 4 38,0-2-38,0 2 52,0 0-52,-2 0 36,4 0-41,-4 1 51,2-1-8,-2 0 5,1 0-22,-2 3-33,1-3 162,-2 0-128,1 0 150,-2 0-59,-1 0 20,0-2 9,1 2-4,-1-2-78,-2 0 17,4 0-11,-3 0-32,2 0 26,1 0-9,-1-2 29,4 0-100,-1-5 66,4 2-89,-1-2-24,3 1 89,0-3-528,0 2 284,3-4-555,3-1 373,3-3-97,2-3 226,4 0 74,2-7 53,2 3 0,2-7 1</inkml:trace>
  <inkml:trace contextRef="#ctx0" brushRef="#br2" timeOffset="48.997">17049 5929 9421,'0'-18'323,"0"11"-306,0 0-131,0 3 185,0-3-125,0 3 111,0-1 11,0 1-26,0 1 21,0-1 14,0 2-12,-1-3 14,0 3-21,-2 0-5,-2 2-4,0-2 7,-2 2-74,-1 0 64,1 0-67,-1 0 81,-2 0-81,0 2 64,-2-2-67,2 2 135,-3 0-50,1 3 40,-3-1-57,2 1 6,-1-3-3,0 2 3,0-1-34,-1 1 19,1-2-19,0 1 34,-1 1-57,0 1 44,-1-1-46,-1 0 55,-3 1-37,0-1 29,0 5-36,-3-2-9,0 2 26,-3 0-38,-1 2 46,0 0-14,-2 0 6,2 1-6,-1 1 5,0-2 2,0 0 2,1 3 0,0-3-41,-1 0 30,3 0-38,0 0 42,1-2-47,0 3 35,1-4-39,-1 4 137,1-3-71,0 4 72,0-4-88,2 2 29,-1 0-18,2 0 22,2 1-7,-2-1-13,1 2 18,0 1-16,1-1-21,-1 0 16,1 1-12,-1 1 19,0 1-55,1 2 41,1-2-49,-2 4 10,1-2 26,0-1-35,0 4 37,-1-1-17,-1-2 8,2 4-12,-2 0 32,0 1-8,-3-1 5,1 3-10,-1-1-5,1 1 4,-1 4-2,-2-2 2,0 6 60,0-2-43,-2 3 48,3 2-42,-2-1-7,2 3 9,-2 0-8,3 0-33,-1 0 26,3-2-25,-2 2 31,4-4-2,-1 3 3,3-7 0,1 3-56,1-4 38,-1 2-46,2-4 53,-1 0 18,1 0-13,0 0 8,-1 2 55,1-3-57,-2 1 59,-1 2-64,0-2 26,-2 2-12,1 0 17,-2 5-58,1-5 24,-1 4-23,2-1 36,-1 1-34,1-2 25,2-4-29,-1 4 34,2-1-5,1-1 5,1 0-13,0-3 52,2 3-45,-1-4 42,2 2-50,-1-3 21,4 3-13,-2-2 15,1-1-38,2 3 19,-3 0-16,4 2 25,-2-2-8,-2 2 7,3 0-7,-2 0 7,2 0-36,-1 0 27,1 0-32,-1-2-11,3 2 32,-2-2-46,0 2 53,1-5-9,-1 1 7,0 0-9,0-1-11,1 1 6,-2-1-9,-1 3 12,1 0 11,0-2-11,0 1 10,0-1-8,0 2 9,0-3-6,-1 1 8,1-3-8,2 3 0,-3-3 6,3 1-4,-1-3 4,0 0-5,0 0 2,2 0 7,-2-2-5,2 2 6,0 0-8,0 0-2,-1-2 2,1 2-2,0-4 2,-1 6 17,1-4-12,-2 4 13,1-2 77,-1 3-68,-1-3 74,1 2-93,-1-2-1,1 3 2,1-3 2,-1 0-25,0 0 26,0 0-24,2-2 34,0 0-55,0 0 41,-1 0-44,1-1 50,-2 4-71,1-1 48,-1 0-52,-1 0 51,1 2 8,-3 1-17,2 1 13,0-1-10,-1 1 7,0-2-8,3 3 32,-1-5-20,0 0 21,2 3-25,0-3 16,-1 0-11,0-2 12,2 2-11,-1-2 12,-1-3-7,2 1 9,-1-3-9,1 1-3,2-3 4,-2-2-3,0 0-76,2 0 55,-2 0-58,1 2 74,-1 0-1,1 2 1,-3 3-5,0 0-80,-1-1 53,0 1-59,-1 0 69,0 4 45,1-5-41,-2 3 34,0-2 31,0 2-50,-1-3 58,2 1-68,-1 0 65,-1-1-41,0-1 47,2-1-13,0-2-32,0 0 40,1-2-43,1 3 2,-1-3 1,2-3 1,-1 3 3,1-2-22,0 2 17,-1-3-18,1 3-1,0 0 16,0-2-19,-1 4 20,1-2-13,0 2 7,-2-2-9,0 5-13,1-3 18,-4 5-21,0-3 24,-2 5-1,0 0 1,-1 0-2,1 2 0,-1-2-36,1 2 26,-1 0-30,1-2 48,1-1-11,1-1 11,1-2-14,2-1 6,0-2-5,-1 0 5,1-2 10,1 0-11,-1-2 13,2 2-15,-2 0 1,0 0-1,-1 0 4,1 0-2,-1 2 18,0 0-13,0 2 12,-2-2-11,2 3-3,-1-3 3,-1 2-2,1-1-19,-1 1 15,2-2-15,-2 3 18,2-3-59,0 0 42,-2 0-45,1 3 57,-1-3-1,-1 2-2,2-2-1,-1-2 7,-1 2-8,1-2 5,1 0 17,1 0-20,0-2 22,1 0-26,0-3 24,0 3-16,2-5 20,0 2-6,0-1-11,1 1 15,0-2-18,1 1 11,1-1-7,-2 0 8,2-2-7,-1 2 0,-1-2 0,1 3-61,-3-1 42,2 0-45,-2 0 56,0 1 55,0-1-42,-1 0 43,0 0-44,1 0-5,0 1 6,0-1-8,0 2-54,1-1 40,0 1-40,-2 1 53,0 1 7,1-1-6,-3 4 5,1-3 53,0 3-44,0-4 43,0 1-58,0-1 124,0-1 33,-2 1 14,2-1-37,-2 1-100,1-1-9,-1 3 30,1 0-75,-2 2 66,2-3-62,0 3 77,-1-2-157,1 0 117,0-1-123,1 1-1,0 0-41,-1-1-22,-1 1 37,-1 2 30,0-4 68,-1 4-100,-2-5 100,-2 3-47,1-1 37,-2-1-63,1-1-103,0-1-8,0-1-100,2 0 119,-1-2-149,2 0 75,2 0-131,2 0 93,3-2 23,1-5 30,0-2 0,1-4 1</inkml:trace>
  <inkml:trace contextRef="#ctx0" brushRef="#br0" timeOffset="49.997">17119 6085 9127,'-7'0'383,"3"0"-328,1 0 45,2 0 28,-1 0 165,-1 0-102,3-2 93,-1 2-176,1-5 77,0 3-82,0 0 94,0-3-115,0 3 136,0 0-99,0 0 99,0-1-62,0 1 53,0 0-19,0 0-18,0-1-108,1 1-31,1 0-16,2-2 9,2 1 3,0 1 3,1 0 75,1 0-52,1-3 64,1 3-93,3-3 28,0 1-21,0 2 24,1-3-13,0 1 5,2-1-13,0 3-6,-1 0 17,1-3-18,0 3 19,1 0-8,-3 2 2,3-2-5,-1-1 40,1 3-9,0-2 15,0 0-16,1 0-19,-3-1 4,3 3 3,-3-2-3,1 0 3,1 0-3,-1 2-3,1 0-80,0 0-19,2 0-11,-2 0 24,1 0 47,1 0 17,0 0-23,-2 0 26,1 0-18,1 0 12,0 0-26,1 0-46,0 0 31,0 0-33,1 0 51,2 0 5,-2 0-6,4 0 4,-3 0 52,3 0-35,-1 0 37,0 0-50,-1 0 67,3-2-47,-3-1 51,3 1-59,-2 0-33,0 0 31,0-3-29,1 5 16,-1-2 11,2 2-7,-3 0 15,1 0-72,0 0 48,-2 0-60,2 0 33,-1 0 23,1 0-28,-1 0 26,3 0-3,-3 0-7,2 0 4,0 0 0,0 0 110,0 0-78,0 0 82,1 0-100,0-2-2,0 2 8,-1-3-6,2 1 157,-1-2 33,0 2 25,1-3-83,0 3-82,0 0-48,1-3 69,-1 3-124,0 0 93,0-1-95,-3 1 116,1 0-8,-1 2 1,-1-2-5,0-1-99,-3 3-19,1-2-18,-1 2 22,0 0 50,0-2 19,-1 2-32,1-2 42,-2 2-17,1 0 18,-2 0-11,2 0 26,-5 0-17,3 0 19,-3 0-22,1 0 24,-3 0-15,1 0 17,0 0 66,-1 0-66,0 0 73,1 0-90,-1 0 7,1 0-6,-3 0 11,3 2 55,-2-2-27,0 0 34,1 2-48,1-2-123,-3 0 88,1 2-88,1-2 120,-2 3-5,1-3 6,-1 0-17,0 2-135,-1-2 89,1 0-110,-2 0 119,1 0 2,1 0-30,-2 0 28,-1 0 157,2 0-70,-2 0 146,0 0-170,2 0-10,-2 0-31,0 0 6,0 0 3,2 0 12,-2 0-9,2 0 18,-2 0-61,0 0-2,2 0-17,-2 0 10,0 0 10,1 0-6,0 0-9,0 0 10,-1 0 16,0 0 8,1 0-8,0 0 2,-1 0-2,2 0 1,-2 0-2,0 0 12,-1 0-8,1 0 8,0 0-3,0-2-3,-1 2 5,0 0-6,1-3 14,-1 3-10,-2 0 10,2 0 19,-2-2-21,2 2 22,-2 0-28,-1 0 4,1 0-1,-1-2 2,1 2 1,-1-2-16,0 2 13,1-2-11,-1 2-28,0 0 28,0 0-29,1 0 37,0 0-11,1 0 7,-1 0-13,0-3 17,0 3-8,1-2 7,0 2-10,0 0 4,-1-2-4,0 2 3,2-2 31,-2 2-16,1-3 23,-1 3-27,2 0 18,-2-2-17,2 2 21,-1 0-24,1 0 7,-2-2-6,2 2 7,0-2-17,0 2 13,-1 0-12,1-3 12,1 3-1,0-2-1,-1 2 1,3-2-16,-4 2 19,4-2-18,-3 2 21,2 0-21,-1-3 10,0 3-11,1-2 12,-3 2-8,1 0 5,1 0-5,-1 0 44,-2-2-25,2 2 27,-3 0-36,1-2 49,-1 2-34,-2 0 37,2-2-1477,-1 2 478,-1 0-1220,0-5 837,1-4 0,-1-2 0</inkml:trace>
  <inkml:trace contextRef="#ctx0" brushRef="#br1" timeOffset="50.997">839 6532 10813,'-2'-34'558,"1"21"-628,-2 0 204,0 1-58,0 3 58,-1-2 0,0 2-130,-2 3 175,2-3-99,-2 6 138,2-3-16,-2 6 16,0-3-22,-1 1 0,0 2-104,-2 0-8,-1 2-95,0 3 200,0 4-60,0 2 146,0 2-111,2-1-122,0 1 84,3-2-89,-1 3-22,3-1 96,2 3-107,1-3 147,3 3-17,2-1 15,5-1-26,6 1 8,3 1-106,4 0-6,-1 2-47,4-1-379,0 4 133,-2 1-253,0 0 174,-1 5 49,-6 0 19,1 4-30,-6 0 207,-2 1-31,-4 1 98,-2-2-66,-2-1 287,-4-4-61,0-1 267,-7-5-286,-1 0-26,-4-6-158,-1-1 82,0-6 385,0-1-1,1-1 239,0-3-203,0-2-17,1-2-45,1-7 2,2-9-167,2-7-72,3-6-74,1-9 34,3-3-116,1-1 28,1-8-83,5 8 44,2-10-180,2 9 38,3 1-111,0 8-30,-1 2 131,-2 8-174,-2 1 227,-1 5-524,-1 4 250,0 5-385,-3 2-275,-2 5 452,0-1-397,-1 3 520,0-2 0,0-3 1</inkml:trace>
  <inkml:trace contextRef="#ctx0" brushRef="#br1" timeOffset="51.997">340 6534 10413,'0'-13'875,"0"8"-480,0 3-154,1 0 47,1 2-76,0 4 4,1 10-13,0 8-86,1 11-22,-1 10 16,2 6-168,-1 9 132,0 0-173,0 3 159,2-3-413,-2 0 166,1-2-288,0-7 181,0-5 220,-1-6-4,0-2 65,1-7-358,-3-4-153,4-5-342,0-2-1,1 0 1</inkml:trace>
  <inkml:trace contextRef="#ctx0" brushRef="#br1" timeOffset="52.997">8479 6708 10813,'-11'0'-1163,"5"0"1375,2-2 390,1 0-246,-1-3-18,2 1-127,1-3 14,0-2-135,1 0-32,1 0 1,2 0 14,4-2 17,2 2-48,3-2-15,4 0-115,0-2 78,4-1-23,1 3 42,1 0-63,1 0 26,0 4-158,-2 0 126,0 5 34,-1 0 18,-1 0 48,-2 2-208,-3 0 71,-1 0-181,-3 4 168,-3 3 3,-2 4 87,-2 2-13,-3 3 170,-3 2-52,-3 0 166,-4 0-159,-4-1 157,-3-1-105,-1 2 154,0-2-116,-1-1-39,4-4-35,0 1-35,2-3 46,3-1-28,5-3 85,-1-1-63,3 1-246,3-3 11,0 0-199,3 1 79,4-3 166,5 0-35,3-3 88,4-1 48,1-3-61,3 0 51,0 1-10,1-1-9,0 5 15,-1 0-23,0 2 9,-3 2-4,-1 0 38,-4 9-27,-3 5 119,-4 4-3,-2 7 10,-3 0 178,-6 4-118,-1 0 171,-6 0-165,-6 1 130,-3-1-108,-3 0 141,-3-4-102,-1 0-49,2-5 14,0 1-77,0-6-17,2-1 6,1-2 18,1-3 33,3-5-702,1-1 106,4-3-515,1-2-156,4-2 312,1-7-279,3-4 371,2-5 212,2-7 28,5-2 14,4-6 0,4-5 0</inkml:trace>
  <inkml:trace contextRef="#ctx0" brushRef="#br1" timeOffset="53.997">9055 6617 9572,'0'-14'1555,"0"12"-1206,0 0-133,-2 2 17,-3 0-125,0 2 68,-4 3-77,-2 4 1,-1 6 64,-1 7-69,-1 3 85,1 4-85,0 2 59,2 3-46,2-3 67,4 3-126,2-1 75,1-6-104,2 0 85,3-7 46,3-7-50,4-1 51,4-8-63,3-4 32,3-4-46,2-5 60,1-14-27,-2-1 25,2-10-30,-6 1-386,2-5 69,-8 0-246,-1 2 172,-4 0-23,-3 3 33,-3 1-93,-5 3-123,-3 7 69,-4 4-95,-3 7 144,-2 2 105,-1 7 55,0 2-53,2 4-10,0 5-91,1 5-40,0 6 0,1 2 1</inkml:trace>
  <inkml:trace contextRef="#ctx0" brushRef="#br1" timeOffset="54.997">16738 6742 10813,'-12'20'-1997,"7"-13"2236,-1-1-123,0 1 125,1-5 33,-1 3 46,0-3-39,0 2-155,1 1 31,-1-1-54,2 3 61,-3 2 24,1 2-21,0 0 21,0 3-19,1-1 0,0 1-1,3-1 129,-1-2-43,1 3 62,1-3-92,2 0 38,1 0 19,2 0 31,5 0-20,2-2-143,5 0 56,1 3-70,0-1-131,3 0 62,0 4-209,-1 1 223,-2 2-331,0 2 174,-3 2-232,-2 7 69,-4 1 99,-2 3-136,-3 5 188,-3-2-209,-3 2 174,-4-2-239,-5-3 198,-1-4-4,-2-4 100,-1-7-9,0-7 270,2-2-96,0-12 290,1-3-268,3-17 235,3-8-166,1-16 230,3-6-210,5-10-34,0-2-76,8-2-18,2 2-24,5-4 26,0 7 15,3-1 25,-1 5-237,-1 6 21,-1 3-257,-2 9-141,-4 7 84,-1 6-124,-4 11 199,-2 3-362,-2 6 112,-2 3-274,-3 4 313,-1 0 147,-6 4 57,0 5-1,-5 0 1</inkml:trace>
  <inkml:trace contextRef="#ctx0" brushRef="#br1" timeOffset="55.997">16518 6838 11116,'-7'40'927,"2"-15"-769,4 6-96,-3 5 25,1 6 18,0 7 8,-1 5-61,1 2 38,-3 2-159,2-2 160,-1 2-284,1-7 136,0-2-213,2-6-60,0-3 157,2-9-171,0-4 146,0-9-386,0-7 194,0-2-333,1-20 297,3-5-1,2-17 1</inkml:trace>
  <inkml:trace contextRef="#ctx0" brushRef="#br1" timeOffset="56.997">16366 7070 10813,'0'-38'-922,"0"25"1036,2 0 190,-1 4-82,1-5-28,-1 5 9,2 0-33,0 5 139,-2-1 249,1 1-166,-2 6 146,-2 5-294,-2 8-18,-2 8 58,-2 10-50,-1 1-490,0 6 73,2-2-337,2 2 256,2-4 120,0 0 100,3-7 1,0 0 20,1-7-62,2-4 18,3-5-17,1-1-17,4-6-66,1-3 20,1-1-318,0-4 212,-1-5-238,1-4 179,0-7-256,0-7 258,-2 1-235,2-8 338,-3-1 0,2-3 1</inkml:trace>
  <inkml:trace contextRef="#ctx0" brushRef="#br0" timeOffset="57.997">9314 8132 8770,'-7'0'-102,"4"0"107,2 0-26,-2 0 30,1 0 73,1 0 37,0 0 81,-1 0 124,1 0-147,1-3 28,0 1-175,1 0-61,2 0-109,6 2 59,-1 0-69,5 0-84,0 0 49,3 0-194,-1 0 196,1 0 35,0 0 114,2-5 20,0-4 0,-1-2 0</inkml:trace>
  <inkml:trace contextRef="#ctx0" brushRef="#br0" timeOffset="58.997">1352 8163 8770,'-7'0'-102,"4"0"107,1 0-26,-1 0 30,2 0 73,0 0 37,-1 0 81,1 0 124,-1 0-147,2-2 28,0-1-175,2 1-61,1 0-109,5 2 59,1 0-69,4 0-84,-1 0 49,4 0-194,0 0 196,0 0 35,-1 0 114,4-5 20,-2-3 0,0-4 0</inkml:trace>
  <inkml:trace contextRef="#ctx0" brushRef="#br0" timeOffset="59.997">17029 8527 8770,'-7'0'-102,"4"0"107,2 0-26,-2 0 30,2 0 73,-1 0 37,1 0 81,-1 0 124,1 0-147,1-2 28,0 0-175,1-1-61,2 1-109,6 2 59,-1 0-69,5 0-84,0 0 49,3 0-194,0 0 196,-1 0 35,1 0 114,3-4 20,-2-5 0,0-2 0</inkml:trace>
  <inkml:trace contextRef="#ctx0" brushRef="#br1" timeOffset="60.997">1047 8818 10813,'-24'-7'3081,"15"14"-2512,1 8-190,1 10-234,-1 10-57,3 12-188,0 5 211,3 8-211,0 3 181,2 6-182,0-2-367,3-2 173,0 2-294,3-7 302,1 3-172,1-7 135,0-5-510,-1-6 147,0-10-257,0-3 0,2-6 0</inkml:trace>
  <inkml:trace contextRef="#ctx0" brushRef="#br1" timeOffset="61.997">9141 8835 11780,'-25'43'728,"10"-16"-606,0 8 52,-1 1 19,-1 4-16,2-4 10,2 2-152,3-4-51,2-3 2,1-2 26,2-2-150,4-7 55,1-2-254,3-7 243,5-2 42,5-5 96,7-6 28,5-2-905,3-12 349,4-4-746,3-9 546,3-7 0,0-4 0</inkml:trace>
  <inkml:trace contextRef="#ctx0" brushRef="#br1" timeOffset="62.997">414 9137 9502,'0'-29'-493,"-3"16"1177,2 1-148,-2 1-180,1 0-18,1-2-76,0-1 27,1 1-20,0-3 21,0 1-28,0 1 73,0 1 20,1 2 28,0-1-12,2 6-73,3 1-8,0 1-28,-1 4-140,6 2-7,-4 5-20,3 8-193,-2 12 166,2 7-230,-1 10 237,-2 3-108,-1 5 71,-1-1-48,-2 5 38,0-2-293,-1-1 114,-1 1-286,-1-1-279,0-6 179,-3 2-267,2-6 298,-5-1-197,2-8 87,-2-5-171,2-7 335,-1-8 172,3-8 153,-3-6-1,1-2 1</inkml:trace>
  <inkml:trace contextRef="#ctx0" brushRef="#br1" timeOffset="63.997">8587 9030 10813,'-6'-23'-16,"5"14"111,1 3-102,0 1 121,0-1 10,0 1-13,1 1 0,2-1-79,1 1 70,2-1-67,2 1 85,2 2-153,0-1-34,3 1-11,0 2 23,-1 0 18,0 0-54,0 0 2,-2 0-77,0 5 173,-3-1-68,2 7 50,-5 5 137,0 2-122,-2 6 116,-1 5-72,-1 3-37,-3 3 49,0 3-59,-5 3 87,-4 3-58,-1-4 77,-2 5-76,-2-5 86,-1 1-62,-2-1 66,3-9 34,-3 3 42,3-10 4,1-1-18,2-8-10,3-4-62,1-2 65,1-4-226,3-3 112,2 0-107,1-6 147,2-1-105,1-8 69,3-5-71,1-7 105,7 1-151,4-3-32,2-2-46,3 4-63,1 1 173,2 1-57,-1 8 54,-1 1-52,-1 6 18,0 3-30,-3 3 54,2 4 13,-2 0-17,0 5 14,-1 4-115,-2 3-20,-1 1-16,0 1 26,0-3-415,-3 1 114,1-3-354,1-4 321,-1-3 112,3-4 59,1 0-1,2-2 1</inkml:trace>
  <inkml:trace contextRef="#ctx0" brushRef="#br1" timeOffset="64.997">771 8961 9520,'-8'0'2170,"6"2"-1038,2 0-779,0 7 42,0 2-107,0 7 78,0 4-103,3 3-213,0 4 38,1 0-189,1 0 212,2 2-551,0-4 246,2 0-410,1-5 71,1-2 200,0-4-132,1-3 166,1-6-436,0-2 132,1-5-216,0-5 307,2-8 210,1-10-1,2-3 1</inkml:trace>
  <inkml:trace contextRef="#ctx0" brushRef="#br1" timeOffset="65.997">16468 9175 10813,'-5'7'1470,"1"15"-1199,0 12-20,-2 12-291,0 8 133,1 4-182,-2 7 115,-1 0-166,3-5 166,-2 5-248,2-5 131,1 1-249,1-8 46,2-4 82,-1-6-55,2-7 101,0-7-344,0-7 101,2-9-241,-1-4 279,3-7 75,5-10 75,0-10 0,2-9 1</inkml:trace>
  <inkml:trace contextRef="#ctx0" brushRef="#br1" timeOffset="66.997">16711 9273 10813,'-2'-18'679,"-1"12"-388,1 1-21,-1 3 21,0 0-29,0 4 108,2 7 26,-2 9 30,0 11-90,0 9-241,0 9-13,0 6-123,0 1-296,1 6 140,0 1-237,-1-1 261,2-2-421,-1-2 156,1-7-299,1-4-206,0-9 515,0-5-400,-1-9 505,-1-2-1,-2-2 1</inkml:trace>
  <inkml:trace contextRef="#ctx0" brushRef="#br1" timeOffset="67.997">16598 9269 10415,'-14'7'582,"6"-1"-218,3 3-185,0 2 9,0 1-22,2 3 43,-2 1 53,3 4 0,0 2 0,1 3-88,-1-1-165,2 3-19,0 0-118,0-2-124,0-1 96,2-4-95,1-2 86,2-2-154,3-5-8,-1 0-99,1-4-198,2-3 197,0-1-230,0-6 298,2-1 102,-1-12 83,-1-4-1,3-7 1</inkml:trace>
  <inkml:trace contextRef="#ctx0" brushRef="#br1" timeOffset="68.997">16358 9322 10813,'0'-24'219,"0"17"-62,-2 3 20,2 1-20,-3 3 28,2 0 0,-2 3-165,0 1 25,-1 7-241,0 12 54,-1 4 80,1 8-59,0 1 174,0 2 4,1 0 82,1 0 0,1-2-124,1-3-77,0-6-136,0-2 41,3-8-13,1-1 132,3-7-9,2-2 50,2-5-127,1-2-44,-1-7-2,2-4-302,0-7 204,0-4-223,-2-5 171,0 0 75,1-4 4,-1 0 0,-1-7 1</inkml:trace>
  <inkml:trace contextRef="#ctx0" brushRef="#br0" timeOffset="69.997">9440 9959 9702,'0'-13'162,"0"6"-17,0 5-58,0-3 18,0 1-21,0 2 646,0-1-361,1 1 412,-1 2-562,3-2-63,0 2-8,0 0-21,0 2 22,1-2-28,0 0 13,2 2-9,0-2 34,2 0-135,0 0 101,0 0-103,2 0 111,2 0-5,-1 0-1,0-2-3,2 2-119,0-2-54,3 0-132,-2-3 103,2 3-62,-2-2 187,2 1-78,0 1 83,-1 0-29,0 0 20,0-1-39,1 3-23,-2-2 18,2 0-23,0 2 50,1-2-1,-1 0 2,2 2 0,-1-3 27,2 1-6,0 0 9,-1 2-15,1-5-11,1 5-1,0-2 2,1 0-4,1-3 1,-1 3 2,2 0 3,1-3-52,-1 3 38,3-2-42,-3 2 49,2-3-42,0 3 32,-1-3-41,0 3-5,2 0-6,-2 0-10,1-1 15,-1 1 86,0 2-45,1-2 45,-1 0-54,-1-1 66,1 1-45,-1 2 51,0-2-57,0 0-2,-2 2 11,2-2-10,-3 2 88,1-3-60,-2 3 72,1-2-49,-3 2-10,2-2 12,-4 2-21,3 0 9,-3 0-4,2-2 4,1 2-12,-1-3-85,1 1 60,1 2-59,1-2 4,-1 2 55,2 0-64,-1 0 71,4 0-9,-2 0 10,2 0-21,0 0 5,1 0-25,0 0 14,1 0-11,0 0 30,0 0-14,-2 0 12,0 0-13,-1 0 46,0 0-31,0 0 35,-2 0 2,1 0-30,-2 0 35,0 0-44,-2 0 8,1 0 2,-1 0-1,1 0 14,1-2 11,-1 2-8,1-5 12,-2 5-81,2-2 43,-1 2-44,-1 0 2,2 0 37,-1 0-41,-1 0 48,2 0-1,-1 0 0,1 0-9,0 0 6,0 0-57,0 0 32,0 0-32,0 2 25,0 3 60,2-3-43,-2 2 46,0 1 67,1-3-83,-1 3 85,1-3-108,-1 0 29,2 0-17,-2 0 25,0-2-20,0 0-2,-1 0 3,-1 0-5,-1 0-3,0 0 11,1 0-8,-3 0 10,0 0-34,-1 0 20,0 0-22,-1 0-28,-2 0 37,1 0-41,-2 0 49,0 0-21,0 0 14,0 0-14,0 0 1,-2 0 9,2 0-10,-2 0 10,2 0 3,-2 0-5,1 0 4,1 0-7,-2 0 0,1 3 0,0-3 2,-2 2 15,1-2-9,-1 2 9,2-2-12,0 0 30,-2 0 8,1 0 5,1 0-7,-2 0-26,0 0 0,0 0 3,-1 0-3,-2 0 10,2 0-7,-3 0-20,0 0-19,0 0-26,-2 0 22,2 0-106,-2 0 81,1 0-19,-1 0 125,1 0 49,-1 0 19,0 0-51,2 0-20,-3 0-16,2 0-29,-1 0-935,1 0-249,-1-2-936,-1 0 0,0-3 0</inkml:trace>
  <inkml:trace contextRef="#ctx0" brushRef="#br0" timeOffset="70.997">1477 9991 9702,'0'-14'162,"0"7"-17,0 5-58,0-2 18,0-1-21,0 3 646,0 0-361,2 0 412,-2 2-562,3-3-63,0 3-8,-1 0-21,1 3 22,2-3-28,-1 0 13,2 2-9,-1-2 34,4 0-135,-2 0 101,2 0-103,1 0 111,1 0-5,0 0-1,1-2-3,1 2-119,0-3-54,2 1-132,0-2 103,0 1-62,0-1 187,0 2-78,1-1 83,0 1-29,-2 0 20,2 0-39,0 2-23,-2-3 18,2 1-23,-1 2 50,2-2-1,-1 0 2,3 2 0,-2-2 27,2-1-6,-1 1 9,1 2-15,-1-4-11,2 4-1,0-3 2,2 1-4,-1-2 1,1 1 2,0 1 3,3-2-52,-2 2 38,2-3-42,-2 3 49,3-3-42,-2 3 32,1-2-41,-1 1-5,2 1-6,-2 0-10,0 0 15,0-1 86,1 3-45,-1-2 45,0 0-54,-1 0 66,2 0-45,-3 2 51,1-3-57,0 1-2,-1 2 11,0-2-10,-2 2 88,2-2-60,-4 2 72,2-3-49,-2 3-10,0-2 12,-2 2-21,1 0 9,-1 0-4,1-2 4,0 2-12,0-2-85,2-1 60,-1 3-59,2-2 4,-1 2 55,2 0-64,-1 0 71,5 0-9,-4 0 10,3 0-21,1 0 5,-1 0-25,2 0 14,0 0-11,-1 0 30,1 0-14,-2 0 12,1 0-13,-3 0 46,1 0-31,0 0 35,-1 0 2,-1 0-30,-1 0 35,0 0-44,-1 0 8,-1 0 2,1 0-1,-1 0 14,2-2 11,-1 2-8,1-5 12,-1 5-81,1-2 43,-2 2-44,1 0 2,1 0 37,-2 0-41,1 0 48,1 0-1,-1 0 0,1 0-9,0 0 6,0 0-57,0 0 32,0 0-32,0 2 25,0 3 60,1-3-43,-1 3 46,0-1 67,1-2-83,0 3 85,0-3-108,-1 0 29,1 1-17,-1-1 25,0-2-20,0 0-2,-1 0 3,0 0-5,-2 0-3,0 0 11,0 0-8,-1 0 10,-2 0-34,0 0 20,1 0-22,-2 0-28,-2 0 37,0 0-41,-1 0 49,0 0-21,0 0 14,0 0-14,0 0 1,-1 0 9,1 0-10,-3 0 10,3 0 3,-1 0-5,-1 0 4,2 0-7,-1 0 0,-1 2 0,1-2 2,-2 2 15,2-2-9,-2 2 9,1-2-12,1 0 30,-2 0 8,2 0 5,-1 0-7,-1 0-26,1 0 0,-1 0 3,-2 0-3,0 0 10,0 0-7,-2 0-20,0 0-19,0 0-26,-2 0 22,2 0-106,-1 0 81,-1 0-19,1 0 125,-1 0 49,1 0 19,-1 0-51,2 0-20,-3 0-16,1 0-29,1 0-935,-1 0-249,1-2-936,-2 0 0,0-2 0</inkml:trace>
  <inkml:trace contextRef="#ctx0" brushRef="#br0" timeOffset="71.997">11635 10795 15332,'0'33'0,"-1"3"0,-2 0 0,0-3 0,-1 3 0,0-2 0,-2-1 0,-1 3 0,0-5 0,-2 3 0,0-1 0,-1-2 0,0 1 0,-1-3 0,-2 2 0,0-4 0,0 2 0,-1-2 0,-2 0 0,1-3 0,-1 1 0,-1-1 0,0-1 0,-2-3 0,2 0 0,-3 0 0,1-2 0,-1-2 0,0-1 0,-1-1 0,-1-1 0,2-2 0,-2 0 0,0-2 0,1-2 0,-2 0 0,1-3 0,0 1 0,-1-3 0,1-2 0,-1 0 0,0-2 0,1-3 0,0 1 0,-1-3 0,2 0 0,-1-2 0,0-2 0,2 0 0,-2-2 0,1-1 0,1-1 0,0-1 0,1-2 0,-1-2 0,3 0 0,-2 0 0,2-3 0,0-1 0,1-1 0,1 1 0,-1-3 0,2 0 0,1-2 0,0 2 0,0-4 0,2 2 0,1-3 0,0 1 0,1-2 0,0-1 0,2 3 0,0-5 0,1 3 0,2-1 0,0-2 0,1 3 0,0-3 0,2 0 0,1 3 0,0-3 0,1 0 0,2 1 0,0 1 0,1-2 0,0 3 0,2-1 0,1-1 0,0 3 0,2-1 0,0-1 0,1 3 0,0 0 0,1 2 0,2-3 0,0 6 0,0-3 0,1 2 0,2 0 0,-1 2 0,1 1 0,1-1 0,0 3 0,2 2 0,-2 0 0,3-1 0,-1 4 0,1 1 0,0 0 0,1 3 0,1 0 0,-2 1 0,2 1 0,0 2 0,-1 3 0,2-1 0,-1 2 0,0 1 0,1 2 0,0 2 0,-1 0 0,1 2 0,-1 2 0,0 1 0,1 2 0,-2-1 0,1 3 0,0 2 0,-2 1 0,2 1 0,-1 0 0,-1 3 0,0 0 0,-1 1 0,1 4 0,-3-1 0,2 0 0,-2 2 0,0 3 0,-1-1 0,-1 1 0,1 2 0,-2 0 0,-1 2 0,0-3 0,0 6 0,-2-3 0,-1 2 0,0 0 0,-1 3 0,0-1 0,-2-1 0,0 3 0,-1-1 0,-2-1 0,0 3 0,-1-2 0,0 1 0,-2 1 0,-1 0 0</inkml:trace>
  <inkml:trace contextRef="#ctx0" brushRef="#br0" timeOffset="72.997">3673 10824 15332,'0'33'0,"-2"3"0,0 0 0,-1-3 0,-2 3 0,1-2 0,-2-1 0,-1 3 0,0-5 0,-1 3 0,-1-1 0,-1-1 0,0-1 0,-2-2 0,0 2 0,-1-4 0,0 2 0,-1-2 0,-2 0 0,0-3 0,0 1 0,-1-1 0,0-1 0,-1-3 0,0 0 0,-2 0 0,2-2 0,-2-2 0,0-1 0,-2-1 0,1-1 0,1-2 0,-3 0 0,2-2 0,-1-2 0,-1 0 0,2-3 0,-2 1 0,0-3 0,2-2 0,-2 0 0,0-2 0,0-3 0,2 1 0,-2-3 0,1 0 0,1-2 0,-2-2 0,3 0 0,-1-2 0,-1-1 0,2-1 0,0-1 0,2-2 0,-2-2 0,2 0 0,0 0 0,1-3 0,-1-1 0,3-1 0,-1 1 0,0-3 0,2 0 0,1-2 0,0 2 0,0-4 0,2 2 0,1-2 0,0-1 0,1-1 0,1-1 0,1 3 0,0-5 0,1 3 0,2-1 0,-1-2 0,2 3 0,1-3 0,0 0 0,2 3 0,0-3 0,2 0 0,0 1 0,1 1 0,2-2 0,-1 3 0,2-1 0,1-1 0,0 3 0,1-1 0,1-1 0,1 3 0,0 0 0,1 2 0,2-3 0,0 6 0,0-3 0,1 2 0,2 0 0,0 2 0,-1 1 0,3-1 0,-1 3 0,1 2 0,0 0 0,2 0 0,-2 2 0,2 2 0,0 0 0,2 3 0,-1 0 0,-1 1 0,3 1 0,-2 2 0,1 3 0,1-1 0,-2 2 0,2 1 0,0 2 0,0 2 0,-2 0 0,2 2 0,0 2 0,-2 1 0,2 2 0,-1-1 0,-1 3 0,2 2 0,-3 1 0,1 1 0,1 0 0,-2 3 0,0 0 0,-2 2 0,2 2 0,-2 0 0,0 0 0,-1 2 0,0 3 0,-1-1 0,0 1 0,0 2 0,-2 0 0,-1 2 0,0-3 0,-1 6 0,0-3 0,-2 2 0,0 0 0,-1 3 0,-1-1 0,-1-1 0,0 3 0,-1-1 0,-2-1 0,1 3 0,-2-2 0,-1 1 0,0 1 0,-2 0 0</inkml:trace>
  <inkml:trace contextRef="#ctx0" brushRef="#br0" timeOffset="73.997">12480 9995 10829,'14'-2'160,"-7"0"-493,2-1 97,0 1-125,1-2 174,0-1-218,1 3 181,-1-5-238,4-2 265,-1-4 0,2-5 1</inkml:trace>
  <inkml:trace contextRef="#ctx0" brushRef="#br0" timeOffset="74.997">4518 10024 10829,'14'-2'160,"-7"0"-493,2-1 97,-1 1-125,2-2 174,0-1-218,2 3 181,-2-5-238,4-2 265,-1-4 0,1-5 1</inkml:trace>
  <inkml:trace contextRef="#ctx0" brushRef="#br0" timeOffset="75.997">17155 10355 9702,'0'-14'162,"0"8"-17,0 3-58,0-1 18,0-1-21,0 3 646,0 0-361,2 0 412,-2 2-562,3-3-63,-1 3-8,1 0-21,0 3 22,1-3-28,1 0 13,0 2-9,1-2 34,3 0-135,-2 0 101,1 0-103,2 0 111,2 0-5,-1 0-1,1-2-3,1 2-119,-1-3-54,4 1-132,-2-2 103,2 2-62,-2-3 187,2 3-78,0 0 83,0-1-29,-2 1 20,2 0-39,-1 2-23,0-2 18,0-1-23,1 3 50,1-2-1,-1 0 2,3 2 0,-2-2 27,1 0-6,1-1 9,-1 3-15,1-4-11,1 4-1,0-2 2,1-1-4,1-1 1,-1 2 2,2-1 3,2-1-52,-3 2 38,4-3-42,-3 3 49,3-2-42,-2 1 32,0-1-41,1 2-5,0-1-6,0 1-10,-1 0 15,0 0 86,1 2-45,-1-3 45,0 1-54,-1 0 66,1 0-45,-1 2 51,0-3-57,0 1-2,-2 2 11,2-2-10,-3 2 88,2-2-60,-4 2 72,2-2-49,-3 2-10,2-3 12,-3 3-21,1 0 9,-1 0-4,1-2 4,0 2-12,0-2-85,2 0 60,-1 2-59,2-3 4,-1 3 55,2 0-64,-1 0 71,5 0-9,-4 0 10,3 0-21,1 0 5,-1 0-25,2 0 14,-1 0-11,1 0 30,0 0-14,-2 0 12,0 0-13,-1 0 46,0 0-31,0 0 35,-2 0 2,1 0-30,-2 0 35,0 0-44,-2 0 8,1 0 2,0 0-1,-1 0 14,2-2 11,-1 2-8,1-4 12,-2 4-81,2-3 43,-1 3-44,0 0 2,1 0 37,-2 0-41,1 0 48,1 0-1,-2 0 0,2 0-9,0 0 6,0 0-57,0 0 32,0 0-32,0 3 25,0 1 60,2-2-43,-2 3 46,0-1 67,1-1-83,-1 1 85,2-2-108,-2 0 29,1 1-17,-1-1 25,0-2-20,0 0-2,-1 0 3,-1 0-5,0 0-3,-1 0 11,0 0-8,-1 0 10,-2 0-34,0 0 20,0 0-22,-1 0-28,-1 0 37,-1 0-41,-1 0 49,0 0-21,0 0 14,0 0-14,0 0 1,-1 0 9,1 0-10,-3 0 10,3 0 3,-2 0-5,1 0 4,1 0-7,-1 0 0,-1 2 0,1-2 2,-2 2 15,2-2-9,-2 3 9,1-3-12,1 0 30,-2 0 8,2 0 5,-1 0-7,-1 0-26,0 0 0,1 0 3,-3 0-3,0 0 10,0 0-7,-2 0-20,0 0-19,0 0-26,-2 0 22,2 0-106,-1 0 81,-1 0-19,0 0 125,1 0 49,-1 0 19,1 0-51,1 0-20,-3 0-16,1 0-29,0 0-935,1 0-249,-1-3-936,-1 1 0,0-2 0</inkml:trace>
  <inkml:trace contextRef="#ctx0" brushRef="#br0" timeOffset="76.997">19351 11188 15332,'0'34'0,"-2"1"0,-1 1 0,0-2 0,-1 1 0,0-1 0,-2-1 0,-1 3 0,0-5 0,-2 3 0,1-1 0,-2-1 0,0-1 0,-2-2 0,-1 2 0,1-4 0,-1 2 0,-2-2 0,0 0 0,-1-3 0,0 1 0,-1 0 0,0-3 0,-2-2 0,2 0 0,-3 0 0,2-2 0,-2-2 0,0-1 0,-2-1 0,1-1 0,1-2 0,-3 1 0,1-4 0,1-1 0,-2 0 0,2-3 0,-2 1 0,0-3 0,1-2 0,0 0 0,-1-2 0,0-3 0,1 1 0,0-3 0,0 0 0,1-1 0,-2-4 0,3 1 0,-2-2 0,1-1 0,1-1 0,0-1 0,1-2 0,-1-2 0,3 0 0,-1 0 0,0-2 0,1-3 0,2 0 0,-1 1 0,0-3 0,2 0 0,1-2 0,0 2 0,0-4 0,2 2 0,1-2 0,0-1 0,1-1 0,1-1 0,0 3 0,1-5 0,2 3 0,0-1 0,1-1 0,1 1 0,0-2 0,2 1 0,1 1 0,0-2 0,1 1 0,2-1 0,0 2 0,1-1 0,1 1 0,0 1 0,2-3 0,1 5 0,0-3 0,1 0 0,1 3 0,0 0 0,1 2 0,2-2 0,0 4 0,0-2 0,1 2 0,2 0 0,0 3 0,-1-1 0,2 0 0,1 3 0,0 2 0,-1 0 0,3 0 0,-1 2 0,1 2 0,0 1 0,1 1 0,1 1 0,-2 2 0,3-1 0,-2 3 0,1 3 0,0-1 0,0 3 0,1-1 0,0 3 0,-1 2 0,0 0 0,1 2 0,0 3 0,-2-1 0,2 3 0,-2-1 0,1 3 0,1 3 0,-3-1 0,1 2 0,1 1 0,-2 1 0,0 1 0,-2 2 0,2 2 0,-3 0 0,2 0 0,-2 2 0,0 3 0,-1 0 0,0-1 0,-1 3 0,0 0 0,-2 2 0,-1-2 0,1 4 0,-1-2 0,-2 2 0,0 0 0,-2 3 0,1 0 0,-2-3 0,0 5 0,-1-3 0,-2 1 0,0 1 0,-1-1 0,0 2 0,-1-1 0,-2 1 0</inkml:trace>
  <inkml:trace contextRef="#ctx0" brushRef="#br0" timeOffset="77.997">20195 10388 10829,'15'-2'160,"-8"0"-493,1 0 97,1-1-125,1-1 174,0-1-218,1 3 181,-1-5-238,5-2 265,-2-4 0,1-5 1</inkml:trace>
  <inkml:trace contextRef="#ctx0" brushRef="#br3" timeOffset="78.997">3404 10578 10813,'-18'0'0,"8"0"0,-2 0 0,2-2 112,-1 0 33,-1-3 114,1 3-86,-1-3-49,1 3 17,-1 0 0,1 2-114,1 0 44,0 0-177,0 0 185,0 0 42,1 4 79,1 1-1,1 2-148,1 2-88,2 0-106,-1 2-36,4 0 96,0 2 62,1 1 24,0-1-11,2 3 24,6 2-33,2-1 63,2 1-166,6 0 30,0 0-146,2 2 144,-1 0 32,-1 3 35,1 1 32,-3 3-121,-1 0 102,-3 2-97,-2-5 99,-2 6-42,-3-6 14,-2 3-38,-3-5 349,0 3-84,-3-3 232,-3 1-135,-3-6-36,-3-1 62,-1-3-85,-2-4 25,3 0-148,0-4 83,-1-1-69,2-4 88,-1-2-160,4-2 2,1-10-29,2-4-257,2-9 152,3-4-255,2-7 78,4-4 42,4-5-30,4-2 123,5-5-261,1 3 103,0-1-177,-2 5 84,-1 3 179,-2 6-118,-4 6 184,-2 3-237,-5 5 46,0-1-160,-2 5 0,-1-2 1</inkml:trace>
  <inkml:trace contextRef="#ctx0" brushRef="#br3" timeOffset="79.997">11029 10600 9506,'-11'5'-1307,"5"-5"1307,3 4 732,-1 1-125,3 6 530,-4 5-420,2 6-145,-2 7-183,0 5-25,0 6-184,0 4 91,1 3-84,3 3 105,-2-1-302,3 0 60,-2 0-239,2 0 283,0 0-541,0-2 267,0-4-425,0-3 54,0-4 207,0-7-140,0-7-277,0-6 326,0-5-362,0-7 398,0 1 1</inkml:trace>
  <inkml:trace contextRef="#ctx0" brushRef="#br3" timeOffset="80.997">2857 10768 8847,'-6'18'79,"3"-11"187,0-5-121,2 0-15,-2 0 309,2 1-198,-1-6 183,1 3-161,-1-4-36,2 2 125,-1-3-103,-1 1-3,2-1-102,-1 1 46,1-1-178,-1-1 47,1-1-154,0 0 126,1-2-102,0 0 27,4 0 11,2-2-15,3 0 144,3 0-76,1-3 48,2 3-162,-1-2 17,1 4-143,0 2 117,0 1-23,-2 3 127,-1 1-31,0 2 61,-2-2-32,-1 6 30,-1 1-36,-2 8 122,-1 5-85,-2 11 91,-1 2-108,-2 10-4,-1 1 16,-1 7-12,-4 0-18,-2 3-21,-3-1 5,-1 3 4,-5-7 12,2 0 15,-3-9-19,1-3 23,0-6-5,0-4 3,2-5-19,-2-2 157,4-7-118,-1 0 124,3-6-142,0-1 2,1-2 13,2-4-10,1 0 95,3-7-131,2-7 119,1-1-128,4-8-54,3 0 85,6 1-96,4 1 178,2 3-49,1 0 39,3 5-61,0 1 27,2 1-22,1 6 12,0 0-27,-2 7-27,1-2 19,-3 2-4,0 2-80,-1 3-286,-2 4 6,-2 2-148,-1 2-242,-3 1 339,-2-1-343,0 3 369,-2 2-1,1 0 1</inkml:trace>
  <inkml:trace contextRef="#ctx0" brushRef="#br3" timeOffset="81.997">11255 10710 10698,'-10'7'551,"7"-7"-393,0 0 50,3 0-42,-2 0-5,0 0-33,-1 0-122,0 0 63,-1 2 0,-2 2 15,1 10 143,-2 1-23,-1 12 0,1 4-93,-1 7-3,2 0-26,2 3-37,1-1 6,0-4 8,3-1-13,0-1 97,0-3-36,3-4 23,3-5-32,1-6 117,4-5 25,2-4 20,3-5-36,1-4-226,4-7 16,1-9-134,1-9 28,-2-4-4,2-7 58,-3-4 35,-4-3-173,-2-2 61,-5 0-197,-4 2 140,-2 1-170,-4 6 76,-4 4-157,-7 5-228,-3 5 123,-5 8-223,0 5-105,-1 4 429,-1 7-209,1 2 413,-1 5 0,-2 2 0</inkml:trace>
  <inkml:trace contextRef="#ctx0" brushRef="#br3" timeOffset="82.997">10781 10645 9502,'0'7'356,"0"-5"1051,-3 0-1100,0-2 19,-3 5-202,0 4 25,-2 4 63,-1 5-51,-1 7-53,2 1-11,-1 3-37,3 0 28,2 5-41,1-3-18,2 1-58,1-1 61,3-2-12,2-2 92,7-7-92,2-2 119,5-5-128,1-2-6,4-6-57,0-1-316,4-4 136,-1 0-205,-2-4 141,3-3-302,-4-6 78,0-3-208,-2-2 250,-1-2 124,-4-5 11,0-4 0,-1-2 0</inkml:trace>
  <inkml:trace contextRef="#ctx0" brushRef="#br1" timeOffset="83.997">9243 10813 10813,'0'-27'-653,"-2"16"929,1 6-8,-5-4-100,0 5 4,-1-1-8,-1 1-11,-2 2-91,-2-1 79,1 3-79,-2 0 96,2 3-15,-4 1 0,2 3-1,1 6-132,-1-2 91,3 5-106,1 0 60,2-1 35,1 1-44,3 2 64,0-2-9,2 1 4,1 1-11,3-2-87,1 2 69,5-3-59,2 6 80,5-6-135,-2 5-44,3-2-14,-1 5 37,-2-1 41,1 0-24,-4 3-25,1-1 27,-5-1 35,-2-1 37,0 0-73,-4-4 16,-1 2-21,-3-4 9,-2 0 189,-4-3-36,-2-4 144,-1-2-144,-2-3 60,2-2-47,0 1 18,-1-8-26,3-2-14,1-8 12,2-8 6,4-6 1,2-4 25,4-5-44,4-5 147,6-1-825,5-1 215,5-2-539,1 0-56,2 3 331,0 3-263,-3 3 379,-2 3 88,-2 3 88,-2-1-20,-2 2 0,1-5 1</inkml:trace>
  <inkml:trace contextRef="#ctx0" brushRef="#br1" timeOffset="84.997">8691 10855 10824,'-1'-11'312,"1"4"-390,1 5 170,0-5-94,2 3 128,3-1-109,1 1-15,0 2-24,2-5-60,-1 5 56,2-5 4,0 5-28,0-3 35,2 3 7,-2 2-25,1-2 45,-1 2-18,0-2 5,0 2-9,0 0 18,-1 2 7,0 0-7,-1 3 7,-1 6-5,0 4 2,-2 6-4,-1 3 29,-1 5 33,-2 2-14,-1 7 16,-1-2-31,-3 7-11,-4-3 11,-3 5-10,0-5 4,-2 0 0,0-7 2,-3-1 72,2-5 19,-2-5 7,2-4-14,-1-3-109,1-1 28,1-5-25,2-3 32,-1-1 12,4-1-3,1-4 19,1 3-114,2-6 82,2 1-92,1-5 100,2-4-77,2 0-22,4-5-5,5 3-57,2-3 121,2 1-68,1 1 63,0 3 10,0 2-11,0 3 14,1 3-14,-1 1-13,0 2-4,-1 2 0,1 3-129,-2 4-24,1 4-4,-2 1 24,1 1-192,-2 1 70,1-3-217,-3 1-141,1-8 163,-1 1-67,-1-5 229,3-2 195,-2-4 0,4-1 0</inkml:trace>
  <inkml:trace contextRef="#ctx0" brushRef="#br1" timeOffset="85.997">463 10862 10942,'-6'-5'628,"5"3"-460,-1-2-124,2-1 216,0 1 224,0-1 13,2 10 152,-1 6-240,2 14-231,-2 8-20,2 12-1,0 6-37,0 5 40,0 4-31,-2 7 21,2-4-190,-2 6 93,1-9-195,-1 3-393,1-7 152,-2-2-296,1-8 332,1 1-367,-1-13 139,2-1-298,0-13 285,0-6 161,2-7 7,2-14-4,3-7 0,0-10 0</inkml:trace>
  <inkml:trace contextRef="#ctx0" brushRef="#br1" timeOffset="86.997">16402 10871 10745,'-6'4'784,"5"-1"-383,-2-3-241,2 2 68,1 4-164,-2 10-93,1 6 213,-1 5-106,-1 9 123,-1 4-159,0 7-35,0 5-47,-1 3 64,1 3-60,0 5 136,-2-3-148,0 3-76,2-3 27,-2 1-175,1-8 189,0-6-271,1-7 140,1-4-192,3-11-213,-1-3 174,1-9-227,1-4 274,1-4 101,2-14 66,4-7 0,4-8 0</inkml:trace>
  <inkml:trace contextRef="#ctx0" brushRef="#br2" timeOffset="87.997">5474 10978 8544,'1'-18'1163,"1"11"-1174,-1-1-10,2 1 20,1 0 124,-2 3-12,0-1-1,0 3 98,1 0-93,-5 6 75,-1 1-74,-4 6-30,-1 0 39,-2 5-53,-2-1 63,2 3-49,0 0 42,-1 0-51,1 2 6,0 2-2,0 1 4,0-1 71,0 3 19,0 1 11,0-1-3,1 2-80,-1-3 21,2 1-22,0-3 39,3 1-25,0-5 38,1-1-35,3-3-89,-1-1-38,2-2-6,0-4-59,3 0 57,1-5 2,8 0-7,-1-2-183,5 0 38,3 0-236,2-2-79,2-2 102,3-1-101,1-2 164,3 3-10,-2 2-31,5-1 18,0 3 51,2 0 63,-3 3 31,1 3-39,-1 6-1,-1 5 1</inkml:trace>
  <inkml:trace contextRef="#ctx0" brushRef="#br1" timeOffset="88.997">1100 11172 13897,'0'12'0,"0"-1"0,-1 0 0,-1 0 0,1 0 0,-1 0 0,1 1 0,0-1 0,-2 0 0,0 0 0,0 0 0,0-2 0,-1 2 0,1-2 0,-1 3 0,-1-4 0,1 1 0,-2 0 0,2 0 0,-2-2 0,2 2 0,-2-2 0,1 2 0,-1-3 0,-1 1 0,1 0 0,-1-3 0,1 3 0,-1-3 0,1 1 0,-1-1 0,0 1 0,0-3 0,0 0 0,0 0 0,-1 1 0,1-1 0,-1 0 0,1-2 0,-1 0 0,1 0 0,0 0 0,-1-2 0,0 0 0,1-1 0,0 1 0,0 0 0,0 0 0,0-3 0,0 1 0,1-1 0,-1 1 0,1-3 0,-1 3 0,1-3 0,-1 0 0,1 1 0,1-3 0,-1 2 0,2-2 0,-2 2 0,2-2 0,-2 0 0,2 0 0,-1 1 0,1-4 0,1 3 0,-1-2 0,1 2 0,0-2 0,0 0 0,0 0 0,2 0 0,0-1 0,-1 1 0,1 0 0,-1 0 0,1 0 0,1 0 0,0-1 0,0-1 0,0 2 0,1 0 0,1 0 0,-1-1 0,1 1 0,-1 0 0,0 0 0,2 0 0,0 0 0,0-1 0,0 3 0,1-2 0,-1 2 0,1-2 0,1 2 0,-1 0 0,2 0 0,-2 0 0,2 3 0,-2-3 0,2 2 0,-1-2 0,1 2 0,1 1 0,-1-1 0,1 3 0,-1-3 0,1 2 0,-1 1 0,1-1 0,0 1 0,0 2 0,0-1 0,0 1 0,0 0 0,1 0 0,0 0 0,-1 2 0,0 0 0,1 0 0,-1 0 0,1 2 0,-1 0 0,1 0 0,-1 0 0,0 1 0,0-1 0,0 2 0,0 1 0,-1-1 0,1 1 0,-1 2 0,1-3 0,-1 3 0,1-1 0,-1 1 0,-1 2 0,1-2 0,-2 2 0,2-3 0,-2 3 0,2 0 0,-2 0 0,1 0 0,-1 2 0,-1-2 0,1 2 0,-1-2 0,0 3 0,0-1 0,0 0 0,-2 0 0,0 0 0,1 0 0,-1 1 0,1-1 0,-1 0 0,-1 0 0,0 2 0</inkml:trace>
  <inkml:trace contextRef="#ctx0" brushRef="#br1" timeOffset="89.997">16282 10893 9424,'-10'0'1308,"6"0"-1315,2 0 143,-2 0 38,1 0 56,-1 2-1,-1 5-190,1 2 10,-3 4-193,1 3 169,-1 4 34,-1 3 94,0 1 16,0 5-9,1 0-65,1 2 25,0 1-44,3-1-68,1 0-6,0-2 6,2-4 14,2-3-17,0-4-43,4-2-12,4-5-78,2-2 77,2-2-27,0-5 33,2 0-196,1-2 75,0-4-247,-1-8 201,0-1-306,1-5 160,-1-2-207,-1-5 186,0 3 77,-1-7-1,2 0 1</inkml:trace>
  <inkml:trace contextRef="#ctx0" brushRef="#br3" timeOffset="90.997">5438 11041 8191,'11'0'121,"-8"0"-147,0 0 15,-1 2-17,-1 2 0,2 5 0</inkml:trace>
  <inkml:trace contextRef="#ctx0" brushRef="#br1" timeOffset="91.997">16542 11047 8871,'10'3'386,"-7"-3"-55,-2-3-148,1 3-13,-1-4-105,1 2 96,-1-3 513,-1 3-460,0 6 443,-3 5-571,-1 11-47,-2 5 80,-1 9-91,0 1 124,0 3-86,2 2 59,1 3-72,3-3 57,-1 3 12,2-5-34,0-3 22,3-6-84,1-2 62,4-7-52,2-4 176,4-9 43,-1-1-4,3-8-12,-1-5-36,1-8-52,0-10 64,-2-6-53,0-5-112,-2-4 94,-4 0-94,-1 0-41,-1-3-38,-3 7 8,0-2 22,-3 5 25,-3 6-43,-1 2-31,-6 10-355,-3 1 158,-4 8-239,-3 3 132,0 3-240,-3 7 50,1 7-159,2 6 218,2 2-248,2 5 294,5 0-264,-1-1 384,2 3 0,-1 1 0</inkml:trace>
  <inkml:trace contextRef="#ctx0" brushRef="#br0" timeOffset="92.997">19010 11427 13694,'0'14'0,"-1"1"0,1 1 0,-1-3 0,-1 3 0,-1-3 0,2 3 0,-2-3 0,-1 3 0,1-3 0,-1 1 0,-1-1 0,1 1 0,0-1 0,-2-2 0,0 3 0,1-3 0,-1 0 0,0 0 0,-1 0 0,0 0 0,0-2 0,0 0 0,-1 0 0,0 0 0,-1 0 0,2-2 0,-1 0 0,-1-1 0,-1 1 0,1-3 0,1 3 0,-2-2 0,1-3 0,-1 2 0,2-1 0,-2-1 0,0-2 0,1 2 0,-1-2 0,0 0 0,1-2 0,-1 2 0,0-2 0,2-1 0,-2-1 0,1 2 0,-1-3 0,2-2 0,-1 3 0,-1-3 0,2 1 0,-1-1 0,2 0 0,-2-2 0,1 0 0,1 0 0,-1 0 0,1 0 0,0-2 0,0 0 0,1 0 0,1 0 0,-1 0 0,0-3 0,0 3 0,2-2 0,0-1 0,-1 1 0,1-1 0,1 1 0,-1-3 0,1 3 0,2-3 0,-2 3 0,1-3 0,1 3 0,1-3 0,-1 1 0,1 1 0,0-1 0,1-1 0,-1 0 0,1 3 0,1-3 0,1 3 0,-2-3 0,2 3 0,1-3 0,-1 3 0,1-1 0,1 1 0,-1-1 0,0 1 0,2 2 0,0-3 0,0 3 0,-1 0 0,1 0 0,1 0 0,0 0 0,0 2 0,1 0 0,-1 0 0,1 0 0,1 0 0,-2 2 0,2 1 0,-1-1 0,2 0 0,-1 3 0,-1-3 0,2 3 0,-1 1 0,1-1 0,-2 2 0,2-1 0,0 3 0,-1-2 0,1 2 0,0 0 0,-1 2 0,1-2 0,0 3 0,-2-1 0,2 2 0,-1-1 0,1 1 0,-2 3 0,1-3 0,1 3 0,-1 0 0,-1-1 0,-1 1 0,2 2 0,-1 0 0,0 0 0,-1 0 0,0 0 0,0 2 0,0 0 0,-1 0 0,0 0 0,-1 0 0,1 3 0,0-3 0,-2 2 0,0 1 0,1-1 0,-1 1 0,-1-1 0,1 3 0,-1-3 0,-2 3 0,2-3 0,-1 3 0,-1-3 0,-1 3 0,1 0 0,-1-1 0</inkml:trace>
  <inkml:trace contextRef="#ctx0" brushRef="#br2" timeOffset="93.997">13270 11269 8199,'5'-14'0,"-1"5"0,-1 5 0,1-3 0,-2 3 0,0-1 0,-2 1 0,0-1 0,0 1 141,0-3 41,0 0 8,0 1-13,0 1-131,0 1 6,2 1-4,1-1 55,0-1-44,-1 3 59,1-2-60,0 2 100,-1-3-70,0 3 65,0 0 61,-1-1 170,1 1-86,-1 0 197,-1 0-449,-3 2 178,0 0-200,-4 4-10,0 3 56,-3 4-80,-1 5 80,-2 4-72,-1 2 33,-2 3-46,-3 1-23,-1 4 69,-1-1-78,1 2 92,-2 0-27,4-2 20,-2 0-18,1-4 49,2 2-24,0-3 28,1-1-42,3-6 68,3-1-53,2-3 51,2-4-60,2-2 3,1-2 2,3-1 0,1-2 39,4-2-27,5 0 34,2-2-31,6 0 4,-1-5-1,1 0 5,1 1-190,-2-1 41,0 0-165,-1 3 151,-2 2-57,1-1 37,-3 1 11,1 2-9,-1 0 92,1 0-22,-2 2 13,0 3 47,2 4-32,0-3 29,1 6-52,-1-1 70,3-2-47,-3 0 66,3-3-81,-1 1 17,0-2-7,0-1 11,0 0-79,0 1-24,0-3-4,-1 0 19,0-2-118,1 0 44,-3 0-187,1 0 192,-1 0-171,1-2 55,-2-2-179,0-7 0,2-3 0</inkml:trace>
  <inkml:trace contextRef="#ctx0" brushRef="#br3" timeOffset="94.997">8345 11483 10813,'-20'0'-1287,"12"0"1340,-1 0 12,0 0 138,-1 0-25,2 0-30,-1 2 21,2 0-3,-1 3-60,3-3 66,1 3-74,1-3 70,2 2-32,-1 1 38,2-1-38,0 1 171,3 1-112,4-1 102,5-1-128,5 1 8,3-1-9,4-1 9,2 1-12,2 1-112,4 1 83,1 1-68,1 0 2,-1 2-10,1 0-26,-2 2 23,-1 0-26,-1 2-25,-1 1-17,-4-1-96,0 0 71,-4 3-34,-1 0 36,-3-1-13,-2 1 82,-4-3-95,-2-4 101,-1 0-60,-3-2 41,-1 0-52,-1-1-75,-2-3-50,1 1 5,-1 1 16,-1 1 30,-1 1 51,-1 2-65,-4 2 178,-2 3 32,-6-1-7,-2 3-21,-6 1-109,-1 1 9,-1 2-21,-3-2 18,-2 2 362,-1 3-66,-1-3 268,-2 4-195,-1 1-40,0 0-102,-1-1 47,2 1-450,5 2 130,2-3-255,5-2-263,2-1 199,3-1-287,3-2 273,2-3-304,4-1 148,3-3-274,1-2 270,1-3 96,2 1 187,3-5 70,6-2 180,5 0 0,5-2 1</inkml:trace>
  <inkml:trace contextRef="#ctx0" brushRef="#br3" timeOffset="95.997">12521 11695 10813,'0'5'-75,"0"-5"275,0-9 79,2 7-95,1-3 15,0 5-20,0-2 0,1 2 0,3 2-130,0-2 92,3 2-98,0 3 25,3 2-44,0-1 1,1 1 41,2 2-52,0-2-16,1-1-36,0 3-66,1-2 111,1 2-20,1 0 19,1 0 45,2 0 15,2 0-47,2 0 37,0-1-117,2 1-5,-1 3-26,1-1 28,-1-2 59,4 0 23,-2 2 125,3-5-37,-2 3 70,3-2-96,-1 0-88,2-3 33,-1 3-26,0-3 40,-2 1 12,0-1-10,-2 1 19,0-1-14,-1 1-111,1-1 75,0-1-98,-1 1 64,1-2 28,1 0-36,-1 3 33,2-3-11,-4 3 0,4-3-5,-1 2 48,1-1-20,-1-1 23,0 0-30,1 0 126,-4 1 32,2-1 11,-1-2-32,0 0 13,-4 0 23,3 0 27,-6 0-50,4 0-77,-3 0-22,1 0 57,1 0-139,2 0 117,0 0-102,0 0 22,3 0-18,0 0-9,2 0 5,-2 0 20,0 0 21,1 0-44,0 0 33,1 0-22,-2-2-1,1-1-7,-1 1 10,0 0 20,2-3-18,-2 5 21,1-2 12,-2 2-9,-2 0 13,0-2 6,-1 2-12,0 0 17,-1 0-22,0 0-49,-1 0 34,-1 2-39,1 0 46,-1 3-50,1-1 34,-1 3-37,3 0-7,-3-3 40,2 5-45,0-4 55,1 1-17,-1-4 11,1 3-23,0-1 118,-2 1-84,3-3 84,-1 0-99,0 3 85,1-5-56,0 2 62,3-2-70,-1 0 22,-1 0-8,1 0 14,-2 0 22,-1 0-32,1 2 38,-4-2-38,2 3 6,-3-3-2,-1 2 3,1 0 62,-1 2-45,-2-1 52,1 1-70,-3-2 2,1 1-16,0 1-3,-1-2-10,-2 1-29,1-1 22,1 0-22,-1 0-5,0 1 24,1-1-27,0-2 32,-1 2-18,1 0 12,0 0-15,0-2 19,2 3-6,-1-3 6,1 0-11,1 0 3,0 0-4,0 0 3,0 0 1,1 2-6,-1 0 5,2 0-4,-2 1 30,1 1-17,1-2 18,-1 3-23,2-3 17,-1 2-11,0-1 12,0 1-12,1 1-4,-3-1 6,0-2-4,0 5-16,0 0 11,0 2-10,0-3 15,0 3 38,0 0 7,0-2 4,0 2 31,-2-5-60,0 3 30,-1-2-35,-3-3-30,-1 0 25,-2 3-24,-1-5 2,-1 2-8,-3-2 3,-1 0 3,0 0-12,-3 0-3718,0 0 2768,-1 2-2769,4-4 3735,0-3 0,2-1 0</inkml:trace>
  <inkml:trace contextRef="#ctx0" brushRef="#br3" timeOffset="96.997">4732 11711 8191</inkml:trace>
  <inkml:trace contextRef="#ctx0" brushRef="#br3" timeOffset="97.997">4762 11718 9508,'0'9'-767,"1"-7"1216,-1 0-426,3-2 19,0 0 32,1 0-26,1 0 7,0 0 46,1 0-63,1 0 67,0 0-66,1 0 54,0 0-26,1 0 33,1 0-35,0 0 0,1 0 3,1 0 8,0 0-52,1 0 32,3 0-36,0 0 40,1 0-35,0 2 28,2 0-32,-1 3 36,1-3-11,1 3 4,0-3-12,0 0 4,1 3-3,-1-3-1,2 2 5,-2-1 23,1-1-16,1 2 24,-1-2-14,0 3-4,1-3 6,-1 0-9,1 3-46,1-1 40,-2 1-39,2 2 5,0-1 25,1-1-34,0 1 41,1 1-47,0-2 32,1-1-40,1 3 44,-1-3-44,3 1 30,-1-3-34,1 2 109,1-1-58,0-3 57,0 0-70,1 0 13,-2 0-3,1 0 6,0 0-62,0-3 38,0 1-40,1 0 54,-2-3-47,1 1 34,-3 0-37,3 1 47,-3-1-123,2-1 87,-2 3-102,2 0 62,-4 2 25,3 0-34,-1 0 34,0 0 19,-3 0-23,2 2 18,-2 0 20,2 3-18,-3 2 23,2-3-31,0 0-1,-1 1 0,0-1 7,-1-1-3,2 1 86,-3-2 14,4-2 14,-2 0 92,1 0-144,-1 0 79,0 0-95,1 0 41,-1 0-18,0 0 27,-1 0 27,0 0-54,1 0 57,-1 0-64,1 0-60,2 0 45,-2 0-46,4 0 64,-3 0-52,2 0 37,-1 3-42,1-3-42,-2 2 61,2 0-69,-3 2 79,5-1 65,-5-1-50,3 0 47,-1-2 40,1 2-74,-1-2 76,1 0-99,-1 0 16,-1 0-8,0-2 17,-1 2-15,-1-4 19,-2-1-12,2 1 29,-3-1-56,2 1 41,0-1-41,1 3 40,2 0-97,-1 0 71,2-1-77,-2 3-2,-1 0 61,0 0-78,0 0 90,-2 0-89,2 0-18,-2 3-10,1-1 21,-1 2 49,1 3 17,-2 0-28,-2-1 124,2 1-88,-1 2 86,-1-4-112,1 1 102,-2-1 20,0-1 11,0 1 27,1-3-112,-4 0 35,2 0-23,-2-2 85,-1 3 41,0-3-6,-2 0 5,2 0-131,0 0 44,-2-3-32,2-1 33,0-3 0,1 1-8,3-3-76,1 2-86,3 0-82,-1 0 53,0 1-75,-3 1 189,-1 3-81,-2-5 83,0 7 144,-1-4-122,0 2 117,-1 2-156,2-3 32,-3 3-24,2 0 25,-1 0-36,1 0 21,-3 0-13,-2 0 23,1 0-80,-4 0-25,1 0 9,-2 0-256,-1 0-6,-1 0-42,-1 3-304,1-1 316,-5 2-212,0 3 124,-4 0-169,0-3 33,-3 3-143,0-3 370,1 1 116,-1-5 211,-2 0-1,0-2 1</inkml:trace>
  <inkml:trace contextRef="#ctx0" brushRef="#br3" timeOffset="98.997">16635 11765 10813,'-9'15'-95,"7"-13"224,-3-2 17,2 0 145,1 0 29,0 0-7,4 0-14,0 0-136,6 0-46,0 3-16,5 1 20,0 5 57,1 4 6,2 8-12,1-1-140,2 4-37,-1 5-24,2 0 50,-1 3-14,-2-3 104,1 2-105,1-2 28,1 2-22,-3-4 0,3 0-14,-3-3 10,2-1-64,-2-1 12,2-6-17,-2-3-11,1-4 48,0-2-65,-3-3 37,-2-1 54,-1-1-57,-4-2 62,-2 0 11,-3 0-9,0 0 2,-5 0 22,-2 0-35,-6 0 34,-6 2-36,-5 0 208,-4 7-41,-3 0 182,-2 7-179,-3 2-47,-1 0-60,-2 4-25,0 0-234,-1 3 55,1-1-229,2 5 259,0-2-472,4 2 237,1-4-347,5 2 20,2-3 188,4 1-148,3-3 160,3-2 56,2-2 0,1-2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7:18:13.728"/>
    </inkml:context>
    <inkml:brush xml:id="br0">
      <inkml:brushProperty name="width" value="0.0375" units="cm"/>
      <inkml:brushProperty name="height" value="0.0375" units="cm"/>
      <inkml:brushProperty name="color" value="#333333"/>
    </inkml:brush>
    <inkml:brush xml:id="br1">
      <inkml:brushProperty name="width" value="0.0375" units="cm"/>
      <inkml:brushProperty name="height" value="0.0375" units="cm"/>
      <inkml:brushProperty name="color" value="#FFC114"/>
    </inkml:brush>
    <inkml:brush xml:id="br2">
      <inkml:brushProperty name="width" value="0.075" units="cm"/>
      <inkml:brushProperty name="height" value="0.075" units="cm"/>
      <inkml:brushProperty name="color" value="#66CC00"/>
    </inkml:brush>
    <inkml:context xml:id="ctx1">
      <inkml:inkSource xml:id="inkSrc78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8-06-05T17:18:13.806"/>
    </inkml:context>
    <inkml:brush xml:id="br3">
      <inkml:brushProperty name="width" value="0.05" units="cm"/>
      <inkml:brushProperty name="height" value="0.45" units="cm"/>
      <inkml:brushProperty name="color" value="#FFFC00"/>
      <inkml:brushProperty name="transparency" value="127"/>
      <inkml:brushProperty name="tip" value="rectangle"/>
      <inkml:brushProperty name="ignorePressure" value="1"/>
    </inkml:brush>
    <inkml:brush xml:id="br4">
      <inkml:brushProperty name="width" value="0.075" units="cm"/>
      <inkml:brushProperty name="height" value="0.075" units="cm"/>
      <inkml:brushProperty name="color" value="#33CCFF"/>
    </inkml:brush>
  </inkml:definitions>
  <inkml:trace contextRef="#ctx0" brushRef="#br0">6720 1 18009,'0'8167'0,"2247"-8167"0,-2247-8167 0,-2247 8167 0</inkml:trace>
  <inkml:trace contextRef="#ctx0" brushRef="#br0" timeOffset="1">1000 23 18009,'0'8167'0,"2247"-8167"0,-2247-8167 0,-2247 8167 0</inkml:trace>
  <inkml:trace contextRef="#ctx0" brushRef="#br1" timeOffset="2">682 271 10813,'-18'-11'1129,"10"3"-937,3 4 54,1 0-271,2 4 203,1 2 45,0 3 51,1 6 40,-1 6-23,1 5-22,0 6 23,0 4-30,0 6 0,0 1 0,0 6 29,-2 2-22,1 0-1063,-2 1 153,-1-4-703,0-1 21,-1-4 661,1-3-372,-1-4 516,-1-4 0,0-3 1</inkml:trace>
  <inkml:trace contextRef="#ctx0" brushRef="#br1" timeOffset="3">110 496 10362,'-9'-16'372,"6"8"-81,1-1 40,0-1-191,1 1 156,-1-2-145,2 0 23,-1 0-1,1 0-33,0 2-125,1 0 54,0-1 9,1 1 15,3 0 33,0-1-54,2 1-25,1 0 32,0 1 49,3-2 30,-1 3-86,1-1-2,0 0-123,1 3-40,-2 1 42,0 2-85,1 2 70,-2 3 0,0 2-118,0 7 84,0 4-23,0 9 33,-2 5-20,-2 4 93,-2 6-117,-1 4 126,-1 1-37,-2 1 24,-1-4-54,-3 0 70,-2-5 88,-4-2 82,0-4-22,-2-2 95,-2-4-88,-1-1 7,-2-4 93,-1 0-197,1-4 111,-1-2-114,1-3-51,1-2 39,1-4-38,0 0 70,3-4 29,2 1-21,0-4 19,5 1-19,0-4-103,3-1 69,1-2-103,1-3-109,2 2 22,3-2-202,2 0 208,4 0-1,1 0 122,3 0-20,1 2 59,0-1-50,2 4 50,1 1-62,0 2 5,0 2-23,-1 1 16,1 0-128,-1 3 9,0 2-112,-1 1 107,-1 3-59,0-1 62,-2 1-13,-2-2-196,1 0 105,-4-4-201,0 2 176,-1-2-73,0 0 67,-1-4-82,1-2 0,1-4 1</inkml:trace>
  <inkml:trace contextRef="#ctx0" brushRef="#br0" timeOffset="4">12262 277 18009,'0'8168'0,"2247"-8168"0,-2247-8168 0,-2247 8168 0</inkml:trace>
  <inkml:trace contextRef="#ctx0" brushRef="#br1" timeOffset="5">6014 341 10813,'-7'0'-455,"5"0"531,0 0 224,1 0-91,-1 0 48,1 0-35,0 0 38,0 0-48,0 0 1,0 0 0,0-1 23,0-1 123,0-1 52,1 0-11,0 0-53,0 0-281,0-2 48,2 2-147,0-2-18,2 0 34,2 1-99,2-1 162,0 0-51,1 2 3,1 0 40,2 0-291,0 3 176,0-2-206,1 2 132,0 0 37,-1 0 64,2 2-58,-2-2-37,-1 3-56,-2 2-70,1-1 68,-4 4 206,-1 0 74,-2 3 57,-1-2-45,-3 5-18,-1-1 45,-3 1 2,-3 0 187,-3 0-167,-1 2 224,0-2-197,-1 0 78,1-2-162,1 1 151,2-4-265,-1 0 89,4-1-211,0-3 131,2-1-108,1 0 38,2-3-8,0 1-13,2-1 179,1-1-69,4 0 54,2-1-71,2 1 27,3-3-46,-1-1 36,2 1 18,-1 2-5,1 1 39,0-2-15,-2 4 79,0-2-49,-3 4 52,0 1 74,-3 5-23,-3-1 135,0 5-140,-2-2 218,-2 2-146,-1 0 124,-4 2-152,-2-2-78,-4 0-21,0-1-10,-2-1-7,-1-1-21,0-2 49,-2 1-59,1-2-53,0-2-13,0-1-71,2-2-163,-1-2-3,4-1-173,0 2 105,1-2-739,2 0 261,1-2-552,3 1 567,1-2 151,1-1 123,2 0 28,2-1 6,2-4 28,5-2-1,3-3 1</inkml:trace>
  <inkml:trace contextRef="#ctx0" brushRef="#br1" timeOffset="6">6447 330 10813,'0'-14'-66,"0"6"840,0 5-218,0-1-155,-1 0-51,1 3-88,-2-1-84,0 1 60,-1-1-63,0 2 82,-4 0-18,1 2 11,-2 2-14,0 4 43,-3 5-12,-1 2 14,0 4-20,1 0-67,-2 4-34,3-1-50,1 0-24,1 1 8,1-2-3,2 0-5,3-3 7,1-1-32,1-3-14,2-2 3,1-2-103,6-3 56,1-4-74,4 1 36,4-4-492,1-4-180,2 0-242,1-6-777,1-4 840,2-1-611,-1-4 769,3-3 0,1-1 0</inkml:trace>
  <inkml:trace contextRef="#ctx0" brushRef="#br1" timeOffset="7">475 340 10813,'0'3'962,"0"-3"-700,0-7 0,0 6 339,0-1-409,0 5 194,0 2-423,0 9 22,-1 0-39,1 6 55,0 1-105,0 1-9,-1-2-18,1 0 73,0-1 31,1 0 118,0-5 8,1 0-62,3-3 45,0-4-173,2 1-5,1-5-69,1 0-235,2-4-396,1-2-30,2-5-126,2-5 369,0-5 200,1-6 0,1-4 0</inkml:trace>
  <inkml:trace contextRef="#ctx0" brushRef="#br1" timeOffset="8">12162 567 10813,'-18'0'509,"13"0"-189,1 2 55,2 1-113,0 2 67,0 6-21,1 3 29,0 9-46,0 4-232,1 5 50,-1 3-178,1 2-65,-1 2 73,1-1-137,0-1 254,0 0-645,0-1 283,1-1-705,-1-3 286,1 1-103,0-3 0,2 1 0</inkml:trace>
  <inkml:trace contextRef="#ctx0" brushRef="#br1" timeOffset="9">11799 742 10813,'-7'0'1376,"6"0"-1078,1-1 373,2-3-323,2-3 164,2-4-285,4-2-2,1-1-195,2-1 131,1 1-447,0-1 192,0 3-270,0 1-50,-1 2 242,-1 1-227,-1 3 190,-2 1 49,-1 2 105,-1 0-135,-2 2-424,0 0 37,-2 4-403,-1 2 328,-1 3 0,0 5 0</inkml:trace>
  <inkml:trace contextRef="#ctx0" brushRef="#br1" timeOffset="10">12051 605 10366,'-9'0'1544,"3"3"-1183,2 2-189,-1 6-50,0 1 21,-1 7 1,1-1-111,-1 4 49,2-1-179,-1 0-173,3 0 121,0-1-159,2-3 190,0-1 95,1-4-29,1-1 78,3-5-354,1-1 3,2-2-201,2-1 75,1-5-35,3-2 114,-2-4-145,4-4 257,-4-3 34,2-2 128,0-3 0,0-2 0</inkml:trace>
  <inkml:trace contextRef="#ctx0" brushRef="#br1" timeOffset="11">11839 697 10813,'5'-13'-205,"-3"6"436,-1 2 111,-1-1-72,0 3 21,0-4 0,0 4-21,0-2 21,0 2-71,-1 0 32,-1 2-32,0-2-129,0 3 27,-2 0-153,-1 0 167,0 0-254,-2 3 155,1 3-198,-2 3-46,1 4 117,-1 2-187,1 3 243,-1 0-59,0 3 105,1-1-12,1-1-144,0 1 97,2-6-77,0 3 59,2-6 87,0 0-45,1-3 44,1-1-31,0-2 77,1 0-55,1-4 66,1 1 59,3-1 38,2-1 13,0 0-36,3 0-81,-2-1-14,2-4 23,-1 2-19,2-2 8,-2 1-10,1 2 40,-1-1-167,-1 3 118,-1 0-118,-1 0 130,-1 5-97,-1 1 66,0 5-88,-2 3 235,-1 5-116,-2-1 111,1 1-150,-2 1 153,0-1-101,-2 0 113,-3-2-119,0 0 55,-1-3-30,-1 0 41,0-3-105,-2-1 34,1-1-18,-1-3 40,-2-1-234,-1-2 44,0 0-222,-1-3-195,0 2 101,1-4-161,1 1 159,2-3-201,1-2 30,2 0-129,1 0 191,2 1-15,1-1 239,2 1-74,-1-3 270,2 0-1,0-2 1</inkml:trace>
  <inkml:trace contextRef="#ctx0" brushRef="#br0" timeOffset="12">6706 1071 8720,'5'2'1858,"-3"-1"-1479,0-1-130,0-1 13,0 1 0,0-2 29,0 2-22,0-1-277,0 1-150,1 0-168,-1 0-9,0 0 316,0 0 8,2 0 163,-1 1-35,0 1 0,1-2 0,1 3-96,-1-1 196,2-1-40,-1 1 89,1-2-18,1 1-139,1-1 60,0 2 23,1-2 94,2 0-109,-1 0 57,1 0-128,1 0-15,2 0-35,0 0 9,1 0-7,0 0-23,1 0-33,1 0-1,-1 0-75,2 0 164,-2 0-99,1 0 99,-1 0-50,0 0 45,1 1-75,-1 1 93,0 1 46,0-1-22,1 1 50,-1 0-35,0 0-51,2 0 57,-1 0-91,3-1 19,-1 1-12,2-2 36,0 1-16,2-2-12,1 0-21,-1 0-17,3 0-28,0 0 23,-2 0-35,3-2-1,0 1 23,-1-2-28,1 0 39,-1-2 13,-1 2-15,0 0 15,0 0-21,-2 1 19,1-1-12,-2 1 16,1 1-45,-1-1 22,-1 1-23,-1 1 29,0-2 2,-1 2 2,0 0-2,0 0 0,-1 0-45,-1 0-10,1 0-7,-2 0 28,2 0 20,-2 0 17,2 0-24,-2-1 37,2 1-29,1-2 31,-1 0-41,1-1 7,0 2-5,0-2 8,1-1 4,-1 3 0,1-2 6,-3 0-3,2 0 16,-3-1-15,1 3 11,0-2 3,-3 1-11,2-1 13,-2 2-20,1-3-4,-1 3 3,0-1-1,0 1-31,-3-1 28,1 1-29,-1-1 35,0 2 1,-1-2 1,0 2-2,-1 0 2,0-1-35,0 1 22,-1 0-28,0-2 48,1 2-18,-1 0 17,0-1-19,-1 1 20,0-2-13,1 1 15,-2-1 5,0 2-14,0-1 17,0 1-22,0-2 6,1 2-2,0-2 6,0 2-45,-1-1 14,1 1-23,0 0 25,1-2-13,-1 2 19,0 0-21,1-1 24,-1 1-16,2-2 8,-3 2-14,2-1 28,-1 1-9,0 0 8,1-2-10,-2 2-1,0-2 1,0 2 1,-1 0 1,0 0 37,-1-1-24,1 1 28,-3 0-32,1 0-3,-2 0 0,0-2 5,1 2-26,-2 0 21,1-1-21,0 1 19,0 0-4,1 0 1,-1 0-6,1 0-26,0 0 18,1 0-20,0-2 55,0 2-19,1 0 19,-2-1-27,2 1 0,-1-2 0,0 2 1,0 0 51,-1-1-33,0 1 37,0 0-41,0 0-5,-1 0 13,0-2-9,0 2 15,0 0-46,1 0-4,-1 0-9,1 0 14,0 0 25,0-2 3,2 2-7,-1-1 3,2 1-2,-1-2 3,0 1 44,0-1-35,0 1 37,-1 1-43,0-2-4,0 1 10,-1-1-7,0 0 15,0 2 52,-1 0-4,0-1 48,2 1-80,-2-2-15,1 2-25,-1-1 2,0 1-1,1 0 19,-1-2-18,1 2-2,-1 0-8,0 0-4,1-1-4,-1 1 32,1 0-17,0-2-7,0 2-15,1-2 30,0 2-17,1-1 35,-1-1-17,3 1-2,-2-1 4,1-1-3,0 2-11,0-1 8,0 0-8,1 1 12,1-1-1,-1 1 2,0-1-1,-1 1-23,1 1 17,-1-2-21,-1 2-48,2 0-95,-2-1-23,0 1-23,-1 0-19,1 0 66,-1 0-51,2 0 45,-1 0-456,2 0-153,1 0-288,0 0-159,0 0 150,2 0-191,0 0-1,2 0 1</inkml:trace>
  <inkml:trace contextRef="#ctx0" brushRef="#br0" timeOffset="13">986 1093 8720,'5'2'1858,"-3"-1"-1479,0-1-130,0-1 13,0 1 0,0-2 29,0 2-22,0-1-277,0 1-150,1 0-168,-1 0-9,0 0 316,0 0 8,2 0 163,-1 1-35,0 1 0,1-2 0,1 3-96,-1-2 196,2 1-40,-1-1 89,1-1-18,1 2-139,1-2 60,0 2 23,1-2 94,2 0-109,-1 0 57,1 0-128,1 0-15,2 0-35,0 0 9,1 0-7,0 0-23,1 0-33,1 0-1,-1 0-75,2 0 164,-2 0-99,1 0 99,-1 0-50,0 0 45,1 1-75,-1 1 93,0 1 46,0-2-22,1 3 50,-1-1-35,0 0-51,2 0 57,-1 0-91,3-1 19,-1 1-12,2-2 36,0 1-16,2-2-12,1 0-21,-1 0-17,3 0-28,0 0 23,-2 0-35,3-2-1,0 1 23,-1-2-28,1-1 39,-1 0 13,-1 1-15,0 0 15,0-1-21,-2 3 19,1-2-12,-2 1 16,1 1-45,-1-1 22,-1 0-23,-1 2 29,0-1 2,-1 1 2,0 0-2,0 0 0,-1 0-45,-1 0-10,1 0-7,-2 0 28,2 0 20,-2 0 17,2 0-24,-2-2 37,2 2-29,1-1 31,-1-1-41,1-1 7,0 2-5,0-3 8,1 1 4,-1 2 0,1-2 6,-3 0-3,2-1 16,-3 1-15,1 2 11,0-2 3,-3 1-11,2-1 13,-2 1-20,1-1-4,-1 2 3,0-1-1,0 1-31,-3-1 28,1 0-29,-1 1 35,0 1 1,-1-2 1,0 2-2,-1 0 2,0-1-35,0 1 22,-1 0-28,0-2 48,1 2-18,-1 0 17,0-1-19,-1 1 20,0-2-13,1 1 15,-2-1 5,0 2-14,0-2 17,0 2-22,0-1 6,1 1-2,0-2 6,0 2-45,-1-1 14,1 1-23,0 0 25,1-2-13,-1 2 19,0 0-21,1-1 24,-1 1-16,2-2 8,-3 2-14,2-2 28,-1 2-9,0 0 8,1-1-10,-2 1-1,0-2 1,0 2 1,-1 0 1,0 0 37,-1-1-24,1 1 28,-3 0-32,1 0-3,-2 0 0,0-2 5,1 2-26,-2 0 21,1-1-21,0 1 19,0 0-4,1 0 1,-1 0-6,1 0-26,0 0 18,1 0-20,0-2 55,0 2-19,1 0 19,-2-1-27,2 1 0,-1-2 0,0 2 1,0 0 51,-1-2-33,0 2 37,0 0-41,0 0-5,-1 0 13,0-1-9,0 1 15,0 0-46,1 0-4,-1 0-9,1 0 14,0 0 25,0-2 3,2 2-7,0-1 3,0 1-2,0-2 3,0 1 44,0-1-35,0 0 37,-1 2-43,0-1-4,0-1 10,-1 1-7,0-1 15,0 2 52,-1 0-4,0-1 48,2 1-80,-2-2-15,1 2-25,-1-1 2,0 1-1,1 0 19,-1-2-18,1 2-2,-1 0-8,0 0-4,1-2-4,-1 2 32,1 0-17,0-1-7,0 1-15,1-2 30,0 2-17,1-1 35,-1-1-17,3 1-2,-2-1 4,1-1-3,0 1-11,0 1 8,0-1-8,1 1 12,1-1-1,-1 1 2,0-1-1,-1 0-23,1 2 17,-1-1-21,-1 1-48,2 0-95,-2-2-23,0 2-23,-1 0-19,1 0 66,-1 0-51,2 0 45,-1 0-456,2 0-153,1 0-288,0 0-159,0 0 150,2 0-191,0 0-1,2 0 1</inkml:trace>
  <inkml:trace contextRef="#ctx0" brushRef="#br0" timeOffset="14">12248 1347 8720,'5'2'1858,"-3"0"-1479,0-2-130,0-2 13,0 2 0,0-2 29,0 2-22,0-1-277,1 1-150,0 0-168,-1 0-9,0 0 316,0 0 8,1 0 163,0 1-35,0 1 0,1-2 0,1 3-96,-1-1 196,3-1-40,-2 1 89,1-2-18,0 1-139,2-1 60,0 2 23,2-2 94,0 0-109,0 0 57,1 0-128,2 0-15,0 0-35,2 0 9,-1 0-7,1 0-23,2 0-33,-1 0-1,1 0-75,0 0 164,-1 0-99,1 0 99,-1 0-50,1 0 45,-1 1-75,1 1 93,-2 1 46,1-1-22,1 1 50,-1 0-35,1 0-51,0 0 57,1 0-91,1-1 19,1 1-12,0-1 36,2-1-16,0-1-12,2 0-21,0 0-17,1 0-28,1 0 23,-1 0-35,1-1-1,1-1 23,0-1-28,-1 0 39,0-2 13,0 2-15,-2 0 15,1 0-21,-1 1 19,-1-1-12,0 1 16,-1 1-45,0-1 22,-1 1-23,-1 1 29,1-2 2,-3 2 2,2 0-2,-2 0 0,0 0-45,-1 0-10,1 0-7,-1 0 28,0 0 20,0 0 17,0 0-24,0-1 37,0 1-29,3-2 31,-3 1-41,3-3 7,-2 3-5,1-2 8,1 0 4,0 1 0,-1-1 6,-2 0-3,2 0 16,-3 0-15,2 1 11,-2-1 3,-1 1-11,0-1 13,-1 2-20,2-2-4,-3 1 3,2 0-1,-2 1-31,-2-1 28,1 1-29,0-1 35,-2 2 1,0-1 1,1 1-2,-2 0 2,-1-2-35,1 2 22,0 0-28,-1-2 48,0 2-18,0 0 17,0-1-19,0 1 20,-1-2-13,0 1 15,-1-1 5,0 2-14,0-1 17,1 1-22,-1-2 6,0 2-2,1-1 6,0 1-45,-1-2 14,2 2-23,-1 0 25,0-2-13,0 2 19,0 0-21,2-1 24,-2 1-16,1-2 8,-2 2-14,2-1 28,0 1-9,-1 0 8,0-2-10,-1 2-1,0-1 1,0 1 1,0 0 1,-1 0 37,-1-2-24,0 2 28,-2 0-32,1 0-3,-2 0 0,0-1 5,1 1-26,-2 0 21,1-2-21,0 2 19,0 0-4,1 0 1,-1 0-6,1 0-26,0 0 18,1 0-20,1-2 55,-1 2-19,1 0 19,-2-1-27,1 1 0,0-2 0,0 2 1,0 0 51,-1-1-33,0 1 37,0 0-41,0 0-5,-1 0 13,0-2-9,0 2 15,0 0-46,1 0-4,-1 0-9,2 0 14,-1 0 25,0-1 3,2 1-7,-1-2 3,1 2-2,0-2 3,0 1 44,0-1-35,0 1 37,-1 1-43,1-2-4,-1 1 10,-1-1-7,0 1 15,0 1 52,-1 0-4,0-2 48,1 2-80,-1-2-15,1 2-25,-1-1 2,0 1-1,1 0 19,-1-2-18,1 2-2,-1 0-8,0 0-4,1-1-4,-1 1 32,1 0-17,0-2-7,0 2-15,2-1 30,-1 1-17,1-2 35,-1 1-17,2-1-2,-1 0 4,1-1-3,0 2-11,0-1 8,1 1-8,0-1 12,0 0-1,0 1 2,0-1-1,-1 1-23,2 1 17,-2-2-21,-1 2-48,1 0-95,-1-1-23,0 1-23,-1 0-19,1 0 66,-1 0-51,3 0 45,-2 0-456,2 0-153,0 0-288,1 0-159,0 0 150,3 0-191,-1 0-1,1 0 1</inkml:trace>
  <inkml:trace contextRef="#ctx0" brushRef="#br1" timeOffset="15">6421 1708 10813,'2'-24'-531,"-1"15"1201,-1 3-257,1 1-3,-1 0-150,0 2 21,-1 0-28,0 3-1,-1 0 1,-2 0 28,0 0-446,0 0 105,-2 3-313,1 2 214,-2 1 189,3 2 34,-1 3 82,2-2 42,1 2-52,1-1 31,1 2-49,3-1 5,0 1-5,6-1 1,2 2 108,3-1-125,1 1 142,1 1-154,0 0-14,-1 0 43,-1 2-59,-2-1 81,0 1 9,-3-1-9,-2-1-9,-2 0 126,-3-1-109,-1-1 100,-2-1-160,-3 0-14,-4-3-31,-1 0-2,-4-3 43,1-2-42,0 0 55,-1-2-57,2-4 28,1 0-11,1-8 17,0-1-13,4-7-133,1-1 19,2-2-99,2-3-138,3 0-66,2-2-84,4 2 11,3-1 144,1 3-9,3-2 105,-3 4-460,2-1-139,0 2-268,-2 1 83,-1 2 306,0 3 169,-1-1 44,0-1-1,0-1 1</inkml:trace>
  <inkml:trace contextRef="#ctx0" brushRef="#br1" timeOffset="16">53 1820 10813,'-2'14'-1608,"0"-9"1559,1-4 256,0-1 271,0 2-51,0-2 12,0-2-302,0 2 19,0-1-16,1-2-87,-1 1 63,0-1-81,0 0 96,1 1 11,0-1-15,-1 2-16,1-1-55,-1-1-32,1 1 7,-1-1 23,1 2-53,0-2 69,0 0-72,0-1 82,0 0 5,0-1 5,1 0-3,-1-1-120,2 0 80,0-2-102,2 2 122,0-2-13,2 0 8,0-1-26,0 1-29,0-1 30,0 1-29,0 0 55,-1 0-11,1 1-3,0-1 2,-1 0 18,0 0-16,0 2 25,0 0-26,0 1 25,-1-1-21,2 1 20,-1-1-22,0 0 14,0 1-10,0-1 13,0 1 17,1 0-125,-1 1 96,2 0-105,-1 1 2,-1 2 71,1-2-78,-1 0 44,0 1 32,-1 0-40,1 2 44,0 0-10,-1 0 4,0 0-26,0 0 18,1 0 79,-1 0-52,1 2 70,0 1-95,0 3-28,-1 4 21,0 2-11,0 4 87,-1 3-36,-1 1 37,-1 3-54,0 2 20,-1 2-7,0-1 12,0 1-96,0-1 52,0 1-61,0 1 77,0 0 2,0 0-1,0-1 10,-1 1-50,0-2-30,-1 1 7,0-1-13,0-2 23,1-3 22,-1 0-29,1-3 21,-1 0 10,1-3-15,0-1 11,-1-3 80,0 0 23,1-2 6,-2 1-20,0-2-69,-1-1 1,0 0 1,0 0 134,-2 0-12,-1-1 42,1 0-38,-3-1-22,3-2-30,-1 2 37,0-2-176,0-2 83,0 1-70,-2-2 105,3 0-29,-1-3 17,1-2-36,0-3 37,1-3-12,1-1 7,1-2-26,2-2-133,0 2 11,1-3-39,2-2 72,0 2 4,5-2 35,2 1-47,2-3 54,1 3 12,2-1-14,-1 2 10,1 1 89,1 4 28,-1 1 0,2 1-17,-2 6-94,1 1 20,0 1-11,1 4 83,0 2-136,0 6 31,1 2-57,0 4-114,-1 3 56,0-1-14,-1 1-277,2 1 171,-4-3-204,1 2 121,0-2-231,-1-3 54,-1 0-157,1-3 194,0-4 78,-1-3-125,3-4-53,0-6-128,2-7 0,1-4 0</inkml:trace>
  <inkml:trace contextRef="#ctx0" brushRef="#br1" timeOffset="17">297 1730 9502,'-6'-3'-1311,"3"-2"1311,3-3 548,0 0-97,0-3 379,0 2-263,0-4-145,0 3-60,0-1-70,2 1-40,-1 2-34,1 1 15,-1 0-16,0 4 63,0 0 64,-1 2-52,1 5 32,0 4-90,-1 12 41,0 5-58,0 8 38,1 3-83,-1 6-71,1 0-12,0 4-21,1 0-233,0 0 151,0-1-253,0-3 259,0 2-340,-1-4 204,1-2-255,-1-4 181,0-9 105,0-2 55,0-6-64,-1-2-80,1-8-459,0 0-177,1-4-324,0-3 0,3-2 0</inkml:trace>
  <inkml:trace contextRef="#ctx0" brushRef="#br1" timeOffset="18">6081 1731 10018,'-16'-1'-795,"10"-1"795,1 1 357,0-1-54,1 2 323,0-2-286,1 2-44,1-1-121,1 1 181,0 0-137,2 0 132,1 0-131,3-3-96,3 1 86,2-3-100,1 2-93,1-3-27,1 1-16,0 1 25,0-1 120,0 2-4,0 0 1,-2 1-196,1 2 39,-3 0-194,-1 0 185,-2 2-45,-1-1 132,0 6-112,-3 0 22,-1 4 80,-2 3 36,-1 0 65,-3 0 60,-1 1-62,-3-1 4,0 0-4,-1-2-103,-2 1 39,3-4-28,-1 0 45,2 1-17,0-4 35,2 0-26,2-1-39,1 0 22,2-2-40,0-2-69,1 1-59,2-1 2,2 1-10,4-2 105,3-2 8,2 2-15,1-3 19,2 2-116,0-2 80,1 1-85,-1 0 120,-2 2 2,0 0-1,-3 0 1,-1 2 136,-3 1-102,0 3 104,-3 2-136,-2 3 319,-2 2-72,-2 1 216,-3 0 7,-5-2-122,-3 4 100,-2-4-209,-3 2-113,0 0-92,-3-1-19,3-2-230,-3 0 31,4-1-128,-2 0 98,3-4 205,-1 0 26,4-1 30,1 0 44,2-4-1201,2 1 293,4-2-858,0-2 379,3 1 596,2-6-58,3-2 484,3-5 0,4-2 0</inkml:trace>
  <inkml:trace contextRef="#ctx0" brushRef="#br1" timeOffset="19">728 1929 12976,'0'7'0,"0"-1"0,-1 0 0,1 0 0,-1 2 0,0-2 0,0 1 0,0-1 0,-1 0 0,1 0 0,-1 1 0,0-1 0,0 0 0,0-1 0,-1 1 0,0-1 0,1 1 0,-1-1 0,0-1 0,0 1 0,0 0 0,0-1 0,-1 1 0,1-2 0,0 2 0,-1-2 0,-1 0 0,1 0 0,1 0 0,-1 0 0,0-1 0,0 1 0,0-1 0,-1-1 0,1 1 0,-1-1 0,1-1 0,0 2 0,-1-2 0,1 0 0,0 0 0,-1 0 0,1-2 0,0 2 0,-1-1 0,1-1 0,-1 1 0,1-1 0,0-1 0,0 1 0,0-1 0,1 0 0,-1 0 0,-1 0 0,1 0 0,1-2 0,0 2 0,-1-2 0,1 1 0,0-1 0,0 0 0,0 1 0,0-1 0,1-1 0,-1 1 0,1-1 0,-1 1 0,1-1 0,0 0 0,0-1 0,1 1 0,-1 0 0,1 0 0,0-1 0,0 1 0,0-2 0,1 2 0,-1 0 0,1 0 0,0-1 0,0 0 0,0 0 0,1 1 0,-1 0 0,1-2 0,0 2 0,0 0 0,0-1 0,1 1 0,-1 0 0,1 0 0,0-1 0,0 1 0,1 1 0,-1-1 0,1 1 0,-1-1 0,1 2 0,0-1 0,0 0 0,0 1 0,0-1 0,1 0 0,-1 2 0,0-2 0,1 2 0,1 0 0,-1 0 0,-1 0 0,1 0 0,0 1 0,0-1 0,0 2 0,1-1 0,-1 0 0,1 1 0,-1 1 0,0-2 0,1 2 0,-1 0 0,0 0 0,1 0 0,-1 2 0,0-2 0,1 1 0,-1 1 0,1 0 0,-1-1 0,0 2 0,0-1 0,0 1 0,-1 0 0,1 0 0,1 0 0,-1 0 0,-1 2 0,0-2 0,1 2 0,-1 0 0,0-1 0,0 1 0,0 0 0,0-1 0,-1 2 0,1-1 0,0 1 0,-1-1 0,0 1 0,0 1 0,0-1 0,-1 0 0,1 0 0,-1 1 0,0-1 0,0 0 0,0 2 0,-1-2 0,1 0 0,-1 1 0,0 0 0</inkml:trace>
  <inkml:trace contextRef="#ctx0" brushRef="#br1" timeOffset="20">11800 2152 8232,'-1'-18'3573,"1"7"-3144,1-3-57,1 0 0,4-5 26,0 2 30,3-3-231,0-1-41,2 3-188,0-1 181,0 3-327,-1 2 201,2 2-243,-1 1 212,-1 3-464,1 2 107,-1 3-312,-1 0 301,-2 3 152,1 0-19,-2 1 117,0 2-352,-2 5 48,0 4-340,-1 3 0,0 2 1</inkml:trace>
  <inkml:trace contextRef="#ctx0" brushRef="#br1" timeOffset="21">12059 2095 11005,'-10'0'764,"5"1"-718,0 2-99,-1 4 82,-1 2-5,2 2 16,-1 1 9,2 2-29,-1 4 2,2-1-30,0 3 147,1 0-100,1 1 64,1-3-71,1-2 66,2 0-48,1-4 40,1-3 103,1-1-79,0-3 97,2-2 42,0-1-47,-1-1 152,1-2-143,-2-4 20,1-6-79,-1-3 48,0-5-28,-1-3 15,-2 0 21,1-1-35,-2 0-164,-1-1 31,0 2-185,-2-1 81,0 3-382,-3-1 104,-1 4-220,-3 2-144,0 2 195,-1 2-203,-1 5 253,0 1-383,-1 4 364,0 1-388,0 5 477,-2 4 0,0 3 0</inkml:trace>
  <inkml:trace contextRef="#ctx0" brushRef="#br1" timeOffset="22">11833 2049 9615,'-4'-3'117,"2"2"-187,-1 1 97,0 1-133,-1 1 65,-1 3 42,-1 4-51,1 2 67,-1 1-39,0 2 20,-1 2-26,1 0 22,1-2 14,-1 1-22,1-1 21,1-3-30,1 2 21,1-2-23,0-2 24,1-1 17,0-2-11,1-1 16,0-2 119,0 0-98,0 0 105,0-1-130,1-1 114,1 1 38,1-2 3,1 0-7,1 0-123,1 0 37,3 0-29,0 0 273,1-2-71,2 2 267,0-1-255,1 1 33,2-2-161,0 2 47,-1 2-135,1-1 12,-1 4-36,-2 3 46,0 3-27,-3 1-29,-1 5-11,-3 0 6,0 4 99,-3-1-25,-1 2 9,-1 1-34,-2-1 21,-2 0-40,-3-2 31,-3 0-137,-1-1 103,-2-3-92,-2-2 32,-1-2-19,-2-4-7,1-2 21,-4-3-84,3-4 28,-3-1-142,1-4-201,3-5 95,1-1-166,2-4 179,2 0 106,1 1 46,1-2-24,3 1-163,1 1-115,3 0-77,1 1 2,2 0 306,0 3 26,3-1 213,2 0 0,2-1 0</inkml:trace>
  <inkml:trace contextRef="#ctx0" brushRef="#br0" timeOffset="23">8910 2279 9893,'11'-6'-98,"-4"1"474,-1-1-180,1-1 123,1 0-118,-1-1-62,0 0 50,1 0-55,-2 2 46,1-2 0,-1 2 20,0 0-15,0-1-296,0 3-481,0-2-93,-2 2-173,1 0 346,0-3 130,0-2 0,1-3 1</inkml:trace>
  <inkml:trace contextRef="#ctx0" brushRef="#br0" timeOffset="24">3190 2301 9893,'11'-7'-98,"-4"3"474,-1-2-180,1-1 123,1-1-118,-1 1-62,0-1 50,1 0-55,-2 2 46,1-2 0,-1 2 20,0 0-15,0-1-296,0 3-481,0-3-93,-2 4-173,1-1 346,0-3 130,0-2 0,1-4 1</inkml:trace>
  <inkml:trace contextRef="#ctx0" brushRef="#br0" timeOffset="25">6756 3973 9127,'-5'0'383,"2"0"-328,1 0 45,1 0 28,0 0 165,-1 0-102,2-1 93,-1 1-176,1-4 77,0 3-82,0-1 94,0-1-115,0 2 136,0-1-99,0 1 99,0-1-62,0 0 53,0 1-19,0-1-18,0 1-108,1-1-31,0 1-16,2-2 9,1 1 3,0 0 3,1 1 75,1-1-52,0-1 64,2 2-93,1-3 28,0 1-21,0 2 24,2-2-13,-1 0 5,1-1-13,0 3-6,1-1 17,-1-1-18,0 2 19,2-1-8,-3 2 2,2-1-5,-1-1 40,2 2-9,-1-2 15,0 1-16,1-1-19,-2 1 4,1 1 3,0-2-3,-1 1 3,1-1-3,0 2-3,0 0-80,0 0-19,2 0-11,-2 0 24,1 0 47,1 0 17,-1 0-23,-1 0 26,2 0-18,-1 0 12,0 0-26,2 0-46,-1 0 31,0 0-33,2 0 51,0 0 5,0 0-6,1 0 4,0 0 52,0 0-35,0 0 37,1 0-50,-2 0 67,3-2-47,-3 1 51,3-1-59,-2 1-33,1-1 31,-1-1-29,1 3 16,-1-1 11,1 1-7,-1 0 15,0 0-72,1 0 48,-3 0-60,3 0 33,-2 0 23,2 0-28,-2 0 26,2 0-3,-1 0-7,1 0 4,0 0 0,0 0 110,0 0-78,0 0 82,1 0-100,-1-2-2,1 2 8,-1-2-6,2 1 157,-2-2 33,1 1 25,0-1-83,1 1-82,-1 1-48,1-2 69,-1 1-124,1 1 93,-1-1-95,-1 1 116,-1-1-8,1 2 1,-2-2-5,0 1-99,-1 1-19,0-2-18,0 2 22,-1 0 50,0-1 19,0 1-32,0-2 42,-1 2-17,1 0 18,-2 0-11,1 0 26,-2 0-17,1 0 19,-2 0-22,0 0 24,0 0-15,-1 0 17,0 0 66,-1 0-66,2 0 73,-1 0-90,-1 0 7,1 0-6,-1 0 11,1 2 55,-1-2-27,0 0 34,0 1-48,2-1-123,-3 0 88,1 2-88,0-2 120,-1 1-5,2-1 6,-2 0-17,0 2-135,-1-2 89,1 0-110,0 0 119,-1 0 2,1 0-30,-1 0 28,-1 0 157,1 0-70,0 0 146,-1 0-170,1 0-10,-1 0-31,0 0 6,0 0 3,1 0 12,0 0-9,0 0 18,-1 0-61,0 0-2,1 0-17,-1 0 10,0 0 10,2 0-6,-2 0-9,1 0 10,-1 0 16,0 0 8,0 0-8,1 0 2,0 0-2,0 0 1,-1 0-2,0 0 12,-1 0-8,1 0 8,0 0-3,0-2-3,0 2 5,-1 0-6,1-1 14,-1 1-10,-1 0 10,1 0 19,-1-2-21,1 2 22,-1 0-28,-1 0 4,1 0-1,0-1 2,0 1 1,-1-2-16,0 2 13,1-1-11,-1 1-28,0 0 28,0 0-29,1 0 37,0 0-11,0 0 7,0 0-13,0-2 17,0 2-8,1-1 7,0 1-10,-1 0 4,0-2-4,0 2 3,1-2 31,-1 2-16,0-1 23,0 1-27,1 0 18,-1-2-17,2 2 21,-1 0-24,0 0 7,-1-1-6,1 1 7,0-2-17,0 2 13,0 0-12,0-1 12,1 1-1,1-2-1,-2 2 1,2-2-16,-2 2 19,2-1-18,-2 1 21,2 0-21,0-2 10,-1 2-11,0-1 12,-1 1-8,0 0 5,1 0-5,-1 0 44,-1-2-25,1 2 27,-1 0-36,0-1 49,-1 1-34,-1 0 37,1-2-1477,-1 2 478,0 0-1220,0-3 837,0-3 0,0-2 0</inkml:trace>
  <inkml:trace contextRef="#ctx0" brushRef="#br0" timeOffset="26">7771 2563 10813,'-14'0'-1656,"8"0"1704,-2-2-68,0 2 235,1 0-128,0-1 135,-1 1 40,1-2 13,-1 1-31,1-3-119,1 3 13,-1-2 79,1 0-46,0 1 54,1-1-79,-1 1-62,1 1 61,0-1-57,1 1 88,-1-1-172,0 1 118,1 1-125,-2 0 155,2 0-156,-1-2 101,0 2-119,0 0-20,-1 0 110,1 0-116,-1 0 97,-2 0 17,2 0-30,-1 2 15,1-2-54,-1 1 36,-1 2-42,2 0 57,-2 4 2,2-3-17,-1 3 13,0-1 2,-1 2 31,1-2-15,0 2 11,1-1-18,-2 1-7,1 0 17,1 0-17,-1 1 8,2-1-8,-1 1 6,0-1-38,1 1 37,-1 1-36,2-1 39,-1 1-25,2 1 12,-2 1-15,2-1 20,0 1 30,0 1-23,0-1 20,1 1-27,-1 1-3,1-3 9,-1 3 2,2 0-3,-1 0 3,0 0-9,0 2 12,1-2-1,-1 1 6,1-1-7,1 0-25,-1 0 13,1 0-15,0-1 25,-1 1 30,1 0-22,0 0 21,0 0-81,0 2 35,0-2-30,0 0 44,0 0 4,0 0-5,0 1-1,0-1-1,1 2 4,-1-2-7,1 0 4,1 0 61,0-1-46,1 1 58,0-2-70,1 2-35,1-1 24,-2-1-27,1 1 43,0-1 6,0 2-17,0-1-11,1-1-18,-2 1-7,2-1 6,-2-1 11,2 0-9,-2 0 8,1 0-11,-1 0-1,2 0 1,-2 1 1,1-3-5,0 4-14,0-2 9,0-2-8,1 2 25,-1-1-5,1-1 5,-1 0 10,0 1-14,0-3 14,0 1-18,0 0 26,2 1-19,-2-2 21,0 2-26,0-3 2,1 0-1,-1 1 9,2-1-31,-1 0 24,1 0-24,-1-1 25,1 3-13,0-3 11,1 2-12,-1 0 0,1 0 7,1 1-12,-1 0 13,1 0-23,-1 0 16,0-1-19,1 1 22,-2 0-2,1-2 2,-1 0-1,0 1 1,0-3 27,1 1-20,-2 0 18,1-1-23,0 0-1,0-1 2,0 0 15,1-2-13,0 2 13,-1 1-14,0-3 4,1 2-3,0 0 8,1-1-6,0 1-39,0 0 27,1-1-32,1 1 40,-1-2-2,0 3 0,0-3-5,2 1 2,-2 1 1,1-3-1,0 1-25,2-1 18,-2 2-22,1-1 27,-1 1-23,2-2 16,-3 0-17,1 0 20,-1 0 20,2 0-16,-3 0 15,1 0-21,-1 0 20,1-2-15,-1-1 16,0 0-20,0-3 2,0 0 1,1 0-14,-1-1 13,0-1-14,1 1 18,0 0 12,-2 0-8,1-1 7,-1 0-12,0-1 20,1-1-14,-2 1 15,1-2-21,-1 0-18,0-1 12,0-1-12,1-2 19,-1-1 1,1-3 4,-1 2-30,0-2-6,0 1-4,-1-3 5,1 3 12,0-3 6,-1 1-9,0-2 6,0 2-9,1-5 3,1 2-5,-2-2 8,1 0 30,-1 0-22,1 0 23,-1 1 8,-1 1-25,1 0 29,0-1-11,-1 2-14,0 2 16,-1-2-18,0 2 12,-1-2-5,1 2 9,-1-1-10,-1 0-24,1-1 21,-1 1-19,0 0 24,-1 0 2,1 1-2,-1 0 0,0-2-24,0 0 16,0 0-18,0 2 21,-1-2-5,1 2 2,-2 0-6,0 1 33,0-1-24,-1 1 25,0-1-26,-1-1 22,1 3-14,-1-3 16,0 3-18,-1-1-16,1 2 12,0 0-13,-2 1-15,2 2 22,-2 0-23,0 1 7,-2-1 14,1 3-18,0-1 21,-1 1-7,1 0 4,-2 0-9,2 2 9,-1-2-11,0 2 7,-1-1-8,0 1 8,0 1-4,0 2 4,0-2-2,-2 0 1,2 2 2,-2 0-1,1 1-25,-1 0 18,1 1-20,0 1 25,1-2-1,-1 0 0,0 2-2,1 0 1,-1 0 5,-1 0-4,0 0 3,0 1-4,-1-1 5,1 1-3,0 1 5,0 1-2,-2-2-3,2 2 5,-2 0 23,0 0-20,1 0 23,-1 0-28,-1 2 29,0-2-21,0 3 23,-1 2-28,0 2 24,-2 3-17,0 1 22,-3 4-25,1 1 48,-3 1-35,1 2 39,-3 1-58,0 0 18,1 2-16,-1 0-62,2-2 14,2-1-71,1-2 77,3-3-252,2 0 98,3-1-177,1-4 170,4-1 64,1-3 32,3-1-22,0-1-710,3 0-161,2-1-695,5-4 39,7 1-1,2-4 1</inkml:trace>
  <inkml:trace contextRef="#ctx0" brushRef="#br0" timeOffset="27">6733 2642 10622,'-3'-4'360,"1"2"-286,1 1-10,0-1-8,-1 0-22,1 1 167,0-1-107,0 2 109,1-1 70,-1-1-148,1 1 192,-1-1-157,1 0-9,0 1 28,0-1-63,0 1 45,0-2-28,0 1-126,0-3-59,1 2-32,0 0-118,1 0 90,1-2-32,-1 2 53,1-1 97,0 2 27,0-3-31,0 4 0,-1-1-1,0 1-3,0-1 9,0 2 7,-1-1 272,0 1-57,0-2 114,0 2-71,0 0-185,0-2 80,0-1-89,1 2-47,0-2 33,2 0-21,-1 1-23,2-1-9,-1 0-13,2 0 19,0 1-56,0-1 84,2 1-88,0-1 89,0 2 20,2 1-64,-2-2 40,2 2-89,1 0 75,-1 0-101,1 0 89,0-1 88,2 1-46,-1 0 108,0-2-73,2 0-34,-1 1 39,1-1-45,1 1-8,1-2 16,1 0-7,1-1 0,0 1-49,1 0 28,0-2-31,0 2-33,0 0 61,1 0-68,0 0 82,0 0-52,1 1 33,1 1-42,1-1 40,0-1-8,1 2 3,0-1-8,0 0 7,-1 2-14,2-3 8,-2 2 67,0-1 83,0-1-33,1 1 28,0-1-90,-1 0-27,1-1 17,-2 0-34,1 0-2,-2 1-3,1 0 11,-1-1-53,-2 1 39,1 2-42,-2-1 44,0-1-2,0 1 2,0 2-8,-1-3 6,-1 3 13,1-1-10,-2-1 12,1 1 8,-2-1-18,0 1 20,1-1-19,-1-1-8,0 1 8,0-1-6,0 2 8,1-1-3,-1-1 4,-1 3-2,2-2 3,-1 1-2,2-1 1,-2 2-51,1 0-2,2 0-11,-2 0 14,2 0 56,-1 0-19,0 0 18,1 0-23,-1 0 50,0 0-37,-1 0 39,0 0-45,1-1 0,-1-1 4,1 1-4,-2-1 35,1 0-24,0-1 35,-2 2-30,2-1-21,-2 1 15,0-1-23,2 1-26,-2-1 38,0 0-40,1 2 44,-1-1-34,-1-1 19,2 2-23,-2 0 48,0-1-12,-1 1 10,0 0-17,-2-2-5,1 2 3,-2 0-5,1 0 43,-2 0-7,1-1 17,0 1-15,0-2-41,-1 1 20,0 1-18,0-2 24,-1 2-9,2-2 7,-1 1-6,-1 1 5,1-2-2,1 2 0,-1-1-1,1-1-44,-1 2 31,-1-1-37,0 1 29,0-2 9,-2 2-9,2-2 14,-2 1 12,0 1-12,-1-2 12,0 2-15,0 0 12,1-1-8,-1-1 9,2 1-8,-1 1-1,2-2 2,-2 2-2,1-3 1,0 3 0,0-2 5,-1 2-7,1-1-2,0 1 0,1 0-2,-1-2-24,-1 2 20,0 0-23,-1 0 28,0 0 7,0 0-6,0 0 6,-1 0-18,0 0 7,1 0-6,0 0 8,-1 0-3,1 0 3,0 0-5,0 0 3,0 0-4,1 0 3,0 0-1,0 0 32,1 0 9,0 0 2,1 0-7,0 0 3,0 0 5,-1 0 4,0 0-32,0 0-4,-1 0-21,1 0 32,-2 0-5,-1 0 10,0 0-4,0 0-143,-1 0 104,0 0-123,0 0 138,0 0 40,0 0-37,1 0 40,0 0-48,0 0 0,1 0 1,-1 0-1,0 0 22,0 0-15,0 0 19,0 0-294,-1 0 151,0 0-515,-1-1-79,2-2-117,-2 1-80,0-3 253,0 1 224,0-3-338,0 1 46,3-5-373,2-1 0,2-4 1</inkml:trace>
  <inkml:trace contextRef="#ctx0" brushRef="#br0" timeOffset="28">1013 2664 10622,'-3'-5'360,"1"4"-286,1-1-10,0 1-8,-1-1-22,1 1 167,0-1-107,0 2 109,1-1 70,-1-1-148,1 0 192,-1 1-157,1-1-9,0 1 28,0-1-63,0 1 45,0-2-28,0 1-126,0-3-59,1 2-32,0 0-118,1 0 90,1-2-32,-1 2 53,1-2 97,0 4 27,0-4-31,0 4 0,-1-1-1,0 1-3,0-1 9,0 2 7,-1-2 272,0 2-57,0-1 114,0 1-71,0 0-185,0-2 80,0-1-89,1 2-47,0-3 33,2 1-21,-1 2-23,2-2-9,-1 0-13,2-1 19,0 3-56,0-2 84,2 1-88,0-1 89,0 2 20,2 1-64,-2-2 40,2 2-89,1 0 75,-1 0-101,1 0 89,0-2 88,2 2-46,-1 0 108,0-1-73,2-1-34,-1 1 39,1-1-45,1 1-8,1-3 16,1 1-7,1 0 0,0 0-49,1 0 28,0-2-31,0 2-33,0 0 61,1 0-68,0 0 82,0 0-52,1 1 33,1 1-42,1-1 40,0-1-8,1 1 3,0 1-8,0-1 7,-1 2-14,2-3 8,-2 2 67,0-1 83,0-1-33,1 1 28,0-1-90,-1 0-27,1-2 17,-2 2-34,1-1-2,-2 0-3,1 1 11,-1 0-53,-2 0 39,1 2-42,-2-1 44,0-1-2,0 1 2,0 2-8,-1-3 6,-1 3 13,1-1-10,-2-1 12,1 1 8,-2-1-18,0 0 20,1 1-19,-1-2-8,0 1 8,0-1-6,0 1 8,1 1-3,-1-2 4,-1 3-2,2-2 3,-1 1-2,2-1 1,-2 2-51,1 0-2,2 0-11,-2 0 14,2 0 56,-1 0-19,0 0 18,1 0-23,-1 0 50,0 0-37,-1 0 39,0 0-45,1-1 0,-1-1 4,1 0-4,-2 1 35,1-1-24,0-1 35,-2 2-30,2-1-21,-2 1 15,0-1-23,2 0-26,-2 1 38,0-1-40,1 2 44,-1-1-34,-1-1 19,2 2-23,-2 0 48,0-1-12,-1 1 10,0 0-17,-2-2-5,1 2 3,-2 0-5,1 0 43,-2 0-7,1-2 17,0 2-15,0-1-41,-1-1 20,0 2-18,0-1 24,-1 1-9,2-2 7,-1 1-6,-1 1 5,1-2-2,1 2 0,-1-1-1,1-1-44,-1 2 31,-1-2-37,0 2 29,0-1 9,-2 1-9,2-2 14,-2 1 12,0 1-12,-1-2 12,0 2-15,0 0 12,1-1-8,-1-1 9,2 1-8,-1 1-1,2-2 2,-2 2-2,1-3 1,0 3 0,0-2 5,-1 2-7,1-1-2,0 1 0,1 0-2,-1-2-24,-1 2 20,0 0-23,-1 0 28,0 0 7,0 0-6,0 0 6,-1 0-18,0 0 7,1 0-6,0 0 8,-1 0-3,1 0 3,0 0-5,0 0 3,0 0-4,1 0 3,0 0-1,0 0 32,1 0 9,0 0 2,1 0-7,0 0 3,0 0 5,-1 0 4,0 0-32,0 0-4,-1 0-21,1 0 32,-2 0-5,-1 0 10,0 0-4,0 0-143,-1 0 104,0 0-123,0 0 138,0 0 40,0 0-37,1 0 40,0 0-48,0 0 0,1 0 1,-1 0-1,0 0 22,0 0-15,0 0 19,0 0-294,-1 0 151,0 0-515,-1-1-79,2-3-117,-2 3-80,0-4 253,0 1 224,0-3-338,0 1 46,3-5-373,2-1 0,2-4 1</inkml:trace>
  <inkml:trace contextRef="#ctx0" brushRef="#br0" timeOffset="29">2050 2585 10813,'-14'0'-1656,"8"0"1704,-2-2-68,0 2 235,1 0-128,0-2 135,-1 2 40,1-1 13,-1-1-31,1-1-119,1 2 13,-1-2 79,1-1-46,0 3 54,0-2-79,1 1-62,0 1 61,0-1-57,1 1 88,-1-1-172,0 0 118,1 2-125,-2 0 155,2 0-156,-1-1 101,0 1-119,0 0-20,-1 0 110,1 0-116,-1 0 97,-2 0 17,2 0-30,-1 1 15,1-1-54,-1 2 36,-1 1-42,2 0 57,-2 3 2,2-1-17,-1 1 13,0 1 2,-1 0 31,1 0-15,0 0 11,1 1-18,-2 0-7,1 0 17,1 0-17,-1 1 8,2-1-8,-1 1 6,0-1-38,0 1 37,1 1-36,1-1 39,-1 0-25,2 2 12,-2 2-15,2-2 20,0 1 30,0 1-23,0-1 20,1 1-27,-1 1-3,1-3 9,-1 3 2,2 0-3,-1 0 3,0 0-9,0 1 12,1-1-1,-1 2 6,1-2-7,1 0-25,-1 0 13,1 0-15,0-1 25,-1 1 30,1 0-22,0 0 21,0 0-81,0 1 35,0 0-30,0-1 44,0 0 4,0 0-5,0 1-1,0-1-1,1 2 4,-1-2-7,1 0 4,1 0 61,0-2-46,1 3 58,0-3-70,1 2-35,1-1 24,-2-1-27,1 0 43,0 1 6,0 1-17,0-2-11,1 1-18,-2-1-7,2 1 6,-2-2 11,2 0-9,-2 0 8,1 0-11,-1 0-1,2-1 1,-2 3 1,1-4-5,0 4-14,0-2 9,0-2-8,1 2 25,-1-2-5,1 1 5,-1-1 10,0 0-14,0-1 14,0 0-18,0 0 26,2 1-19,-2-3 21,0 4-26,0-4 2,1 0-1,-1 1 9,2-1-31,-1 0 24,0 0-24,1-1 25,0 3-13,0-4 11,1 4-12,-1-2 0,1 2 7,1 0-12,-1 0 13,1 0-23,-1-1 16,0 1-19,1 0 22,-2 0-2,1-2 2,-1 0-1,0 1 1,0-3 27,1 1-20,-2 0 18,1-1-23,0-1-1,0 1 2,0-1 15,1-2-13,0 2 13,-1 0-14,0-1 4,1 1-3,0 0 8,1-1-6,0 1-39,0 0 27,1-1-32,1 1 40,-1-2-2,0 2 0,0-1-5,2 0 2,-2 1 1,1-3-1,0 1-25,2-1 18,-2 2-22,1-1 27,-1 1-23,2-2 16,-3 0-17,1 0 20,-1 0 20,2 0-16,-3 0 15,1 0-21,-1 0 20,1-2-15,-1-1 16,0 0-20,0-3 2,0 0 1,1-1-14,-1 1 13,0-2-14,1 1 18,0 0 12,-2-1-8,1 1 7,-1-1-12,0-1 20,1-1-14,-2 1 15,1-2-21,-1 0-18,0-2 12,0 1-12,1-4 19,-1 1 1,1-4 4,-1 2-30,0-2-6,0 0-4,-1-1 5,1 1 12,0-1 6,-1 0-9,0-2 6,0 2-9,1-5 3,1 1-5,-2-1 8,1 0 30,-1 1-22,1-1 23,-1 1 8,-1 1-25,1-1 29,0 1-11,-1 1-14,0 2 16,-1-2-18,0 2 12,-1-2-5,1 2 9,-1-1-10,-1-1-24,1 1 21,-1 0-19,0-1 24,-1 2 2,1 0-2,-1 0 0,0-2-24,0 0 16,0 0-18,0 2 21,-1-2-5,1 2 2,-2-1-6,0 3 33,0-3-24,-1 3 25,0-3-26,-1 1 22,1 1-14,-1-1 16,0 1-18,-1 1-16,1 1 12,0-1-13,-2 3-15,2 1 22,-2 0-23,0 1 7,-2-1 14,1 3-18,0-1 21,-1 1-7,1 0 4,-2 0-9,2 2 9,-1-2-11,0 1 7,-1 1-8,0 0 8,0 1-4,0 2 4,0-2-2,-2 0 1,2 2 2,-2 0-1,1 1-25,-1 0 18,1 0-20,0 2 25,1-1-1,-1-1 0,0 2-2,1 0 1,-1 0 5,-1 0-4,0-1 3,0 3-4,-1-2 5,1 1-3,0 1 5,0 1-2,-2-2-3,2 2 5,-2 0 23,0 0-20,1 0 23,-1 0-28,-1 2 29,0-2-21,0 3 23,-1 1-28,0 4 24,-2 2-17,0 0 22,-3 6-25,1 0 48,-3 1-35,1 2 39,-3 1-58,0 0 18,1 2-16,-1 0-62,2-2 14,2-1-71,1-2 77,3-3-252,2 0 98,3-1-177,1-4 170,4-1 64,1-4 32,3 1-22,0-2-710,3 0-161,2-1-695,5-4 39,7 1-1,2-4 1</inkml:trace>
  <inkml:trace contextRef="#ctx0" brushRef="#br0" timeOffset="30">1036 3995 9127,'-5'0'383,"2"0"-328,1 0 45,1 0 28,0 0 165,-1 0-102,2-2 93,-1 2-176,1-3 77,0 2-82,0-1 94,0-1-115,0 2 136,0-1-99,0 0 99,0 1-62,0-1 53,0 1-19,0-1-18,0 1-108,1-1-31,0 0-16,2-1 9,1 2 3,0-1 3,1 1 75,1-1-52,0-1 64,2 1-93,1-1 28,0 0-21,0 2 24,2-2-13,-1-1 5,1 1-13,0 2-6,1-1 17,-1-1-18,0 1 19,2 1-8,-3 1 2,2-2-5,-1 1 40,2 1-9,-1-2 15,0 1-16,1-1-19,-2 1 4,1 1 3,0-2-3,-1 0 3,1 1-3,0 1-3,0 0-80,0 0-19,2 0-11,-2 0 24,1 0 47,1 0 17,-1 0-23,-1 0 26,2 0-18,-1 0 12,0 0-26,2 0-46,-1 0 31,0 0-33,2 0 51,0 0 5,0 0-6,1 0 4,0 0 52,0 0-35,0 0 37,1 0-50,-2 0 67,3-2-47,-3 1 51,3-1-59,-2 1-33,1-1 31,-1-1-29,1 3 16,-1-2 11,1 2-7,-1 0 15,0 0-72,1 0 48,-3 0-60,3 0 33,-2 0 23,2 0-28,-2 0 26,2 0-3,-1 0-7,1 0 4,0 0 0,0 0 110,0 0-78,0 0 82,1 0-100,-1-1-2,1 1 8,-1-2-6,2 1 157,-2-2 33,1 1 25,0-1-83,1 1-82,-1 1-48,1-2 69,-1 1-124,1 1 93,-1-1-95,-1 0 116,-1 1-8,1 1 1,-2-2-5,0 1-99,-1 1-19,0-2-18,0 2 22,-1 0 50,0-1 19,0 1-32,0-2 42,-1 2-17,1 0 18,-2 0-11,1 0 26,-2 0-17,1 0 19,-2 0-22,1 0 24,-2 0-15,0 0 17,0 0 66,-1 0-66,2 0 73,-1 0-90,-1 0 7,1 0-6,-1 0 11,1 2 55,-1-2-27,0 0 34,0 1-48,2-1-123,-3 0 88,1 2-88,0-2 120,-1 1-5,2-1 6,-2 0-17,0 2-135,-1-2 89,1 0-110,0 0 119,-1 0 2,1 0-30,-1 0 28,-1 0 157,1 0-70,0 0 146,-1 0-170,1 0-10,-1 0-31,0 0 6,0 0 3,1 0 12,0 0-9,0 0 18,-1 0-61,0 0-2,1 0-17,-1 0 10,0 0 10,2 0-6,-2 0-9,1 0 10,-1 0 16,0 0 8,0 0-8,1 0 2,0 0-2,0 0 1,-1 0-2,0 0 12,-1 0-8,1 0 8,0 0-3,0-2-3,0 2 5,-1 0-6,1-1 14,-1 1-10,-1 0 10,1 0 19,-1-2-21,1 2 22,-1 0-28,-1 0 4,2 0-1,-2-1 2,1 1 1,-1-2-16,0 2 13,1-2-11,-1 2-28,0 0 28,0 0-29,1 0 37,0 0-11,0 0 7,0 0-13,0-1 17,0 1-8,1-2 7,0 2-10,-1 0 4,0-1-4,0 1 3,1-2 31,-1 2-16,0-1 23,0 1-27,1 0 18,-1-2-17,2 2 21,-1 0-24,0 0 7,-1-1-6,1 1 7,0-2-17,0 2 13,0 0-12,0-2 12,2 2-1,-1-1-1,-1 1 1,2-2-16,-2 2 19,2-1-18,-2 1 21,2 0-21,0-2 10,-1 2-11,0-1 12,-1 1-8,0 0 5,1 0-5,-1 0 44,-1-2-25,1 2 27,-1 0-36,0-1 49,-1 1-34,-1 0 37,1-2-1477,-1 2 478,0 0-1220,0-3 837,0-3 0,0-2 0</inkml:trace>
  <inkml:trace contextRef="#ctx0" brushRef="#br0" timeOffset="31">14452 2553 9893,'12'-6'-98,"-6"1"474,0-1-180,1 0 123,1-2-118,0 0-62,-1 1 50,0-1-55,-1 2 46,1-2 0,-1 2 20,1-1-15,-1 1-296,-1 1-481,1-1-93,-2 3-173,1-2 346,0-1 130,1-3 0,0-4 1</inkml:trace>
  <inkml:trace contextRef="#ctx0" brushRef="#br0" timeOffset="32">13313 2837 10813,'-15'0'-1656,"9"0"1704,-2-1-68,1 1 235,0 0-128,-1-2 135,0 2 40,1-1 13,0-1-31,0-1-119,0 1 13,0-1 79,1 0-46,0 2 54,1-2-79,0 1-62,0 0 61,-1 1-57,2-1 88,-1 1-172,0-1 118,1 2-125,-1 0 155,1 0-156,-1-1 101,-1 1-119,1 0-20,-1 0 110,1 0-116,-1 0 97,-1 0 17,1 0-30,-2 1 15,2-1-54,-1 2 36,0 1-42,1 0 57,-3 3 2,3-1-17,-1 1 13,0 0 2,0 2 31,-1-2-15,1 2 11,1 0-18,-2 0-7,2 0 17,0-1-17,-2 3 8,3-2-8,-1 1 6,0-1-38,1 1 37,0 0-36,1 1 39,-2-1-25,3 2 12,-2 2-15,2-3 20,0 3 30,0-1-23,0 1 20,1-1-27,0 2-3,0-3 9,-1 3 2,2 0-3,-1 1 3,0-1-9,0 1 12,0-1-1,0 2 6,1-2-7,1 0-25,-1 0 13,1 0-15,0-2 25,-1 2 30,1 1-22,0-1 21,0 0-81,0 1 35,0-1-30,0 0 44,0 0 4,0 0-5,0 2-1,0-2-1,1 2 4,-1-2-7,1 0 4,1 0 61,1-2-46,0 2 58,0-1-70,1 1-35,0-2 24,-1 1-27,1-1 43,0 1 6,0 1-17,0-2-11,2 1-18,-3-1-7,2 1 6,-2-2 11,1 0-9,-1-1 8,1 1-11,-1 0-1,2 0 1,-2 2 1,2-4-5,-1 4-14,0-3 9,0 0-8,0 1 25,0-2-5,1 0 5,-1 1 10,0-1-14,0-1 14,1 0-18,-1 0 26,1 1-19,-1-3 21,0 4-26,0-4 2,1 0-1,-1 0 9,3 0-31,-2 1 24,0-1-24,0-1 25,1 2-13,0-2 11,1 3-12,0-2 0,0 2 7,0 0-12,0 0 13,1-1-23,0 1 16,-1 0-19,0 0 22,-1 0-2,1-2 2,-1 0-1,1 0 1,-1-1 27,0 0-20,-1-1 18,1 1-23,0-2-1,1 0 2,-1 0 15,0-1-13,1 1 13,-1 0-14,0-1 4,2 1-3,-1 0 8,0-1-6,1 1-39,0 0 27,2-2-32,-1 2 40,0-1-2,0 1 0,1-1-5,0-1 2,-1 2 1,1-3-1,1 2-25,0-2 18,-1 2-22,2-1 27,-2 1-23,1-2 16,-2 0-17,2 0 20,-2 0 20,1 0-16,-2 0 15,2 0-21,-2 0 20,0-2-15,0-1 16,0 0-20,1-3 2,-1-1 1,0 1-14,0 0 13,0-2-14,2 0 18,-2 2 12,-1-2-8,1 0 7,0 1-12,-1-3 20,0 1-14,-1 0 15,1-2-21,-1 0-18,1-2 12,-1 1-12,0-4 19,0 1 1,1-4 4,-1 2-30,1-2-6,-1 0-4,-1-1 5,0 1 12,1-1 6,-1 0-9,0-2 6,1 2-9,0-5 3,0 1-5,-1-1 8,1 0 30,-1 0-22,1 0 23,0 2 8,-2 0-25,1-1 29,-1 1-11,0 1-14,0 2 16,-1-2-18,0 1 12,-1 0-5,1 0 9,-1 1-10,0-2-24,0 0 21,-1 2-19,0-2 24,-1 2 2,1 0-2,-1-1 0,0 0-24,0-1 16,0 0-18,0 2 21,-1-2-5,1 1 2,-2 1-6,0 1 33,-1-1-24,0 1 25,0-1-26,-1 0 22,1 1-14,-1-1 16,0 1-18,0 0-16,0 2 12,0 0-13,-3 2-15,3 0 22,-2 1-23,0 2 7,-1-2 14,0 3-18,-1-1 21,0 1-7,1 0 4,-1 0-9,1 1 9,-2-1-11,1 2 7,-1 0-8,1-1 8,-2 3-4,1 0 4,0 0-2,-1-1 1,1 1 2,-3 1-1,2 2-25,0-1 18,-1 0-20,1 2 25,1-2-1,0 1 0,-2 1-2,2-1 1,-1 1 5,0 0-4,-2 0 3,1 2-4,0-3 5,-1 3-3,1-1 5,0 2-2,-1-1-3,0 1 5,-1 0 23,1 0-20,-1 0 23,0 0-28,0 1 29,-2-1-21,2 3 23,-3 2-28,1 3 24,-1 1-17,-2 2 22,-1 5-25,-1-1 48,-1 3-35,-1 0 39,-2 3-58,1-1 18,-1 2-16,1 0-62,0-2 14,3-1-71,1-2 77,4-3-252,0 0 98,4-2-177,2-2 170,2-3 64,2-2 32,3 0-22,0-2-710,3 0-161,2-1-695,6-4 39,5 0-1,3-2 1</inkml:trace>
  <inkml:trace contextRef="#ctx0" brushRef="#br0" timeOffset="33">12276 2918 10622,'-3'-4'360,"1"2"-286,1 1-10,0-1-8,-2 1-22,2-1 167,0 0-107,0 2 109,1-1 70,-1-1-148,1 1 192,-1-1-157,1 1-9,0-1 28,0 1-63,0-1 45,0-1-28,0 1-126,0-2-59,1 0-32,0 1-118,1 0 90,2-1-32,-2 0 53,1 0 97,0 2 27,0-2-31,-1 2 0,0 0-1,0 1-3,0-1 9,0 2 7,-1-1 272,0 1-57,0-2 114,0 2-71,0 0-185,0-1 80,0-3-89,1 3-47,0-2 33,2 0-21,0 1-23,1-1-9,-1 0-13,1 0 19,1 1-56,0-1 84,2 2-88,1-3 89,-2 3 20,3 1-64,-2-2 40,3 2-89,-1 0 75,0 0-101,1 0 89,1-1 88,0 1-46,0 0 108,1-2-73,0 1-34,0-1 39,2 0-45,-1 1-8,3-2 16,-1 0-7,2 0 0,0-1-49,1 1 28,0-1-31,0 1-33,0-1 61,1 1-68,0 0 82,1 0-52,-1 1 33,3 1-42,-1-1 40,2-1-8,-1 2 3,1-1-8,1 1 7,-3 1-14,3-4 8,-1 3 67,-2-1 83,2-1-33,-1 2 28,1-2-90,0-1-27,-1 0 17,0 1-34,-1-2-2,-1 2-3,2 0 11,-3 0-53,0-1 39,-1 3-42,0-1 44,-2-1-2,1 2 2,0 1-8,-1-3 6,0 3 13,-1-2-10,0 0 12,-1 1 8,-1-1-18,1 1 20,-1-1-19,1-1-8,-2 1 8,1-1-6,1 2 8,-1-1-3,0-1 4,0 3-2,0-1 3,0-1-2,2 0 1,-2 2-51,2 0-2,0 0-11,-1 0 14,2 0 56,-1 0-19,1 0 18,-1 0-23,1 0 50,-2 0-37,0 0 39,1 0-45,-1-1 0,1-1 4,-1 1-4,-1-1 35,2 1-24,-2-3 35,0 3-30,0-1-21,-1 1 15,1-1-23,0 1-26,-1-1 38,1 1-40,-1 1 44,0-2-34,0 0 19,0 2-23,-1 0 48,1-1-12,-3 1 10,1 0-17,-2-2-5,2 2 3,-4 0-5,2 0 43,-2 0-7,2-1 17,-1 1-15,-1-2-41,0 1 20,0 1-18,1-2 24,-2 2-9,1-1 7,0-1-6,-1 2 5,1-2-2,2 2 0,-2-1-1,0-1-44,0 2 31,-1-1-37,1 1 29,-1-2 9,-2 2-9,1-1 14,-1-1 12,0 2-12,-1-2 12,0 2-15,0 0 12,1-1-8,0-1 9,1 1-8,-1 1-1,1-2 2,-1 2-2,1-3 1,0 3 0,0-1 5,0 1-7,0-2-2,0 2 0,0 0-2,0-2-24,-1 2 20,0 0-23,-1 0 28,0 0 7,1 0-6,-1 0 6,-1 0-18,0 0 7,1 0-6,-1 0 8,0 0-3,1 0 3,0 0-5,0 0 3,0 0-4,1 0 3,0 0-1,1 0 32,0 0 9,0 0 2,0 0-7,1 0 3,0 0 5,-1 0 4,1 0-32,-1 0-4,-1 0-21,0 0 32,-1 0-5,-1 0 10,0 0-4,0 0-143,-1 0 104,0 0-123,0 0 138,0 0 40,0 0-37,1 0 40,0 0-48,0 0 0,2 0 1,-2 0-1,0 0 22,0 0-15,0 0 19,0 0-294,-1 0 151,0 0-515,-1-1-79,1-2-117,-1 1-80,0-2 253,0-1 224,0-1-338,0-1 46,3-4-373,2-1 0,2-4 1</inkml:trace>
  <inkml:trace contextRef="#ctx0" brushRef="#br0" timeOffset="34">14553 2806 10813,'-16'8'-1144,"10"-5"1287,3-3 356,0 3-246,0 0-42,0 4-100,0 0-17,-1 6 95,1 2-63,-1 3 57,0 3-71,1 3 84,0 4-60,0 0 65,2 2-208,1 1 93,0 2-81,0 1 123,1-1 5,2 3-11,-1-4-4,3 3 13,-1-4-414,1-1 89,-1-1-283,1-2-50,0-2 191,0 0-158,1-4 174,0 0 71,-2-4 73,1-3-53,-1-3-132,-1-2-60,0-3 66,-1-2 129,0-1 226,-1-3 0,0 1 0</inkml:trace>
  <inkml:trace contextRef="#ctx0" brushRef="#br2" timeOffset="35">8045 3223 13538,'-3'8'0,"1"-2"0,-1 2 0,1-2 0,0 2 0,-1-2 0,1 0 0,-1 2 0,0-2 0,0 0 0,0-1 0,0 1 0,0 1 0,0-3 0,-2 1 0,2 0 0,0-1 0,-1 1 0,1 0 0,-1-2 0,0 1 0,1 0 0,-1-1 0,0 0 0,-1-2 0,2 2 0,-1-1 0,0 0 0,1-1 0,-1 1 0,0-2 0,0 1 0,1-1 0,-1 0 0,0 0 0,0-1 0,1 1 0,-1-2 0,1 1 0,-1-1 0,1-1 0,0 1 0,0-1 0,0 0 0,0 0 0,0 0 0,0-2 0,0 2 0,1-2 0,-1 1 0,1-1 0,0 0 0,0-1 0,0 1 0,0-1 0,1 1 0,-1-1 0,1 0 0,0 0 0,0-2 0,0 2 0,0-1 0,0 0 0,1 0 0,-1 0 0,1 0 0,0 0 0,0-1 0,0 0 0,1 0 0,-1 2 0,1-2 0,0 0 0,0 1 0,0-1 0,0 0 0,1 0 0,-1 2 0,1-2 0,0 0 0,-1 1 0,1 0 0,1-1 0,-1 2 0,0-2 0,1 2 0,-1 0 0,2-2 0,-1 2 0,0 0 0,0 1 0,0-1 0,0-1 0,0 3 0,1-1 0,-1 0 0,0 1 0,1-1 0,-1 0 0,2 2 0,-1-1 0,-1 0 0,1 1 0,0 0 0,0 2 0,-1-2 0,1 1 0,0 0 0,-1 1 0,2-1 0,-1 2 0,0-1 0,-1 1 0,1 0 0,-1 0 0,1 1 0,-1-1 0,1 2 0,-1-1 0,2 1 0,-2 1 0,0-1 0,0 1 0,0 0 0,0 0 0,0 0 0,-1 2 0,1-2 0,-1 2 0,1-1 0,-1 1 0,0 0 0,0 1 0,1-1 0,-1 1 0,-1-1 0,1 1 0,-1 0 0,0 0 0,0 2 0,0-2 0,0 1 0,0 0 0,-1 0 0,1 0 0,-1 0 0,0 0 0,0 1 0,0 0 0,-1 0 0,1-2 0,-1 2 0,0 0 0,0-1 0,0 1 0,0 0 0,-1 0 0,1-2 0,-1 2 0,1 0 0</inkml:trace>
  <inkml:trace contextRef="#ctx0" brushRef="#br2" timeOffset="36">7653 3070 10909,'0'-36'918,"2"23"-626,-1 6-308,2 0 70,1 4-243,-2-1 307,0 2 12,0 0 162,0 1-30,-1 1-228,0 3 209,0 3-206,0 7 232,0 2-63,-1 9-8,0-1-10,0 8-167,1-3 48,0 5-168,0-3 175,0 3-150,1-2 121,-1 3-144,1-3 182,-1 2-17,0-2 109,0-1-117,0-4-499,0-1-499,-1-3-202,1-1-19,0-4 415,1-2 188,0-1 0,3 0 1</inkml:trace>
  <inkml:trace contextRef="#ctx0" brushRef="#br0" timeOffset="37">2206 3299 11886,'0'10'0,"-1"0"0,1 0 0,-1 1 0,0-2 0,-1 2 0,1-2 0,-1 2 0,0-1 0,-1-1 0,1 0 0,-1 1 0,0-1 0,-1 0 0,1-1 0,-1 2 0,-1-3 0,1 1 0,-1 0 0,1 0 0,-1-2 0,0 2 0,0-2 0,0 0 0,-2 1 0,2-3 0,-1 3 0,0-3 0,0 1 0,0-2 0,0 2 0,-1-2 0,0 0 0,1-2 0,-1 3 0,1-3 0,-2 1 0,2-2 0,-1 1 0,1-1 0,-1 0 0,0-1 0,0 1 0,0-2 0,1 1 0,-1-3 0,1 3 0,-1-2 0,0 0 0,1-2 0,0 2 0,0-2 0,0 1 0,0-3 0,0 3 0,0-3 0,1 1 0,0 0 0,0-2 0,0 2 0,1-2 0,-1 0 0,0 0 0,1 1 0,0-3 0,1 2 0,-1-1 0,1 0 0,0-1 0,1 1 0,-1 0 0,1-1 0,0-1 0,1 2 0,-1-2 0,0 2 0,1-2 0,1 1 0,-1 0 0,1 0 0,0-1 0,1 0 0,-1 2 0,1-2 0,1 2 0,0-2 0,-1 1 0,1-1 0,0 2 0,1 0 0,-1-1 0,1 1 0,0 0 0,1-1 0,-1 3 0,1-3 0,0 2 0,1 1 0,0-1 0,-1 0 0,1 2 0,0-2 0,0 2 0,0-1 0,1 1 0,0 2 0,0-3 0,0 3 0,0-1 0,0 2 0,0-2 0,1 2 0,0 0 0,-1 1 0,1-1 0,-1 2 0,1-1 0,0 2 0,0-2 0,0 2 0,-1 0 0,1 2 0,-1-2 0,2 2 0,-2-1 0,1 2 0,-1-1 0,1 1 0,0 0 0,-1 2 0,0-2 0,0 2 0,0-1 0,0 3 0,-1-3 0,2 2 0,-2 1 0,0-1 0,0 2 0,0-2 0,-1 2 0,1 0 0,-1-1 0,1 1 0,-1 2 0,-1-3 0,1 3 0,-1-1 0,0 0 0,-1 1 0,1-1 0,-1 0 0,0 2 0,-1-1 0,1 1 0,-1-2 0,0 2 0,-1-2 0,1 2 0,-1 0 0</inkml:trace>
  <inkml:trace contextRef="#ctx0" brushRef="#br1" timeOffset="38">6383 3153 10813,'0'-19'189,"0"13"26,0 1 104,0 0-42,0 2-1,0 2-78,-1 2 57,-1 1-99,-1 5 16,-1 3-13,-1 5-101,0-1 63,1 4-84,1 0 108,-1-1 11,2 1-10,1-1-25,1 0 8,0-5-244,1 2 76,1-3-190,4 0-128,0-3 86,3-2-114,1-4 115,2 1-293,0-3 53,0 0-186,2-2-76,-1-1 278,0-1-49,0-4 274,-2-5 190,0-1-1,0-3 1</inkml:trace>
  <inkml:trace contextRef="#ctx0" brushRef="#br2" timeOffset="39">13517 3234 10813,'-12'0'0,"6"0"0,0 0-43,1 0 51,0-2-29,0 1 145,0-1-129,0-1 185,0 0-92,1 0 120,-2 1 19,2 0-24,-1 1 1,1 1-171,-1 0 54,1 0-165,-2 0 167,2 3-81,-2 2 56,1 4-53,0 2-69,2 0 111,0 1-48,2 1 86,0-1-70,1 1 39,1 1-38,2-2-20,3 2 70,3 0-79,4 0 80,1 1-108,3 0 85,0 1-99,-1-1 114,3 4-222,-4-2 54,2 4-198,-4-1 86,-2 0-32,-2 2 102,-3 0-16,-2 1 211,-3-1-101,-3 0 86,-2 0 101,-7-2-40,-1-1 175,-3-4-185,-3-1-19,3-4-100,-3-4 49,3-3 107,1-1 247,1-4 12,3-4 104,2-7-272,3-7-7,3-5-124,1-5 88,4-2-389,4-4 103,3-3-251,5 0-179,2 0 202,1 0-235,1 3 227,-1 2-171,0-1 56,-1 4-121,-2 3 67,-3 1 233,-2 6-40,-1-3 151,-2 4-1,-1-3 1</inkml:trace>
  <inkml:trace contextRef="#ctx0" brushRef="#br1" timeOffset="40">6520 3168 10813,'-15'-17'420,"8"9"-4,1 3 3,-1 1-1,3 2-31,0 1-96,1 1-22,0 4 23,0 1-30,2 9-127,1 3-31,-1 5 29,1 5-225,0 1 195,0 1-238,1 3 210,-1 2-307,1-3 194,0 3-270,1-1-541,-1 1 228,0-2-472,-1-1 397,0-3 146,-1-3-27,0-5-1,-2 0 1</inkml:trace>
  <inkml:trace contextRef="#ctx0" brushRef="#br1" timeOffset="41">6107 3212 10813,'-11'0'-469,"6"0"456,-1 0 36,2 0 121,0 0 15,0 0-68,0 0-21,1 0-64,0 0 37,1 0 43,0 0 606,1 0-542,2-2 519,2 2-592,4-3 38,0 2-2,4-4 26,-1 0-18,0 1-77,1-1-118,1 2-39,-1 0-53,0-1 64,1 4 79,-2-1-15,-2 1 95,0 0-156,-1 0 109,0 1-128,-3 1 221,-1 1-88,-1 3 83,0 1-98,-2 2 97,-1 2 20,-1 1 11,-3-1-6,-1 3-92,-2 0 30,0 2-21,-1-2-10,0 0 6,0 0 2,1-1 18,1-2-73,1-2-37,1-1-4,2-4-66,1 1 56,1-2-8,1-1-10,2-1 94,0 1-52,4-2 39,2 0 42,2 0-43,3-2 65,0 1-83,0-1 28,1 1-5,-2 1 6,0 0-7,0 0 25,-2 3-19,-2 1 24,-1 4 87,-3 3 38,-1 5 0,-1-1-21,-3 2 49,-1 4-22,-4-1 138,-3 0-122,-3 1 156,-2-3-88,-1 1 157,0-3-268,-1-4 57,1-1-145,-1-3 96,2 0 18,0-4-37,0-1-19,3-1-802,0-2 94,1 0-470,1-2 431,3-2-354,1-4 267,2-1-420,1-2 468,1-2 235,2-1 133,2-1 117,3-3-1,3 0 1</inkml:trace>
  <inkml:trace contextRef="#ctx0" brushRef="#br2" timeOffset="42">13096 3324 9502,'-6'3'-967,"3"-3"1011,0 0-18,0 0 18,1 0-16,-1 0 20,2 0-18,-2 0 56,2 0-46,0 0 162,0-1-133,1-1 92,0 1-12,0-3 29,0 3 5,0-2-25,0 1-4,-1 1 30,0-2 13,1 1-18,-1 0-39,0 1-32,1-1 51,-1-1-104,1 2 63,0-3-60,0 0 78,1 1-121,2-4-19,1 3-15,4-2-87,0 1 81,0-1-27,2 1 30,2-1-16,-1 1-23,1 0-13,0 2-8,0 0 106,-2 2-20,1 1-15,-1 0-28,-1 0 5,-1 0-17,-1 1 46,1 2 3,-2 5-2,0 3 6,-2 5-23,-1 2 10,-1 4-9,-1 3 13,-2 5-61,-1 1 45,-4 3-47,-2 1 60,-4-1-14,0-1 8,-1-2-12,-1 0 23,-1-3-9,1-3 5,-2 0-10,2-5 33,-3-1-23,4-3 24,-2-4 68,2-3 26,2-2 6,2-4-14,1 0 1,0-5 42,3-1 0,2-5 4,1-4-148,1-4 53,3-1-46,1-1 68,5 0-17,3 0 37,4 0-30,1 3-85,3 2-43,-1 4-8,2 1-115,-3 4 183,4 0-103,-5 4 99,5 4-189,-6-1 14,3 6-165,-4 2 31,1 3-10,-3 0 71,-1 0 42,-1 0 92,1 0 31,-3-3-107,-1 0 13,1-3-78,0 0 0,2-1 1</inkml:trace>
  <inkml:trace contextRef="#ctx0" brushRef="#br1" timeOffset="43">291 3226 11748,'4'26'755,"-3"-4"-343,-1 9-171,-1 5-11,1 2-97,-1 2 33,0 1 19,-1-1-14,1 3 63,-3-3-442,3-1 123,-2-1-297,1-1 209,-1-4-281,0-2 121,1-5-259,0-4 229,0-3-364,1-5 239,1-5-340,-1-4 344,1-2 0,-1-1 1</inkml:trace>
  <inkml:trace contextRef="#ctx0" brushRef="#br1" timeOffset="44">638 3340 8519,'7'0'225,"-4"0"-171,-1-2 7,0 1-5,1-3 1,-1 1-1,0-1 7,1-1 143,-2-1 59,2 0 145,-2-1-127,1 3 144,-1-4-165,1 3 147,0-1-116,-1 0-12,0 1-62,0 0-1,0 1-91,-1 0 53,0 1-53,0 2 277,0-1-122,-1 1-103,-2 2-205,-5 1-163,0 4 14,-3 5 121,-3 3 32,0 5 59,0 3 21,-3-1 126,2 4-11,1 0 36,-1 2 92,2-1-71,3-1 22,1 2-41,4-5-76,1 0-17,2-4 88,1-1-64,4-3 181,3-1-192,6-5 102,4-4-221,3 0 5,4-6-19,3 0-334,-1-4 70,2-3-200,0-5 186,-2 0-362,0-2 152,-3 1-299,-3-1 292,-1 0 141,-4 1-21,-3-1-164,-1 4-77,-3-2-155,-3 1 0,0-1 1</inkml:trace>
  <inkml:trace contextRef="#ctx0" brushRef="#br1" timeOffset="45">11921 3349 11521,'-2'39'851,"0"-12"-689,-1 4-4,0 6-103,0 5 42,-1 5-160,0-2-86,-1 2 93,2-3-158,-1 0 230,-1-2-393,2-5 177,2-1-280,0-8 210,0-3-259,1-6 106,-1-4-211,1-5 256,0-6 118,1-7 48,1-3 0,1-8 0</inkml:trace>
  <inkml:trace contextRef="#ctx0" brushRef="#br1" timeOffset="46">12094 3461 8216,'-6'-6'3235,"3"5"-2775,0-1-64,1 2-123,-1-2-8,-2 2 37,0 2-110,-1 1 3,-2 7-30,-1 4 20,-2 6-34,1 5 0,-1 1-22,0 6 51,0 0-47,2 1-61,3 0 1,1-4-166,2 0 161,1-8-182,3 0 165,1-7-38,3-2 127,4-6-61,4-2-143,2-4-196,1-7-57,2-5-40,1-4-305,0-6 157,0 1-262,1-4 283,-2 0-44,1 0-24,-2 0-191,0 0-1,-1 0 1</inkml:trace>
  <inkml:trace contextRef="#ctx0" brushRef="#br1" timeOffset="47">11783 3479 8847,'2'-7'108,"-1"4"524,-1 0 551,-1-2-495,0 2-221,0 2-150,0-1-55,0 1-140,-1 1 134,1 0-127,-1 0-77,0 0 20,-1 4-213,-1 4 217,1 5-131,-1 2 110,1 5-147,0 1 87,1 2-76,0-1 1,0 1 41,1-2-210,1-1 177,0-3-216,2-1 198,1-4-112,1 1 79,3-6-40,0 0 42,2-3-102,-1 0 58,2-4-204,-1-4-83,3-2 40,-2-3-130,1-5 228,1-2 30,-1-4 113,1 0 0,1-2 0</inkml:trace>
  <inkml:trace contextRef="#ctx0" brushRef="#br2" timeOffset="48">6806 3596 9502,'6'-2'-652,"-4"0"1201,-1-1-283,1 0-125,-2 0 29,0 2-88,0-1 128,-2 2-143,0-2 29,0 2-30,-1 0 37,0 0-127,1 0 91,0 0-98,0 0 119,0 0 6,0 0-7,0 0 3,0 0-99,0 0 14,0 0-36,-1 0 37,-1 0 21,0 0 4,0 0-9,0 0-16,0 0 30,-1 0-33,-1 0 37,0 0-19,0 0 14,-2 0-7,2 0 12,-1 0 4,0 2-4,0 0 2,-1 2-48,1 1-60,0 0 28,0 1-34,-1-1 48,0-1 21,0 1-26,1 1 21,0-1 14,0-1-19,1 1 18,-3 0 46,1 0-33,0-1 34,0 1-48,-1 0 0,1-1 0,0 2 8,0-2 30,0 0-25,-1 1 27,2-2-31,0 2-28,0-2 28,1 2-29,-2-1-77,2-1 77,-1 2-84,1 0 101,0 1-75,0-1 45,0 1-52,-2-1 59,2 1 6,-1 0-21,0 0 16,-1 1 6,-1 0-4,1 0 7,-1 0-17,0 1 76,0-2-50,-1 4 62,2-4-37,-2 0-23,0 2 28,2-2-27,-1 1 40,0-1-25,0 0 30,-2 2-39,2-2-3,-1 0 7,1 1-5,-2-3 81,2 2-78,1 1 78,-1-3-92,0 3 10,1-1 7,0-1-5,0 2-89,-1 1 74,0 0-78,-1 0 92,0 1-15,-2 0 6,0 1-12,0 1 5,-1-2 6,0 2-23,1-2 18,-2 2 16,1-1 88,0-1-45,-1 2 43,1-2-61,1 1-21,-1-1 28,2 0-19,0 1 2,0-2 3,0 1 2,1 0-43,0-1 34,-1 1-33,1 1 38,-1-1-2,1 1 0,-1-1-2,1 0-48,1 1-3,-1-1-16,0 0 21,1 2 19,-1-1 10,0 1-11,-1-2 52,2 2-33,-1-2 33,0 2-42,-1-2 1,2 2 1,-2 0 3,-1 3 0,1 0 4,-1 0-4,-1 2 3,2 0-29,-1 1 9,0 2-12,-1-2 17,1 1 3,1 3 4,-2-4-5,2 3 20,-1-1-11,0 1 10,-1-1-16,2 1 6,-2 0-3,1 1 5,0-1-5,0 2 2,0 0-1,1-2 8,0 2 54,-1 0 23,2-1-3,-1 1-6,0-1-79,0 2 20,1-3-20,-2 4 34,-1-1-9,1-1 9,-1 3-10,-1-3-9,1 3 6,0-2-5,0-1 8,1 1-5,1-2 1,-2 2-9,1 0 37,0 1-64,-1-1 55,3-1-56,-3 1 0,2-1 27,-2 3-29,2-1 32,-2 1 1,2 0-6,-1 1 4,0 1 58,-2 1-43,1 0 45,-1 1-59,2-2-3,-1 1 1,-1-3-1,1 2 4,0-1 86,-1-1-60,1-2 71,0 2-50,-1-3-16,2 2 21,0-1-115,-1-3 61,2 2-63,1-2 84,0 1 5,-1-1-4,2 0 6,0-1-5,0 0-144,0 1 99,0-1-121,-1 1 64,0 2-64,-2 0 23,1 0-27,1-1 156,-1 0-51,1 1 48,1-2-32,0 0-8,-1 0 12,1 1-14,1-3-20,0 3 15,1-3-15,0 3 22,0-3 6,0 1-3,1 0 20,0 0-9,0-1-90,0 3 60,1-3-86,0 1 114,0-2-22,1 0 18,-1 0 89,1-1-76,0 0 81,-1-2-105,0 1 30,0-1-19,1 0 28,0 2-29,-1 0 7,1-1-5,0 1 18,0-1-43,-1-1-17,2 2 3,-1 0-2,1-1-64,-1 1 81,1 1-98,0-1 136,-1 1-31,1 0 27,0 0-43,-1 0 129,-2 0-96,1 2 96,0-2-113,0 0 60,-2 2-35,2-2 45,-2 1-54,1-1 0,0-2 8,0 1-1,1-4-45,0 1 35,1-1-32,-1 1 44,0-2 4,1 0-7,0 0-3,0-2 28,0 0-25,0 1 23,-1 1-34,1-4 4,0 3-5,-1-1 6,2 0 73,-1-1-156,0 2 137,0-1-152,1-1 54,-1 1 37,1-1-40,0 1-7,-1-1 37,1 1-44,-2 1 41,0 1 32,1-3-31,0 2 23,0-2-36,0 2 6,-1-3-20,1 1 18,-2 0 81,2 0-136,0-2 136,-1 2-152,1 0 127,-1 1-32,0-1 33,1 0-18,0-1-16,-2 0 17,2 0-24,0 1 70,-1 0-52,1 0 52,-1 1-67,2-1-1,-3 1 4,1 1 0,0-1 96,0 0-49,1 1 70,-2 2-79,1-2-10,-1 2-4,1-1 1,-1 0-4,0 1 5,1-2-4,0-1 4,-1 1 46,0-1-34,-1-1 34,1 0-46,0-1 68,1 0-49,-1-1 56,0 0-22,0 0-23,-1 1 29,1-1-33,0 0 7,0 0-1,0 1 5,1-3-63,-1 4 38,1-2-38,0 2 52,0 0-52,-1 0 36,2-1-41,-2 1 51,1 0-8,-2 0 5,1 0-22,-1 1-33,1-1 162,-2 0-128,0-1 150,0 1-59,-1 0 20,0-2 9,0 2-4,-1-2-78,0 1 17,2-1-11,-2 0-32,1 0 26,1 0-9,0-1 29,2 0-100,0-4 66,1 3-89,1-3-24,2 1 89,0-2-528,0 1 284,2-2-555,2-1 373,2-3-97,3-1 226,1 0 74,2-5 53,1 2 0,3-5 1</inkml:trace>
  <inkml:trace contextRef="#ctx0" brushRef="#br2" timeOffset="49">12248 4140 9421,'0'-12'323,"0"7"-306,0 0-131,0 2 185,0-2-125,0 2 111,0 0 11,0 0-26,0 2 21,0-3 14,0 3-12,-1-2 14,0 1-21,-1 1-5,-1 1-4,-1-2 7,-1 2-74,-1 0 64,1 0-67,-1 0 81,-1 0-81,0 2 64,-1-2-67,0 1 135,-1 1-50,0 1 40,-1 0-57,0 0 6,0-1-3,0 1 3,0-2-34,-1 2 19,1-1-19,0 0 34,-1 1-57,0 0 44,0 0-46,-1 0 55,-3 0-37,1 0 29,-1 4-36,-1-3-9,0 2 26,-3 1-38,0 0 46,-1 1-14,0 0 6,0 0-6,0 1 5,0-1 2,-1 0 2,2 1 0,-1-1-41,1 0 30,0 0-38,2-1 42,0 0-47,-1 0 35,2 0-39,-2 0 137,2 0-71,-1 2 72,1-3-88,1 2 29,-1 0-18,2 0 22,0 0-7,0-1-13,1 3 18,-1-1-16,1 0-21,0 1 16,-1-1-12,1 2 19,0 0-55,-1 1 41,2-1-49,-1 3 10,-1-1 26,2-1-35,-1 2 37,-1 0-17,0-1 8,1 3-12,-2-1 32,1 1-8,-3-1 5,2 3-10,-1-1-5,-1 0 4,1 3-2,-2-1 2,0 4 60,0-1-43,-1 2 48,1 0-42,0 1-7,0 2 9,0-1-8,1 1-33,0 0 26,2-3-25,-2 3 31,4-4-2,-2 4 3,3-7 0,1 4-56,0-4 38,-1 2-46,2-4 53,0 1 18,-1 0-13,1 0 8,0 1 55,0-1-57,-2-1 59,0 3-64,0-3 26,-2 3-12,1-1 17,-1 3-58,0-2 24,0 2-23,1-1 36,-1 1-34,1-1 25,2-3-29,-2 3 34,3-2-5,0 0 5,0 1-13,1-3 52,1 3-45,0-4 42,1 1-50,-2 0 21,4 0-13,-1-1 15,0 1-38,2 0 19,-2 1-16,2 1 25,-2-1-8,0 1 7,2 1-7,-2-1 7,2 0-36,-1 0 27,1 1-32,-1-3-11,1 3 32,0-3-46,0 3 53,0-4-9,0 0 7,0 0-9,0 0-11,0 1 6,-1-1-9,-1 1 12,1 1 11,0-2-11,0 2 10,0-2-8,0 2 9,0-2-6,0 0 8,-1-1-8,2 1 0,-1-1 6,1-1-4,0-1 4,0 0-5,0 0 2,1 0 7,-1-1-5,0 1 6,1 0-8,0 0-2,0-2 2,0 3-2,0-5 2,0 6 17,0-3-12,-1 2 13,0-1 77,0 2-68,-2-2 74,2 1-93,-1-1-1,1 2 2,0-2 2,0 0-25,0 0 26,0 0-24,1-1 34,-1-1-55,1 1 41,0-1-44,0 1 50,-1 1-71,0 0 48,0 0-52,-1 0 51,1 1 8,-2 1-17,0 1 13,1-1-10,-1 1 7,1-1-8,1 1 32,0-3-20,0 0 21,1 1-25,-1-1 16,1 0-11,-1-1 12,2 1-11,-1-2 12,0-1-7,1 0 9,-1-1-9,1-1-3,1-1 4,-1-2-3,0 0-76,1 1 55,-1-1-58,1 2 74,-1-1-1,0 3 1,-2 1-5,0 0-80,0-1 53,0 1-59,-1 0 69,0 3 45,1-3-41,-2 2 34,0-2 31,0 1-50,0-1 58,1 0-68,-1 0 65,0 0-41,0-2 47,0 1-13,1-3-32,0 1 40,1-2-43,0 2 2,0-2 1,1-1 1,0 1 3,0-1-22,-1 1 17,1-1-18,0 1-1,0 0 16,0-1-19,0 3 20,0-2-13,0 2 7,-1-2-9,0 4-13,0-3 18,-3 4-21,1-1 24,-2 2-1,0 1 1,0-1-2,-1 2 0,1-1-36,0 1 26,0 0-30,0-2 48,0 1-11,2-2 11,0-2-14,2 0 6,0-1-5,-1 0 5,1-2 10,0 0-11,-1-1 13,2 1-15,-1 1 1,0-1-1,-1 0 4,1 0-2,-1 2 18,0 0-13,-1 1 12,0-1-11,1 1-3,-1-1 3,0 2-2,0-3-19,0 3 15,0-2-15,0 1 18,1-1-59,0 0 42,-1-1-45,0 3 57,-1-3-1,0 3-2,1-2-1,0-2 7,-1 2-8,1-2 5,-1 0 17,2 0-20,0-1 22,1 0-26,0-2 24,0 2-16,1-4 20,0 2-6,0-1-11,1 1 15,0-2-18,1 1 11,-1 0-7,0-1 8,1-1-7,0 2 0,-1-2 0,0 1-61,-1 1 42,1-1-45,-2 1 56,1 0 55,-1-1-42,0 1 43,0-1-44,0 1-5,0-1 6,0 1-8,1 1-54,0-1 40,0 1-40,-1 0 53,0 1 7,0 0-6,-1 2 5,0-1 53,-1 1-44,1-3 43,0 2-58,0-2 124,0 0 33,-1 0 14,1 0-37,-2 0-100,1 0-9,0 2 30,0 0-75,-1 1 66,2-1-62,-2 1 77,1-2-157,0 1 117,1 0-123,0 0-1,0-1-41,-1 1-22,-1 0 37,0 1 30,0-3 68,-1 3-100,-1-3 100,-2 2-47,1 0 37,-1-2-63,-1 0-103,2-2-8,-1 1-100,2 0 119,-2-2-149,3 0 75,1 0-131,1 0 93,3-2 23,0-3 30,0-1 0,0-3 1</inkml:trace>
  <inkml:trace contextRef="#ctx0" brushRef="#br0" timeOffset="50">12298 4249 9127,'-5'0'383,"2"0"-328,1 0 45,1 0 28,0 0 165,-1 0-102,2-1 93,-1 1-176,1-3 77,0 1-82,0 0 94,0-1-115,0 2 136,0-1-99,0 1 99,0-1-62,0 1 53,0-1-19,0 0-18,0 1-108,1-1-31,0 1-16,2-2 9,1 1 3,0 1 3,1-1 75,2 0-52,-1-1 64,1 2-93,2-2 28,0-1-21,1 3 24,0-2-13,0 0 5,1 0-13,1 1-6,-1 0 17,0-1-18,1 2 19,0-1-8,-2 2 2,3-1-5,-2-1 40,1 2-9,0-1 15,1-1-16,-1 0-19,-1 1 4,2 1 3,-2-2-3,0 1 3,2-1-3,-2 2-3,1 0-80,1 0-19,0 0-11,-1 0 24,2 0 47,-1 0 17,0 0-23,0 0 26,0 0-18,0 0 12,1 0-26,0 0-46,0 0 31,1 0-33,0 0 51,2 0 5,-2 0-6,2 0 4,0 0 52,0 0-35,1 0 37,-1 0-50,0 0 67,1-1-47,-1-1 51,1 0-59,0 1-33,-1-1 31,0-1-29,1 3 16,-1-1 11,2 1-7,-3 0 15,2 0-72,-1 0 48,-1 0-60,1 0 33,-1 0 23,2 0-28,-2 0 26,3 0-3,-3 0-7,3 0 4,-2 0 0,2 0 110,-2 0-78,2 0 82,-1 0-100,1-2-2,-1 2 8,1-1-6,0-1 157,-1-1 33,1 1 25,0-1-83,1 2-82,-1-1-48,1-1 69,0 1-124,-1 1 93,1-1-95,-3 1 116,0-1-8,1 2 1,-2-1-5,1-1-99,-3 2-19,2-2-18,-2 2 22,0 0 50,1-1 19,-2 1-32,1-2 42,0 2-17,-1 0 18,-1 0-11,2 0 26,-4 0-17,2 0 19,-1 0-22,-1 0 24,-1 0-15,0 0 17,1 0 66,-2 0-66,1 0 73,0 0-90,-1 0 7,2 0-6,-3 0 11,2 2 55,-1-2-27,1 0 34,-1 1-48,1-1-123,-2 0 88,1 2-88,1-2 120,-2 2-5,1-2 6,-1 0-17,0 1-135,0-1 89,0 0-110,-1 0 119,0 0 2,1 0-30,-1 0 28,0 0 157,0 0-70,-1 0 146,0 0-170,1 0-10,-1 0-31,0 0 6,1 0 3,0 0 12,-1 0-9,1 0 18,-1 0-61,0 0-2,1 0-17,0 0 10,-1 0 10,1 0-6,-1 0-9,1 0 10,-1 0 16,0 0 8,1 0-8,0 0 2,-1 0-2,1 0 1,-1 0-2,0 0 12,-1 0-8,2 0 8,-1 0-3,0-1-3,-1 1 5,0 0-6,1-2 14,-1 2-10,-1 0 10,1 0 19,0-2-21,0 2 22,-1 0-28,-1 0 4,1 0-1,-1-1 2,1 1 1,-1-2-16,0 2 13,1-1-11,-1 1-28,0 0 28,0 0-29,1 0 37,0 0-11,1 0 7,-1 0-13,0-2 17,0 2-8,0-1 7,1 1-10,-1 0 4,0-2-4,0 2 3,1-1 31,-1 1-16,1-2 23,-1 2-27,1 0 18,-1-2-17,1 2 21,0 0-24,0 0 7,-1-1-6,1 1 7,0-2-17,0 2 13,1 0-12,-1-1 12,1 1-1,0-2-1,-1 2 1,2-1-16,-2 1 19,3-2-18,-3 2 21,2 0-21,-1-1 10,0 1-11,0-2 12,-1 2-8,0 0 5,2 0-5,-2 0 44,-1-2-25,1 2 27,-2 0-36,1-1 49,-1 1-34,-1 0 37,1-2-1477,-1 2 478,0 0-1220,0-3 837,0-3 0,0-2 0</inkml:trace>
  <inkml:trace contextRef="#ctx0" brushRef="#br1" timeOffset="51">603 4561 10813,'-1'-23'558,"0"14"-628,-1-1 204,0 2-58,-1 2 58,0-2 0,0 2-130,-1 1 175,1-1-99,-1 5 138,1-4-16,-1 5 16,0-2-22,-1 1 0,-1 1-104,0 0-8,-1 1-95,0 3 200,0 2-60,0 2 146,-1 1-111,2-1-122,1 1 84,1-1-89,0 1-22,2 1 96,1 1-107,1-2 147,2 2-17,2 0 15,3-2-26,4 2 8,3 0-106,2 0-6,1 1-47,1 1-379,1 1 133,-2 1-253,0 1 174,0 3 49,-5 0 19,1 2-30,-4 1 207,-2 0-31,-3 1 98,-1-1-66,-2-1 287,-2-3-61,-1-1 267,-4-3-286,-1 1-26,-4-6-158,1 0 82,-1-4 385,1 0-1,-1-2 239,1-2-203,0-1-17,1-1-45,0-6 2,2-5-167,1-5-72,3-5-74,0-6 34,2-2-116,1-1 28,1-5-83,3 5 44,2-6-180,1 5 38,3 1-111,-1 6-30,-1 2 131,-1 4-174,-1 2 227,0 3-524,-2 3 250,0 3-385,-2 2-275,-1 3 452,0 0-397,-1 1 520,0-1 0,0-2 1</inkml:trace>
  <inkml:trace contextRef="#ctx0" brushRef="#br1" timeOffset="52">244 4563 10413,'0'-9'875,"0"5"-480,0 3-154,1-1 47,0 2-76,1 3 4,0 7-13,1 5-86,0 9-22,-1 5 16,1 6-168,0 5 132,0 1-173,0 1 159,1-1-413,-1-1 166,0-1-288,1-5 181,-1-2 220,1-6-4,-1-1 65,0-5-358,-1-2-153,2-4-342,0-2-1,1 1 1</inkml:trace>
  <inkml:trace contextRef="#ctx0" brushRef="#br1" timeOffset="53">6092 4685 10813,'-9'0'-1163,"5"0"1375,1-2 390,1 0-246,-1-1-18,2 0-127,0-1 14,0-3-135,1 1-32,1 0 1,1 0 14,3-2 17,1 2-48,4-2-15,1 0-115,0-1 78,4-1-23,0 2 42,0 1-63,2-1 26,-1 3-158,0 0 126,-1 4 34,-1-1 18,0 1 48,-2 1-208,-2 0 71,0 0-181,-3 3 168,-2 2 3,-2 2 87,-1 3-13,-2 1 170,-2 1-52,-2 1 166,-3-1-159,-4 1 157,-1-3-105,0 3 154,-2-2-116,1 0-39,2-3-35,1-1-35,0 0 46,3-1-28,3-3 85,0 0-63,2 0-246,2-1 11,0-1-199,2 1 79,3-2 166,3 0-35,4-2 88,1-1 48,1-1-61,3-1 51,-1 0-10,2 1-9,-1 2 15,-1 0-23,1 2 9,-3 2-4,0 0 38,-3 5-27,-3 4 119,-2 3-3,-2 5 10,-2 0 178,-4 3-118,-1-1 171,-4 1-165,-4 0 130,-3 0-108,-2 0 141,-1-3-102,-2-1-49,2-2 14,-1-1-77,1-2-17,1-2 6,1-2 18,1-1 33,1-3-702,2-2 106,3-2-515,0-1-156,2-1 312,2-5-279,2-4 371,1-2 212,2-5 28,3-2 14,4-5 0,2-2 0</inkml:trace>
  <inkml:trace contextRef="#ctx0" brushRef="#br1" timeOffset="54">6505 4621 9572,'0'-10'1555,"0"9"-1206,0-1-133,-2 2 17,-1 0-125,-1 2 68,-2 1-77,-2 3 1,0 5 64,-2 5-69,0 1 85,1 3-85,0 2 59,0 1-46,3-1 67,2 2-126,2-1 75,1-4-104,1-1 85,2-4 46,2-4-50,3-2 51,4-5-63,1-3 32,2-3-46,2-4 60,0-8-27,0-2 25,0-7-30,-4 1-386,2-4 69,-6 1-246,-1 1 172,-3 0-23,-2 1 33,-2 3-93,-3 0-123,-3 6 69,-2 2-95,-4 5 144,0 2 105,0 5 55,-2 1-53,3 3-10,0 3-91,0 3-40,0 5 0,1 2 1</inkml:trace>
  <inkml:trace contextRef="#ctx0" brushRef="#br1" timeOffset="55">12024 4708 10813,'-8'14'-1997,"4"-9"2236,0-1-123,0 1 125,0-3 33,-1 1 46,1-2-39,0 2-155,0 1 31,0-1-54,1 1 61,-2 3 24,1 0-21,0 1 21,-1 2-19,1-1 0,1 0-1,1 1 129,0-3-43,1 3 62,0-2-92,2-1 38,0 1 19,2 0 31,3 0-20,3-2-143,2 0 56,1 2-70,1 0-131,1 0 62,0 3-209,0 0 223,-2 1-331,0 2 174,-1 2-232,-3 4 69,-2 0 99,-2 4-136,-2 2 188,-2-1-209,-2 2 174,-3-2-239,-3-2 198,-2-3-4,-1-3 100,0-4-9,0-5 270,0-2-96,1-8 290,1-2-268,2-12 235,1-6-166,2-10 230,2-6-210,3-6-34,1-1-76,6-2-18,0 2-24,4-3 26,0 4 15,3 0 25,-2 4-237,0 4 21,0 2-257,-3 5-141,-2 6 84,-1 4-124,-2 8 199,-2 2-362,-2 4 112,-1 2-274,-2 3 313,-1 0 147,-5 3 57,1 4-1,-3-1 1</inkml:trace>
  <inkml:trace contextRef="#ctx0" brushRef="#br1" timeOffset="56">11866 4775 11116,'-5'28'927,"2"-11"-769,2 5-96,-2 3 25,1 5 18,0 4 8,-1 4-61,0 1 38,-1 1-159,1-1 160,0 2-284,0-5 136,0-2-213,2-4-60,-1-2 157,2-7-171,0-2 146,0-6-386,0-6 194,0 0-333,1-15 297,2-3-1,1-12 1</inkml:trace>
  <inkml:trace contextRef="#ctx0" brushRef="#br1" timeOffset="57">11757 4937 10813,'0'-26'-922,"0"16"1036,1 1 190,0 3-82,0-4-28,0 4 9,1 0-33,0 3 139,-1 0 249,0 0-166,-1 4 146,-1 4-294,-2 6-18,-1 4 58,-2 9-50,0-1-490,0 5 73,1-1-337,1 1 256,1-3 120,1 0 100,2-5 1,0 0 20,1-4-62,2-4 18,1-2-17,1-2-17,3-4-66,0-2 20,1-1-318,1-2 212,-1-4-238,0-3 179,0-4-256,1-5 258,-2 0-235,1-5 338,-2-2 0,1-1 1</inkml:trace>
  <inkml:trace contextRef="#ctx0" brushRef="#br0" timeOffset="58">6691 5678 8770,'-5'0'-102,"3"0"107,1 0-26,-1 0 30,1 0 73,0 0 37,0 0 81,0 0 124,0 0-147,1-1 28,0-1-175,1 1-61,1-1-109,4 2 59,0 0-69,3 0-84,1 0 49,1 0-194,0 0 196,1 0 35,-1 0 114,2-3 20,0-3 0,-1-2 0</inkml:trace>
  <inkml:trace contextRef="#ctx0" brushRef="#br0" timeOffset="59">971 5700 8770,'-5'0'-102,"3"0"107,1 0-26,-1 0 30,1 0 73,0 0 37,0 0 81,0 0 124,0 0-147,1-1 28,0-1-175,1 1-61,1-1-109,4 2 59,0 0-69,4 0-84,-1 0 49,2 0-194,0 0 196,1 0 35,-1 0 114,2-3 20,0-3 0,-1-2 0</inkml:trace>
  <inkml:trace contextRef="#ctx0" brushRef="#br0" timeOffset="60">12234 5955 8770,'-6'0'-102,"4"0"107,1 0-26,-1 0 30,1 0 73,0 0 37,0 0 81,0 0 124,0 0-147,1-2 28,0 0-175,1 1-61,1-1-109,4 2 59,1 0-69,2 0-84,0 0 49,2 0-194,1 0 196,-1 0 35,0 0 114,3-3 20,-2-3 0,0-2 0</inkml:trace>
  <inkml:trace contextRef="#ctx0" brushRef="#br1" timeOffset="61">753 6157 10813,'-18'-4'3081,"12"8"-2512,0 7-190,1 6-234,0 8-57,0 8-188,2 3 211,1 6-211,1 2 181,1 4-182,0-1-367,2-2 173,0 2-294,2-5 302,2 2-172,0-5 135,-1-3-510,0-5 147,0-6-257,0-3 0,1-3 0</inkml:trace>
  <inkml:trace contextRef="#ctx0" brushRef="#br1" timeOffset="62">6567 6170 11780,'-18'29'728,"7"-10"-606,0 6 52,0 0 19,-2 3-16,3-3 10,1 2-152,2-4-51,1-1 2,0-2 26,3-1-150,2-5 55,1-2-254,2-4 243,4-1 42,4-4 96,4-5 28,4-1-905,2-8 349,3-3-746,2-6 546,2-5 0,1-3 0</inkml:trace>
  <inkml:trace contextRef="#ctx0" brushRef="#br1" timeOffset="63">298 6380 9502,'0'-20'-493,"-2"11"1177,1 1-148,-1 0-180,1 0-18,0-1-76,0 0 27,1-1-20,0-1 21,0 0-28,0 2 73,0 0 20,1 1 28,0 0-12,1 3-73,2 2-8,0 0-28,0 3-140,3 2-7,-2 2-20,2 7-193,0 8 166,0 5-230,-1 7 237,-1 2-108,-1 2 71,0 1-48,-2 3 38,0-1-293,-1-1 114,0 1-286,-1-1-279,0-4 179,-2 1-267,1-4 298,-3-1-197,1-5 87,-1-4-171,1-4 335,0-7 172,1-4 153,-1-5-1,0-2 1</inkml:trace>
  <inkml:trace contextRef="#ctx0" brushRef="#br1" timeOffset="64">6169 6306 10813,'-4'-16'-16,"3"10"111,1 1-102,0 2 121,0-2 10,0 2-13,1 0 0,1 0-79,1 0 70,1 0-67,2 0 85,1 1-153,0 0-34,3 1-11,-1 1 23,-1 0 18,1 0-54,-1 0 2,0 0-77,-1 3 173,-2 0-68,1 5 50,-3 3 137,0 1-122,-2 5 116,0 4-72,-1 1-37,-2 3 49,0 1-59,-4 2 87,-2 3-58,-1-3 77,-3 4-76,0-4 86,0 0-62,-3 0 66,3-6 34,-2 1 42,1-6 4,2-1-18,1-5-10,2-3-62,0-2 65,2-3-226,2-1 112,1-1-107,1-4 147,1 0-105,1-7 69,2-2-71,1-5 105,5 0-151,3-2-32,1-1-46,2 3-63,2-1 173,0 3-57,-1 4 54,1 1-52,-2 4 18,1 3-30,-3 2 54,1 2 13,0 1-17,-1 2 14,-1 4-115,-1 2-20,0 0-16,-1 1 26,0-1-415,-2-1 114,2-1-354,-1-3 321,0-2 112,2-3 59,1 0-1,1-2 1</inkml:trace>
  <inkml:trace contextRef="#ctx0" brushRef="#br1" timeOffset="65">554 6257 9520,'-6'0'2170,"5"2"-1038,1-1-779,0 6 42,0 0-107,0 6 78,0 2-103,2 3-213,0 2 38,1 0-189,0 0 212,3 2-551,-1-3 246,1 0-410,1-4 71,1-1 200,1-3-132,-1-1 166,1-6-436,0-1 132,2-3-216,-1-3 307,1-6 210,1-7-1,2-2 1</inkml:trace>
  <inkml:trace contextRef="#ctx0" brushRef="#br1" timeOffset="66">11830 6407 10813,'-3'5'1470,"0"10"-1199,0 9-20,-1 8-291,0 6 133,0 2-182,-2 6 115,1-1-166,1-3 166,-1 3-248,2-3 131,0 1-249,1-6 46,1-3 82,0-4-55,1-5 101,0-5-344,0-4 101,1-7-241,0-3 279,2-4 75,3-8 75,0-7 0,2-5 1</inkml:trace>
  <inkml:trace contextRef="#ctx0" brushRef="#br1" timeOffset="67">12005 6476 10813,'-1'-13'679,"-1"8"-388,0 2-21,-1 2 21,1-1-29,0 4 108,1 4 26,-1 7 30,0 7-90,0 6-241,0 7-13,0 5-123,0-1-296,0 5 140,1 0-237,-1 0 261,1-1-421,0-2 156,0-5-299,1-3-206,0-6 515,0-3-400,-1-6 505,0-2-1,-2-2 1</inkml:trace>
  <inkml:trace contextRef="#ctx0" brushRef="#br1" timeOffset="68">11924 6473 10415,'-11'4'582,"6"1"-218,1 1-185,1 2 9,-1 0-22,2 3 43,-1 0 53,1 3 0,1 1 0,0 2-88,0 1-165,1 0-19,0 1-118,0-2-124,0 0 96,1-3-95,1-1 86,2-2-154,1-3-8,0-1-99,1-2-198,1-2 197,1-1-230,-1-4 298,1-1 102,0-8 83,-1-3-1,3-5 1</inkml:trace>
  <inkml:trace contextRef="#ctx0" brushRef="#br1" timeOffset="69">11751 6510 10813,'0'-17'219,"0"12"-62,-1 2 20,1 1-20,-2 2 28,1 0 0,-1 2-165,0 1 25,-1 5-241,0 8 54,0 2 80,0 7-59,-1 0 174,1 2 4,1-1 82,1 1 0,0-2-124,1-2-77,0-4-136,0-2 41,2-5-13,1-1 132,3-4-9,0-3 50,2-2-127,0-2-44,0-5-2,2-3-302,-1-4 204,0-4-223,-1-2 171,0-1 75,1-3 4,-1 0 0,-1-4 1</inkml:trace>
  <inkml:trace contextRef="#ctx0" brushRef="#br0" timeOffset="70">6782 6955 9702,'0'-10'162,"0"6"-17,0 2-58,0-1 18,0 0-21,0 1 646,0 1-361,1-1 412,-1 2-562,2-1-63,0 1-8,0 0-21,0 1 22,1-1-28,0 0 13,1 2-9,0-2 34,2 0-135,0 0 101,0 0-103,1 0 111,1 0-5,0 0-1,1-2-3,0 2-119,0-1-54,2-1-132,0-1 103,0 1-62,-1-1 187,1 2-78,1-1 83,-1 0-29,-1 1 20,2-1-39,-1 2-23,-1-1 18,1-1-23,1 2 50,0-1-1,-1-1 2,3 2 0,-2-1 27,1-1-6,1 0 9,-1 2-15,0-3-11,2 3-1,-1-1 2,2-1-4,-1-1 1,0 2 2,2-1 3,0-1-52,0 1 38,1-1-42,-1 2 49,1-3-42,-1 3 32,1-2-41,-1 1-5,2 1-6,-2-1-10,1 1 15,-1-1 86,1 2-45,-1-2 45,1 1-54,-2-1 66,1 1-45,0 1 51,-1-2-57,1 1-2,-2 1 11,2-2-10,-3 2 88,1-1-60,-1 1 72,0-2-49,-2 2-10,2-2 12,-3 2-21,1 0 9,0 0-4,0-1 4,0 1-12,1-2-85,0 1 60,0 1-59,2-2 4,-2 2 55,2 0-64,0 0 71,2 0-9,-1 0 10,1 0-21,1 0 5,-1 0-25,2 0 14,-1 0-11,0 0 30,1 0-14,-2 0 12,1 0-13,-2 0 46,1 0-31,-1 0 35,0 0 2,-1 0-30,-1 0 35,1 0-44,-2 0 8,0 0 2,1 0-1,-1 0 14,1-1 11,0 1-8,0-4 12,0 4-81,0-1 43,-1 1-44,1 0 2,0 0 37,-1 0-41,1 0 48,0 0-1,-1 0 0,2 0-9,-1 0 6,1 0-57,-1 0 32,0 0-32,1 1 25,-1 3 60,1-3-43,0 2 46,-1 0 67,2-1-83,-2 1 85,1-1-108,0-1 29,0 1-17,0-1 25,-1-1-20,0 0-2,0 0 3,-1 0-5,-1 0-3,1 0 11,-1 0-8,-1 0 10,-1 0-34,1 0 20,-1 0-22,-1 0-28,-1 0 37,1 0-41,-2 0 49,0 0-21,0 0 14,0 0-14,1 0 1,-2 0 9,1 0-10,-2 0 10,2 0 3,-1 0-5,1 0 4,0 0-7,-1 0 0,0 2 0,0-2 2,-1 1 15,2-1-9,-2 2 9,1-2-12,0 0 30,-1 0 8,1 0 5,0 0-7,0 0-26,-1 0 0,0 0 3,-1 0-3,-1 0 10,1 0-7,-2 0-20,0 0-19,0 0-26,-1 0 22,1 0-106,-1 0 81,0 0-19,1 0 125,-1 0 49,0 0 19,0 0-51,1 0-20,-2 0-16,1 0-29,0 0-935,0 0-249,0-2-936,-1 1 0,0-2 0</inkml:trace>
  <inkml:trace contextRef="#ctx0" brushRef="#br0" timeOffset="71">1062 6976 9702,'0'-9'162,"0"4"-17,0 4-58,0-2 18,0 0-21,0 1 646,0 0-361,1 1 412,-1 1-562,2-2-63,0 2-8,0 0-21,0 2 22,1-2-28,0 0 13,1 1-9,0-1 34,2 0-135,0 0 101,0 0-103,1 0 111,1 0-5,0 0-1,1-1-3,0 1-119,0-2-54,2 1-132,0-2 103,0 1-62,-1-1 187,1 1-78,1 1 83,-1-1-29,-1 1 20,2-1-39,-1 2-23,-1-1 18,1-1-23,1 2 50,0-1-1,-1-1 2,3 2 0,-2-2 27,1 1-6,1-1 9,-1 2-15,0-3-11,2 3-1,-1-1 2,2-1-4,-1-1 1,0 1 2,2 1 3,0-2-52,0 1 38,1-1-42,-1 1 49,1-1-42,0 2 32,-1-2-41,0 1-5,2 1-6,-2-1-10,1 0 15,-1 1 86,1 1-45,-1-2 45,1 1-54,-2-1 66,2 1-45,-2 1 51,0-2-57,1 0-2,-2 2 11,2-1-10,-3 1 88,1-2-60,-1 2 72,0-1-49,-2 1-10,2-2 12,-3 2-21,1 0 9,0 0-4,0-1 4,0 1-12,1-2-85,0 1 60,0 1-59,2-2 4,-2 2 55,2 0-64,0 0 71,2 0-9,-1 0 10,1 0-21,1 0 5,-1 0-25,2 0 14,-1 0-11,1 0 30,-1 0-14,-1 0 12,1 0-13,-2 0 46,1 0-31,-1 0 35,0 0 2,-1 0-30,-1 0 35,1 0-44,-2 0 8,0 0 2,1 0-1,-1 0 14,2-2 11,-2 2-8,1-3 12,0 3-81,0-1 43,-1 1-44,1 0 2,0 0 37,-1 0-41,1 0 48,0 0-1,-1 0 0,2 0-9,-1 0 6,1 0-57,-1 0 32,0 0-32,1 1 25,-1 2 60,1-1-43,0 1 46,-1 0 67,2-1-83,-2 1 85,1-2-108,0 1 29,0 0-17,0-1 25,-1-1-20,0 0-2,0 0 3,-1 0-5,-1 0-3,1 0 11,-1 0-8,-1 0 10,0 0-34,-1 0 20,0 0-22,-1 0-28,-1 0 37,1 0-41,-2 0 49,0 0-21,0 0 14,0 0-14,1 0 1,-2 0 9,1 0-10,-2 0 10,2 0 3,-1 0-5,1 0 4,0 0-7,-1 0 0,0 2 0,0-2 2,-1 1 15,2-1-9,-2 2 9,1-2-12,0 0 30,-1 0 8,1 0 5,1 0-7,-2 0-26,0 0 0,0 0 3,-1 0-3,-1 0 10,1 0-7,-2 0-20,0 0-19,0 0-26,-1 0 22,1 0-106,-1 0 81,0 0-19,1 0 125,-1 0 49,0 0 19,0 0-51,1 0-20,-2 0-16,1 0-29,0 0-935,0 0-249,0-2-936,-1 1 0,0-2 0</inkml:trace>
  <inkml:trace contextRef="#ctx0" brushRef="#br0" timeOffset="72">8359 7538 15332,'0'23'0,"-1"2"0,-1 0 0,0-1 0,-2 1 0,1-2 0,-1 1 0,-1 1 0,0-4 0,-1 3 0,0-1 0,-1-1 0,-1 0 0,0-2 0,-1 2 0,0-3 0,-1 1 0,0-1 0,-1-1 0,0 0 0,-1-1 0,0 0 0,0-1 0,-2-2 0,2 0 0,-2 0 0,0-2 0,0-1 0,-1 0 0,0-2 0,0 1 0,0-2 0,-1-1 0,0 0 0,1-3 0,-1 1 0,0-2 0,0 0 0,-1-1 0,2-2 0,-1 0 0,-1-2 0,1-1 0,0 0 0,0-2 0,0 1 0,1-3 0,-1 0 0,1-1 0,0-2 0,-1 1 0,2-2 0,0 0 0,0-1 0,0-2 0,2 0 0,-2 0 0,2-2 0,0-1 0,0 0 0,1-1 0,0 0 0,1-1 0,0-1 0,1 1 0,0-3 0,1 2 0,0-2 0,1 0 0,1-1 0,0-1 0,1 3 0,0-4 0,1 1 0,0 1 0,1-2 0,1 1 0,0-1 0,1 0 0,1 2 0,0-2 0,1 0 0,1 0 0,0 2 0,1-2 0,1 1 0,0 1 0,1-2 0,0 3 0,1-1 0,0-1 0,1 3 0,1-1 0,0 1 0,1 0 0,0 2 0,1-1 0,0 1 0,1 0 0,0 2 0,1 0 0,0 0 0,0 1 0,2 2 0,-2 0 0,2 0 0,0 1 0,0 3 0,0-1 0,2 1 0,-1 1 0,0 1 0,1 0 0,-1 2 0,1 1 0,0 1 0,0 1 0,0-1 0,1 3 0,-1 1 0,-1 0 0,2 1 0,-1 3 0,0-1 0,0 1 0,-1 1 0,1 1 0,0 2 0,-1 0 0,0 1 0,0 1 0,0 1 0,-1-1 0,0 3 0,0 1 0,-2 0 0,2 0 0,-2 2 0,0 1 0,0 0 0,-1 0 0,0 2 0,-1 0 0,0 1 0,-1-1 0,0 2 0,-1 0 0,0 1 0,-1-1 0,-1 3 0,0-1 0,-1-1 0,0 3 0,-1-2 0,-1 1 0,1 1 0,-2-2 0,0 2 0,-1 0 0,-1 0 0</inkml:trace>
  <inkml:trace contextRef="#ctx0" brushRef="#br0" timeOffset="73">2639 7560 15332,'0'23'0,"-1"2"0,-1 0 0,0-1 0,-2 1 0,1-2 0,-1 0 0,-1 2 0,0-3 0,-1 2 0,0-1 0,-1-1 0,-1 0 0,0-2 0,-1 2 0,0-3 0,-1 1 0,0-1 0,-1-1 0,0-1 0,-1 1 0,0-1 0,0-2 0,-2-1 0,2 0 0,-2 1 0,0-3 0,0-1 0,-1 0 0,0-2 0,0 1 0,0-3 0,-1 1 0,0-2 0,1-1 0,-1 0 0,0-2 0,0 0 0,-1-1 0,2-2 0,-1 0 0,-1-2 0,1-1 0,0 0 0,0-2 0,0 0 0,1-1 0,-1-2 0,1 1 0,0-3 0,-1 1 0,2-2 0,0 0 0,0-1 0,0-3 0,2 1 0,-2 0 0,2-1 0,0-2 0,0-1 0,1 1 0,0-1 0,1-1 0,0-1 0,1 1 0,0-3 0,1 2 0,0-2 0,1 0 0,1-1 0,0-1 0,1 2 0,0-3 0,1 2 0,0 0 0,1-2 0,1 1 0,0-1 0,1 0 0,1 2 0,0-2 0,1 0 0,1 0 0,0 2 0,1-2 0,1 1 0,0 1 0,1-2 0,0 3 0,1-1 0,0-1 0,1 2 0,1 1 0,0 0 0,1-1 0,0 4 0,1-3 0,0 3 0,1-1 0,0 2 0,1 0 0,0 0 0,0 1 0,2 2 0,-2 0 0,2 0 0,0 1 0,0 2 0,0 0 0,2 2 0,-1 0 0,0 1 0,1 0 0,-1 2 0,1 1 0,0 1 0,0 0 0,0 1 0,1 2 0,-1 1 0,-1 0 0,2 1 0,-1 2 0,0 1 0,0 0 0,-1 1 0,1 1 0,0 2 0,-1 0 0,0 1 0,0 0 0,0 2 0,-1 0 0,0 2 0,0 1 0,-2 0 0,2 0 0,-2 2 0,0 1 0,0 0 0,-1 0 0,0 2 0,-1-1 0,0 3 0,-1-3 0,0 4 0,-1-1 0,0 0 0,-1 1 0,-1 2 0,0-1 0,-1-1 0,0 3 0,-1-2 0,-1 1 0,1 1 0,-2-2 0,0 2 0,-1 0 0,-1 0 0</inkml:trace>
  <inkml:trace contextRef="#ctx0" brushRef="#br0" timeOffset="74">8965 6980 10829,'11'-2'160,"-6"0"-493,1 1 97,0-1-125,1-1 174,1 0-218,0 2 181,-1-4-238,3-1 265,-1-4 0,2-2 1</inkml:trace>
  <inkml:trace contextRef="#ctx0" brushRef="#br0" timeOffset="75">3246 7001 10829,'10'-1'160,"-5"-1"-493,1 1 97,0-1-125,1-1 174,1 0-218,0 1 181,-1-2-238,3-3 265,0-2 0,0-3 1</inkml:trace>
  <inkml:trace contextRef="#ctx0" brushRef="#br0" timeOffset="76">12324 7231 9702,'0'-10'162,"0"6"-17,0 2-58,0-1 18,0 0-21,0 1 646,0 1-361,1-1 412,-1 2-562,2-1-63,0 1-8,0 0-21,0 1 22,1-1-28,0 0 13,1 2-9,1-2 34,1 0-135,-1 0 101,1 0-103,1 0 111,1 0-5,1 0-1,-1-2-3,1 2-119,0-1-54,3-1-132,-2-1 103,1 1-62,-1-1 187,2 2-78,-1-1 83,0 1-29,0-1 20,0 1-39,0 1-23,-1-2 18,2 0-23,-1 2 50,1-1-1,0-1 2,1 2 0,-1-1 27,2-1-6,-1 1 9,0 1-15,1-4-11,0 4-1,0-1 2,2-1-4,-1-1 1,1 2 2,0-1 3,2-1-52,-2 1 38,2-1-42,-1 2 49,1-2-42,0 1 32,-1-1-41,1 1-5,0 1-6,0-1-10,-1 1 15,1-1 86,-1 2-45,1-1 45,-1-1-54,-1 0 66,2 1-45,-2 1 51,1-2-57,-1 1-2,0 1 11,0-2-10,-2 2 88,2-1-60,-3 1 72,1-2-49,-1 2-10,0-1 12,-2 1-21,2 0 9,-2 0-4,1-2 4,1 2-12,-1-2-85,1 1 60,1 1-59,0-2 4,-1 2 55,3 0-64,-2 0 71,4 0-9,-3 0 10,3 0-21,-1 0 5,0 0-25,2 0 14,-1 0-11,1 0 30,-1 0-14,0 0 12,-1 0-13,0 0 46,-1 0-31,1 0 35,-2 0 2,0 0-30,0 0 35,-1 0-44,-1 0 8,1 0 2,-1 0-1,0 0 14,2-1 11,-2 1-8,2-3 12,-2 3-81,1-2 43,0 2-44,-1 0 2,1 0 37,0 0-41,-1 0 48,1 0-1,0 0 0,0 0-9,1 0 6,-1 0-57,0 0 32,1 0-32,-1 2 25,0 1 60,2-2-43,-2 2 46,1 1 67,0-3-83,-1 2 85,2-1-108,-2-1 29,1 1-17,0-1 25,-1-1-20,1 0-2,-2 0 3,0 0-5,0 0-3,-1 0 11,0 0-8,0 0 10,-2 0-34,0 0 20,0 0-22,0 0-28,-2 0 37,0 0-41,-1 0 49,0 0-21,1 0 14,-1 0-14,0 0 1,-1 0 9,1 0-10,-2 0 10,3 0 3,-2 0-5,0 0 4,1 0-7,-1 0 0,0 2 0,1-2 2,-2 2 15,1-2-9,-1 1 9,1-1-12,0 0 30,0 0 8,0 0 5,0 0-7,-1 0-26,0 0 0,0 0 3,-1 0-3,-1 0 10,2 0-7,-3 0-20,0 0-19,0 0-26,-1 0 22,1 0-106,-1 0 81,0 0-19,0 0 125,0 0 49,0 0 19,0 0-51,1 0-20,-2 0-16,1 0-29,0 0-935,0 0-249,0-1-936,-1-1 0,0-1 0</inkml:trace>
  <inkml:trace contextRef="#ctx0" brushRef="#br0" timeOffset="77">13901 7813 15332,'0'23'0,"-1"2"0,-1 0 0,0-2 0,-1 2 0,0-1 0,-1-1 0,-1 2 0,-1-3 0,0 1 0,0 1 0,-1-2 0,0-1 0,-2 0 0,0 1 0,0-4 0,0 3 0,-2-3 0,0 1 0,0-2 0,0 0 0,-2 1 0,1-3 0,-1-1 0,0 0 0,-1 0 0,1-1 0,-2-2 0,1 0 0,-2-2 0,1 0 0,1-1 0,-3 0 0,2-2 0,-1-1 0,0 0 0,1-2 0,-2 0 0,1-2 0,0-1 0,0 0 0,-1-1 0,1-2 0,1 0 0,-2-2 0,2 0 0,-1-1 0,0-2 0,2 0 0,-2-1 0,1 0 0,0-2 0,1 0 0,1-2 0,-2-1 0,3 0 0,-1 0 0,0-1 0,1-3 0,1 1 0,-1 0 0,1-2 0,1 1 0,1-3 0,-1 3 0,1-4 0,1 1 0,1 0 0,0-1 0,0-2 0,1 1 0,1 1 0,0-3 0,1 2 0,1-1 0,0-1 0,1 2 0,0-2 0,1 0 0,1 2 0,0-2 0,1 0 0,1 0 0,0 1 0,1-1 0,0 2 0,1 0 0,1-2 0,0 3 0,1-2 0,1 1 0,0 1 0,0 0 0,1 2 0,1-2 0,1 3 0,-1-1 0,1 1 0,1 1 0,1 1 0,-1-1 0,1 1 0,1 2 0,0 1 0,-1 0 0,3 0 0,-2 1 0,1 2 0,1 0 0,0 2 0,1 0 0,-2 1 0,2 0 0,0 2 0,-1 1 0,2 0 0,-2 2 0,1 0 0,1 2 0,-1 1 0,0 0 0,0 1 0,1 2 0,-2 0 0,1 2 0,0 0 0,-1 1 0,2 2 0,-3 0 0,1 1 0,1 0 0,-2 2 0,1 0 0,-2 2 0,1 1 0,-1 0 0,0 0 0,-1 1 0,1 2 0,-2 1 0,0-1 0,0 1 0,0 1 0,-2 1 0,0-1 0,0 3 0,0-2 0,-2 2 0,0 0 0,-1 1 0,0 1 0,0-2 0,-1 3 0,-1-2 0,-1 0 0,0 2 0,-1-1 0,0 1 0,-1 0 0,-1 0 0</inkml:trace>
  <inkml:trace contextRef="#ctx1" brushRef="#br3">2184 7685,'-68'-11,"11"0,39 5,20-7,7 5,24-10,-15 11,9-3,-10 5,1 2,1-2,0 2,0 0,0 0,0 0,0-2,1 2,-1 0,1-1,-2 1,0 0,-1-1,0 0,-3 0,0-2,-1 1,0-3,-3 0,1 0</inkml:trace>
  <inkml:trace contextRef="#ctx1" brushRef="#br3" timeOffset="1">7678 7738,'25'-30,"-7"11,-1 7,-3 9,-1 0,7 0,-3-1,3 0,-2 1,1-2,1-1,1 0,0-1,2-1,-1-1,2 1,0-3,0 0,0 1,0 0,0-1,-2 2,1 1,-3 0,1 2,-3 0,-3 4,1-1,-4 3,1-1</inkml:trace>
  <inkml:trace contextRef="#ctx0" brushRef="#br0" timeOffset="80">14508 7254 10829,'10'-1'160,"-5"-1"-493,1 0 97,1 1-125,0-2 174,0 0-218,1 1 181,-1-3-238,4-1 265,-2-3 0,1-4 1</inkml:trace>
  <inkml:trace contextRef="#ctx0" brushRef="#br4" timeOffset="81">2005 7390 10266,'-6'11'-486,"4"-8"539,0 0-34,1 0 0,0 5 1,-1 0 1,1 3 32,-1 1-21,0 2 25,1 3-33,-1 1 33,1-1-19,1 0 22,0 0-81,0 0 35,0-1-40,1-2 52,1 0-75,2-3 54,2-2-57,1-3 69,2 1 2,2-3-7,-1-2 6,1 1-237,0-3-52,1 0-234,0 0 0,0 0 0</inkml:trace>
  <inkml:trace contextRef="#ctx0" brushRef="#br4" timeOffset="82">7923 7402 9506,'-8'3'-1307,"4"-3"1307,2 4 732,-1-1-125,2 5 530,-2 2-420,1 6-145,-2 4-183,1 4-25,-2 4-184,2 3 91,0 2-84,2 1 105,-1 0-302,2 1 60,-1-1-239,1 0 283,0 1-541,0-3 267,0-2-425,0-2 54,0-3 207,0-5-140,0-4-277,0-5 326,0-3-362,0-5 398,0 0 1</inkml:trace>
  <inkml:trace contextRef="#ctx0" brushRef="#br4" timeOffset="83">2303 7465 9531,'4'-6'109,"-4"-1"1025,0 1-410,0-2-206,0 2-158,0 0-19,0 1-172,0 0 186,0 2-385,-1 3 234,-1 2-318,-2 3 252,-1 7-205,-1 4 171,-2 5-215,3 3-51,-1 4 72,2 0-92,0 0 102,2 0-44,0-1-27,2-2 24,-1-2 40,2-4 49,0-4 44,1-2-53,3-7 229,1 0-58,2-4 175,0-4-179,0-4 117,0-6-179,0-4 106,-1-7-68,-1-1-36,-1-4 66,-2 0-33,-2-2-253,-1 1 62,-2 2-242,-3-1 245,-3 6 39,0 2 94,-2 6 17,0 3-722,-2 5 138,2 4-457,-1 4 356,2 4-69,0 5 312,2 5-152,0 5 353,0 3 0,0 1 0</inkml:trace>
  <inkml:trace contextRef="#ctx0" brushRef="#br4" timeOffset="84">8086 7479 10698,'-8'4'551,"6"-4"-393,0 0 50,2 0-42,-2 0-5,1 0-33,-1 0-122,0 0 63,-1 2 0,-1 1 15,0 7 143,-1 0-23,0 9 0,-1 3-93,0 5-3,2-1-26,1 2-37,1 0 6,0-3 8,2 0-13,0-1 97,0-3-36,2-2 23,2-3-32,1-5 117,3-4 25,2-2 20,1-3-36,1-4-226,4-4 16,-1-7-134,2-5 28,-2-4-4,1-5 58,-1-2 35,-4-3-173,-1 0 61,-4-1-197,-1 2 140,-3 0-170,-3 4 76,-2 4-157,-7 2-228,0 4 123,-4 6-223,-1 3-105,0 4 429,-1 4-209,1 1 413,0 4 0,-3 1 0</inkml:trace>
  <inkml:trace contextRef="#ctx0" brushRef="#br4" timeOffset="85">7745 7434 9502,'0'4'356,"0"-2"1051,-2-1-1100,0-1 19,-3 3-202,1 4 25,-2 2 63,0 4-51,-1 4-53,1 1-11,0 3-37,1-1 28,2 3-41,1-1-18,1 0-58,1 0 61,2-2-12,2-1 92,5-5-92,1-2 119,3-2-128,2-2-6,2-5-57,1 0-316,1-3 136,1 0-205,-2-3 141,2-2-302,-3-4 78,0-2-208,-1-2 250,-1-1 124,-2-3 11,-1-3 0,-1-2 0</inkml:trace>
  <inkml:trace contextRef="#ctx0" brushRef="#br4" timeOffset="86">2123 7438 10813,'6'2'-753,"-2"-2"717,-2 1-12,0 1 110,-1 4-31,0 4 37,-1 4 93,1 3 13,-1 3 16,0 5-27,0 1-103,0 4 24,0 1-9,0 4-185,0-3 56,0 4-194,0-1 20,1 1 58,-1-2-72,0-1 169,0-5-310,0-2 213,0-6-270,0-2 195,1-6 0,1-1 0</inkml:trace>
  <inkml:trace contextRef="#ctx0" brushRef="#br1" timeOffset="87">6640 7551 10813,'0'-19'-653,"-1"11"929,0 5-8,-3-3-100,0 3 4,-1-1-8,-2 1-11,0 2-91,-1-1 79,0 2-79,-1 0 96,0 2-15,-1 1 0,1 2-1,0 4-132,-1-1 91,3 3-106,1 0 60,1-1 35,1 1-44,2 2 64,0-2-9,1 1 4,1 1-11,2-2-87,1 1 69,3-1-59,2 3 80,3-3-135,0 3-44,1-1-14,-1 2 37,0 1 41,-1-1-24,-2 3-25,0-1 27,-3-2 35,-1 1 37,0 0-73,-3-4 16,-1 2-21,-2-3 9,-3 0 189,-1-2-36,-2-3 144,0-1-144,-2-2 60,1-1-47,0-1 18,0-4-26,2-1-14,1-7 12,0-5 6,4-4 1,1-4 25,3-2-44,3-4 147,5-1-825,3 0 215,4-2-539,0 0-56,1 2 331,1 3-263,-3 1 379,0 3 88,-3 2 88,-1-2-20,0 2 0,-1-3 1</inkml:trace>
  <inkml:trace contextRef="#ctx0" brushRef="#br1" timeOffset="88">6244 7580 10824,'-1'-8'312,"1"4"-390,1 2 170,0-3-94,1 2 128,2 0-109,1 0-15,0 2-24,1-4-60,0 3 56,2-2 4,-1 2-28,0-1 35,1 1 7,-1 2-25,2-1 45,-2 1-18,0-2 5,0 2-9,0 0 18,-1 2 7,1-1-7,-1 3 7,-1 3-5,0 4 2,-2 3-4,0 3 29,-1 4 33,-1 1-14,-1 4 16,-1-1-31,-2 5-11,-2-2 11,-3 3-10,0-3 4,-2 0 0,1-4 2,-2-3 72,1-2 19,-2-3 7,2-4-14,0-1-109,-1-2 28,2-2-25,1-3 32,0 0 12,2-1-3,1-3 19,0 1-114,2-2 82,2-1-92,0-3 100,2-2-77,1-1-22,3-3-5,4 2-57,1-2 121,1 0-68,2 1 63,-1 3 10,0 0-11,1 3 14,-1 2-14,0 0-13,1 2-4,-2 2 0,1 1-129,-1 3-24,1 4-4,-2-1 24,0 2-192,-1 0 70,2-2-217,-3 1-141,0-6 163,0 1-67,0-3 229,1-2 195,-1-4 0,2 1 0</inkml:trace>
  <inkml:trace contextRef="#ctx0" brushRef="#br1" timeOffset="89">333 7585 10942,'-4'-3'628,"3"1"-460,-1-1-124,2 0 216,0 0 224,0 0 13,2 6 152,-1 5-240,1 9-231,-1 6-20,1 8-1,0 5-37,0 3 40,0 3-31,-1 5 21,1-3-190,-1 4 93,0-6-195,0 2-393,0-5 152,-1-1-296,1-6 332,0 1-367,0-10 139,1 1-298,0-10 285,0-5 161,2-4 7,1-10-4,3-4 0,-1-8 0</inkml:trace>
  <inkml:trace contextRef="#ctx0" brushRef="#br1" timeOffset="90">11783 7591 10745,'-4'3'784,"3"-1"-383,-1-2-241,1 1 68,1 4-164,-1 6-93,0 5 213,0 2-106,-1 7 123,-2 3-159,1 5-35,0 3-47,0 3 64,0 2-60,0 2 136,-1-1-148,0 2-76,1-2 27,-1 0-175,0-4 189,0-5-271,1-5 140,1-3-192,2-8-213,-1-2 174,1-5-227,1-4 274,0-3 101,2-9 66,4-5 0,1-6 0</inkml:trace>
  <inkml:trace contextRef="#ctx0" brushRef="#br2" timeOffset="91">3932 7666 8544,'1'-12'1163,"0"7"-1174,0-1-10,2 1 20,0 0 124,-2 2-12,1 0-1,-1 1 98,1 1-93,-3 4 75,-1 0-74,-3 5-30,-2 0 39,0 3-53,-1 0 63,1 1-49,0 1 42,-2-1-51,2 2 6,0 2-2,0-1 4,0 1 71,-1 1 19,1 2 11,0-2-3,1 2-80,-1-2 21,1 0-22,0-1 39,2-1-25,1-2 38,0-1-35,2-3-89,0 1-38,1-2-6,0-4-59,2 1 57,1-3 2,5-1-7,1-1-183,2 0 38,2 0-236,3-1-79,0-3 102,3 1-101,0-1 164,3 1-10,-2 1-31,4 0 18,-1 2 51,2 0 63,-1 2 31,-1 3-39,0 2-1,0 6 1</inkml:trace>
  <inkml:trace contextRef="#ctx0" brushRef="#br1" timeOffset="92">791 7802 13897,'0'8'0,"0"-1"0,-1 1 0,0 0 0,-1 0 0,1 0 0,0-1 0,0 1 0,-1 0 0,0 0 0,0 0 0,0-2 0,-1 2 0,1-2 0,-1 2 0,0-2 0,0 0 0,-1 0 0,1 1 0,-1-3 0,0 3 0,0-3 0,0 2 0,0-1 0,-1 0 0,1-1 0,-1 0 0,1 0 0,-1-1 0,0 1 0,0-1 0,0 0 0,0-2 0,0 1 0,0-1 0,0 1 0,-1 0 0,0-1 0,1-1 0,0 0 0,0 0 0,0 0 0,-1-1 0,0-1 0,1 0 0,0 1 0,0-1 0,0 1 0,0-2 0,0 0 0,1-1 0,-2 1 0,2-1 0,-1 0 0,1 0 0,-1-1 0,1 0 0,0-1 0,0 2 0,1-3 0,-2 3 0,2-3 0,-1 1 0,1 0 0,0 0 0,0-2 0,1 2 0,-1-2 0,1 2 0,0-2 0,0 0 0,0 0 0,1 0 0,0 1 0,0-1 0,0 0 0,0 0 0,0 0 0,1 1 0,0-1 0,0-2 0,0 3 0,1-1 0,0 0 0,0 0 0,0 0 0,0 1 0,0-1 0,1 0 0,0 0 0,0 0 0,0 2 0,1-2 0,-1 2 0,1-2 0,0 2 0,0 0 0,1 0 0,-1-1 0,2 3 0,-2-3 0,1 3 0,0-2 0,0 1 0,1 0 0,-1 0 0,1 2 0,-1-1 0,2 1 0,-2-1 0,1 1 0,0 0 0,0 2 0,0-1 0,0 1 0,0-1 0,1 0 0,0 1 0,-1 1 0,0 0 0,0 0 0,0 0 0,1 1 0,0 1 0,-1 0 0,0-1 0,0 1 0,0-1 0,0 2 0,0 0 0,0 1 0,0-1 0,-1 1 0,1-1 0,-1 2 0,1 0 0,-1 0 0,0 1 0,0-2 0,0 3 0,0-3 0,-1 3 0,1-1 0,-1 0 0,0 0 0,0 2 0,-1-2 0,1 2 0,-1-2 0,0 2 0,0 0 0,0 0 0,-1 0 0,0-1 0,0 1 0,1 0 0,-1 0 0,0 0 0,-1-1 0,0 3 0</inkml:trace>
  <inkml:trace contextRef="#ctx0" brushRef="#br1" timeOffset="93">11697 7607 9424,'-8'0'1308,"5"0"-1315,2 0 143,-2 0 38,1 0 56,-1 1-1,0 4-190,0 1 10,-2 4-193,1 1 169,-1 3 34,-2 1 94,2 2 16,-1 4-9,1-1-65,1 2 25,0 0-44,2-1-68,0 1-6,1-1 6,1-4 14,1-2-17,1-2-43,2-2-12,3-4-78,1 0 77,3-3-27,-1-2 33,1 0-196,1-2 75,1-4-247,-2-3 201,0-3-306,2-2 160,-2-2-207,0-3 186,-1 1 77,1-4-1,0-1 1</inkml:trace>
  <inkml:trace contextRef="#ctx0" brushRef="#br4" timeOffset="94">3907 7710 8191,'8'0'121,"-6"0"-147,0 0 15,-1 1-17,0 2 0,1 4 0</inkml:trace>
  <inkml:trace contextRef="#ctx0" brushRef="#br1" timeOffset="95">11883 7714 8871,'8'2'386,"-6"-2"-55,-1-2-148,0 2-13,0-3-105,0 2 96,0-2 513,-1 1-460,0 5 443,-2 3-571,-1 8-47,-1 4 80,-2 5-91,1 2 124,0 1-86,2 3 59,0 0-72,2-1 57,0 2 12,1-4-34,0-1 22,2-4-84,1-3 62,2-4-52,2-3 176,4-6 43,-2 0-4,2-7-12,1-2-36,-1-7-52,0-7 64,-1-3-53,1-4-112,-3-3 94,-2-1-94,-1 1-41,-1-1-38,-2 4 8,0-2 22,-2 4 25,-2 4-43,-1 2-31,-4 6-355,-2 2 158,-3 4-239,-3 3 132,1 2-240,-3 5 50,2 4-159,1 6 218,0 0-248,3 4 294,3 0-264,0-1 384,0 3 0,0-1 0</inkml:trace>
  <inkml:trace contextRef="#ctx0" brushRef="#br0" timeOffset="96">13657 7980 13694,'0'9'0,"-1"2"0,1 0 0,-1-2 0,0 2 0,-1-2 0,1 2 0,-2-1 0,0 1 0,1-2 0,-1 0 0,0 1 0,0-1 0,0 0 0,-1-1 0,0 2 0,0-3 0,0 1 0,-1 0 0,0 0 0,0 0 0,0-2 0,0 0 0,0 0 0,-1 1 0,-1-1 0,2-1 0,-1-1 0,0 1 0,-1 0 0,1-2 0,0 1 0,-2-1 0,2-1 0,-1 1 0,1-1 0,-1-1 0,-1-1 0,2 2 0,-1-2 0,0 0 0,1-2 0,-1 2 0,-1-1 0,2-1 0,-1-1 0,1 1 0,-1-1 0,1-1 0,-1 1 0,0-2 0,1 0 0,0 1 0,1-1 0,-1-1 0,-1-1 0,2 1 0,0 0 0,0 0 0,0-2 0,0 0 0,1 0 0,0 0 0,-1 1 0,1-3 0,0 2 0,1-1 0,0 0 0,0-1 0,0 1 0,1 0 0,-1-2 0,1 1 0,1-1 0,-1 2 0,1-2 0,0 2 0,1-2 0,-1 0 0,1 2 0,0-2 0,1 0 0,-1 0 0,1 1 0,0 0 0,1 0 0,-1-1 0,1 2 0,1-2 0,-1 2 0,1-1 0,0 1 0,0 0 0,0-1 0,1 2 0,0-1 0,1 1 0,-1 0 0,0 1 0,1-1 0,0 0 0,0 2 0,0 0 0,0-1 0,2 1 0,-1 0 0,-1 1 0,1 0 0,0 1 0,1-1 0,0 2 0,-1-2 0,1 2 0,-1 2 0,1-2 0,-1 1 0,2 0 0,-1 2 0,-1-1 0,1 1 0,0 0 0,-1 1 0,2-1 0,-1 2 0,-1 0 0,1 1 0,-1-2 0,2 2 0,-2 2 0,0-2 0,1 2 0,-1-1 0,0 1 0,-1 0 0,2 1 0,-1 0 0,-1 1 0,0-1 0,0 0 0,0 2 0,0 0 0,0-1 0,-1 1 0,0 0 0,0 1 0,0-1 0,-1 2 0,0-1 0,0 0 0,0 1 0,-1-1 0,1 2 0,0-2 0,-2 2 0,1-1 0,-1 0 0,0 0 0,-1 1 0,1 0 0,-1 0 0</inkml:trace>
  <inkml:trace contextRef="#ctx0" brushRef="#br2" timeOffset="97">9533 7869 8199,'3'-10'0,"0"4"0,-1 3 0,2-2 0,-3 2 0,1 0 0,-2 0 0,0 0 0,0 0 141,0-2 41,0 0 8,0 1-13,0 1-131,0 0 6,1 1-4,1-1 55,0 0-44,0 1 59,0-1-60,0 2 100,-1-3-70,1 3 65,-1-1 61,0 1 170,0-1-86,0 1 197,-1-1-449,-2 2 178,0 0-200,-3 3-10,0 2 56,-2 3-80,-2 3 80,0 3-72,-1 1 33,-1 2-46,-3 2-23,0 1 69,-2 1-78,2 0 92,-1 1-27,1-1 20,0-1-18,1-3 49,0 2-24,1-2 28,1-1-42,1-4 68,3-1-53,1-2 51,2-2-60,1-3 3,1-1 2,2 0 0,1-1 39,2-2-27,4 0 34,2-2-31,4 1 4,-1-4-1,1 1 5,1-1-190,-2 0 41,0 1-165,0 0 151,-2 3-57,0-1 37,-1 1 11,1 1-9,-2 0 92,1 0-22,-1 1 13,1 2 47,0 4-32,0-3 29,1 4-52,0 0 70,1-2-47,-2 0 66,2-1-81,1 0 17,-2-2-7,1 0 11,-1 0-79,2 0-24,-2-1-4,0-1 19,1-1-118,-1 0 44,-1 0-187,0 0 192,0 0-171,0-1 55,-1-2-179,0-5 0,1-1 0</inkml:trace>
  <inkml:trace contextRef="#ctx0" brushRef="#br4" timeOffset="98">2140 8204 10813,'10'-14'133,"-6"10"-18,-2-4 58,1 3-67,-2-1-20,1 1-52,-1 0 33,1 2 46,-1 2 161,0-1-227,1 1 202,-2 4-224,2 1-20,-2 7 28,2 2-36,-2 4 101,1 2-76,1 3-32,0 3-1,0 1-10,1 2 49,-1 3 6,1 1-15,-1 0 6,1 1 18,-1 1-23,1 1 25,-1-2 5,0 1-3,1-5-9,-1 4-115,1-3 70,-2-2-77,-1 2 113,1-4-131,-1 2 93,0-3-101,-1 0 114,1-1-21,-1-4 3,-2 0-11,1-4 33,0-1-6,-1-2 3,1-1-12,-1-1-4,1-1 5,0 0 0,-1 0-28,1 1 21,0-2-18,0 2 25,0 0-37,1 0 26,-1 0-31,1-2 21,0 2 10,1-2-15,-1 2 11,1-1 11,0-1-11,1-1 11,-1 0-14,3-2 42,0 0-30,2 0 32,1-1-36,1-2 0,2 2 8,0-2-7,1-1 81,0-1-58,2 1 63,0-1-75,1-1 99,2 0 19,1 0 15,0 0-15,3 0-82,-1 0 0,2 0 5,-1 0 9,2 0 0,1 0 3,-2 0-44,3 0 22,-1 0-23,3 0 38,0 0-40,0 0 30,1 0-40,1-1-55,1-1 58,1 1-64,2-1 77,-1 0-55,1 1 35,1-1-42,1 1 52,1-2-4,1 1-5,0-1 1,0 0 8,0 0-1,2 0 0,-2-2-5,1 0-3,0 1 2,0-1-1,1 0 13,1 1 10,0-1-4,0 0 6,0-1-67,1 1 39,-1-1-39,1 0 48,0 0-41,0-1 26,0-1-30,1 1 42,1-1-3,2 0 2,-2 0-11,1 0 2,-2 1-3,1 0-2,0-2 38,-1 1-13,0 0 20,0 1-21,0-1 26,1 2-25,-1-2 29,0-2-31,1 3 23,-1-1-15,0 0 20,0 0-31,-1 2 6,0-2-4,-1 0 7,1 1 4,-1 0-3,3 0 4,-6 0-7,4 1 1,-2 0 1,0 1-1,-2 1 41,0-1-30,-1 2 31,1-2-40,-1 3-9,0-2 7,0 2-3,0-1-9,-2 2 14,4-3-14,-1 4 19,1-3 99,-2 2-72,2-1 75,-2 2 47,2-1-104,-3-1 117,2 2-144,-3-1 30,3-1-21,-2 0 30,2-1-27,-1 2-8,1-1 7,-1 1 2,1-3-36,-1 3 49,3-1-49,-2-1 60,3 2-116,-1-1 79,1-1-89,-1 3 85,3-3-87,-2 1 53,2 2-63,-1-1 78,0 1 7,2-2-21,-1 2 17,0 0 11,-1 0-7,2 0 12,-2 0 27,1 0-38,-1 0 40,0 0-44,0 0-6,-2 0 10,1 0-8,-2 0-19,2 0 20,-1 2-16,1-1 24,-2 1 5,1 1-3,-3 0-1,4 0 0,-1 0 23,1-1-18,-2 1 12,1 0 13,-1 0-29,2-1 30,-2-1-29,2-1 33,-2 2-18,1-2 22,0 2-27,1-2-59,-1 0 48,-1 0-47,-1 0 59,0 0-5,-1 0 1,0 0-1,-1 0-117,0 0-26,-2 0-21,-2 0 13,-1 0 103,0 1-4,-1 2-5,0 0 56,-3 0-50,2 2 48,-1 0 46,-2-1 27,1 1 7,-2 0-22,0 0 66,1-1-107,-3 1 129,4-2-149,-3 2 21,3-2-11,-1 0 21,1 0 1,2 2 8,-2-2-3,4 0 10,-1 0-57,3 0 42,-2 0-44,2 0-54,1 1 63,0-1-66,2 0 74,-3 0-138,2 0 89,0-1-102,1 1 132,0-2-130,0 2 86,-2-1-98,2 1 113,-1-1 11,1 1-36,0 0 23,0 0-28,0-1 22,0-1-15,1 2 10,2-1-45,-1 1 30,2-2-29,0 1 88,0 0-34,0-1 41,1 1-43,0-2 56,1 1-35,-1-1 40,0 2-12,1-2-32,-1 1 35,0 1-44,0 0 15,-1-1-10,1 1 19,-2 1-74,1-2 51,-1 4-51,-1-2 63,-1 0 13,-1 2-12,0-4 12,1 4-22,-1-2 27,1 2-21,-2-2 21,2 3-18,-2-3-4,3 2 6,-1-2-8,3 0 3,-1 0-2,2 1 9,-1-3-63,2 1 69,1-1-67,-1-1 74,2 2-69,0-2 34,0 0-36,1 1 41,1-1-132,0 0 90,0 0-99,-1 0 137,1 0-8,-1 0 3,0 0-14,-1 2 32,-1-2-25,0 2 26,0-2 8,0 1-32,1 1 27,-1-1-40,0 1-6,1-2 11,-1 3-3,1-3 22,0 1-67,-1 1 53,1 0-53,0-2 91,-1 1-24,1-1 20,0 0-39,-1 0 94,0 2-70,0-2 76,-2 0-90,1 1-2,-2-1-1,0 0-1,0 0 137,-1 0-91,1 0 118,-1 0-134,1 0 8,-1 0-5,-1 0 1,2 0-28,-4 0 29,3 0-30,-2 0 30,0 0 51,-1 0-41,1 0 40,-3-1-55,2-1 35,-3 1-25,-1-1 28,-1 0-20,-1 1-7,-2-2 12,0 1-11,-1 2-4,-1-1 4,0 1 0,-2-2-26,0 2 28,1 0-29,-3 0 32,2 0-21,-3 0 11,2 2-15,-3-2 11,2 1 3,-2 1-6,1 1 5,0 0-2,0 2 2,0-2-2,0 1 1,0 0 59,0 0-41,1 1 47,-1-2 10,0 0-45,1 0 50,-2 0-56,0-1-3,0 1 7,-1 0-5,-2-1 88,2-1-62,-3 1 69,1-1-85,0 1 5,0-2-5,0 0 8,0 0-2,0 0-134,1 0 97,-1 0-105,0 0 76,0 0 34,0 0-38,-1 0 46,1 0 67,0 0-52,0 0 50,0-2-90,-2 2 22,2-1-26,-2-1 28,1 1-6,0 1 3,-1 0 8,-1 0-3,0 0-33,1 0 22,-2 0-25,0 0 8,1 0 22,-2 0-24,0 0 18,-1 0-7,0 1-3,1 1-1,-3-1 3,0 1 5,0 0-1,-2 1 1,0-2 2,1 1-1,-2-1 2,-1 1 86,0 0 25,2-2 7,-2 1-21,2 1-4,-2-2-56,0 0-50,-1 0-13,0 0-196,1 0 163,-1 0-100,0 0 407,0 0-225,0 0 239,0-2-214,-1 1-44,0-3 69,0 1 18,0-1-29,0 0 46,0 0-42,0-1-75,0 2 68,0-3-62,0 0 68,0-1-15,0-2 9,0 0-10,0-2-63,0-3 41,0-2-50,0-1 55,0-2-6,-2-1 3,0-4-7,-1-2 7,1-1-62,-1-2 48,0 1-49,-1 0-2,0 1 41,0-1-43,-2 5 59,2-1-104,0 2 71,1 4-78,0-1-50,0 3 104,0 1-120,0 1 129,1 1-69,0 2 44,1 0-50,-1 2 12,2 1 24,-1 0-42,1 1 52,0 0-53,0 1 39,1 0-39,0 1 30,1 2 30,2-2-26,1 2 23,1 0 64,-1 2-58,0-1 55,0 0-74,-2 2 112,-1 0-74,0 0 195,-1-1-170,-2 1 90,1 0-83,-4 0 3,2 1 1,-2 1-2,2 0-14,0-1 11,1 1 4,0-2 0,0 0 8,0 0-28,-1 0 8,0 1-8,0 1 13,-1-1-23,0 1 16,-2 1-18,0 3 12,-3 1 7,1 0-9,-2 4 9,-2 2-2,-1 4 2,0 2-8,-1 2 6,0 1-141,0 2 102,-1-1-108,0 2 47,0 2 54,2-6-63,-1 4 74,3-6 4,1-2-15,1-1 14,1-2 53,1-5 35,2-1-6,1-3-8,1-1-81,1-2 21,2-4-19,1 1 86,2-5-54,4-4 62,3-4-151,-1-3 75,3-3-78,1-2 90,-1-1 56,1-2-45,0 3 44,0-2 2,1 2-46,-1 2 49,0 1-62,0 4 0,-2-1 0,-1 4 3,1-1 9,-3 4 161,0 1-29,0 2 157,-2 0-24,1 3-89,-2-2 30,0 2-135,-2 0 49,1 0-34,-1 1 28,1 0-112,0 1 68,0 1-71,-1 0 95,2 1 45,-1 3-42,0 2 42,1 8-58,3 3-108,-1 5 78,1 4-86,3 2 36,0 4 43,1-1-52,1 0 64,0-1-380,0-1 79,-2-2-252,3-1-410,-5-4 227,1-3-430,-2-5 318,1-3 97,-1-2 0,1-1 0</inkml:trace>
  <inkml:trace contextRef="#ctx0" brushRef="#br4" timeOffset="99">8995 8167 10813,'0'3'-75,"0"-3"275,0-6 79,1 4-95,1-1 15,0 3-20,0-2 0,2 2 0,1 2-130,0-2 92,2 2-98,0 1 25,2 1-44,1 1 1,0 0 41,1 1-52,1-1-16,0-1-36,0 3-66,2-3 111,-1 3-20,1-1 19,2 0 45,0 0 15,2 0-47,1 1 37,1-1-117,0 0-5,1 2-26,-1 0 28,1-2 59,1 0 23,0 2 125,1-3-37,0 1 70,2-1-96,-2-1-88,2-1 33,0 2-26,-1-2 40,-1 0 12,0 1-10,-1-1 19,0 0-14,-2 0-111,2 0 75,-1-1-98,0 1 64,0-2 28,2 1-36,-2 1 33,2-2-11,-2 3 0,1-3-5,1 2 48,-1-1-20,1-1 23,-1 1-30,1 0 126,-2-1 32,0 1 11,0-2-32,-1 0 13,-1 0 23,0 0 27,-2 0-50,1 0-77,-1 0-22,0 0 57,0 0-139,3 0 117,0 0-102,-1 0 22,3 0-18,-1 0-9,2 0 5,-2 0 20,1 0 21,0 0-44,1 0 33,0 0-22,-2-2-1,2 1-7,-2-1 10,1 0 20,0-1-18,0 3 21,1-1 12,-3 1-9,0 0 13,-1-2 6,0 2-12,-1 0 17,1 0-22,-2 0-49,1 0 34,-2 2-39,1-1 46,0 2-50,0 1 34,0 0-37,1 1-7,-1-2 40,1 3-45,0-3 55,0 2-17,1-3 11,-1 1-23,0 0 118,0 0-84,1-1 84,0-1-99,-1 2 85,2-3-56,-1 2 62,3-2-70,-1 0 22,-1 0-8,1 0 14,-2 0 22,0 0-32,0 1 38,-2-1-38,1 2 6,-3-2-2,1 1 3,-1 1 62,1 1-45,-3-1 52,1 1-70,-1-2 2,0 1-16,-1 1-3,1-1-10,-2-1-29,0 1 22,2-1-22,-2 1-5,0-1 24,1 1-27,1-2 32,-2 2-18,1-1 12,1 1-15,-1-2 19,1 1-6,1-1 6,-1 0-11,1 0 3,1 0-4,-1 0 3,1 0 1,0 2-6,-1-1 5,2 1-4,-2-1 30,2 3-17,-1-3 18,0 2-23,2-1 17,-2 1-11,2-1 12,-2 1-12,1 0-4,-1 0 6,-1-2-4,1 4-16,-1 0 11,0 1-10,1-1 15,-1 1 38,0 0 7,1-1 4,-1 1 31,0-3-60,-2 2 30,0-2-35,-2-1-30,0-1 25,-2 2-24,-1-3 2,-1 2-8,-2-2 3,0 0 3,0 0-12,-2 0-3718,-1 0 2768,0 1-2769,2-2 3735,1-2 0,1-2 0</inkml:trace>
  <inkml:trace contextRef="#ctx0" brushRef="#br4" timeOffset="100">3400 8178 8191</inkml:trace>
  <inkml:trace contextRef="#ctx0" brushRef="#br4" timeOffset="101">11950 8215 10813,'-6'11'-95,"4"-9"224,-1-2 17,1 0 145,0 0 29,1 0-7,2 0-14,1 0-136,3 0-46,1 1-16,3 2 20,1 4 57,0 2 6,1 5-12,2 0-140,0 3-37,0 3-24,2 1 50,-2 1-14,-1-2 104,2 2-105,-1-2 28,1 2-22,-1-3 0,1-1-14,-2-1 10,2-1-64,-2 0 12,1-5-17,0-2-11,0-3 48,-1-1-65,0-2 37,-3-1 54,-1-1-57,-2-1 62,-2 0 11,-2 0-9,0 0 2,-3 0 22,-2 0-35,-4 0 34,-4 2-36,-4-1 208,-3 5-41,-2 1 182,-2 4-179,-2 1-47,0 1-60,-2 2-25,0 1-234,0 1 55,0 0-229,1 3 259,1-1-472,2 1 237,2-2-347,2 0 20,3-1 188,1 1-148,4-3 160,1-1 56,2-1 0,1-2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7:12:11.799"/>
    </inkml:context>
    <inkml:brush xml:id="br0">
      <inkml:brushProperty name="width" value="0.075" units="cm"/>
      <inkml:brushProperty name="height" value="0.075" units="cm"/>
    </inkml:brush>
    <inkml:brush xml:id="br1">
      <inkml:brushProperty name="width" value="0.0375" units="cm"/>
      <inkml:brushProperty name="height" value="0.0375" units="cm"/>
      <inkml:brushProperty name="color" value="#333333"/>
    </inkml:brush>
    <inkml:context xml:id="ctx1">
      <inkml:inkSource xml:id="inkSrc23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8-06-05T17:12:11.822"/>
    </inkml:context>
    <inkml:brush xml:id="br2">
      <inkml:brushProperty name="width" value="0.05" units="cm"/>
      <inkml:brushProperty name="height" value="0.05" units="cm"/>
    </inkml:brush>
    <inkml:brush xml:id="br3">
      <inkml:brushProperty name="width" value="0.0375" units="cm"/>
      <inkml:brushProperty name="height" value="0.0375" units="cm"/>
      <inkml:brushProperty name="color" value="#FFC114"/>
    </inkml:brush>
  </inkml:definitions>
  <inkml:trace contextRef="#ctx0" brushRef="#br0">1788 62 8199,'-1'-17'1277,"0"10"-946,0 0-24,0 2-159,-1-1 0,1 1 124,-1 1-177,1 0 170,0 2-182,0 0 2,1 1 65,-1 0-54,-1 1-99,-1 0 51,-2 2-188,-1 1 97,-2 3 29,-1 2 55,-1 1-7,-1 2 42,-1 2-57,0 0 37,-1 4 77,1 0-47,-1 2 61,0 1-81,1 2 6,0 1-7,0 1 31,2 2 50,0-1-102,1 1 88,2-1-112,1 0-77,1-3 106,0-1-106,1-4 123,1-2 11,0-1-20,-1-3 9,2-1-118,-1-2-27,1-1-127,0-2 104,1 0-78,0-1 91,1-2-25,0 1-14,0-2 222,0 0-123,-1 0 122,1 1-15,-2-1-81,0 1 92,0 0-97,0 1 24,0-1-1,0 1 12,-1 0-31,1 0 9,0-1-2,0 0 16,1-1-60,0 1 45,0-1-67,0 0 57,0 0-5,0 0-109,1-1 10,-1 1-27,1 0 59,0 0 56,-1 0 12,1 0-25,0 0 25,0 0-22,0 0 26,0 0-11,0 0 0,0 0 36,0 0-21,0 0 39,0 0-35,0 1 11,0-1-18,0 0 77,0 1-55,0 0 60,0 0-63,0 1-7,0-1 15,0 1-14,0-1 5,0 1-4,0-2 5,0 2-1,0-2 33,0 2-25,0-2 27,0 1-32,-1-1 6,0 1-5,0-1 28,0 1 215,1-1-220,-1-2 203,2-1-279,1-5 69,1 2-59,1-3 41,1 2-46,0-1 19,0 1 24,0-1-31,1 1 34,0 0-26,1 0 17,-1 1-23,3 0 22,-1 0-11,2-1 8,0 1-4,3 0 95,0-1-62,2 0 65,2 1-81,1 0 110,2 0-74,0 2 81,3 1 14,1 0-88,0 2 104,3 0-112,0 2 64,1 1-37,2 3 36,1 2-38,1 2-96,0 3 76,1 2-74,-1 3 23,0 3 44,-2 4-51,0 5 70,-4 3-160,-2 4 114,-4 0-136,-3 2 78,-4 0 33,-4 1-41,-3 0 43,-2-1 172,-4 0-53,-3-5 150,-3 1-151,-6-5 242,-3-1-125,-4-2 231,-4-1-211,-4-1-46,-2-2-83,-5 0-9,-3-2 20,-4 0-30,-2-2 6,-3-1-107,-4-2 27,-1-2-55,-4-1 56,-1-2-61,-1-1 34,-1 0-66,2-1 52,0-1-118,1 0 2,2-1-100,3-2-334,3-1 137,3-2-223,4 0 211,4-3-6,4-1 58,4-3-59,5-1 88,3-3-26,4 0 55,4-1-138,4-1-112,4 1-27,4-1-105,3 2 340,5-1 51,6 0 203,3-2 0,3 0 1</inkml:trace>
  <inkml:trace contextRef="#ctx0" brushRef="#br0" timeOffset="1">2494 158 9502,'-1'-15'-189,"1"9"1127,-1 1-276,1 1-318,-1 0-76,1 2-102,0-1-160,0 1 309,0 1-442,0 2 268,0 3-320,1 3 233,0 4 8,2 5 137,0 3-69,0 3 31,2 6-162,1 1 98,1 7 27,2 3 9,0 6 103,2 0-123,0 6-206,1-2 48,1 5-185,-1-2 219,0 2-109,-1-3 76,-1-3-52,-2-4-251,-1-5 137,-3-3-170,1-6 60,-3-4 59,-1-5-109,0-4 134,-1-4-269,0-4 205,0-3-260,0-3 284,0-4 14,-1-5 163,0-6-1,-1-4 1</inkml:trace>
  <inkml:trace contextRef="#ctx0" brushRef="#br0" timeOffset="2">4390 207 10813,'0'-14'-321,"0"10"490,0 0 48,0 3 52,0-1-5,-1 3 6,1 1-117,-2 5 72,0 4-58,0 4 79,1 4-52,1 2 21,-1 3-54,2 2 177,0 6 53,2 3-15,3 4-31,1 4-128,1-1 0,0 4 10,0-2-236,-1 1 41,0-1-224,-1-4 241,0 0-256,-1-4 193,0-3-185,0-6 135,0-4-65,-1-5 36,0-4-172,-1-4 305,-1-4-27,-1-2 64,0-6-101,0-2-186,-1-8 66,0 0-66,-1-5 163,1 1-49,-2 0 72,0-1 37,-1 0-22,1 1 76,-1 0-86,1 2 46,-1 0-63,1 2-6,-1-1 61,-1 2-58,1-1 54,-1 1-69,0 1 5,-2-1 10,1 1-1,0 0 33,-1-1 1,2 1-4,0-1 7,0 1 63,2-1-53,0 1 52,1-1-72,1-1 90,1 1-65,1 0 71,2 1 23,3-1 37,4 0 15,1 0-27,4 0 55,-1 0 29,4 0 35,0 1 86,2 0-201,2 2 81,0 1-90,1 1-191,0 3 62,0 0-157,-1 3 166,-1-1 26,-1 3 71,-2 0-2,-1 3-374,-4 1 81,-1 3-272,-3 0 185,-2-1 213,-4 2-31,-1 0 95,-1 1 226,-4 0-98,-2 0 272,-5 0-253,-3 0 125,-6 2-139,-3 0 146,-3 1-99,-3 0 7,-1 2-60,0-1 8,-2 1-21,4 0-20,0 1 2,4 0-29,2-1-26,5-1 13,3 0-21,4-1 38,3 1-37,6-1-4,4 0-15,8 0 10,6 0 25,10-1 10,6-1-50,7 0-146,5-2-5,5-1-77,3-3 105,0 1 47,1-3 18,-5 1 22,-3-1-497,-5-1-5,-3-1-367,-4 0 46,-4 0 222,-4 0-51,-5 0 255,-4-1-214,-3 1 191,-4-1-245,-3 1 268,-2 1-140,-2 1 204,-1 1 50,0 0 134,1 2 177,1 1 0,2 0 0</inkml:trace>
  <inkml:trace contextRef="#ctx0" brushRef="#br0" timeOffset="3">3295 692 10813,'13'-3'-2266,"-5"0"2087,-3 0 35,1-1 144,-2 0 53,0 0-36,-1 0 41,0-1-50,-1 1 134,-1-1 35,-1 0 11,0 0-29,0 0-122,0-1 4,0 1-3,0-1 237,0 1-51,-1 0 236,-1 1-152,-1 0-25,0-1-87,-2 1-17,0-1-41,0 0 64,-2 0-49,0 0-39,0 0-78,-1 1 10,-1 0 0,-1 1-56,0 1 102,-1 1-107,-1 0 132,0 1-55,-1 0 30,-1 0-53,1 1-1,-2 3 34,0 2-48,0 2 61,-1 3 21,2 2-21,-2 2 26,1 2-78,0 2 32,2 3-31,1 1 40,2 2-54,3 1 39,3 0-33,2 1 45,3 0 90,3-1-70,5-1 64,4-2 3,4-3-53,3-3 58,3-3-78,1-2-76,1-4 53,1-3-48,-1-1-7,-1-3-24,-2-2-1,-3-2 18,-2-4-96,-3-3 37,-2-4-150,-2-2 135,-3-2-99,-3-3 135,-2 1-81,-1-3 77,-2 1 26,-1-2-74,-4 1 53,0-1-14,-2 1 22,-1 3 9,2 2 151,0 3-41,2 4 158,1 3-148,2 3-29,0 1-62,1 6 14,1 2 114,1 9-57,1 1 65,2 6-32,3 1-50,2 3 59,3 3-66,2 1-90,2 2 64,3 1-69,1 0 97,2 1-573,3-2 130,1-1-393,2-2-239,-1-4 276,0-2-233,-2-5 351,-2-3 229,-3-4-1,1-1 1</inkml:trace>
  <inkml:trace contextRef="#ctx0" brushRef="#br0" timeOffset="4">2415 755 10813,'-20'5'-2449,"9"-4"2305,0-1 144,1 0 765,2 0-133,1-1 523,1-1-579,2 1-164,1-1-200,2 1 50,0-1-139,3 1-33,1-2 7,4 0 13,3-2 107,3 0-7,6-3-25,2 0-82,6-2-5,3 1-49,3-2 53,3 2-101,3 0-21,1 1-30,4 0 60,-1 0-168,1 1 86,-4 1-287,-1 1-113,-3 0 85,-4 1-108,-5 2 188,-5 0-278,-7 2 87,-4-1-217,-5 2 292,-4 0 134,-4 2 86,-4 2 0,-4 2 1</inkml:trace>
  <inkml:trace contextRef="#ctx0" brushRef="#br0" timeOffset="5">3888 758 10813,'8'-10'-1189,"-5"4"1241,0-2 130,1 1 216,-1-1-25,1 0 91,-1 0-121,1 0-228,-1 2-8,-1 0-32,0 0 47,0 2 22,-1 0 46,0 0-54,-1 1 86,1 0-17,-1 0 22,-1 0-25,0 1-143,-2 0-39,-2 1-14,-1 0 28,-3 1 32,-3 1 62,-1 1-79,-4 5 165,-3 1-44,0 4 38,-4 3-58,1 0 14,-2 3-24,3 1 23,0 1-87,3 1 38,2 2-35,3 0 53,2 1-134,4 0 99,4 1-89,2-2 130,4-1-127,3-3-46,6-1-14,5-4-105,6-3 102,5-3-52,3-3 54,4-1-401,1-3 129,2-2-344,0-2-187,-1-4 219,-2-2-238,-1-3 296,-4-2 138,0-2-11,-5 1 76,0-3-102,-4 1 176,-1-1 46,-3 1 144,-1-1 109,-1 0 0,-1-1 0</inkml:trace>
  <inkml:trace contextRef="#ctx0" brushRef="#br1" timeOffset="6">6475 1228 12076,'18'3'793,"-6"-2"-531,3-2-622,1 0 143,2-1-421,1-1 329,0-1-205,1 0 132,-2 0-243,1 2 220,-3 0 34,0 1-2,-2 0 0,-1 0 0</inkml:trace>
  <inkml:trace contextRef="#ctx0" brushRef="#br1" timeOffset="7">6386 1213 10813,'16'3'-118,"-12"-2"297,-1-1 90,-2 0 23,0 1-303,-1-1-263,1 2-320,-1 0-194,0 2-1,0 0 1</inkml:trace>
  <inkml:trace contextRef="#ctx0" brushRef="#br1" timeOffset="8">6078 1216 10813,'11'1'-371,"-8"-1"-202,-1 0 174,-1 0-344,0 1 411,0-1 128,2 2 204,0 1 0,3 1 0</inkml:trace>
  <inkml:trace contextRef="#ctx0" brushRef="#br1" timeOffset="9">5393 1250 10813,'38'0'127,"-19"-2"21,-1-1 154,1 0-255,-1 0 76,-1 1-224,-3 1 217,-1 1-690,-1 0 244,-1 1-517,0 2 347,1 2 122,0 0 0,1 1 1</inkml:trace>
  <inkml:trace contextRef="#ctx0" brushRef="#br1" timeOffset="10">4667 1306 10813,'25'-5'0,"-14"0"0,-1 0 0,0-2 0,-2 1-44,0 1 131,-1 0-8,-2 2-214,1 0 55,0 1-239,1 2 165,-1 0-231,3 0 95,0 2-188,2 1 192,3 2 80,2 0 0,2 1 1</inkml:trace>
  <inkml:trace contextRef="#ctx0" brushRef="#br1" timeOffset="11">4056 1358 10813,'18'-10'0,"-11"3"155,-1-1-41,0 1 111,0 0-85,0 3-418,0 0 67,1 2-268,0 1 187,3 3 167,1 2-166,2 3 36,3 2-187,1 1 0,3 2 1</inkml:trace>
  <inkml:trace contextRef="#ctx0" brushRef="#br1" timeOffset="12">6802 1337 10813,'-12'4'-594,"8"-3"1090,-1-1-35,3 1 96,-1-1-250,1 0-774,1 0 242,2-1-327,1 0 453,3 0 27,0 0-183,1 0-72,2 0-290,-1-1-1,2-1 1</inkml:trace>
  <inkml:trace contextRef="#ctx0" brushRef="#br1" timeOffset="13">3255 1448 10813,'25'-4'-837,"-13"-1"678,0 0 29,1-2 122,1 1-1,0-1 305,0 2-96,1 0 172,2 1-195,-1 1-80,2 2-7,0 0 8,1 2-372,-1 1-89,4 3-361,0 1 0,2 3 0</inkml:trace>
  <inkml:trace contextRef="#ctx0" brushRef="#br1" timeOffset="14">7002 1401 11325,'-12'12'1560,"7"-7"-964,2-3-210,0 1-200,2 0-74,-1 1-176,2 1 201,-1 1 54,1 1 79,0 0 21,0 2-755,0 0 165,0 2-468,1 0-197,0 0 309,0 0-323,2 0 308,0 1 188,3 0-25,0 0 0,2 2 1</inkml:trace>
  <inkml:trace contextRef="#ctx0" brushRef="#br1" timeOffset="15">2629 1454 10813,'10'-1'-150,"-6"-1"295,0-1 146,0-1-21,1 1 21,2 1-482,-1 1 81,3 1-308,1 2-173,3 1 262,1 4-325,3 1 262,2 3 0,1 1 0</inkml:trace>
  <inkml:trace contextRef="#ctx0" brushRef="#br1" timeOffset="16">2008 1506 10813,'13'-6'68,"-6"4"-247,2 0 139,2 1-231,3 1-194,3 1 175,0 0-264,5 2 257,0 2 0,4 2 0</inkml:trace>
  <inkml:trace contextRef="#ctx0" brushRef="#br1" timeOffset="17">1196 1570 10813,'12'-1'-359,"-5"0"112,2 0-313,2 0 200,4 0-5,3 1-1,3 0 1</inkml:trace>
  <inkml:trace contextRef="#ctx0" brushRef="#br1" timeOffset="18">7080 1567 10813,'-1'17'-2177,"-1"-7"2045,-3 0 118,-1 0 3,-2 1-18,-2 2-57,-1 0-1,0 2 1</inkml:trace>
  <inkml:trace contextRef="#ctx0" brushRef="#br1" timeOffset="19">696 1627 10813,'5'-4'-67,"-4"-1"25,-1 1 186,1 1 54,1 2 71,1 0 23,1 1-702,1 0 125,1 2-450,1 1 90,1 1 354,2 1-171,1 1 266,3-1 0,2 1 0</inkml:trace>
  <inkml:trace contextRef="#ctx0" brushRef="#br1" timeOffset="20">21 1714 10813,'-9'-32'-13,"7"19"-255,1 2-294,0 4 326,1 2-24,0 3 206,1 1-61,1 2 0,3 2-13,2 4-21,2 1-18,4 3-18,0-1 0,2 1 0</inkml:trace>
  <inkml:trace contextRef="#ctx0" brushRef="#br1" timeOffset="21">7126 1724 10372,'-7'11'-253,"4"-6"425,-1 2-286,2 0 120,-1 1-295,2 1 13,-1-1-20,-2 2-81,0-1 0,-2 1 0</inkml:trace>
  <inkml:trace contextRef="#ctx0" brushRef="#br1" timeOffset="22">19 1783 9725,'0'14'-55,"0"-5"-27,0 0-4,1 2 25,1-1-112,0 2 51,0-1-203,2 1 115,0 1 0,1-1 0</inkml:trace>
  <inkml:trace contextRef="#ctx1" brushRef="#br2">5292 2145,'-12'40,"-24"-1,-27-1,-24-2,-18-2,-21-3,-18-4,-21-4,-9-3,-12-6,-3-4,-12-5,0-5,6-5,-1-5,13-4,9-6,12-3,18-4,15-4,24-3,21-2,21-2,24-1,27-1,24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24">1704 1915 10813,'-11'-17'493,"7"10"-103,1 2-24,1 1-311,0 2 81,-1 1-202,-1 2 105,-1 1-35,-1 5 104,-1 3 31,-1 4-230,0 3 56,0 0-237,1 3-18,1-2 151,1 3-152,1-2 242,0 0 22,2-2 0,1 0-40,1-3-169,2-1-30,2-2-66,2-2 120,3-2-230,3-1 196,2-3-231,1 0 233,3-2 19,1-2 119,2-1 0,1-4 0</inkml:trace>
  <inkml:trace contextRef="#ctx0" brushRef="#br3" timeOffset="25">1857 1968 10813,'-19'-23'245,"11"11"62,0 1 117,2 1-4,1 2-150,1 1 21,1 2-29,0 1-172,2 1 9,0 5-114,1 2-180,1 8 127,2 1-210,2 7 285,2 2-176,1 4 174,1-1-189,0 4-21,-1-2 60,0 1-94,-2-1 84,-1 1-11,-1 0 66,-2 0-44,-1 0-203,-1-2-121,-2 0-253,-3-2-1,-2-1 1</inkml:trace>
  <inkml:trace contextRef="#ctx0" brushRef="#br1" timeOffset="26">3423 2033 10813,'-10'-2'-1749,"4"0"1961,0 0 510,1-2-283,-1 1 103,3 0-245,-1 1 104,2 0-332,0 0 48,2 0-168,-1 0 221,1-1 3,1 1 119,2-1-30,0-1 0,3 1-271,0-1 78,3 0-257,-1 0 16,1 0 41,0 0-101,2 0 119,-1 1 12,1 0 68,0 0 34,1 2-38,1 0 74,0 1-64,0 0 85,1 1-4,-1 1 3,1 3-6,-3 2-117,0 4-7,-2 1-24,-2 3 39,-2 2 51,-3 2 22,-1 0-38,-3 3 36,-3-1-55,-3 1 40,-2-1-45,-4 0 54,-1-2-15,-2 0 13,-1-3-10,0-1 2,-1-1-1,1-4 1,0-1 104,1-4 34,1-1 11,2-2-23,1-1-87,2-1-10,1-1 21,3-2-14,1-2-118,4-2-47,0-2-3,3 1-39,2-1 163,4 0-49,3 1 39,2 1 12,2-1-51,1 3 36,1 1 109,1 1 48,0 2 138,2 0-129,-2 1-10,3 2-117,-3 0 38,1 3-27,-1 1-209,0 2 29,-3 1-198,1 0-183,-2-1 107,0 1-156,-2-1 145,-1-1 107,-1-1-49,-1 0 24,1 0 0,-1-1 0</inkml:trace>
  <inkml:trace contextRef="#ctx0" brushRef="#br1" timeOffset="27">3971 2024 8562,'4'0'-322,"-3"0"322,-1-1 270,0-2-53,0 0 240,0 0-236,0-1-35,0 1-117,0-1-6,0 0-1,-2 1 399,1-1-66,-1 0 280,0 0-195,0 1-145,-1 0-44,0 0-23,0 0-175,-2 1-7,-1 1-33,-1 0-191,0 1 186,-4 0-212,1 2 226,-2 1-47,0 3 149,-1 1-129,1 2 80,-1 1-264,2-1 111,1 1-226,1 0 208,2 0-34,2 1 128,1-2-33,2 1 105,1-1-78,1 0 80,2 0-82,2-1-1,2-1 17,3 0-7,2 0 120,2 0-87,0 0 99,2 0-116,1 1-71,-1 1-31,2 0-6,-1 0-192,0 1 118,-1 2-192,-1 0 184,-1 1-107,-3-1 39,-1 0 4,-3 1 94,-2-1 158,-2-1-27,-1-1-21,-2 0-125,0-2 24,-3 0-48,-1-4 45,-2 0 330,0-2-51,-1 0 267,0-3-20,0-1-122,2-4 105,0-4-123,1-3-193,1-4-53,2-2-51,1-1-247,0-2 167,2 0-238,0-1 209,3 2 41,1 1 36,1 2 56,1 2-158,0 3-26,1 1-6,-2 2-10,1 2-32,-2 1 119,0 1-130,-1 1 150,-1 1-249,0 1 71,-1-1-215,1 2-123,-2-2 221,1 1-165,0-2 289,1 0 0,2-2 1</inkml:trace>
  <inkml:trace contextRef="#ctx0" brushRef="#br3" timeOffset="28">992 1997 10813,'0'-14'-997,"0"9"1782,0 2-185,0 2-212,0 2-1,0 2-125,0 3 0,0 5-527,0 3 116,0 3-362,0 2 166,0 1 178,1-1-81,1 3 204,0-2 34,1 3 97,-1-2-142,0 2-135,0-1-89,-1 0-69,0-1 169,0 0 10,-1-2 112,1-2-53,-1-1 55,0-3-139,0-2 16,1-2-103,0-1 0,0-1 0</inkml:trace>
  <inkml:trace contextRef="#ctx0" brushRef="#br3" timeOffset="29">1439 2169 8880,'0'-12'2430,"0"6"-2121,-1 1-86,1 1-104,0-1-339,-1 1 206,0 0-229,0 1 196,-1 1 139,1 0 35,-1 1 57,-2 0 0,-1 0-470,-1 0 97,-1 0-318,0 1 184,-2 0 117,0 1-45,0 0 59,-1 2 142,1 2-35,-1 2 120,1 1 48,0 2-92,1 0 114,0 2-143,2 0 35,1 2-21,0 0 59,3 1-43,0-1 69,2-1-57,0-1 37,1-1 94,3-2-87,1-1 94,2-2-118,1-2 104,0-1 38,1-2 0,0 0 33,0-2-141,0-1 51,0-2-46,0-1 20,-1-1-11,-1-2 38,-1 2-33,0-1 16,-2 1-6,0-1-12,0 2-63,-2 0 46,1 2-68,-2 0 82,1 2-212,0 1 48,1 0-197,-1 0 110,2 1-21,-1 2 105,1 4-10,-1 1 96,2 2-52,0 2 37,1 1-95,0 1-326,1 0 6,2 2-191,0-3 255,1 1 126,1-1 68,2 0 0,1 0 1</inkml:trace>
  <inkml:trace contextRef="#ctx0" brushRef="#br3" timeOffset="30">995 2207 10555,'0'-11'860,"0"6"-598,1 1 0,1 0-400,1 1 92,0 0-281,3 0-25,0 0 159,3 1-125,0-1 165,2 0 31,0 1-15,1-2 60,2 1 113,0-1 125,1 1-24,0-1-49,1 1-100,-1-1-14,0 3 7,0-1 9,-1 2 157,-1-1 3,-1 3 151,-3 0-82,0 3-45,-3 2-49,-1 2-8,-2 2 23,-1 2-15,-4 1 21,-1 1-51,-6 0 2,-1 0-22,-5-1-14,-1 0-133,-1 0-40,-1-2 19,1 0 31,-1-2 132,3-1 4,0 0-3,1 0-802,2-2 299,1 0-678,0-1 505,1-1 0,0-1 0</inkml:trace>
  <inkml:trace contextRef="#ctx0" brushRef="#br3" timeOffset="31">761 2180 10093,'0'-8'355,"0"6"-355,0 0-60,1 1-115,0 0 27,0 0 69,0 0-9,0 0 68,0 0 11,-1-1 76,1 0 0,-1 0-86,0-1 274,-1 1-118,0-1 269,-2 1-204,-2-1-30,-1 1-69,-3 1-24,0 0-54,-1 0-45,-1 1 25,-1 0 11,-1 2-54,0 2 13,-1 2-146,1 3 148,0 1-21,-1 2 103,3 1-89,0 1-109,1 0-30,2 1-104,1 0 107,2 2 81,2-1 17,0-1 67,2 0 20,2-2-38,2-1 53,2-2-63,3 0 36,3-4-24,0 0 35,2-3-35,0-1 102,1-1 16,0-2 16,0-2 87,0-1-153,-1-3 76,-1-1-91,-2-2 82,-1 0 48,-2-1 2,-2 0 130,-1 0-182,-1 0 98,-2 0-133,1 0 23,-2 1 4,0 1 9,0 2 13,0 0-205,0 3 54,0 1-523,0 1 257,2 3-144,-1 2 195,2 3 116,1 3-53,1 2-96,1 3 9,0 0 24,1 2-10,2 0 135,0 1-45,1-1-33,0-1-28,1 0-38,1-1-1,1 1 1</inkml:trace>
  <inkml:trace contextRef="#ctx0" brushRef="#br1" timeOffset="32">22 2151 10813,'0'20'-2166,"0"-10"1934,0 2 89,1 0 62,2 1 81,2 1 0,2 1 0</inkml:trace>
  <inkml:trace contextRef="#ctx0" brushRef="#br1" timeOffset="33">7073 2169 10813,'-11'16'0,"6"-7"0,0 0-37,2 1 52,1-2-22,0 2 149,2-2-354,-1 1 154,1-1-241,0-2 169,1 0-321,0-1 205,0-2-330,3 1 322,0-1-1,1 1 1</inkml:trace>
  <inkml:trace contextRef="#ctx0" brushRef="#br1" timeOffset="34">7069 2341 10813,'0'12'-68,"0"-5"208,0 0 25,-1 1 97,-1-1 29,-1 3 129,0 1-183,0 0 62,1 1-152,0-1-598,0 2 240,2-1-420,0 2 335,0-2 270,0 0 35,1-1-264,0-1-103,2 1-407,1 0-1,1 1 1</inkml:trace>
  <inkml:trace contextRef="#ctx0" brushRef="#br1" timeOffset="35">43 2382 10813,'0'32'-1785,"0"-17"1592,0 1 11,0-1 94,0-1-111,0 1 177,0 0-104,1 1 117,2 0 0,0 1 0</inkml:trace>
  <inkml:trace contextRef="#ctx0" brushRef="#br1" timeOffset="36">7107 2587 10813,'-7'13'7,"2"-5"-1,0 0 79,1 2 69,0 0 3,0 1-110,1 1 67,1 1-208,1 0 209,0 0-572,1 0 207,0 1-381,0-2 213,1 1 109,0-1-74,3 0 0,1 0 1</inkml:trace>
  <inkml:trace contextRef="#ctx0" brushRef="#br1" timeOffset="37">64 2622 10813,'-8'14'-539,"5"-5"129,-1 2 203,1 0 23,2 3-8,-1 0 56,2 2-177,0 0 225,0 0-167,0 1 156,1-1-1,1 1 1</inkml:trace>
  <inkml:trace contextRef="#ctx0" brushRef="#br1" timeOffset="38">7123 2892 10813,'-2'27'-780,"0"-13"791,0-2 126,0 3 29,0-2-157,1 3-117,0 0-19,1-1 27,-1 2-328,2-2 231,-1 1-360,3 1 341,0 0 0,3 1 0</inkml:trace>
  <inkml:trace contextRef="#ctx1" brushRef="#br2" timeOffset="16">5389 3248,'-12'40,"-24"-1,-27-1,-24-2,-18-2,-21-3,-18-4,-21-4,-9-3,-12-6,-3-4,-12-5,0-5,6-5,-1-5,13-4,9-6,12-3,18-4,15-4,24-3,21-2,21-2,24-1,27-1,24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40">1684 3101 10813,'-10'-7'234,"6"4"-313,1 1 44,0-1-303,1 2 266,-1 0-183,0 1 176,-1 0-190,0 2 85,-1 1 88,1 1 13,-2 2 88,1 1-1,-1 1 1,0 0 0,1 2 0,-2 1 16,2 1-47,-1 1 29,1 2 41,1 1 56,0 0 0,1 1 11,2-1-75,0 0 3,1-1 25,1-2-19,2-1 8,2-3-1,3-1-18,1-2 73,3-2-46,0-1 49,3-2-62,1 0-21,0-2 9,2-1-12,0-4 41,0-2-17,0-2 18,-1-2-14,0-1-6,-2-3 25,-2 1-13,-2-3 35,-3 2 101,-2-3-81,-3 1 77,-1-2-64,-2 1-34,-2-1 52,-2 2-58,-4-1-78,-2 3 51,-3-1-50,-1 4 83,-1 1 5,0 4-2,0 3 1,0 1-467,0 3 85,2 1-302,-1 2-9,2 2 211,1 3-150,2 2 166,1 2 87,3 2 11,0 1 42,3 1 0,-1 1 0</inkml:trace>
  <inkml:trace contextRef="#ctx0" brushRef="#br1" timeOffset="41">3912 3136 10813,'-6'4'-1003,"3"-3"216,-1-1 322,0 0 783,-1 0-23,0 0 471,-1 0-217,-1 1-221,1 0-27,-1 1-96,-1 2-74,0 2-39,-1 2 8,0 1-112,0 2 59,1 2-11,-1 1 45,3 1 87,-1 1 14,3 0-65,1 0 29,2-1-73,1 0 79,1 0-136,3-2-53,4-1-221,2-2 15,4-3-85,2-1 123,2-4 72,1 0 51,1-5 72,1-1 19,-1-6-46,0-3 35,-1-4 59,-1-3-37,-3-1 42,-2-2-74,-3 1 151,-3-1-16,-2 0 160,-3 3-45,-2 0 34,-3 2-84,-3 2 11,-3 2-196,-3 3 85,-2 3-78,-2 3-247,-1 2 67,-2 2-213,3 1 182,-2 3 132,3 1 35,1 2-375,2 2-91,0 0-433,2 2 0,0-1 0</inkml:trace>
  <inkml:trace contextRef="#ctx0" brushRef="#br1" timeOffset="42">3698 3119 10813,'7'-7'-570,"-5"3"592,-1 1-425,-1 0 700,1 1 322,-1 0-422,-1 3 364,1 2-676,-2 6 160,0 2-190,-1 4 209,0 2 10,0 2 110,-1 1-19,0 0-26,1 2-505,-1-2 68,1 1-322,0-2-56,1-2 244,1-1-114,0-1 235,0-1 142,-1-2 0,0 0 0</inkml:trace>
  <inkml:trace contextRef="#ctx0" brushRef="#br1" timeOffset="43">3565 3123 10813,'-2'5'-2477,"1"-3"2332,0-2 274,-1 1 29,0-1 22,0 1 76,0-1-80,0 0 14,0 0-14,1 0-99,-1 0 7,1-1-9,0 1 0,0-1 46,0-1-20,1 0 50,-1 0 60,0 0 45,0-1-17,0 1-4,0-2-6,0 2 26,0-1 9,0 2-34,0-1-10,0 1-34,1 0 66,-1 0-70,-1 1 33,0 2-37,-2 1-249,0 4 45,0 3-268,-2 3 89,0 2 32,1-1-30,-1 2 120,2-1-86,1 0 65,1-2-88,0 0-87,2-3 60,0 1-129,1-4 185,2 0-29,4-3 123,2-1-58,2-2 51,4-2-223,1-2 58,3-3-210,-1-2 194,1-3-11,-1 0 127,0-1-9,0-1-1,0 0 1</inkml:trace>
  <inkml:trace contextRef="#ctx0" brushRef="#br1" timeOffset="44">78 3109 10813,'-1'24'-1939,"-1"-11"1662,1 2 107,0 0 33,0 2 107,1 1 7,0 1 0,0 2 0</inkml:trace>
  <inkml:trace contextRef="#ctx0" brushRef="#br3" timeOffset="45">982 3144 10374,'0'-8'-272,"0"6"275,0 4-142,0 2 131,0 6-49,0 1 60,0 4 0,0 3-1,0-2 1,0 4-102,0-2 71,0 3-78,1-2 13,0 1 56,1-1-62,1 0 58,1-2-26,-1 1 11,0-2-18,0 0 32,0-2-147,-1-3 101,0-1-106,0-2 145,0-2-10,-1-3 3,0 0-12,0-2 12,0-1-5,0-2 0,1-2 142,-1-3 20,-1-2 22,0-3-37,0 0-135,0-2 19,0 2-19,0-2 48,-1 2 438,-1 0-48,0 2 281,0 1-312,0 2-140,1 0-75,0 1-19,1 1-166,0 0 25,1 1-149,1 1 61,3 0 88,2 0 4,2 1 55,1-1-123,2 2 48,2-1-108,0 2 135,2-1-46,1 1 45,0-1-45,1 3 68,-1 0-38,2 2 39,-3 3-28,0 2 101,-2 1-64,-1 1 71,-3 1-85,-1 0-7,-2 1 12,-2 0-11,-3 0 150,0-1 34,-4 0 27,-1-1-42,-5-1-69,-4-1-44,-2-2 56,-5 0-263,2-1 66,-2-1-199,2-2 204,-1 0-539,2-1 338,1-1-464,-1-3 378,1-1 0,-1-3 0</inkml:trace>
  <inkml:trace contextRef="#ctx0" brushRef="#br3" timeOffset="46">885 3230 8204,'3'5'383,"-1"-3"-323,-3-1 98,1-1-120,-3 0-17,2 0 29,-1 1-86,0-1 67,1 1 77,0 0 187,0-1 23,1 0-23,-1-2-164,1-2-51,0 1 37,-1-2-13,0 1 24,-1-1-8,-1 1-151,-1-1 118,-2 2-119,-1 0-6,-3 2-32,-1 1-6,-1 0 9,-2 2 11,-2 1-58,1 4 6,-3 2-6,1 3 128,0 1-62,0 1 45,1 1-48,0 0 39,1 1-26,2 0 10,1 0 43,3-2-30,1 1 44,3-1-14,2-2-21,1 0 25,2-3-18,2-2-10,2 0 27,3-4-19,5 0 20,2-2 10,3-2-14,-1-2 14,2-3 48,-3-2-56,2-2 60,-3 0-74,-1-1 112,-1 0 28,-3 1 17,-1 0 86,-2 1-169,-1 1 84,-2 2-89,-2 0-114,0 3-124,-1 0 57,0 5-69,0 1 208,1 6-46,1 0 35,1 2-268,1 1 79,1 0-248,2 2 46,2-1 27,0 2 30,1-1 89,1 0 64,1-1 0,2 1 0</inkml:trace>
  <inkml:trace contextRef="#ctx0" brushRef="#br3" timeOffset="47">1482 3297 10813,'0'-13'-705,"0"8"575,0 0 174,0 0-83,0 1 70,0 0-5,0 0-94,0 1 74,0-1-29,0 1 23,0-1 37,-1 0 44,0 1-49,-1-1 56,-1 0-9,0 1 1,-1 1-52,1 1-85,-1 0-84,-1 0 45,0 1-1,-1 1 4,-1 1 69,-1 2-78,1 1 65,-1 2 37,1 0-45,-1 1 46,0 1-9,0 0 3,1 1-11,0 0-5,1 1 49,1-2-36,1 2 45,1-2-34,1 1-9,1-3 18,1 2-16,2-3 17,1 1-13,2-2 14,2-1 65,0 0-52,2-2 56,0-2-74,0 1 77,-1-1 27,1-1 0,-2-1-6,0-2 43,-1 0-76,-1-2 88,0 0-96,-1-1-15,-1 0 38,-2 0-30,1 0-9,-1 1 5,-1 0-2,0 1-92,0 1-16,0 2-23,0-1-138,0 2 125,1 1-151,0-1 120,0 2-67,1 0 116,1 1-48,0 2-37,1 1-11,0 2-33,1 1 38,-1 0-35,1 2 93,0 0-118,0 0 128,1 0-13,0 0 25,0 0 9,1-1-1,0 0 1</inkml:trace>
  <inkml:trace contextRef="#ctx0" brushRef="#br3" timeOffset="48">866 3234 10813,'0'14'-2283,"0"-7"2101,0 1 38,0-1 144,0-1 0,0 0 0,1-1 0,0 1-2,1-1 0,3 0-1,0-1 0,2 2 0</inkml:trace>
  <inkml:trace contextRef="#ctx0" brushRef="#br1" timeOffset="49">7215 3387 10813,'-2'30'-290,"-1"-15"115,0-1 157,-1 0-72,1 0 54,0 1-113,0-1 174,2 1-396,0-2 157,0 0-281,2-2 214,0 1 105,2-1 0,0 2 0</inkml:trace>
  <inkml:trace contextRef="#ctx0" brushRef="#br1" timeOffset="50">86 3453 10813,'-7'33'-490,"3"-15"122,0 0-305,2-1 231,1 1 242,0-1-11,2 1 132,-1 0-1,1 2 1</inkml:trace>
  <inkml:trace contextRef="#ctx0" brushRef="#br1" timeOffset="51">7190 3645 10813,'-13'17'-1989,"5"-8"2240,2 1 468,-1 0-158,2 1-187,1-2 0,0 1-112,2-1-137,0-1-35,2 0 9,-1 0-180,2-1 177,0-1-194,1-2-287,2 0-92,2 1-371,1 0 0,2 1 1</inkml:trace>
  <inkml:trace contextRef="#ctx0" brushRef="#br1" timeOffset="52">89 3790 10813,'-8'21'0,"3"-10"-320,0 0 77,1 0-203,2 1 2,0 0 131,2 2-138,1 0 245,1 0 48,3 2 144,1 0 0,2 1 1</inkml:trace>
  <inkml:trace contextRef="#ctx1" brushRef="#br2" timeOffset="30">5348 4160,'-12'40,"-24"-1,-27-1,-24-2,-18-2,-21-3,-18-4,-21-4,-9-3,-12-6,-3-4,-12-5,0-5,6-5,-1-5,13-4,9-6,12-3,18-4,15-4,24-3,21-2,21-2,24-1,27-1,24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54">985 3870 8877,'-9'-4'1773,"6"2"-1408,1 1 126,1 0-620,0 1 190,0-1-431,0 1 213,0 1-4,0 1 52,0 1-77,0 2 14,1 1 120,-1 1-29,1 0 142,0 1 50,0 2-74,0 2 48,1 1-89,0 1 23,0 3 1,2 0 1,1 2-10,0 0 9,1 1 9,0 1 4,1 0-137,-1-1-51,0-1-8,0-1-200,-1-2 184,1 0-207,0-4 177,-1 0-94,1-4 180,-1-1-80,0-3 132,1 1-1,0-2 1</inkml:trace>
  <inkml:trace contextRef="#ctx0" brushRef="#br3" timeOffset="55">1414 3976 10458,'0'-9'-146,"0"4"265,0 1-107,0 0 51,-1-1-195,1 0 23,0 1-15,0-1 77,-1 1 24,1-1 136,-1 0-11,-1 0 0,-1 0 0,0-1-100,-1 2-30,-1 0-66,0 2 45,-2 0 18,0 1 58,-2 0-39,0 1-53,-2 2 50,1 2-49,-1 1 44,0 3 30,1 2-31,0 1 39,0 0-1,2 2-1,1-1-13,2 1 9,1-2-75,2-1 55,1-1-59,1-1 172,0-2-84,1-1 87,2-1-104,3-2 142,2-1 41,1-1 6,2-1 11,0-2-158,1-2 48,-1-1-40,-1-2-53,0 0 39,-1-1-38,-1 1 62,-1-1-23,-2 1 16,0 2-21,-2 0 22,-1 2 1,0 1-60,0 2 33,-2 2-54,1 1 52,-1 5-9,0 2 12,0 2-148,0 3 106,0 1-113,0 2 138,1 0-207,0 2 36,1-1-182,1 1 173,0-2 36,0 2 53,0-3 31,1 1-436,-1-2 110,0-2-185,1-2 233,0-1 179,0-3 0,1 1 0</inkml:trace>
  <inkml:trace contextRef="#ctx0" brushRef="#br1" timeOffset="56">3871 4031 10794,'-6'0'1485,"3"0"-1355,1 0-33,-1 0 0,0 0 62,0 0 111,-1 0 21,0 1-29,-1-1-329,-1 2 70,0 2-210,-2 2 126,1 0 34,-2 3 68,1 0-45,-2 3 50,1 2 30,0 1-40,1 1 2,2 2-20,2-1-10,1 1 20,1-1 84,2-1-7,2 0 15,1-3-14,6-1-141,1-2-43,5-2-27,1-2-40,2-3 87,2-2 9,1-3-18,1-4-5,-1-3 40,2-6-51,-3-2 108,0-4-11,-3 0 11,-1-2-23,-4-1 137,-2 0 38,-2 0 9,-4 1-35,-1 0-126,-3 2-5,-2 1 23,-1 3 222,-6 1-23,0 4 198,-3 1-176,-2 4-215,0 1-28,-1 4-162,1 1-375,0 2 136,0 3-287,2 2 325,3 3-603,1 2 451,3 0-596,1 1 592,2-1 0,-1 1 0</inkml:trace>
  <inkml:trace contextRef="#ctx0" brushRef="#br1" timeOffset="57">3636 3958 9502,'2'-4'999,"-2"2"160,0 1-722,-1 3 414,1 2-681,-1 5-74,1 4 40,0 3-118,0 4 144,0 1 42,0 2 34,0 3 11,0-1-436,0 2 113,0-2-327,0 1 2,-1-1 124,0-2-95,0-1 110,-1-2-136,1-3 38,-1-1-97,2-3 101,-1-2-167,0-3 30,1-2-43,0-3 179,1-2 155,0-3 0,0-2 0</inkml:trace>
  <inkml:trace contextRef="#ctx0" brushRef="#br1" timeOffset="58">7159 3957 10813,'-16'34'-133,"8"-17"296,2-1 48,1 2-52,2-2-63,1 1-24,0-2 29,2 0 0,0-1 11,1 0-9,2-2-230,1-1-563,2-2 131,1-1-369,0 0 494,2 0-1,0 2 1</inkml:trace>
  <inkml:trace contextRef="#ctx0" brushRef="#br3" timeOffset="59">849 4080 10813,'0'-11'-925,"0"6"1006,0 0 98,0 0-155,0 0 21,0 0-126,0 1 9,0 0 2,0 0 45,0 1 37,1 0 3,-1 0-14,0-1-21,0 1 20,0-1-60,0 1 91,-1-1-106,-2 1 39,1 0 57,-3 0-77,1 0 82,-2 0 1,0-1-1,0 0-1,-1 0-11,0 1-4,-1-1 3,0 1 4,-1 0-32,-1 1 25,0 1-27,0 0-20,0 1 38,0 2-39,1 2 48,0 3-64,0 2 44,1 2-50,0 2 62,1 0-8,1 1-5,1 0 1,0 1-23,2 0 15,0-1-11,2-1 4,0-1 17,1-3-12,1 0 12,0-2-9,2-1 96,1-1-70,2-2 77,1-1 2,0-1 29,1-1 8,-1-2-24,1 0 13,-1-3-64,1-1 74,-2-2-79,1-1-6,-1-1 21,0 0-5,-2-1 35,0 2-24,-1 0 22,-1 2-28,0 0-62,-1 2 50,0 1-62,1 2-51,-1 0-50,1 1 1,-1 1 9,1 0 26,0 1 53,0 2-66,1 3-18,1 3-21,-1 1-21,1 2 27,0 0 70,0 2 17,1 0-51,0 0-35,1 0-100,1 0-67,-1-1 52,2 0-114,-1 0 257,0-2-85,1 1 181,1-1 0,0 0 0</inkml:trace>
  <inkml:trace contextRef="#ctx0" brushRef="#br3" timeOffset="60">1607 4026 10813,'2'6'-2273,"-1"-4"2281,0-1 8,0-1 324,0 0-118,0 0-30,0-1-51,1 0-85,0-2 39,0 0-30,1-1 44,-1 1 0,1-1-6,-1 1-8,0 0 7,-1 1 93,1 0 11,-1-1 276,-1 2-306,-1 0 185,0 3-322,-4 0 65,-1 5 27,-1 1-22,0 3 29,-1 0-72,1 3 41,0-1-41,1 1 65,2-1-30,0 0 18,3 0-72,0-3-138,3 1 5,1-1-122,5-3 159,3 0-318,5-3 146,2-1-221,3-1-326,2-1 218,2-2-205,0-2 320,3-4 232,0-2 0,1-3 1</inkml:trace>
  <inkml:trace contextRef="#ctx0" brushRef="#br3" timeOffset="61">1061 4038 10813,'-7'8'-60,"2"-6"52,0-1 11,1-1 7,1 0 55,1 0-236,0 0-179,0 0 16,3 0-88,1 0 337,3 0 100,1 0-26,1-1-51,-1 1 122,2-3-122,0 0 103,1-1 41,0 0 14,2 0 22,1-1-7,1 2-28,0-1 48,2 1-10,-1 1 12,1 1-36,-1 1-14,0 0 25,1 1-29,-3 1-15,0 3 33,-2 2-16,-1 2-140,-3 2 90,-2 1-122,-2 1 224,-2 0-60,-2 1 72,-4 0-97,-3-1 117,-4 0-87,-2-2 86,-2 0-99,-1-2-95,-2 0 76,2-1-75,-1-2-218,2-1 69,1-2-203,0 0 171,2-1-147,0-1 40,2 0-198,1-3 92,0-1 0,0-2 0</inkml:trace>
  <inkml:trace contextRef="#ctx0" brushRef="#br1" timeOffset="62">67 4230 10813,'-1'24'-368,"-1"-13"117,-1 1 227,1 0-197,0 0 75,1-1-226,0 1 289,1-1-110,0 1 112,0-1-28,1 0-143,1-1 192,1 0-142,1-1 115,2-1 0,0 1 1</inkml:trace>
  <inkml:trace contextRef="#ctx0" brushRef="#br1" timeOffset="63">7151 4238 8871,'-8'0'1023,"4"0"-444,2 0-205,-1 0-24,0 0-87,1 0 97,-1 0-74,1 0 75,-1 0-99,0 2-127,0 1 95,1 1-66,-1 2-217,1 1 94,0 1-238,1 0 171,0 1-744,1-2 250,0 0-707,0-2 455,1 1 0,-1-1 1</inkml:trace>
  <inkml:trace contextRef="#ctx0" brushRef="#br1" timeOffset="64">6657 4343 10768,'-11'-6'736,"7"5"-769,2 0-501,1 2 144,1 0-353,1 2 324,2 0 162,2 0 9,2-1 18,2 0 0,1 0 1</inkml:trace>
  <inkml:trace contextRef="#ctx0" brushRef="#br1" timeOffset="65">6929 4350 10813,'5'2'683,"-2"-1"-392,1 2-29,0 0-577,3 0-376,-1 0-290,2 0 119,0-1 411,2-2 265,1 1 0,1-1 0</inkml:trace>
  <inkml:trace contextRef="#ctx0" brushRef="#br1" timeOffset="66">6335 4382 10813,'3'7'-351,"-1"-4"115,1-1 159,-1 0 160,2 0 20,0 0 100,1-1 125,0 1-81,1-1 89,1 1-192,-1-1 45,1 1-23,-1-1 42,0 0-371,-1-1 61,-1 1-254,-1 0 194,-1-1-338,0 1 120,-1 1-314,0-1 252,-1-2 53,-1-2 0,-1-1 1</inkml:trace>
  <inkml:trace contextRef="#ctx0" brushRef="#br1" timeOffset="67">6102 4400 10813,'-15'8'-197,"9"-5"33,0-2-35,0 0 72,2 1-139,0 0 240,1 0-158,0 1 159,2 0-164,0 0-55,1 1 65,1 1-84,0-1 101,4 0 30,3 1-1,2 0 1</inkml:trace>
  <inkml:trace contextRef="#ctx0" brushRef="#br1" timeOffset="68">5781 4435 10813,'15'3'-292,"-7"-3"-72,0-1-291,1 0-1,2-1 1</inkml:trace>
  <inkml:trace contextRef="#ctx0" brushRef="#br1" timeOffset="69">5224 4500 10813,'10'-2'-2082,"-4"1"1960,0-1 122,1 2-47,1-1-11,3-1-46,1-2-1,2-1 1</inkml:trace>
  <inkml:trace contextRef="#ctx0" brushRef="#br1" timeOffset="70">4522 4557 10813,'9'-9'-197,"-3"4"84,1 1-163,1 1-72,2 1 94,0 1-158,3 0 149,2 2 10,2-1 0,2 0 0</inkml:trace>
  <inkml:trace contextRef="#ctx0" brushRef="#br1" timeOffset="71">3929 4597 10813,'29'-4'-1796,"-17"2"1635,-2-2 110,-1 0 267,-2 1-113,0-1 26,-2 1-24,1-1 28,-1 1-165,0 0 93,0 1-101,0 1 127,-1 0 0,2 1-1,0 0 11,0 0-8,1 0-209,2 0 37,0 1-204,3 2 18,1-1 41,1 2-17,1 1 86,1-1 44,1 1 0,2 0 1</inkml:trace>
  <inkml:trace contextRef="#ctx0" brushRef="#br1" timeOffset="72">43 4564 10813,'-14'43'-6,"8"-23"-23,-1-1-190,1-2 51,2 0-149,1-1-67,1-2 82,2-2-90,1-2 143,4-1 64,5-2-1,1 0 1</inkml:trace>
  <inkml:trace contextRef="#ctx0" brushRef="#br1" timeOffset="73">3493 4593 10813,'11'-1'-1050,"-7"0"809,0-2 149,0 2 47,0-2 56,0 2 0,1-1 0,2 0 0,1 2-30,2 0-113,2 1-58,2 2 13,3 1-58,0 1 91,2 0-7,1 0 15,1-2 106,2 0 6,1-1 24,2 0 0,0-2 0,2 1 0</inkml:trace>
  <inkml:trace contextRef="#ctx0" brushRef="#br1" timeOffset="74">819 4627 10813,'23'-1'-2233,"-11"-2"2102,0-1 131,1 0-29,1-1-7,0 0-28,1-1-1,2 0 1</inkml:trace>
  <inkml:trace contextRef="#ctx0" brushRef="#br1" timeOffset="75">2872 4626 10813,'15'-1'-119,"-10"1"22,0-2 211,-1-1 28,2 1 121,0-1 28,2 1-624,2 1 124,2 1-442,2 0 282,3 2 78,0 0-13,3 3-49,1 0 0,1 2 0</inkml:trace>
  <inkml:trace contextRef="#ctx0" brushRef="#br1" timeOffset="76">472 4638 10813,'0'-16'-762,"0"11"644,1 3-94,0 0 62,2 2-138,2 1-1,2 0 106,2 1-71,2 3 132,3 1 0,1 1 0</inkml:trace>
  <inkml:trace contextRef="#ctx0" brushRef="#br1" timeOffset="77">1893 4621 10813,'4'7'-2238,"-2"-3"2070,1-2 54,0 0 124,2-1 87,1-1-58,0 1 70,2-1-55,1-1-16,1 1 20,2-2-24,0 0 0,3 1 0,0-1 3,2 0-2,0 2-94,2-1-6,-2 1-91,3 1 22,-1-1 0,1 1 1</inkml:trace>
  <inkml:trace contextRef="#ctx0" brushRef="#br1" timeOffset="78">1191 4643 10813,'19'-1'-1026,"-11"0"833,1-2 213,0 0 43,0 1-168,2 0-98,1 2-128,2-1-2,1 1 162,2-1-1,1-1 1</inkml:trace>
  <inkml:trace contextRef="#ctx0" brushRef="#br1" timeOffset="79">2309 4654 10813,'10'0'-19,"-6"-2"-3,-2-2 115,0 1-181,1-2 165,-2 2-194,1 0 191,-1 0 27,1 2 108,2 0 22,1 1-539,3 0-201,3 2-191,2 1 7,3 2 376,1 1 0,1 1 0</inkml:trace>
  <inkml:trace contextRef="#ctx0" brushRef="#br1" timeOffset="80">1520 4639 10813,'15'4'-2023,"-8"-3"1953,-3-1 210,1 1-37,0-1-123,0 1-28,0-1-24,0 0 29,3 0 85,0 0-89,2 0-29,2 0-93,3 1-1,1 1 1</inkml:trace>
  <inkml:trace contextRef="#ctx0" brushRef="#br1" timeOffset="81">57 4743 10813,'0'-7'-2016,"0"5"2062,2 1-83,0 1-2,4 0 1,2 0-1,3 0-3,1 0-27,1 0-10,1 0-24,1 1 0,0 1 0</inkml:trace>
  <inkml:trace contextRef="#ctx0" brushRef="#br3" timeOffset="82">1677 4797 10813,'-4'-17'757,"2"12"-217,2 1-129,0 2-29,0 0-215,0 5 103,0 2-228,1 7-154,-1 2 80,0 6-168,1 0 283,-1 2 14,0 2 146,0 2-23,0 0-388,0 1-410,0 1-206,-1-1-78,0 1 335,-1-2 179,-2 0-39,-2 0-18,-1-2-72,-2-2 0,-1 0 0</inkml:trace>
  <inkml:trace contextRef="#ctx1" brushRef="#br2" timeOffset="60">5315 5093,'-12'40,"-24"-1,-27-1,-24-2,-18-2,-21-3,-18-4,-21-4,-9-3,-12-6,-3-4,-12-5,0-5,6-5,-1-5,13-4,9-6,12-3,18-4,15-4,24-3,21-2,21-2,24-1,27-1,24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1" timeOffset="84">6371 4859 10813,'0'-10'-2269,"0"5"2335,1 1 6,0-1 384,0 0-171,1-1-26,-1 1-87,2-1-21,-1 1-43,1 0 50,0 0-45,0 0-56,0 1 61,0 0-84,1 0 105,-1 1 15,2 1-11,-2 0 12,1 1-16,0 1-130,0-1-19,1 2-44,-1 0-32,1 3 141,-1 2-44,0 3 53,-1 1 106,0 2-91,-1 1 89,0 2 3,0-1-65,0 3 74,0-1-85,0 0-4,-1 1 5,2-1 4,-1 1-10,0-1-99,0-1 91,1-2-91,-1-1-93,1-2 29,-1-1-192,0-2 187,0-2-136,0-1 123,0-2-219,-1-1 171,0-2-73,-1-1 195,0-4-53,-1-1 57,-2-3-44,-2 0-22,0-1 14,-2 0-7,0-1 100,0 2 38,0 0 2,-1 1 10,2 2 10,-1 1 46,1 1-1,0 2 84,1 2-67,-1 0 2,1 1 2,-1 1-122,1 2 48,0 2-36,0 2 63,1 3-36,0 1 43,2 2-32,0 0-100,1-1 64,1 1-75,0-1 101,2-1-184,3-1 34,2-1-188,2-1-132,3-2 58,1-1-99,2-2 103,0-2 180,3 0-88,0-1-32,0-1-101,2-1-130,-2-3 0,2-2 0</inkml:trace>
  <inkml:trace contextRef="#ctx0" brushRef="#br3" timeOffset="85">1397 4893 10813,'7'-3'-256,"-5"-1"495,-1 0-28,-1-2-103,1 0 32,-1 0-68,0 0 57,0 1-187,0 0-68,0 2 44,0 0-140,0 1 219,0-1 42,-1 3 100,-2-1 11,-2 1-16,-1-1-393,-2 1 78,-2 0-292,-1 1 160,-1 0 178,1 1-40,0 1 150,1 3 7,-1 0-4,2 2 24,0 0 57,1 1-71,2-1 82,0 0-79,2 0-10,1 0 37,2 0-27,1-2 38,-1 0 72,3-1 45,0-2-9,3-1 36,2 0-137,2-2 50,1 0-57,0-2 82,1-1-52,1-2 66,-1-1-39,-1-2-13,0 2 14,-1-1-18,-1 2-1,-3-1 15,0 2-9,-2 0 12,0 1 127,-2 1-209,0 1 105,-1 3-169,0 2 11,-1 5 106,-2 3-43,1 3 43,-1 3-34,2 0 20,-1 3-62,1 0-39,-1 0-20,1 2 1,0-1-59,0 0-141,0-1-34,0-1-130,1-3 20,0-2 70,0-2-74,0-3 203,0-2-27,0-3 96,0-1-42,0-2-1,1 0 1</inkml:trace>
  <inkml:trace contextRef="#ctx0" brushRef="#br3" timeOffset="86">1528 4856 9723,'4'1'485,"-3"-3"-101,-1-1 5,0 0-120,0 1 23,0 0-225,0 0 54,-1 2-281,0 1 154,-3 1-92,1 3 159,-3 3-140,1 1 52,-2 1-24,2 1-107,0 2 94,1-1-52,1 1 46,0 0 73,3-2 38,-1 0-65,1-2 49,1-1-119,1-1 11,3-1-16,2-3-383,2 0 149,2-2-244,0-1 206,2-3 112,2-2 0,1-3 0</inkml:trace>
  <inkml:trace contextRef="#ctx0" brushRef="#br1" timeOffset="87">3502 5164 10813,'1'8'-825,"-1"-6"820,1-1 56,1-2 26,0 0-89,0-3 46,1 0-178,1-3 18,1 0 109,0-2-38,0 0 141,-2-2 8,1 0-6,-2 0 7,0-2-9,0 0-81,-1-1 28,-1 1-41,0 1-29,0 0 80,0 2-70,0 1 74,0 1-97,0 2 76,0 2-74,-1 0 94,1 2-297,-1 1 208,0 1-247,0 1 295,0 0-65,1 4 40,-1 2-51,1 1 38,0 2 41,-1 0-27,1 1 37,0 0-49,1 1 91,0-1-65,1 0 79,1-1-94,0-1 30,2-2-19,-2-1 74,2-1 109,-1-2 11,0-1 96,1-1-139,0-1-56,-1-2-35,2-1-29,-2-3-1,1-3 26,0-2-22,0-3 32,0-2-47,-2-2 36,0-1-50,0 0 57,-1-1-117,1 3 79,-1-2-97,1 4-24,0-1-46,-2 4 1,2 1 15,-1 3-69,1 1 23,-1 2-190,1 1 199,-1 2-29,2 1 82,-1 0-43,1 1-27,0-1 0,1 0 0</inkml:trace>
  <inkml:trace contextRef="#ctx0" brushRef="#br1" timeOffset="88">4108 4873 10813,'4'0'-36,"-3"2"325,-1 0-176,1 4-196,0 2-11,1 2 38,-1 3-93,1 1 179,0 1-220,0 1 134,-1-1-217,1 2 221,0-2-14,1 1 140,-1-1-158,0-1-303,0 0 83,0-2-234,0 0 285,0-1-1,0 1 1</inkml:trace>
  <inkml:trace contextRef="#ctx0" brushRef="#br3" timeOffset="89">991 4912 10813,'0'18'-167,"-1"-13"175,1-1 80,0 0 58,-1 1-33,1 2 96,0 1-116,-1 2-24,1 2 18,0 2-144,0 4 135,0-1 19,1 4 77,2-1 19,0 1-320,1 0-248,0 0-151,0-3-23,0 2-52,0-3 204,0 0-101,-1-3 211,1-2 156,-1-1 0,1-2 0</inkml:trace>
  <inkml:trace contextRef="#ctx0" brushRef="#br1" timeOffset="90">2848 5221 9765,'-3'-4'337,"2"1"-258,0 1 55,-1 0-75,1-1 4,0 0-7,0-1 3,0 0-114,0-1 87,0 1-70,0-1 107,0-1-66,1 0 45,-1 0-62,0 0-45,0-2 75,1 1-99,-1-1 114,0 1-85,0-1 60,0 1-58,1 1 35,-1 1 16,1 1-23,0 1 20,0 1-272,0 0 190,0 3-152,0 0 221,0 4 36,0 1-20,1 1-27,0 0 29,1 0-29,-1 1 2,1-1 4,-1 0-3,2 0 33,-2-1-23,2 0 29,-2-1-28,1-2 15,-1 1-13,0-2 9,-1 1-14,1-2-20,-1 1 302,1-2-213,-2 1 247,0 0-223,0 0-24,-1-1 31,1 0 19,0 0-48,0 0 2,0 0-25,0-1-32,0 0 14,1-3 22,0 0-27,0-2 20,0-1 91,0-2-71,0-1 75,0-1-87,0 0-25,0-1 18,0-1-20,1 0-43,1 0 57,0-1-57,2 0 73,0 0-1,2 0-1,-1 1 4,2 0-85,0 0-25,1 2-4,1 0 0,0 1-14,0 1-44,1 2 6,-2 1 0,0 1-63,-1 2 17,1 1-141,-2 0-22,0 2 47,-1-1-87,1 1 164,-2 0 36,0 1 101,1 0 23,0 0-1,1 2 1</inkml:trace>
  <inkml:trace contextRef="#ctx0" brushRef="#br1" timeOffset="91">4264 4922 10056,'-5'12'35,"3"-3"-178,1 1 9,0 1 112,1 2-41,0 0 142,0 0 8,0-1-6,0-1 7,1 0-9,1-3-210,0-1 22,2-2-218,0-2 334,0-1 34,0-2 134,0 0-35,1-2 15,-1-4-89,-1 0 105,0-4-112,0-1-13,-1-2 27,-1 0-15,-1 0-78,1 0 61,-2 1-53,0 0 83,-2 3-281,0 0 52,-2 3-196,1 1-134,-1 2 254,2 1-218,-1 1 265,1-1 0,-2 0 1</inkml:trace>
  <inkml:trace contextRef="#ctx0" brushRef="#br1" timeOffset="92">3201 4918 9518,'0'5'-177,"-1"-3"478,0 0-221,-1-1-34,1 2-9,0 0-135,-1 2 80,1 1-42,0 1 32,0 2-29,1 1 110,-1 2-123,1 1 146,-1 0-136,0 1 89,0 0-98,1 2 21,0-2-29,0 1-21,0-1 27,0-1-40,0 0-18,0-1-30,1-1-12,0-2 85,0 0-35,0-1 0,1 0 1</inkml:trace>
  <inkml:trace contextRef="#ctx0" brushRef="#br1" timeOffset="93">3710 5143 10813,'5'-7'-489,"-4"3"451,0-2 120,1 0 20,0-1 97,-1 0-15,2-1 14,-1 0-19,0-1-166,0 0 34,0 0-131,-1-1-89,0 0 77,-1 1-141,0 0 153,0 1-35,0 1 15,0 1 46,0 2-39,0 1-205,0 2 193,0 1-233,0 2 313,0 3-24,0 1 14,1 2-12,-1 2 9,1-1-8,1 1 84,0 0-63,2 0 66,0-1-66,1 0-1,1-2 31,-1 1-23,1-3 122,0-1-94,1-1 82,-1-2-100,2 0 282,-2-1-60,1-1 204,-1-1-146,0-2-81,0-3-48,-1-1 6,0-2-206,-1 0 164,0-2-164,-2 0 23,0-1-50,0-1-21,-1 1 38,-1 0-119,0 0 57,0 3-245,0 0 233,0 1-272,0 2 190,1 1-145,-1 1 146,3 0 95,0 0-1,3-1 1</inkml:trace>
  <inkml:trace contextRef="#ctx0" brushRef="#br1" timeOffset="94">5708 4938 8812,'-5'2'567,"2"-1"-480,2-1 15,-1 0-29,0 0 38,0 0 12,0-1-10,0 1 10,1-1-12,-1 1-80,0-1-19,1 0 4,-2 0-115,1 0 168,0 1-105,-1 0 102,-1 0-109,-1 0 70,0 0-79,-1 1 95,-1 1 6,0 1-20,-1 2 16,0 1-10,0 1 5,0-1-13,1 1 9,1 0-88,0 0 66,1-1-59,2 0-2,1 0 53,0-1-58,1 0 70,1 0-61,0-1 40,0-1-46,1-1 99,2 0-31,1 0 23,2-1-38,1-1 82,1 0-59,2 0 66,0 0-84,1 0 4,0 0-3,1 0 16,1 0 110,-1 0 47,1 1-4,0 0-3,-1 1-132,-1 2 35,-1 1-26,-1 3-35,-1 0 28,-2 1-38,-2 1 54,-1 0 41,-2-1-32,0 1 29,-2-1-45,-1-1 3,-2 0-15,-1-1 17,-3 0 10,0-2-2,-1 1 13,0-2-22,-1 0-153,2-1-34,-2-1-17,1 0 43,0-1 125,0-1 11,1 0-42,1 0-346,1 0 13,2-1-211,1-1 151,2-2 34,1 1-25,1-2-67,0 0 0,1-1 0</inkml:trace>
  <inkml:trace contextRef="#ctx0" brushRef="#br1" timeOffset="95">3358 5042 10813,'0'-11'-1593,"0"7"1720,0 1 149,0 1 182,0 1-443,0 1 194,-1 2-356,-2 1 50,1 3 3,-1 2 59,0 2 24,1 2 96,0 0-4,1 0 1,-1 0-70,1 0-93,1-1-102,0-2 52,0 0-26,2-2 161,1-2-39,2-1 40,0-2 89,1-1-65,1-3 69,0-1-92,1-4 57,0-2-37,0-4 49,-1 0-87,1-3 31,-2 1-29,0-2 39,-2 1-103,-1 0-20,-1 1-9,-1 1 20,0 1-39,-1 3-46,1 1-4,-1 3 3,0 1 140,0 3-89,0 0-3,1 2-71,0 0 0,2 0 0</inkml:trace>
  <inkml:trace contextRef="#ctx0" brushRef="#br1" timeOffset="96">5905 5051 8874,'6'-5'-646,"-4"2"952,-1-1-55,0 1 275,0 0-264,0-1 39,-1 1-163,0 0 45,0 1-52,0-1-13,0 2 0,0-1 0,0 2-138,0-1-34,0 0-5,-2 0 34,0 1 30,-1 0-45,-2 0 9,0 1-144,-1 0 211,0 2-146,-1 1 146,0 2-55,-1 1 44,1 0-38,1 1 0,1 0 15,0 0-19,2 1 34,0-1 2,1 0-3,2-1 2,-1 0-7,2-2 50,0 1-36,1-3 38,3 1 97,0-2-101,1 0 111,1 0-139,0-2-8,1 1 12,-1-1 0,0-1-70,0-1 66,-1-2-71,0 0 88,-1-2 0,-1 0 3,-1-1-2,-1 0-14,0 0-93,-2 0 42,1 0-75,-2 1 144,1 1-40,-2 0 50,1 2-49,-1 1-120,0 0-23,1 2-5,0-1-42,0 2 158,0 0-54,0 1 54,0 3-12,1 0 4,0 3-39,0 0 15,0-1-11,0 2-8,1-2 2,1 1 103,1-2-79,1 0 103,1-1-85,0-1 69,0 0-25,1-1 38,-1-1-23,2-1-39,-1 0 34,1 0-36,-2-1 12,2 0-9,-3-2 15,2-1-13,-2-1 139,1-2-101,-2-1 103,0 0-36,-2-1-59,0-1 65,0 2-74,-1-2 37,0 3-10,-1-2 21,0 2-99,0 1 38,-1 1-41,2 0 62,-2 2-442,2 1 301,-1 2-387,1 1 445,1 4-82,0 0 181,1 1-20,2 0 57,1 0-35,1-1-97,1-1 18,1 0-12,2 0 155,0-2 19,2 0 91,1-2-80,1 1-158,0-1 1,1-1-64,-1-1-13,1-1 74,-2-2-81,0-1 89,-2-2 5,-2 0-29,-2-2 22,-1 1-29,-3-1 157,0 0 25,-3-1 13,0 0-21,-2 0-115,-2-1-4,-3 2 42,-1-1 112,-2 2 66,1 0 18,0 3-94,1 0-75,0 3-46,1 0 37,0 2 9,1 1 6,1 3-29,0 1-127,1 4-53,1 2-129,1 2 130,1 0-106,1 1 188,0 0-94,2 0 84,1-1 29,4-1-54,1 0 43,3-2-363,1-2 103,3-1-228,1-2 172,0-1-171,2-1 59,0-1-16,-1-1 167,2-3 193,-2-1 0,1-2 0</inkml:trace>
  <inkml:trace contextRef="#ctx0" brushRef="#br1" timeOffset="97">4464 5204 10395,'0'-9'1084,"0"4"-792,0-1-105,1-2-214,0 0-2,0-1-143,0-1 14,0-2 88,-1 0-89,1-1 187,-1 0-153,0-1 141,0 0-166,0 1 5,0 0-33,0 2 25,0 1 48,0 2 45,0 1 59,0 2-71,0 1 49,0 2-8,1 0 2,1 2 1,0-1 29,0 1-25,1 1 25,0 0-24,2 3 44,-1 1-30,2 2 38,-2 2-18,2 0-8,-1 0 12,0 1-19,0 0 15,0-1-11,-1-1 12,1 0-13,-2-2-2,0-1 8,0-1-5,-1-1 171,0-1-42,-1-1 156,0-1-162,1-2-33,-1-1-59,2-4-3,-1-1-64,1-3 73,0 0-76,1-2 97,-1 0-97,0 0-20,-1 2-11,0 0-50,0 2 131,-1 1-60,1 2 65,-1 2-32,0 2-26,-1 0 7,0 3-117,0 2 10,0 3-11,0 2-152,0 3 125,1 1-152,-1 1 147,2 0-174,-1 0 205,3 0-146,1 1 182,1-1 0,1 1 1</inkml:trace>
  <inkml:trace contextRef="#ctx0" brushRef="#br1" timeOffset="98">3166 5089 10813,'-10'0'-729,"7"0"862,3-1 66,0 0-185,1-3 49,1 0-178,3 0 173,2-2-176,2 0 116,2 0-162,0-1 170,2 0 12,0-1 88,2 0-11,0-1-296,0 0-74,1-1-295,-1 0 0,0-2 0</inkml:trace>
  <inkml:trace contextRef="#ctx0" brushRef="#br1" timeOffset="99">4101 5000 10463,'18'-4'-373,"-7"2"159,-1 0 193,2 0-209,-1 1 38,2-2-222,-1-1 0,1-1 0</inkml:trace>
  <inkml:trace contextRef="#ctx0" brushRef="#br1" timeOffset="100">4919 5124 10581,'-1'-10'-75,"1"6"174,0 2-177,0-1 68,1 1-280,1 0 249,0 0-279,1-1 188,0 2-280,0-2 147,-1 2 117,0-2 37,1 1 120,-2 0 12,1 0-29,-2 0 589,1 0-447,-1 4 493,0 0-519,1 5 27,1-1-1,2 2 6,0-3-45,2 1 69,2-2-53,-1-2-76,2 0 42,-1-1-91,0-1 23,-2-2-40,2 0 8,-3-4 5,1-1-174,-2-2 47,-1-1-226,0-1 221,-1 0-261,-1-1 155,-1 1-180,1 0 165,-1 1 86,-2 0 26,0-2 0,-2 0 1</inkml:trace>
  <inkml:trace contextRef="#ctx0" brushRef="#br1" timeOffset="101">4855 5004 10813,'-10'6'-496,"6"-1"664,1 1 123,1 1-22,-1 0 23,2 2-30,0 1 0,1 1 0,0 0-583,0 0-145,1 1-582,1 0-1,1 0 1</inkml:trace>
  <inkml:trace contextRef="#ctx0" brushRef="#br1" timeOffset="102">4733 5034 10813,'-4'-9'-1003,"2"6"1119,0 0 120,0 1-121,0 2-50,-1-1-13,0 2 23,0-1-86,-1 3 28,-1 0-163,0 4 157,-1 0-114,1 1 52,-1 1-7,0 1-39,1-1 155,0 1-53,2-2-4,0 2 53,2-3-60,-1 0 52,2-1-28,0-2 6,1 0 6,2-1-3,0-2 44,3 0-30,0-1 35,2-1-112,-1-1 62,1-2-64,0-1 79,-1-2-134,1-2 90,-1 1-101,-1-1 109,-1 0-29,0 2 12,-2-1-19,-1 3 66,0 0-24,-1 1 21,-1 2-131,1 1 66,-1 2-200,0 1 58,-1 3-4,1 1 20,0 1-115,0 1 122,-1 1-188,1 1 190,0 0 0,-1 0 0</inkml:trace>
  <inkml:trace contextRef="#ctx0" brushRef="#br1" timeOffset="103">3017 5109 8874,'-9'0'-108,"5"0"295,1 0-66,1 0-31,-1 0 28,1 0-93,0 0 54,1 0-16,-1 0 18,3 0 25,0 0-76,4 0-49,-2 0 25,3-1-37,-1-1 28,0 0 27,0-1-31,-2-1 34,1 1-41,-1 0 28,0 0-30,-1 0 39,-1-1-8,0 1 6,-1 0-14,1 0-17,-1 0 9,0 0-10,-1 0 20,1 1-18,-2 0 13,0 0-14,0 1 18,-1 0 1,1 0-2,-1 1 2,0 0-28,0 1 18,-1 2-23,2 1-1,-2 1 14,2 1-16,-1 2 23,2 0-47,-1 1 34,2-1-38,-1 0 46,1 0 1,1 0-4,-1 0 3,2-2-141,2 0 99,1-1-114,1-1 136,0-1-145,2 0-25,0-2-6,0 0 34,2-1 134,1-1 0,0-1 0</inkml:trace>
  <inkml:trace contextRef="#ctx0" brushRef="#br1" timeOffset="104">3737 5100 10813,'1'-5'-793,"0"2"652,0 1-57,0 0 200,-1 0-188,2 1 145,-1 0-195,0 1 188,1 0 16,-1 0 91,0 0-145,1 0-36,0 0-145,-1 1 0,1 0 1</inkml:trace>
  <inkml:trace contextRef="#ctx0" brushRef="#br3" timeOffset="105">1030 5123 10813,'-5'-8'41,"3"6"228,1-2 23,-1 2-180,1 0 36,0 0-131,0 0-386,0 2 136,1-2-369,1 2 340,0-1 13,4 0 183,0 0-109,1 0 162,2 0-169,0-1 136,0 1 1,1-1 96,1 0-17,-1 2 136,1-2-39,-1 2 17,-1 0-3,0 0-74,0 1 56,-1 1 5,-2 2 65,0 0-38,-2 2-14,-1 1-9,-2 1-56,-1-1 15,-1 1 1,-4-1 98,-2 1-55,-1-2 51,-1 0-54,-1 0-269,1 0 56,1-1-217,0 0 224,1 0-365,1-1 21,-1 2-390,1-2 0,-2 2 0</inkml:trace>
  <inkml:trace contextRef="#ctx0" brushRef="#br3" timeOffset="106">783 5238 9504,'0'-11'-1309,"0"6"1821,0-1-59,0 0 337,0-1-220,0 2-451,0 0 12,0 2-299,1-1 198,0 1 13,0 1 103,0-1-14,1 0-212,-1 0 42,0 0-178,0 1 51,0-1 20,-1 0-39,0 0 79,-2 0 34,0 0 46,-2 1 23,-2 0-17,-1 1 58,-1 1-37,-1 0 40,0 1-61,-2 2 14,0 2-8,0 3 16,0 1 7,2 3-4,-1 0 7,1 1-5,1 0-48,2 1 30,0-2-41,2 0 51,1-2-6,1-1 5,2-1-9,-1-2 61,2 0-46,1-2 47,3-1 31,2-1 23,2-2 10,1-1-23,1 0-66,0-4-9,1-1 27,-1-2 65,-1 0 53,-2 0 74,-1-1-56,-1 0 101,-1 0-149,-2 0 78,-1 2-92,0 0-33,-1 2 33,-1 2-25,1 0-246,-1 1-19,0 1-65,1 1 110,0 1 167,1 2 21,2 2-257,-1 2 62,1 1-204,0 2-199,1-1 81,-1 1-161,1-1 243,0 0 126,1-1 68,1 0 0,2 0 0</inkml:trace>
  <inkml:trace contextRef="#ctx0" brushRef="#br1" timeOffset="107">6597 5256 9514,'1'-13'-424,"1"6"1167,1 2-191,1-1-185,2 0 25,0 0-128,2 0 21,0 1-28,3 1-1,-1 0 1,2 1-388,1 1 67,-1 0-256,1 1 187,-1 0 181,0 1 24,0 0 108,-1 0-275,-2 1 65,0 2-283,-3 2 269,0 1-39,-4 2 171,0 2-71,-3 1 33,-2 0-45,-3 0 32,-4 1-14,-2-2 163,-4 0 37,1-1 14,-3-2-148,3-1-160,-3 0 3,3-3 34,1 0-172,1-1 67,3-1-199,2 0-156,2-2-16,2-2-308,1-3 0,1-2 0</inkml:trace>
  <inkml:trace contextRef="#ctx0" brushRef="#br1" timeOffset="108">6613 5252 9522,'4'-12'-1290,"-2"7"1290,-2 2 806,1-1-129,-1 2 780,1 0-841,0 1-74,-1 1-415,2 3 27,-1 1-113,0 5 36,0 1-198,1 3-110,0 1 93,0 1-163,1 0 305,0 0-27,-1 0 186,1 1-219,-2-2-371,1 1-89,-1-1-330,1-1 164,-1 0 0,1-1 0</inkml:trace>
  <inkml:trace contextRef="#ctx0" brushRef="#br1" timeOffset="109">6241 5311 10813,'-15'0'-1415,"10"-1"2134,1 1-157,1-2-189,1-1 2,1 0-113,0 0 0,2 0-92,1-1 5,4 0-22,1 0-178,4 0 107,2-1-199,1 0 198,3 0 48,1 0 81,2 0 17,0 1-182,0 2-509,0-1 8,-2 3-292,-1-1 328,-2 1 111,-2 0-98,-1 1-28,-3 0-115,1 1-1,-1 1 1</inkml:trace>
  <inkml:trace contextRef="#ctx0" brushRef="#br1" timeOffset="110">3019 5251 8191</inkml:trace>
  <inkml:trace contextRef="#ctx0" brushRef="#br1" timeOffset="111">6323 5269 10813,'-2'-7'59,"0"5"125,1 0 0,-2 1 64,2 0 14,-1 0-205,1 1 28,-1 0-186,1 1 10,0 1 57,0 3-50,1 2 167,-1 2 7,1 2 87,0 2-17,0 0 0,1 2-357,-1 0 79,2 0-272,-1 0-100,3 1 129,-1-1-146,1 0 144,0 0 73,-1-1-37,2 0-12,-1-1-1,0 1 1</inkml:trace>
  <inkml:trace contextRef="#ctx0" brushRef="#br1" timeOffset="112">6169 5293 9166,'0'-7'1675,"0"5"-1462,0 0-248,0 2-42,-1-2-151,0 2 44,-3 0 198,-1 0 13,-2 1 104,0 1-48,-2 2-124,-1 1-58,-2 1-150,1 1 133,-2 0-43,1 1 140,1 0-19,-1 0 0,1 0 50,2-1-30,1 0 30,3-1-21,0 0 1,3-1 5,0-1 2,1 0 2,1-1 0,0-1-1,2-1-1,2-1 35,2 1-26,2-1 25,2-1-7,0 0-19,0-1 21,-1 0-25,1-1 132,-2 1-96,-1-1 107,-2 1 47,0 1-30,-2 0 218,-1 1-182,-4 0 10,-1 0-109,-6 3-132,0 0 109,-3 3-96,1 0 128,-2 2-19,1 1 18,-1 1-14,2-1-97,0 1-43,1 0-21,2 1-112,2 0 174,1-1-87,2 0 96,1-1 22,1 0-29,1-1 25,3 1-120,1-2-21,4-1-120,2-1 102,3-1-120,2-2 69,0 0-22,3-2 36,-1 0 92,2-1 24,-1-2-46,2-3-140,-2-1-63,3-3-157,-1-1 0,1-2 0</inkml:trace>
  <inkml:trace contextRef="#ctx0" brushRef="#br1" timeOffset="113">6267 5488 10813,'-14'5'-580,"6"-2"145,1 0-363,0-1 325,1 1 772,1-1-24,1 1 461,1-1-395,1 0-92,1 1-165,1-2 74,2 1-40,1-1 25,4 0-32,3-1-100,2 0-34,3 0-10,1-1 47,3-1 106,-1-1 16,3-2-83,-1-1 45,1 0-316,-2 0 83,-1 0-176,-2 1-299,-1 0 173,-2 0-179,-1 0 254,-2-1 183,-1-2 0,-1 0 0</inkml:trace>
  <inkml:trace contextRef="#ctx1" brushRef="#br2" timeOffset="91">5302 6019,'-12'40,"-24"-1,-27-1,-24-2,-18-2,-21-3,-18-4,-21-4,-9-3,-12-6,-3-4,-12-5,0-5,6-5,-1-5,13-4,9-6,12-3,18-4,15-4,24-3,21-2,21-2,24-1,27-1,24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115">1103 5714 10813,'-6'13'-704,"5"-9"967,-1 1-80,2-1-125,0 0 10,0 2 27,0 0-23,2 2 0,0 2 7,2 1 4,1 2-39,2 1-8,0 2-127,1 2 53,-2 1-24,2-1 42,-1 2-187,0-2 40,0 1-199,0-1-164,-1-1 264,-1 0-235,0 0 260,0 0 0,1 1 0</inkml:trace>
  <inkml:trace contextRef="#ctx0" brushRef="#br3" timeOffset="116">1614 5823 8812,'5'-2'788,"-3"0"-653,-1-1 9,0 0-12,0 1-2,-1-1 4,1 0-116,0 1-41,0 0 1,-1 0-67,1 1 98,-1-1-10,0 0 31,0 0 13,0 0 34,0 0-49,0 0-30,0 0 50,-1 0-57,0 0 61,-3 1-13,-1 0 6,-1 0-15,-2 1 12,-1 0-96,-2 0 71,-1 1-66,0 1 133,-2 1-31,1 1 31,1 2-45,1 2-147,1 1-44,2 0-3,1 2-97,1-1 229,2 1-105,2-1 120,0 0-19,2-2 13,0-2-30,1 0 22,2-2 0,3-2-1,1-1-9,2-1 110,1-2 11,0-2 24,1-2-22,0-3 3,-1 0 52,1 0-3,-2-1 95,-1 2-91,-1 0 36,-2 1-35,-1 3 16,-1 0 8,-1 2 164,-1 0-125,0 4 44,0 1-146,-2 5 16,1 3-11,-2 4 36,0 2-212,1 2 61,-1 1-188,1 0-145,1 1 82,-1-1-116,1 1 125,1-3-321,0 0 75,1-2-212,1-1 239,2-1 127,0-2 0,2 0 1</inkml:trace>
  <inkml:trace contextRef="#ctx0" brushRef="#br3" timeOffset="117">1725 5847 9177,'-4'-3'1968,"3"2"-1793,1-2-87,0 2-28,-1 0 50,0 1 23,0 0-219,-1 3 103,-1 2-228,-1 3 227,-2 4-125,0 2 136,-1 2-181,1 0 71,0 1-71,1-1 109,0 1-43,2-1 81,0 0-13,2-2 2,0-1 11,1-2 12,1-2 4,1-2 1,2-1 109,3-2-82,3-2 80,2-1-99,3-2-27,1-3 21,1-3-22,1-3-61,-2-2 68,1-2-72,-2-2 90,-1-1 149,-3-2-33,-1 0 130,-4-1 103,-1 0-72,-3 1 162,-2 1-239,-2 2 3,-2 2-138,-4 2 61,-1 3-42,-3 3-85,1 1-11,-1 4-76,0 1-570,1 2 189,1 3-396,2 3 205,2 3 124,1 1-153,2 0 0,0 0 0</inkml:trace>
  <inkml:trace contextRef="#ctx0" brushRef="#br1" timeOffset="118">6164 5816 8191,'-4'3'1282,"2"-3"-1046,1 0-46,0 0-133,1-1 79,0 0-164,-1 0 128,1 0 11,0 0-10,0 0 4,-1 0-40,-1 0 5,0 1-5,0 0 13,0 0 10,-2 0-12,1 0-2,-2 0-4,0 0 11,-1 0 2,-1 1 3,-1 2-54,1 1 32,-2 2-38,0 1-94,0 1 103,1 0-110,0 1 130,0 0-118,2 0-44,1 1-8,1-1-127,1 0 208,0-1-107,2 0 137,0 0-16,1-2-3,-1 0-12,2-1-11,0 0 15,1-2-11,3 0-5,1-1 111,2-1-84,0 0 94,2-1-100,-2 0 96,2-1-67,-2-1 81,1-2 18,-3 2 42,1-2-3,-3 2-9,-1 0 31,-1 1-62,-1 0 97,-3 1-68,-1 1-44,-5 2 28,-1 1-89,-2 3 31,-2 1-20,1 2 41,-2 0-70,1 1-30,1 1-3,1 1-129,0 0 28,2 0-9,1 1 5,1 0 55,2 0-55,2 0 13,2 0-14,0 0 23,1-1 29,2-1-44,2-1 45,3-2 25,2-1-43,3-2 35,1-1-155,2-2 115,0-2-121,0 1 22,0-2-47,-1 0 10,1 0 18,-2-2 77,0-1-17,0-3-38,-1-1 0,1-3 0</inkml:trace>
  <inkml:trace contextRef="#ctx0" brushRef="#br1" timeOffset="119">6270 5899 9520,'1'3'-1292,"0"-2"1292,0-1 0,1 0 512,0-1-86,1-1 374,0-1-253,2 0-90,0-2-117,2 1-25,0-1-175,2 0 80,0-1-75,1 1-35,1-2-54,1 2-9,0 0 30,0 1 149,-1 1-46,-1 1 39,-1 1-49,-1 0-216,-1 1 48,-1 0-176,-1 1-127,-1 2 97,-2 1-133,0 2 101,-2 1 58,-2 2 42,-1 1 31,-5 1 56,-1 0 67,-3 0-65,0 0 59,-1 0 12,0-1-31,1 0 40,1-1-52,1-1 91,1-1-63,2-2 75,1 0-82,2-2 10,1 0 7,0 0-3,3-1-84,-1-1 57,1 0 34,1 0 111,1 0 0,2-1-22,1 0 66,3 0-34,-1 0 144,2 0-139,0 0 61,1 0-113,1 0 62,0 1-50,0 0-15,-1 2 59,0 1-49,-1 2-48,0 0-49,-1 2-4,-1 2-78,0 0 43,-2 1-10,-1 0-2,-2 2 9,-1 0-61,0 0 16,-1 0-19,-2-1 151,-1-2-52,-3-2 45,-1-1 8,-1-1-28,-1-2 29,0-1-43,0-1-86,0-1-18,-1 0-4,1-1-431,-1-1 174,1-1-290,0-2 214,2-1-377,0-2 346,2 0-357,0-1 487,1-1 0,-2-1 0</inkml:trace>
  <inkml:trace contextRef="#ctx0" brushRef="#br1" timeOffset="120">3580 5841 10813,'-5'5'-505,"3"-4"512,-2-1 270,1 0-49,-1 0 154,2 0-120,-1 1 0,1 0 29,0 2-22,0 2-261,1 2 30,0 2-250,1 2 78,0 1 89,0 0-46,1 3 178,2 0-138,1 2 31,2 0-6,1 0-196,2 1 174,-1-1-220,0 0 201,1-1-271,-1 0 173,1-2-262,-1 0 258,0-3-299,0 0 203,1-2-172,-3-2 166,2-1 103,-1 0 0,0-1 0</inkml:trace>
  <inkml:trace contextRef="#ctx0" brushRef="#br1" timeOffset="121">4316 5906 10813,'-7'-10'-503,"4"6"673,0-1 95,0 1 138,0-1-5,0 1-242,-1 2-27,1-1-3,-1 2 54,1 0-133,-2 1 65,0 0-218,0 0 193,-1 1 24,0 1 120,0 2-39,-1 1-159,0 1-42,1 0-160,1 1 65,0 1-12,2-1 83,0 1 21,2 0-5,0-1 72,1 2-59,0-2 91,2 1-18,0 0 15,3-1-21,2 1-24,2-1 24,1 0-23,2 1 25,0-1-120,1 1 78,1-1-83,0 1-7,-1 1 85,1-1-92,-2 1 114,-1 1-117,-2-1 80,-1 1-101,-3-1 243,-1 0-114,-2 0 109,-1-1-146,-2 0 95,-1 0 15,-2-1 14,-3-1-10,-2 0-93,-1-1 23,-1-1-15,-1 0 42,0-2-18,0-1 51,0 0-38,0-2-66,1-1 36,2-3-65,1-2-22,2-2 73,2-4-82,1-1 77,2-2-62,1 0 33,1-2-41,3 0 64,2 0-17,2 0 11,1-1-15,1 2-63,0-2-21,-1 3-9,0-1 22,-2 3-11,0 1-17,-2 1-25,-1 2-303,-2 1 128,0 3-203,-1 0 139,0 2-263,0 1 212,-1 1-255,0-1 324,0 0 0,0-2 0</inkml:trace>
  <inkml:trace contextRef="#ctx0" brushRef="#br3" timeOffset="122">1189 5879 10813,'3'-6'-29,"0"3"-32,2 0 144,2 1-214,1-1 124,1 2-197,1 0 192,1 1-143,1 0 121,-1 0-157,2 0 52,-1 2 90,0 1-5,0 2 97,0 1 7,-2 2-22,0 1-9,-2-1-18,-2 3-43,-1-1 31,-2 1-30,-2-1 397,-1 2-72,-2-1 253,-2 1-147,-4-1-306,-1-1 110,-3 0-212,0-1-258,1-2 83,0 0-257,1-1 19,0-1 38,1 0-197,0-1 0,-1 2 0</inkml:trace>
  <inkml:trace contextRef="#ctx0" brushRef="#br1" timeOffset="123">6266 5903 10602,'1'-6'536,"-1"3"-115,0 2-125,1 1 103,0 3-305,1 3 62,0 3-167,1 3 49,1 2-38,-1 1 65,1 0 29,-1 2-143,1-1 44,-2 1-207,2-1 115,-2 0-318,1-1 110,-1 0-235,0-1-149,0 0 169,-1-2-123,1-1 247,0-1 187,0-2-1,1 1 1</inkml:trace>
  <inkml:trace contextRef="#ctx0" brushRef="#br1" timeOffset="124">6556 5966 10813,'-16'0'0,"11"0"0,-2 0-272,4 0 95,-1 0-149,1 0 185,1-1 378,1 0 4,0-1 259,1-1-124,0 0-71,0-1-58,1 1-38,1-1-5,2 1 3,1-1-2,2 0 4,1 0 50,1-1-33,0 0 67,3 0-84,0 0 28,1 0-37,0 1-7,1 2-135,-1 0 32,0 2-133,-1-1 145,0 2-163,-2 1 91,-1 2-143,-1 2-2,-3 1 44,-1 2-87,-2 1 155,-2-1-71,-2 2 138,-3-1-78,-3 0 65,-2 0-57,-4-1 42,-1-1-45,-1 0 179,-1-2-97,1-1 123,0-1-128,1-1-391,2-1 74,1-1-248,3 0-627,2-1 461,3 0-686,1-2 573,3-1-1,0-3 1</inkml:trace>
  <inkml:trace contextRef="#ctx0" brushRef="#br3" timeOffset="125">888 6022 10813,'5'-20'-285,"-2"11"358,-1 1 89,1-1 0,0 1 20,0 0 109,0 0-21,0 0 21,-1 2-241,0 1 41,0 1-189,-1 1-6,0 1 99,0 1-244,-2 0 182,-1 1-138,-2 1 129,-3 2-33,-1 1-5,-3 3 48,-1 1-86,-1 2 163,-2 1-94,1 1 91,-1 1-35,2 1 20,-1 0-26,2 2 46,0-1-27,3 1 29,0-1-20,3-1 91,0 0 35,2-1-3,1-2-9,2 0-108,0-4 21,2 0-15,2-3-56,3-1 53,3-1-52,2-1 72,2-2 6,1-2-5,0-3 11,-1-1-94,0-4 71,-1 1-76,-2-2 76,0 0 122,-2 0 23,-1 0 14,-1 1-46,-1 0-9,-1 2 23,-1 1 15,-1 1-45,0 2-50,0 1-30,-1 2 70,-1 0-182,1 2 53,0-1-156,0 2 153,1 1 15,0 2 53,0 3 11,1 3-308,1 0 78,1 2-218,0 0 143,1 1-220,1 2 93,0-2-169,2 1 198,-1-3 59,2 0 30,-1-3 0,2 1 0</inkml:trace>
  <inkml:trace contextRef="#ctx0" brushRef="#br1" timeOffset="126">6545 5944 8874,'-8'-1'1825,"5"0"-1112,1 0-74,0 0 303,2 1-336,-2 1 208,2 2-722,0 6 43,1 0-119,1 4-132,1-1 110,1 3-190,1-1 275,0 1 35,0 0 51,-1 0-108,0-1-496,-1 0-584,1-1-78,-2-1-146,0-1 484,0 0 258,0-3 62,0 0 96,1-3 0,0 1 0</inkml:trace>
  <inkml:trace contextRef="#ctx0" brushRef="#br1" timeOffset="127">4042 6031 10813,'0'-14'-2477,"-1"6"2332,0 1 145,-2 0 864,-1 0-129,-1 0 562,0 1-492,-1 0-417,0 2-138,0 0-93,0 1 49,0 1 64,-1 1 21,1 0-29,-1 1-633,-1 1 135,0 0-394,0 4 363,-1 0 58,1 3 55,-1 1-98,0 1 79,0 0 77,1 2-19,1 0 102,0 0-6,2 1 13,2 0 24,1-1 6,1 0-32,1 0 38,2-2-25,1 0 116,3-2-72,2-1 83,1-2-109,2-2 84,0-1 35,-1-1-5,2-1 12,-2-2-101,1-1 25,-1-3-20,0-2-39,-1-1 27,-1-1-16,-1 0-67,-2-1 85,-1 1-88,-1-1 99,-2 1 60,0 1-52,0 0 53,-1 3-83,0 0 104,-1 1 5,0 2 16,0 2-101,0-1-97,0 2 0,0 0 20,0 2 91,0 2-12,1 3 34,0 1-107,1 2-183,1 1-35,2 1-153,2-1-62,3 1 77,0 0-104,3 0 138,-1 0-244,3-1 107,0-1-96,1-1 206,0-2 146,1 0-1,0 0 1</inkml:trace>
  <inkml:trace contextRef="#ctx0" brushRef="#br1" timeOffset="128">3490 6052 10813,'0'-5'-2212,"0"3"2285,0 0 379,0 1-226,0-1-8,0 0-122,0 1 17,0-1-87,0 1 53,0-1-59,0 1 37,0-1 25,0 0-28,0 0 32,0 0-3,0 0 0,0 0-2,0 0-1,0 0 30,-1 0-25,0 1 20,0-1-63,-1 0 32,0 1-28,-2 0 40,0-1-3,-2 1-3,0 0 7,-2 0-101,-1 1-5,-1-1-30,0 1 32,-1 0-70,-1 0 96,1 0-95,0 1 117,1 0-76,-1 1 40,2 2-55,0 1 66,1 0 13,1 1-23,1 0 18,-1 1-28,2 0 19,-1 1-20,1 0 42,1 1-25,1-1 25,0 1-27,1 0-25,2 1 22,-1 0-20,2 0 33,0-1-39,2 1 30,3-3-32,1 1-9,3-2 31,-1-1-35,1-2 41,1 0-3,-2-2 1,1 0-10,-2-1 32,0 0-28,-1-1 28,-1 0-30,-2-2 86,1-1 23,-2-3 5,-1 1-10,0-2 28,-1 0-67,0 1 80,-1-2-132,0 1 24,0 0-14,0 0 29,0 1-89,0 2 62,0-1-68,0 2 0,0 0 65,0 1-71,0 1-23,0 1 55,1 1-77,1 0 90,2 2 1,0 1 7,1 3-102,0 1-23,1 2 0,1 0 9,0 1-64,0 1 25,0-1-133,1 1 125,0-2 30,1 1 43,-1-3 26,0 1-113,-1-3-9,0 0-98,1-2 0,0 1 0</inkml:trace>
  <inkml:trace contextRef="#ctx0" brushRef="#br1" timeOffset="129">3657 6048 8544,'-6'2'56,"3"-2"303,0 0-36,1 0-92,-1 0 119,2 0-192,1 0-68,-1-1-12,1 0-105,0-1 133,1-1-83,2 0 61,1 0-52,2-1 69,1 1 8,2-1-50,0 1 26,1 0-5,2 1 17,0 0 5,0 1-19,2 0-15,0 1 5,-1 0 10,0 2-23,-2 0 15,-1 3-15,-1 2 16,-2 2-34,-2 1 31,-2 2-25,-1-1 30,-2 3 46,-1-1-41,-1 1 32,-6 0 89,1-2-85,-4 0 92,-1-2-120,0-2-120,-1 0 84,1-1-79,-1-1 5,0 0-31,1-2-1,0-1 19,1 0-429,1-2 107,1 0-371,1 0 149,2-1 78,0-2-119,1-1 0,-1-3 0</inkml:trace>
  <inkml:trace contextRef="#ctx0" brushRef="#br1" timeOffset="130">6529 6401 10813,'2'-8'-1107,"0"5"1271,4 1-103,1 0-145,3 0 89,1 0-108,1 0 16,2 0 73,0-1-82,1 1 98,1 0 1,-1 0-1,2 0-153,-1-1-38,1-1-154,0-2 0,1-1 1</inkml:trace>
  <inkml:trace contextRef="#ctx0" brushRef="#br1" timeOffset="131">6904 6373 10813,'-16'0'-892,"11"0"676,1 0 224,1 0-252,0 0 158,1 0-253,1-1 235,0 1-66,0-1 97,-2-2-96,0-2 0,-2-1 1</inkml:trace>
  <inkml:trace contextRef="#ctx0" brushRef="#br1" timeOffset="132">6818 6359 10813,'-8'2'496,"4"0"-104,3-2-222,-1 0-10,4 0-9,0 0-313,4 0 146,3 0-209,2 0-343,2 0 231,2 0-324,1 0 298,1 0 76,-1 0-14,2 0-56,-1 0 0,1-1 0</inkml:trace>
  <inkml:trace contextRef="#ctx0" brushRef="#br1" timeOffset="133">7248 6365 11021,'0'7'1561,"0"-3"-1485,1 0 76,1 3-184,0 1-290,2 1 96,0 2-235,0 1 255,-1 0-304,0 2 133,0 0-236,0 0 268,-1 1-22,0-1 122,-1 0-101,2 1 156,0-2 0,1 2 1</inkml:trace>
  <inkml:trace contextRef="#ctx0" brushRef="#br1" timeOffset="134">5857 6390 10813,'-1'-8'-528,"1"4"450,2 2 169,2 0 22,3 0 97,1 0 23,2 1-290,2 0-89,2 1-178,0 0-7,2 0 252,0 1-190,0 0 71,2 2-222,-1 0 0,2 2 1</inkml:trace>
  <inkml:trace contextRef="#ctx0" brushRef="#br1" timeOffset="135">5159 6420 10813,'4'-15'-658,"1"9"486,2 3 227,3 0-123,1 1 53,2 1-24,1-1-13,1 2 16,-1-1 72,1 1 0,-1 1-211,0-1-51,1 2-210,1 0 0,1 2 0</inkml:trace>
  <inkml:trace contextRef="#ctx0" brushRef="#br1" timeOffset="136">3084 6413 10813,'14'0'-671,"-6"0"481,0-1 146,1 0-120,0-1 190,2 1 27,1 0 103,0 0 18,0 0-194,1 0-131,0 1-223,1 0-98,0-1-1,1-1 1</inkml:trace>
  <inkml:trace contextRef="#ctx0" brushRef="#br1" timeOffset="137">2351 6438 10278,'9'-9'817,"-2"4"-526,2 2-22,2 1 23,2-1-358,2 2 65,2 0-217,2 1-164,0 0 12,1 0-325,2 1 20,0 0 0,2 1 1</inkml:trace>
  <inkml:trace contextRef="#ctx0" brushRef="#br1" timeOffset="138">4505 6476 10813,'0'-12'-187,"1"8"320,2 2 129,2 2 29,3-1-426,1 1-263,3-1-235,0 1-1,3 0 273,-2 1 121,4-1 0,0 2 0,1 1 0</inkml:trace>
  <inkml:trace contextRef="#ctx0" brushRef="#br1" timeOffset="139">3936 6486 10813,'-6'-8'-294,"4"5"427,2 0-232,-1 2 167,1-1-210,1 1 32,2 0 46,3 0-51,3 0 135,4 1 20,3 0 74,2 0 12,2 0-149,0 0-184,1 1-192,-1 1-158,2 1 0,-2 2 1</inkml:trace>
  <inkml:trace contextRef="#ctx0" brushRef="#br1" timeOffset="140">1763 6503 10813,'9'-2'-691,"-3"1"538,0-2 174,0 0-93,2-1 175,1 2 0,2-1 81,-1 1-1,3 0-161,0 2-63,1-1-92,1 1-4,0 0-173,0 0 84,1 1-197,-1 1 149,0 1 15,1 3-1,0 0 1</inkml:trace>
  <inkml:trace contextRef="#ctx0" brushRef="#br1" timeOffset="141">1084 6554 10813,'10'-5'-1372,"-7"2"1831,-1 1-55,0 0-113,2 0-29,1 1 1,1 0-442,2 0 90,0 0-310,1 1 219,1 0 175,0 1 23,2 0 93,-1 1-328,1 1 9,1 2-306,-1 0 92,2 1-1,1 1 1</inkml:trace>
  <inkml:trace contextRef="#ctx0" brushRef="#br1" timeOffset="142">724 6602 9524,'4'1'-1037,"2"-2"1248,0-2 226,2 1-334,1 1 59,1 0-193,2 0 110,1 1-257,1 0 63,1 0-228,1-1 136,2 0 0,0 0 0</inkml:trace>
  <inkml:trace contextRef="#ctx1" brushRef="#br2" timeOffset="120">5261 6931,'-12'40,"-24"-1,-27-1,-24-2,-18-2,-21-3,-18-4,-21-4,-9-3,-12-6,-3-4,-12-5,0-5,6-5,-1-5,13-4,9-6,12-3,18-4,15-4,24-3,21-2,21-2,24-1,27-1,24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 timeOffset="144">6144 6679 8191,'7'-8'2712,"-1"5"-2175,2-1-156,0 1-155,2 0-115,1 1-4,1-1 52,1 0-50,0 1-13,1 0-36,-2 1-165,1 0 165,-3 1-161,0 0 173,-2 0-88,0 1 45,-3 1-74,-1 4-77,-2 1 7,-1 4 37,-3 1-20,-1 3 1,-5-1-9,-1 2-106,-3 0 102,0 0-87,-1-1 1,0 0 23,1-3-7,0 1 132,1-3-35,0 0 21,2-1 67,1-2 37,2-2-4,1-1-19,2-1-10,0 0-50,2-2 66,0 1 11,1-1-27,1-1 46,0 1 51,3-1-93,2 0 102,1 0-7,3 0 46,0 0-7,1 0-15,1 0 7,0 0 36,1 0 2,0 0-9,0 1-104,-2-1 34,1 2-22,-1 0 206,-1 3-63,0 1 193,-1 1-168,-1 2 1,-1 1-96,-2 2 12,-2 0-92,0 2-6,-2 1 0,-1 0 6,-2-1 87,-1 1-23,-2-1 6,-3 0-102,-1-2 21,-2-1-49,0-1 55,0-1-95,0-2 99,0-2-115,1-1 144,0-1-472,1-1 118,-1-1-321,3-1-434,-1-2 268,2-3-408,1-4 409,2-2 183,1-3 19,0-2 0,-1-2 1</inkml:trace>
  <inkml:trace contextRef="#ctx0" brushRef="#br0" timeOffset="145">7142 6651 10813,'0'7'-2294,"0"-4"2948,0-2-114,0 0 712,0 0-333,0 1-259,0 1 20,0 2-232,0 3 15,0 3-107,1 3-1,2 2-196,1 2-45,2 1-158,2 1 177,-1 0-466,1 1 227,-1-1-279,0-1 244,-1-2-264,0 0 38,-2-1-223,0-2 197,-1 0 133,0-2-21,-2-2-1,0 0 53,-1-3 24,1 0-2,-1-1 311,0-2-103,0-1 286,0-1 40,0-1-188,0-1 138,0-2-245,1-4 58,0 1-46,1-2-210,-1 0 23,1 0-225,0 0 322,-1-1-71,-1 1 195,0 0-142,-1 1 290,-1 0-86,-3 1 276,-2 2-259,-2 1 193,-2 1-165,-1 1 197,-3 2 32,-1 2-54,-1 3 123,1 2-205,-2 2-96,2 1-44,0 1-39,3 0 22,2 0-4,2 1-14,3-1 16,1 0-184,3-1 47,2-1-217,1-1 182,3-1-309,3-2 137,3-1-212,2-1-344,3-3 206,0 0-301,1-1 306,1-1 165,-1-2 19,0-2 93,-1-1-423,-2-3 411,-1-1-335,-2-2 428,-2 0 0,0-1 0</inkml:trace>
  <inkml:trace contextRef="#ctx0" brushRef="#br0" timeOffset="146">6141 6684 12357,'-1'19'815,"1"-4"-567,0 3-67,0 4-135,0 3-10,0 2-129,0 1-103,0 0 42,0 0-136,0-1 208,0-1-447,0-1 185,0-3-301,1 0-239,0-4 274,0-2-154,2-4 337,1-2 269,2-3 0,0 0 0</inkml:trace>
  <inkml:trace contextRef="#ctx0" brushRef="#br1" timeOffset="147">228 6693 10813,'-2'7'-1519,"1"-7"1539,0-1 230,0-2-82,1-2 98,-1 1-168,1-2-90,-1 2 46,1 0-47,0 1-97,0 1-190,0 1-109,2 0-24,-1 2 135,4 1 139,0 0-7,3 2 66,1 0 0,2 1 1</inkml:trace>
  <inkml:trace contextRef="#ctx0" brushRef="#br0" timeOffset="148">5747 6689 9338,'-5'-1'2028,"3"0"-1929,1 3 161,1 0-172,0 5 92,0 1 15,0 4-47,-1 3-66,0 2 7,-1 4-19,1 1 5,0 2 95,0 2-87,0 0 73,1 1-43,0 0-139,0 0-32,0-3-7,0 1-298,0-4 212,0 0-222,0-4 176,1 0-209,0-4 79,0 0-160,0-4 103,1 0 200,-1-4-140,0 0 199,1-2-181,-1-1 74,2-2-93,0-2 0,2 0 0</inkml:trace>
  <inkml:trace contextRef="#ctx0" brushRef="#br0" timeOffset="149">6458 6730 8847,'3'-7'1536,"-2"5"-1053,-1 0-102,0 0 28,0 0-45,0 0-275,1 1 22,0 0-177,0 0 68,0 1 18,1 0 73,-1 0 52,1 0-119,-1 1 42,1 1-194,-1 3 115,1 3-35,0 5 103,1 1-103,-1 5 142,0 1-153,0 2 127,0 1 72,0 1 52,0 1 55,0 0-84,0 0-49,0-1-5,1-1 38,-2-1-26,2-2-152,-2-1 11,1-3-154,-1-1 165,1-4 1,-1 0 88,0-3-29,0-2-89,-1-1 51,1-2-55,-1-1-226,0-1 125,0-2-179,0-1 218,0-3 68,-1 0 16,0-3-41,-1 0-48,0 0 24,0 0-36,0-2 44,1 2 42,-1-2-35,1 0 27,1-1-22,0 0 102,0 1 37,0-1 4,1 0-12,0 0-92,3 0-1,0 0 5,1 1 201,1-1-44,1 2 216,0 0-90,0 0 15,-1 1-92,0 1 0,1 1-252,-1 1 145,-1 1-123,1 0 138,0 1-101,-1 0-47,-1 1-7,0 1-66,-1 1 71,0-1-11,-1 1 11,-1 0-10,1 1-22,-1 1-23,0 2-64,-1 2 128,0 1-71,0 1 91,-2 1 1,-2-1-2,-1 1-6,-1 1-7,-2-1 106,0 0-74,0 1 87,0-1 46,2 0-33,1-1 141,0 1-133,2-1 113,0 0-17,2 0-3,1 0 8,0-1-144,2 0 41,0 0-25,4-2-82,3 1-34,2-1 21,2-2 10,1 0-433,3-2 100,0 1-376,2-2-356,0 0 471,0-1-507,0-3 524,-2-2 0,2-2 1</inkml:trace>
  <inkml:trace contextRef="#ctx0" brushRef="#br3" timeOffset="150">1579 6775 9993,'-8'0'-477,"4"-1"702,1-1 1,0 0-132,-1-1 35,0 0-31,1 0 8,-1 1-11,0 0 0,0 0-109,1 0-17,-2 0-115,0 1 100,-2-1-99,0 1 170,-2 0-89,-1 1 97,-2-1 6,-2 1-67,1 0 46,-1 1 86,1-1 85,0 2 20,2 1-37,1 2-213,1 0 65,3 1-65,1 1 28,2 0 64,1 1-64,1 0 67,2 0-6,1 0-29,3 1 19,2-2-104,4 1-18,2-1-14,3 0 10,0 0 10,2 1 61,-2-1-53,2 1 67,-4 0-91,2 1 65,-4-1-70,1 2 97,-3-1-16,-2 1 12,-2-1-23,-2 1 29,-1-1-26,-2 0 24,-2-1-37,-1 1 97,-3-2-69,-3 0 75,-1-1 22,-2-1-73,0 0 91,1-2-105,0-1 134,2 0-96,0-1 109,2-1-100,0-1 2,3-3 4,0-2-9,2-3-11,1-2 19,1-3-15,2-2-16,2-1-122,3 0 73,1-1-72,1 0 22,0-2-27,1 3-23,0-1 8,-2 3-13,1 1-37,-1 2-10,-1 2-141,-1 1 106,-1 3-161,-2 1 170,0 3-3,-1 0 106,-1 0-14,0 1 0,0-1 0</inkml:trace>
  <inkml:trace contextRef="#ctx0" brushRef="#br1" timeOffset="151">7395 6776 9805,'-8'14'1882,"6"-6"-1941,1 0-406,1 1 223,0 1-301,0 1 111,0 0-203,0 0 247,1 0 144,0-1 0,2 1 0</inkml:trace>
  <inkml:trace contextRef="#ctx0" brushRef="#br1" timeOffset="152">254 6783 10813,'-2'9'-1417,"1"-5"1737,-1 0-76,0 2-150,0 2 2,0 2-123,2 1 37,-1 1-170,1 1-33,1 2 69,1 2-101,2 1 174,1 2-133,0 2 49,2 2-155,0 2 0,0 1 0</inkml:trace>
  <inkml:trace contextRef="#ctx0" brushRef="#br0" timeOffset="153">5614 6905 11587,'26'-4'544,"-13"1"-397,3 0 48,1-2-57,0 0 30,2-1-12,-1 1 15,0 0-40,0 0-136,-2 0-5,0 1-134,-2 0 160,0 0 38,-2 2 72,-1-1 14,-1 1-1162,-2 0 244,-2 1-635,-1-1 626,0-1 379,-2-1 0,1-1 1</inkml:trace>
  <inkml:trace contextRef="#ctx0" brushRef="#br3" timeOffset="154">1096 6851 10098,'0'-9'80,"0"4"4,0 0 73,0 1-86,0 0-9,2 0-28,0 1-14,1 1 39,-1 2-25,1-1-15,0 1-28,-1 2 24,1 1 8,-1 3 71,1 4-108,0 2-38,0 3 61,1 1-83,-1 2 118,2 0 18,-1 0-31,0 1 25,1-1-174,-1-1-27,1 0-23,-1 0 43,1-2 5,-2-1-25,0-1-37,0-2 41,-2-2-23,1-3 93,-2-1-113,0-2 199,0-1-73,-1-4 67,0-1 50,-2-6-95,0-1 102,-1-4-3,0-1-81,2-1 105,-1 0-122,2 0 194,0 1-53,1 0 187,0 3-176,0 0 38,2 3-121,2 2 66,1 1 82,2 1 72,1 2-24,2 1-1,1 1-214,1 1-5,1 0-16,1 1 24,0 2 72,0 1 0,1 2 8,-2 2-201,0 1 51,-1 0-203,-2 1 185,-1 0-143,-3 0 203,-1 1-133,-2 0 131,-1 1-20,-3 0 11,-1 0-8,-3 0 109,-4-2-80,-2 0 83,-2-2-144,0-1 38,-2-1-33,1-1 47,0-2-161,2 0 36,-1-1-147,2-1-25,0 0-29,0-2-106,0-1 0,0-1 0</inkml:trace>
  <inkml:trace contextRef="#ctx0" brushRef="#br3" timeOffset="155">1761 6884 10813,'-1'-12'-852,"0"7"1161,-1 0 317,0 1-409,0 1 89,-1 0-261,0 2 154,0-1-241,-1 1 52,-1 1-207,-1 2 212,0 0-172,-2 4 137,0 2-167,0 1 124,0 2 35,0 0 59,2 1 18,1-1-37,1 0 17,1 0-81,2-1 34,1 0-23,1-2 25,2-1 26,4 0-120,3-3-30,3 0-7,3-2 23,1-1-247,2 0 76,-1-1-236,0 0 195,0-2 85,-1-2 0,2-2 0</inkml:trace>
  <inkml:trace contextRef="#ctx0" brushRef="#br0" timeOffset="156">6779 6932 10256,'4'-6'1339,"-2"4"-821,-4 3 188,1 0-581,-2 3-147,1 3 163,-1 1-331,1 2 174,1 2-207,-1 0 170,1 1-153,0 0 64,0 1-140,1-1 150,0 0 79,0-2-50,0-1 1,1-1-109,1-2-21,1 0 0,2-3 147,0 0 106,2-2 40,0 0-19,1-2 9,1 0 39,0-1-1,0-2 12,2-2-28,-1-3-23,0-1 39,0-2-88,0 1 14,-1-2-10,-2 0 26,-1 0 7,0 0-7,-3 0 8,0 2-7,-2 1 3,0 1-4,0 2-30,-1 1-93,0 3-58,0 0 13,-1 2 26,0 1 238,-2 2-98,0 3 103,0 2 60,1 3-35,0 0 173,2 1-182,0 0 123,0 0-56,1-1 33,1 0-18,2-1-126,1-2 8,1-1 26,1-2-160,1-1 152,0-2-109,0 0 129,-1-1 25,0-2-37,-1-1-15,1-2-471,-1-2 75,-1-4-296,-1-1 267,-1-2 0,0-1 69,-2-1-97,1 0 118,-2 0 50,0 0 0,0 1 73,-1 2-14,-2 1 20,0 2-8,0 2-20,-1 1-350,1 2 98,0 1-268,2 1 161,0 1 20,1 0 1</inkml:trace>
  <inkml:trace contextRef="#ctx0" brushRef="#br3" timeOffset="157">947 6982 10813,'0'-13'-332,"0"8"477,0-1 119,0 1-82,0 0-55,0-1-17,0 1 23,0 1-90,0 0 24,0 0-159,0 1 156,-1 1 21,1 0 89,-1 0 19,0 0-359,-1 2 87,-1-1-279,-1 1 169,-2-1-34,-1 2 64,-2 1-114,0 1 127,-3 2-5,0 2 80,0 1 8,-1 1 27,-1 2-50,1-1 39,-1 2 125,2 0 60,-1 1 10,4 0-35,0 1-76,3 0-39,1 0 65,2-1-61,2 0 28,0-2-18,2-1 23,2-1-52,2-2 39,3-2-40,2-1 43,1-2-18,1-1 12,0-1-14,-1-2 86,0-2-56,0-2 53,-2-2-74,0-2-2,-2 0 5,-1-1-2,-1-1 20,-1 0-9,-1 1 20,-1-1-16,-1 2 14,-1 0-12,1 2 6,-1 1 11,0 2-24,0 1-79,0 2 39,0 4-196,1 0 181,1 6-96,0 0 124,2 3-89,-1 0-40,2 1 4,0 0-228,1-1 147,0 1-238,1 0 167,0-1-10,1-1 66,0-1 0,1 0 1</inkml:trace>
  <inkml:trace contextRef="#ctx0" brushRef="#br1" timeOffset="158">7447 7122 10769,'-9'0'1351,"6"0"-967,1 0-122,-1 1 29,1 2-21,0 3-205,1 4 28,-1 3-197,2 4 224,-1 2-377,1 1 188,-1 1-263,0 1-308,1-1 251,0 2-302,0-4 323,1 0-256,1-2 102,-1-2-198,3-2 358,-1-2 183,1-3 127,1-1-1,2 0 1</inkml:trace>
  <inkml:trace contextRef="#ctx0" brushRef="#br1" timeOffset="159">333 7235 10813,'-11'8'-78,"7"-6"54,-1-1 173,2 2 45,2 1 68,0 2 0,1 2-449,0 1 100,1 2-313,0 1 235,3 3-185,0 0 94,2 2-146,0 1 96,1 1 60,1 0-83,0 0-1,2 1 1</inkml:trace>
  <inkml:trace contextRef="#ctx1" brushRef="#br2" timeOffset="137">5229 7863,'-12'40,"-24"-1,-27-1,-24-2,-18-2,-21-3,-18-4,-21-4,-9-3,-12-6,-3-4,-12-5,0-5,6-5,-1-5,13-4,9-6,12-3,18-4,15-4,24-3,21-2,21-2,24-1,27-1,24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 timeOffset="161">6797 7592 10813,'6'3'187,"-4"-2"279,-2-1-144,1 1 230,0 1-375,-1 2 62,1 2-37,0 2-97,0 2-17,1 2-44,1 3 37,0 1 31,1 2-6,1 1-80,1 1 71,0 0 43,1 0 40,0 1-67,0-1-128,-1 0-45,0-1-94,-1 0-86,0-2 74,-1-1-139,-1 0 207,0-2 19,-1-2 110,0-1-30,0-2 33,-1-2-250,0-1 64,-1-2-189,1 0 182,-1-2 11,0 0-98,0-1 142,-1-2-159,0 0 354,-1-5-110,-1 0 113,0-2 4,-2 0 41,1-1 23,-1-1-39,0 1 37,0-1-117,0 2 149,0 1-165,0 0 162,0 1-116,0 1 157,0 2-283,-1 1 144,0 1-143,-1 1 144,0 1 15,-3 3-16,0 4 11,-1 3 48,-1 4 18,0 0-3,0 3-15,3-1-43,1 0-21,3 0 40,2-1-39,1-1 31,1-1-22,3 0 80,1-3-360,4 0 111,1-2-321,4-1 257,1-3-451,3-1 192,2-2-299,-1-1-480,3-3 385,-1-2-398,0-6 588,-1-1 347,-1-4 138,-1-2 115,-2 0 0,-1 0 0</inkml:trace>
  <inkml:trace contextRef="#ctx0" brushRef="#br0" timeOffset="162">5982 7735 10813,'18'-6'-1821,"-9"1"1348,0-1 290,1-1 38,1 0 920,1-1-106,2-1 507,1 1-432,2 0-423,0 0-134,2 0-83,-1 2-527,0 0 232,-1 1-366,-2 1 280,-2 0-313,-1 2 260,-3 0-350,-2-1 371,-1 0-1,-1 0 1</inkml:trace>
  <inkml:trace contextRef="#ctx0" brushRef="#br3" timeOffset="163">1756 7743 10813,'-1'-9'-822,"0"5"802,0-1 92,0 0 41,0 0 68,-1 0 9,1 0-32,-1 0 1,0 1 16,0 1-12,0 0 13,-1 0-18,0 1 0,0 0 0,0 0-278,0 1 54,-1 1-197,0 0 135,0 0-18,1 0-18,-1 0 41,0 0 45,1 1 68,-1 1 46,0 0-105,1 2-22,0 1-13,0 0 1,1 1 59,1-1 55,0 1-31,0 0 29,1 0 24,0 1-31,2-1 37,0 0-46,3 0 125,2 1-88,2-1 104,0 1-121,0 0 14,1 1-9,-1 0 9,0 0-6,-2 2 17,0-1-13,-2 1 49,-1 1 44,-1-2-27,-1 2 24,0-2-69,-1 1-9,-1-1 8,0 0-8,0-1 41,-1 0-26,0-1 44,-2 0-114,0-1 64,-2 0-65,-1-1 74,-1 0-5,0-1 9,-1 0-8,1-1-78,-2-1-69,2 0-103,-2-1 72,1 0 12,1-1 118,1 0-17,1-3 8,1-2 42,1-3-32,1-4 33,2-1 88,3-4-101,2 0 114,4-3-134,3 0 4,3 0 12,1-1 23,0 0-30,1 0-21,-1 0-7,-2 2-10,0 1-157,-3 2 45,-2 2-185,-1 1 179,-3 2-348,0 1 157,-3 3-247,0 0 221,0 3 90,-3-1 36,-1-1 0,-2-1 0</inkml:trace>
  <inkml:trace contextRef="#ctx0" brushRef="#br1" timeOffset="164">381 7666 10813,'-12'9'-741,"5"-5"136,3-2 441,0 1 149,2 1 135,0 1-26,1 1-176,0 0 53,0 2-57,0-1-90,1 2 30,0 1-142,1-1 136,1 2 16,3 0 64,1 2 0,2 0 0</inkml:trace>
  <inkml:trace contextRef="#ctx0" brushRef="#br3" timeOffset="165">1482 7720 10841,'-8'-5'544,"4"2"-815,0 0 170,-1 0 25,1 0 112,-1 0 53,1 0-139,-1 1 53,1 0-198,-1 1 66,-1 0-14,0 1 85,-1 0-28,-2 0 138,-1 0-55,-2 1 51,-1 0-129,-1 1 170,0 2-168,1 0 170,-1 1-39,2 0-25,1 1 41,1-1-52,0 2-13,3-2 11,0 2-8,3-2-21,0 1 28,2 0-23,1-1 36,0 1 5,1 0-4,0-1 0,1 0-1,2 0-79,2-1 31,3 0-46,2 0 49,3 0 23,2-1-9,1 0 101,2-1-42,1 1 56,2 0-65,-1 1-59,1-1 30,0 1-28,-1 1 35,-2 0-3,0 2 7,-3-1-3,-1 1-49,-2 0-1,-1 1-20,-3 0 24,-2 1 15,-2 0 12,-2 0-18,-2 1 16,-2 1-13,-4 0 10,-4 1-7,-3-1 0,-3 0 3,0-2-3,-3 0 5,3-1 1,-3 0-1,4-3 1,0 0-1,2-1 107,2-1 29,1-2 5,2 0-16,3-1-106,0-1 16,3-2-11,1-3 107,2-2 14,3-3 28,4-2-25,4-2-52,2-2-24,3-1 49,0 0-110,1-1 86,0 1-80,-1-1-28,-1 1-12,-1 0-35,-3 2 38,-1 0-56,-2 1-30,-1 1-8,-2 1 25,-2 1-28,0 2-36,-3 1-28,0 2-390,-1 2 214,0 1-451,0 2 396,0 2-29,-2 0 214,-3 1-1,0 0 1</inkml:trace>
  <inkml:trace contextRef="#ctx0" brushRef="#br0" timeOffset="166">5614 7718 8191,'4'1'1543,"-3"0"-736,-1 1-738,0 1-85,0 2 84,1 2-34,0 2 25,1 0-36,1 2 43,0 0-23,1 2 31,0 0 3,0 0-9,2 1 26,-2 0-21,1 0-316,-1 0 56,1 0-220,-1-1 170,0 0 117,0-1 38,-2 1-7,0-1-241,0 0-12,-1-2-77,0-2 150,-1 0 150,0-1 0,-1 0 0</inkml:trace>
  <inkml:trace contextRef="#ctx0" brushRef="#br0" timeOffset="167">5993 7740 8512,'2'-4'1338,"-1"3"-671,-1 0-358,0 0 689,0 0-693,0 0 384,1 1-579,0 0-51,1 0 16,-1 2-134,0 1 182,0 4-122,0 2 132,0 4-119,0 2 88,0 3-75,-1 2 36,0 2 45,0 1-51,-1 0 57,1-1-257,-2 1 61,1-2-234,-1-1 228,2-2-280,-1-1 163,1-2-190,0-3-41,0-1 152,0-3-137,0-1-32,1-3-17,1-3-161,3-2 0,1-1 0</inkml:trace>
  <inkml:trace contextRef="#ctx0" brushRef="#br1" timeOffset="168">7442 7787 10813,'-3'9'-2477,"1"-6"2332,-1 1 145,0-2 361,0 1-53,0-1 325,1 0-290,0-1 128,1-1 728,-1 1-701,2-1 679,-1 1-1318,1 1 176,0 2-239,0 0 282,1 3 10,1 0 150,1 3-71,1 0 31,0 1-863,1 0 214,-1 1-605,0-1 35,-1 0 501,0-3-265,0 2 468,0-3 0,0 1 0</inkml:trace>
  <inkml:trace contextRef="#ctx0" brushRef="#br0" timeOffset="169">6024 7903 10909,'6'-6'1608,"-2"4"-1223,1-2-230,1 0-17,3 0-202,1 0 227,1 0-3,3-1 102,-1 0 1,2 1-1213,-1-1 393,1 0-1036,-1-1 697,2 0 0,0-2 0</inkml:trace>
  <inkml:trace contextRef="#ctx0" brushRef="#br0" timeOffset="170">6293 7924 10813,'6'-9'-1645,"-4"6"1936,-1 0 504,-1 2 263,0-1-554,0 2 111,-2-1-526,0 1-197,-2 1-89,1 2 75,-2 3-165,0 0 267,0 4 35,-1 0 143,1 2 17,0 1-407,0 0 85,1 1-311,1 0 186,0-1 79,2 0 65,1-1 8,0-2 76,1-1 58,1-1-35,2-2 63,1-1 48,1-2-84,1-1 94,1-1-105,1-1 73,-1-1-41,2-1 52,-2-4-61,2-1-11,-1-3 29,0 0-22,-1-2 58,1 1-42,-2-1 36,-1 2 21,0 1-41,-2 1 43,-1 1-54,0 2 0,-1 1 4,-1 2-106,0 0 78,-1 4-83,1 0 105,-2 6-6,1-1 2,0 3-147,0-1 100,-1 0-126,2 0 143,0 0 64,2-2 30,2 0-8,2-2 146,1-1-115,2-1 149,1-1-134,1-2 86,1 0-19,1-2 0,0-3 27,0-3-128,0-3 45,-1-1-40,0-3-43,-1 0 46,-2-1-35,0 0 59,-4 0-115,0 1-39,-2 0-21,-2 0-57,-1 2 52,0 1 13,-3 2-25,0 2-83,-3 1 12,-1 1-153,-2 3-230,0 0 112,-1 2-187,1 0 210,-1 1-58,1 3 60,0 1-79,2 2 101,1 2-54,2 1 89,1 0 62,0-1 140,2 1 121,0 0 0,0 1 0</inkml:trace>
  <inkml:trace contextRef="#ctx0" brushRef="#br3" timeOffset="171">833 7941 10813,'4'-15'-1730,"-3"9"2271,-1 0-193,-1 1 23,1-1-130,-2 1 36,0 0-46,-1 0-162,0 1-39,0 0 0,0 1-178,1 0 195,-1 1-196,0 1 175,0 0-61,-1 1 80,-2 0-17,1 0-106,-2 0 67,0 0-125,-2 3 81,0 0-41,0 2-3,0 2 8,-1 1-80,0 1 124,0 1-39,0 1 64,0 0 22,2 1-18,0 0 15,2 0-16,1 1 5,1-1-13,2-1 9,0 0-50,2-1 39,1 0-36,2-2 43,3 0 25,2-2-18,1-2 23,2 0 72,1-2-68,0-1 73,0-2-95,2-1 79,-2-3 21,0-2 6,-1-1-9,-2-2 26,0 1-53,-1-1 79,-2 0-57,-1 0-26,-1 1 36,-1 0-47,-1 2 54,-1 0-31,0 3 26,-1 0-19,0 2-163,0 0 29,0 3-66,0 2 69,0 4 83,0 2-112,0 3 81,0 1-94,0 1 105,0 2-35,1 1 25,0 1-49,3-1-280,2 1 37,0-1-179,2 0 141,0-2 73,1 1-20,1-2 0,1 1 1</inkml:trace>
  <inkml:trace contextRef="#ctx0" brushRef="#br3" timeOffset="172">920 7870 10813,'-4'0'-6,"2"0"-218,2 0 120,0 2 34,1 2 41,0 2 0,1 3 54,-1 1-84,0 2 84,-1 2 19,0 1-11,0 0 4,1 1-19,-1 0 21,1-1-10,0 1 21,2-1-203,-1-1 50,1 0-195,1-2 191,0 0-146,0-2 63,1-2-43,-2-1 51,1-3 84,0-1 44,0-1-89,-1-1-82,1-3 74,-1 0-36,0-5 163,0-1 24,0-2 0,-1-2 0,0-1 158,-1 1-68,-1-2 154,1 2-198,-1-1 40,0 2-121,0 0 105,0 1-82,1 0 164,0 2-135,1 1 395,0 2-98,0 0 234,1 2-106,1 1-127,1 0-68,2 2-35,-1-1-63,3 1-259,0 1 20,2 0-208,-1 2 140,1 2 86,1 1 46,-1 1-18,1 1-40,-1-1-93,0 2 52,-1-1 1,-1 1 109,-2 0-8,-2 1 3,-1 0 53,-2 0-28,-3 1 28,-1-2-41,-4 1 159,-3-1-33,-2-1 151,-2-1-157,-1-1 59,-1 0-126,0-1 79,0-2-471,0 0 109,1 0-400,2-2 183,0-1-33,0 0 0,1-1 0</inkml:trace>
  <inkml:trace contextRef="#ctx0" brushRef="#br0" timeOffset="173">5544 7907 8857,'0'-5'-662,"0"3"1275,0 1-320,1 0 442,1 1-501,2-1-73,1 1-15,4-1-132,2 1 83,1 0-88,3 0-19,1 0 93,1-1-96,1 1 124,-2-1-2,2 1 0,-2 0-37,0-1 23,-1 1-357,-2 0 97,0 0-233,-3 0 43,0 0 28,-2 0-125,0 0 0,0 0 1</inkml:trace>
  <inkml:trace contextRef="#ctx0" brushRef="#br3" timeOffset="174">840 7990 10813,'-8'4'-2294,"5"-3"2111,0 0 38,0 0 145,0-1 0,1 0 0,0 0 0,1 0 0</inkml:trace>
  <inkml:trace contextRef="#ctx0" brushRef="#br1" timeOffset="175">431 8094 10813,'-17'16'-438,"8"-12"451,0-4 152,1 1 50,2 1 54,0 1-138,2 0-415,1 3-33,0 0-186,2 2 122,0 0 176,2 3-116,1 0 95,5 2-21,2 1 0,3 1 1</inkml:trace>
  <inkml:trace contextRef="#ctx0" brushRef="#br1" timeOffset="176">7475 8205 10854,'-7'1'1167,"3"1"-725,2 2-177,0 2-126,0 4-145,0 2 166,1 1-200,-1 2 120,2 1-197,-1 0-617,1-1 194,-1 1-526,2-2 395,1 0 90,1-1 0,2-1 1</inkml:trace>
  <inkml:trace contextRef="#ctx0" brushRef="#br1" timeOffset="177">6978 8344 10813,'13'-17'-1632,"-4"10"1406,3 3 118,3 1 45,4 2-47,3 1-33,3 2 14,2 1 59,1 2-1,2 1 1</inkml:trace>
  <inkml:trace contextRef="#ctx0" brushRef="#br1" timeOffset="178">549 8380 10813,'6'0'-758,"-5"0"641,0 1-247,1 2 296,0 2-152,1 2 172,0 3-156,0 1 22,1 1-11,-1-1 55,-1 2 28,0 0 83,-1 1-4,-1 0-23,1 0 0,-1 2 0</inkml:trace>
  <inkml:trace contextRef="#ctx0" brushRef="#br1" timeOffset="179">6476 8415 10813,'14'-2'-2430,"-6"-1"2287,1 0 143,2 0 252,2 1-26,3 2-42,1-1-158,4 2-272,0 0 0,3 1 1</inkml:trace>
  <inkml:trace contextRef="#ctx0" brushRef="#br1" timeOffset="180">5690 8432 10813,'20'1'-2262,"-11"-1"2082,0-3 37,0 1 143,2-1 0,1 2 0,2 1 0,1 0 0,2 1 105,1 0-83,1 2 79,1 0-111,1-1-24,0 1-4,1-2-23,2 0 0,0-1 0</inkml:trace>
  <inkml:trace contextRef="#ctx0" brushRef="#br1" timeOffset="181">4018 8476 10813,'16'-2'-1267,"-9"-1"863,-1-1 55,2 1 112,2 2 48,2 0 300,4 1-36,3 0 249,2 0-271,3 0-145,0 0-145,2 1 15,1 0 58,1 0 140,0-1 24,2 1 0,0-1 0,1 0 0,1-2 0,0 0 0,1-1 0</inkml:trace>
  <inkml:trace contextRef="#ctx0" brushRef="#br1" timeOffset="182">3225 8493 10813,'21'1'-2011,"-13"-1"2246,-2 0 483,0 0-547,1 0-39,-1 1-353,2 0 209,0 1-151,2 0 143,2 1-163,0 0 157,4-1-240,-1 1 122,4-1-223,-1-1 200,2 0 24,1-3 91,2-1 0,1-2 1</inkml:trace>
  <inkml:trace contextRef="#ctx0" brushRef="#br1" timeOffset="183">4869 8494 10813,'24'5'-147,"-14"-3"31,-2-2 261,1-1 8,0 0 139,0 0-30,1 0-403,0 0 72,1 0-260,1 1-108,0 1 194,2 0-177,0 1 190,1 2-97,0-1 129,1 1-136,2-1 173,0-1 0,2-1 0</inkml:trace>
  <inkml:trace contextRef="#ctx0" brushRef="#br1" timeOffset="184">2340 8581 10813,'20'2'-314,"-12"-2"120,1-2 162,1 2-151,1-1 71,3 1-189,1 0 44,1 0 78,3 0-86,0 0 83,5 0-19,0 1 0,3 0 0</inkml:trace>
  <inkml:trace contextRef="#ctx0" brushRef="#br1" timeOffset="185">733 8603 10813,'21'2'-431,"-11"-2"101,2-1 185,2-1-244,2 0 193,5-1 169,1 1 32,5 0 78,-1 1-167,6 1-62,-3 0-102,4 0 10,0 0 8,0 0 122,-2 0-30,2 0 138,-1-1 0,1-1 0</inkml:trace>
  <inkml:trace contextRef="#ctx0" brushRef="#br1" timeOffset="186">1565 8664 10813,'-2'4'-1678,"1"-4"2241,2-2-199,1-1-26,3 0-73,4-1-20,2 0-313,4 2-235,1 1-179,4 0 15,0 1 48,2 0 169,0 0-54,0 0 137,1-1 81,1 0-1,1-1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7:18:13.728"/>
    </inkml:context>
    <inkml:brush xml:id="br0">
      <inkml:brushProperty name="width" value="0.0375" units="cm"/>
      <inkml:brushProperty name="height" value="0.0375" units="cm"/>
      <inkml:brushProperty name="color" value="#333333"/>
    </inkml:brush>
    <inkml:brush xml:id="br1">
      <inkml:brushProperty name="width" value="0.0375" units="cm"/>
      <inkml:brushProperty name="height" value="0.0375" units="cm"/>
      <inkml:brushProperty name="color" value="#FFC114"/>
    </inkml:brush>
    <inkml:brush xml:id="br2">
      <inkml:brushProperty name="width" value="0.075" units="cm"/>
      <inkml:brushProperty name="height" value="0.075" units="cm"/>
      <inkml:brushProperty name="color" value="#66CC00"/>
    </inkml:brush>
    <inkml:context xml:id="ctx1">
      <inkml:inkSource xml:id="inkSrc78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8-06-05T17:18:13.806"/>
    </inkml:context>
    <inkml:brush xml:id="br3">
      <inkml:brushProperty name="width" value="0.05" units="cm"/>
      <inkml:brushProperty name="height" value="0.45" units="cm"/>
      <inkml:brushProperty name="color" value="#FFFC00"/>
      <inkml:brushProperty name="transparency" value="127"/>
      <inkml:brushProperty name="tip" value="rectangle"/>
      <inkml:brushProperty name="ignorePressure" value="1"/>
    </inkml:brush>
    <inkml:brush xml:id="br4">
      <inkml:brushProperty name="width" value="0.075" units="cm"/>
      <inkml:brushProperty name="height" value="0.075" units="cm"/>
      <inkml:brushProperty name="color" value="#33CCFF"/>
    </inkml:brush>
  </inkml:definitions>
  <inkml:trace contextRef="#ctx0" brushRef="#br0">6720 1 18009,'0'8167'0,"2247"-8167"0,-2247-8167 0,-2247 8167 0</inkml:trace>
  <inkml:trace contextRef="#ctx0" brushRef="#br0" timeOffset="1">1000 23 18009,'0'8167'0,"2247"-8167"0,-2247-8167 0,-2247 8167 0</inkml:trace>
  <inkml:trace contextRef="#ctx0" brushRef="#br1" timeOffset="2">682 271 10813,'-18'-11'1129,"10"3"-937,3 4 54,1 0-271,2 4 203,1 2 45,0 3 51,1 6 40,-1 6-23,1 5-22,0 6 23,0 4-30,0 6 0,0 1 0,0 6 29,-2 2-22,1 0-1063,-2 1 153,-1-4-703,0-1 21,-1-4 661,1-3-372,-1-4 516,-1-4 0,0-3 1</inkml:trace>
  <inkml:trace contextRef="#ctx0" brushRef="#br1" timeOffset="3">110 496 10362,'-9'-16'372,"6"8"-81,1-1 40,0-1-191,1 1 156,-1-2-145,2 0 23,-1 0-1,1 0-33,0 2-125,1 0 54,0-1 9,1 1 15,3 0 33,0-1-54,2 1-25,1 0 32,0 1 49,3-2 30,-1 3-86,1-1-2,0 0-123,1 3-40,-2 1 42,0 2-85,1 2 70,-2 3 0,0 2-118,0 7 84,0 4-23,0 9 33,-2 5-20,-2 4 93,-2 6-117,-1 4 126,-1 1-37,-2 1 24,-1-4-54,-3 0 70,-2-5 88,-4-2 82,0-4-22,-2-2 95,-2-4-88,-1-1 7,-2-4 93,-1 0-197,1-4 111,-1-2-114,1-3-51,1-2 39,1-4-38,0 0 70,3-4 29,2 1-21,0-4 19,5 1-19,0-4-103,3-1 69,1-2-103,1-3-109,2 2 22,3-2-202,2 0 208,4 0-1,1 0 122,3 0-20,1 2 59,0-1-50,2 4 50,1 1-62,0 2 5,0 2-23,-1 1 16,1 0-128,-1 3 9,0 2-112,-1 1 107,-1 3-59,0-1 62,-2 1-13,-2-2-196,1 0 105,-4-4-201,0 2 176,-1-2-73,0 0 67,-1-4-82,1-2 0,1-4 1</inkml:trace>
  <inkml:trace contextRef="#ctx0" brushRef="#br0" timeOffset="4">12262 277 18009,'0'8168'0,"2247"-8168"0,-2247-8168 0,-2247 8168 0</inkml:trace>
  <inkml:trace contextRef="#ctx0" brushRef="#br1" timeOffset="5">6014 341 10813,'-7'0'-455,"5"0"531,0 0 224,1 0-91,-1 0 48,1 0-35,0 0 38,0 0-48,0 0 1,0 0 0,0-1 23,0-1 123,0-1 52,1 0-11,0 0-53,0 0-281,0-2 48,2 2-147,0-2-18,2 0 34,2 1-99,2-1 162,0 0-51,1 2 3,1 0 40,2 0-291,0 3 176,0-2-206,1 2 132,0 0 37,-1 0 64,2 2-58,-2-2-37,-1 3-56,-2 2-70,1-1 68,-4 4 206,-1 0 74,-2 3 57,-1-2-45,-3 5-18,-1-1 45,-3 1 2,-3 0 187,-3 0-167,-1 2 224,0-2-197,-1 0 78,1-2-162,1 1 151,2-4-265,-1 0 89,4-1-211,0-3 131,2-1-108,1 0 38,2-3-8,0 1-13,2-1 179,1-1-69,4 0 54,2-1-71,2 1 27,3-3-46,-1-1 36,2 1 18,-1 2-5,1 1 39,0-2-15,-2 4 79,0-2-49,-3 4 52,0 1 74,-3 5-23,-3-1 135,0 5-140,-2-2 218,-2 2-146,-1 0 124,-4 2-152,-2-2-78,-4 0-21,0-1-10,-2-1-7,-1-1-21,0-2 49,-2 1-59,1-2-53,0-2-13,0-1-71,2-2-163,-1-2-3,4-1-173,0 2 105,1-2-739,2 0 261,1-2-552,3 1 567,1-2 151,1-1 123,2 0 28,2-1 6,2-4 28,5-2-1,3-3 1</inkml:trace>
  <inkml:trace contextRef="#ctx0" brushRef="#br1" timeOffset="6">6447 330 10813,'0'-14'-66,"0"6"840,0 5-218,0-1-155,-1 0-51,1 3-88,-2-1-84,0 1 60,-1-1-63,0 2 82,-4 0-18,1 2 11,-2 2-14,0 4 43,-3 5-12,-1 2 14,0 4-20,1 0-67,-2 4-34,3-1-50,1 0-24,1 1 8,1-2-3,2 0-5,3-3 7,1-1-32,1-3-14,2-2 3,1-2-103,6-3 56,1-4-74,4 1 36,4-4-492,1-4-180,2 0-242,1-6-777,1-4 840,2-1-611,-1-4 769,3-3 0,1-1 0</inkml:trace>
  <inkml:trace contextRef="#ctx0" brushRef="#br1" timeOffset="7">475 340 10813,'0'3'962,"0"-3"-700,0-7 0,0 6 339,0-1-409,0 5 194,0 2-423,0 9 22,-1 0-39,1 6 55,0 1-105,0 1-9,-1-2-18,1 0 73,0-1 31,1 0 118,0-5 8,1 0-62,3-3 45,0-4-173,2 1-5,1-5-69,1 0-235,2-4-396,1-2-30,2-5-126,2-5 369,0-5 200,1-6 0,1-4 0</inkml:trace>
  <inkml:trace contextRef="#ctx0" brushRef="#br1" timeOffset="8">12162 567 10813,'-18'0'509,"13"0"-189,1 2 55,2 1-113,0 2 67,0 6-21,1 3 29,0 9-46,0 4-232,1 5 50,-1 3-178,1 2-65,-1 2 73,1-1-137,0-1 254,0 0-645,0-1 283,1-1-705,-1-3 286,1 1-103,0-3 0,2 1 0</inkml:trace>
  <inkml:trace contextRef="#ctx0" brushRef="#br1" timeOffset="9">11799 742 10813,'-7'0'1376,"6"0"-1078,1-1 373,2-3-323,2-3 164,2-4-285,4-2-2,1-1-195,2-1 131,1 1-447,0-1 192,0 3-270,0 1-50,-1 2 242,-1 1-227,-1 3 190,-2 1 49,-1 2 105,-1 0-135,-2 2-424,0 0 37,-2 4-403,-1 2 328,-1 3 0,0 5 0</inkml:trace>
  <inkml:trace contextRef="#ctx0" brushRef="#br1" timeOffset="10">12051 605 10366,'-9'0'1544,"3"3"-1183,2 2-189,-1 6-50,0 1 21,-1 7 1,1-1-111,-1 4 49,2-1-179,-1 0-173,3 0 121,0-1-159,2-3 190,0-1 95,1-4-29,1-1 78,3-5-354,1-1 3,2-2-201,2-1 75,1-5-35,3-2 114,-2-4-145,4-4 257,-4-3 34,2-2 128,0-3 0,0-2 0</inkml:trace>
  <inkml:trace contextRef="#ctx0" brushRef="#br1" timeOffset="11">11839 697 10813,'5'-13'-205,"-3"6"436,-1 2 111,-1-1-72,0 3 21,0-4 0,0 4-21,0-2 21,0 2-71,-1 0 32,-1 2-32,0-2-129,0 3 27,-2 0-153,-1 0 167,0 0-254,-2 3 155,1 3-198,-2 3-46,1 4 117,-1 2-187,1 3 243,-1 0-59,0 3 105,1-1-12,1-1-144,0 1 97,2-6-77,0 3 59,2-6 87,0 0-45,1-3 44,1-1-31,0-2 77,1 0-55,1-4 66,1 1 59,3-1 38,2-1 13,0 0-36,3 0-81,-2-1-14,2-4 23,-1 2-19,2-2 8,-2 1-10,1 2 40,-1-1-167,-1 3 118,-1 0-118,-1 0 130,-1 5-97,-1 1 66,0 5-88,-2 3 235,-1 5-116,-2-1 111,1 1-150,-2 1 153,0-1-101,-2 0 113,-3-2-119,0 0 55,-1-3-30,-1 0 41,0-3-105,-2-1 34,1-1-18,-1-3 40,-2-1-234,-1-2 44,0 0-222,-1-3-195,0 2 101,1-4-161,1 1 159,2-3-201,1-2 30,2 0-129,1 0 191,2 1-15,1-1 239,2 1-74,-1-3 270,2 0-1,0-2 1</inkml:trace>
  <inkml:trace contextRef="#ctx0" brushRef="#br0" timeOffset="12">6706 1071 8720,'5'2'1858,"-3"-1"-1479,0-1-130,0-1 13,0 1 0,0-2 29,0 2-22,0-1-277,0 1-150,1 0-168,-1 0-9,0 0 316,0 0 8,2 0 163,-1 1-35,0 1 0,1-2 0,1 3-96,-1-1 196,2-1-40,-1 1 89,1-2-18,1 1-139,1-1 60,0 2 23,1-2 94,2 0-109,-1 0 57,1 0-128,1 0-15,2 0-35,0 0 9,1 0-7,0 0-23,1 0-33,1 0-1,-1 0-75,2 0 164,-2 0-99,1 0 99,-1 0-50,0 0 45,1 1-75,-1 1 93,0 1 46,0-1-22,1 1 50,-1 0-35,0 0-51,2 0 57,-1 0-91,3-1 19,-1 1-12,2-2 36,0 1-16,2-2-12,1 0-21,-1 0-17,3 0-28,0 0 23,-2 0-35,3-2-1,0 1 23,-1-2-28,1 0 39,-1-2 13,-1 2-15,0 0 15,0 0-21,-2 1 19,1-1-12,-2 1 16,1 1-45,-1-1 22,-1 1-23,-1 1 29,0-2 2,-1 2 2,0 0-2,0 0 0,-1 0-45,-1 0-10,1 0-7,-2 0 28,2 0 20,-2 0 17,2 0-24,-2-1 37,2 1-29,1-2 31,-1 0-41,1-1 7,0 2-5,0-2 8,1-1 4,-1 3 0,1-2 6,-3 0-3,2 0 16,-3-1-15,1 3 11,0-2 3,-3 1-11,2-1 13,-2 2-20,1-3-4,-1 3 3,0-1-1,0 1-31,-3-1 28,1 1-29,-1-1 35,0 2 1,-1-2 1,0 2-2,-1 0 2,0-1-35,0 1 22,-1 0-28,0-2 48,1 2-18,-1 0 17,0-1-19,-1 1 20,0-2-13,1 1 15,-2-1 5,0 2-14,0-1 17,0 1-22,0-2 6,1 2-2,0-2 6,0 2-45,-1-1 14,1 1-23,0 0 25,1-2-13,-1 2 19,0 0-21,1-1 24,-1 1-16,2-2 8,-3 2-14,2-1 28,-1 1-9,0 0 8,1-2-10,-2 2-1,0-2 1,0 2 1,-1 0 1,0 0 37,-1-1-24,1 1 28,-3 0-32,1 0-3,-2 0 0,0-2 5,1 2-26,-2 0 21,1-1-21,0 1 19,0 0-4,1 0 1,-1 0-6,1 0-26,0 0 18,1 0-20,0-2 55,0 2-19,1 0 19,-2-1-27,2 1 0,-1-2 0,0 2 1,0 0 51,-1-1-33,0 1 37,0 0-41,0 0-5,-1 0 13,0-2-9,0 2 15,0 0-46,1 0-4,-1 0-9,1 0 14,0 0 25,0-2 3,2 2-7,-1-1 3,2 1-2,-1-2 3,0 1 44,0-1-35,0 1 37,-1 1-43,0-2-4,0 1 10,-1-1-7,0 0 15,0 2 52,-1 0-4,0-1 48,2 1-80,-2-2-15,1 2-25,-1-1 2,0 1-1,1 0 19,-1-2-18,1 2-2,-1 0-8,0 0-4,1-1-4,-1 1 32,1 0-17,0-2-7,0 2-15,1-2 30,0 2-17,1-1 35,-1-1-17,3 1-2,-2-1 4,1-1-3,0 2-11,0-1 8,0 0-8,1 1 12,1-1-1,-1 1 2,0-1-1,-1 1-23,1 1 17,-1-2-21,-1 2-48,2 0-95,-2-1-23,0 1-23,-1 0-19,1 0 66,-1 0-51,2 0 45,-1 0-456,2 0-153,1 0-288,0 0-159,0 0 150,2 0-191,0 0-1,2 0 1</inkml:trace>
  <inkml:trace contextRef="#ctx0" brushRef="#br0" timeOffset="13">986 1093 8720,'5'2'1858,"-3"-1"-1479,0-1-130,0-1 13,0 1 0,0-2 29,0 2-22,0-1-277,0 1-150,1 0-168,-1 0-9,0 0 316,0 0 8,2 0 163,-1 1-35,0 1 0,1-2 0,1 3-96,-1-2 196,2 1-40,-1-1 89,1-1-18,1 2-139,1-2 60,0 2 23,1-2 94,2 0-109,-1 0 57,1 0-128,1 0-15,2 0-35,0 0 9,1 0-7,0 0-23,1 0-33,1 0-1,-1 0-75,2 0 164,-2 0-99,1 0 99,-1 0-50,0 0 45,1 1-75,-1 1 93,0 1 46,0-2-22,1 3 50,-1-1-35,0 0-51,2 0 57,-1 0-91,3-1 19,-1 1-12,2-2 36,0 1-16,2-2-12,1 0-21,-1 0-17,3 0-28,0 0 23,-2 0-35,3-2-1,0 1 23,-1-2-28,1-1 39,-1 0 13,-1 1-15,0 0 15,0-1-21,-2 3 19,1-2-12,-2 1 16,1 1-45,-1-1 22,-1 0-23,-1 2 29,0-1 2,-1 1 2,0 0-2,0 0 0,-1 0-45,-1 0-10,1 0-7,-2 0 28,2 0 20,-2 0 17,2 0-24,-2-2 37,2 2-29,1-1 31,-1-1-41,1-1 7,0 2-5,0-3 8,1 1 4,-1 2 0,1-2 6,-3 0-3,2-1 16,-3 1-15,1 2 11,0-2 3,-3 1-11,2-1 13,-2 1-20,1-1-4,-1 2 3,0-1-1,0 1-31,-3-1 28,1 0-29,-1 1 35,0 1 1,-1-2 1,0 2-2,-1 0 2,0-1-35,0 1 22,-1 0-28,0-2 48,1 2-18,-1 0 17,0-1-19,-1 1 20,0-2-13,1 1 15,-2-1 5,0 2-14,0-2 17,0 2-22,0-1 6,1 1-2,0-2 6,0 2-45,-1-1 14,1 1-23,0 0 25,1-2-13,-1 2 19,0 0-21,1-1 24,-1 1-16,2-2 8,-3 2-14,2-2 28,-1 2-9,0 0 8,1-1-10,-2 1-1,0-2 1,0 2 1,-1 0 1,0 0 37,-1-1-24,1 1 28,-3 0-32,1 0-3,-2 0 0,0-2 5,1 2-26,-2 0 21,1-1-21,0 1 19,0 0-4,1 0 1,-1 0-6,1 0-26,0 0 18,1 0-20,0-2 55,0 2-19,1 0 19,-2-1-27,2 1 0,-1-2 0,0 2 1,0 0 51,-1-2-33,0 2 37,0 0-41,0 0-5,-1 0 13,0-1-9,0 1 15,0 0-46,1 0-4,-1 0-9,1 0 14,0 0 25,0-2 3,2 2-7,0-1 3,0 1-2,0-2 3,0 1 44,0-1-35,0 0 37,-1 2-43,0-1-4,0-1 10,-1 1-7,0-1 15,0 2 52,-1 0-4,0-1 48,2 1-80,-2-2-15,1 2-25,-1-1 2,0 1-1,1 0 19,-1-2-18,1 2-2,-1 0-8,0 0-4,1-2-4,-1 2 32,1 0-17,0-1-7,0 1-15,1-2 30,0 2-17,1-1 35,-1-1-17,3 1-2,-2-1 4,1-1-3,0 1-11,0 1 8,0-1-8,1 1 12,1-1-1,-1 1 2,0-1-1,-1 0-23,1 2 17,-1-1-21,-1 1-48,2 0-95,-2-2-23,0 2-23,-1 0-19,1 0 66,-1 0-51,2 0 45,-1 0-456,2 0-153,1 0-288,0 0-159,0 0 150,2 0-191,0 0-1,2 0 1</inkml:trace>
  <inkml:trace contextRef="#ctx0" brushRef="#br0" timeOffset="14">12248 1347 8720,'5'2'1858,"-3"0"-1479,0-2-130,0-2 13,0 2 0,0-2 29,0 2-22,0-1-277,1 1-150,0 0-168,-1 0-9,0 0 316,0 0 8,1 0 163,0 1-35,0 1 0,1-2 0,1 3-96,-1-1 196,3-1-40,-2 1 89,1-2-18,0 1-139,2-1 60,0 2 23,2-2 94,0 0-109,0 0 57,1 0-128,2 0-15,0 0-35,2 0 9,-1 0-7,1 0-23,2 0-33,-1 0-1,1 0-75,0 0 164,-1 0-99,1 0 99,-1 0-50,1 0 45,-1 1-75,1 1 93,-2 1 46,1-1-22,1 1 50,-1 0-35,1 0-51,0 0 57,1 0-91,1-1 19,1 1-12,0-1 36,2-1-16,0-1-12,2 0-21,0 0-17,1 0-28,1 0 23,-1 0-35,1-1-1,1-1 23,0-1-28,-1 0 39,0-2 13,0 2-15,-2 0 15,1 0-21,-1 1 19,-1-1-12,0 1 16,-1 1-45,0-1 22,-1 1-23,-1 1 29,1-2 2,-3 2 2,2 0-2,-2 0 0,0 0-45,-1 0-10,1 0-7,-1 0 28,0 0 20,0 0 17,0 0-24,0-1 37,0 1-29,3-2 31,-3 1-41,3-3 7,-2 3-5,1-2 8,1 0 4,0 1 0,-1-1 6,-2 0-3,2 0 16,-3 0-15,2 1 11,-2-1 3,-1 1-11,0-1 13,-1 2-20,2-2-4,-3 1 3,2 0-1,-2 1-31,-2-1 28,1 1-29,0-1 35,-2 2 1,0-1 1,1 1-2,-2 0 2,-1-2-35,1 2 22,0 0-28,-1-2 48,0 2-18,0 0 17,0-1-19,0 1 20,-1-2-13,0 1 15,-1-1 5,0 2-14,0-1 17,1 1-22,-1-2 6,0 2-2,1-1 6,0 1-45,-1-2 14,2 2-23,-1 0 25,0-2-13,0 2 19,0 0-21,2-1 24,-2 1-16,1-2 8,-2 2-14,2-1 28,0 1-9,-1 0 8,0-2-10,-1 2-1,0-1 1,0 1 1,0 0 1,-1 0 37,-1-2-24,0 2 28,-2 0-32,1 0-3,-2 0 0,0-1 5,1 1-26,-2 0 21,1-2-21,0 2 19,0 0-4,1 0 1,-1 0-6,1 0-26,0 0 18,1 0-20,1-2 55,-1 2-19,1 0 19,-2-1-27,1 1 0,0-2 0,0 2 1,0 0 51,-1-1-33,0 1 37,0 0-41,0 0-5,-1 0 13,0-2-9,0 2 15,0 0-46,1 0-4,-1 0-9,2 0 14,-1 0 25,0-1 3,2 1-7,-1-2 3,1 2-2,0-2 3,0 1 44,0-1-35,0 1 37,-1 1-43,1-2-4,-1 1 10,-1-1-7,0 1 15,0 1 52,-1 0-4,0-2 48,1 2-80,-1-2-15,1 2-25,-1-1 2,0 1-1,1 0 19,-1-2-18,1 2-2,-1 0-8,0 0-4,1-1-4,-1 1 32,1 0-17,0-2-7,0 2-15,2-1 30,-1 1-17,1-2 35,-1 1-17,2-1-2,-1 0 4,1-1-3,0 2-11,0-1 8,1 1-8,0-1 12,0 0-1,0 1 2,0-1-1,-1 1-23,2 1 17,-2-2-21,-1 2-48,1 0-95,-1-1-23,0 1-23,-1 0-19,1 0 66,-1 0-51,3 0 45,-2 0-456,2 0-153,0 0-288,1 0-159,0 0 150,3 0-191,-1 0-1,1 0 1</inkml:trace>
  <inkml:trace contextRef="#ctx0" brushRef="#br1" timeOffset="15">6421 1708 10813,'2'-24'-531,"-1"15"1201,-1 3-257,1 1-3,-1 0-150,0 2 21,-1 0-28,0 3-1,-1 0 1,-2 0 28,0 0-446,0 0 105,-2 3-313,1 2 214,-2 1 189,3 2 34,-1 3 82,2-2 42,1 2-52,1-1 31,1 2-49,3-1 5,0 1-5,6-1 1,2 2 108,3-1-125,1 1 142,1 1-154,0 0-14,-1 0 43,-1 2-59,-2-1 81,0 1 9,-3-1-9,-2-1-9,-2 0 126,-3-1-109,-1-1 100,-2-1-160,-3 0-14,-4-3-31,-1 0-2,-4-3 43,1-2-42,0 0 55,-1-2-57,2-4 28,1 0-11,1-8 17,0-1-13,4-7-133,1-1 19,2-2-99,2-3-138,3 0-66,2-2-84,4 2 11,3-1 144,1 3-9,3-2 105,-3 4-460,2-1-139,0 2-268,-2 1 83,-1 2 306,0 3 169,-1-1 44,0-1-1,0-1 1</inkml:trace>
  <inkml:trace contextRef="#ctx0" brushRef="#br1" timeOffset="16">53 1820 10813,'-2'14'-1608,"0"-9"1559,1-4 256,0-1 271,0 2-51,0-2 12,0-2-302,0 2 19,0-1-16,1-2-87,-1 1 63,0-1-81,0 0 96,1 1 11,0-1-15,-1 2-16,1-1-55,-1-1-32,1 1 7,-1-1 23,1 2-53,0-2 69,0 0-72,0-1 82,0 0 5,0-1 5,1 0-3,-1-1-120,2 0 80,0-2-102,2 2 122,0-2-13,2 0 8,0-1-26,0 1-29,0-1 30,0 1-29,0 0 55,-1 0-11,1 1-3,0-1 2,-1 0 18,0 0-16,0 2 25,0 0-26,0 1 25,-1-1-21,2 1 20,-1-1-22,0 0 14,0 1-10,0-1 13,0 1 17,1 0-125,-1 1 96,2 0-105,-1 1 2,-1 2 71,1-2-78,-1 0 44,0 1 32,-1 0-40,1 2 44,0 0-10,-1 0 4,0 0-26,0 0 18,1 0 79,-1 0-52,1 2 70,0 1-95,0 3-28,-1 4 21,0 2-11,0 4 87,-1 3-36,-1 1 37,-1 3-54,0 2 20,-1 2-7,0-1 12,0 1-96,0-1 52,0 1-61,0 1 77,0 0 2,0 0-1,0-1 10,-1 1-50,0-2-30,-1 1 7,0-1-13,0-2 23,1-3 22,-1 0-29,1-3 21,-1 0 10,1-3-15,0-1 11,-1-3 80,0 0 23,1-2 6,-2 1-20,0-2-69,-1-1 1,0 0 1,0 0 134,-2 0-12,-1-1 42,1 0-38,-3-1-22,3-2-30,-1 2 37,0-2-176,0-2 83,0 1-70,-2-2 105,3 0-29,-1-3 17,1-2-36,0-3 37,1-3-12,1-1 7,1-2-26,2-2-133,0 2 11,1-3-39,2-2 72,0 2 4,5-2 35,2 1-47,2-3 54,1 3 12,2-1-14,-1 2 10,1 1 89,1 4 28,-1 1 0,2 1-17,-2 6-94,1 1 20,0 1-11,1 4 83,0 2-136,0 6 31,1 2-57,0 4-114,-1 3 56,0-1-14,-1 1-277,2 1 171,-4-3-204,1 2 121,0-2-231,-1-3 54,-1 0-157,1-3 194,0-4 78,-1-3-125,3-4-53,0-6-128,2-7 0,1-4 0</inkml:trace>
  <inkml:trace contextRef="#ctx0" brushRef="#br1" timeOffset="17">297 1730 9502,'-6'-3'-1311,"3"-2"1311,3-3 548,0 0-97,0-3 379,0 2-263,0-4-145,0 3-60,0-1-70,2 1-40,-1 2-34,1 1 15,-1 0-16,0 4 63,0 0 64,-1 2-52,1 5 32,0 4-90,-1 12 41,0 5-58,0 8 38,1 3-83,-1 6-71,1 0-12,0 4-21,1 0-233,0 0 151,0-1-253,0-3 259,0 2-340,-1-4 204,1-2-255,-1-4 181,0-9 105,0-2 55,0-6-64,-1-2-80,1-8-459,0 0-177,1-4-324,0-3 0,3-2 0</inkml:trace>
  <inkml:trace contextRef="#ctx0" brushRef="#br1" timeOffset="18">6081 1731 10018,'-16'-1'-795,"10"-1"795,1 1 357,0-1-54,1 2 323,0-2-286,1 2-44,1-1-121,1 1 181,0 0-137,2 0 132,1 0-131,3-3-96,3 1 86,2-3-100,1 2-93,1-3-27,1 1-16,0 1 25,0-1 120,0 2-4,0 0 1,-2 1-196,1 2 39,-3 0-194,-1 0 185,-2 2-45,-1-1 132,0 6-112,-3 0 22,-1 4 80,-2 3 36,-1 0 65,-3 0 60,-1 1-62,-3-1 4,0 0-4,-1-2-103,-2 1 39,3-4-28,-1 0 45,2 1-17,0-4 35,2 0-26,2-1-39,1 0 22,2-2-40,0-2-69,1 1-59,2-1 2,2 1-10,4-2 105,3-2 8,2 2-15,1-3 19,2 2-116,0-2 80,1 1-85,-1 0 120,-2 2 2,0 0-1,-3 0 1,-1 2 136,-3 1-102,0 3 104,-3 2-136,-2 3 319,-2 2-72,-2 1 216,-3 0 7,-5-2-122,-3 4 100,-2-4-209,-3 2-113,0 0-92,-3-1-19,3-2-230,-3 0 31,4-1-128,-2 0 98,3-4 205,-1 0 26,4-1 30,1 0 44,2-4-1201,2 1 293,4-2-858,0-2 379,3 1 596,2-6-58,3-2 484,3-5 0,4-2 0</inkml:trace>
  <inkml:trace contextRef="#ctx0" brushRef="#br1" timeOffset="19">728 1929 12976,'0'7'0,"0"-1"0,-1 0 0,1 0 0,-1 2 0,0-2 0,0 1 0,0-1 0,-1 0 0,1 0 0,-1 1 0,0-1 0,0 0 0,0-1 0,-1 1 0,0-1 0,1 1 0,-1-1 0,0-1 0,0 1 0,0 0 0,0-1 0,-1 1 0,1-2 0,0 2 0,-1-2 0,-1 0 0,1 0 0,1 0 0,-1 0 0,0-1 0,0 1 0,0-1 0,-1-1 0,1 1 0,-1-1 0,1-1 0,0 2 0,-1-2 0,1 0 0,0 0 0,-1 0 0,1-2 0,0 2 0,-1-1 0,1-1 0,-1 1 0,1-1 0,0-1 0,0 1 0,0-1 0,1 0 0,-1 0 0,-1 0 0,1 0 0,1-2 0,0 2 0,-1-2 0,1 1 0,0-1 0,0 0 0,0 1 0,0-1 0,1-1 0,-1 1 0,1-1 0,-1 1 0,1-1 0,0 0 0,0-1 0,1 1 0,-1 0 0,1 0 0,0-1 0,0 1 0,0-2 0,1 2 0,-1 0 0,1 0 0,0-1 0,0 0 0,0 0 0,1 1 0,-1 0 0,1-2 0,0 2 0,0 0 0,0-1 0,1 1 0,-1 0 0,1 0 0,0-1 0,0 1 0,1 1 0,-1-1 0,1 1 0,-1-1 0,1 2 0,0-1 0,0 0 0,0 1 0,0-1 0,1 0 0,-1 2 0,0-2 0,1 2 0,1 0 0,-1 0 0,-1 0 0,1 0 0,0 1 0,0-1 0,0 2 0,1-1 0,-1 0 0,1 1 0,-1 1 0,0-2 0,1 2 0,-1 0 0,0 0 0,1 0 0,-1 2 0,0-2 0,1 1 0,-1 1 0,1 0 0,-1-1 0,0 2 0,0-1 0,0 1 0,-1 0 0,1 0 0,1 0 0,-1 0 0,-1 2 0,0-2 0,1 2 0,-1 0 0,0-1 0,0 1 0,0 0 0,0-1 0,-1 2 0,1-1 0,0 1 0,-1-1 0,0 1 0,0 1 0,0-1 0,-1 0 0,1 0 0,-1 1 0,0-1 0,0 0 0,0 2 0,-1-2 0,1 0 0,-1 1 0,0 0 0</inkml:trace>
  <inkml:trace contextRef="#ctx0" brushRef="#br1" timeOffset="20">11800 2152 8232,'-1'-18'3573,"1"7"-3144,1-3-57,1 0 0,4-5 26,0 2 30,3-3-231,0-1-41,2 3-188,0-1 181,0 3-327,-1 2 201,2 2-243,-1 1 212,-1 3-464,1 2 107,-1 3-312,-1 0 301,-2 3 152,1 0-19,-2 1 117,0 2-352,-2 5 48,0 4-340,-1 3 0,0 2 1</inkml:trace>
  <inkml:trace contextRef="#ctx0" brushRef="#br1" timeOffset="21">12059 2095 11005,'-10'0'764,"5"1"-718,0 2-99,-1 4 82,-1 2-5,2 2 16,-1 1 9,2 2-29,-1 4 2,2-1-30,0 3 147,1 0-100,1 1 64,1-3-71,1-2 66,2 0-48,1-4 40,1-3 103,1-1-79,0-3 97,2-2 42,0-1-47,-1-1 152,1-2-143,-2-4 20,1-6-79,-1-3 48,0-5-28,-1-3 15,-2 0 21,1-1-35,-2 0-164,-1-1 31,0 2-185,-2-1 81,0 3-382,-3-1 104,-1 4-220,-3 2-144,0 2 195,-1 2-203,-1 5 253,0 1-383,-1 4 364,0 1-388,0 5 477,-2 4 0,0 3 0</inkml:trace>
  <inkml:trace contextRef="#ctx0" brushRef="#br1" timeOffset="22">11833 2049 9615,'-4'-3'117,"2"2"-187,-1 1 97,0 1-133,-1 1 65,-1 3 42,-1 4-51,1 2 67,-1 1-39,0 2 20,-1 2-26,1 0 22,1-2 14,-1 1-22,1-1 21,1-3-30,1 2 21,1-2-23,0-2 24,1-1 17,0-2-11,1-1 16,0-2 119,0 0-98,0 0 105,0-1-130,1-1 114,1 1 38,1-2 3,1 0-7,1 0-123,1 0 37,3 0-29,0 0 273,1-2-71,2 2 267,0-1-255,1 1 33,2-2-161,0 2 47,-1 2-135,1-1 12,-1 4-36,-2 3 46,0 3-27,-3 1-29,-1 5-11,-3 0 6,0 4 99,-3-1-25,-1 2 9,-1 1-34,-2-1 21,-2 0-40,-3-2 31,-3 0-137,-1-1 103,-2-3-92,-2-2 32,-1-2-19,-2-4-7,1-2 21,-4-3-84,3-4 28,-3-1-142,1-4-201,3-5 95,1-1-166,2-4 179,2 0 106,1 1 46,1-2-24,3 1-163,1 1-115,3 0-77,1 1 2,2 0 306,0 3 26,3-1 213,2 0 0,2-1 0</inkml:trace>
  <inkml:trace contextRef="#ctx0" brushRef="#br0" timeOffset="23">8910 2279 9893,'11'-6'-98,"-4"1"474,-1-1-180,1-1 123,1 0-118,-1-1-62,0 0 50,1 0-55,-2 2 46,1-2 0,-1 2 20,0 0-15,0-1-296,0 3-481,0-2-93,-2 2-173,1 0 346,0-3 130,0-2 0,1-3 1</inkml:trace>
  <inkml:trace contextRef="#ctx0" brushRef="#br0" timeOffset="24">3190 2301 9893,'11'-7'-98,"-4"3"474,-1-2-180,1-1 123,1-1-118,-1 1-62,0-1 50,1 0-55,-2 2 46,1-2 0,-1 2 20,0 0-15,0-1-296,0 3-481,0-3-93,-2 4-173,1-1 346,0-3 130,0-2 0,1-4 1</inkml:trace>
  <inkml:trace contextRef="#ctx0" brushRef="#br0" timeOffset="25">6756 3973 9127,'-5'0'383,"2"0"-328,1 0 45,1 0 28,0 0 165,-1 0-102,2-1 93,-1 1-176,1-4 77,0 3-82,0-1 94,0-1-115,0 2 136,0-1-99,0 1 99,0-1-62,0 0 53,0 1-19,0-1-18,0 1-108,1-1-31,0 1-16,2-2 9,1 1 3,0 0 3,1 1 75,1-1-52,0-1 64,2 2-93,1-3 28,0 1-21,0 2 24,2-2-13,-1 0 5,1-1-13,0 3-6,1-1 17,-1-1-18,0 2 19,2-1-8,-3 2 2,2-1-5,-1-1 40,2 2-9,-1-2 15,0 1-16,1-1-19,-2 1 4,1 1 3,0-2-3,-1 1 3,1-1-3,0 2-3,0 0-80,0 0-19,2 0-11,-2 0 24,1 0 47,1 0 17,-1 0-23,-1 0 26,2 0-18,-1 0 12,0 0-26,2 0-46,-1 0 31,0 0-33,2 0 51,0 0 5,0 0-6,1 0 4,0 0 52,0 0-35,0 0 37,1 0-50,-2 0 67,3-2-47,-3 1 51,3-1-59,-2 1-33,1-1 31,-1-1-29,1 3 16,-1-1 11,1 1-7,-1 0 15,0 0-72,1 0 48,-3 0-60,3 0 33,-2 0 23,2 0-28,-2 0 26,2 0-3,-1 0-7,1 0 4,0 0 0,0 0 110,0 0-78,0 0 82,1 0-100,-1-2-2,1 2 8,-1-2-6,2 1 157,-2-2 33,1 1 25,0-1-83,1 1-82,-1 1-48,1-2 69,-1 1-124,1 1 93,-1-1-95,-1 1 116,-1-1-8,1 2 1,-2-2-5,0 1-99,-1 1-19,0-2-18,0 2 22,-1 0 50,0-1 19,0 1-32,0-2 42,-1 2-17,1 0 18,-2 0-11,1 0 26,-2 0-17,1 0 19,-2 0-22,0 0 24,0 0-15,-1 0 17,0 0 66,-1 0-66,2 0 73,-1 0-90,-1 0 7,1 0-6,-1 0 11,1 2 55,-1-2-27,0 0 34,0 1-48,2-1-123,-3 0 88,1 2-88,0-2 120,-1 1-5,2-1 6,-2 0-17,0 2-135,-1-2 89,1 0-110,0 0 119,-1 0 2,1 0-30,-1 0 28,-1 0 157,1 0-70,0 0 146,-1 0-170,1 0-10,-1 0-31,0 0 6,0 0 3,1 0 12,0 0-9,0 0 18,-1 0-61,0 0-2,1 0-17,-1 0 10,0 0 10,2 0-6,-2 0-9,1 0 10,-1 0 16,0 0 8,0 0-8,1 0 2,0 0-2,0 0 1,-1 0-2,0 0 12,-1 0-8,1 0 8,0 0-3,0-2-3,0 2 5,-1 0-6,1-1 14,-1 1-10,-1 0 10,1 0 19,-1-2-21,1 2 22,-1 0-28,-1 0 4,1 0-1,0-1 2,0 1 1,-1-2-16,0 2 13,1-1-11,-1 1-28,0 0 28,0 0-29,1 0 37,0 0-11,0 0 7,0 0-13,0-2 17,0 2-8,1-1 7,0 1-10,-1 0 4,0-2-4,0 2 3,1-2 31,-1 2-16,0-1 23,0 1-27,1 0 18,-1-2-17,2 2 21,-1 0-24,0 0 7,-1-1-6,1 1 7,0-2-17,0 2 13,0 0-12,0-1 12,1 1-1,1-2-1,-2 2 1,2-2-16,-2 2 19,2-1-18,-2 1 21,2 0-21,0-2 10,-1 2-11,0-1 12,-1 1-8,0 0 5,1 0-5,-1 0 44,-1-2-25,1 2 27,-1 0-36,0-1 49,-1 1-34,-1 0 37,1-2-1477,-1 2 478,0 0-1220,0-3 837,0-3 0,0-2 0</inkml:trace>
  <inkml:trace contextRef="#ctx0" brushRef="#br0" timeOffset="26">7771 2563 10813,'-14'0'-1656,"8"0"1704,-2-2-68,0 2 235,1 0-128,0-1 135,-1 1 40,1-2 13,-1 1-31,1-3-119,1 3 13,-1-2 79,1 0-46,0 1 54,1-1-79,-1 1-62,1 1 61,0-1-57,1 1 88,-1-1-172,0 1 118,1 1-125,-2 0 155,2 0-156,-1-2 101,0 2-119,0 0-20,-1 0 110,1 0-116,-1 0 97,-2 0 17,2 0-30,-1 2 15,1-2-54,-1 1 36,-1 2-42,2 0 57,-2 4 2,2-3-17,-1 3 13,0-1 2,-1 2 31,1-2-15,0 2 11,1-1-18,-2 1-7,1 0 17,1 0-17,-1 1 8,2-1-8,-1 1 6,0-1-38,1 1 37,-1 1-36,2-1 39,-1 1-25,2 1 12,-2 1-15,2-1 20,0 1 30,0 1-23,0-1 20,1 1-27,-1 1-3,1-3 9,-1 3 2,2 0-3,-1 0 3,0 0-9,0 2 12,1-2-1,-1 1 6,1-1-7,1 0-25,-1 0 13,1 0-15,0-1 25,-1 1 30,1 0-22,0 0 21,0 0-81,0 2 35,0-2-30,0 0 44,0 0 4,0 0-5,0 1-1,0-1-1,1 2 4,-1-2-7,1 0 4,1 0 61,0-1-46,1 1 58,0-2-70,1 2-35,1-1 24,-2-1-27,1 1 43,0-1 6,0 2-17,0-1-11,1-1-18,-2 1-7,2-1 6,-2-1 11,2 0-9,-2 0 8,1 0-11,-1 0-1,2 0 1,-2 1 1,1-3-5,0 4-14,0-2 9,0-2-8,1 2 25,-1-1-5,1-1 5,-1 0 10,0 1-14,0-3 14,0 1-18,0 0 26,2 1-19,-2-2 21,0 2-26,0-3 2,1 0-1,-1 1 9,2-1-31,-1 0 24,1 0-24,-1-1 25,1 3-13,0-3 11,1 2-12,-1 0 0,1 0 7,1 1-12,-1 0 13,1 0-23,-1 0 16,0-1-19,1 1 22,-2 0-2,1-2 2,-1 0-1,0 1 1,0-3 27,1 1-20,-2 0 18,1-1-23,0 0-1,0-1 2,0 0 15,1-2-13,0 2 13,-1 1-14,0-3 4,1 2-3,0 0 8,1-1-6,0 1-39,0 0 27,1-1-32,1 1 40,-1-2-2,0 3 0,0-3-5,2 1 2,-2 1 1,1-3-1,0 1-25,2-1 18,-2 2-22,1-1 27,-1 1-23,2-2 16,-3 0-17,1 0 20,-1 0 20,2 0-16,-3 0 15,1 0-21,-1 0 20,1-2-15,-1-1 16,0 0-20,0-3 2,0 0 1,1 0-14,-1-1 13,0-1-14,1 1 18,0 0 12,-2 0-8,1-1 7,-1 0-12,0-1 20,1-1-14,-2 1 15,1-2-21,-1 0-18,0-1 12,0-1-12,1-2 19,-1-1 1,1-3 4,-1 2-30,0-2-6,0 1-4,-1-3 5,1 3 12,0-3 6,-1 1-9,0-2 6,0 2-9,1-5 3,1 2-5,-2-2 8,1 0 30,-1 0-22,1 0 23,-1 1 8,-1 1-25,1 0 29,0-1-11,-1 2-14,0 2 16,-1-2-18,0 2 12,-1-2-5,1 2 9,-1-1-10,-1 0-24,1-1 21,-1 1-19,0 0 24,-1 0 2,1 1-2,-1 0 0,0-2-24,0 0 16,0 0-18,0 2 21,-1-2-5,1 2 2,-2 0-6,0 1 33,0-1-24,-1 1 25,0-1-26,-1-1 22,1 3-14,-1-3 16,0 3-18,-1-1-16,1 2 12,0 0-13,-2 1-15,2 2 22,-2 0-23,0 1 7,-2-1 14,1 3-18,0-1 21,-1 1-7,1 0 4,-2 0-9,2 2 9,-1-2-11,0 2 7,-1-1-8,0 1 8,0 1-4,0 2 4,0-2-2,-2 0 1,2 2 2,-2 0-1,1 1-25,-1 0 18,1 1-20,0 1 25,1-2-1,-1 0 0,0 2-2,1 0 1,-1 0 5,-1 0-4,0 0 3,0 1-4,-1-1 5,1 1-3,0 1 5,0 1-2,-2-2-3,2 2 5,-2 0 23,0 0-20,1 0 23,-1 0-28,-1 2 29,0-2-21,0 3 23,-1 2-28,0 2 24,-2 3-17,0 1 22,-3 4-25,1 1 48,-3 1-35,1 2 39,-3 1-58,0 0 18,1 2-16,-1 0-62,2-2 14,2-1-71,1-2 77,3-3-252,2 0 98,3-1-177,1-4 170,4-1 64,1-3 32,3-1-22,0-1-710,3 0-161,2-1-695,5-4 39,7 1-1,2-4 1</inkml:trace>
  <inkml:trace contextRef="#ctx0" brushRef="#br0" timeOffset="27">6733 2642 10622,'-3'-4'360,"1"2"-286,1 1-10,0-1-8,-1 0-22,1 1 167,0-1-107,0 2 109,1-1 70,-1-1-148,1 1 192,-1-1-157,1 0-9,0 1 28,0-1-63,0 1 45,0-2-28,0 1-126,0-3-59,1 2-32,0 0-118,1 0 90,1-2-32,-1 2 53,1-1 97,0 2 27,0-3-31,0 4 0,-1-1-1,0 1-3,0-1 9,0 2 7,-1-1 272,0 1-57,0-2 114,0 2-71,0 0-185,0-2 80,0-1-89,1 2-47,0-2 33,2 0-21,-1 1-23,2-1-9,-1 0-13,2 0 19,0 1-56,0-1 84,2 1-88,0-1 89,0 2 20,2 1-64,-2-2 40,2 2-89,1 0 75,-1 0-101,1 0 89,0-1 88,2 1-46,-1 0 108,0-2-73,2 0-34,-1 1 39,1-1-45,1 1-8,1-2 16,1 0-7,1-1 0,0 1-49,1 0 28,0-2-31,0 2-33,0 0 61,1 0-68,0 0 82,0 0-52,1 1 33,1 1-42,1-1 40,0-1-8,1 2 3,0-1-8,0 0 7,-1 2-14,2-3 8,-2 2 67,0-1 83,0-1-33,1 1 28,0-1-90,-1 0-27,1-1 17,-2 0-34,1 0-2,-2 1-3,1 0 11,-1-1-53,-2 1 39,1 2-42,-2-1 44,0-1-2,0 1 2,0 2-8,-1-3 6,-1 3 13,1-1-10,-2-1 12,1 1 8,-2-1-18,0 1 20,1-1-19,-1-1-8,0 1 8,0-1-6,0 2 8,1-1-3,-1-1 4,-1 3-2,2-2 3,-1 1-2,2-1 1,-2 2-51,1 0-2,2 0-11,-2 0 14,2 0 56,-1 0-19,0 0 18,1 0-23,-1 0 50,0 0-37,-1 0 39,0 0-45,1-1 0,-1-1 4,1 1-4,-2-1 35,1 0-24,0-1 35,-2 2-30,2-1-21,-2 1 15,0-1-23,2 1-26,-2-1 38,0 0-40,1 2 44,-1-1-34,-1-1 19,2 2-23,-2 0 48,0-1-12,-1 1 10,0 0-17,-2-2-5,1 2 3,-2 0-5,1 0 43,-2 0-7,1-1 17,0 1-15,0-2-41,-1 1 20,0 1-18,0-2 24,-1 2-9,2-2 7,-1 1-6,-1 1 5,1-2-2,1 2 0,-1-1-1,1-1-44,-1 2 31,-1-1-37,0 1 29,0-2 9,-2 2-9,2-2 14,-2 1 12,0 1-12,-1-2 12,0 2-15,0 0 12,1-1-8,-1-1 9,2 1-8,-1 1-1,2-2 2,-2 2-2,1-3 1,0 3 0,0-2 5,-1 2-7,1-1-2,0 1 0,1 0-2,-1-2-24,-1 2 20,0 0-23,-1 0 28,0 0 7,0 0-6,0 0 6,-1 0-18,0 0 7,1 0-6,0 0 8,-1 0-3,1 0 3,0 0-5,0 0 3,0 0-4,1 0 3,0 0-1,0 0 32,1 0 9,0 0 2,1 0-7,0 0 3,0 0 5,-1 0 4,0 0-32,0 0-4,-1 0-21,1 0 32,-2 0-5,-1 0 10,0 0-4,0 0-143,-1 0 104,0 0-123,0 0 138,0 0 40,0 0-37,1 0 40,0 0-48,0 0 0,1 0 1,-1 0-1,0 0 22,0 0-15,0 0 19,0 0-294,-1 0 151,0 0-515,-1-1-79,2-2-117,-2 1-80,0-3 253,0 1 224,0-3-338,0 1 46,3-5-373,2-1 0,2-4 1</inkml:trace>
  <inkml:trace contextRef="#ctx0" brushRef="#br0" timeOffset="28">1013 2664 10622,'-3'-5'360,"1"4"-286,1-1-10,0 1-8,-1-1-22,1 1 167,0-1-107,0 2 109,1-1 70,-1-1-148,1 0 192,-1 1-157,1-1-9,0 1 28,0-1-63,0 1 45,0-2-28,0 1-126,0-3-59,1 2-32,0 0-118,1 0 90,1-2-32,-1 2 53,1-2 97,0 4 27,0-4-31,0 4 0,-1-1-1,0 1-3,0-1 9,0 2 7,-1-2 272,0 2-57,0-1 114,0 1-71,0 0-185,0-2 80,0-1-89,1 2-47,0-3 33,2 1-21,-1 2-23,2-2-9,-1 0-13,2-1 19,0 3-56,0-2 84,2 1-88,0-1 89,0 2 20,2 1-64,-2-2 40,2 2-89,1 0 75,-1 0-101,1 0 89,0-2 88,2 2-46,-1 0 108,0-1-73,2-1-34,-1 1 39,1-1-45,1 1-8,1-3 16,1 1-7,1 0 0,0 0-49,1 0 28,0-2-31,0 2-33,0 0 61,1 0-68,0 0 82,0 0-52,1 1 33,1 1-42,1-1 40,0-1-8,1 1 3,0 1-8,0-1 7,-1 2-14,2-3 8,-2 2 67,0-1 83,0-1-33,1 1 28,0-1-90,-1 0-27,1-2 17,-2 2-34,1-1-2,-2 0-3,1 1 11,-1 0-53,-2 0 39,1 2-42,-2-1 44,0-1-2,0 1 2,0 2-8,-1-3 6,-1 3 13,1-1-10,-2-1 12,1 1 8,-2-1-18,0 0 20,1 1-19,-1-2-8,0 1 8,0-1-6,0 1 8,1 1-3,-1-2 4,-1 3-2,2-2 3,-1 1-2,2-1 1,-2 2-51,1 0-2,2 0-11,-2 0 14,2 0 56,-1 0-19,0 0 18,1 0-23,-1 0 50,0 0-37,-1 0 39,0 0-45,1-1 0,-1-1 4,1 0-4,-2 1 35,1-1-24,0-1 35,-2 2-30,2-1-21,-2 1 15,0-1-23,2 0-26,-2 1 38,0-1-40,1 2 44,-1-1-34,-1-1 19,2 2-23,-2 0 48,0-1-12,-1 1 10,0 0-17,-2-2-5,1 2 3,-2 0-5,1 0 43,-2 0-7,1-2 17,0 2-15,0-1-41,-1-1 20,0 2-18,0-1 24,-1 1-9,2-2 7,-1 1-6,-1 1 5,1-2-2,1 2 0,-1-1-1,1-1-44,-1 2 31,-1-2-37,0 2 29,0-1 9,-2 1-9,2-2 14,-2 1 12,0 1-12,-1-2 12,0 2-15,0 0 12,1-1-8,-1-1 9,2 1-8,-1 1-1,2-2 2,-2 2-2,1-3 1,0 3 0,0-2 5,-1 2-7,1-1-2,0 1 0,1 0-2,-1-2-24,-1 2 20,0 0-23,-1 0 28,0 0 7,0 0-6,0 0 6,-1 0-18,0 0 7,1 0-6,0 0 8,-1 0-3,1 0 3,0 0-5,0 0 3,0 0-4,1 0 3,0 0-1,0 0 32,1 0 9,0 0 2,1 0-7,0 0 3,0 0 5,-1 0 4,0 0-32,0 0-4,-1 0-21,1 0 32,-2 0-5,-1 0 10,0 0-4,0 0-143,-1 0 104,0 0-123,0 0 138,0 0 40,0 0-37,1 0 40,0 0-48,0 0 0,1 0 1,-1 0-1,0 0 22,0 0-15,0 0 19,0 0-294,-1 0 151,0 0-515,-1-1-79,2-3-117,-2 3-80,0-4 253,0 1 224,0-3-338,0 1 46,3-5-373,2-1 0,2-4 1</inkml:trace>
  <inkml:trace contextRef="#ctx0" brushRef="#br0" timeOffset="29">2050 2585 10813,'-14'0'-1656,"8"0"1704,-2-2-68,0 2 235,1 0-128,0-2 135,-1 2 40,1-1 13,-1-1-31,1-1-119,1 2 13,-1-2 79,1-1-46,0 3 54,0-2-79,1 1-62,0 1 61,0-1-57,1 1 88,-1-1-172,0 0 118,1 2-125,-2 0 155,2 0-156,-1-1 101,0 1-119,0 0-20,-1 0 110,1 0-116,-1 0 97,-2 0 17,2 0-30,-1 1 15,1-1-54,-1 2 36,-1 1-42,2 0 57,-2 3 2,2-1-17,-1 1 13,0 1 2,-1 0 31,1 0-15,0 0 11,1 1-18,-2 0-7,1 0 17,1 0-17,-1 1 8,2-1-8,-1 1 6,0-1-38,0 1 37,1 1-36,1-1 39,-1 0-25,2 2 12,-2 2-15,2-2 20,0 1 30,0 1-23,0-1 20,1 1-27,-1 1-3,1-3 9,-1 3 2,2 0-3,-1 0 3,0 0-9,0 1 12,1-1-1,-1 2 6,1-2-7,1 0-25,-1 0 13,1 0-15,0-1 25,-1 1 30,1 0-22,0 0 21,0 0-81,0 1 35,0 0-30,0-1 44,0 0 4,0 0-5,0 1-1,0-1-1,1 2 4,-1-2-7,1 0 4,1 0 61,0-2-46,1 3 58,0-3-70,1 2-35,1-1 24,-2-1-27,1 0 43,0 1 6,0 1-17,0-2-11,1 1-18,-2-1-7,2 1 6,-2-2 11,2 0-9,-2 0 8,1 0-11,-1 0-1,2-1 1,-2 3 1,1-4-5,0 4-14,0-2 9,0-2-8,1 2 25,-1-2-5,1 1 5,-1-1 10,0 0-14,0-1 14,0 0-18,0 0 26,2 1-19,-2-3 21,0 4-26,0-4 2,1 0-1,-1 1 9,2-1-31,-1 0 24,0 0-24,1-1 25,0 3-13,0-4 11,1 4-12,-1-2 0,1 2 7,1 0-12,-1 0 13,1 0-23,-1-1 16,0 1-19,1 0 22,-2 0-2,1-2 2,-1 0-1,0 1 1,0-3 27,1 1-20,-2 0 18,1-1-23,0-1-1,0 1 2,0-1 15,1-2-13,0 2 13,-1 0-14,0-1 4,1 1-3,0 0 8,1-1-6,0 1-39,0 0 27,1-1-32,1 1 40,-1-2-2,0 2 0,0-1-5,2 0 2,-2 1 1,1-3-1,0 1-25,2-1 18,-2 2-22,1-1 27,-1 1-23,2-2 16,-3 0-17,1 0 20,-1 0 20,2 0-16,-3 0 15,1 0-21,-1 0 20,1-2-15,-1-1 16,0 0-20,0-3 2,0 0 1,1-1-14,-1 1 13,0-2-14,1 1 18,0 0 12,-2-1-8,1 1 7,-1-1-12,0-1 20,1-1-14,-2 1 15,1-2-21,-1 0-18,0-2 12,0 1-12,1-4 19,-1 1 1,1-4 4,-1 2-30,0-2-6,0 0-4,-1-1 5,1 1 12,0-1 6,-1 0-9,0-2 6,0 2-9,1-5 3,1 1-5,-2-1 8,1 0 30,-1 1-22,1-1 23,-1 1 8,-1 1-25,1-1 29,0 1-11,-1 1-14,0 2 16,-1-2-18,0 2 12,-1-2-5,1 2 9,-1-1-10,-1-1-24,1 1 21,-1 0-19,0-1 24,-1 2 2,1 0-2,-1 0 0,0-2-24,0 0 16,0 0-18,0 2 21,-1-2-5,1 2 2,-2-1-6,0 3 33,0-3-24,-1 3 25,0-3-26,-1 1 22,1 1-14,-1-1 16,0 1-18,-1 1-16,1 1 12,0-1-13,-2 3-15,2 1 22,-2 0-23,0 1 7,-2-1 14,1 3-18,0-1 21,-1 1-7,1 0 4,-2 0-9,2 2 9,-1-2-11,0 1 7,-1 1-8,0 0 8,0 1-4,0 2 4,0-2-2,-2 0 1,2 2 2,-2 0-1,1 1-25,-1 0 18,1 0-20,0 2 25,1-1-1,-1-1 0,0 2-2,1 0 1,-1 0 5,-1 0-4,0-1 3,0 3-4,-1-2 5,1 1-3,0 1 5,0 1-2,-2-2-3,2 2 5,-2 0 23,0 0-20,1 0 23,-1 0-28,-1 2 29,0-2-21,0 3 23,-1 1-28,0 4 24,-2 2-17,0 0 22,-3 6-25,1 0 48,-3 1-35,1 2 39,-3 1-58,0 0 18,1 2-16,-1 0-62,2-2 14,2-1-71,1-2 77,3-3-252,2 0 98,3-1-177,1-4 170,4-1 64,1-4 32,3 1-22,0-2-710,3 0-161,2-1-695,5-4 39,7 1-1,2-4 1</inkml:trace>
  <inkml:trace contextRef="#ctx0" brushRef="#br0" timeOffset="30">1036 3995 9127,'-5'0'383,"2"0"-328,1 0 45,1 0 28,0 0 165,-1 0-102,2-2 93,-1 2-176,1-3 77,0 2-82,0-1 94,0-1-115,0 2 136,0-1-99,0 0 99,0 1-62,0-1 53,0 1-19,0-1-18,0 1-108,1-1-31,0 0-16,2-1 9,1 2 3,0-1 3,1 1 75,1-1-52,0-1 64,2 1-93,1-1 28,0 0-21,0 2 24,2-2-13,-1-1 5,1 1-13,0 2-6,1-1 17,-1-1-18,0 1 19,2 1-8,-3 1 2,2-2-5,-1 1 40,2 1-9,-1-2 15,0 1-16,1-1-19,-2 1 4,1 1 3,0-2-3,-1 0 3,1 1-3,0 1-3,0 0-80,0 0-19,2 0-11,-2 0 24,1 0 47,1 0 17,-1 0-23,-1 0 26,2 0-18,-1 0 12,0 0-26,2 0-46,-1 0 31,0 0-33,2 0 51,0 0 5,0 0-6,1 0 4,0 0 52,0 0-35,0 0 37,1 0-50,-2 0 67,3-2-47,-3 1 51,3-1-59,-2 1-33,1-1 31,-1-1-29,1 3 16,-1-2 11,1 2-7,-1 0 15,0 0-72,1 0 48,-3 0-60,3 0 33,-2 0 23,2 0-28,-2 0 26,2 0-3,-1 0-7,1 0 4,0 0 0,0 0 110,0 0-78,0 0 82,1 0-100,-1-1-2,1 1 8,-1-2-6,2 1 157,-2-2 33,1 1 25,0-1-83,1 1-82,-1 1-48,1-2 69,-1 1-124,1 1 93,-1-1-95,-1 0 116,-1 1-8,1 1 1,-2-2-5,0 1-99,-1 1-19,0-2-18,0 2 22,-1 0 50,0-1 19,0 1-32,0-2 42,-1 2-17,1 0 18,-2 0-11,1 0 26,-2 0-17,1 0 19,-2 0-22,1 0 24,-2 0-15,0 0 17,0 0 66,-1 0-66,2 0 73,-1 0-90,-1 0 7,1 0-6,-1 0 11,1 2 55,-1-2-27,0 0 34,0 1-48,2-1-123,-3 0 88,1 2-88,0-2 120,-1 1-5,2-1 6,-2 0-17,0 2-135,-1-2 89,1 0-110,0 0 119,-1 0 2,1 0-30,-1 0 28,-1 0 157,1 0-70,0 0 146,-1 0-170,1 0-10,-1 0-31,0 0 6,0 0 3,1 0 12,0 0-9,0 0 18,-1 0-61,0 0-2,1 0-17,-1 0 10,0 0 10,2 0-6,-2 0-9,1 0 10,-1 0 16,0 0 8,0 0-8,1 0 2,0 0-2,0 0 1,-1 0-2,0 0 12,-1 0-8,1 0 8,0 0-3,0-2-3,0 2 5,-1 0-6,1-1 14,-1 1-10,-1 0 10,1 0 19,-1-2-21,1 2 22,-1 0-28,-1 0 4,2 0-1,-2-1 2,1 1 1,-1-2-16,0 2 13,1-2-11,-1 2-28,0 0 28,0 0-29,1 0 37,0 0-11,0 0 7,0 0-13,0-1 17,0 1-8,1-2 7,0 2-10,-1 0 4,0-1-4,0 1 3,1-2 31,-1 2-16,0-1 23,0 1-27,1 0 18,-1-2-17,2 2 21,-1 0-24,0 0 7,-1-1-6,1 1 7,0-2-17,0 2 13,0 0-12,0-2 12,2 2-1,-1-1-1,-1 1 1,2-2-16,-2 2 19,2-1-18,-2 1 21,2 0-21,0-2 10,-1 2-11,0-1 12,-1 1-8,0 0 5,1 0-5,-1 0 44,-1-2-25,1 2 27,-1 0-36,0-1 49,-1 1-34,-1 0 37,1-2-1477,-1 2 478,0 0-1220,0-3 837,0-3 0,0-2 0</inkml:trace>
  <inkml:trace contextRef="#ctx0" brushRef="#br0" timeOffset="31">14452 2553 9893,'12'-6'-98,"-6"1"474,0-1-180,1 0 123,1-2-118,0 0-62,-1 1 50,0-1-55,-1 2 46,1-2 0,-1 2 20,1-1-15,-1 1-296,-1 1-481,1-1-93,-2 3-173,1-2 346,0-1 130,1-3 0,0-4 1</inkml:trace>
  <inkml:trace contextRef="#ctx0" brushRef="#br0" timeOffset="32">13313 2837 10813,'-15'0'-1656,"9"0"1704,-2-1-68,1 1 235,0 0-128,-1-2 135,0 2 40,1-1 13,0-1-31,0-1-119,0 1 13,0-1 79,1 0-46,0 2 54,1-2-79,0 1-62,0 0 61,-1 1-57,2-1 88,-1 1-172,0-1 118,1 2-125,-1 0 155,1 0-156,-1-1 101,-1 1-119,1 0-20,-1 0 110,1 0-116,-1 0 97,-1 0 17,1 0-30,-2 1 15,2-1-54,-1 2 36,0 1-42,1 0 57,-3 3 2,3-1-17,-1 1 13,0 0 2,0 2 31,-1-2-15,1 2 11,1 0-18,-2 0-7,2 0 17,0-1-17,-2 3 8,3-2-8,-1 1 6,0-1-38,1 1 37,0 0-36,1 1 39,-2-1-25,3 2 12,-2 2-15,2-3 20,0 3 30,0-1-23,0 1 20,1-1-27,0 2-3,0-3 9,-1 3 2,2 0-3,-1 1 3,0-1-9,0 1 12,0-1-1,0 2 6,1-2-7,1 0-25,-1 0 13,1 0-15,0-2 25,-1 2 30,1 1-22,0-1 21,0 0-81,0 1 35,0-1-30,0 0 44,0 0 4,0 0-5,0 2-1,0-2-1,1 2 4,-1-2-7,1 0 4,1 0 61,1-2-46,0 2 58,0-1-70,1 1-35,0-2 24,-1 1-27,1-1 43,0 1 6,0 1-17,0-2-11,2 1-18,-3-1-7,2 1 6,-2-2 11,1 0-9,-1-1 8,1 1-11,-1 0-1,2 0 1,-2 2 1,2-4-5,-1 4-14,0-3 9,0 0-8,0 1 25,0-2-5,1 0 5,-1 1 10,0-1-14,0-1 14,1 0-18,-1 0 26,1 1-19,-1-3 21,0 4-26,0-4 2,1 0-1,-1 0 9,3 0-31,-2 1 24,0-1-24,0-1 25,1 2-13,0-2 11,1 3-12,0-2 0,0 2 7,0 0-12,0 0 13,1-1-23,0 1 16,-1 0-19,0 0 22,-1 0-2,1-2 2,-1 0-1,1 0 1,-1-1 27,0 0-20,-1-1 18,1 1-23,0-2-1,1 0 2,-1 0 15,0-1-13,1 1 13,-1 0-14,0-1 4,2 1-3,-1 0 8,0-1-6,1 1-39,0 0 27,2-2-32,-1 2 40,0-1-2,0 1 0,1-1-5,0-1 2,-1 2 1,1-3-1,1 2-25,0-2 18,-1 2-22,2-1 27,-2 1-23,1-2 16,-2 0-17,2 0 20,-2 0 20,1 0-16,-2 0 15,2 0-21,-2 0 20,0-2-15,0-1 16,0 0-20,1-3 2,-1-1 1,0 1-14,0 0 13,0-2-14,2 0 18,-2 2 12,-1-2-8,1 0 7,0 1-12,-1-3 20,0 1-14,-1 0 15,1-2-21,-1 0-18,1-2 12,-1 1-12,0-4 19,0 1 1,1-4 4,-1 2-30,1-2-6,-1 0-4,-1-1 5,0 1 12,1-1 6,-1 0-9,0-2 6,1 2-9,0-5 3,0 1-5,-1-1 8,1 0 30,-1 0-22,1 0 23,0 2 8,-2 0-25,1-1 29,-1 1-11,0 1-14,0 2 16,-1-2-18,0 1 12,-1 0-5,1 0 9,-1 1-10,0-2-24,0 0 21,-1 2-19,0-2 24,-1 2 2,1 0-2,-1-1 0,0 0-24,0-1 16,0 0-18,0 2 21,-1-2-5,1 1 2,-2 1-6,0 1 33,-1-1-24,0 1 25,0-1-26,-1 0 22,1 1-14,-1-1 16,0 1-18,0 0-16,0 2 12,0 0-13,-3 2-15,3 0 22,-2 1-23,0 2 7,-1-2 14,0 3-18,-1-1 21,0 1-7,1 0 4,-1 0-9,1 1 9,-2-1-11,1 2 7,-1 0-8,1-1 8,-2 3-4,1 0 4,0 0-2,-1-1 1,1 1 2,-3 1-1,2 2-25,0-1 18,-1 0-20,1 2 25,1-2-1,0 1 0,-2 1-2,2-1 1,-1 1 5,0 0-4,-2 0 3,1 2-4,0-3 5,-1 3-3,1-1 5,0 2-2,-1-1-3,0 1 5,-1 0 23,1 0-20,-1 0 23,0 0-28,0 1 29,-2-1-21,2 3 23,-3 2-28,1 3 24,-1 1-17,-2 2 22,-1 5-25,-1-1 48,-1 3-35,-1 0 39,-2 3-58,1-1 18,-1 2-16,1 0-62,0-2 14,3-1-71,1-2 77,4-3-252,0 0 98,4-2-177,2-2 170,2-3 64,2-2 32,3 0-22,0-2-710,3 0-161,2-1-695,6-4 39,5 0-1,3-2 1</inkml:trace>
  <inkml:trace contextRef="#ctx0" brushRef="#br0" timeOffset="33">12276 2918 10622,'-3'-4'360,"1"2"-286,1 1-10,0-1-8,-2 1-22,2-1 167,0 0-107,0 2 109,1-1 70,-1-1-148,1 1 192,-1-1-157,1 1-9,0-1 28,0 1-63,0-1 45,0-1-28,0 1-126,0-2-59,1 0-32,0 1-118,1 0 90,2-1-32,-2 0 53,1 0 97,0 2 27,0-2-31,-1 2 0,0 0-1,0 1-3,0-1 9,0 2 7,-1-1 272,0 1-57,0-2 114,0 2-71,0 0-185,0-1 80,0-3-89,1 3-47,0-2 33,2 0-21,0 1-23,1-1-9,-1 0-13,1 0 19,1 1-56,0-1 84,2 2-88,1-3 89,-2 3 20,3 1-64,-2-2 40,3 2-89,-1 0 75,0 0-101,1 0 89,1-1 88,0 1-46,0 0 108,1-2-73,0 1-34,0-1 39,2 0-45,-1 1-8,3-2 16,-1 0-7,2 0 0,0-1-49,1 1 28,0-1-31,0 1-33,0-1 61,1 1-68,0 0 82,1 0-52,-1 1 33,3 1-42,-1-1 40,2-1-8,-1 2 3,1-1-8,1 1 7,-3 1-14,3-4 8,-1 3 67,-2-1 83,2-1-33,-1 2 28,1-2-90,0-1-27,-1 0 17,0 1-34,-1-2-2,-1 2-3,2 0 11,-3 0-53,0-1 39,-1 3-42,0-1 44,-2-1-2,1 2 2,0 1-8,-1-3 6,0 3 13,-1-2-10,0 0 12,-1 1 8,-1-1-18,1 1 20,-1-1-19,1-1-8,-2 1 8,1-1-6,1 2 8,-1-1-3,0-1 4,0 3-2,0-1 3,0-1-2,2 0 1,-2 2-51,2 0-2,0 0-11,-1 0 14,2 0 56,-1 0-19,1 0 18,-1 0-23,1 0 50,-2 0-37,0 0 39,1 0-45,-1-1 0,1-1 4,-1 1-4,-1-1 35,2 1-24,-2-3 35,0 3-30,0-1-21,-1 1 15,1-1-23,0 1-26,-1-1 38,1 1-40,-1 1 44,0-2-34,0 0 19,0 2-23,-1 0 48,1-1-12,-3 1 10,1 0-17,-2-2-5,2 2 3,-4 0-5,2 0 43,-2 0-7,2-1 17,-1 1-15,-1-2-41,0 1 20,0 1-18,1-2 24,-2 2-9,1-1 7,0-1-6,-1 2 5,1-2-2,2 2 0,-2-1-1,0-1-44,0 2 31,-1-1-37,1 1 29,-1-2 9,-2 2-9,1-1 14,-1-1 12,0 2-12,-1-2 12,0 2-15,0 0 12,1-1-8,0-1 9,1 1-8,-1 1-1,1-2 2,-1 2-2,1-3 1,0 3 0,0-1 5,0 1-7,0-2-2,0 2 0,0 0-2,0-2-24,-1 2 20,0 0-23,-1 0 28,0 0 7,1 0-6,-1 0 6,-1 0-18,0 0 7,1 0-6,-1 0 8,0 0-3,1 0 3,0 0-5,0 0 3,0 0-4,1 0 3,0 0-1,1 0 32,0 0 9,0 0 2,0 0-7,1 0 3,0 0 5,-1 0 4,1 0-32,-1 0-4,-1 0-21,0 0 32,-1 0-5,-1 0 10,0 0-4,0 0-143,-1 0 104,0 0-123,0 0 138,0 0 40,0 0-37,1 0 40,0 0-48,0 0 0,2 0 1,-2 0-1,0 0 22,0 0-15,0 0 19,0 0-294,-1 0 151,0 0-515,-1-1-79,1-2-117,-1 1-80,0-2 253,0-1 224,0-1-338,0-1 46,3-4-373,2-1 0,2-4 1</inkml:trace>
  <inkml:trace contextRef="#ctx0" brushRef="#br0" timeOffset="34">14553 2806 10813,'-16'8'-1144,"10"-5"1287,3-3 356,0 3-246,0 0-42,0 4-100,0 0-17,-1 6 95,1 2-63,-1 3 57,0 3-71,1 3 84,0 4-60,0 0 65,2 2-208,1 1 93,0 2-81,0 1 123,1-1 5,2 3-11,-1-4-4,3 3 13,-1-4-414,1-1 89,-1-1-283,1-2-50,0-2 191,0 0-158,1-4 174,0 0 71,-2-4 73,1-3-53,-1-3-132,-1-2-60,0-3 66,-1-2 129,0-1 226,-1-3 0,0 1 0</inkml:trace>
  <inkml:trace contextRef="#ctx0" brushRef="#br2" timeOffset="35">8045 3223 13538,'-3'8'0,"1"-2"0,-1 2 0,1-2 0,0 2 0,-1-2 0,1 0 0,-1 2 0,0-2 0,0 0 0,0-1 0,0 1 0,0 1 0,0-3 0,-2 1 0,2 0 0,0-1 0,-1 1 0,1 0 0,-1-2 0,0 1 0,1 0 0,-1-1 0,0 0 0,-1-2 0,2 2 0,-1-1 0,0 0 0,1-1 0,-1 1 0,0-2 0,0 1 0,1-1 0,-1 0 0,0 0 0,0-1 0,1 1 0,-1-2 0,1 1 0,-1-1 0,1-1 0,0 1 0,0-1 0,0 0 0,0 0 0,0 0 0,0-2 0,0 2 0,1-2 0,-1 1 0,1-1 0,0 0 0,0-1 0,0 1 0,0-1 0,1 1 0,-1-1 0,1 0 0,0 0 0,0-2 0,0 2 0,0-1 0,0 0 0,1 0 0,-1 0 0,1 0 0,0 0 0,0-1 0,0 0 0,1 0 0,-1 2 0,1-2 0,0 0 0,0 1 0,0-1 0,0 0 0,1 0 0,-1 2 0,1-2 0,0 0 0,-1 1 0,1 0 0,1-1 0,-1 2 0,0-2 0,1 2 0,-1 0 0,2-2 0,-1 2 0,0 0 0,0 1 0,0-1 0,0-1 0,0 3 0,1-1 0,-1 0 0,0 1 0,1-1 0,-1 0 0,2 2 0,-1-1 0,-1 0 0,1 1 0,0 0 0,0 2 0,-1-2 0,1 1 0,0 0 0,-1 1 0,2-1 0,-1 2 0,0-1 0,-1 1 0,1 0 0,-1 0 0,1 1 0,-1-1 0,1 2 0,-1-1 0,2 1 0,-2 1 0,0-1 0,0 1 0,0 0 0,0 0 0,0 0 0,-1 2 0,1-2 0,-1 2 0,1-1 0,-1 1 0,0 0 0,0 1 0,1-1 0,-1 1 0,-1-1 0,1 1 0,-1 0 0,0 0 0,0 2 0,0-2 0,0 1 0,0 0 0,-1 0 0,1 0 0,-1 0 0,0 0 0,0 1 0,0 0 0,-1 0 0,1-2 0,-1 2 0,0 0 0,0-1 0,0 1 0,0 0 0,-1 0 0,1-2 0,-1 2 0,1 0 0</inkml:trace>
  <inkml:trace contextRef="#ctx0" brushRef="#br2" timeOffset="36">7653 3070 10909,'0'-36'918,"2"23"-626,-1 6-308,2 0 70,1 4-243,-2-1 307,0 2 12,0 0 162,0 1-30,-1 1-228,0 3 209,0 3-206,0 7 232,0 2-63,-1 9-8,0-1-10,0 8-167,1-3 48,0 5-168,0-3 175,0 3-150,1-2 121,-1 3-144,1-3 182,-1 2-17,0-2 109,0-1-117,0-4-499,0-1-499,-1-3-202,1-1-19,0-4 415,1-2 188,0-1 0,3 0 1</inkml:trace>
  <inkml:trace contextRef="#ctx0" brushRef="#br0" timeOffset="37">2206 3299 11886,'0'10'0,"-1"0"0,1 0 0,-1 1 0,0-2 0,-1 2 0,1-2 0,-1 2 0,0-1 0,-1-1 0,1 0 0,-1 1 0,0-1 0,-1 0 0,1-1 0,-1 2 0,-1-3 0,1 1 0,-1 0 0,1 0 0,-1-2 0,0 2 0,0-2 0,0 0 0,-2 1 0,2-3 0,-1 3 0,0-3 0,0 1 0,0-2 0,0 2 0,-1-2 0,0 0 0,1-2 0,-1 3 0,1-3 0,-2 1 0,2-2 0,-1 1 0,1-1 0,-1 0 0,0-1 0,0 1 0,0-2 0,1 1 0,-1-3 0,1 3 0,-1-2 0,0 0 0,1-2 0,0 2 0,0-2 0,0 1 0,0-3 0,0 3 0,0-3 0,1 1 0,0 0 0,0-2 0,0 2 0,1-2 0,-1 0 0,0 0 0,1 1 0,0-3 0,1 2 0,-1-1 0,1 0 0,0-1 0,1 1 0,-1 0 0,1-1 0,0-1 0,1 2 0,-1-2 0,0 2 0,1-2 0,1 1 0,-1 0 0,1 0 0,0-1 0,1 0 0,-1 2 0,1-2 0,1 2 0,0-2 0,-1 1 0,1-1 0,0 2 0,1 0 0,-1-1 0,1 1 0,0 0 0,1-1 0,-1 3 0,1-3 0,0 2 0,1 1 0,0-1 0,-1 0 0,1 2 0,0-2 0,0 2 0,0-1 0,1 1 0,0 2 0,0-3 0,0 3 0,0-1 0,0 2 0,0-2 0,1 2 0,0 0 0,-1 1 0,1-1 0,-1 2 0,1-1 0,0 2 0,0-2 0,0 2 0,-1 0 0,1 2 0,-1-2 0,2 2 0,-2-1 0,1 2 0,-1-1 0,1 1 0,0 0 0,-1 2 0,0-2 0,0 2 0,0-1 0,0 3 0,-1-3 0,2 2 0,-2 1 0,0-1 0,0 2 0,0-2 0,-1 2 0,1 0 0,-1-1 0,1 1 0,-1 2 0,-1-3 0,1 3 0,-1-1 0,0 0 0,-1 1 0,1-1 0,-1 0 0,0 2 0,-1-1 0,1 1 0,-1-2 0,0 2 0,-1-2 0,1 2 0,-1 0 0</inkml:trace>
  <inkml:trace contextRef="#ctx0" brushRef="#br1" timeOffset="38">6383 3153 10813,'0'-19'189,"0"13"26,0 1 104,0 0-42,0 2-1,0 2-78,-1 2 57,-1 1-99,-1 5 16,-1 3-13,-1 5-101,0-1 63,1 4-84,1 0 108,-1-1 11,2 1-10,1-1-25,1 0 8,0-5-244,1 2 76,1-3-190,4 0-128,0-3 86,3-2-114,1-4 115,2 1-293,0-3 53,0 0-186,2-2-76,-1-1 278,0-1-49,0-4 274,-2-5 190,0-1-1,0-3 1</inkml:trace>
  <inkml:trace contextRef="#ctx0" brushRef="#br2" timeOffset="39">13517 3234 10813,'-12'0'0,"6"0"0,0 0-43,1 0 51,0-2-29,0 1 145,0-1-129,0-1 185,0 0-92,1 0 120,-2 1 19,2 0-24,-1 1 1,1 1-171,-1 0 54,1 0-165,-2 0 167,2 3-81,-2 2 56,1 4-53,0 2-69,2 0 111,0 1-48,2 1 86,0-1-70,1 1 39,1 1-38,2-2-20,3 2 70,3 0-79,4 0 80,1 1-108,3 0 85,0 1-99,-1-1 114,3 4-222,-4-2 54,2 4-198,-4-1 86,-2 0-32,-2 2 102,-3 0-16,-2 1 211,-3-1-101,-3 0 86,-2 0 101,-7-2-40,-1-1 175,-3-4-185,-3-1-19,3-4-100,-3-4 49,3-3 107,1-1 247,1-4 12,3-4 104,2-7-272,3-7-7,3-5-124,1-5 88,4-2-389,4-4 103,3-3-251,5 0-179,2 0 202,1 0-235,1 3 227,-1 2-171,0-1 56,-1 4-121,-2 3 67,-3 1 233,-2 6-40,-1-3 151,-2 4-1,-1-3 1</inkml:trace>
  <inkml:trace contextRef="#ctx0" brushRef="#br1" timeOffset="40">6520 3168 10813,'-15'-17'420,"8"9"-4,1 3 3,-1 1-1,3 2-31,0 1-96,1 1-22,0 4 23,0 1-30,2 9-127,1 3-31,-1 5 29,1 5-225,0 1 195,0 1-238,1 3 210,-1 2-307,1-3 194,0 3-270,1-1-541,-1 1 228,0-2-472,-1-1 397,0-3 146,-1-3-27,0-5-1,-2 0 1</inkml:trace>
  <inkml:trace contextRef="#ctx0" brushRef="#br1" timeOffset="41">6107 3212 10813,'-11'0'-469,"6"0"456,-1 0 36,2 0 121,0 0 15,0 0-68,0 0-21,1 0-64,0 0 37,1 0 43,0 0 606,1 0-542,2-2 519,2 2-592,4-3 38,0 2-2,4-4 26,-1 0-18,0 1-77,1-1-118,1 2-39,-1 0-53,0-1 64,1 4 79,-2-1-15,-2 1 95,0 0-156,-1 0 109,0 1-128,-3 1 221,-1 1-88,-1 3 83,0 1-98,-2 2 97,-1 2 20,-1 1 11,-3-1-6,-1 3-92,-2 0 30,0 2-21,-1-2-10,0 0 6,0 0 2,1-1 18,1-2-73,1-2-37,1-1-4,2-4-66,1 1 56,1-2-8,1-1-10,2-1 94,0 1-52,4-2 39,2 0 42,2 0-43,3-2 65,0 1-83,0-1 28,1 1-5,-2 1 6,0 0-7,0 0 25,-2 3-19,-2 1 24,-1 4 87,-3 3 38,-1 5 0,-1-1-21,-3 2 49,-1 4-22,-4-1 138,-3 0-122,-3 1 156,-2-3-88,-1 1 157,0-3-268,-1-4 57,1-1-145,-1-3 96,2 0 18,0-4-37,0-1-19,3-1-802,0-2 94,1 0-470,1-2 431,3-2-354,1-4 267,2-1-420,1-2 468,1-2 235,2-1 133,2-1 117,3-3-1,3 0 1</inkml:trace>
  <inkml:trace contextRef="#ctx0" brushRef="#br2" timeOffset="42">13096 3324 9502,'-6'3'-967,"3"-3"1011,0 0-18,0 0 18,1 0-16,-1 0 20,2 0-18,-2 0 56,2 0-46,0 0 162,0-1-133,1-1 92,0 1-12,0-3 29,0 3 5,0-2-25,0 1-4,-1 1 30,0-2 13,1 1-18,-1 0-39,0 1-32,1-1 51,-1-1-104,1 2 63,0-3-60,0 0 78,1 1-121,2-4-19,1 3-15,4-2-87,0 1 81,0-1-27,2 1 30,2-1-16,-1 1-23,1 0-13,0 2-8,0 0 106,-2 2-20,1 1-15,-1 0-28,-1 0 5,-1 0-17,-1 1 46,1 2 3,-2 5-2,0 3 6,-2 5-23,-1 2 10,-1 4-9,-1 3 13,-2 5-61,-1 1 45,-4 3-47,-2 1 60,-4-1-14,0-1 8,-1-2-12,-1 0 23,-1-3-9,1-3 5,-2 0-10,2-5 33,-3-1-23,4-3 24,-2-4 68,2-3 26,2-2 6,2-4-14,1 0 1,0-5 42,3-1 0,2-5 4,1-4-148,1-4 53,3-1-46,1-1 68,5 0-17,3 0 37,4 0-30,1 3-85,3 2-43,-1 4-8,2 1-115,-3 4 183,4 0-103,-5 4 99,5 4-189,-6-1 14,3 6-165,-4 2 31,1 3-10,-3 0 71,-1 0 42,-1 0 92,1 0 31,-3-3-107,-1 0 13,1-3-78,0 0 0,2-1 1</inkml:trace>
  <inkml:trace contextRef="#ctx0" brushRef="#br1" timeOffset="43">291 3226 11748,'4'26'755,"-3"-4"-343,-1 9-171,-1 5-11,1 2-97,-1 2 33,0 1 19,-1-1-14,1 3 63,-3-3-442,3-1 123,-2-1-297,1-1 209,-1-4-281,0-2 121,1-5-259,0-4 229,0-3-364,1-5 239,1-5-340,-1-4 344,1-2 0,-1-1 1</inkml:trace>
  <inkml:trace contextRef="#ctx0" brushRef="#br1" timeOffset="44">638 3340 8519,'7'0'225,"-4"0"-171,-1-2 7,0 1-5,1-3 1,-1 1-1,0-1 7,1-1 143,-2-1 59,2 0 145,-2-1-127,1 3 144,-1-4-165,1 3 147,0-1-116,-1 0-12,0 1-62,0 0-1,0 1-91,-1 0 53,0 1-53,0 2 277,0-1-122,-1 1-103,-2 2-205,-5 1-163,0 4 14,-3 5 121,-3 3 32,0 5 59,0 3 21,-3-1 126,2 4-11,1 0 36,-1 2 92,2-1-71,3-1 22,1 2-41,4-5-76,1 0-17,2-4 88,1-1-64,4-3 181,3-1-192,6-5 102,4-4-221,3 0 5,4-6-19,3 0-334,-1-4 70,2-3-200,0-5 186,-2 0-362,0-2 152,-3 1-299,-3-1 292,-1 0 141,-4 1-21,-3-1-164,-1 4-77,-3-2-155,-3 1 0,0-1 1</inkml:trace>
  <inkml:trace contextRef="#ctx0" brushRef="#br1" timeOffset="45">11921 3349 11521,'-2'39'851,"0"-12"-689,-1 4-4,0 6-103,0 5 42,-1 5-160,0-2-86,-1 2 93,2-3-158,-1 0 230,-1-2-393,2-5 177,2-1-280,0-8 210,0-3-259,1-6 106,-1-4-211,1-5 256,0-6 118,1-7 48,1-3 0,1-8 0</inkml:trace>
  <inkml:trace contextRef="#ctx0" brushRef="#br1" timeOffset="46">12094 3461 8216,'-6'-6'3235,"3"5"-2775,0-1-64,1 2-123,-1-2-8,-2 2 37,0 2-110,-1 1 3,-2 7-30,-1 4 20,-2 6-34,1 5 0,-1 1-22,0 6 51,0 0-47,2 1-61,3 0 1,1-4-166,2 0 161,1-8-182,3 0 165,1-7-38,3-2 127,4-6-61,4-2-143,2-4-196,1-7-57,2-5-40,1-4-305,0-6 157,0 1-262,1-4 283,-2 0-44,1 0-24,-2 0-191,0 0-1,-1 0 1</inkml:trace>
  <inkml:trace contextRef="#ctx0" brushRef="#br1" timeOffset="47">11783 3479 8847,'2'-7'108,"-1"4"524,-1 0 551,-1-2-495,0 2-221,0 2-150,0-1-55,0 1-140,-1 1 134,1 0-127,-1 0-77,0 0 20,-1 4-213,-1 4 217,1 5-131,-1 2 110,1 5-147,0 1 87,1 2-76,0-1 1,0 1 41,1-2-210,1-1 177,0-3-216,2-1 198,1-4-112,1 1 79,3-6-40,0 0 42,2-3-102,-1 0 58,2-4-204,-1-4-83,3-2 40,-2-3-130,1-5 228,1-2 30,-1-4 113,1 0 0,1-2 0</inkml:trace>
  <inkml:trace contextRef="#ctx0" brushRef="#br2" timeOffset="48">6806 3596 9502,'6'-2'-652,"-4"0"1201,-1-1-283,1 0-125,-2 0 29,0 2-88,0-1 128,-2 2-143,0-2 29,0 2-30,-1 0 37,0 0-127,1 0 91,0 0-98,0 0 119,0 0 6,0 0-7,0 0 3,0 0-99,0 0 14,0 0-36,-1 0 37,-1 0 21,0 0 4,0 0-9,0 0-16,0 0 30,-1 0-33,-1 0 37,0 0-19,0 0 14,-2 0-7,2 0 12,-1 0 4,0 2-4,0 0 2,-1 2-48,1 1-60,0 0 28,0 1-34,-1-1 48,0-1 21,0 1-26,1 1 21,0-1 14,0-1-19,1 1 18,-3 0 46,1 0-33,0-1 34,0 1-48,-1 0 0,1-1 0,0 2 8,0-2 30,0 0-25,-1 1 27,2-2-31,0 2-28,0-2 28,1 2-29,-2-1-77,2-1 77,-1 2-84,1 0 101,0 1-75,0-1 45,0 1-52,-2-1 59,2 1 6,-1 0-21,0 0 16,-1 1 6,-1 0-4,1 0 7,-1 0-17,0 1 76,0-2-50,-1 4 62,2-4-37,-2 0-23,0 2 28,2-2-27,-1 1 40,0-1-25,0 0 30,-2 2-39,2-2-3,-1 0 7,1 1-5,-2-3 81,2 2-78,1 1 78,-1-3-92,0 3 10,1-1 7,0-1-5,0 2-89,-1 1 74,0 0-78,-1 0 92,0 1-15,-2 0 6,0 1-12,0 1 5,-1-2 6,0 2-23,1-2 18,-2 2 16,1-1 88,0-1-45,-1 2 43,1-2-61,1 1-21,-1-1 28,2 0-19,0 1 2,0-2 3,0 1 2,1 0-43,0-1 34,-1 1-33,1 1 38,-1-1-2,1 1 0,-1-1-2,1 0-48,1 1-3,-1-1-16,0 0 21,1 2 19,-1-1 10,0 1-11,-1-2 52,2 2-33,-1-2 33,0 2-42,-1-2 1,2 2 1,-2 0 3,-1 3 0,1 0 4,-1 0-4,-1 2 3,2 0-29,-1 1 9,0 2-12,-1-2 17,1 1 3,1 3 4,-2-4-5,2 3 20,-1-1-11,0 1 10,-1-1-16,2 1 6,-2 0-3,1 1 5,0-1-5,0 2 2,0 0-1,1-2 8,0 2 54,-1 0 23,2-1-3,-1 1-6,0-1-79,0 2 20,1-3-20,-2 4 34,-1-1-9,1-1 9,-1 3-10,-1-3-9,1 3 6,0-2-5,0-1 8,1 1-5,1-2 1,-2 2-9,1 0 37,0 1-64,-1-1 55,3-1-56,-3 1 0,2-1 27,-2 3-29,2-1 32,-2 1 1,2 0-6,-1 1 4,0 1 58,-2 1-43,1 0 45,-1 1-59,2-2-3,-1 1 1,-1-3-1,1 2 4,0-1 86,-1-1-60,1-2 71,0 2-50,-1-3-16,2 2 21,0-1-115,-1-3 61,2 2-63,1-2 84,0 1 5,-1-1-4,2 0 6,0-1-5,0 0-144,0 1 99,0-1-121,-1 1 64,0 2-64,-2 0 23,1 0-27,1-1 156,-1 0-51,1 1 48,1-2-32,0 0-8,-1 0 12,1 1-14,1-3-20,0 3 15,1-3-15,0 3 22,0-3 6,0 1-3,1 0 20,0 0-9,0-1-90,0 3 60,1-3-86,0 1 114,0-2-22,1 0 18,-1 0 89,1-1-76,0 0 81,-1-2-105,0 1 30,0-1-19,1 0 28,0 2-29,-1 0 7,1-1-5,0 1 18,0-1-43,-1-1-17,2 2 3,-1 0-2,1-1-64,-1 1 81,1 1-98,0-1 136,-1 1-31,1 0 27,0 0-43,-1 0 129,-2 0-96,1 2 96,0-2-113,0 0 60,-2 2-35,2-2 45,-2 1-54,1-1 0,0-2 8,0 1-1,1-4-45,0 1 35,1-1-32,-1 1 44,0-2 4,1 0-7,0 0-3,0-2 28,0 0-25,0 1 23,-1 1-34,1-4 4,0 3-5,-1-1 6,2 0 73,-1-1-156,0 2 137,0-1-152,1-1 54,-1 1 37,1-1-40,0 1-7,-1-1 37,1 1-44,-2 1 41,0 1 32,1-3-31,0 2 23,0-2-36,0 2 6,-1-3-20,1 1 18,-2 0 81,2 0-136,0-2 136,-1 2-152,1 0 127,-1 1-32,0-1 33,1 0-18,0-1-16,-2 0 17,2 0-24,0 1 70,-1 0-52,1 0 52,-1 1-67,2-1-1,-3 1 4,1 1 0,0-1 96,0 0-49,1 1 70,-2 2-79,1-2-10,-1 2-4,1-1 1,-1 0-4,0 1 5,1-2-4,0-1 4,-1 1 46,0-1-34,-1-1 34,1 0-46,0-1 68,1 0-49,-1-1 56,0 0-22,0 0-23,-1 1 29,1-1-33,0 0 7,0 0-1,0 1 5,1-3-63,-1 4 38,1-2-38,0 2 52,0 0-52,-1 0 36,2-1-41,-2 1 51,1 0-8,-2 0 5,1 0-22,-1 1-33,1-1 162,-2 0-128,0-1 150,0 1-59,-1 0 20,0-2 9,0 2-4,-1-2-78,0 1 17,2-1-11,-2 0-32,1 0 26,1 0-9,0-1 29,2 0-100,0-4 66,1 3-89,1-3-24,2 1 89,0-2-528,0 1 284,2-2-555,2-1 373,2-3-97,3-1 226,1 0 74,2-5 53,1 2 0,3-5 1</inkml:trace>
  <inkml:trace contextRef="#ctx0" brushRef="#br2" timeOffset="49">12248 4140 9421,'0'-12'323,"0"7"-306,0 0-131,0 2 185,0-2-125,0 2 111,0 0 11,0 0-26,0 2 21,0-3 14,0 3-12,-1-2 14,0 1-21,-1 1-5,-1 1-4,-1-2 7,-1 2-74,-1 0 64,1 0-67,-1 0 81,-1 0-81,0 2 64,-1-2-67,0 1 135,-1 1-50,0 1 40,-1 0-57,0 0 6,0-1-3,0 1 3,0-2-34,-1 2 19,1-1-19,0 0 34,-1 1-57,0 0 44,0 0-46,-1 0 55,-3 0-37,1 0 29,-1 4-36,-1-3-9,0 2 26,-3 1-38,0 0 46,-1 1-14,0 0 6,0 0-6,0 1 5,0-1 2,-1 0 2,2 1 0,-1-1-41,1 0 30,0 0-38,2-1 42,0 0-47,-1 0 35,2 0-39,-2 0 137,2 0-71,-1 2 72,1-3-88,1 2 29,-1 0-18,2 0 22,0 0-7,0-1-13,1 3 18,-1-1-16,1 0-21,0 1 16,-1-1-12,1 2 19,0 0-55,-1 1 41,2-1-49,-1 3 10,-1-1 26,2-1-35,-1 2 37,-1 0-17,0-1 8,1 3-12,-2-1 32,1 1-8,-3-1 5,2 3-10,-1-1-5,-1 0 4,1 3-2,-2-1 2,0 4 60,0-1-43,-1 2 48,1 0-42,0 1-7,0 2 9,0-1-8,1 1-33,0 0 26,2-3-25,-2 3 31,4-4-2,-2 4 3,3-7 0,1 4-56,0-4 38,-1 2-46,2-4 53,0 1 18,-1 0-13,1 0 8,0 1 55,0-1-57,-2-1 59,0 3-64,0-3 26,-2 3-12,1-1 17,-1 3-58,0-2 24,0 2-23,1-1 36,-1 1-34,1-1 25,2-3-29,-2 3 34,3-2-5,0 0 5,0 1-13,1-3 52,1 3-45,0-4 42,1 1-50,-2 0 21,4 0-13,-1-1 15,0 1-38,2 0 19,-2 1-16,2 1 25,-2-1-8,0 1 7,2 1-7,-2-1 7,2 0-36,-1 0 27,1 1-32,-1-3-11,1 3 32,0-3-46,0 3 53,0-4-9,0 0 7,0 0-9,0 0-11,0 1 6,-1-1-9,-1 1 12,1 1 11,0-2-11,0 2 10,0-2-8,0 2 9,0-2-6,0 0 8,-1-1-8,2 1 0,-1-1 6,1-1-4,0-1 4,0 0-5,0 0 2,1 0 7,-1-1-5,0 1 6,1 0-8,0 0-2,0-2 2,0 3-2,0-5 2,0 6 17,0-3-12,-1 2 13,0-1 77,0 2-68,-2-2 74,2 1-93,-1-1-1,1 2 2,0-2 2,0 0-25,0 0 26,0 0-24,1-1 34,-1-1-55,1 1 41,0-1-44,0 1 50,-1 1-71,0 0 48,0 0-52,-1 0 51,1 1 8,-2 1-17,0 1 13,1-1-10,-1 1 7,1-1-8,1 1 32,0-3-20,0 0 21,1 1-25,-1-1 16,1 0-11,-1-1 12,2 1-11,-1-2 12,0-1-7,1 0 9,-1-1-9,1-1-3,1-1 4,-1-2-3,0 0-76,1 1 55,-1-1-58,1 2 74,-1-1-1,0 3 1,-2 1-5,0 0-80,0-1 53,0 1-59,-1 0 69,0 3 45,1-3-41,-2 2 34,0-2 31,0 1-50,0-1 58,1 0-68,-1 0 65,0 0-41,0-2 47,0 1-13,1-3-32,0 1 40,1-2-43,0 2 2,0-2 1,1-1 1,0 1 3,0-1-22,-1 1 17,1-1-18,0 1-1,0 0 16,0-1-19,0 3 20,0-2-13,0 2 7,-1-2-9,0 4-13,0-3 18,-3 4-21,1-1 24,-2 2-1,0 1 1,0-1-2,-1 2 0,1-1-36,0 1 26,0 0-30,0-2 48,0 1-11,2-2 11,0-2-14,2 0 6,0-1-5,-1 0 5,1-2 10,0 0-11,-1-1 13,2 1-15,-1 1 1,0-1-1,-1 0 4,1 0-2,-1 2 18,0 0-13,-1 1 12,0-1-11,1 1-3,-1-1 3,0 2-2,0-3-19,0 3 15,0-2-15,0 1 18,1-1-59,0 0 42,-1-1-45,0 3 57,-1-3-1,0 3-2,1-2-1,0-2 7,-1 2-8,1-2 5,-1 0 17,2 0-20,0-1 22,1 0-26,0-2 24,0 2-16,1-4 20,0 2-6,0-1-11,1 1 15,0-2-18,1 1 11,-1 0-7,0-1 8,1-1-7,0 2 0,-1-2 0,0 1-61,-1 1 42,1-1-45,-2 1 56,1 0 55,-1-1-42,0 1 43,0-1-44,0 1-5,0-1 6,0 1-8,1 1-54,0-1 40,0 1-40,-1 0 53,0 1 7,0 0-6,-1 2 5,0-1 53,-1 1-44,1-3 43,0 2-58,0-2 124,0 0 33,-1 0 14,1 0-37,-2 0-100,1 0-9,0 2 30,0 0-75,-1 1 66,2-1-62,-2 1 77,1-2-157,0 1 117,1 0-123,0 0-1,0-1-41,-1 1-22,-1 0 37,0 1 30,0-3 68,-1 3-100,-1-3 100,-2 2-47,1 0 37,-1-2-63,-1 0-103,2-2-8,-1 1-100,2 0 119,-2-2-149,3 0 75,1 0-131,1 0 93,3-2 23,0-3 30,0-1 0,0-3 1</inkml:trace>
  <inkml:trace contextRef="#ctx0" brushRef="#br0" timeOffset="50">12298 4249 9127,'-5'0'383,"2"0"-328,1 0 45,1 0 28,0 0 165,-1 0-102,2-1 93,-1 1-176,1-3 77,0 1-82,0 0 94,0-1-115,0 2 136,0-1-99,0 1 99,0-1-62,0 1 53,0-1-19,0 0-18,0 1-108,1-1-31,0 1-16,2-2 9,1 1 3,0 1 3,1-1 75,2 0-52,-1-1 64,1 2-93,2-2 28,0-1-21,1 3 24,0-2-13,0 0 5,1 0-13,1 1-6,-1 0 17,0-1-18,1 2 19,0-1-8,-2 2 2,3-1-5,-2-1 40,1 2-9,0-1 15,1-1-16,-1 0-19,-1 1 4,2 1 3,-2-2-3,0 1 3,2-1-3,-2 2-3,1 0-80,1 0-19,0 0-11,-1 0 24,2 0 47,-1 0 17,0 0-23,0 0 26,0 0-18,0 0 12,1 0-26,0 0-46,0 0 31,1 0-33,0 0 51,2 0 5,-2 0-6,2 0 4,0 0 52,0 0-35,1 0 37,-1 0-50,0 0 67,1-1-47,-1-1 51,1 0-59,0 1-33,-1-1 31,0-1-29,1 3 16,-1-1 11,2 1-7,-3 0 15,2 0-72,-1 0 48,-1 0-60,1 0 33,-1 0 23,2 0-28,-2 0 26,3 0-3,-3 0-7,3 0 4,-2 0 0,2 0 110,-2 0-78,2 0 82,-1 0-100,1-2-2,-1 2 8,1-1-6,0-1 157,-1-1 33,1 1 25,0-1-83,1 2-82,-1-1-48,1-1 69,0 1-124,-1 1 93,1-1-95,-3 1 116,0-1-8,1 2 1,-2-1-5,1-1-99,-3 2-19,2-2-18,-2 2 22,0 0 50,1-1 19,-2 1-32,1-2 42,0 2-17,-1 0 18,-1 0-11,2 0 26,-4 0-17,2 0 19,-1 0-22,-1 0 24,-1 0-15,0 0 17,1 0 66,-2 0-66,1 0 73,0 0-90,-1 0 7,2 0-6,-3 0 11,2 2 55,-1-2-27,1 0 34,-1 1-48,1-1-123,-2 0 88,1 2-88,1-2 120,-2 2-5,1-2 6,-1 0-17,0 1-135,0-1 89,0 0-110,-1 0 119,0 0 2,1 0-30,-1 0 28,0 0 157,0 0-70,-1 0 146,0 0-170,1 0-10,-1 0-31,0 0 6,1 0 3,0 0 12,-1 0-9,1 0 18,-1 0-61,0 0-2,1 0-17,0 0 10,-1 0 10,1 0-6,-1 0-9,1 0 10,-1 0 16,0 0 8,1 0-8,0 0 2,-1 0-2,1 0 1,-1 0-2,0 0 12,-1 0-8,2 0 8,-1 0-3,0-1-3,-1 1 5,0 0-6,1-2 14,-1 2-10,-1 0 10,1 0 19,0-2-21,0 2 22,-1 0-28,-1 0 4,1 0-1,-1-1 2,1 1 1,-1-2-16,0 2 13,1-1-11,-1 1-28,0 0 28,0 0-29,1 0 37,0 0-11,1 0 7,-1 0-13,0-2 17,0 2-8,0-1 7,1 1-10,-1 0 4,0-2-4,0 2 3,1-1 31,-1 1-16,1-2 23,-1 2-27,1 0 18,-1-2-17,1 2 21,0 0-24,0 0 7,-1-1-6,1 1 7,0-2-17,0 2 13,1 0-12,-1-1 12,1 1-1,0-2-1,-1 2 1,2-1-16,-2 1 19,3-2-18,-3 2 21,2 0-21,-1-1 10,0 1-11,0-2 12,-1 2-8,0 0 5,2 0-5,-2 0 44,-1-2-25,1 2 27,-2 0-36,1-1 49,-1 1-34,-1 0 37,1-2-1477,-1 2 478,0 0-1220,0-3 837,0-3 0,0-2 0</inkml:trace>
  <inkml:trace contextRef="#ctx0" brushRef="#br1" timeOffset="51">603 4561 10813,'-1'-23'558,"0"14"-628,-1-1 204,0 2-58,-1 2 58,0-2 0,0 2-130,-1 1 175,1-1-99,-1 5 138,1-4-16,-1 5 16,0-2-22,-1 1 0,-1 1-104,0 0-8,-1 1-95,0 3 200,0 2-60,0 2 146,-1 1-111,2-1-122,1 1 84,1-1-89,0 1-22,2 1 96,1 1-107,1-2 147,2 2-17,2 0 15,3-2-26,4 2 8,3 0-106,2 0-6,1 1-47,1 1-379,1 1 133,-2 1-253,0 1 174,0 3 49,-5 0 19,1 2-30,-4 1 207,-2 0-31,-3 1 98,-1-1-66,-2-1 287,-2-3-61,-1-1 267,-4-3-286,-1 1-26,-4-6-158,1 0 82,-1-4 385,1 0-1,-1-2 239,1-2-203,0-1-17,1-1-45,0-6 2,2-5-167,1-5-72,3-5-74,0-6 34,2-2-116,1-1 28,1-5-83,3 5 44,2-6-180,1 5 38,3 1-111,-1 6-30,-1 2 131,-1 4-174,-1 2 227,0 3-524,-2 3 250,0 3-385,-2 2-275,-1 3 452,0 0-397,-1 1 520,0-1 0,0-2 1</inkml:trace>
  <inkml:trace contextRef="#ctx0" brushRef="#br1" timeOffset="52">244 4563 10413,'0'-9'875,"0"5"-480,0 3-154,1-1 47,0 2-76,1 3 4,0 7-13,1 5-86,0 9-22,-1 5 16,1 6-168,0 5 132,0 1-173,0 1 159,1-1-413,-1-1 166,0-1-288,1-5 181,-1-2 220,1-6-4,-1-1 65,0-5-358,-1-2-153,2-4-342,0-2-1,1 1 1</inkml:trace>
  <inkml:trace contextRef="#ctx0" brushRef="#br1" timeOffset="53">6092 4685 10813,'-9'0'-1163,"5"0"1375,1-2 390,1 0-246,-1-1-18,2 0-127,0-1 14,0-3-135,1 1-32,1 0 1,1 0 14,3-2 17,1 2-48,4-2-15,1 0-115,0-1 78,4-1-23,0 2 42,0 1-63,2-1 26,-1 3-158,0 0 126,-1 4 34,-1-1 18,0 1 48,-2 1-208,-2 0 71,0 0-181,-3 3 168,-2 2 3,-2 2 87,-1 3-13,-2 1 170,-2 1-52,-2 1 166,-3-1-159,-4 1 157,-1-3-105,0 3 154,-2-2-116,1 0-39,2-3-35,1-1-35,0 0 46,3-1-28,3-3 85,0 0-63,2 0-246,2-1 11,0-1-199,2 1 79,3-2 166,3 0-35,4-2 88,1-1 48,1-1-61,3-1 51,-1 0-10,2 1-9,-1 2 15,-1 0-23,1 2 9,-3 2-4,0 0 38,-3 5-27,-3 4 119,-2 3-3,-2 5 10,-2 0 178,-4 3-118,-1-1 171,-4 1-165,-4 0 130,-3 0-108,-2 0 141,-1-3-102,-2-1-49,2-2 14,-1-1-77,1-2-17,1-2 6,1-2 18,1-1 33,1-3-702,2-2 106,3-2-515,0-1-156,2-1 312,2-5-279,2-4 371,1-2 212,2-5 28,3-2 14,4-5 0,2-2 0</inkml:trace>
  <inkml:trace contextRef="#ctx0" brushRef="#br1" timeOffset="54">6505 4621 9572,'0'-10'1555,"0"9"-1206,0-1-133,-2 2 17,-1 0-125,-1 2 68,-2 1-77,-2 3 1,0 5 64,-2 5-69,0 1 85,1 3-85,0 2 59,0 1-46,3-1 67,2 2-126,2-1 75,1-4-104,1-1 85,2-4 46,2-4-50,3-2 51,4-5-63,1-3 32,2-3-46,2-4 60,0-8-27,0-2 25,0-7-30,-4 1-386,2-4 69,-6 1-246,-1 1 172,-3 0-23,-2 1 33,-2 3-93,-3 0-123,-3 6 69,-2 2-95,-4 5 144,0 2 105,0 5 55,-2 1-53,3 3-10,0 3-91,0 3-40,0 5 0,1 2 1</inkml:trace>
  <inkml:trace contextRef="#ctx0" brushRef="#br1" timeOffset="55">12024 4708 10813,'-8'14'-1997,"4"-9"2236,0-1-123,0 1 125,0-3 33,-1 1 46,1-2-39,0 2-155,0 1 31,0-1-54,1 1 61,-2 3 24,1 0-21,0 1 21,-1 2-19,1-1 0,1 0-1,1 1 129,0-3-43,1 3 62,0-2-92,2-1 38,0 1 19,2 0 31,3 0-20,3-2-143,2 0 56,1 2-70,1 0-131,1 0 62,0 3-209,0 0 223,-2 1-331,0 2 174,-1 2-232,-3 4 69,-2 0 99,-2 4-136,-2 2 188,-2-1-209,-2 2 174,-3-2-239,-3-2 198,-2-3-4,-1-3 100,0-4-9,0-5 270,0-2-96,1-8 290,1-2-268,2-12 235,1-6-166,2-10 230,2-6-210,3-6-34,1-1-76,6-2-18,0 2-24,4-3 26,0 4 15,3 0 25,-2 4-237,0 4 21,0 2-257,-3 5-141,-2 6 84,-1 4-124,-2 8 199,-2 2-362,-2 4 112,-1 2-274,-2 3 313,-1 0 147,-5 3 57,1 4-1,-3-1 1</inkml:trace>
  <inkml:trace contextRef="#ctx0" brushRef="#br1" timeOffset="56">11866 4775 11116,'-5'28'927,"2"-11"-769,2 5-96,-2 3 25,1 5 18,0 4 8,-1 4-61,0 1 38,-1 1-159,1-1 160,0 2-284,0-5 136,0-2-213,2-4-60,-1-2 157,2-7-171,0-2 146,0-6-386,0-6 194,0 0-333,1-15 297,2-3-1,1-12 1</inkml:trace>
  <inkml:trace contextRef="#ctx0" brushRef="#br1" timeOffset="57">11757 4937 10813,'0'-26'-922,"0"16"1036,1 1 190,0 3-82,0-4-28,0 4 9,1 0-33,0 3 139,-1 0 249,0 0-166,-1 4 146,-1 4-294,-2 6-18,-1 4 58,-2 9-50,0-1-490,0 5 73,1-1-337,1 1 256,1-3 120,1 0 100,2-5 1,0 0 20,1-4-62,2-4 18,1-2-17,1-2-17,3-4-66,0-2 20,1-1-318,1-2 212,-1-4-238,0-3 179,0-4-256,1-5 258,-2 0-235,1-5 338,-2-2 0,1-1 1</inkml:trace>
  <inkml:trace contextRef="#ctx0" brushRef="#br0" timeOffset="58">6691 5678 8770,'-5'0'-102,"3"0"107,1 0-26,-1 0 30,1 0 73,0 0 37,0 0 81,0 0 124,0 0-147,1-1 28,0-1-175,1 1-61,1-1-109,4 2 59,0 0-69,3 0-84,1 0 49,1 0-194,0 0 196,1 0 35,-1 0 114,2-3 20,0-3 0,-1-2 0</inkml:trace>
  <inkml:trace contextRef="#ctx0" brushRef="#br0" timeOffset="59">971 5700 8770,'-5'0'-102,"3"0"107,1 0-26,-1 0 30,1 0 73,0 0 37,0 0 81,0 0 124,0 0-147,1-1 28,0-1-175,1 1-61,1-1-109,4 2 59,0 0-69,4 0-84,-1 0 49,2 0-194,0 0 196,1 0 35,-1 0 114,2-3 20,0-3 0,-1-2 0</inkml:trace>
  <inkml:trace contextRef="#ctx0" brushRef="#br0" timeOffset="60">12234 5955 8770,'-6'0'-102,"4"0"107,1 0-26,-1 0 30,1 0 73,0 0 37,0 0 81,0 0 124,0 0-147,1-2 28,0 0-175,1 1-61,1-1-109,4 2 59,1 0-69,2 0-84,0 0 49,2 0-194,1 0 196,-1 0 35,0 0 114,3-3 20,-2-3 0,0-2 0</inkml:trace>
  <inkml:trace contextRef="#ctx0" brushRef="#br1" timeOffset="61">753 6157 10813,'-18'-4'3081,"12"8"-2512,0 7-190,1 6-234,0 8-57,0 8-188,2 3 211,1 6-211,1 2 181,1 4-182,0-1-367,2-2 173,0 2-294,2-5 302,2 2-172,0-5 135,-1-3-510,0-5 147,0-6-257,0-3 0,1-3 0</inkml:trace>
  <inkml:trace contextRef="#ctx0" brushRef="#br1" timeOffset="62">6567 6170 11780,'-18'29'728,"7"-10"-606,0 6 52,0 0 19,-2 3-16,3-3 10,1 2-152,2-4-51,1-1 2,0-2 26,3-1-150,2-5 55,1-2-254,2-4 243,4-1 42,4-4 96,4-5 28,4-1-905,2-8 349,3-3-746,2-6 546,2-5 0,1-3 0</inkml:trace>
  <inkml:trace contextRef="#ctx0" brushRef="#br1" timeOffset="63">298 6380 9502,'0'-20'-493,"-2"11"1177,1 1-148,-1 0-180,1 0-18,0-1-76,0 0 27,1-1-20,0-1 21,0 0-28,0 2 73,0 0 20,1 1 28,0 0-12,1 3-73,2 2-8,0 0-28,0 3-140,3 2-7,-2 2-20,2 7-193,0 8 166,0 5-230,-1 7 237,-1 2-108,-1 2 71,0 1-48,-2 3 38,0-1-293,-1-1 114,0 1-286,-1-1-279,0-4 179,-2 1-267,1-4 298,-3-1-197,1-5 87,-1-4-171,1-4 335,0-7 172,1-4 153,-1-5-1,0-2 1</inkml:trace>
  <inkml:trace contextRef="#ctx0" brushRef="#br1" timeOffset="64">6169 6306 10813,'-4'-16'-16,"3"10"111,1 1-102,0 2 121,0-2 10,0 2-13,1 0 0,1 0-79,1 0 70,1 0-67,2 0 85,1 1-153,0 0-34,3 1-11,-1 1 23,-1 0 18,1 0-54,-1 0 2,0 0-77,-1 3 173,-2 0-68,1 5 50,-3 3 137,0 1-122,-2 5 116,0 4-72,-1 1-37,-2 3 49,0 1-59,-4 2 87,-2 3-58,-1-3 77,-3 4-76,0-4 86,0 0-62,-3 0 66,3-6 34,-2 1 42,1-6 4,2-1-18,1-5-10,2-3-62,0-2 65,2-3-226,2-1 112,1-1-107,1-4 147,1 0-105,1-7 69,2-2-71,1-5 105,5 0-151,3-2-32,1-1-46,2 3-63,2-1 173,0 3-57,-1 4 54,1 1-52,-2 4 18,1 3-30,-3 2 54,1 2 13,0 1-17,-1 2 14,-1 4-115,-1 2-20,0 0-16,-1 1 26,0-1-415,-2-1 114,2-1-354,-1-3 321,0-2 112,2-3 59,1 0-1,1-2 1</inkml:trace>
  <inkml:trace contextRef="#ctx0" brushRef="#br1" timeOffset="65">554 6257 9520,'-6'0'2170,"5"2"-1038,1-1-779,0 6 42,0 0-107,0 6 78,0 2-103,2 3-213,0 2 38,1 0-189,0 0 212,3 2-551,-1-3 246,1 0-410,1-4 71,1-1 200,1-3-132,-1-1 166,1-6-436,0-1 132,2-3-216,-1-3 307,1-6 210,1-7-1,2-2 1</inkml:trace>
  <inkml:trace contextRef="#ctx0" brushRef="#br1" timeOffset="66">11830 6407 10813,'-3'5'1470,"0"10"-1199,0 9-20,-1 8-291,0 6 133,0 2-182,-2 6 115,1-1-166,1-3 166,-1 3-248,2-3 131,0 1-249,1-6 46,1-3 82,0-4-55,1-5 101,0-5-344,0-4 101,1-7-241,0-3 279,2-4 75,3-8 75,0-7 0,2-5 1</inkml:trace>
  <inkml:trace contextRef="#ctx0" brushRef="#br1" timeOffset="67">12005 6476 10813,'-1'-13'679,"-1"8"-388,0 2-21,-1 2 21,1-1-29,0 4 108,1 4 26,-1 7 30,0 7-90,0 6-241,0 7-13,0 5-123,0-1-296,0 5 140,1 0-237,-1 0 261,1-1-421,0-2 156,0-5-299,1-3-206,0-6 515,0-3-400,-1-6 505,0-2-1,-2-2 1</inkml:trace>
  <inkml:trace contextRef="#ctx0" brushRef="#br1" timeOffset="68">11924 6473 10415,'-11'4'582,"6"1"-218,1 1-185,1 2 9,-1 0-22,2 3 43,-1 0 53,1 3 0,1 1 0,0 2-88,0 1-165,1 0-19,0 1-118,0-2-124,0 0 96,1-3-95,1-1 86,2-2-154,1-3-8,0-1-99,1-2-198,1-2 197,1-1-230,-1-4 298,1-1 102,0-8 83,-1-3-1,3-5 1</inkml:trace>
  <inkml:trace contextRef="#ctx0" brushRef="#br1" timeOffset="69">11751 6510 10813,'0'-17'219,"0"12"-62,-1 2 20,1 1-20,-2 2 28,1 0 0,-1 2-165,0 1 25,-1 5-241,0 8 54,0 2 80,0 7-59,-1 0 174,1 2 4,1-1 82,1 1 0,0-2-124,1-2-77,0-4-136,0-2 41,2-5-13,1-1 132,3-4-9,0-3 50,2-2-127,0-2-44,0-5-2,2-3-302,-1-4 204,0-4-223,-1-2 171,0-1 75,1-3 4,-1 0 0,-1-4 1</inkml:trace>
  <inkml:trace contextRef="#ctx0" brushRef="#br0" timeOffset="70">6782 6955 9702,'0'-10'162,"0"6"-17,0 2-58,0-1 18,0 0-21,0 1 646,0 1-361,1-1 412,-1 2-562,2-1-63,0 1-8,0 0-21,0 1 22,1-1-28,0 0 13,1 2-9,0-2 34,2 0-135,0 0 101,0 0-103,1 0 111,1 0-5,0 0-1,1-2-3,0 2-119,0-1-54,2-1-132,0-1 103,0 1-62,-1-1 187,1 2-78,1-1 83,-1 0-29,-1 1 20,2-1-39,-1 2-23,-1-1 18,1-1-23,1 2 50,0-1-1,-1-1 2,3 2 0,-2-1 27,1-1-6,1 0 9,-1 2-15,0-3-11,2 3-1,-1-1 2,2-1-4,-1-1 1,0 2 2,2-1 3,0-1-52,0 1 38,1-1-42,-1 2 49,1-3-42,-1 3 32,1-2-41,-1 1-5,2 1-6,-2-1-10,1 1 15,-1-1 86,1 2-45,-1-2 45,1 1-54,-2-1 66,1 1-45,0 1 51,-1-2-57,1 1-2,-2 1 11,2-2-10,-3 2 88,1-1-60,-1 1 72,0-2-49,-2 2-10,2-2 12,-3 2-21,1 0 9,0 0-4,0-1 4,0 1-12,1-2-85,0 1 60,0 1-59,2-2 4,-2 2 55,2 0-64,0 0 71,2 0-9,-1 0 10,1 0-21,1 0 5,-1 0-25,2 0 14,-1 0-11,0 0 30,1 0-14,-2 0 12,1 0-13,-2 0 46,1 0-31,-1 0 35,0 0 2,-1 0-30,-1 0 35,1 0-44,-2 0 8,0 0 2,1 0-1,-1 0 14,1-1 11,0 1-8,0-4 12,0 4-81,0-1 43,-1 1-44,1 0 2,0 0 37,-1 0-41,1 0 48,0 0-1,-1 0 0,2 0-9,-1 0 6,1 0-57,-1 0 32,0 0-32,1 1 25,-1 3 60,1-3-43,0 2 46,-1 0 67,2-1-83,-2 1 85,1-1-108,0-1 29,0 1-17,0-1 25,-1-1-20,0 0-2,0 0 3,-1 0-5,-1 0-3,1 0 11,-1 0-8,-1 0 10,-1 0-34,1 0 20,-1 0-22,-1 0-28,-1 0 37,1 0-41,-2 0 49,0 0-21,0 0 14,0 0-14,1 0 1,-2 0 9,1 0-10,-2 0 10,2 0 3,-1 0-5,1 0 4,0 0-7,-1 0 0,0 2 0,0-2 2,-1 1 15,2-1-9,-2 2 9,1-2-12,0 0 30,-1 0 8,1 0 5,0 0-7,0 0-26,-1 0 0,0 0 3,-1 0-3,-1 0 10,1 0-7,-2 0-20,0 0-19,0 0-26,-1 0 22,1 0-106,-1 0 81,0 0-19,1 0 125,-1 0 49,0 0 19,0 0-51,1 0-20,-2 0-16,1 0-29,0 0-935,0 0-249,0-2-936,-1 1 0,0-2 0</inkml:trace>
  <inkml:trace contextRef="#ctx0" brushRef="#br0" timeOffset="71">1062 6976 9702,'0'-9'162,"0"4"-17,0 4-58,0-2 18,0 0-21,0 1 646,0 0-361,1 1 412,-1 1-562,2-2-63,0 2-8,0 0-21,0 2 22,1-2-28,0 0 13,1 1-9,0-1 34,2 0-135,0 0 101,0 0-103,1 0 111,1 0-5,0 0-1,1-1-3,0 1-119,0-2-54,2 1-132,0-2 103,0 1-62,-1-1 187,1 1-78,1 1 83,-1-1-29,-1 1 20,2-1-39,-1 2-23,-1-1 18,1-1-23,1 2 50,0-1-1,-1-1 2,3 2 0,-2-2 27,1 1-6,1-1 9,-1 2-15,0-3-11,2 3-1,-1-1 2,2-1-4,-1-1 1,0 1 2,2 1 3,0-2-52,0 1 38,1-1-42,-1 1 49,1-1-42,0 2 32,-1-2-41,0 1-5,2 1-6,-2-1-10,1 0 15,-1 1 86,1 1-45,-1-2 45,1 1-54,-2-1 66,2 1-45,-2 1 51,0-2-57,1 0-2,-2 2 11,2-1-10,-3 1 88,1-2-60,-1 2 72,0-1-49,-2 1-10,2-2 12,-3 2-21,1 0 9,0 0-4,0-1 4,0 1-12,1-2-85,0 1 60,0 1-59,2-2 4,-2 2 55,2 0-64,0 0 71,2 0-9,-1 0 10,1 0-21,1 0 5,-1 0-25,2 0 14,-1 0-11,1 0 30,-1 0-14,-1 0 12,1 0-13,-2 0 46,1 0-31,-1 0 35,0 0 2,-1 0-30,-1 0 35,1 0-44,-2 0 8,0 0 2,1 0-1,-1 0 14,2-2 11,-2 2-8,1-3 12,0 3-81,0-1 43,-1 1-44,1 0 2,0 0 37,-1 0-41,1 0 48,0 0-1,-1 0 0,2 0-9,-1 0 6,1 0-57,-1 0 32,0 0-32,1 1 25,-1 2 60,1-1-43,0 1 46,-1 0 67,2-1-83,-2 1 85,1-2-108,0 1 29,0 0-17,0-1 25,-1-1-20,0 0-2,0 0 3,-1 0-5,-1 0-3,1 0 11,-1 0-8,-1 0 10,0 0-34,-1 0 20,0 0-22,-1 0-28,-1 0 37,1 0-41,-2 0 49,0 0-21,0 0 14,0 0-14,1 0 1,-2 0 9,1 0-10,-2 0 10,2 0 3,-1 0-5,1 0 4,0 0-7,-1 0 0,0 2 0,0-2 2,-1 1 15,2-1-9,-2 2 9,1-2-12,0 0 30,-1 0 8,1 0 5,1 0-7,-2 0-26,0 0 0,0 0 3,-1 0-3,-1 0 10,1 0-7,-2 0-20,0 0-19,0 0-26,-1 0 22,1 0-106,-1 0 81,0 0-19,1 0 125,-1 0 49,0 0 19,0 0-51,1 0-20,-2 0-16,1 0-29,0 0-935,0 0-249,0-2-936,-1 1 0,0-2 0</inkml:trace>
  <inkml:trace contextRef="#ctx0" brushRef="#br0" timeOffset="72">8359 7538 15332,'0'23'0,"-1"2"0,-1 0 0,0-1 0,-2 1 0,1-2 0,-1 1 0,-1 1 0,0-4 0,-1 3 0,0-1 0,-1-1 0,-1 0 0,0-2 0,-1 2 0,0-3 0,-1 1 0,0-1 0,-1-1 0,0 0 0,-1-1 0,0 0 0,0-1 0,-2-2 0,2 0 0,-2 0 0,0-2 0,0-1 0,-1 0 0,0-2 0,0 1 0,0-2 0,-1-1 0,0 0 0,1-3 0,-1 1 0,0-2 0,0 0 0,-1-1 0,2-2 0,-1 0 0,-1-2 0,1-1 0,0 0 0,0-2 0,0 1 0,1-3 0,-1 0 0,1-1 0,0-2 0,-1 1 0,2-2 0,0 0 0,0-1 0,0-2 0,2 0 0,-2 0 0,2-2 0,0-1 0,0 0 0,1-1 0,0 0 0,1-1 0,0-1 0,1 1 0,0-3 0,1 2 0,0-2 0,1 0 0,1-1 0,0-1 0,1 3 0,0-4 0,1 1 0,0 1 0,1-2 0,1 1 0,0-1 0,1 0 0,1 2 0,0-2 0,1 0 0,1 0 0,0 2 0,1-2 0,1 1 0,0 1 0,1-2 0,0 3 0,1-1 0,0-1 0,1 3 0,1-1 0,0 1 0,1 0 0,0 2 0,1-1 0,0 1 0,1 0 0,0 2 0,1 0 0,0 0 0,0 1 0,2 2 0,-2 0 0,2 0 0,0 1 0,0 3 0,0-1 0,2 1 0,-1 1 0,0 1 0,1 0 0,-1 2 0,1 1 0,0 1 0,0 1 0,0-1 0,1 3 0,-1 1 0,-1 0 0,2 1 0,-1 3 0,0-1 0,0 1 0,-1 1 0,1 1 0,0 2 0,-1 0 0,0 1 0,0 1 0,0 1 0,-1-1 0,0 3 0,0 1 0,-2 0 0,2 0 0,-2 2 0,0 1 0,0 0 0,-1 0 0,0 2 0,-1 0 0,0 1 0,-1-1 0,0 2 0,-1 0 0,0 1 0,-1-1 0,-1 3 0,0-1 0,-1-1 0,0 3 0,-1-2 0,-1 1 0,1 1 0,-2-2 0,0 2 0,-1 0 0,-1 0 0</inkml:trace>
  <inkml:trace contextRef="#ctx0" brushRef="#br0" timeOffset="73">2639 7560 15332,'0'23'0,"-1"2"0,-1 0 0,0-1 0,-2 1 0,1-2 0,-1 0 0,-1 2 0,0-3 0,-1 2 0,0-1 0,-1-1 0,-1 0 0,0-2 0,-1 2 0,0-3 0,-1 1 0,0-1 0,-1-1 0,0-1 0,-1 1 0,0-1 0,0-2 0,-2-1 0,2 0 0,-2 1 0,0-3 0,0-1 0,-1 0 0,0-2 0,0 1 0,0-3 0,-1 1 0,0-2 0,1-1 0,-1 0 0,0-2 0,0 0 0,-1-1 0,2-2 0,-1 0 0,-1-2 0,1-1 0,0 0 0,0-2 0,0 0 0,1-1 0,-1-2 0,1 1 0,0-3 0,-1 1 0,2-2 0,0 0 0,0-1 0,0-3 0,2 1 0,-2 0 0,2-1 0,0-2 0,0-1 0,1 1 0,0-1 0,1-1 0,0-1 0,1 1 0,0-3 0,1 2 0,0-2 0,1 0 0,1-1 0,0-1 0,1 2 0,0-3 0,1 2 0,0 0 0,1-2 0,1 1 0,0-1 0,1 0 0,1 2 0,0-2 0,1 0 0,1 0 0,0 2 0,1-2 0,1 1 0,0 1 0,1-2 0,0 3 0,1-1 0,0-1 0,1 2 0,1 1 0,0 0 0,1-1 0,0 4 0,1-3 0,0 3 0,1-1 0,0 2 0,1 0 0,0 0 0,0 1 0,2 2 0,-2 0 0,2 0 0,0 1 0,0 2 0,0 0 0,2 2 0,-1 0 0,0 1 0,1 0 0,-1 2 0,1 1 0,0 1 0,0 0 0,0 1 0,1 2 0,-1 1 0,-1 0 0,2 1 0,-1 2 0,0 1 0,0 0 0,-1 1 0,1 1 0,0 2 0,-1 0 0,0 1 0,0 0 0,0 2 0,-1 0 0,0 2 0,0 1 0,-2 0 0,2 0 0,-2 2 0,0 1 0,0 0 0,-1 0 0,0 2 0,-1-1 0,0 3 0,-1-3 0,0 4 0,-1-1 0,0 0 0,-1 1 0,-1 2 0,0-1 0,-1-1 0,0 3 0,-1-2 0,-1 1 0,1 1 0,-2-2 0,0 2 0,-1 0 0,-1 0 0</inkml:trace>
  <inkml:trace contextRef="#ctx0" brushRef="#br0" timeOffset="74">8965 6980 10829,'11'-2'160,"-6"0"-493,1 1 97,0-1-125,1-1 174,1 0-218,0 2 181,-1-4-238,3-1 265,-1-4 0,2-2 1</inkml:trace>
  <inkml:trace contextRef="#ctx0" brushRef="#br0" timeOffset="75">3246 7001 10829,'10'-1'160,"-5"-1"-493,1 1 97,0-1-125,1-1 174,1 0-218,0 1 181,-1-2-238,3-3 265,0-2 0,0-3 1</inkml:trace>
  <inkml:trace contextRef="#ctx0" brushRef="#br0" timeOffset="76">12324 7231 9702,'0'-10'162,"0"6"-17,0 2-58,0-1 18,0 0-21,0 1 646,0 1-361,1-1 412,-1 2-562,2-1-63,0 1-8,0 0-21,0 1 22,1-1-28,0 0 13,1 2-9,1-2 34,1 0-135,-1 0 101,1 0-103,1 0 111,1 0-5,1 0-1,-1-2-3,1 2-119,0-1-54,3-1-132,-2-1 103,1 1-62,-1-1 187,2 2-78,-1-1 83,0 1-29,0-1 20,0 1-39,0 1-23,-1-2 18,2 0-23,-1 2 50,1-1-1,0-1 2,1 2 0,-1-1 27,2-1-6,-1 1 9,0 1-15,1-4-11,0 4-1,0-1 2,2-1-4,-1-1 1,1 2 2,0-1 3,2-1-52,-2 1 38,2-1-42,-1 2 49,1-2-42,0 1 32,-1-1-41,1 1-5,0 1-6,0-1-10,-1 1 15,1-1 86,-1 2-45,1-1 45,-1-1-54,-1 0 66,2 1-45,-2 1 51,1-2-57,-1 1-2,0 1 11,0-2-10,-2 2 88,2-1-60,-3 1 72,1-2-49,-1 2-10,0-1 12,-2 1-21,2 0 9,-2 0-4,1-2 4,1 2-12,-1-2-85,1 1 60,1 1-59,0-2 4,-1 2 55,3 0-64,-2 0 71,4 0-9,-3 0 10,3 0-21,-1 0 5,0 0-25,2 0 14,-1 0-11,1 0 30,-1 0-14,0 0 12,-1 0-13,0 0 46,-1 0-31,1 0 35,-2 0 2,0 0-30,0 0 35,-1 0-44,-1 0 8,1 0 2,-1 0-1,0 0 14,2-1 11,-2 1-8,2-3 12,-2 3-81,1-2 43,0 2-44,-1 0 2,1 0 37,0 0-41,-1 0 48,1 0-1,0 0 0,0 0-9,1 0 6,-1 0-57,0 0 32,1 0-32,-1 2 25,0 1 60,2-2-43,-2 2 46,1 1 67,0-3-83,-1 2 85,2-1-108,-2-1 29,1 1-17,0-1 25,-1-1-20,1 0-2,-2 0 3,0 0-5,0 0-3,-1 0 11,0 0-8,0 0 10,-2 0-34,0 0 20,0 0-22,0 0-28,-2 0 37,0 0-41,-1 0 49,0 0-21,1 0 14,-1 0-14,0 0 1,-1 0 9,1 0-10,-2 0 10,3 0 3,-2 0-5,0 0 4,1 0-7,-1 0 0,0 2 0,1-2 2,-2 2 15,1-2-9,-1 1 9,1-1-12,0 0 30,0 0 8,0 0 5,0 0-7,-1 0-26,0 0 0,0 0 3,-1 0-3,-1 0 10,2 0-7,-3 0-20,0 0-19,0 0-26,-1 0 22,1 0-106,-1 0 81,0 0-19,0 0 125,0 0 49,0 0 19,0 0-51,1 0-20,-2 0-16,1 0-29,0 0-935,0 0-249,0-1-936,-1-1 0,0-1 0</inkml:trace>
  <inkml:trace contextRef="#ctx0" brushRef="#br0" timeOffset="77">13901 7813 15332,'0'23'0,"-1"2"0,-1 0 0,0-2 0,-1 2 0,0-1 0,-1-1 0,-1 2 0,-1-3 0,0 1 0,0 1 0,-1-2 0,0-1 0,-2 0 0,0 1 0,0-4 0,0 3 0,-2-3 0,0 1 0,0-2 0,0 0 0,-2 1 0,1-3 0,-1-1 0,0 0 0,-1 0 0,1-1 0,-2-2 0,1 0 0,-2-2 0,1 0 0,1-1 0,-3 0 0,2-2 0,-1-1 0,0 0 0,1-2 0,-2 0 0,1-2 0,0-1 0,0 0 0,-1-1 0,1-2 0,1 0 0,-2-2 0,2 0 0,-1-1 0,0-2 0,2 0 0,-2-1 0,1 0 0,0-2 0,1 0 0,1-2 0,-2-1 0,3 0 0,-1 0 0,0-1 0,1-3 0,1 1 0,-1 0 0,1-2 0,1 1 0,1-3 0,-1 3 0,1-4 0,1 1 0,1 0 0,0-1 0,0-2 0,1 1 0,1 1 0,0-3 0,1 2 0,1-1 0,0-1 0,1 2 0,0-2 0,1 0 0,1 2 0,0-2 0,1 0 0,1 0 0,0 1 0,1-1 0,0 2 0,1 0 0,1-2 0,0 3 0,1-2 0,1 1 0,0 1 0,0 0 0,1 2 0,1-2 0,1 3 0,-1-1 0,1 1 0,1 1 0,1 1 0,-1-1 0,1 1 0,1 2 0,0 1 0,-1 0 0,3 0 0,-2 1 0,1 2 0,1 0 0,0 2 0,1 0 0,-2 1 0,2 0 0,0 2 0,-1 1 0,2 0 0,-2 2 0,1 0 0,1 2 0,-1 1 0,0 0 0,0 1 0,1 2 0,-2 0 0,1 2 0,0 0 0,-1 1 0,2 2 0,-3 0 0,1 1 0,1 0 0,-2 2 0,1 0 0,-2 2 0,1 1 0,-1 0 0,0 0 0,-1 1 0,1 2 0,-2 1 0,0-1 0,0 1 0,0 1 0,-2 1 0,0-1 0,0 3 0,0-2 0,-2 2 0,0 0 0,-1 1 0,0 1 0,0-2 0,-1 3 0,-1-2 0,-1 0 0,0 2 0,-1-1 0,0 1 0,-1 0 0,-1 0 0</inkml:trace>
  <inkml:trace contextRef="#ctx1" brushRef="#br3">2184 7685,'-68'-11,"11"0,39 5,20-7,7 5,24-10,-15 11,9-3,-10 5,1 2,1-2,0 2,0 0,0 0,0 0,0-2,1 2,-1 0,1-1,-2 1,0 0,-1-1,0 0,-3 0,0-2,-1 1,0-3,-3 0,1 0</inkml:trace>
  <inkml:trace contextRef="#ctx1" brushRef="#br3" timeOffset="1">7678 7738,'25'-30,"-7"11,-1 7,-3 9,-1 0,7 0,-3-1,3 0,-2 1,1-2,1-1,1 0,0-1,2-1,-1-1,2 1,0-3,0 0,0 1,0 0,0-1,-2 2,1 1,-3 0,1 2,-3 0,-3 4,1-1,-4 3,1-1</inkml:trace>
  <inkml:trace contextRef="#ctx0" brushRef="#br0" timeOffset="80">14508 7254 10829,'10'-1'160,"-5"-1"-493,1 0 97,1 1-125,0-2 174,0 0-218,1 1 181,-1-3-238,4-1 265,-2-3 0,1-4 1</inkml:trace>
  <inkml:trace contextRef="#ctx0" brushRef="#br4" timeOffset="81">2005 7390 10266,'-6'11'-486,"4"-8"539,0 0-34,1 0 0,0 5 1,-1 0 1,1 3 32,-1 1-21,0 2 25,1 3-33,-1 1 33,1-1-19,1 0 22,0 0-81,0 0 35,0-1-40,1-2 52,1 0-75,2-3 54,2-2-57,1-3 69,2 1 2,2-3-7,-1-2 6,1 1-237,0-3-52,1 0-234,0 0 0,0 0 0</inkml:trace>
  <inkml:trace contextRef="#ctx0" brushRef="#br4" timeOffset="82">7923 7402 9506,'-8'3'-1307,"4"-3"1307,2 4 732,-1-1-125,2 5 530,-2 2-420,1 6-145,-2 4-183,1 4-25,-2 4-184,2 3 91,0 2-84,2 1 105,-1 0-302,2 1 60,-1-1-239,1 0 283,0 1-541,0-3 267,0-2-425,0-2 54,0-3 207,0-5-140,0-4-277,0-5 326,0-3-362,0-5 398,0 0 1</inkml:trace>
  <inkml:trace contextRef="#ctx0" brushRef="#br4" timeOffset="83">2303 7465 9531,'4'-6'109,"-4"-1"1025,0 1-410,0-2-206,0 2-158,0 0-19,0 1-172,0 0 186,0 2-385,-1 3 234,-1 2-318,-2 3 252,-1 7-205,-1 4 171,-2 5-215,3 3-51,-1 4 72,2 0-92,0 0 102,2 0-44,0-1-27,2-2 24,-1-2 40,2-4 49,0-4 44,1-2-53,3-7 229,1 0-58,2-4 175,0-4-179,0-4 117,0-6-179,0-4 106,-1-7-68,-1-1-36,-1-4 66,-2 0-33,-2-2-253,-1 1 62,-2 2-242,-3-1 245,-3 6 39,0 2 94,-2 6 17,0 3-722,-2 5 138,2 4-457,-1 4 356,2 4-69,0 5 312,2 5-152,0 5 353,0 3 0,0 1 0</inkml:trace>
  <inkml:trace contextRef="#ctx0" brushRef="#br4" timeOffset="84">8086 7479 10698,'-8'4'551,"6"-4"-393,0 0 50,2 0-42,-2 0-5,1 0-33,-1 0-122,0 0 63,-1 2 0,-1 1 15,0 7 143,-1 0-23,0 9 0,-1 3-93,0 5-3,2-1-26,1 2-37,1 0 6,0-3 8,2 0-13,0-1 97,0-3-36,2-2 23,2-3-32,1-5 117,3-4 25,2-2 20,1-3-36,1-4-226,4-4 16,-1-7-134,2-5 28,-2-4-4,1-5 58,-1-2 35,-4-3-173,-1 0 61,-4-1-197,-1 2 140,-3 0-170,-3 4 76,-2 4-157,-7 2-228,0 4 123,-4 6-223,-1 3-105,0 4 429,-1 4-209,1 1 413,0 4 0,-3 1 0</inkml:trace>
  <inkml:trace contextRef="#ctx0" brushRef="#br4" timeOffset="85">7745 7434 9502,'0'4'356,"0"-2"1051,-2-1-1100,0-1 19,-3 3-202,1 4 25,-2 2 63,0 4-51,-1 4-53,1 1-11,0 3-37,1-1 28,2 3-41,1-1-18,1 0-58,1 0 61,2-2-12,2-1 92,5-5-92,1-2 119,3-2-128,2-2-6,2-5-57,1 0-316,1-3 136,1 0-205,-2-3 141,2-2-302,-3-4 78,0-2-208,-1-2 250,-1-1 124,-2-3 11,-1-3 0,-1-2 0</inkml:trace>
  <inkml:trace contextRef="#ctx0" brushRef="#br4" timeOffset="86">2123 7438 10813,'6'2'-753,"-2"-2"717,-2 1-12,0 1 110,-1 4-31,0 4 37,-1 4 93,1 3 13,-1 3 16,0 5-27,0 1-103,0 4 24,0 1-9,0 4-185,0-3 56,0 4-194,0-1 20,1 1 58,-1-2-72,0-1 169,0-5-310,0-2 213,0-6-270,0-2 195,1-6 0,1-1 0</inkml:trace>
  <inkml:trace contextRef="#ctx0" brushRef="#br1" timeOffset="87">6640 7551 10813,'0'-19'-653,"-1"11"929,0 5-8,-3-3-100,0 3 4,-1-1-8,-2 1-11,0 2-91,-1-1 79,0 2-79,-1 0 96,0 2-15,-1 1 0,1 2-1,0 4-132,-1-1 91,3 3-106,1 0 60,1-1 35,1 1-44,2 2 64,0-2-9,1 1 4,1 1-11,2-2-87,1 1 69,3-1-59,2 3 80,3-3-135,0 3-44,1-1-14,-1 2 37,0 1 41,-1-1-24,-2 3-25,0-1 27,-3-2 35,-1 1 37,0 0-73,-3-4 16,-1 2-21,-2-3 9,-3 0 189,-1-2-36,-2-3 144,0-1-144,-2-2 60,1-1-47,0-1 18,0-4-26,2-1-14,1-7 12,0-5 6,4-4 1,1-4 25,3-2-44,3-4 147,5-1-825,3 0 215,4-2-539,0 0-56,1 2 331,1 3-263,-3 1 379,0 3 88,-3 2 88,-1-2-20,0 2 0,-1-3 1</inkml:trace>
  <inkml:trace contextRef="#ctx0" brushRef="#br1" timeOffset="88">6244 7580 10824,'-1'-8'312,"1"4"-390,1 2 170,0-3-94,1 2 128,2 0-109,1 0-15,0 2-24,1-4-60,0 3 56,2-2 4,-1 2-28,0-1 35,1 1 7,-1 2-25,2-1 45,-2 1-18,0-2 5,0 2-9,0 0 18,-1 2 7,1-1-7,-1 3 7,-1 3-5,0 4 2,-2 3-4,0 3 29,-1 4 33,-1 1-14,-1 4 16,-1-1-31,-2 5-11,-2-2 11,-3 3-10,0-3 4,-2 0 0,1-4 2,-2-3 72,1-2 19,-2-3 7,2-4-14,0-1-109,-1-2 28,2-2-25,1-3 32,0 0 12,2-1-3,1-3 19,0 1-114,2-2 82,2-1-92,0-3 100,2-2-77,1-1-22,3-3-5,4 2-57,1-2 121,1 0-68,2 1 63,-1 3 10,0 0-11,1 3 14,-1 2-14,0 0-13,1 2-4,-2 2 0,1 1-129,-1 3-24,1 4-4,-2-1 24,0 2-192,-1 0 70,2-2-217,-3 1-141,0-6 163,0 1-67,0-3 229,1-2 195,-1-4 0,2 1 0</inkml:trace>
  <inkml:trace contextRef="#ctx0" brushRef="#br1" timeOffset="89">333 7585 10942,'-4'-3'628,"3"1"-460,-1-1-124,2 0 216,0 0 224,0 0 13,2 6 152,-1 5-240,1 9-231,-1 6-20,1 8-1,0 5-37,0 3 40,0 3-31,-1 5 21,1-3-190,-1 4 93,0-6-195,0 2-393,0-5 152,-1-1-296,1-6 332,0 1-367,0-10 139,1 1-298,0-10 285,0-5 161,2-4 7,1-10-4,3-4 0,-1-8 0</inkml:trace>
  <inkml:trace contextRef="#ctx0" brushRef="#br1" timeOffset="90">11783 7591 10745,'-4'3'784,"3"-1"-383,-1-2-241,1 1 68,1 4-164,-1 6-93,0 5 213,0 2-106,-1 7 123,-2 3-159,1 5-35,0 3-47,0 3 64,0 2-60,0 2 136,-1-1-148,0 2-76,1-2 27,-1 0-175,0-4 189,0-5-271,1-5 140,1-3-192,2-8-213,-1-2 174,1-5-227,1-4 274,0-3 101,2-9 66,4-5 0,1-6 0</inkml:trace>
  <inkml:trace contextRef="#ctx0" brushRef="#br2" timeOffset="91">3932 7666 8544,'1'-12'1163,"0"7"-1174,0-1-10,2 1 20,0 0 124,-2 2-12,1 0-1,-1 1 98,1 1-93,-3 4 75,-1 0-74,-3 5-30,-2 0 39,0 3-53,-1 0 63,1 1-49,0 1 42,-2-1-51,2 2 6,0 2-2,0-1 4,0 1 71,-1 1 19,1 2 11,0-2-3,1 2-80,-1-2 21,1 0-22,0-1 39,2-1-25,1-2 38,0-1-35,2-3-89,0 1-38,1-2-6,0-4-59,2 1 57,1-3 2,5-1-7,1-1-183,2 0 38,2 0-236,3-1-79,0-3 102,3 1-101,0-1 164,3 1-10,-2 1-31,4 0 18,-1 2 51,2 0 63,-1 2 31,-1 3-39,0 2-1,0 6 1</inkml:trace>
  <inkml:trace contextRef="#ctx0" brushRef="#br1" timeOffset="92">791 7802 13897,'0'8'0,"0"-1"0,-1 1 0,0 0 0,-1 0 0,1 0 0,0-1 0,0 1 0,-1 0 0,0 0 0,0 0 0,0-2 0,-1 2 0,1-2 0,-1 2 0,0-2 0,0 0 0,-1 0 0,1 1 0,-1-3 0,0 3 0,0-3 0,0 2 0,0-1 0,-1 0 0,1-1 0,-1 0 0,1 0 0,-1-1 0,0 1 0,0-1 0,0 0 0,0-2 0,0 1 0,0-1 0,0 1 0,-1 0 0,0-1 0,1-1 0,0 0 0,0 0 0,0 0 0,-1-1 0,0-1 0,1 0 0,0 1 0,0-1 0,0 1 0,0-2 0,0 0 0,1-1 0,-2 1 0,2-1 0,-1 0 0,1 0 0,-1-1 0,1 0 0,0-1 0,0 2 0,1-3 0,-2 3 0,2-3 0,-1 1 0,1 0 0,0 0 0,0-2 0,1 2 0,-1-2 0,1 2 0,0-2 0,0 0 0,0 0 0,1 0 0,0 1 0,0-1 0,0 0 0,0 0 0,0 0 0,1 1 0,0-1 0,0-2 0,0 3 0,1-1 0,0 0 0,0 0 0,0 0 0,0 1 0,0-1 0,1 0 0,0 0 0,0 0 0,0 2 0,1-2 0,-1 2 0,1-2 0,0 2 0,0 0 0,1 0 0,-1-1 0,2 3 0,-2-3 0,1 3 0,0-2 0,0 1 0,1 0 0,-1 0 0,1 2 0,-1-1 0,2 1 0,-2-1 0,1 1 0,0 0 0,0 2 0,0-1 0,0 1 0,0-1 0,1 0 0,0 1 0,-1 1 0,0 0 0,0 0 0,0 0 0,1 1 0,0 1 0,-1 0 0,0-1 0,0 1 0,0-1 0,0 2 0,0 0 0,0 1 0,0-1 0,-1 1 0,1-1 0,-1 2 0,1 0 0,-1 0 0,0 1 0,0-2 0,0 3 0,0-3 0,-1 3 0,1-1 0,-1 0 0,0 0 0,0 2 0,-1-2 0,1 2 0,-1-2 0,0 2 0,0 0 0,0 0 0,-1 0 0,0-1 0,0 1 0,1 0 0,-1 0 0,0 0 0,-1-1 0,0 3 0</inkml:trace>
  <inkml:trace contextRef="#ctx0" brushRef="#br1" timeOffset="93">11697 7607 9424,'-8'0'1308,"5"0"-1315,2 0 143,-2 0 38,1 0 56,-1 1-1,0 4-190,0 1 10,-2 4-193,1 1 169,-1 3 34,-2 1 94,2 2 16,-1 4-9,1-1-65,1 2 25,0 0-44,2-1-68,0 1-6,1-1 6,1-4 14,1-2-17,1-2-43,2-2-12,3-4-78,1 0 77,3-3-27,-1-2 33,1 0-196,1-2 75,1-4-247,-2-3 201,0-3-306,2-2 160,-2-2-207,0-3 186,-1 1 77,1-4-1,0-1 1</inkml:trace>
  <inkml:trace contextRef="#ctx0" brushRef="#br4" timeOffset="94">3907 7710 8191,'8'0'121,"-6"0"-147,0 0 15,-1 1-17,0 2 0,1 4 0</inkml:trace>
  <inkml:trace contextRef="#ctx0" brushRef="#br1" timeOffset="95">11883 7714 8871,'8'2'386,"-6"-2"-55,-1-2-148,0 2-13,0-3-105,0 2 96,0-2 513,-1 1-460,0 5 443,-2 3-571,-1 8-47,-1 4 80,-2 5-91,1 2 124,0 1-86,2 3 59,0 0-72,2-1 57,0 2 12,1-4-34,0-1 22,2-4-84,1-3 62,2-4-52,2-3 176,4-6 43,-2 0-4,2-7-12,1-2-36,-1-7-52,0-7 64,-1-3-53,1-4-112,-3-3 94,-2-1-94,-1 1-41,-1-1-38,-2 4 8,0-2 22,-2 4 25,-2 4-43,-1 2-31,-4 6-355,-2 2 158,-3 4-239,-3 3 132,1 2-240,-3 5 50,2 4-159,1 6 218,0 0-248,3 4 294,3 0-264,0-1 384,0 3 0,0-1 0</inkml:trace>
  <inkml:trace contextRef="#ctx0" brushRef="#br0" timeOffset="96">13657 7980 13694,'0'9'0,"-1"2"0,1 0 0,-1-2 0,0 2 0,-1-2 0,1 2 0,-2-1 0,0 1 0,1-2 0,-1 0 0,0 1 0,0-1 0,0 0 0,-1-1 0,0 2 0,0-3 0,0 1 0,-1 0 0,0 0 0,0 0 0,0-2 0,0 0 0,0 0 0,-1 1 0,-1-1 0,2-1 0,-1-1 0,0 1 0,-1 0 0,1-2 0,0 1 0,-2-1 0,2-1 0,-1 1 0,1-1 0,-1-1 0,-1-1 0,2 2 0,-1-2 0,0 0 0,1-2 0,-1 2 0,-1-1 0,2-1 0,-1-1 0,1 1 0,-1-1 0,1-1 0,-1 1 0,0-2 0,1 0 0,0 1 0,1-1 0,-1-1 0,-1-1 0,2 1 0,0 0 0,0 0 0,0-2 0,0 0 0,1 0 0,0 0 0,-1 1 0,1-3 0,0 2 0,1-1 0,0 0 0,0-1 0,0 1 0,1 0 0,-1-2 0,1 1 0,1-1 0,-1 2 0,1-2 0,0 2 0,1-2 0,-1 0 0,1 2 0,0-2 0,1 0 0,-1 0 0,1 1 0,0 0 0,1 0 0,-1-1 0,1 2 0,1-2 0,-1 2 0,1-1 0,0 1 0,0 0 0,0-1 0,1 2 0,0-1 0,1 1 0,-1 0 0,0 1 0,1-1 0,0 0 0,0 2 0,0 0 0,0-1 0,2 1 0,-1 0 0,-1 1 0,1 0 0,0 1 0,1-1 0,0 2 0,-1-2 0,1 2 0,-1 2 0,1-2 0,-1 1 0,2 0 0,-1 2 0,-1-1 0,1 1 0,0 0 0,-1 1 0,2-1 0,-1 2 0,-1 0 0,1 1 0,-1-2 0,2 2 0,-2 2 0,0-2 0,1 2 0,-1-1 0,0 1 0,-1 0 0,2 1 0,-1 0 0,-1 1 0,0-1 0,0 0 0,0 2 0,0 0 0,0-1 0,-1 1 0,0 0 0,0 1 0,0-1 0,-1 2 0,0-1 0,0 0 0,0 1 0,-1-1 0,1 2 0,0-2 0,-2 2 0,1-1 0,-1 0 0,0 0 0,-1 1 0,1 0 0,-1 0 0</inkml:trace>
  <inkml:trace contextRef="#ctx0" brushRef="#br2" timeOffset="97">9533 7869 8199,'3'-10'0,"0"4"0,-1 3 0,2-2 0,-3 2 0,1 0 0,-2 0 0,0 0 0,0 0 141,0-2 41,0 0 8,0 1-13,0 1-131,0 0 6,1 1-4,1-1 55,0 0-44,0 1 59,0-1-60,0 2 100,-1-3-70,1 3 65,-1-1 61,0 1 170,0-1-86,0 1 197,-1-1-449,-2 2 178,0 0-200,-3 3-10,0 2 56,-2 3-80,-2 3 80,0 3-72,-1 1 33,-1 2-46,-3 2-23,0 1 69,-2 1-78,2 0 92,-1 1-27,1-1 20,0-1-18,1-3 49,0 2-24,1-2 28,1-1-42,1-4 68,3-1-53,1-2 51,2-2-60,1-3 3,1-1 2,2 0 0,1-1 39,2-2-27,4 0 34,2-2-31,4 1 4,-1-4-1,1 1 5,1-1-190,-2 0 41,0 1-165,0 0 151,-2 3-57,0-1 37,-1 1 11,1 1-9,-2 0 92,1 0-22,-1 1 13,1 2 47,0 4-32,0-3 29,1 4-52,0 0 70,1-2-47,-2 0 66,2-1-81,1 0 17,-2-2-7,1 0 11,-1 0-79,2 0-24,-2-1-4,0-1 19,1-1-118,-1 0 44,-1 0-187,0 0 192,0 0-171,0-1 55,-1-2-179,0-5 0,1-1 0</inkml:trace>
  <inkml:trace contextRef="#ctx0" brushRef="#br4" timeOffset="98">2140 8204 10813,'10'-14'133,"-6"10"-18,-2-4 58,1 3-67,-2-1-20,1 1-52,-1 0 33,1 2 46,-1 2 161,0-1-227,1 1 202,-2 4-224,2 1-20,-2 7 28,2 2-36,-2 4 101,1 2-76,1 3-32,0 3-1,0 1-10,1 2 49,-1 3 6,1 1-15,-1 0 6,1 1 18,-1 1-23,1 1 25,-1-2 5,0 1-3,1-5-9,-1 4-115,1-3 70,-2-2-77,-1 2 113,1-4-131,-1 2 93,0-3-101,-1 0 114,1-1-21,-1-4 3,-2 0-11,1-4 33,0-1-6,-1-2 3,1-1-12,-1-1-4,1-1 5,0 0 0,-1 0-28,1 1 21,0-2-18,0 2 25,0 0-37,1 0 26,-1 0-31,1-2 21,0 2 10,1-2-15,-1 2 11,1-1 11,0-1-11,1-1 11,-1 0-14,3-2 42,0 0-30,2 0 32,1-1-36,1-2 0,2 2 8,0-2-7,1-1 81,0-1-58,2 1 63,0-1-75,1-1 99,2 0 19,1 0 15,0 0-15,3 0-82,-1 0 0,2 0 5,-1 0 9,2 0 0,1 0 3,-2 0-44,3 0 22,-1 0-23,3 0 38,0 0-40,0 0 30,1 0-40,1-1-55,1-1 58,1 1-64,2-1 77,-1 0-55,1 1 35,1-1-42,1 1 52,1-2-4,1 1-5,0-1 1,0 0 8,0 0-1,2 0 0,-2-2-5,1 0-3,0 1 2,0-1-1,1 0 13,1 1 10,0-1-4,0 0 6,0-1-67,1 1 39,-1-1-39,1 0 48,0 0-41,0-1 26,0-1-30,1 1 42,1-1-3,2 0 2,-2 0-11,1 0 2,-2 1-3,1 0-2,0-2 38,-1 1-13,0 0 20,0 1-21,0-1 26,1 2-25,-1-2 29,0-2-31,1 3 23,-1-1-15,0 0 20,0 0-31,-1 2 6,0-2-4,-1 0 7,1 1 4,-1 0-3,3 0 4,-6 0-7,4 1 1,-2 0 1,0 1-1,-2 1 41,0-1-30,-1 2 31,1-2-40,-1 3-9,0-2 7,0 2-3,0-1-9,-2 2 14,4-3-14,-1 4 19,1-3 99,-2 2-72,2-1 75,-2 2 47,2-1-104,-3-1 117,2 2-144,-3-1 30,3-1-21,-2 0 30,2-1-27,-1 2-8,1-1 7,-1 1 2,1-3-36,-1 3 49,3-1-49,-2-1 60,3 2-116,-1-1 79,1-1-89,-1 3 85,3-3-87,-2 1 53,2 2-63,-1-1 78,0 1 7,2-2-21,-1 2 17,0 0 11,-1 0-7,2 0 12,-2 0 27,1 0-38,-1 0 40,0 0-44,0 0-6,-2 0 10,1 0-8,-2 0-19,2 0 20,-1 2-16,1-1 24,-2 1 5,1 1-3,-3 0-1,4 0 0,-1 0 23,1-1-18,-2 1 12,1 0 13,-1 0-29,2-1 30,-2-1-29,2-1 33,-2 2-18,1-2 22,0 2-27,1-2-59,-1 0 48,-1 0-47,-1 0 59,0 0-5,-1 0 1,0 0-1,-1 0-117,0 0-26,-2 0-21,-2 0 13,-1 0 103,0 1-4,-1 2-5,0 0 56,-3 0-50,2 2 48,-1 0 46,-2-1 27,1 1 7,-2 0-22,0 0 66,1-1-107,-3 1 129,4-2-149,-3 2 21,3-2-11,-1 0 21,1 0 1,2 2 8,-2-2-3,4 0 10,-1 0-57,3 0 42,-2 0-44,2 0-54,1 1 63,0-1-66,2 0 74,-3 0-138,2 0 89,0-1-102,1 1 132,0-2-130,0 2 86,-2-1-98,2 1 113,-1-1 11,1 1-36,0 0 23,0 0-28,0-1 22,0-1-15,1 2 10,2-1-45,-1 1 30,2-2-29,0 1 88,0 0-34,0-1 41,1 1-43,0-2 56,1 1-35,-1-1 40,0 2-12,1-2-32,-1 1 35,0 1-44,0 0 15,-1-1-10,1 1 19,-2 1-74,1-2 51,-1 4-51,-1-2 63,-1 0 13,-1 2-12,0-4 12,1 4-22,-1-2 27,1 2-21,-2-2 21,2 3-18,-2-3-4,3 2 6,-1-2-8,3 0 3,-1 0-2,2 1 9,-1-3-63,2 1 69,1-1-67,-1-1 74,2 2-69,0-2 34,0 0-36,1 1 41,1-1-132,0 0 90,0 0-99,-1 0 137,1 0-8,-1 0 3,0 0-14,-1 2 32,-1-2-25,0 2 26,0-2 8,0 1-32,1 1 27,-1-1-40,0 1-6,1-2 11,-1 3-3,1-3 22,0 1-67,-1 1 53,1 0-53,0-2 91,-1 1-24,1-1 20,0 0-39,-1 0 94,0 2-70,0-2 76,-2 0-90,1 1-2,-2-1-1,0 0-1,0 0 137,-1 0-91,1 0 118,-1 0-134,1 0 8,-1 0-5,-1 0 1,2 0-28,-4 0 29,3 0-30,-2 0 30,0 0 51,-1 0-41,1 0 40,-3-1-55,2-1 35,-3 1-25,-1-1 28,-1 0-20,-1 1-7,-2-2 12,0 1-11,-1 2-4,-1-1 4,0 1 0,-2-2-26,0 2 28,1 0-29,-3 0 32,2 0-21,-3 0 11,2 2-15,-3-2 11,2 1 3,-2 1-6,1 1 5,0 0-2,0 2 2,0-2-2,0 1 1,0 0 59,0 0-41,1 1 47,-1-2 10,0 0-45,1 0 50,-2 0-56,0-1-3,0 1 7,-1 0-5,-2-1 88,2-1-62,-3 1 69,1-1-85,0 1 5,0-2-5,0 0 8,0 0-2,0 0-134,1 0 97,-1 0-105,0 0 76,0 0 34,0 0-38,-1 0 46,1 0 67,0 0-52,0 0 50,0-2-90,-2 2 22,2-1-26,-2-1 28,1 1-6,0 1 3,-1 0 8,-1 0-3,0 0-33,1 0 22,-2 0-25,0 0 8,1 0 22,-2 0-24,0 0 18,-1 0-7,0 1-3,1 1-1,-3-1 3,0 1 5,0 0-1,-2 1 1,0-2 2,1 1-1,-2-1 2,-1 1 86,0 0 25,2-2 7,-2 1-21,2 1-4,-2-2-56,0 0-50,-1 0-13,0 0-196,1 0 163,-1 0-100,0 0 407,0 0-225,0 0 239,0-2-214,-1 1-44,0-3 69,0 1 18,0-1-29,0 0 46,0 0-42,0-1-75,0 2 68,0-3-62,0 0 68,0-1-15,0-2 9,0 0-10,0-2-63,0-3 41,0-2-50,0-1 55,0-2-6,-2-1 3,0-4-7,-1-2 7,1-1-62,-1-2 48,0 1-49,-1 0-2,0 1 41,0-1-43,-2 5 59,2-1-104,0 2 71,1 4-78,0-1-50,0 3 104,0 1-120,0 1 129,1 1-69,0 2 44,1 0-50,-1 2 12,2 1 24,-1 0-42,1 1 52,0 0-53,0 1 39,1 0-39,0 1 30,1 2 30,2-2-26,1 2 23,1 0 64,-1 2-58,0-1 55,0 0-74,-2 2 112,-1 0-74,0 0 195,-1-1-170,-2 1 90,1 0-83,-4 0 3,2 1 1,-2 1-2,2 0-14,0-1 11,1 1 4,0-2 0,0 0 8,0 0-28,-1 0 8,0 1-8,0 1 13,-1-1-23,0 1 16,-2 1-18,0 3 12,-3 1 7,1 0-9,-2 4 9,-2 2-2,-1 4 2,0 2-8,-1 2 6,0 1-141,0 2 102,-1-1-108,0 2 47,0 2 54,2-6-63,-1 4 74,3-6 4,1-2-15,1-1 14,1-2 53,1-5 35,2-1-6,1-3-8,1-1-81,1-2 21,2-4-19,1 1 86,2-5-54,4-4 62,3-4-151,-1-3 75,3-3-78,1-2 90,-1-1 56,1-2-45,0 3 44,0-2 2,1 2-46,-1 2 49,0 1-62,0 4 0,-2-1 0,-1 4 3,1-1 9,-3 4 161,0 1-29,0 2 157,-2 0-24,1 3-89,-2-2 30,0 2-135,-2 0 49,1 0-34,-1 1 28,1 0-112,0 1 68,0 1-71,-1 0 95,2 1 45,-1 3-42,0 2 42,1 8-58,3 3-108,-1 5 78,1 4-86,3 2 36,0 4 43,1-1-52,1 0 64,0-1-380,0-1 79,-2-2-252,3-1-410,-5-4 227,1-3-430,-2-5 318,1-3 97,-1-2 0,1-1 0</inkml:trace>
  <inkml:trace contextRef="#ctx0" brushRef="#br4" timeOffset="99">8995 8167 10813,'0'3'-75,"0"-3"275,0-6 79,1 4-95,1-1 15,0 3-20,0-2 0,2 2 0,1 2-130,0-2 92,2 2-98,0 1 25,2 1-44,1 1 1,0 0 41,1 1-52,1-1-16,0-1-36,0 3-66,2-3 111,-1 3-20,1-1 19,2 0 45,0 0 15,2 0-47,1 1 37,1-1-117,0 0-5,1 2-26,-1 0 28,1-2 59,1 0 23,0 2 125,1-3-37,0 1 70,2-1-96,-2-1-88,2-1 33,0 2-26,-1-2 40,-1 0 12,0 1-10,-1-1 19,0 0-14,-2 0-111,2 0 75,-1-1-98,0 1 64,0-2 28,2 1-36,-2 1 33,2-2-11,-2 3 0,1-3-5,1 2 48,-1-1-20,1-1 23,-1 1-30,1 0 126,-2-1 32,0 1 11,0-2-32,-1 0 13,-1 0 23,0 0 27,-2 0-50,1 0-77,-1 0-22,0 0 57,0 0-139,3 0 117,0 0-102,-1 0 22,3 0-18,-1 0-9,2 0 5,-2 0 20,1 0 21,0 0-44,1 0 33,0 0-22,-2-2-1,2 1-7,-2-1 10,1 0 20,0-1-18,0 3 21,1-1 12,-3 1-9,0 0 13,-1-2 6,0 2-12,-1 0 17,1 0-22,-2 0-49,1 0 34,-2 2-39,1-1 46,0 2-50,0 1 34,0 0-37,1 1-7,-1-2 40,1 3-45,0-3 55,0 2-17,1-3 11,-1 1-23,0 0 118,0 0-84,1-1 84,0-1-99,-1 2 85,2-3-56,-1 2 62,3-2-70,-1 0 22,-1 0-8,1 0 14,-2 0 22,0 0-32,0 1 38,-2-1-38,1 2 6,-3-2-2,1 1 3,-1 1 62,1 1-45,-3-1 52,1 1-70,-1-2 2,0 1-16,-1 1-3,1-1-10,-2-1-29,0 1 22,2-1-22,-2 1-5,0-1 24,1 1-27,1-2 32,-2 2-18,1-1 12,1 1-15,-1-2 19,1 1-6,1-1 6,-1 0-11,1 0 3,1 0-4,-1 0 3,1 0 1,0 2-6,-1-1 5,2 1-4,-2-1 30,2 3-17,-1-3 18,0 2-23,2-1 17,-2 1-11,2-1 12,-2 1-12,1 0-4,-1 0 6,-1-2-4,1 4-16,-1 0 11,0 1-10,1-1 15,-1 1 38,0 0 7,1-1 4,-1 1 31,0-3-60,-2 2 30,0-2-35,-2-1-30,0-1 25,-2 2-24,-1-3 2,-1 2-8,-2-2 3,0 0 3,0 0-12,-2 0-3718,-1 0 2768,0 1-2769,2-2 3735,1-2 0,1-2 0</inkml:trace>
  <inkml:trace contextRef="#ctx0" brushRef="#br4" timeOffset="100">3400 8178 8191</inkml:trace>
  <inkml:trace contextRef="#ctx0" brushRef="#br4" timeOffset="101">11950 8215 10813,'-6'11'-95,"4"-9"224,-1-2 17,1 0 145,0 0 29,1 0-7,2 0-14,1 0-136,3 0-46,1 1-16,3 2 20,1 4 57,0 2 6,1 5-12,2 0-140,0 3-37,0 3-24,2 1 50,-2 1-14,-1-2 104,2 2-105,-1-2 28,1 2-22,-1-3 0,1-1-14,-2-1 10,2-1-64,-2 0 12,1-5-17,0-2-11,0-3 48,-1-1-65,0-2 37,-3-1 54,-1-1-57,-2-1 62,-2 0 11,-2 0-9,0 0 2,-3 0 22,-2 0-35,-4 0 34,-4 2-36,-4-1 208,-3 5-41,-2 1 182,-2 4-179,-2 1-47,0 1-60,-2 2-25,0 1-234,0 1 55,0 0-229,1 3 259,1-1-472,2 1 237,2-2-347,2 0 20,3-1 188,1 1-148,4-3 160,1-1 56,2-1 0,1-2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7:12:11.799"/>
    </inkml:context>
    <inkml:brush xml:id="br0">
      <inkml:brushProperty name="width" value="0.075" units="cm"/>
      <inkml:brushProperty name="height" value="0.075" units="cm"/>
    </inkml:brush>
    <inkml:brush xml:id="br1">
      <inkml:brushProperty name="width" value="0.0375" units="cm"/>
      <inkml:brushProperty name="height" value="0.0375" units="cm"/>
      <inkml:brushProperty name="color" value="#333333"/>
    </inkml:brush>
    <inkml:context xml:id="ctx1">
      <inkml:inkSource xml:id="inkSrc23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8-06-05T17:12:11.822"/>
    </inkml:context>
    <inkml:brush xml:id="br2">
      <inkml:brushProperty name="width" value="0.05" units="cm"/>
      <inkml:brushProperty name="height" value="0.05" units="cm"/>
    </inkml:brush>
    <inkml:brush xml:id="br3">
      <inkml:brushProperty name="width" value="0.0375" units="cm"/>
      <inkml:brushProperty name="height" value="0.0375" units="cm"/>
      <inkml:brushProperty name="color" value="#FFC114"/>
    </inkml:brush>
  </inkml:definitions>
  <inkml:trace contextRef="#ctx0" brushRef="#br0">1788 62 8199,'-1'-17'1277,"0"10"-946,0 0-24,0 2-159,-1-1 0,1 1 124,-1 1-177,1 0 170,0 2-182,0 0 2,1 1 65,-1 0-54,-1 1-99,-1 0 51,-2 2-188,-1 1 97,-2 3 29,-1 2 55,-1 1-7,-1 2 42,-1 2-57,0 0 37,-1 4 77,1 0-47,-1 2 61,0 1-81,1 2 6,0 1-7,0 1 31,2 2 50,0-1-102,1 1 88,2-1-112,1 0-77,1-3 106,0-1-106,1-4 123,1-2 11,0-1-20,-1-3 9,2-1-118,-1-2-27,1-1-127,0-2 104,1 0-78,0-1 91,1-2-25,0 1-14,0-2 222,0 0-123,-1 0 122,1 1-15,-2-1-81,0 1 92,0 0-97,0 1 24,0-1-1,0 1 12,-1 0-31,1 0 9,0-1-2,0 0 16,1-1-60,0 1 45,0-1-67,0 0 57,0 0-5,0 0-109,1-1 10,-1 1-27,1 0 59,0 0 56,-1 0 12,1 0-25,0 0 25,0 0-22,0 0 26,0 0-11,0 0 0,0 0 36,0 0-21,0 0 39,0 0-35,0 1 11,0-1-18,0 0 77,0 1-55,0 0 60,0 0-63,0 1-7,0-1 15,0 1-14,0-1 5,0 1-4,0-2 5,0 2-1,0-2 33,0 2-25,0-2 27,0 1-32,-1-1 6,0 1-5,0-1 28,0 1 215,1-1-220,-1-2 203,2-1-279,1-5 69,1 2-59,1-3 41,1 2-46,0-1 19,0 1 24,0-1-31,1 1 34,0 0-26,1 0 17,-1 1-23,3 0 22,-1 0-11,2-1 8,0 1-4,3 0 95,0-1-62,2 0 65,2 1-81,1 0 110,2 0-74,0 2 81,3 1 14,1 0-88,0 2 104,3 0-112,0 2 64,1 1-37,2 3 36,1 2-38,1 2-96,0 3 76,1 2-74,-1 3 23,0 3 44,-2 4-51,0 5 70,-4 3-160,-2 4 114,-4 0-136,-3 2 78,-4 0 33,-4 1-41,-3 0 43,-2-1 172,-4 0-53,-3-5 150,-3 1-151,-6-5 242,-3-1-125,-4-2 231,-4-1-211,-4-1-46,-2-2-83,-5 0-9,-3-2 20,-4 0-30,-2-2 6,-3-1-107,-4-2 27,-1-2-55,-4-1 56,-1-2-61,-1-1 34,-1 0-66,2-1 52,0-1-118,1 0 2,2-1-100,3-2-334,3-1 137,3-2-223,4 0 211,4-3-6,4-1 58,4-3-59,5-1 88,3-3-26,4 0 55,4-1-138,4-1-112,4 1-27,4-1-105,3 2 340,5-1 51,6 0 203,3-2 0,3 0 1</inkml:trace>
  <inkml:trace contextRef="#ctx0" brushRef="#br0" timeOffset="1">2494 158 9502,'-1'-15'-189,"1"9"1127,-1 1-276,1 1-318,-1 0-76,1 2-102,0-1-160,0 1 309,0 1-442,0 2 268,0 3-320,1 3 233,0 4 8,2 5 137,0 3-69,0 3 31,2 6-162,1 1 98,1 7 27,2 3 9,0 6 103,2 0-123,0 6-206,1-2 48,1 5-185,-1-2 219,0 2-109,-1-3 76,-1-3-52,-2-4-251,-1-5 137,-3-3-170,1-6 60,-3-4 59,-1-5-109,0-4 134,-1-4-269,0-4 205,0-3-260,0-3 284,0-4 14,-1-5 163,0-6-1,-1-4 1</inkml:trace>
  <inkml:trace contextRef="#ctx0" brushRef="#br0" timeOffset="2">4390 207 10813,'0'-14'-321,"0"10"490,0 0 48,0 3 52,0-1-5,-1 3 6,1 1-117,-2 5 72,0 4-58,0 4 79,1 4-52,1 2 21,-1 3-54,2 2 177,0 6 53,2 3-15,3 4-31,1 4-128,1-1 0,0 4 10,0-2-236,-1 1 41,0-1-224,-1-4 241,0 0-256,-1-4 193,0-3-185,0-6 135,0-4-65,-1-5 36,0-4-172,-1-4 305,-1-4-27,-1-2 64,0-6-101,0-2-186,-1-8 66,0 0-66,-1-5 163,1 1-49,-2 0 72,0-1 37,-1 0-22,1 1 76,-1 0-86,1 2 46,-1 0-63,1 2-6,-1-1 61,-1 2-58,1-1 54,-1 1-69,0 1 5,-2-1 10,1 1-1,0 0 33,-1-1 1,2 1-4,0-1 7,0 1 63,2-1-53,0 1 52,1-1-72,1-1 90,1 1-65,1 0 71,2 1 23,3-1 37,4 0 15,1 0-27,4 0 55,-1 0 29,4 0 35,0 1 86,2 0-201,2 2 81,0 1-90,1 1-191,0 3 62,0 0-157,-1 3 166,-1-1 26,-1 3 71,-2 0-2,-1 3-374,-4 1 81,-1 3-272,-3 0 185,-2-1 213,-4 2-31,-1 0 95,-1 1 226,-4 0-98,-2 0 272,-5 0-253,-3 0 125,-6 2-139,-3 0 146,-3 1-99,-3 0 7,-1 2-60,0-1 8,-2 1-21,4 0-20,0 1 2,4 0-29,2-1-26,5-1 13,3 0-21,4-1 38,3 1-37,6-1-4,4 0-15,8 0 10,6 0 25,10-1 10,6-1-50,7 0-146,5-2-5,5-1-77,3-3 105,0 1 47,1-3 18,-5 1 22,-3-1-497,-5-1-5,-3-1-367,-4 0 46,-4 0 222,-4 0-51,-5 0 255,-4-1-214,-3 1 191,-4-1-245,-3 1 268,-2 1-140,-2 1 204,-1 1 50,0 0 134,1 2 177,1 1 0,2 0 0</inkml:trace>
  <inkml:trace contextRef="#ctx0" brushRef="#br0" timeOffset="3">3295 692 10813,'13'-3'-2266,"-5"0"2087,-3 0 35,1-1 144,-2 0 53,0 0-36,-1 0 41,0-1-50,-1 1 134,-1-1 35,-1 0 11,0 0-29,0 0-122,0-1 4,0 1-3,0-1 237,0 1-51,-1 0 236,-1 1-152,-1 0-25,0-1-87,-2 1-17,0-1-41,0 0 64,-2 0-49,0 0-39,0 0-78,-1 1 10,-1 0 0,-1 1-56,0 1 102,-1 1-107,-1 0 132,0 1-55,-1 0 30,-1 0-53,1 1-1,-2 3 34,0 2-48,0 2 61,-1 3 21,2 2-21,-2 2 26,1 2-78,0 2 32,2 3-31,1 1 40,2 2-54,3 1 39,3 0-33,2 1 45,3 0 90,3-1-70,5-1 64,4-2 3,4-3-53,3-3 58,3-3-78,1-2-76,1-4 53,1-3-48,-1-1-7,-1-3-24,-2-2-1,-3-2 18,-2-4-96,-3-3 37,-2-4-150,-2-2 135,-3-2-99,-3-3 135,-2 1-81,-1-3 77,-2 1 26,-1-2-74,-4 1 53,0-1-14,-2 1 22,-1 3 9,2 2 151,0 3-41,2 4 158,1 3-148,2 3-29,0 1-62,1 6 14,1 2 114,1 9-57,1 1 65,2 6-32,3 1-50,2 3 59,3 3-66,2 1-90,2 2 64,3 1-69,1 0 97,2 1-573,3-2 130,1-1-393,2-2-239,-1-4 276,0-2-233,-2-5 351,-2-3 229,-3-4-1,1-1 1</inkml:trace>
  <inkml:trace contextRef="#ctx0" brushRef="#br0" timeOffset="4">2415 755 10813,'-20'5'-2449,"9"-4"2305,0-1 144,1 0 765,2 0-133,1-1 523,1-1-579,2 1-164,1-1-200,2 1 50,0-1-139,3 1-33,1-2 7,4 0 13,3-2 107,3 0-7,6-3-25,2 0-82,6-2-5,3 1-49,3-2 53,3 2-101,3 0-21,1 1-30,4 0 60,-1 0-168,1 1 86,-4 1-287,-1 1-113,-3 0 85,-4 1-108,-5 2 188,-5 0-278,-7 2 87,-4-1-217,-5 2 292,-4 0 134,-4 2 86,-4 2 0,-4 2 1</inkml:trace>
  <inkml:trace contextRef="#ctx0" brushRef="#br0" timeOffset="5">3888 758 10813,'8'-10'-1189,"-5"4"1241,0-2 130,1 1 216,-1-1-25,1 0 91,-1 0-121,1 0-228,-1 2-8,-1 0-32,0 0 47,0 2 22,-1 0 46,0 0-54,-1 1 86,1 0-17,-1 0 22,-1 0-25,0 1-143,-2 0-39,-2 1-14,-1 0 28,-3 1 32,-3 1 62,-1 1-79,-4 5 165,-3 1-44,0 4 38,-4 3-58,1 0 14,-2 3-24,3 1 23,0 1-87,3 1 38,2 2-35,3 0 53,2 1-134,4 0 99,4 1-89,2-2 130,4-1-127,3-3-46,6-1-14,5-4-105,6-3 102,5-3-52,3-3 54,4-1-401,1-3 129,2-2-344,0-2-187,-1-4 219,-2-2-238,-1-3 296,-4-2 138,0-2-11,-5 1 76,0-3-102,-4 1 176,-1-1 46,-3 1 144,-1-1 109,-1 0 0,-1-1 0</inkml:trace>
  <inkml:trace contextRef="#ctx0" brushRef="#br1" timeOffset="6">6475 1228 12076,'18'3'793,"-6"-2"-531,3-2-622,1 0 143,2-1-421,1-1 329,0-1-205,1 0 132,-2 0-243,1 2 220,-3 0 34,0 1-2,-2 0 0,-1 0 0</inkml:trace>
  <inkml:trace contextRef="#ctx0" brushRef="#br1" timeOffset="7">6386 1213 10813,'16'3'-118,"-12"-2"297,-1-1 90,-2 0 23,0 1-303,-1-1-263,1 2-320,-1 0-194,0 2-1,0 0 1</inkml:trace>
  <inkml:trace contextRef="#ctx0" brushRef="#br1" timeOffset="8">6078 1216 10813,'11'1'-371,"-8"-1"-202,-1 0 174,-1 0-344,0 1 411,0-1 128,2 2 204,0 1 0,3 1 0</inkml:trace>
  <inkml:trace contextRef="#ctx0" brushRef="#br1" timeOffset="9">5393 1250 10813,'38'0'127,"-19"-2"21,-1-1 154,1 0-255,-1 0 76,-1 1-224,-3 1 217,-1 1-690,-1 0 244,-1 1-517,0 2 347,1 2 122,0 0 0,1 1 1</inkml:trace>
  <inkml:trace contextRef="#ctx0" brushRef="#br1" timeOffset="10">4667 1306 10813,'25'-5'0,"-14"0"0,-1 0 0,0-2 0,-2 1-44,0 1 131,-1 0-8,-2 2-214,1 0 55,0 1-239,1 2 165,-1 0-231,3 0 95,0 2-188,2 1 192,3 2 80,2 0 0,2 1 1</inkml:trace>
  <inkml:trace contextRef="#ctx0" brushRef="#br1" timeOffset="11">4056 1358 10813,'18'-10'0,"-11"3"155,-1-1-41,0 1 111,0 0-85,0 3-418,0 0 67,1 2-268,0 1 187,3 3 167,1 2-166,2 3 36,3 2-187,1 1 0,3 2 1</inkml:trace>
  <inkml:trace contextRef="#ctx0" brushRef="#br1" timeOffset="12">6802 1337 10813,'-12'4'-594,"8"-3"1090,-1-1-35,3 1 96,-1-1-250,1 0-774,1 0 242,2-1-327,1 0 453,3 0 27,0 0-183,1 0-72,2 0-290,-1-1-1,2-1 1</inkml:trace>
  <inkml:trace contextRef="#ctx0" brushRef="#br1" timeOffset="13">3255 1448 10813,'25'-4'-837,"-13"-1"678,0 0 29,1-2 122,1 1-1,0-1 305,0 2-96,1 0 172,2 1-195,-1 1-80,2 2-7,0 0 8,1 2-372,-1 1-89,4 3-361,0 1 0,2 3 0</inkml:trace>
  <inkml:trace contextRef="#ctx0" brushRef="#br1" timeOffset="14">7002 1401 11325,'-12'12'1560,"7"-7"-964,2-3-210,0 1-200,2 0-74,-1 1-176,2 1 201,-1 1 54,1 1 79,0 0 21,0 2-755,0 0 165,0 2-468,1 0-197,0 0 309,0 0-323,2 0 308,0 1 188,3 0-25,0 0 0,2 2 1</inkml:trace>
  <inkml:trace contextRef="#ctx0" brushRef="#br1" timeOffset="15">2629 1454 10813,'10'-1'-150,"-6"-1"295,0-1 146,0-1-21,1 1 21,2 1-482,-1 1 81,3 1-308,1 2-173,3 1 262,1 4-325,3 1 262,2 3 0,1 1 0</inkml:trace>
  <inkml:trace contextRef="#ctx0" brushRef="#br1" timeOffset="16">2008 1506 10813,'13'-6'68,"-6"4"-247,2 0 139,2 1-231,3 1-194,3 1 175,0 0-264,5 2 257,0 2 0,4 2 0</inkml:trace>
  <inkml:trace contextRef="#ctx0" brushRef="#br1" timeOffset="17">1196 1570 10813,'12'-1'-359,"-5"0"112,2 0-313,2 0 200,4 0-5,3 1-1,3 0 1</inkml:trace>
  <inkml:trace contextRef="#ctx0" brushRef="#br1" timeOffset="18">7080 1567 10813,'-1'17'-2177,"-1"-7"2045,-3 0 118,-1 0 3,-2 1-18,-2 2-57,-1 0-1,0 2 1</inkml:trace>
  <inkml:trace contextRef="#ctx0" brushRef="#br1" timeOffset="19">696 1627 10813,'5'-4'-67,"-4"-1"25,-1 1 186,1 1 54,1 2 71,1 0 23,1 1-702,1 0 125,1 2-450,1 1 90,1 1 354,2 1-171,1 1 266,3-1 0,2 1 0</inkml:trace>
  <inkml:trace contextRef="#ctx0" brushRef="#br1" timeOffset="20">21 1714 10813,'-9'-32'-13,"7"19"-255,1 2-294,0 4 326,1 2-24,0 3 206,1 1-61,1 2 0,3 2-13,2 4-21,2 1-18,4 3-18,0-1 0,2 1 0</inkml:trace>
  <inkml:trace contextRef="#ctx0" brushRef="#br1" timeOffset="21">7126 1724 10372,'-7'11'-253,"4"-6"425,-1 2-286,2 0 120,-1 1-295,2 1 13,-1-1-20,-2 2-81,0-1 0,-2 1 0</inkml:trace>
  <inkml:trace contextRef="#ctx0" brushRef="#br1" timeOffset="22">19 1783 9725,'0'14'-55,"0"-5"-27,0 0-4,1 2 25,1-1-112,0 2 51,0-1-203,2 1 115,0 1 0,1-1 0</inkml:trace>
  <inkml:trace contextRef="#ctx1" brushRef="#br2">5292 2145,'-12'40,"-24"-1,-27-1,-24-2,-18-2,-21-3,-18-4,-21-4,-9-3,-12-6,-3-4,-12-5,0-5,6-5,-1-5,13-4,9-6,12-3,18-4,15-4,24-3,21-2,21-2,24-1,27-1,24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24">1704 1915 10813,'-11'-17'493,"7"10"-103,1 2-24,1 1-311,0 2 81,-1 1-202,-1 2 105,-1 1-35,-1 5 104,-1 3 31,-1 4-230,0 3 56,0 0-237,1 3-18,1-2 151,1 3-152,1-2 242,0 0 22,2-2 0,1 0-40,1-3-169,2-1-30,2-2-66,2-2 120,3-2-230,3-1 196,2-3-231,1 0 233,3-2 19,1-2 119,2-1 0,1-4 0</inkml:trace>
  <inkml:trace contextRef="#ctx0" brushRef="#br3" timeOffset="25">1857 1968 10813,'-19'-23'245,"11"11"62,0 1 117,2 1-4,1 2-150,1 1 21,1 2-29,0 1-172,2 1 9,0 5-114,1 2-180,1 8 127,2 1-210,2 7 285,2 2-176,1 4 174,1-1-189,0 4-21,-1-2 60,0 1-94,-2-1 84,-1 1-11,-1 0 66,-2 0-44,-1 0-203,-1-2-121,-2 0-253,-3-2-1,-2-1 1</inkml:trace>
  <inkml:trace contextRef="#ctx0" brushRef="#br1" timeOffset="26">3423 2033 10813,'-10'-2'-1749,"4"0"1961,0 0 510,1-2-283,-1 1 103,3 0-245,-1 1 104,2 0-332,0 0 48,2 0-168,-1 0 221,1-1 3,1 1 119,2-1-30,0-1 0,3 1-271,0-1 78,3 0-257,-1 0 16,1 0 41,0 0-101,2 0 119,-1 1 12,1 0 68,0 0 34,1 2-38,1 0 74,0 1-64,0 0 85,1 1-4,-1 1 3,1 3-6,-3 2-117,0 4-7,-2 1-24,-2 3 39,-2 2 51,-3 2 22,-1 0-38,-3 3 36,-3-1-55,-3 1 40,-2-1-45,-4 0 54,-1-2-15,-2 0 13,-1-3-10,0-1 2,-1-1-1,1-4 1,0-1 104,1-4 34,1-1 11,2-2-23,1-1-87,2-1-10,1-1 21,3-2-14,1-2-118,4-2-47,0-2-3,3 1-39,2-1 163,4 0-49,3 1 39,2 1 12,2-1-51,1 3 36,1 1 109,1 1 48,0 2 138,2 0-129,-2 1-10,3 2-117,-3 0 38,1 3-27,-1 1-209,0 2 29,-3 1-198,1 0-183,-2-1 107,0 1-156,-2-1 145,-1-1 107,-1-1-49,-1 0 24,1 0 0,-1-1 0</inkml:trace>
  <inkml:trace contextRef="#ctx0" brushRef="#br1" timeOffset="27">3971 2024 8562,'4'0'-322,"-3"0"322,-1-1 270,0-2-53,0 0 240,0 0-236,0-1-35,0 1-117,0-1-6,0 0-1,-2 1 399,1-1-66,-1 0 280,0 0-195,0 1-145,-1 0-44,0 0-23,0 0-175,-2 1-7,-1 1-33,-1 0-191,0 1 186,-4 0-212,1 2 226,-2 1-47,0 3 149,-1 1-129,1 2 80,-1 1-264,2-1 111,1 1-226,1 0 208,2 0-34,2 1 128,1-2-33,2 1 105,1-1-78,1 0 80,2 0-82,2-1-1,2-1 17,3 0-7,2 0 120,2 0-87,0 0 99,2 0-116,1 1-71,-1 1-31,2 0-6,-1 0-192,0 1 118,-1 2-192,-1 0 184,-1 1-107,-3-1 39,-1 0 4,-3 1 94,-2-1 158,-2-1-27,-1-1-21,-2 0-125,0-2 24,-3 0-48,-1-4 45,-2 0 330,0-2-51,-1 0 267,0-3-20,0-1-122,2-4 105,0-4-123,1-3-193,1-4-53,2-2-51,1-1-247,0-2 167,2 0-238,0-1 209,3 2 41,1 1 36,1 2 56,1 2-158,0 3-26,1 1-6,-2 2-10,1 2-32,-2 1 119,0 1-130,-1 1 150,-1 1-249,0 1 71,-1-1-215,1 2-123,-2-2 221,1 1-165,0-2 289,1 0 0,2-2 1</inkml:trace>
  <inkml:trace contextRef="#ctx0" brushRef="#br3" timeOffset="28">992 1997 10813,'0'-14'-997,"0"9"1782,0 2-185,0 2-212,0 2-1,0 2-125,0 3 0,0 5-527,0 3 116,0 3-362,0 2 166,0 1 178,1-1-81,1 3 204,0-2 34,1 3 97,-1-2-142,0 2-135,0-1-89,-1 0-69,0-1 169,0 0 10,-1-2 112,1-2-53,-1-1 55,0-3-139,0-2 16,1-2-103,0-1 0,0-1 0</inkml:trace>
  <inkml:trace contextRef="#ctx0" brushRef="#br3" timeOffset="29">1439 2169 8880,'0'-12'2430,"0"6"-2121,-1 1-86,1 1-104,0-1-339,-1 1 206,0 0-229,0 1 196,-1 1 139,1 0 35,-1 1 57,-2 0 0,-1 0-470,-1 0 97,-1 0-318,0 1 184,-2 0 117,0 1-45,0 0 59,-1 2 142,1 2-35,-1 2 120,1 1 48,0 2-92,1 0 114,0 2-143,2 0 35,1 2-21,0 0 59,3 1-43,0-1 69,2-1-57,0-1 37,1-1 94,3-2-87,1-1 94,2-2-118,1-2 104,0-1 38,1-2 0,0 0 33,0-2-141,0-1 51,0-2-46,0-1 20,-1-1-11,-1-2 38,-1 2-33,0-1 16,-2 1-6,0-1-12,0 2-63,-2 0 46,1 2-68,-2 0 82,1 2-212,0 1 48,1 0-197,-1 0 110,2 1-21,-1 2 105,1 4-10,-1 1 96,2 2-52,0 2 37,1 1-95,0 1-326,1 0 6,2 2-191,0-3 255,1 1 126,1-1 68,2 0 0,1 0 1</inkml:trace>
  <inkml:trace contextRef="#ctx0" brushRef="#br3" timeOffset="30">995 2207 10555,'0'-11'860,"0"6"-598,1 1 0,1 0-400,1 1 92,0 0-281,3 0-25,0 0 159,3 1-125,0-1 165,2 0 31,0 1-15,1-2 60,2 1 113,0-1 125,1 1-24,0-1-49,1 1-100,-1-1-14,0 3 7,0-1 9,-1 2 157,-1-1 3,-1 3 151,-3 0-82,0 3-45,-3 2-49,-1 2-8,-2 2 23,-1 2-15,-4 1 21,-1 1-51,-6 0 2,-1 0-22,-5-1-14,-1 0-133,-1 0-40,-1-2 19,1 0 31,-1-2 132,3-1 4,0 0-3,1 0-802,2-2 299,1 0-678,0-1 505,1-1 0,0-1 0</inkml:trace>
  <inkml:trace contextRef="#ctx0" brushRef="#br3" timeOffset="31">761 2180 10093,'0'-8'355,"0"6"-355,0 0-60,1 1-115,0 0 27,0 0 69,0 0-9,0 0 68,0 0 11,-1-1 76,1 0 0,-1 0-86,0-1 274,-1 1-118,0-1 269,-2 1-204,-2-1-30,-1 1-69,-3 1-24,0 0-54,-1 0-45,-1 1 25,-1 0 11,-1 2-54,0 2 13,-1 2-146,1 3 148,0 1-21,-1 2 103,3 1-89,0 1-109,1 0-30,2 1-104,1 0 107,2 2 81,2-1 17,0-1 67,2 0 20,2-2-38,2-1 53,2-2-63,3 0 36,3-4-24,0 0 35,2-3-35,0-1 102,1-1 16,0-2 16,0-2 87,0-1-153,-1-3 76,-1-1-91,-2-2 82,-1 0 48,-2-1 2,-2 0 130,-1 0-182,-1 0 98,-2 0-133,1 0 23,-2 1 4,0 1 9,0 2 13,0 0-205,0 3 54,0 1-523,0 1 257,2 3-144,-1 2 195,2 3 116,1 3-53,1 2-96,1 3 9,0 0 24,1 2-10,2 0 135,0 1-45,1-1-33,0-1-28,1 0-38,1-1-1,1 1 1</inkml:trace>
  <inkml:trace contextRef="#ctx0" brushRef="#br1" timeOffset="32">22 2151 10813,'0'20'-2166,"0"-10"1934,0 2 89,1 0 62,2 1 81,2 1 0,2 1 0</inkml:trace>
  <inkml:trace contextRef="#ctx0" brushRef="#br1" timeOffset="33">7073 2169 10813,'-11'16'0,"6"-7"0,0 0-37,2 1 52,1-2-22,0 2 149,2-2-354,-1 1 154,1-1-241,0-2 169,1 0-321,0-1 205,0-2-330,3 1 322,0-1-1,1 1 1</inkml:trace>
  <inkml:trace contextRef="#ctx0" brushRef="#br1" timeOffset="34">7069 2341 10813,'0'12'-68,"0"-5"208,0 0 25,-1 1 97,-1-1 29,-1 3 129,0 1-183,0 0 62,1 1-152,0-1-598,0 2 240,2-1-420,0 2 335,0-2 270,0 0 35,1-1-264,0-1-103,2 1-407,1 0-1,1 1 1</inkml:trace>
  <inkml:trace contextRef="#ctx0" brushRef="#br1" timeOffset="35">43 2382 10813,'0'32'-1785,"0"-17"1592,0 1 11,0-1 94,0-1-111,0 1 177,0 0-104,1 1 117,2 0 0,0 1 0</inkml:trace>
  <inkml:trace contextRef="#ctx0" brushRef="#br1" timeOffset="36">7107 2587 10813,'-7'13'7,"2"-5"-1,0 0 79,1 2 69,0 0 3,0 1-110,1 1 67,1 1-208,1 0 209,0 0-572,1 0 207,0 1-381,0-2 213,1 1 109,0-1-74,3 0 0,1 0 1</inkml:trace>
  <inkml:trace contextRef="#ctx0" brushRef="#br1" timeOffset="37">64 2622 10813,'-8'14'-539,"5"-5"129,-1 2 203,1 0 23,2 3-8,-1 0 56,2 2-177,0 0 225,0 0-167,0 1 156,1-1-1,1 1 1</inkml:trace>
  <inkml:trace contextRef="#ctx0" brushRef="#br1" timeOffset="38">7123 2892 10813,'-2'27'-780,"0"-13"791,0-2 126,0 3 29,0-2-157,1 3-117,0 0-19,1-1 27,-1 2-328,2-2 231,-1 1-360,3 1 341,0 0 0,3 1 0</inkml:trace>
  <inkml:trace contextRef="#ctx1" brushRef="#br2" timeOffset="16">5389 3248,'-12'40,"-24"-1,-27-1,-24-2,-18-2,-21-3,-18-4,-21-4,-9-3,-12-6,-3-4,-12-5,0-5,6-5,-1-5,13-4,9-6,12-3,18-4,15-4,24-3,21-2,21-2,24-1,27-1,24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40">1684 3101 10813,'-10'-7'234,"6"4"-313,1 1 44,0-1-303,1 2 266,-1 0-183,0 1 176,-1 0-190,0 2 85,-1 1 88,1 1 13,-2 2 88,1 1-1,-1 1 1,0 0 0,1 2 0,-2 1 16,2 1-47,-1 1 29,1 2 41,1 1 56,0 0 0,1 1 11,2-1-75,0 0 3,1-1 25,1-2-19,2-1 8,2-3-1,3-1-18,1-2 73,3-2-46,0-1 49,3-2-62,1 0-21,0-2 9,2-1-12,0-4 41,0-2-17,0-2 18,-1-2-14,0-1-6,-2-3 25,-2 1-13,-2-3 35,-3 2 101,-2-3-81,-3 1 77,-1-2-64,-2 1-34,-2-1 52,-2 2-58,-4-1-78,-2 3 51,-3-1-50,-1 4 83,-1 1 5,0 4-2,0 3 1,0 1-467,0 3 85,2 1-302,-1 2-9,2 2 211,1 3-150,2 2 166,1 2 87,3 2 11,0 1 42,3 1 0,-1 1 0</inkml:trace>
  <inkml:trace contextRef="#ctx0" brushRef="#br1" timeOffset="41">3912 3136 10813,'-6'4'-1003,"3"-3"216,-1-1 322,0 0 783,-1 0-23,0 0 471,-1 0-217,-1 1-221,1 0-27,-1 1-96,-1 2-74,0 2-39,-1 2 8,0 1-112,0 2 59,1 2-11,-1 1 45,3 1 87,-1 1 14,3 0-65,1 0 29,2-1-73,1 0 79,1 0-136,3-2-53,4-1-221,2-2 15,4-3-85,2-1 123,2-4 72,1 0 51,1-5 72,1-1 19,-1-6-46,0-3 35,-1-4 59,-1-3-37,-3-1 42,-2-2-74,-3 1 151,-3-1-16,-2 0 160,-3 3-45,-2 0 34,-3 2-84,-3 2 11,-3 2-196,-3 3 85,-2 3-78,-2 3-247,-1 2 67,-2 2-213,3 1 182,-2 3 132,3 1 35,1 2-375,2 2-91,0 0-433,2 2 0,0-1 0</inkml:trace>
  <inkml:trace contextRef="#ctx0" brushRef="#br1" timeOffset="42">3698 3119 10813,'7'-7'-570,"-5"3"592,-1 1-425,-1 0 700,1 1 322,-1 0-422,-1 3 364,1 2-676,-2 6 160,0 2-190,-1 4 209,0 2 10,0 2 110,-1 1-19,0 0-26,1 2-505,-1-2 68,1 1-322,0-2-56,1-2 244,1-1-114,0-1 235,0-1 142,-1-2 0,0 0 0</inkml:trace>
  <inkml:trace contextRef="#ctx0" brushRef="#br1" timeOffset="43">3565 3123 10813,'-2'5'-2477,"1"-3"2332,0-2 274,-1 1 29,0-1 22,0 1 76,0-1-80,0 0 14,0 0-14,1 0-99,-1 0 7,1-1-9,0 1 0,0-1 46,0-1-20,1 0 50,-1 0 60,0 0 45,0-1-17,0 1-4,0-2-6,0 2 26,0-1 9,0 2-34,0-1-10,0 1-34,1 0 66,-1 0-70,-1 1 33,0 2-37,-2 1-249,0 4 45,0 3-268,-2 3 89,0 2 32,1-1-30,-1 2 120,2-1-86,1 0 65,1-2-88,0 0-87,2-3 60,0 1-129,1-4 185,2 0-29,4-3 123,2-1-58,2-2 51,4-2-223,1-2 58,3-3-210,-1-2 194,1-3-11,-1 0 127,0-1-9,0-1-1,0 0 1</inkml:trace>
  <inkml:trace contextRef="#ctx0" brushRef="#br1" timeOffset="44">78 3109 10813,'-1'24'-1939,"-1"-11"1662,1 2 107,0 0 33,0 2 107,1 1 7,0 1 0,0 2 0</inkml:trace>
  <inkml:trace contextRef="#ctx0" brushRef="#br3" timeOffset="45">982 3144 10374,'0'-8'-272,"0"6"275,0 4-142,0 2 131,0 6-49,0 1 60,0 4 0,0 3-1,0-2 1,0 4-102,0-2 71,0 3-78,1-2 13,0 1 56,1-1-62,1 0 58,1-2-26,-1 1 11,0-2-18,0 0 32,0-2-147,-1-3 101,0-1-106,0-2 145,0-2-10,-1-3 3,0 0-12,0-2 12,0-1-5,0-2 0,1-2 142,-1-3 20,-1-2 22,0-3-37,0 0-135,0-2 19,0 2-19,0-2 48,-1 2 438,-1 0-48,0 2 281,0 1-312,0 2-140,1 0-75,0 1-19,1 1-166,0 0 25,1 1-149,1 1 61,3 0 88,2 0 4,2 1 55,1-1-123,2 2 48,2-1-108,0 2 135,2-1-46,1 1 45,0-1-45,1 3 68,-1 0-38,2 2 39,-3 3-28,0 2 101,-2 1-64,-1 1 71,-3 1-85,-1 0-7,-2 1 12,-2 0-11,-3 0 150,0-1 34,-4 0 27,-1-1-42,-5-1-69,-4-1-44,-2-2 56,-5 0-263,2-1 66,-2-1-199,2-2 204,-1 0-539,2-1 338,1-1-464,-1-3 378,1-1 0,-1-3 0</inkml:trace>
  <inkml:trace contextRef="#ctx0" brushRef="#br3" timeOffset="46">885 3230 8204,'3'5'383,"-1"-3"-323,-3-1 98,1-1-120,-3 0-17,2 0 29,-1 1-86,0-1 67,1 1 77,0 0 187,0-1 23,1 0-23,-1-2-164,1-2-51,0 1 37,-1-2-13,0 1 24,-1-1-8,-1 1-151,-1-1 118,-2 2-119,-1 0-6,-3 2-32,-1 1-6,-1 0 9,-2 2 11,-2 1-58,1 4 6,-3 2-6,1 3 128,0 1-62,0 1 45,1 1-48,0 0 39,1 1-26,2 0 10,1 0 43,3-2-30,1 1 44,3-1-14,2-2-21,1 0 25,2-3-18,2-2-10,2 0 27,3-4-19,5 0 20,2-2 10,3-2-14,-1-2 14,2-3 48,-3-2-56,2-2 60,-3 0-74,-1-1 112,-1 0 28,-3 1 17,-1 0 86,-2 1-169,-1 1 84,-2 2-89,-2 0-114,0 3-124,-1 0 57,0 5-69,0 1 208,1 6-46,1 0 35,1 2-268,1 1 79,1 0-248,2 2 46,2-1 27,0 2 30,1-1 89,1 0 64,1-1 0,2 1 0</inkml:trace>
  <inkml:trace contextRef="#ctx0" brushRef="#br3" timeOffset="47">1482 3297 10813,'0'-13'-705,"0"8"575,0 0 174,0 0-83,0 1 70,0 0-5,0 0-94,0 1 74,0-1-29,0 1 23,0-1 37,-1 0 44,0 1-49,-1-1 56,-1 0-9,0 1 1,-1 1-52,1 1-85,-1 0-84,-1 0 45,0 1-1,-1 1 4,-1 1 69,-1 2-78,1 1 65,-1 2 37,1 0-45,-1 1 46,0 1-9,0 0 3,1 1-11,0 0-5,1 1 49,1-2-36,1 2 45,1-2-34,1 1-9,1-3 18,1 2-16,2-3 17,1 1-13,2-2 14,2-1 65,0 0-52,2-2 56,0-2-74,0 1 77,-1-1 27,1-1 0,-2-1-6,0-2 43,-1 0-76,-1-2 88,0 0-96,-1-1-15,-1 0 38,-2 0-30,1 0-9,-1 1 5,-1 0-2,0 1-92,0 1-16,0 2-23,0-1-138,0 2 125,1 1-151,0-1 120,0 2-67,1 0 116,1 1-48,0 2-37,1 1-11,0 2-33,1 1 38,-1 0-35,1 2 93,0 0-118,0 0 128,1 0-13,0 0 25,0 0 9,1-1-1,0 0 1</inkml:trace>
  <inkml:trace contextRef="#ctx0" brushRef="#br3" timeOffset="48">866 3234 10813,'0'14'-2283,"0"-7"2101,0 1 38,0-1 144,0-1 0,0 0 0,1-1 0,0 1-2,1-1 0,3 0-1,0-1 0,2 2 0</inkml:trace>
  <inkml:trace contextRef="#ctx0" brushRef="#br1" timeOffset="49">7215 3387 10813,'-2'30'-290,"-1"-15"115,0-1 157,-1 0-72,1 0 54,0 1-113,0-1 174,2 1-396,0-2 157,0 0-281,2-2 214,0 1 105,2-1 0,0 2 0</inkml:trace>
  <inkml:trace contextRef="#ctx0" brushRef="#br1" timeOffset="50">86 3453 10813,'-7'33'-490,"3"-15"122,0 0-305,2-1 231,1 1 242,0-1-11,2 1 132,-1 0-1,1 2 1</inkml:trace>
  <inkml:trace contextRef="#ctx0" brushRef="#br1" timeOffset="51">7190 3645 10813,'-13'17'-1989,"5"-8"2240,2 1 468,-1 0-158,2 1-187,1-2 0,0 1-112,2-1-137,0-1-35,2 0 9,-1 0-180,2-1 177,0-1-194,1-2-287,2 0-92,2 1-371,1 0 0,2 1 1</inkml:trace>
  <inkml:trace contextRef="#ctx0" brushRef="#br1" timeOffset="52">89 3790 10813,'-8'21'0,"3"-10"-320,0 0 77,1 0-203,2 1 2,0 0 131,2 2-138,1 0 245,1 0 48,3 2 144,1 0 0,2 1 1</inkml:trace>
  <inkml:trace contextRef="#ctx1" brushRef="#br2" timeOffset="30">5348 4160,'-12'40,"-24"-1,-27-1,-24-2,-18-2,-21-3,-18-4,-21-4,-9-3,-12-6,-3-4,-12-5,0-5,6-5,-1-5,13-4,9-6,12-3,18-4,15-4,24-3,21-2,21-2,24-1,27-1,24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54">985 3870 8877,'-9'-4'1773,"6"2"-1408,1 1 126,1 0-620,0 1 190,0-1-431,0 1 213,0 1-4,0 1 52,0 1-77,0 2 14,1 1 120,-1 1-29,1 0 142,0 1 50,0 2-74,0 2 48,1 1-89,0 1 23,0 3 1,2 0 1,1 2-10,0 0 9,1 1 9,0 1 4,1 0-137,-1-1-51,0-1-8,0-1-200,-1-2 184,1 0-207,0-4 177,-1 0-94,1-4 180,-1-1-80,0-3 132,1 1-1,0-2 1</inkml:trace>
  <inkml:trace contextRef="#ctx0" brushRef="#br3" timeOffset="55">1414 3976 10458,'0'-9'-146,"0"4"265,0 1-107,0 0 51,-1-1-195,1 0 23,0 1-15,0-1 77,-1 1 24,1-1 136,-1 0-11,-1 0 0,-1 0 0,0-1-100,-1 2-30,-1 0-66,0 2 45,-2 0 18,0 1 58,-2 0-39,0 1-53,-2 2 50,1 2-49,-1 1 44,0 3 30,1 2-31,0 1 39,0 0-1,2 2-1,1-1-13,2 1 9,1-2-75,2-1 55,1-1-59,1-1 172,0-2-84,1-1 87,2-1-104,3-2 142,2-1 41,1-1 6,2-1 11,0-2-158,1-2 48,-1-1-40,-1-2-53,0 0 39,-1-1-38,-1 1 62,-1-1-23,-2 1 16,0 2-21,-2 0 22,-1 2 1,0 1-60,0 2 33,-2 2-54,1 1 52,-1 5-9,0 2 12,0 2-148,0 3 106,0 1-113,0 2 138,1 0-207,0 2 36,1-1-182,1 1 173,0-2 36,0 2 53,0-3 31,1 1-436,-1-2 110,0-2-185,1-2 233,0-1 179,0-3 0,1 1 0</inkml:trace>
  <inkml:trace contextRef="#ctx0" brushRef="#br1" timeOffset="56">3871 4031 10794,'-6'0'1485,"3"0"-1355,1 0-33,-1 0 0,0 0 62,0 0 111,-1 0 21,0 1-29,-1-1-329,-1 2 70,0 2-210,-2 2 126,1 0 34,-2 3 68,1 0-45,-2 3 50,1 2 30,0 1-40,1 1 2,2 2-20,2-1-10,1 1 20,1-1 84,2-1-7,2 0 15,1-3-14,6-1-141,1-2-43,5-2-27,1-2-40,2-3 87,2-2 9,1-3-18,1-4-5,-1-3 40,2-6-51,-3-2 108,0-4-11,-3 0 11,-1-2-23,-4-1 137,-2 0 38,-2 0 9,-4 1-35,-1 0-126,-3 2-5,-2 1 23,-1 3 222,-6 1-23,0 4 198,-3 1-176,-2 4-215,0 1-28,-1 4-162,1 1-375,0 2 136,0 3-287,2 2 325,3 3-603,1 2 451,3 0-596,1 1 592,2-1 0,-1 1 0</inkml:trace>
  <inkml:trace contextRef="#ctx0" brushRef="#br1" timeOffset="57">3636 3958 9502,'2'-4'999,"-2"2"160,0 1-722,-1 3 414,1 2-681,-1 5-74,1 4 40,0 3-118,0 4 144,0 1 42,0 2 34,0 3 11,0-1-436,0 2 113,0-2-327,0 1 2,-1-1 124,0-2-95,0-1 110,-1-2-136,1-3 38,-1-1-97,2-3 101,-1-2-167,0-3 30,1-2-43,0-3 179,1-2 155,0-3 0,0-2 0</inkml:trace>
  <inkml:trace contextRef="#ctx0" brushRef="#br1" timeOffset="58">7159 3957 10813,'-16'34'-133,"8"-17"296,2-1 48,1 2-52,2-2-63,1 1-24,0-2 29,2 0 0,0-1 11,1 0-9,2-2-230,1-1-563,2-2 131,1-1-369,0 0 494,2 0-1,0 2 1</inkml:trace>
  <inkml:trace contextRef="#ctx0" brushRef="#br3" timeOffset="59">849 4080 10813,'0'-11'-925,"0"6"1006,0 0 98,0 0-155,0 0 21,0 0-126,0 1 9,0 0 2,0 0 45,0 1 37,1 0 3,-1 0-14,0-1-21,0 1 20,0-1-60,0 1 91,-1-1-106,-2 1 39,1 0 57,-3 0-77,1 0 82,-2 0 1,0-1-1,0 0-1,-1 0-11,0 1-4,-1-1 3,0 1 4,-1 0-32,-1 1 25,0 1-27,0 0-20,0 1 38,0 2-39,1 2 48,0 3-64,0 2 44,1 2-50,0 2 62,1 0-8,1 1-5,1 0 1,0 1-23,2 0 15,0-1-11,2-1 4,0-1 17,1-3-12,1 0 12,0-2-9,2-1 96,1-1-70,2-2 77,1-1 2,0-1 29,1-1 8,-1-2-24,1 0 13,-1-3-64,1-1 74,-2-2-79,1-1-6,-1-1 21,0 0-5,-2-1 35,0 2-24,-1 0 22,-1 2-28,0 0-62,-1 2 50,0 1-62,1 2-51,-1 0-50,1 1 1,-1 1 9,1 0 26,0 1 53,0 2-66,1 3-18,1 3-21,-1 1-21,1 2 27,0 0 70,0 2 17,1 0-51,0 0-35,1 0-100,1 0-67,-1-1 52,2 0-114,-1 0 257,0-2-85,1 1 181,1-1 0,0 0 0</inkml:trace>
  <inkml:trace contextRef="#ctx0" brushRef="#br3" timeOffset="60">1607 4026 10813,'2'6'-2273,"-1"-4"2281,0-1 8,0-1 324,0 0-118,0 0-30,0-1-51,1 0-85,0-2 39,0 0-30,1-1 44,-1 1 0,1-1-6,-1 1-8,0 0 7,-1 1 93,1 0 11,-1-1 276,-1 2-306,-1 0 185,0 3-322,-4 0 65,-1 5 27,-1 1-22,0 3 29,-1 0-72,1 3 41,0-1-41,1 1 65,2-1-30,0 0 18,3 0-72,0-3-138,3 1 5,1-1-122,5-3 159,3 0-318,5-3 146,2-1-221,3-1-326,2-1 218,2-2-205,0-2 320,3-4 232,0-2 0,1-3 1</inkml:trace>
  <inkml:trace contextRef="#ctx0" brushRef="#br3" timeOffset="61">1061 4038 10813,'-7'8'-60,"2"-6"52,0-1 11,1-1 7,1 0 55,1 0-236,0 0-179,0 0 16,3 0-88,1 0 337,3 0 100,1 0-26,1-1-51,-1 1 122,2-3-122,0 0 103,1-1 41,0 0 14,2 0 22,1-1-7,1 2-28,0-1 48,2 1-10,-1 1 12,1 1-36,-1 1-14,0 0 25,1 1-29,-3 1-15,0 3 33,-2 2-16,-1 2-140,-3 2 90,-2 1-122,-2 1 224,-2 0-60,-2 1 72,-4 0-97,-3-1 117,-4 0-87,-2-2 86,-2 0-99,-1-2-95,-2 0 76,2-1-75,-1-2-218,2-1 69,1-2-203,0 0 171,2-1-147,0-1 40,2 0-198,1-3 92,0-1 0,0-2 0</inkml:trace>
  <inkml:trace contextRef="#ctx0" brushRef="#br1" timeOffset="62">67 4230 10813,'-1'24'-368,"-1"-13"117,-1 1 227,1 0-197,0 0 75,1-1-226,0 1 289,1-1-110,0 1 112,0-1-28,1 0-143,1-1 192,1 0-142,1-1 115,2-1 0,0 1 1</inkml:trace>
  <inkml:trace contextRef="#ctx0" brushRef="#br1" timeOffset="63">7151 4238 8871,'-8'0'1023,"4"0"-444,2 0-205,-1 0-24,0 0-87,1 0 97,-1 0-74,1 0 75,-1 0-99,0 2-127,0 1 95,1 1-66,-1 2-217,1 1 94,0 1-238,1 0 171,0 1-744,1-2 250,0 0-707,0-2 455,1 1 0,-1-1 1</inkml:trace>
  <inkml:trace contextRef="#ctx0" brushRef="#br1" timeOffset="64">6657 4343 10768,'-11'-6'736,"7"5"-769,2 0-501,1 2 144,1 0-353,1 2 324,2 0 162,2 0 9,2-1 18,2 0 0,1 0 1</inkml:trace>
  <inkml:trace contextRef="#ctx0" brushRef="#br1" timeOffset="65">6929 4350 10813,'5'2'683,"-2"-1"-392,1 2-29,0 0-577,3 0-376,-1 0-290,2 0 119,0-1 411,2-2 265,1 1 0,1-1 0</inkml:trace>
  <inkml:trace contextRef="#ctx0" brushRef="#br1" timeOffset="66">6335 4382 10813,'3'7'-351,"-1"-4"115,1-1 159,-1 0 160,2 0 20,0 0 100,1-1 125,0 1-81,1-1 89,1 1-192,-1-1 45,1 1-23,-1-1 42,0 0-371,-1-1 61,-1 1-254,-1 0 194,-1-1-338,0 1 120,-1 1-314,0-1 252,-1-2 53,-1-2 0,-1-1 1</inkml:trace>
  <inkml:trace contextRef="#ctx0" brushRef="#br1" timeOffset="67">6102 4400 10813,'-15'8'-197,"9"-5"33,0-2-35,0 0 72,2 1-139,0 0 240,1 0-158,0 1 159,2 0-164,0 0-55,1 1 65,1 1-84,0-1 101,4 0 30,3 1-1,2 0 1</inkml:trace>
  <inkml:trace contextRef="#ctx0" brushRef="#br1" timeOffset="68">5781 4435 10813,'15'3'-292,"-7"-3"-72,0-1-291,1 0-1,2-1 1</inkml:trace>
  <inkml:trace contextRef="#ctx0" brushRef="#br1" timeOffset="69">5224 4500 10813,'10'-2'-2082,"-4"1"1960,0-1 122,1 2-47,1-1-11,3-1-46,1-2-1,2-1 1</inkml:trace>
  <inkml:trace contextRef="#ctx0" brushRef="#br1" timeOffset="70">4522 4557 10813,'9'-9'-197,"-3"4"84,1 1-163,1 1-72,2 1 94,0 1-158,3 0 149,2 2 10,2-1 0,2 0 0</inkml:trace>
  <inkml:trace contextRef="#ctx0" brushRef="#br1" timeOffset="71">3929 4597 10813,'29'-4'-1796,"-17"2"1635,-2-2 110,-1 0 267,-2 1-113,0-1 26,-2 1-24,1-1 28,-1 1-165,0 0 93,0 1-101,0 1 127,-1 0 0,2 1-1,0 0 11,0 0-8,1 0-209,2 0 37,0 1-204,3 2 18,1-1 41,1 2-17,1 1 86,1-1 44,1 1 0,2 0 1</inkml:trace>
  <inkml:trace contextRef="#ctx0" brushRef="#br1" timeOffset="72">43 4564 10813,'-14'43'-6,"8"-23"-23,-1-1-190,1-2 51,2 0-149,1-1-67,1-2 82,2-2-90,1-2 143,4-1 64,5-2-1,1 0 1</inkml:trace>
  <inkml:trace contextRef="#ctx0" brushRef="#br1" timeOffset="73">3493 4593 10813,'11'-1'-1050,"-7"0"809,0-2 149,0 2 47,0-2 56,0 2 0,1-1 0,2 0 0,1 2-30,2 0-113,2 1-58,2 2 13,3 1-58,0 1 91,2 0-7,1 0 15,1-2 106,2 0 6,1-1 24,2 0 0,0-2 0,2 1 0</inkml:trace>
  <inkml:trace contextRef="#ctx0" brushRef="#br1" timeOffset="74">819 4627 10813,'23'-1'-2233,"-11"-2"2102,0-1 131,1 0-29,1-1-7,0 0-28,1-1-1,2 0 1</inkml:trace>
  <inkml:trace contextRef="#ctx0" brushRef="#br1" timeOffset="75">2872 4626 10813,'15'-1'-119,"-10"1"22,0-2 211,-1-1 28,2 1 121,0-1 28,2 1-624,2 1 124,2 1-442,2 0 282,3 2 78,0 0-13,3 3-49,1 0 0,1 2 0</inkml:trace>
  <inkml:trace contextRef="#ctx0" brushRef="#br1" timeOffset="76">472 4638 10813,'0'-16'-762,"0"11"644,1 3-94,0 0 62,2 2-138,2 1-1,2 0 106,2 1-71,2 3 132,3 1 0,1 1 0</inkml:trace>
  <inkml:trace contextRef="#ctx0" brushRef="#br1" timeOffset="77">1893 4621 10813,'4'7'-2238,"-2"-3"2070,1-2 54,0 0 124,2-1 87,1-1-58,0 1 70,2-1-55,1-1-16,1 1 20,2-2-24,0 0 0,3 1 0,0-1 3,2 0-2,0 2-94,2-1-6,-2 1-91,3 1 22,-1-1 0,1 1 1</inkml:trace>
  <inkml:trace contextRef="#ctx0" brushRef="#br1" timeOffset="78">1191 4643 10813,'19'-1'-1026,"-11"0"833,1-2 213,0 0 43,0 1-168,2 0-98,1 2-128,2-1-2,1 1 162,2-1-1,1-1 1</inkml:trace>
  <inkml:trace contextRef="#ctx0" brushRef="#br1" timeOffset="79">2309 4654 10813,'10'0'-19,"-6"-2"-3,-2-2 115,0 1-181,1-2 165,-2 2-194,1 0 191,-1 0 27,1 2 108,2 0 22,1 1-539,3 0-201,3 2-191,2 1 7,3 2 376,1 1 0,1 1 0</inkml:trace>
  <inkml:trace contextRef="#ctx0" brushRef="#br1" timeOffset="80">1520 4639 10813,'15'4'-2023,"-8"-3"1953,-3-1 210,1 1-37,0-1-123,0 1-28,0-1-24,0 0 29,3 0 85,0 0-89,2 0-29,2 0-93,3 1-1,1 1 1</inkml:trace>
  <inkml:trace contextRef="#ctx0" brushRef="#br1" timeOffset="81">57 4743 10813,'0'-7'-2016,"0"5"2062,2 1-83,0 1-2,4 0 1,2 0-1,3 0-3,1 0-27,1 0-10,1 0-24,1 1 0,0 1 0</inkml:trace>
  <inkml:trace contextRef="#ctx0" brushRef="#br3" timeOffset="82">1677 4797 10813,'-4'-17'757,"2"12"-217,2 1-129,0 2-29,0 0-215,0 5 103,0 2-228,1 7-154,-1 2 80,0 6-168,1 0 283,-1 2 14,0 2 146,0 2-23,0 0-388,0 1-410,0 1-206,-1-1-78,0 1 335,-1-2 179,-2 0-39,-2 0-18,-1-2-72,-2-2 0,-1 0 0</inkml:trace>
  <inkml:trace contextRef="#ctx1" brushRef="#br2" timeOffset="60">5315 5093,'-12'40,"-24"-1,-27-1,-24-2,-18-2,-21-3,-18-4,-21-4,-9-3,-12-6,-3-4,-12-5,0-5,6-5,-1-5,13-4,9-6,12-3,18-4,15-4,24-3,21-2,21-2,24-1,27-1,24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1" timeOffset="84">6371 4859 10813,'0'-10'-2269,"0"5"2335,1 1 6,0-1 384,0 0-171,1-1-26,-1 1-87,2-1-21,-1 1-43,1 0 50,0 0-45,0 0-56,0 1 61,0 0-84,1 0 105,-1 1 15,2 1-11,-2 0 12,1 1-16,0 1-130,0-1-19,1 2-44,-1 0-32,1 3 141,-1 2-44,0 3 53,-1 1 106,0 2-91,-1 1 89,0 2 3,0-1-65,0 3 74,0-1-85,0 0-4,-1 1 5,2-1 4,-1 1-10,0-1-99,0-1 91,1-2-91,-1-1-93,1-2 29,-1-1-192,0-2 187,0-2-136,0-1 123,0-2-219,-1-1 171,0-2-73,-1-1 195,0-4-53,-1-1 57,-2-3-44,-2 0-22,0-1 14,-2 0-7,0-1 100,0 2 38,0 0 2,-1 1 10,2 2 10,-1 1 46,1 1-1,0 2 84,1 2-67,-1 0 2,1 1 2,-1 1-122,1 2 48,0 2-36,0 2 63,1 3-36,0 1 43,2 2-32,0 0-100,1-1 64,1 1-75,0-1 101,2-1-184,3-1 34,2-1-188,2-1-132,3-2 58,1-1-99,2-2 103,0-2 180,3 0-88,0-1-32,0-1-101,2-1-130,-2-3 0,2-2 0</inkml:trace>
  <inkml:trace contextRef="#ctx0" brushRef="#br3" timeOffset="85">1397 4893 10813,'7'-3'-256,"-5"-1"495,-1 0-28,-1-2-103,1 0 32,-1 0-68,0 0 57,0 1-187,0 0-68,0 2 44,0 0-140,0 1 219,0-1 42,-1 3 100,-2-1 11,-2 1-16,-1-1-393,-2 1 78,-2 0-292,-1 1 160,-1 0 178,1 1-40,0 1 150,1 3 7,-1 0-4,2 2 24,0 0 57,1 1-71,2-1 82,0 0-79,2 0-10,1 0 37,2 0-27,1-2 38,-1 0 72,3-1 45,0-2-9,3-1 36,2 0-137,2-2 50,1 0-57,0-2 82,1-1-52,1-2 66,-1-1-39,-1-2-13,0 2 14,-1-1-18,-1 2-1,-3-1 15,0 2-9,-2 0 12,0 1 127,-2 1-209,0 1 105,-1 3-169,0 2 11,-1 5 106,-2 3-43,1 3 43,-1 3-34,2 0 20,-1 3-62,1 0-39,-1 0-20,1 2 1,0-1-59,0 0-141,0-1-34,0-1-130,1-3 20,0-2 70,0-2-74,0-3 203,0-2-27,0-3 96,0-1-42,0-2-1,1 0 1</inkml:trace>
  <inkml:trace contextRef="#ctx0" brushRef="#br3" timeOffset="86">1528 4856 9723,'4'1'485,"-3"-3"-101,-1-1 5,0 0-120,0 1 23,0 0-225,0 0 54,-1 2-281,0 1 154,-3 1-92,1 3 159,-3 3-140,1 1 52,-2 1-24,2 1-107,0 2 94,1-1-52,1 1 46,0 0 73,3-2 38,-1 0-65,1-2 49,1-1-119,1-1 11,3-1-16,2-3-383,2 0 149,2-2-244,0-1 206,2-3 112,2-2 0,1-3 0</inkml:trace>
  <inkml:trace contextRef="#ctx0" brushRef="#br1" timeOffset="87">3502 5164 10813,'1'8'-825,"-1"-6"820,1-1 56,1-2 26,0 0-89,0-3 46,1 0-178,1-3 18,1 0 109,0-2-38,0 0 141,-2-2 8,1 0-6,-2 0 7,0-2-9,0 0-81,-1-1 28,-1 1-41,0 1-29,0 0 80,0 2-70,0 1 74,0 1-97,0 2 76,0 2-74,-1 0 94,1 2-297,-1 1 208,0 1-247,0 1 295,0 0-65,1 4 40,-1 2-51,1 1 38,0 2 41,-1 0-27,1 1 37,0 0-49,1 1 91,0-1-65,1 0 79,1-1-94,0-1 30,2-2-19,-2-1 74,2-1 109,-1-2 11,0-1 96,1-1-139,0-1-56,-1-2-35,2-1-29,-2-3-1,1-3 26,0-2-22,0-3 32,0-2-47,-2-2 36,0-1-50,0 0 57,-1-1-117,1 3 79,-1-2-97,1 4-24,0-1-46,-2 4 1,2 1 15,-1 3-69,1 1 23,-1 2-190,1 1 199,-1 2-29,2 1 82,-1 0-43,1 1-27,0-1 0,1 0 0</inkml:trace>
  <inkml:trace contextRef="#ctx0" brushRef="#br1" timeOffset="88">4108 4873 10813,'4'0'-36,"-3"2"325,-1 0-176,1 4-196,0 2-11,1 2 38,-1 3-93,1 1 179,0 1-220,0 1 134,-1-1-217,1 2 221,0-2-14,1 1 140,-1-1-158,0-1-303,0 0 83,0-2-234,0 0 285,0-1-1,0 1 1</inkml:trace>
  <inkml:trace contextRef="#ctx0" brushRef="#br3" timeOffset="89">991 4912 10813,'0'18'-167,"-1"-13"175,1-1 80,0 0 58,-1 1-33,1 2 96,0 1-116,-1 2-24,1 2 18,0 2-144,0 4 135,0-1 19,1 4 77,2-1 19,0 1-320,1 0-248,0 0-151,0-3-23,0 2-52,0-3 204,0 0-101,-1-3 211,1-2 156,-1-1 0,1-2 0</inkml:trace>
  <inkml:trace contextRef="#ctx0" brushRef="#br1" timeOffset="90">2848 5221 9765,'-3'-4'337,"2"1"-258,0 1 55,-1 0-75,1-1 4,0 0-7,0-1 3,0 0-114,0-1 87,0 1-70,0-1 107,0-1-66,1 0 45,-1 0-62,0 0-45,0-2 75,1 1-99,-1-1 114,0 1-85,0-1 60,0 1-58,1 1 35,-1 1 16,1 1-23,0 1 20,0 1-272,0 0 190,0 3-152,0 0 221,0 4 36,0 1-20,1 1-27,0 0 29,1 0-29,-1 1 2,1-1 4,-1 0-3,2 0 33,-2-1-23,2 0 29,-2-1-28,1-2 15,-1 1-13,0-2 9,-1 1-14,1-2-20,-1 1 302,1-2-213,-2 1 247,0 0-223,0 0-24,-1-1 31,1 0 19,0 0-48,0 0 2,0 0-25,0-1-32,0 0 14,1-3 22,0 0-27,0-2 20,0-1 91,0-2-71,0-1 75,0-1-87,0 0-25,0-1 18,0-1-20,1 0-43,1 0 57,0-1-57,2 0 73,0 0-1,2 0-1,-1 1 4,2 0-85,0 0-25,1 2-4,1 0 0,0 1-14,0 1-44,1 2 6,-2 1 0,0 1-63,-1 2 17,1 1-141,-2 0-22,0 2 47,-1-1-87,1 1 164,-2 0 36,0 1 101,1 0 23,0 0-1,1 2 1</inkml:trace>
  <inkml:trace contextRef="#ctx0" brushRef="#br1" timeOffset="91">4264 4922 10056,'-5'12'35,"3"-3"-178,1 1 9,0 1 112,1 2-41,0 0 142,0 0 8,0-1-6,0-1 7,1 0-9,1-3-210,0-1 22,2-2-218,0-2 334,0-1 34,0-2 134,0 0-35,1-2 15,-1-4-89,-1 0 105,0-4-112,0-1-13,-1-2 27,-1 0-15,-1 0-78,1 0 61,-2 1-53,0 0 83,-2 3-281,0 0 52,-2 3-196,1 1-134,-1 2 254,2 1-218,-1 1 265,1-1 0,-2 0 1</inkml:trace>
  <inkml:trace contextRef="#ctx0" brushRef="#br1" timeOffset="92">3201 4918 9518,'0'5'-177,"-1"-3"478,0 0-221,-1-1-34,1 2-9,0 0-135,-1 2 80,1 1-42,0 1 32,0 2-29,1 1 110,-1 2-123,1 1 146,-1 0-136,0 1 89,0 0-98,1 2 21,0-2-29,0 1-21,0-1 27,0-1-40,0 0-18,0-1-30,1-1-12,0-2 85,0 0-35,0-1 0,1 0 1</inkml:trace>
  <inkml:trace contextRef="#ctx0" brushRef="#br1" timeOffset="93">3710 5143 10813,'5'-7'-489,"-4"3"451,0-2 120,1 0 20,0-1 97,-1 0-15,2-1 14,-1 0-19,0-1-166,0 0 34,0 0-131,-1-1-89,0 0 77,-1 1-141,0 0 153,0 1-35,0 1 15,0 1 46,0 2-39,0 1-205,0 2 193,0 1-233,0 2 313,0 3-24,0 1 14,1 2-12,-1 2 9,1-1-8,1 1 84,0 0-63,2 0 66,0-1-66,1 0-1,1-2 31,-1 1-23,1-3 122,0-1-94,1-1 82,-1-2-100,2 0 282,-2-1-60,1-1 204,-1-1-146,0-2-81,0-3-48,-1-1 6,0-2-206,-1 0 164,0-2-164,-2 0 23,0-1-50,0-1-21,-1 1 38,-1 0-119,0 0 57,0 3-245,0 0 233,0 1-272,0 2 190,1 1-145,-1 1 146,3 0 95,0 0-1,3-1 1</inkml:trace>
  <inkml:trace contextRef="#ctx0" brushRef="#br1" timeOffset="94">5708 4938 8812,'-5'2'567,"2"-1"-480,2-1 15,-1 0-29,0 0 38,0 0 12,0-1-10,0 1 10,1-1-12,-1 1-80,0-1-19,1 0 4,-2 0-115,1 0 168,0 1-105,-1 0 102,-1 0-109,-1 0 70,0 0-79,-1 1 95,-1 1 6,0 1-20,-1 2 16,0 1-10,0 1 5,0-1-13,1 1 9,1 0-88,0 0 66,1-1-59,2 0-2,1 0 53,0-1-58,1 0 70,1 0-61,0-1 40,0-1-46,1-1 99,2 0-31,1 0 23,2-1-38,1-1 82,1 0-59,2 0 66,0 0-84,1 0 4,0 0-3,1 0 16,1 0 110,-1 0 47,1 1-4,0 0-3,-1 1-132,-1 2 35,-1 1-26,-1 3-35,-1 0 28,-2 1-38,-2 1 54,-1 0 41,-2-1-32,0 1 29,-2-1-45,-1-1 3,-2 0-15,-1-1 17,-3 0 10,0-2-2,-1 1 13,0-2-22,-1 0-153,2-1-34,-2-1-17,1 0 43,0-1 125,0-1 11,1 0-42,1 0-346,1 0 13,2-1-211,1-1 151,2-2 34,1 1-25,1-2-67,0 0 0,1-1 0</inkml:trace>
  <inkml:trace contextRef="#ctx0" brushRef="#br1" timeOffset="95">3358 5042 10813,'0'-11'-1593,"0"7"1720,0 1 149,0 1 182,0 1-443,0 1 194,-1 2-356,-2 1 50,1 3 3,-1 2 59,0 2 24,1 2 96,0 0-4,1 0 1,-1 0-70,1 0-93,1-1-102,0-2 52,0 0-26,2-2 161,1-2-39,2-1 40,0-2 89,1-1-65,1-3 69,0-1-92,1-4 57,0-2-37,0-4 49,-1 0-87,1-3 31,-2 1-29,0-2 39,-2 1-103,-1 0-20,-1 1-9,-1 1 20,0 1-39,-1 3-46,1 1-4,-1 3 3,0 1 140,0 3-89,0 0-3,1 2-71,0 0 0,2 0 0</inkml:trace>
  <inkml:trace contextRef="#ctx0" brushRef="#br1" timeOffset="96">5905 5051 8874,'6'-5'-646,"-4"2"952,-1-1-55,0 1 275,0 0-264,0-1 39,-1 1-163,0 0 45,0 1-52,0-1-13,0 2 0,0-1 0,0 2-138,0-1-34,0 0-5,-2 0 34,0 1 30,-1 0-45,-2 0 9,0 1-144,-1 0 211,0 2-146,-1 1 146,0 2-55,-1 1 44,1 0-38,1 1 0,1 0 15,0 0-19,2 1 34,0-1 2,1 0-3,2-1 2,-1 0-7,2-2 50,0 1-36,1-3 38,3 1 97,0-2-101,1 0 111,1 0-139,0-2-8,1 1 12,-1-1 0,0-1-70,0-1 66,-1-2-71,0 0 88,-1-2 0,-1 0 3,-1-1-2,-1 0-14,0 0-93,-2 0 42,1 0-75,-2 1 144,1 1-40,-2 0 50,1 2-49,-1 1-120,0 0-23,1 2-5,0-1-42,0 2 158,0 0-54,0 1 54,0 3-12,1 0 4,0 3-39,0 0 15,0-1-11,0 2-8,1-2 2,1 1 103,1-2-79,1 0 103,1-1-85,0-1 69,0 0-25,1-1 38,-1-1-23,2-1-39,-1 0 34,1 0-36,-2-1 12,2 0-9,-3-2 15,2-1-13,-2-1 139,1-2-101,-2-1 103,0 0-36,-2-1-59,0-1 65,0 2-74,-1-2 37,0 3-10,-1-2 21,0 2-99,0 1 38,-1 1-41,2 0 62,-2 2-442,2 1 301,-1 2-387,1 1 445,1 4-82,0 0 181,1 1-20,2 0 57,1 0-35,1-1-97,1-1 18,1 0-12,2 0 155,0-2 19,2 0 91,1-2-80,1 1-158,0-1 1,1-1-64,-1-1-13,1-1 74,-2-2-81,0-1 89,-2-2 5,-2 0-29,-2-2 22,-1 1-29,-3-1 157,0 0 25,-3-1 13,0 0-21,-2 0-115,-2-1-4,-3 2 42,-1-1 112,-2 2 66,1 0 18,0 3-94,1 0-75,0 3-46,1 0 37,0 2 9,1 1 6,1 3-29,0 1-127,1 4-53,1 2-129,1 2 130,1 0-106,1 1 188,0 0-94,2 0 84,1-1 29,4-1-54,1 0 43,3-2-363,1-2 103,3-1-228,1-2 172,0-1-171,2-1 59,0-1-16,-1-1 167,2-3 193,-2-1 0,1-2 0</inkml:trace>
  <inkml:trace contextRef="#ctx0" brushRef="#br1" timeOffset="97">4464 5204 10395,'0'-9'1084,"0"4"-792,0-1-105,1-2-214,0 0-2,0-1-143,0-1 14,0-2 88,-1 0-89,1-1 187,-1 0-153,0-1 141,0 0-166,0 1 5,0 0-33,0 2 25,0 1 48,0 2 45,0 1 59,0 2-71,0 1 49,0 2-8,1 0 2,1 2 1,0-1 29,0 1-25,1 1 25,0 0-24,2 3 44,-1 1-30,2 2 38,-2 2-18,2 0-8,-1 0 12,0 1-19,0 0 15,0-1-11,-1-1 12,1 0-13,-2-2-2,0-1 8,0-1-5,-1-1 171,0-1-42,-1-1 156,0-1-162,1-2-33,-1-1-59,2-4-3,-1-1-64,1-3 73,0 0-76,1-2 97,-1 0-97,0 0-20,-1 2-11,0 0-50,0 2 131,-1 1-60,1 2 65,-1 2-32,0 2-26,-1 0 7,0 3-117,0 2 10,0 3-11,0 2-152,0 3 125,1 1-152,-1 1 147,2 0-174,-1 0 205,3 0-146,1 1 182,1-1 0,1 1 1</inkml:trace>
  <inkml:trace contextRef="#ctx0" brushRef="#br1" timeOffset="98">3166 5089 10813,'-10'0'-729,"7"0"862,3-1 66,0 0-185,1-3 49,1 0-178,3 0 173,2-2-176,2 0 116,2 0-162,0-1 170,2 0 12,0-1 88,2 0-11,0-1-296,0 0-74,1-1-295,-1 0 0,0-2 0</inkml:trace>
  <inkml:trace contextRef="#ctx0" brushRef="#br1" timeOffset="99">4101 5000 10463,'18'-4'-373,"-7"2"159,-1 0 193,2 0-209,-1 1 38,2-2-222,-1-1 0,1-1 0</inkml:trace>
  <inkml:trace contextRef="#ctx0" brushRef="#br1" timeOffset="100">4919 5124 10581,'-1'-10'-75,"1"6"174,0 2-177,0-1 68,1 1-280,1 0 249,0 0-279,1-1 188,0 2-280,0-2 147,-1 2 117,0-2 37,1 1 120,-2 0 12,1 0-29,-2 0 589,1 0-447,-1 4 493,0 0-519,1 5 27,1-1-1,2 2 6,0-3-45,2 1 69,2-2-53,-1-2-76,2 0 42,-1-1-91,0-1 23,-2-2-40,2 0 8,-3-4 5,1-1-174,-2-2 47,-1-1-226,0-1 221,-1 0-261,-1-1 155,-1 1-180,1 0 165,-1 1 86,-2 0 26,0-2 0,-2 0 1</inkml:trace>
  <inkml:trace contextRef="#ctx0" brushRef="#br1" timeOffset="101">4855 5004 10813,'-10'6'-496,"6"-1"664,1 1 123,1 1-22,-1 0 23,2 2-30,0 1 0,1 1 0,0 0-583,0 0-145,1 1-582,1 0-1,1 0 1</inkml:trace>
  <inkml:trace contextRef="#ctx0" brushRef="#br1" timeOffset="102">4733 5034 10813,'-4'-9'-1003,"2"6"1119,0 0 120,0 1-121,0 2-50,-1-1-13,0 2 23,0-1-86,-1 3 28,-1 0-163,0 4 157,-1 0-114,1 1 52,-1 1-7,0 1-39,1-1 155,0 1-53,2-2-4,0 2 53,2-3-60,-1 0 52,2-1-28,0-2 6,1 0 6,2-1-3,0-2 44,3 0-30,0-1 35,2-1-112,-1-1 62,1-2-64,0-1 79,-1-2-134,1-2 90,-1 1-101,-1-1 109,-1 0-29,0 2 12,-2-1-19,-1 3 66,0 0-24,-1 1 21,-1 2-131,1 1 66,-1 2-200,0 1 58,-1 3-4,1 1 20,0 1-115,0 1 122,-1 1-188,1 1 190,0 0 0,-1 0 0</inkml:trace>
  <inkml:trace contextRef="#ctx0" brushRef="#br1" timeOffset="103">3017 5109 8874,'-9'0'-108,"5"0"295,1 0-66,1 0-31,-1 0 28,1 0-93,0 0 54,1 0-16,-1 0 18,3 0 25,0 0-76,4 0-49,-2 0 25,3-1-37,-1-1 28,0 0 27,0-1-31,-2-1 34,1 1-41,-1 0 28,0 0-30,-1 0 39,-1-1-8,0 1 6,-1 0-14,1 0-17,-1 0 9,0 0-10,-1 0 20,1 1-18,-2 0 13,0 0-14,0 1 18,-1 0 1,1 0-2,-1 1 2,0 0-28,0 1 18,-1 2-23,2 1-1,-2 1 14,2 1-16,-1 2 23,2 0-47,-1 1 34,2-1-38,-1 0 46,1 0 1,1 0-4,-1 0 3,2-2-141,2 0 99,1-1-114,1-1 136,0-1-145,2 0-25,0-2-6,0 0 34,2-1 134,1-1 0,0-1 0</inkml:trace>
  <inkml:trace contextRef="#ctx0" brushRef="#br1" timeOffset="104">3737 5100 10813,'1'-5'-793,"0"2"652,0 1-57,0 0 200,-1 0-188,2 1 145,-1 0-195,0 1 188,1 0 16,-1 0 91,0 0-145,1 0-36,0 0-145,-1 1 0,1 0 1</inkml:trace>
  <inkml:trace contextRef="#ctx0" brushRef="#br3" timeOffset="105">1030 5123 10813,'-5'-8'41,"3"6"228,1-2 23,-1 2-180,1 0 36,0 0-131,0 0-386,0 2 136,1-2-369,1 2 340,0-1 13,4 0 183,0 0-109,1 0 162,2 0-169,0-1 136,0 1 1,1-1 96,1 0-17,-1 2 136,1-2-39,-1 2 17,-1 0-3,0 0-74,0 1 56,-1 1 5,-2 2 65,0 0-38,-2 2-14,-1 1-9,-2 1-56,-1-1 15,-1 1 1,-4-1 98,-2 1-55,-1-2 51,-1 0-54,-1 0-269,1 0 56,1-1-217,0 0 224,1 0-365,1-1 21,-1 2-390,1-2 0,-2 2 0</inkml:trace>
  <inkml:trace contextRef="#ctx0" brushRef="#br3" timeOffset="106">783 5238 9504,'0'-11'-1309,"0"6"1821,0-1-59,0 0 337,0-1-220,0 2-451,0 0 12,0 2-299,1-1 198,0 1 13,0 1 103,0-1-14,1 0-212,-1 0 42,0 0-178,0 1 51,0-1 20,-1 0-39,0 0 79,-2 0 34,0 0 46,-2 1 23,-2 0-17,-1 1 58,-1 1-37,-1 0 40,0 1-61,-2 2 14,0 2-8,0 3 16,0 1 7,2 3-4,-1 0 7,1 1-5,1 0-48,2 1 30,0-2-41,2 0 51,1-2-6,1-1 5,2-1-9,-1-2 61,2 0-46,1-2 47,3-1 31,2-1 23,2-2 10,1-1-23,1 0-66,0-4-9,1-1 27,-1-2 65,-1 0 53,-2 0 74,-1-1-56,-1 0 101,-1 0-149,-2 0 78,-1 2-92,0 0-33,-1 2 33,-1 2-25,1 0-246,-1 1-19,0 1-65,1 1 110,0 1 167,1 2 21,2 2-257,-1 2 62,1 1-204,0 2-199,1-1 81,-1 1-161,1-1 243,0 0 126,1-1 68,1 0 0,2 0 0</inkml:trace>
  <inkml:trace contextRef="#ctx0" brushRef="#br1" timeOffset="107">6597 5256 9514,'1'-13'-424,"1"6"1167,1 2-191,1-1-185,2 0 25,0 0-128,2 0 21,0 1-28,3 1-1,-1 0 1,2 1-388,1 1 67,-1 0-256,1 1 187,-1 0 181,0 1 24,0 0 108,-1 0-275,-2 1 65,0 2-283,-3 2 269,0 1-39,-4 2 171,0 2-71,-3 1 33,-2 0-45,-3 0 32,-4 1-14,-2-2 163,-4 0 37,1-1 14,-3-2-148,3-1-160,-3 0 3,3-3 34,1 0-172,1-1 67,3-1-199,2 0-156,2-2-16,2-2-308,1-3 0,1-2 0</inkml:trace>
  <inkml:trace contextRef="#ctx0" brushRef="#br1" timeOffset="108">6613 5252 9522,'4'-12'-1290,"-2"7"1290,-2 2 806,1-1-129,-1 2 780,1 0-841,0 1-74,-1 1-415,2 3 27,-1 1-113,0 5 36,0 1-198,1 3-110,0 1 93,0 1-163,1 0 305,0 0-27,-1 0 186,1 1-219,-2-2-371,1 1-89,-1-1-330,1-1 164,-1 0 0,1-1 0</inkml:trace>
  <inkml:trace contextRef="#ctx0" brushRef="#br1" timeOffset="109">6241 5311 10813,'-15'0'-1415,"10"-1"2134,1 1-157,1-2-189,1-1 2,1 0-113,0 0 0,2 0-92,1-1 5,4 0-22,1 0-178,4 0 107,2-1-199,1 0 198,3 0 48,1 0 81,2 0 17,0 1-182,0 2-509,0-1 8,-2 3-292,-1-1 328,-2 1 111,-2 0-98,-1 1-28,-3 0-115,1 1-1,-1 1 1</inkml:trace>
  <inkml:trace contextRef="#ctx0" brushRef="#br1" timeOffset="110">3019 5251 8191</inkml:trace>
  <inkml:trace contextRef="#ctx0" brushRef="#br1" timeOffset="111">6323 5269 10813,'-2'-7'59,"0"5"125,1 0 0,-2 1 64,2 0 14,-1 0-205,1 1 28,-1 0-186,1 1 10,0 1 57,0 3-50,1 2 167,-1 2 7,1 2 87,0 2-17,0 0 0,1 2-357,-1 0 79,2 0-272,-1 0-100,3 1 129,-1-1-146,1 0 144,0 0 73,-1-1-37,2 0-12,-1-1-1,0 1 1</inkml:trace>
  <inkml:trace contextRef="#ctx0" brushRef="#br1" timeOffset="112">6169 5293 9166,'0'-7'1675,"0"5"-1462,0 0-248,0 2-42,-1-2-151,0 2 44,-3 0 198,-1 0 13,-2 1 104,0 1-48,-2 2-124,-1 1-58,-2 1-150,1 1 133,-2 0-43,1 1 140,1 0-19,-1 0 0,1 0 50,2-1-30,1 0 30,3-1-21,0 0 1,3-1 5,0-1 2,1 0 2,1-1 0,0-1-1,2-1-1,2-1 35,2 1-26,2-1 25,2-1-7,0 0-19,0-1 21,-1 0-25,1-1 132,-2 1-96,-1-1 107,-2 1 47,0 1-30,-2 0 218,-1 1-182,-4 0 10,-1 0-109,-6 3-132,0 0 109,-3 3-96,1 0 128,-2 2-19,1 1 18,-1 1-14,2-1-97,0 1-43,1 0-21,2 1-112,2 0 174,1-1-87,2 0 96,1-1 22,1 0-29,1-1 25,3 1-120,1-2-21,4-1-120,2-1 102,3-1-120,2-2 69,0 0-22,3-2 36,-1 0 92,2-1 24,-1-2-46,2-3-140,-2-1-63,3-3-157,-1-1 0,1-2 0</inkml:trace>
  <inkml:trace contextRef="#ctx0" brushRef="#br1" timeOffset="113">6267 5488 10813,'-14'5'-580,"6"-2"145,1 0-363,0-1 325,1 1 772,1-1-24,1 1 461,1-1-395,1 0-92,1 1-165,1-2 74,2 1-40,1-1 25,4 0-32,3-1-100,2 0-34,3 0-10,1-1 47,3-1 106,-1-1 16,3-2-83,-1-1 45,1 0-316,-2 0 83,-1 0-176,-2 1-299,-1 0 173,-2 0-179,-1 0 254,-2-1 183,-1-2 0,-1 0 0</inkml:trace>
  <inkml:trace contextRef="#ctx1" brushRef="#br2" timeOffset="91">5302 6019,'-12'40,"-24"-1,-27-1,-24-2,-18-2,-21-3,-18-4,-21-4,-9-3,-12-6,-3-4,-12-5,0-5,6-5,-1-5,13-4,9-6,12-3,18-4,15-4,24-3,21-2,21-2,24-1,27-1,24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115">1103 5714 10813,'-6'13'-704,"5"-9"967,-1 1-80,2-1-125,0 0 10,0 2 27,0 0-23,2 2 0,0 2 7,2 1 4,1 2-39,2 1-8,0 2-127,1 2 53,-2 1-24,2-1 42,-1 2-187,0-2 40,0 1-199,0-1-164,-1-1 264,-1 0-235,0 0 260,0 0 0,1 1 0</inkml:trace>
  <inkml:trace contextRef="#ctx0" brushRef="#br3" timeOffset="116">1614 5823 8812,'5'-2'788,"-3"0"-653,-1-1 9,0 0-12,0 1-2,-1-1 4,1 0-116,0 1-41,0 0 1,-1 0-67,1 1 98,-1-1-10,0 0 31,0 0 13,0 0 34,0 0-49,0 0-30,0 0 50,-1 0-57,0 0 61,-3 1-13,-1 0 6,-1 0-15,-2 1 12,-1 0-96,-2 0 71,-1 1-66,0 1 133,-2 1-31,1 1 31,1 2-45,1 2-147,1 1-44,2 0-3,1 2-97,1-1 229,2 1-105,2-1 120,0 0-19,2-2 13,0-2-30,1 0 22,2-2 0,3-2-1,1-1-9,2-1 110,1-2 11,0-2 24,1-2-22,0-3 3,-1 0 52,1 0-3,-2-1 95,-1 2-91,-1 0 36,-2 1-35,-1 3 16,-1 0 8,-1 2 164,-1 0-125,0 4 44,0 1-146,-2 5 16,1 3-11,-2 4 36,0 2-212,1 2 61,-1 1-188,1 0-145,1 1 82,-1-1-116,1 1 125,1-3-321,0 0 75,1-2-212,1-1 239,2-1 127,0-2 0,2 0 1</inkml:trace>
  <inkml:trace contextRef="#ctx0" brushRef="#br3" timeOffset="117">1725 5847 9177,'-4'-3'1968,"3"2"-1793,1-2-87,0 2-28,-1 0 50,0 1 23,0 0-219,-1 3 103,-1 2-228,-1 3 227,-2 4-125,0 2 136,-1 2-181,1 0 71,0 1-71,1-1 109,0 1-43,2-1 81,0 0-13,2-2 2,0-1 11,1-2 12,1-2 4,1-2 1,2-1 109,3-2-82,3-2 80,2-1-99,3-2-27,1-3 21,1-3-22,1-3-61,-2-2 68,1-2-72,-2-2 90,-1-1 149,-3-2-33,-1 0 130,-4-1 103,-1 0-72,-3 1 162,-2 1-239,-2 2 3,-2 2-138,-4 2 61,-1 3-42,-3 3-85,1 1-11,-1 4-76,0 1-570,1 2 189,1 3-396,2 3 205,2 3 124,1 1-153,2 0 0,0 0 0</inkml:trace>
  <inkml:trace contextRef="#ctx0" brushRef="#br1" timeOffset="118">6164 5816 8191,'-4'3'1282,"2"-3"-1046,1 0-46,0 0-133,1-1 79,0 0-164,-1 0 128,1 0 11,0 0-10,0 0 4,-1 0-40,-1 0 5,0 1-5,0 0 13,0 0 10,-2 0-12,1 0-2,-2 0-4,0 0 11,-1 0 2,-1 1 3,-1 2-54,1 1 32,-2 2-38,0 1-94,0 1 103,1 0-110,0 1 130,0 0-118,2 0-44,1 1-8,1-1-127,1 0 208,0-1-107,2 0 137,0 0-16,1-2-3,-1 0-12,2-1-11,0 0 15,1-2-11,3 0-5,1-1 111,2-1-84,0 0 94,2-1-100,-2 0 96,2-1-67,-2-1 81,1-2 18,-3 2 42,1-2-3,-3 2-9,-1 0 31,-1 1-62,-1 0 97,-3 1-68,-1 1-44,-5 2 28,-1 1-89,-2 3 31,-2 1-20,1 2 41,-2 0-70,1 1-30,1 1-3,1 1-129,0 0 28,2 0-9,1 1 5,1 0 55,2 0-55,2 0 13,2 0-14,0 0 23,1-1 29,2-1-44,2-1 45,3-2 25,2-1-43,3-2 35,1-1-155,2-2 115,0-2-121,0 1 22,0-2-47,-1 0 10,1 0 18,-2-2 77,0-1-17,0-3-38,-1-1 0,1-3 0</inkml:trace>
  <inkml:trace contextRef="#ctx0" brushRef="#br1" timeOffset="119">6270 5899 9520,'1'3'-1292,"0"-2"1292,0-1 0,1 0 512,0-1-86,1-1 374,0-1-253,2 0-90,0-2-117,2 1-25,0-1-175,2 0 80,0-1-75,1 1-35,1-2-54,1 2-9,0 0 30,0 1 149,-1 1-46,-1 1 39,-1 1-49,-1 0-216,-1 1 48,-1 0-176,-1 1-127,-1 2 97,-2 1-133,0 2 101,-2 1 58,-2 2 42,-1 1 31,-5 1 56,-1 0 67,-3 0-65,0 0 59,-1 0 12,0-1-31,1 0 40,1-1-52,1-1 91,1-1-63,2-2 75,1 0-82,2-2 10,1 0 7,0 0-3,3-1-84,-1-1 57,1 0 34,1 0 111,1 0 0,2-1-22,1 0 66,3 0-34,-1 0 144,2 0-139,0 0 61,1 0-113,1 0 62,0 1-50,0 0-15,-1 2 59,0 1-49,-1 2-48,0 0-49,-1 2-4,-1 2-78,0 0 43,-2 1-10,-1 0-2,-2 2 9,-1 0-61,0 0 16,-1 0-19,-2-1 151,-1-2-52,-3-2 45,-1-1 8,-1-1-28,-1-2 29,0-1-43,0-1-86,0-1-18,-1 0-4,1-1-431,-1-1 174,1-1-290,0-2 214,2-1-377,0-2 346,2 0-357,0-1 487,1-1 0,-2-1 0</inkml:trace>
  <inkml:trace contextRef="#ctx0" brushRef="#br1" timeOffset="120">3580 5841 10813,'-5'5'-505,"3"-4"512,-2-1 270,1 0-49,-1 0 154,2 0-120,-1 1 0,1 0 29,0 2-22,0 2-261,1 2 30,0 2-250,1 2 78,0 1 89,0 0-46,1 3 178,2 0-138,1 2 31,2 0-6,1 0-196,2 1 174,-1-1-220,0 0 201,1-1-271,-1 0 173,1-2-262,-1 0 258,0-3-299,0 0 203,1-2-172,-3-2 166,2-1 103,-1 0 0,0-1 0</inkml:trace>
  <inkml:trace contextRef="#ctx0" brushRef="#br1" timeOffset="121">4316 5906 10813,'-7'-10'-503,"4"6"673,0-1 95,0 1 138,0-1-5,0 1-242,-1 2-27,1-1-3,-1 2 54,1 0-133,-2 1 65,0 0-218,0 0 193,-1 1 24,0 1 120,0 2-39,-1 1-159,0 1-42,1 0-160,1 1 65,0 1-12,2-1 83,0 1 21,2 0-5,0-1 72,1 2-59,0-2 91,2 1-18,0 0 15,3-1-21,2 1-24,2-1 24,1 0-23,2 1 25,0-1-120,1 1 78,1-1-83,0 1-7,-1 1 85,1-1-92,-2 1 114,-1 1-117,-2-1 80,-1 1-101,-3-1 243,-1 0-114,-2 0 109,-1-1-146,-2 0 95,-1 0 15,-2-1 14,-3-1-10,-2 0-93,-1-1 23,-1-1-15,-1 0 42,0-2-18,0-1 51,0 0-38,0-2-66,1-1 36,2-3-65,1-2-22,2-2 73,2-4-82,1-1 77,2-2-62,1 0 33,1-2-41,3 0 64,2 0-17,2 0 11,1-1-15,1 2-63,0-2-21,-1 3-9,0-1 22,-2 3-11,0 1-17,-2 1-25,-1 2-303,-2 1 128,0 3-203,-1 0 139,0 2-263,0 1 212,-1 1-255,0-1 324,0 0 0,0-2 0</inkml:trace>
  <inkml:trace contextRef="#ctx0" brushRef="#br3" timeOffset="122">1189 5879 10813,'3'-6'-29,"0"3"-32,2 0 144,2 1-214,1-1 124,1 2-197,1 0 192,1 1-143,1 0 121,-1 0-157,2 0 52,-1 2 90,0 1-5,0 2 97,0 1 7,-2 2-22,0 1-9,-2-1-18,-2 3-43,-1-1 31,-2 1-30,-2-1 397,-1 2-72,-2-1 253,-2 1-147,-4-1-306,-1-1 110,-3 0-212,0-1-258,1-2 83,0 0-257,1-1 19,0-1 38,1 0-197,0-1 0,-1 2 0</inkml:trace>
  <inkml:trace contextRef="#ctx0" brushRef="#br1" timeOffset="123">6266 5903 10602,'1'-6'536,"-1"3"-115,0 2-125,1 1 103,0 3-305,1 3 62,0 3-167,1 3 49,1 2-38,-1 1 65,1 0 29,-1 2-143,1-1 44,-2 1-207,2-1 115,-2 0-318,1-1 110,-1 0-235,0-1-149,0 0 169,-1-2-123,1-1 247,0-1 187,0-2-1,1 1 1</inkml:trace>
  <inkml:trace contextRef="#ctx0" brushRef="#br1" timeOffset="124">6556 5966 10813,'-16'0'0,"11"0"0,-2 0-272,4 0 95,-1 0-149,1 0 185,1-1 378,1 0 4,0-1 259,1-1-124,0 0-71,0-1-58,1 1-38,1-1-5,2 1 3,1-1-2,2 0 4,1 0 50,1-1-33,0 0 67,3 0-84,0 0 28,1 0-37,0 1-7,1 2-135,-1 0 32,0 2-133,-1-1 145,0 2-163,-2 1 91,-1 2-143,-1 2-2,-3 1 44,-1 2-87,-2 1 155,-2-1-71,-2 2 138,-3-1-78,-3 0 65,-2 0-57,-4-1 42,-1-1-45,-1 0 179,-1-2-97,1-1 123,0-1-128,1-1-391,2-1 74,1-1-248,3 0-627,2-1 461,3 0-686,1-2 573,3-1-1,0-3 1</inkml:trace>
  <inkml:trace contextRef="#ctx0" brushRef="#br3" timeOffset="125">888 6022 10813,'5'-20'-285,"-2"11"358,-1 1 89,1-1 0,0 1 20,0 0 109,0 0-21,0 0 21,-1 2-241,0 1 41,0 1-189,-1 1-6,0 1 99,0 1-244,-2 0 182,-1 1-138,-2 1 129,-3 2-33,-1 1-5,-3 3 48,-1 1-86,-1 2 163,-2 1-94,1 1 91,-1 1-35,2 1 20,-1 0-26,2 2 46,0-1-27,3 1 29,0-1-20,3-1 91,0 0 35,2-1-3,1-2-9,2 0-108,0-4 21,2 0-15,2-3-56,3-1 53,3-1-52,2-1 72,2-2 6,1-2-5,0-3 11,-1-1-94,0-4 71,-1 1-76,-2-2 76,0 0 122,-2 0 23,-1 0 14,-1 1-46,-1 0-9,-1 2 23,-1 1 15,-1 1-45,0 2-50,0 1-30,-1 2 70,-1 0-182,1 2 53,0-1-156,0 2 153,1 1 15,0 2 53,0 3 11,1 3-308,1 0 78,1 2-218,0 0 143,1 1-220,1 2 93,0-2-169,2 1 198,-1-3 59,2 0 30,-1-3 0,2 1 0</inkml:trace>
  <inkml:trace contextRef="#ctx0" brushRef="#br1" timeOffset="126">6545 5944 8874,'-8'-1'1825,"5"0"-1112,1 0-74,0 0 303,2 1-336,-2 1 208,2 2-722,0 6 43,1 0-119,1 4-132,1-1 110,1 3-190,1-1 275,0 1 35,0 0 51,-1 0-108,0-1-496,-1 0-584,1-1-78,-2-1-146,0-1 484,0 0 258,0-3 62,0 0 96,1-3 0,0 1 0</inkml:trace>
  <inkml:trace contextRef="#ctx0" brushRef="#br1" timeOffset="127">4042 6031 10813,'0'-14'-2477,"-1"6"2332,0 1 145,-2 0 864,-1 0-129,-1 0 562,0 1-492,-1 0-417,0 2-138,0 0-93,0 1 49,0 1 64,-1 1 21,1 0-29,-1 1-633,-1 1 135,0 0-394,0 4 363,-1 0 58,1 3 55,-1 1-98,0 1 79,0 0 77,1 2-19,1 0 102,0 0-6,2 1 13,2 0 24,1-1 6,1 0-32,1 0 38,2-2-25,1 0 116,3-2-72,2-1 83,1-2-109,2-2 84,0-1 35,-1-1-5,2-1 12,-2-2-101,1-1 25,-1-3-20,0-2-39,-1-1 27,-1-1-16,-1 0-67,-2-1 85,-1 1-88,-1-1 99,-2 1 60,0 1-52,0 0 53,-1 3-83,0 0 104,-1 1 5,0 2 16,0 2-101,0-1-97,0 2 0,0 0 20,0 2 91,0 2-12,1 3 34,0 1-107,1 2-183,1 1-35,2 1-153,2-1-62,3 1 77,0 0-104,3 0 138,-1 0-244,3-1 107,0-1-96,1-1 206,0-2 146,1 0-1,0 0 1</inkml:trace>
  <inkml:trace contextRef="#ctx0" brushRef="#br1" timeOffset="128">3490 6052 10813,'0'-5'-2212,"0"3"2285,0 0 379,0 1-226,0-1-8,0 0-122,0 1 17,0-1-87,0 1 53,0-1-59,0 1 37,0-1 25,0 0-28,0 0 32,0 0-3,0 0 0,0 0-2,0 0-1,0 0 30,-1 0-25,0 1 20,0-1-63,-1 0 32,0 1-28,-2 0 40,0-1-3,-2 1-3,0 0 7,-2 0-101,-1 1-5,-1-1-30,0 1 32,-1 0-70,-1 0 96,1 0-95,0 1 117,1 0-76,-1 1 40,2 2-55,0 1 66,1 0 13,1 1-23,1 0 18,-1 1-28,2 0 19,-1 1-20,1 0 42,1 1-25,1-1 25,0 1-27,1 0-25,2 1 22,-1 0-20,2 0 33,0-1-39,2 1 30,3-3-32,1 1-9,3-2 31,-1-1-35,1-2 41,1 0-3,-2-2 1,1 0-10,-2-1 32,0 0-28,-1-1 28,-1 0-30,-2-2 86,1-1 23,-2-3 5,-1 1-10,0-2 28,-1 0-67,0 1 80,-1-2-132,0 1 24,0 0-14,0 0 29,0 1-89,0 2 62,0-1-68,0 2 0,0 0 65,0 1-71,0 1-23,0 1 55,1 1-77,1 0 90,2 2 1,0 1 7,1 3-102,0 1-23,1 2 0,1 0 9,0 1-64,0 1 25,0-1-133,1 1 125,0-2 30,1 1 43,-1-3 26,0 1-113,-1-3-9,0 0-98,1-2 0,0 1 0</inkml:trace>
  <inkml:trace contextRef="#ctx0" brushRef="#br1" timeOffset="129">3657 6048 8544,'-6'2'56,"3"-2"303,0 0-36,1 0-92,-1 0 119,2 0-192,1 0-68,-1-1-12,1 0-105,0-1 133,1-1-83,2 0 61,1 0-52,2-1 69,1 1 8,2-1-50,0 1 26,1 0-5,2 1 17,0 0 5,0 1-19,2 0-15,0 1 5,-1 0 10,0 2-23,-2 0 15,-1 3-15,-1 2 16,-2 2-34,-2 1 31,-2 2-25,-1-1 30,-2 3 46,-1-1-41,-1 1 32,-6 0 89,1-2-85,-4 0 92,-1-2-120,0-2-120,-1 0 84,1-1-79,-1-1 5,0 0-31,1-2-1,0-1 19,1 0-429,1-2 107,1 0-371,1 0 149,2-1 78,0-2-119,1-1 0,-1-3 0</inkml:trace>
  <inkml:trace contextRef="#ctx0" brushRef="#br1" timeOffset="130">6529 6401 10813,'2'-8'-1107,"0"5"1271,4 1-103,1 0-145,3 0 89,1 0-108,1 0 16,2 0 73,0-1-82,1 1 98,1 0 1,-1 0-1,2 0-153,-1-1-38,1-1-154,0-2 0,1-1 1</inkml:trace>
  <inkml:trace contextRef="#ctx0" brushRef="#br1" timeOffset="131">6904 6373 10813,'-16'0'-892,"11"0"676,1 0 224,1 0-252,0 0 158,1 0-253,1-1 235,0 1-66,0-1 97,-2-2-96,0-2 0,-2-1 1</inkml:trace>
  <inkml:trace contextRef="#ctx0" brushRef="#br1" timeOffset="132">6818 6359 10813,'-8'2'496,"4"0"-104,3-2-222,-1 0-10,4 0-9,0 0-313,4 0 146,3 0-209,2 0-343,2 0 231,2 0-324,1 0 298,1 0 76,-1 0-14,2 0-56,-1 0 0,1-1 0</inkml:trace>
  <inkml:trace contextRef="#ctx0" brushRef="#br1" timeOffset="133">7248 6365 11021,'0'7'1561,"0"-3"-1485,1 0 76,1 3-184,0 1-290,2 1 96,0 2-235,0 1 255,-1 0-304,0 2 133,0 0-236,0 0 268,-1 1-22,0-1 122,-1 0-101,2 1 156,0-2 0,1 2 1</inkml:trace>
  <inkml:trace contextRef="#ctx0" brushRef="#br1" timeOffset="134">5857 6390 10813,'-1'-8'-528,"1"4"450,2 2 169,2 0 22,3 0 97,1 0 23,2 1-290,2 0-89,2 1-178,0 0-7,2 0 252,0 1-190,0 0 71,2 2-222,-1 0 0,2 2 1</inkml:trace>
  <inkml:trace contextRef="#ctx0" brushRef="#br1" timeOffset="135">5159 6420 10813,'4'-15'-658,"1"9"486,2 3 227,3 0-123,1 1 53,2 1-24,1-1-13,1 2 16,-1-1 72,1 1 0,-1 1-211,0-1-51,1 2-210,1 0 0,1 2 0</inkml:trace>
  <inkml:trace contextRef="#ctx0" brushRef="#br1" timeOffset="136">3084 6413 10813,'14'0'-671,"-6"0"481,0-1 146,1 0-120,0-1 190,2 1 27,1 0 103,0 0 18,0 0-194,1 0-131,0 1-223,1 0-98,0-1-1,1-1 1</inkml:trace>
  <inkml:trace contextRef="#ctx0" brushRef="#br1" timeOffset="137">2351 6438 10278,'9'-9'817,"-2"4"-526,2 2-22,2 1 23,2-1-358,2 2 65,2 0-217,2 1-164,0 0 12,1 0-325,2 1 20,0 0 0,2 1 1</inkml:trace>
  <inkml:trace contextRef="#ctx0" brushRef="#br1" timeOffset="138">4505 6476 10813,'0'-12'-187,"1"8"320,2 2 129,2 2 29,3-1-426,1 1-263,3-1-235,0 1-1,3 0 273,-2 1 121,4-1 0,0 2 0,1 1 0</inkml:trace>
  <inkml:trace contextRef="#ctx0" brushRef="#br1" timeOffset="139">3936 6486 10813,'-6'-8'-294,"4"5"427,2 0-232,-1 2 167,1-1-210,1 1 32,2 0 46,3 0-51,3 0 135,4 1 20,3 0 74,2 0 12,2 0-149,0 0-184,1 1-192,-1 1-158,2 1 0,-2 2 1</inkml:trace>
  <inkml:trace contextRef="#ctx0" brushRef="#br1" timeOffset="140">1763 6503 10813,'9'-2'-691,"-3"1"538,0-2 174,0 0-93,2-1 175,1 2 0,2-1 81,-1 1-1,3 0-161,0 2-63,1-1-92,1 1-4,0 0-173,0 0 84,1 1-197,-1 1 149,0 1 15,1 3-1,0 0 1</inkml:trace>
  <inkml:trace contextRef="#ctx0" brushRef="#br1" timeOffset="141">1084 6554 10813,'10'-5'-1372,"-7"2"1831,-1 1-55,0 0-113,2 0-29,1 1 1,1 0-442,2 0 90,0 0-310,1 1 219,1 0 175,0 1 23,2 0 93,-1 1-328,1 1 9,1 2-306,-1 0 92,2 1-1,1 1 1</inkml:trace>
  <inkml:trace contextRef="#ctx0" brushRef="#br1" timeOffset="142">724 6602 9524,'4'1'-1037,"2"-2"1248,0-2 226,2 1-334,1 1 59,1 0-193,2 0 110,1 1-257,1 0 63,1 0-228,1-1 136,2 0 0,0 0 0</inkml:trace>
  <inkml:trace contextRef="#ctx1" brushRef="#br2" timeOffset="120">5261 6931,'-12'40,"-24"-1,-27-1,-24-2,-18-2,-21-3,-18-4,-21-4,-9-3,-12-6,-3-4,-12-5,0-5,6-5,-1-5,13-4,9-6,12-3,18-4,15-4,24-3,21-2,21-2,24-1,27-1,24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 timeOffset="144">6144 6679 8191,'7'-8'2712,"-1"5"-2175,2-1-156,0 1-155,2 0-115,1 1-4,1-1 52,1 0-50,0 1-13,1 0-36,-2 1-165,1 0 165,-3 1-161,0 0 173,-2 0-88,0 1 45,-3 1-74,-1 4-77,-2 1 7,-1 4 37,-3 1-20,-1 3 1,-5-1-9,-1 2-106,-3 0 102,0 0-87,-1-1 1,0 0 23,1-3-7,0 1 132,1-3-35,0 0 21,2-1 67,1-2 37,2-2-4,1-1-19,2-1-10,0 0-50,2-2 66,0 1 11,1-1-27,1-1 46,0 1 51,3-1-93,2 0 102,1 0-7,3 0 46,0 0-7,1 0-15,1 0 7,0 0 36,1 0 2,0 0-9,0 1-104,-2-1 34,1 2-22,-1 0 206,-1 3-63,0 1 193,-1 1-168,-1 2 1,-1 1-96,-2 2 12,-2 0-92,0 2-6,-2 1 0,-1 0 6,-2-1 87,-1 1-23,-2-1 6,-3 0-102,-1-2 21,-2-1-49,0-1 55,0-1-95,0-2 99,0-2-115,1-1 144,0-1-472,1-1 118,-1-1-321,3-1-434,-1-2 268,2-3-408,1-4 409,2-2 183,1-3 19,0-2 0,-1-2 1</inkml:trace>
  <inkml:trace contextRef="#ctx0" brushRef="#br0" timeOffset="145">7142 6651 10813,'0'7'-2294,"0"-4"2948,0-2-114,0 0 712,0 0-333,0 1-259,0 1 20,0 2-232,0 3 15,0 3-107,1 3-1,2 2-196,1 2-45,2 1-158,2 1 177,-1 0-466,1 1 227,-1-1-279,0-1 244,-1-2-264,0 0 38,-2-1-223,0-2 197,-1 0 133,0-2-21,-2-2-1,0 0 53,-1-3 24,1 0-2,-1-1 311,0-2-103,0-1 286,0-1 40,0-1-188,0-1 138,0-2-245,1-4 58,0 1-46,1-2-210,-1 0 23,1 0-225,0 0 322,-1-1-71,-1 1 195,0 0-142,-1 1 290,-1 0-86,-3 1 276,-2 2-259,-2 1 193,-2 1-165,-1 1 197,-3 2 32,-1 2-54,-1 3 123,1 2-205,-2 2-96,2 1-44,0 1-39,3 0 22,2 0-4,2 1-14,3-1 16,1 0-184,3-1 47,2-1-217,1-1 182,3-1-309,3-2 137,3-1-212,2-1-344,3-3 206,0 0-301,1-1 306,1-1 165,-1-2 19,0-2 93,-1-1-423,-2-3 411,-1-1-335,-2-2 428,-2 0 0,0-1 0</inkml:trace>
  <inkml:trace contextRef="#ctx0" brushRef="#br0" timeOffset="146">6141 6684 12357,'-1'19'815,"1"-4"-567,0 3-67,0 4-135,0 3-10,0 2-129,0 1-103,0 0 42,0 0-136,0-1 208,0-1-447,0-1 185,0-3-301,1 0-239,0-4 274,0-2-154,2-4 337,1-2 269,2-3 0,0 0 0</inkml:trace>
  <inkml:trace contextRef="#ctx0" brushRef="#br1" timeOffset="147">228 6693 10813,'-2'7'-1519,"1"-7"1539,0-1 230,0-2-82,1-2 98,-1 1-168,1-2-90,-1 2 46,1 0-47,0 1-97,0 1-190,0 1-109,2 0-24,-1 2 135,4 1 139,0 0-7,3 2 66,1 0 0,2 1 1</inkml:trace>
  <inkml:trace contextRef="#ctx0" brushRef="#br0" timeOffset="148">5747 6689 9338,'-5'-1'2028,"3"0"-1929,1 3 161,1 0-172,0 5 92,0 1 15,0 4-47,-1 3-66,0 2 7,-1 4-19,1 1 5,0 2 95,0 2-87,0 0 73,1 1-43,0 0-139,0 0-32,0-3-7,0 1-298,0-4 212,0 0-222,0-4 176,1 0-209,0-4 79,0 0-160,0-4 103,1 0 200,-1-4-140,0 0 199,1-2-181,-1-1 74,2-2-93,0-2 0,2 0 0</inkml:trace>
  <inkml:trace contextRef="#ctx0" brushRef="#br0" timeOffset="149">6458 6730 8847,'3'-7'1536,"-2"5"-1053,-1 0-102,0 0 28,0 0-45,0 0-275,1 1 22,0 0-177,0 0 68,0 1 18,1 0 73,-1 0 52,1 0-119,-1 1 42,1 1-194,-1 3 115,1 3-35,0 5 103,1 1-103,-1 5 142,0 1-153,0 2 127,0 1 72,0 1 52,0 1 55,0 0-84,0 0-49,0-1-5,1-1 38,-2-1-26,2-2-152,-2-1 11,1-3-154,-1-1 165,1-4 1,-1 0 88,0-3-29,0-2-89,-1-1 51,1-2-55,-1-1-226,0-1 125,0-2-179,0-1 218,0-3 68,-1 0 16,0-3-41,-1 0-48,0 0 24,0 0-36,0-2 44,1 2 42,-1-2-35,1 0 27,1-1-22,0 0 102,0 1 37,0-1 4,1 0-12,0 0-92,3 0-1,0 0 5,1 1 201,1-1-44,1 2 216,0 0-90,0 0 15,-1 1-92,0 1 0,1 1-252,-1 1 145,-1 1-123,1 0 138,0 1-101,-1 0-47,-1 1-7,0 1-66,-1 1 71,0-1-11,-1 1 11,-1 0-10,1 1-22,-1 1-23,0 2-64,-1 2 128,0 1-71,0 1 91,-2 1 1,-2-1-2,-1 1-6,-1 1-7,-2-1 106,0 0-74,0 1 87,0-1 46,2 0-33,1-1 141,0 1-133,2-1 113,0 0-17,2 0-3,1 0 8,0-1-144,2 0 41,0 0-25,4-2-82,3 1-34,2-1 21,2-2 10,1 0-433,3-2 100,0 1-376,2-2-356,0 0 471,0-1-507,0-3 524,-2-2 0,2-2 1</inkml:trace>
  <inkml:trace contextRef="#ctx0" brushRef="#br3" timeOffset="150">1579 6775 9993,'-8'0'-477,"4"-1"702,1-1 1,0 0-132,-1-1 35,0 0-31,1 0 8,-1 1-11,0 0 0,0 0-109,1 0-17,-2 0-115,0 1 100,-2-1-99,0 1 170,-2 0-89,-1 1 97,-2-1 6,-2 1-67,1 0 46,-1 1 86,1-1 85,0 2 20,2 1-37,1 2-213,1 0 65,3 1-65,1 1 28,2 0 64,1 1-64,1 0 67,2 0-6,1 0-29,3 1 19,2-2-104,4 1-18,2-1-14,3 0 10,0 0 10,2 1 61,-2-1-53,2 1 67,-4 0-91,2 1 65,-4-1-70,1 2 97,-3-1-16,-2 1 12,-2-1-23,-2 1 29,-1-1-26,-2 0 24,-2-1-37,-1 1 97,-3-2-69,-3 0 75,-1-1 22,-2-1-73,0 0 91,1-2-105,0-1 134,2 0-96,0-1 109,2-1-100,0-1 2,3-3 4,0-2-9,2-3-11,1-2 19,1-3-15,2-2-16,2-1-122,3 0 73,1-1-72,1 0 22,0-2-27,1 3-23,0-1 8,-2 3-13,1 1-37,-1 2-10,-1 2-141,-1 1 106,-1 3-161,-2 1 170,0 3-3,-1 0 106,-1 0-14,0 1 0,0-1 0</inkml:trace>
  <inkml:trace contextRef="#ctx0" brushRef="#br1" timeOffset="151">7395 6776 9805,'-8'14'1882,"6"-6"-1941,1 0-406,1 1 223,0 1-301,0 1 111,0 0-203,0 0 247,1 0 144,0-1 0,2 1 0</inkml:trace>
  <inkml:trace contextRef="#ctx0" brushRef="#br1" timeOffset="152">254 6783 10813,'-2'9'-1417,"1"-5"1737,-1 0-76,0 2-150,0 2 2,0 2-123,2 1 37,-1 1-170,1 1-33,1 2 69,1 2-101,2 1 174,1 2-133,0 2 49,2 2-155,0 2 0,0 1 0</inkml:trace>
  <inkml:trace contextRef="#ctx0" brushRef="#br0" timeOffset="153">5614 6905 11587,'26'-4'544,"-13"1"-397,3 0 48,1-2-57,0 0 30,2-1-12,-1 1 15,0 0-40,0 0-136,-2 0-5,0 1-134,-2 0 160,0 0 38,-2 2 72,-1-1 14,-1 1-1162,-2 0 244,-2 1-635,-1-1 626,0-1 379,-2-1 0,1-1 1</inkml:trace>
  <inkml:trace contextRef="#ctx0" brushRef="#br3" timeOffset="154">1096 6851 10098,'0'-9'80,"0"4"4,0 0 73,0 1-86,0 0-9,2 0-28,0 1-14,1 1 39,-1 2-25,1-1-15,0 1-28,-1 2 24,1 1 8,-1 3 71,1 4-108,0 2-38,0 3 61,1 1-83,-1 2 118,2 0 18,-1 0-31,0 1 25,1-1-174,-1-1-27,1 0-23,-1 0 43,1-2 5,-2-1-25,0-1-37,0-2 41,-2-2-23,1-3 93,-2-1-113,0-2 199,0-1-73,-1-4 67,0-1 50,-2-6-95,0-1 102,-1-4-3,0-1-81,2-1 105,-1 0-122,2 0 194,0 1-53,1 0 187,0 3-176,0 0 38,2 3-121,2 2 66,1 1 82,2 1 72,1 2-24,2 1-1,1 1-214,1 1-5,1 0-16,1 1 24,0 2 72,0 1 0,1 2 8,-2 2-201,0 1 51,-1 0-203,-2 1 185,-1 0-143,-3 0 203,-1 1-133,-2 0 131,-1 1-20,-3 0 11,-1 0-8,-3 0 109,-4-2-80,-2 0 83,-2-2-144,0-1 38,-2-1-33,1-1 47,0-2-161,2 0 36,-1-1-147,2-1-25,0 0-29,0-2-106,0-1 0,0-1 0</inkml:trace>
  <inkml:trace contextRef="#ctx0" brushRef="#br3" timeOffset="155">1761 6884 10813,'-1'-12'-852,"0"7"1161,-1 0 317,0 1-409,0 1 89,-1 0-261,0 2 154,0-1-241,-1 1 52,-1 1-207,-1 2 212,0 0-172,-2 4 137,0 2-167,0 1 124,0 2 35,0 0 59,2 1 18,1-1-37,1 0 17,1 0-81,2-1 34,1 0-23,1-2 25,2-1 26,4 0-120,3-3-30,3 0-7,3-2 23,1-1-247,2 0 76,-1-1-236,0 0 195,0-2 85,-1-2 0,2-2 0</inkml:trace>
  <inkml:trace contextRef="#ctx0" brushRef="#br0" timeOffset="156">6779 6932 10256,'4'-6'1339,"-2"4"-821,-4 3 188,1 0-581,-2 3-147,1 3 163,-1 1-331,1 2 174,1 2-207,-1 0 170,1 1-153,0 0 64,0 1-140,1-1 150,0 0 79,0-2-50,0-1 1,1-1-109,1-2-21,1 0 0,2-3 147,0 0 106,2-2 40,0 0-19,1-2 9,1 0 39,0-1-1,0-2 12,2-2-28,-1-3-23,0-1 39,0-2-88,0 1 14,-1-2-10,-2 0 26,-1 0 7,0 0-7,-3 0 8,0 2-7,-2 1 3,0 1-4,0 2-30,-1 1-93,0 3-58,0 0 13,-1 2 26,0 1 238,-2 2-98,0 3 103,0 2 60,1 3-35,0 0 173,2 1-182,0 0 123,0 0-56,1-1 33,1 0-18,2-1-126,1-2 8,1-1 26,1-2-160,1-1 152,0-2-109,0 0 129,-1-1 25,0-2-37,-1-1-15,1-2-471,-1-2 75,-1-4-296,-1-1 267,-1-2 0,0-1 69,-2-1-97,1 0 118,-2 0 50,0 0 0,0 1 73,-1 2-14,-2 1 20,0 2-8,0 2-20,-1 1-350,1 2 98,0 1-268,2 1 161,0 1 20,1 0 1</inkml:trace>
  <inkml:trace contextRef="#ctx0" brushRef="#br3" timeOffset="157">947 6982 10813,'0'-13'-332,"0"8"477,0-1 119,0 1-82,0 0-55,0-1-17,0 1 23,0 1-90,0 0 24,0 0-159,0 1 156,-1 1 21,1 0 89,-1 0 19,0 0-359,-1 2 87,-1-1-279,-1 1 169,-2-1-34,-1 2 64,-2 1-114,0 1 127,-3 2-5,0 2 80,0 1 8,-1 1 27,-1 2-50,1-1 39,-1 2 125,2 0 60,-1 1 10,4 0-35,0 1-76,3 0-39,1 0 65,2-1-61,2 0 28,0-2-18,2-1 23,2-1-52,2-2 39,3-2-40,2-1 43,1-2-18,1-1 12,0-1-14,-1-2 86,0-2-56,0-2 53,-2-2-74,0-2-2,-2 0 5,-1-1-2,-1-1 20,-1 0-9,-1 1 20,-1-1-16,-1 2 14,-1 0-12,1 2 6,-1 1 11,0 2-24,0 1-79,0 2 39,0 4-196,1 0 181,1 6-96,0 0 124,2 3-89,-1 0-40,2 1 4,0 0-228,1-1 147,0 1-238,1 0 167,0-1-10,1-1 66,0-1 0,1 0 1</inkml:trace>
  <inkml:trace contextRef="#ctx0" brushRef="#br1" timeOffset="158">7447 7122 10769,'-9'0'1351,"6"0"-967,1 0-122,-1 1 29,1 2-21,0 3-205,1 4 28,-1 3-197,2 4 224,-1 2-377,1 1 188,-1 1-263,0 1-308,1-1 251,0 2-302,0-4 323,1 0-256,1-2 102,-1-2-198,3-2 358,-1-2 183,1-3 127,1-1-1,2 0 1</inkml:trace>
  <inkml:trace contextRef="#ctx0" brushRef="#br1" timeOffset="159">333 7235 10813,'-11'8'-78,"7"-6"54,-1-1 173,2 2 45,2 1 68,0 2 0,1 2-449,0 1 100,1 2-313,0 1 235,3 3-185,0 0 94,2 2-146,0 1 96,1 1 60,1 0-83,0 0-1,2 1 1</inkml:trace>
  <inkml:trace contextRef="#ctx1" brushRef="#br2" timeOffset="137">5229 7863,'-12'40,"-24"-1,-27-1,-24-2,-18-2,-21-3,-18-4,-21-4,-9-3,-12-6,-3-4,-12-5,0-5,6-5,-1-5,13-4,9-6,12-3,18-4,15-4,24-3,21-2,21-2,24-1,27-1,24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 timeOffset="161">6797 7592 10813,'6'3'187,"-4"-2"279,-2-1-144,1 1 230,0 1-375,-1 2 62,1 2-37,0 2-97,0 2-17,1 2-44,1 3 37,0 1 31,1 2-6,1 1-80,1 1 71,0 0 43,1 0 40,0 1-67,0-1-128,-1 0-45,0-1-94,-1 0-86,0-2 74,-1-1-139,-1 0 207,0-2 19,-1-2 110,0-1-30,0-2 33,-1-2-250,0-1 64,-1-2-189,1 0 182,-1-2 11,0 0-98,0-1 142,-1-2-159,0 0 354,-1-5-110,-1 0 113,0-2 4,-2 0 41,1-1 23,-1-1-39,0 1 37,0-1-117,0 2 149,0 1-165,0 0 162,0 1-116,0 1 157,0 2-283,-1 1 144,0 1-143,-1 1 144,0 1 15,-3 3-16,0 4 11,-1 3 48,-1 4 18,0 0-3,0 3-15,3-1-43,1 0-21,3 0 40,2-1-39,1-1 31,1-1-22,3 0 80,1-3-360,4 0 111,1-2-321,4-1 257,1-3-451,3-1 192,2-2-299,-1-1-480,3-3 385,-1-2-398,0-6 588,-1-1 347,-1-4 138,-1-2 115,-2 0 0,-1 0 0</inkml:trace>
  <inkml:trace contextRef="#ctx0" brushRef="#br0" timeOffset="162">5982 7735 10813,'18'-6'-1821,"-9"1"1348,0-1 290,1-1 38,1 0 920,1-1-106,2-1 507,1 1-432,2 0-423,0 0-134,2 0-83,-1 2-527,0 0 232,-1 1-366,-2 1 280,-2 0-313,-1 2 260,-3 0-350,-2-1 371,-1 0-1,-1 0 1</inkml:trace>
  <inkml:trace contextRef="#ctx0" brushRef="#br3" timeOffset="163">1756 7743 10813,'-1'-9'-822,"0"5"802,0-1 92,0 0 41,0 0 68,-1 0 9,1 0-32,-1 0 1,0 1 16,0 1-12,0 0 13,-1 0-18,0 1 0,0 0 0,0 0-278,0 1 54,-1 1-197,0 0 135,0 0-18,1 0-18,-1 0 41,0 0 45,1 1 68,-1 1 46,0 0-105,1 2-22,0 1-13,0 0 1,1 1 59,1-1 55,0 1-31,0 0 29,1 0 24,0 1-31,2-1 37,0 0-46,3 0 125,2 1-88,2-1 104,0 1-121,0 0 14,1 1-9,-1 0 9,0 0-6,-2 2 17,0-1-13,-2 1 49,-1 1 44,-1-2-27,-1 2 24,0-2-69,-1 1-9,-1-1 8,0 0-8,0-1 41,-1 0-26,0-1 44,-2 0-114,0-1 64,-2 0-65,-1-1 74,-1 0-5,0-1 9,-1 0-8,1-1-78,-2-1-69,2 0-103,-2-1 72,1 0 12,1-1 118,1 0-17,1-3 8,1-2 42,1-3-32,1-4 33,2-1 88,3-4-101,2 0 114,4-3-134,3 0 4,3 0 12,1-1 23,0 0-30,1 0-21,-1 0-7,-2 2-10,0 1-157,-3 2 45,-2 2-185,-1 1 179,-3 2-348,0 1 157,-3 3-247,0 0 221,0 3 90,-3-1 36,-1-1 0,-2-1 0</inkml:trace>
  <inkml:trace contextRef="#ctx0" brushRef="#br1" timeOffset="164">381 7666 10813,'-12'9'-741,"5"-5"136,3-2 441,0 1 149,2 1 135,0 1-26,1 1-176,0 0 53,0 2-57,0-1-90,1 2 30,0 1-142,1-1 136,1 2 16,3 0 64,1 2 0,2 0 0</inkml:trace>
  <inkml:trace contextRef="#ctx0" brushRef="#br3" timeOffset="165">1482 7720 10841,'-8'-5'544,"4"2"-815,0 0 170,-1 0 25,1 0 112,-1 0 53,1 0-139,-1 1 53,1 0-198,-1 1 66,-1 0-14,0 1 85,-1 0-28,-2 0 138,-1 0-55,-2 1 51,-1 0-129,-1 1 170,0 2-168,1 0 170,-1 1-39,2 0-25,1 1 41,1-1-52,0 2-13,3-2 11,0 2-8,3-2-21,0 1 28,2 0-23,1-1 36,0 1 5,1 0-4,0-1 0,1 0-1,2 0-79,2-1 31,3 0-46,2 0 49,3 0 23,2-1-9,1 0 101,2-1-42,1 1 56,2 0-65,-1 1-59,1-1 30,0 1-28,-1 1 35,-2 0-3,0 2 7,-3-1-3,-1 1-49,-2 0-1,-1 1-20,-3 0 24,-2 1 15,-2 0 12,-2 0-18,-2 1 16,-2 1-13,-4 0 10,-4 1-7,-3-1 0,-3 0 3,0-2-3,-3 0 5,3-1 1,-3 0-1,4-3 1,0 0-1,2-1 107,2-1 29,1-2 5,2 0-16,3-1-106,0-1 16,3-2-11,1-3 107,2-2 14,3-3 28,4-2-25,4-2-52,2-2-24,3-1 49,0 0-110,1-1 86,0 1-80,-1-1-28,-1 1-12,-1 0-35,-3 2 38,-1 0-56,-2 1-30,-1 1-8,-2 1 25,-2 1-28,0 2-36,-3 1-28,0 2-390,-1 2 214,0 1-451,0 2 396,0 2-29,-2 0 214,-3 1-1,0 0 1</inkml:trace>
  <inkml:trace contextRef="#ctx0" brushRef="#br0" timeOffset="166">5614 7718 8191,'4'1'1543,"-3"0"-736,-1 1-738,0 1-85,0 2 84,1 2-34,0 2 25,1 0-36,1 2 43,0 0-23,1 2 31,0 0 3,0 0-9,2 1 26,-2 0-21,1 0-316,-1 0 56,1 0-220,-1-1 170,0 0 117,0-1 38,-2 1-7,0-1-241,0 0-12,-1-2-77,0-2 150,-1 0 150,0-1 0,-1 0 0</inkml:trace>
  <inkml:trace contextRef="#ctx0" brushRef="#br0" timeOffset="167">5993 7740 8512,'2'-4'1338,"-1"3"-671,-1 0-358,0 0 689,0 0-693,0 0 384,1 1-579,0 0-51,1 0 16,-1 2-134,0 1 182,0 4-122,0 2 132,0 4-119,0 2 88,0 3-75,-1 2 36,0 2 45,0 1-51,-1 0 57,1-1-257,-2 1 61,1-2-234,-1-1 228,2-2-280,-1-1 163,1-2-190,0-3-41,0-1 152,0-3-137,0-1-32,1-3-17,1-3-161,3-2 0,1-1 0</inkml:trace>
  <inkml:trace contextRef="#ctx0" brushRef="#br1" timeOffset="168">7442 7787 10813,'-3'9'-2477,"1"-6"2332,-1 1 145,0-2 361,0 1-53,0-1 325,1 0-290,0-1 128,1-1 728,-1 1-701,2-1 679,-1 1-1318,1 1 176,0 2-239,0 0 282,1 3 10,1 0 150,1 3-71,1 0 31,0 1-863,1 0 214,-1 1-605,0-1 35,-1 0 501,0-3-265,0 2 468,0-3 0,0 1 0</inkml:trace>
  <inkml:trace contextRef="#ctx0" brushRef="#br0" timeOffset="169">6024 7903 10909,'6'-6'1608,"-2"4"-1223,1-2-230,1 0-17,3 0-202,1 0 227,1 0-3,3-1 102,-1 0 1,2 1-1213,-1-1 393,1 0-1036,-1-1 697,2 0 0,0-2 0</inkml:trace>
  <inkml:trace contextRef="#ctx0" brushRef="#br0" timeOffset="170">6293 7924 10813,'6'-9'-1645,"-4"6"1936,-1 0 504,-1 2 263,0-1-554,0 2 111,-2-1-526,0 1-197,-2 1-89,1 2 75,-2 3-165,0 0 267,0 4 35,-1 0 143,1 2 17,0 1-407,0 0 85,1 1-311,1 0 186,0-1 79,2 0 65,1-1 8,0-2 76,1-1 58,1-1-35,2-2 63,1-1 48,1-2-84,1-1 94,1-1-105,1-1 73,-1-1-41,2-1 52,-2-4-61,2-1-11,-1-3 29,0 0-22,-1-2 58,1 1-42,-2-1 36,-1 2 21,0 1-41,-2 1 43,-1 1-54,0 2 0,-1 1 4,-1 2-106,0 0 78,-1 4-83,1 0 105,-2 6-6,1-1 2,0 3-147,0-1 100,-1 0-126,2 0 143,0 0 64,2-2 30,2 0-8,2-2 146,1-1-115,2-1 149,1-1-134,1-2 86,1 0-19,1-2 0,0-3 27,0-3-128,0-3 45,-1-1-40,0-3-43,-1 0 46,-2-1-35,0 0 59,-4 0-115,0 1-39,-2 0-21,-2 0-57,-1 2 52,0 1 13,-3 2-25,0 2-83,-3 1 12,-1 1-153,-2 3-230,0 0 112,-1 2-187,1 0 210,-1 1-58,1 3 60,0 1-79,2 2 101,1 2-54,2 1 89,1 0 62,0-1 140,2 1 121,0 0 0,0 1 0</inkml:trace>
  <inkml:trace contextRef="#ctx0" brushRef="#br3" timeOffset="171">833 7941 10813,'4'-15'-1730,"-3"9"2271,-1 0-193,-1 1 23,1-1-130,-2 1 36,0 0-46,-1 0-162,0 1-39,0 0 0,0 1-178,1 0 195,-1 1-196,0 1 175,0 0-61,-1 1 80,-2 0-17,1 0-106,-2 0 67,0 0-125,-2 3 81,0 0-41,0 2-3,0 2 8,-1 1-80,0 1 124,0 1-39,0 1 64,0 0 22,2 1-18,0 0 15,2 0-16,1 1 5,1-1-13,2-1 9,0 0-50,2-1 39,1 0-36,2-2 43,3 0 25,2-2-18,1-2 23,2 0 72,1-2-68,0-1 73,0-2-95,2-1 79,-2-3 21,0-2 6,-1-1-9,-2-2 26,0 1-53,-1-1 79,-2 0-57,-1 0-26,-1 1 36,-1 0-47,-1 2 54,-1 0-31,0 3 26,-1 0-19,0 2-163,0 0 29,0 3-66,0 2 69,0 4 83,0 2-112,0 3 81,0 1-94,0 1 105,0 2-35,1 1 25,0 1-49,3-1-280,2 1 37,0-1-179,2 0 141,0-2 73,1 1-20,1-2 0,1 1 1</inkml:trace>
  <inkml:trace contextRef="#ctx0" brushRef="#br3" timeOffset="172">920 7870 10813,'-4'0'-6,"2"0"-218,2 0 120,0 2 34,1 2 41,0 2 0,1 3 54,-1 1-84,0 2 84,-1 2 19,0 1-11,0 0 4,1 1-19,-1 0 21,1-1-10,0 1 21,2-1-203,-1-1 50,1 0-195,1-2 191,0 0-146,0-2 63,1-2-43,-2-1 51,1-3 84,0-1 44,0-1-89,-1-1-82,1-3 74,-1 0-36,0-5 163,0-1 24,0-2 0,-1-2 0,0-1 158,-1 1-68,-1-2 154,1 2-198,-1-1 40,0 2-121,0 0 105,0 1-82,1 0 164,0 2-135,1 1 395,0 2-98,0 0 234,1 2-106,1 1-127,1 0-68,2 2-35,-1-1-63,3 1-259,0 1 20,2 0-208,-1 2 140,1 2 86,1 1 46,-1 1-18,1 1-40,-1-1-93,0 2 52,-1-1 1,-1 1 109,-2 0-8,-2 1 3,-1 0 53,-2 0-28,-3 1 28,-1-2-41,-4 1 159,-3-1-33,-2-1 151,-2-1-157,-1-1 59,-1 0-126,0-1 79,0-2-471,0 0 109,1 0-400,2-2 183,0-1-33,0 0 0,1-1 0</inkml:trace>
  <inkml:trace contextRef="#ctx0" brushRef="#br0" timeOffset="173">5544 7907 8857,'0'-5'-662,"0"3"1275,0 1-320,1 0 442,1 1-501,2-1-73,1 1-15,4-1-132,2 1 83,1 0-88,3 0-19,1 0 93,1-1-96,1 1 124,-2-1-2,2 1 0,-2 0-37,0-1 23,-1 1-357,-2 0 97,0 0-233,-3 0 43,0 0 28,-2 0-125,0 0 0,0 0 1</inkml:trace>
  <inkml:trace contextRef="#ctx0" brushRef="#br3" timeOffset="174">840 7990 10813,'-8'4'-2294,"5"-3"2111,0 0 38,0 0 145,0-1 0,1 0 0,0 0 0,1 0 0</inkml:trace>
  <inkml:trace contextRef="#ctx0" brushRef="#br1" timeOffset="175">431 8094 10813,'-17'16'-438,"8"-12"451,0-4 152,1 1 50,2 1 54,0 1-138,2 0-415,1 3-33,0 0-186,2 2 122,0 0 176,2 3-116,1 0 95,5 2-21,2 1 0,3 1 1</inkml:trace>
  <inkml:trace contextRef="#ctx0" brushRef="#br1" timeOffset="176">7475 8205 10854,'-7'1'1167,"3"1"-725,2 2-177,0 2-126,0 4-145,0 2 166,1 1-200,-1 2 120,2 1-197,-1 0-617,1-1 194,-1 1-526,2-2 395,1 0 90,1-1 0,2-1 1</inkml:trace>
  <inkml:trace contextRef="#ctx0" brushRef="#br1" timeOffset="177">6978 8344 10813,'13'-17'-1632,"-4"10"1406,3 3 118,3 1 45,4 2-47,3 1-33,3 2 14,2 1 59,1 2-1,2 1 1</inkml:trace>
  <inkml:trace contextRef="#ctx0" brushRef="#br1" timeOffset="178">549 8380 10813,'6'0'-758,"-5"0"641,0 1-247,1 2 296,0 2-152,1 2 172,0 3-156,0 1 22,1 1-11,-1-1 55,-1 2 28,0 0 83,-1 1-4,-1 0-23,1 0 0,-1 2 0</inkml:trace>
  <inkml:trace contextRef="#ctx0" brushRef="#br1" timeOffset="179">6476 8415 10813,'14'-2'-2430,"-6"-1"2287,1 0 143,2 0 252,2 1-26,3 2-42,1-1-158,4 2-272,0 0 0,3 1 1</inkml:trace>
  <inkml:trace contextRef="#ctx0" brushRef="#br1" timeOffset="180">5690 8432 10813,'20'1'-2262,"-11"-1"2082,0-3 37,0 1 143,2-1 0,1 2 0,2 1 0,1 0 0,2 1 105,1 0-83,1 2 79,1 0-111,1-1-24,0 1-4,1-2-23,2 0 0,0-1 0</inkml:trace>
  <inkml:trace contextRef="#ctx0" brushRef="#br1" timeOffset="181">4018 8476 10813,'16'-2'-1267,"-9"-1"863,-1-1 55,2 1 112,2 2 48,2 0 300,4 1-36,3 0 249,2 0-271,3 0-145,0 0-145,2 1 15,1 0 58,1 0 140,0-1 24,2 1 0,0-1 0,1 0 0,1-2 0,0 0 0,1-1 0</inkml:trace>
  <inkml:trace contextRef="#ctx0" brushRef="#br1" timeOffset="182">3225 8493 10813,'21'1'-2011,"-13"-1"2246,-2 0 483,0 0-547,1 0-39,-1 1-353,2 0 209,0 1-151,2 0 143,2 1-163,0 0 157,4-1-240,-1 1 122,4-1-223,-1-1 200,2 0 24,1-3 91,2-1 0,1-2 1</inkml:trace>
  <inkml:trace contextRef="#ctx0" brushRef="#br1" timeOffset="183">4869 8494 10813,'24'5'-147,"-14"-3"31,-2-2 261,1-1 8,0 0 139,0 0-30,1 0-403,0 0 72,1 0-260,1 1-108,0 1 194,2 0-177,0 1 190,1 2-97,0-1 129,1 1-136,2-1 173,0-1 0,2-1 0</inkml:trace>
  <inkml:trace contextRef="#ctx0" brushRef="#br1" timeOffset="184">2340 8581 10813,'20'2'-314,"-12"-2"120,1-2 162,1 2-151,1-1 71,3 1-189,1 0 44,1 0 78,3 0-86,0 0 83,5 0-19,0 1 0,3 0 0</inkml:trace>
  <inkml:trace contextRef="#ctx0" brushRef="#br1" timeOffset="185">733 8603 10813,'21'2'-431,"-11"-2"101,2-1 185,2-1-244,2 0 193,5-1 169,1 1 32,5 0 78,-1 1-167,6 1-62,-3 0-102,4 0 10,0 0 8,0 0 122,-2 0-30,2 0 138,-1-1 0,1-1 0</inkml:trace>
  <inkml:trace contextRef="#ctx0" brushRef="#br1" timeOffset="186">1565 8664 10813,'-2'4'-1678,"1"-4"2241,2-2-199,1-1-26,3 0-73,4-1-20,2 0-313,4 2-235,1 1-179,4 0 15,0 1 48,2 0 169,0 0-54,0 0 137,1-1 81,1 0-1,1-1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7:25:17.017"/>
    </inkml:context>
    <inkml:brush xml:id="br0">
      <inkml:brushProperty name="width" value="0.075" units="cm"/>
      <inkml:brushProperty name="height" value="0.075" units="cm"/>
      <inkml:brushProperty name="color" value="#66CC00"/>
    </inkml:brush>
    <inkml:brush xml:id="br1">
      <inkml:brushProperty name="width" value="0.0375" units="cm"/>
      <inkml:brushProperty name="height" value="0.0375" units="cm"/>
      <inkml:brushProperty name="color" value="#333333"/>
    </inkml:brush>
    <inkml:brush xml:id="br2">
      <inkml:brushProperty name="width" value="0.0375" units="cm"/>
      <inkml:brushProperty name="height" value="0.0375" units="cm"/>
      <inkml:brushProperty name="color" value="#FFC114"/>
    </inkml:brush>
    <inkml:brush xml:id="br3">
      <inkml:brushProperty name="width" value="0.075" units="cm"/>
      <inkml:brushProperty name="height" value="0.075" units="cm"/>
      <inkml:brushProperty name="color" value="#33CCFF"/>
    </inkml:brush>
  </inkml:definitions>
  <inkml:trace contextRef="#ctx0" brushRef="#br0">12214 5156 10456,'0'-9'177,"0"4"-9,0 3-158,0-1 55,0 0-55,0 1-66,0-1 208,0 3-164,0-1 152,0-1-173,-2 1 132,1-1-139,-2 2 55,-1 0-12,-3 0 3,-1 0 42,-2 0 7,-2 0-16,0 2 7,-2 1 44,-2 1-30,0 1 37,-2-1-49,0 0 5,-1 1-4,1-2 9,-3 0-6,1-2 24,-1 2-17,1-1 20,-1-2-24,0 1 7,-1-1-4,0-1 9,1-1 14,-1-2-9,-1-1 4,3-4-45,-3 2 20,3-3-13,-3 1 19,3-2-102,-2 1 69,0 1-81,1-3 103,-1 2-85,1-2 54,-1 0-62,2-1 66,-2 1 10,0-1-18,1 1 16,-1-2 87,2 0-63,-1 0 61,1-1-28,0-1-49,2 0 57,-1-2-54,3 0-12,-1-3 17,4 1-16,-2-1-73,3-3 68,0 1-70,2-1 93,-1-3-46,2 2 29,-1-5-41,2 1 50,-2-3-1,2 0-2,1-1-10,-1-1 124,-1 0-103,2-2 110,-1 2-130,0 0 32,0 0-18,-1 0 21,1 1-9,-1-1-93,1 2 76,-2-1-75,0 1-32,0-1 82,0 2-92,-1 0 119,0-2-55,0 0 38,-1 1-59,1-2 56,0-2-43,-2-1 32,1 1-59,-1-1 235,0 0-68,1 2 197,-2-4-166,0 2 10,0-3-94,1 5 17,-2-6-72,2 6 31,0-5-25,-1 4 63,1-1-69,-1 0 55,1 0-63,0-1-59,-1 1 81,0-4-104,2 4 115,-3 0 18,2 0-13,-1-1 16,0-1-41,1 1 102,-1-1 11,1 1 21,1 0-41,0 1-63,1 0-15,0 0 38,1 0-143,-1 0 111,1 0-113,1 0 29,-1 0 70,0 0-74,0 1 96,0-1-101,-1 2 65,0-1-100,0 1 105,0-1 105,-1 2 46,0 0-5,0 1 65,-1-1-157,1 3 48,-1 0-57,0 3-38,0-1 17,1 3-13,-1-1 35,1 2-25,1 0 32,-2-1-30,2 1-21,0 2-17,0-1-3,-1-1 8,1 2-2,-2 0-9,2 0-10,-2 0 7,0 0 20,-1 0 6,1-2-6,-2 1 45,2-3-34,-1 2 35,-1-3-35,1 0-3,-2-1 7,2 1-6,-2 0-8,1 0 7,0 0-5,-1-2 9,0 2-28,-1-2 20,1 1-23,1-4 10,-2 2 12,2 0-15,-2-2 14,1 2-14,-1-2 5,0 4-7,-1-2 4,0 1 7,-1 0-7,0 2 8,-1 0 1,1 0-1,-1 1 3,0 2-3,-1 0 0,1 1 0,-2 0 0,1 1 13,-1 0-9,0 3 11,1-3-14,-1 4 17,1-3-11,-1 1 12,2-1 1,-1 1-13,0 0 15,1 1-16,-1-3 3,1 3-3,-1-3 4,2 3 34,-1-3-14,1 4 18,-1-2-24,1 2-41,-1 0 25,2 1-25,-2 0 33,1 2-47,0 1-11,0 0-4,-1 3-38,-1-1 75,2 1-40,-3 0 46,2 2-13,-2 1 8,1 0-14,-2 2 19,-1-2-15,2 3 10,-3-2-12,1 3 41,1-1-26,-1 1 32,0-1-40,0 2 31,-1-2-21,2 0 27,-2 0-35,0 2 11,1-1-10,-1 1 12,0-2-12,0 1 9,1 1-9,-2-1 7,2 2 1,-2 0-1,0 0 0,0 2-2,0-1 2,-1 1-4,-1 1-22,2 0 16,-2 0-17,0 0 23,-1 0-15,1 1 11,-1 1-13,-1 2 14,1 1 13,-2 2-10,3-1 10,-4 2-14,2-2 50,0-1-37,-1 1 39,3 0-22,-2 0-18,1-1 22,-1-1-26,0-1 15,2 0-9,-2 0 15,1-1-13,-1 1 12,0-1-8,-1 0 11,1 2-36,-3-1-4,3 0-7,-2 2-29,1-1 50,-1 1-29,1-1 35,0 1-6,1 0 3,-1 1-6,3 0 7,-1 2-5,1-2 4,0 3-5,1-2 14,1 2-10,-1-2 11,3 1-13,-2 1 19,2-3-12,0 1 14,0 0-5,1 1-9,1 1 11,0-2-12,1 1-48,1-1 36,-1 2-37,2 0 15,-1-2 23,2 2-28,-2 0 34,2 1-3,-3-1-1,3 2-5,-3-1 1,3-1 34,-3 3-23,4-2 25,-4 2-35,4-2 40,-1 2-27,2-1 32,-1 0-29,2 0-4,0 1 7,-2 0-7,2-1 0,-1 3 3,2-4 0,-1 3 0,0-1 0,0 0 0,0-1 0,2-1-11,-1 2 8,0-3-11,1 3 18,-1-2-8,0 2 8,0 0-8,-1-2 17,2 2-11,-1 0 13,0-2-19,2 2 2,-1-2-2,1 2 4,0-1-5,0 0 4,0 1-3,0 0 5,1 2-11,-1-3 7,0 4-7,-1 0 6,-1 1 2,0-1-1,0 3-2,0-5 37,0 4-28,1-3 29,0 0-33,1 1-7,-2-2 7,2 0-7,0 1 10,-1-1-2,0 0 6,0 1-5,0 0-18,0-2 12,1 2-16,-1-1 8,1 0 9,1 1-9,-1-2 8,2 1-8,0 0 4,0 1-7,0-3 8,1 3 14,0-1-11,0 2 12,0 0 30,0 0-31,1 1 34,0-1-42,-1 1 2,2-1-1,-1 1 3,0 3 6,1-1 15,-2 2-9,1-3 9,0 4-39,1-2 20,-1 1-19,0-1 25,1 0-40,0 0 28,0-1-31,0 2 46,-1-4-8,1 3 6,0-3-10,0 1-5,0-1 3,-1 0-5,1-2 35,0 0 8,0 1 2,0 0-5,-2-2-15,3 2-7,-1-1 10,0-1-4,0 0-11,1 1 12,-2-1-10,2 0-16,-1 1 14,0-1-15,1 0 20,-2 2-1,1-1 0,0 0-3,0 1-11,0 0 10,-1 0-12,1 0 13,1 0-28,-1 1 20,0 0-20,0 0 25,-2 1-23,2 1 17,0-2-21,0 2 11,0-1 6,-1 0-8,1 1 9,-1 1 25,1 0-20,-1 0 20,0-1-23,1 0-7,0 0 6,0 0-5,2-2 4,-3 0 2,3 0-1,-2 2 3,2 0 1,-1 0 0,0 1 0,-1 0 11,1 1-8,0-1 9,0 2-14,0-2 8,0 2-6,-2-1 6,3 1-6,-1 0 1,0 0 3,0-1-2,0 3 15,0-1-12,-1 0 13,2 2-20,-1 1 33,1-1 0,-1 0 10,2-1-33,-3 1-4,3 0-19,-1-1 24,0 1-19,0 0 12,-1-2-14,1 0 37,-2 1-12,1-3 12,1 1-16,-1 0-9,0-2 5,0 0-5,-1 1 8,1-3 2,1 1-1,-1-1 1,0 0-26,1 1 17,-1 0-13,0 0 20,0-2-1,0 2-2,1-2-1,-1 0-7,1 1 6,-2 1-7,3-2 7,-2 2 28,1 1-22,0 2 22,-1 1-26,0 0-10,-1 0 8,2 1-7,-1-3-20,2 1-7,-2-2 0,2 1 6,0-3 1,-1 3 16,0-1-23,-1-1 62,1 3-29,-1-2 28,1 0-38,0-1-22,0 0 14,-1-1-16,2 0 22,-1-1 25,1 2-18,-1-2 18,0 2-2,0 0-14,-1 0 19,1-1-21,0 1-17,0-2 13,1-1-17,-1 2-7,1-3 18,0 1-20,0-3 25,0 3 5,1-3-4,-1 4 4,1-4-5,-1 4 1,1-2-2,-1 0 2,1 0-3,-1 1 2,1-1-3,-2 0 1,2-1 29,-1 0-20,1 1 26,-1 1 4,1-4-21,-1 3 24,2-2-29,-1 0-46,1-1 34,-1 0-34,2-1 44,-2 1-32,1-3 23,1 1-26,-1 0 23,1 2 5,0-3-8,0 3 7,-1-1-4,1 2 2,-1 0-8,1 3 5,-1-2-8,0 2 6,0 1 0,0-1-27,1 0-7,-1 0-2,0 0-22,0-2 48,1 2-25,-1-3 29,0 2 27,-1-3-20,1 2 17,1-2-28,-1 0 13,0 0-8,0-1 10,0 1 20,0 0-26,1 0 29,-1 1-29,1-1-13,0 1 15,-1 2-12,1-2 11,0 1 0,-1-1-2,1 1 4,-1 0 9,1 1-7,-1 1 5,1-2-8,-2 3-4,1-1 3,-1 0-5,0 1-5,0 1-3,1-1 2,-1 0 3,0 0 34,0 2-19,-1-1 21,1 0-26,1 0 11,-1-1-7,1 0 9,0 1-10,-1-3-2,1 3 2,0-1-1,0 2 6,1-2-3,0 2 5,-1 0-4,1-2-1,-1 2 2,1 0-1,0-1-20,-1 3 14,0-3-17,1 1 20,-1 0-5,0 0 3,-1 0-3,0 1 10,0 0-7,-2 0 7,2 4-7,-2-3 15,1 1-11,-1 0 11,1 0 0,-1-1-10,1 0 11,-2-1-12,3 0 2,-1-1-2,0 0 4,0 0-2,1-1-14,-1 1 9,0 0-10,1 0-23,-1-2 27,1 2-30,-1 0 35,0 1-33,1 0 21,-1 0-25,1 4 2,-1-1-5,0 2-6,0-1 9,0 0 34,1-3-7,-2 3 2,2-3 27,-1 3 3,1-3 7,-1 1-8,1 0 0,-1-2-23,1 2 26,-1-2-27,1 2-40,-1-2 34,1 2-34,1 0 10,-1-1-7,1 1-2,0 1 7,0-1 51,-1 0-18,2 0 11,-1-2-6,0 2-18,0 0 17,1-1-24,0 1-18,0 0-16,0 0 6,1-1 3,0 1-16,0 0 31,0 0-32,0-1 75,0 0 12,0-1-2,0 0-5,0-1 7,-1-2 12,1 2-1,-1-3 13,0 1-57,1-1 24,-1 0-21,0 1 1,1-1 5,-1 1 4,1 1 5,0 0-25,0 0 13,0-1-16,0 2 3,0 0 15,0-1-18,0 3 12,0-4 19,0 2-18,0-2 16,0 0-19,0 1 23,0-1-15,0 0 18,0-1-10,0 1-7,0-1 11,0 0-11,0-2-2,0 1 2,0-1-3,0-1 45,0 0 12,0 1 0,0 2-6,-1 0-11,-2 1 9,0 2 3,0 0-25,0-1-11,0 0-12,-1 1 19,0-4-17,0 3 15,-1-2-11,0-1 18,-1 1-43,1 0 29,-1-2-37,0 2 9,-1 0-16,1-2 1,-1 2-4,0-3 34,1 1-7,0-2 3,0 1-1,0-1 28,-1 0-21,1-1 22,1 2-15,-1-2-6,1 1 8,0-1-10,1-1-19,-2 1 15,3-2-13,-1 1 11,1 0 7,-1-2-7,1 2 9,-1-2 3,0 1-4,-1 1 3,0-2-8,0 2 26,-1 0-19,1 0 20,-1 0-4,-1-2-15,0 2 18,1 0-20,0-2 6,-1 2-4,1-1 9,-1 1-13,-1-1 9,1 3-9,0-2 8,0 0-5,0-1 4,-1 3-5,2-2 4,0 1 6,0-1-4,0 1 5,-1 1-9,0-1 1,1 1 0,0-3 1,0 3-1,1-2 1,0 0 0,1-2-30,0 0-4,0-1-31,2 0 26,-1 0-35,2 0 9,-1-1-6,2-1 12,-1 0 7,1 1-7,0-1 0,0 1-31,0-1 11,0-1-39,0 3-1,0-1-95,0-1-20,0 2-4,0-2-167,0 1 141,0-1-175,0 2 180,0 0-406,0 0 177,0 2-316,0-1-234,0-1 456,0 0-307,-2-2 517,1 1 0,-2-1 0</inkml:trace>
  <inkml:trace contextRef="#ctx0" brushRef="#br1" timeOffset="1">6725 1322 18009,'0'7761'0,"2249"-7761"0,-2249-7761 0,-2249 7761 0</inkml:trace>
  <inkml:trace contextRef="#ctx0" brushRef="#br1" timeOffset="2">1001 1343 18009,'0'7761'0,"2248"-7761"0,-2248-7761 0,-2248 7761 0</inkml:trace>
  <inkml:trace contextRef="#ctx0" brushRef="#br2" timeOffset="3">682 1578 10813,'-17'-10'1129,"9"3"-937,2 2 54,2 2-271,2 3 203,1 2 45,0 2 51,1 7 40,-1 5-23,1 5-22,0 5 23,0 5-30,0 5 0,0 1 0,0 6 29,-2 2-22,1-1-1063,-2 2 153,0-5-703,-1 1 21,-1-5 661,1-3-372,-2-4 516,0-4 0,0-2 1</inkml:trace>
  <inkml:trace contextRef="#ctx0" brushRef="#br2" timeOffset="4">110 1792 10362,'-9'-15'372,"6"8"-81,2-2 40,-1 0-191,0 0 156,0-1-145,2-1 23,-1 1-1,1-1-33,0 3-125,1-1 54,0 0 9,2 0 15,1 0 33,1 0-54,2 0-25,1 0 32,0 2 49,3-2 30,-1 2-86,1-1-2,1 1-123,-1 2-40,-1 1 42,0 2-85,1 2 70,-2 3 0,0 2-118,0 7 84,1 2-23,-2 10 33,-1 4-20,-2 5 93,-2 6-117,-1 2 126,-1 2-37,-2 0 24,-1-3-54,-3 0 70,-2-4 88,-3-4 82,-2-2-22,-1-2 95,-1-4-88,-3-2 7,-1-3 93,-1 1-197,1-6 111,-1 0-114,1-4-51,1-1 39,1-4-38,0-1 70,3-3 29,2 1-21,0-4 19,5 1-19,0-3-103,3-2 69,1-2-103,1-2-109,2 1 22,3-1-202,2-1 208,4 1-1,1-1 122,3 1-20,1 1 59,0 0-50,3 3 50,-1 2-62,1 1 5,0 1-23,-1 2 16,1 0-128,-1 3 9,0 2-112,-1 1 107,0 3-59,-2-2 62,-1 2-13,-1-3-196,-1 1 105,-3-4-201,0 2 176,0-2-73,-2 0 67,0-5-82,1-1 0,1-3 1</inkml:trace>
  <inkml:trace contextRef="#ctx0" brushRef="#br1" timeOffset="5">12272 1584 18009,'0'7761'0,"2248"-7761"0,-2248-7761 0,-2248 7761 0</inkml:trace>
  <inkml:trace contextRef="#ctx0" brushRef="#br2" timeOffset="6">6018 1645 10813,'-6'0'-455,"4"0"531,0 0 224,1 0-91,-1 0 48,1 0-35,0 0 38,0 0-48,0 0 1,0 0 0,0-1 23,0-1 123,0-1 52,1 0-11,0 0-53,0 0-281,0-1 48,2 1-147,0-2-18,2 1 34,2 0-99,1-1 162,2 1-51,0 1 3,1 0 40,1 0-291,2 3 176,-1-2-206,0 2 132,2 0 37,-2 0 64,1 2-58,0-2-37,-2 3-56,-2 1-70,1 1 68,-4 2 206,-1 0 74,-2 4 57,-1-2-45,-3 4-18,-1-1 45,-3 1 2,-3 1 187,-3-1-167,-1 2 224,0-2-197,-1 0 78,1-1-162,1 0 151,1-3-265,1 0 89,3-2-211,0-2 131,2-1-108,1-1 38,2-1-8,0-1-13,2 1 179,1-2-69,4 0 54,2-2-71,1 2 27,5-3-46,-2 0 36,1 0 18,1 2-5,0 1 39,-1-2-15,0 4 79,-1-2-49,-3 4 52,0 1 74,-3 4-23,-3 0 135,0 4-140,-2-1 218,-2 1-146,-1 0 124,-4 2-152,-3-1-78,-2-1-21,-1-1-10,-3 0-7,1-2-21,-1-1 49,-2 0-59,1-2-53,-1-1-13,2-1-71,1-2-163,-1-2-3,4-1-173,0 2 105,0-2-739,4 0 261,0-2-552,3 1 567,1-2 151,1 0 123,2-2 28,2 1 6,2-5 28,5-2-1,2-2 1</inkml:trace>
  <inkml:trace contextRef="#ctx0" brushRef="#br2" timeOffset="7">6452 1635 10813,'0'-14'-66,"0"7"840,0 4-218,0-1-155,-1 1-51,1 1-88,-2 1-84,0-1 60,-1 1-63,0 1 82,-3 0-18,-1 1 11,-1 4-14,0 2 43,-3 5-12,-1 3 14,0 3-20,1-1-67,-2 6-34,3-3-50,1 1-24,1 1 8,1-2-3,2 0-5,3-3 7,1-1-32,1-3-14,2-1 3,1-3-103,6-2 56,1-4-74,4 0 36,4-3-492,1-3-180,2-1-242,1-5-777,1-4 840,2-2-611,-1-3 769,3-3 0,1-1 0</inkml:trace>
  <inkml:trace contextRef="#ctx0" brushRef="#br2" timeOffset="8">476 1644 10813,'0'3'962,"0"-3"-700,0-6 0,0 4 339,0 1-409,0 4 194,0 1-423,0 9 22,-1 1-39,1 5 55,0 0-105,0 2-9,-1-2-18,1 1 73,0-3 31,1 1 118,0-4 8,1-1-62,2-3 45,1-2-173,2-1-5,1-4-69,2 0-235,0-4-396,2-2-30,3-5-126,0-4 369,2-5 200,-1-6 0,2-3 0</inkml:trace>
  <inkml:trace contextRef="#ctx0" brushRef="#br2" timeOffset="9">12171 1860 10813,'-17'0'509,"12"0"-189,1 2 55,2 1-113,0 1 67,-1 6-21,2 4 29,0 8-46,0 3-232,1 6 50,-1 2-178,1 2-65,-1 3 73,1-3-137,0 1 254,0-1-645,0-1 283,1-1-705,-1-2 286,1 0-103,0-3 0,3 2 0</inkml:trace>
  <inkml:trace contextRef="#ctx0" brushRef="#br2" timeOffset="10">11809 2026 10813,'-8'0'1376,"7"0"-1078,1-1 373,2-2-323,3-5 164,1-2-285,3-2-2,2-1-195,3-2 131,-1 2-447,1-1 192,1 2-270,-2 2-50,1 1 242,-2 2-227,-2 2 190,-1 1 49,0 2 105,-2 1-135,-2 1-424,-1 0 37,-1 3-403,-1 3 328,-1 3 0,0 4 0</inkml:trace>
  <inkml:trace contextRef="#ctx0" brushRef="#br2" timeOffset="11">12060 1896 10366,'-9'0'1544,"4"3"-1183,1 1-189,-1 6-50,0 2 21,-2 6 1,2 0-111,-1 3 49,2-2-179,0 2-173,2-2 121,0 0-159,2-2 190,0-3 95,1-2-29,1-1 78,2-5-354,2-2 3,2-1-201,3-2 75,0-4-35,2-1 114,0-5-145,2-3 257,-3-3 34,3-2 128,-2-3 0,2-2 0</inkml:trace>
  <inkml:trace contextRef="#ctx0" brushRef="#br2" timeOffset="12">11849 1983 10813,'5'-12'-205,"-4"5"436,0 2 111,-1 0-72,0 2 21,0-3 0,0 3-21,0-2 21,0 2-71,-1 0 32,0 2-32,-1-2-129,0 3 27,-2 0-153,-1 0 167,-1 0-254,-1 3 155,1 3-198,-1 3-46,0 2 117,-2 4-187,2 2 243,-1 0-59,1 3 105,0-1-12,0-1-144,1 1 97,2-6-77,0 4 59,2-7 87,0 0-45,1-2 44,1-1-31,0-2 77,1-1-55,1-2 66,1-1 59,3 1 38,2-2 13,1 0-36,1 0-81,-1-2-14,3-2 23,-2 1-19,1-2 8,-1 1-10,2 2 40,-3-1-167,0 3 118,-1 0-118,0 0 130,-2 5-97,-1 1 66,-1 4-88,-1 3 235,-1 5-116,-2 0 111,1 0-150,-2 1 153,0-1-101,-2 0 113,-2-2-119,-1 0 55,-1-2-30,-2-1 41,1-3-105,-1-1 34,0 0-18,-2-3 40,-1-1-234,0-3 44,-2 1-222,0-3-195,1 2 101,-1-4-161,2 1 159,3-2-201,-1-3 30,3 0-129,1 0 191,2 2-15,1-2 239,2 1-74,0-2 270,1 0-1,0-4 1</inkml:trace>
  <inkml:trace contextRef="#ctx0" brushRef="#br1" timeOffset="13">6711 2339 8720,'5'1'1858,"-3"1"-1479,0-2-130,0-2 13,0 2 0,0-1 29,0 1-22,0-2-277,1 2-150,0 0-168,-1 0-9,0 0 316,0 0 8,1 0 163,0 2-35,0-1 0,1-1 0,1 3-96,-1-1 196,3-1-40,-2 1 89,1-2-18,0 1-139,2-1 60,0 2 23,2-2 94,0 0-109,0 0 57,2 0-128,0 0-15,1 0-35,2 0 9,-1 0-7,1 0-23,2 0-33,-1 0-1,1 0-75,0 0 164,0 0-99,-1 0 99,1 0-50,-1 0 45,0 1-75,1 1 93,-2 1 46,2-2-22,-1 2 50,1 0-35,-1 0-51,2 0 57,-1 0-91,3-1 19,-1 1-12,2-2 36,0 0-16,2-1-12,0 0-21,1 0-17,2 0-28,-1 0 23,0 0-35,2-1-1,0 0 23,-1-2-28,1 0 39,-1-2 13,-1 2-15,0 0 15,0 0-21,-2 2 19,1-2-12,-1 1 16,-1 1-45,0-1 22,-1 1-23,-1 1 29,0-2 2,-1 2 2,0 0-2,0 0 0,-1 0-45,-1 0-10,1 0-7,-1 0 28,0 0 20,0 0 17,0 0-24,0-1 37,0 1-29,3-2 31,-3 1-41,3-2 7,-2 1-5,2 0 8,-1-1 4,1 1 0,-1-1 6,-1 0-3,0 0 16,-1 0-15,0 2 11,-1-2 3,-1 1-11,0-1 13,0 2-20,0-2-4,-2 1 3,2 1-1,-2-1-31,-2 1 28,2-1-29,-2 1 35,-1 1 1,1-2 1,-1 2-2,-1 0 2,-1-1-35,2 1 22,-2 0-28,0-1 48,0 1-18,1 0 17,-1-2-19,-1 2 20,0-1-13,0-1 15,-1 1 5,1 1-14,-1-2 17,0 2-22,0-1 6,0 1-2,1-2 6,1 2-45,-2-1 14,1 1-23,0 0 25,0-2-13,1 2 19,-1 0-21,1-1 24,-1 1-16,1-2 8,-1 2-14,1-1 28,-1 1-9,0 0 8,0-2-10,0 2-1,-1-1 1,0 1 1,-1 0 1,0 0 37,-1-2-24,0 2 28,-2 0-32,2 0-3,-3 0 0,0-1 5,1 1-26,-2 0 21,1-2-21,0 2 19,0 0-4,1 0 1,-1 0-6,1 0-26,0 0 18,1 0-20,0-1 55,0 1-19,1 0 19,-2-2-27,1 2 0,1-1 0,-1 1 1,0 0 51,-1-2-33,0 2 37,0 0-41,0 0-5,-1 0 13,0-1-9,0 1 15,0 0-46,1 0-4,-1 0-9,1 0 14,0 0 25,0-2 3,2 2-7,-1-1 3,2 1-2,-1-2 3,0 1 44,0 0-35,0-1 37,-1 2-43,0-1-4,0-1 10,-1 1-7,0-1 15,0 2 52,-1 0-4,0-1 48,2 1-80,-2-2-15,1 2-25,-1-1 2,0 1-1,1 0 19,-1-2-18,1 2-2,-1 0-8,0 0-4,1-1-4,-1 1 32,1 0-17,0-2-7,0 2-15,1-1 30,0 1-17,1-2 35,-1 1-17,3-1-2,-2 1 4,1-2-3,0 1-11,0 1 8,0-1-8,1 1 12,1-1-1,-1 1 2,0-1-1,-1 1-23,1 1 17,-1-2-21,-1 2-48,2 0-95,-2-1-23,0 1-23,-1 0-19,1 0 66,-1 0-51,2 0 45,-1 0-456,3 0-153,-1 0-288,1 0-159,0 0 150,2 0-191,1 0-1,0 0 1</inkml:trace>
  <inkml:trace contextRef="#ctx0" brushRef="#br1" timeOffset="14">986 2360 8720,'6'1'1858,"-4"1"-1479,0-2-130,0-2 13,0 2 0,0-1 29,0 1-22,0-2-277,0 2-150,1 0-168,-1 0-9,0 0 316,0 0 8,1 0 163,0 2-35,1-1 0,0-1 0,1 3-96,-1-1 196,2-1-40,-1 1 89,1-2-18,0 1-139,3-1 60,-1 2 23,1-2 94,1 0-109,1 0 57,0 0-128,1 0-15,2 0-35,0 0 9,0 0-7,2 0-23,0 0-33,1 0-1,-1 0-75,2 0 164,-2 0-99,1 0 99,-1 0-50,0 0 45,1 1-75,-1 1 93,0 1 46,0-2-22,1 2 50,-1 0-35,1 0-51,0 0 57,0 0-91,3-2 19,0 2-12,0-1 36,2-1-16,0-1-12,2 0-21,0 0-17,1 0-28,1 0 23,-1 0-35,1-1-1,1-1 23,0-1-28,-1 0 39,0-1 13,0 1-15,-2 0 15,1 0-21,-1 2 19,-1-2-12,0 1 16,0 1-45,-2-1 22,1 1-23,-3 1 29,2-2 2,-3 2 2,2 0-2,-2 0 0,1 0-45,-3 0-10,3 0-7,-3 0 28,2 0 20,-2 0 17,2 0-24,-2-1 37,2 1-29,1-2 31,-2 1-41,3-2 7,-1 1-5,0-1 8,1 0 4,-1 2 0,1-2 6,-3 0-3,2 0 16,-3 0-15,1 1 11,0 0 3,-3 0-11,2-1 13,-2 2-20,2-2-4,-3 1 3,1 1-1,0-1-31,-3 1 28,1-1-29,0 1 35,-2 1 1,0-2 1,0 2-2,0 0 2,-2-1-35,1 1 22,-1 0-28,1-2 48,-1 2-18,0 0 17,0-1-19,-1 1 20,1-2-13,-1 1 15,-1-1 5,0 2-14,0-1 17,0 1-22,1-2 6,-1 2-2,1-1 6,0 1-45,-1-2 14,2 2-23,-1 0 25,0-1-13,0 1 19,0 0-21,2-2 24,-2 2-16,1-1 8,-2 1-14,2-2 28,0 2-9,-1 0 8,0-1-10,-1 1-1,0-1 1,0 1 1,0 0 1,-1 0 37,-1-2-24,0 2 28,-2 0-32,1 0-3,-2 0 0,0-1 5,1 1-26,-2 0 21,1-2-21,0 2 19,0 0-4,1 0 1,-1 0-6,1 0-26,0 0 18,1 0-20,1-1 55,-1 1-19,1 0 19,-2-2-27,1 2 0,0-1 0,0 1 1,0 0 51,-1-2-33,0 2 37,0 0-41,0 0-5,-1 0 13,0-1-9,0 1 15,0 0-46,2 0-4,-2 0-9,1 0 14,0 0 25,0-2 3,2 2-7,-1-1 3,1 1-2,0-2 3,0 1 44,0-1-35,0 1 37,0 1-43,-1-2-4,0 1 10,-1-1-7,0 1 15,0 1 52,-1 0-4,0-2 48,1 2-80,-1-1-15,1 1-25,-1-2 2,0 2-1,1 0 19,-1-1-18,1 1-2,-1 0-8,0 0-4,1-2-4,-1 2 32,1 0-17,1-1-7,-1 1-15,1-2 30,0 2-17,1-1 35,-1 0-17,2-1-2,-1 1 4,1-2-3,0 1-11,1 1 8,-1-1-8,1 1 12,0-1-1,0 1 2,0-1-1,0 1-23,0 1 17,-1-2-21,-1 2-48,1 0-95,-1-1-23,0 1-23,-1 0-19,2 0 66,-2 0-51,2 0 45,-1 0-456,2 0-153,0 0-288,1 0-159,1 0 150,1 0-191,0 0-1,1 0 1</inkml:trace>
  <inkml:trace contextRef="#ctx0" brushRef="#br1" timeOffset="15">12258 2601 8720,'5'2'1858,"-3"-1"-1479,0-1-130,0-1 13,0 1 0,0-2 29,0 2-22,0-1-277,0 1-150,1 0-168,-1 0-9,0 0 316,1 0 8,0 0 163,0 1-35,0 1 0,1-2 0,1 3-96,-1-2 196,2 1-40,-1-1 89,2-1-18,-1 2-139,2-2 60,0 1 23,1-1 94,2 0-109,-1 0 57,1 0-128,2 0-15,0 0-35,1 0 9,1 0-7,0 0-23,2 0-33,-1 0-1,1 0-75,0 0 164,-1 0-99,1 0 99,-1 0-50,1 0 45,-1 2-75,1-1 93,-2 2 46,1-1-22,1 1 50,-1 0-35,1 0-51,0 0 57,1-1-91,1 0 19,1 1-12,0-2 36,2 1-16,1-2-12,0 0-21,1 0-17,1 0-28,1 0 23,-1 0-35,2-2-1,-1 1 23,1-2-28,0 0 39,-2-1 13,1 1-15,-1 0 15,-1 0-21,0 1 19,0-1-12,-2 2 16,1-1-45,-2 1 22,1-1-23,-2 2 29,0-1 2,-1 1 2,0 0-2,0 0 0,-1 0-45,-1 0-10,1 0-7,-2 0 28,2 0 20,-2 0 17,2 0-24,-2-2 37,2 2-29,1-1 31,-1-1-41,1-1 7,0 2-5,0-2 8,1 0 4,-1 1 0,1 0 6,-3-1-3,2 0 16,-3 0-15,2 1 11,-2-1 3,-1 2-11,0-2 13,-1 1-20,2-1-4,-3 2 3,2-1-1,-2 1-31,-2-1 28,2 1-29,-2-1 35,-1 2 1,0-1 1,1 1-2,-2 0 2,-1-2-35,1 2 22,0 0-28,-1-1 48,0 1-18,0 0 17,0-2-19,0 2 20,-1-1-13,0-1 15,-1 1 5,0 1-14,1-1 17,-1 1-22,0-2 6,0 2-2,1-1 6,0 1-45,0-2 14,0 2-23,0 0 25,0-1-13,0 1 19,1 0-21,0-2 24,-1 2-16,1-1 8,-2 1-14,3-2 28,-2 2-9,0 0 8,0-1-10,-1 1-1,0-2 1,1 2 1,-2 0 1,0 0 37,-1-1-24,0 1 28,-2 0-32,1 0-3,-2 0 0,0-2 5,1 2-26,-2 0 21,1-1-21,0 1 19,0 0-4,2 0 1,-2 0-6,1 0-26,0 0 18,1 0-20,0-2 55,0 2-19,1 0 19,-2-1-27,1 1 0,0-2 0,0 2 1,0 0 51,-1-1-33,1 1 37,-1 0-41,0 0-5,-1 0 13,0-2-9,0 2 15,0 0-46,1 0-4,-1 0-9,1 0 14,0 0 25,0-1 3,2 1-7,-1-2 3,1 2-2,0-1 3,1-1 44,-1 1-35,0-1 37,-1 2-43,0-1-4,0-1 10,-1 1-7,0 0 15,0 1 52,-1 0-4,0-2 48,1 2-80,-1-1-15,1 1-25,-1-2 2,0 2-1,1 0 19,-1-1-18,2 1-2,-2 0-8,0 0-4,1-2-4,-1 2 32,1 0-17,0-1-7,0 1-15,1-2 30,0 2-17,1-1 35,-1-1-17,2 1-2,-1-1 4,2-1-3,-1 2-11,0-1 8,0 1-8,1-1 12,0 1-1,1-1 2,-1 1-1,-1-1-23,1 2 17,-1-1-21,-1 1-48,1 0-95,-1-2-23,1 2-23,-2 0-19,1 0 66,-1 0-51,2 0 45,-1 0-456,2 0-153,0 0-288,2 0-159,-1 0 150,2 0-191,0 0-1,2 0 1</inkml:trace>
  <inkml:trace contextRef="#ctx0" brushRef="#br2" timeOffset="16">6426 2944 10813,'2'-22'-531,"-1"13"1201,-1 3-257,1 1-3,-1 1-150,0 1 21,-1 0-28,0 3-1,-1 0 1,-2 0 28,0 0-446,0 0 105,-2 3-313,1 1 214,-1 2 189,1 2 34,0 2 82,2-1 42,1 1-52,1-1 31,1 3-49,3-1 5,0 0-5,7 0 1,0 1 108,4-1-125,2 1 142,-1 2-154,1-1-14,-1 0 43,-1 2-59,-1 0 81,-2 0 9,-2 0-9,-2-2-9,-2 0 126,-3-1-109,0 0 100,-4-2-160,-2 1-14,-4-4-31,-1 1-2,-3-4 43,-1-1-42,1 0 55,0-1-57,0-5 28,2 0-11,1-8 17,1-1-13,2-5-133,2-3 19,2 0-99,2-4-138,3 0-66,2-1-84,4 1 11,3-1 144,1 3-9,3-2 105,-3 5-460,3-2-139,-2 2-268,-1 1 83,0 2 306,-2 2 169,0-1 44,1 1-1,-2-3 1</inkml:trace>
  <inkml:trace contextRef="#ctx0" brushRef="#br2" timeOffset="17">53 3051 10813,'-2'13'-1608,"0"-9"1559,1-2 256,0-2 271,0 1-51,0-1 12,0-1-302,0 1 19,0-2-16,1-1-87,-1 2 63,0-2-81,0 0 96,1 2 11,0-2-15,-1 1-16,1 1-55,-1-2-32,1 1 7,-1-1 23,1 2-53,0-2 69,0 0-72,0 0 82,0-2 5,0 1 5,1-1-3,-1 0-120,2-1 80,0-2-102,2 2 122,0-1-13,2-1 8,0 0-26,0 0-29,0-1 30,0 2-29,0-1 55,-1 1-11,2 0-3,-2-1 2,0 1 18,0-1-16,0 2 25,0 0-26,0 2 25,-1-2-21,2 2 20,-1-2-22,0 0 14,0 1-10,0-1 13,0 2 17,1 0-125,0-1 96,0 2-105,0 0 2,-1 2 71,1-2-78,-1 0 44,1 1 32,-2 1-40,0 1 44,1 0-10,-1 0 4,0 0-26,0 0 18,1 0 79,-1 0-52,2 1 70,-2 2-95,1 3-28,-1 3 21,0 3-11,0 3 87,-1 3-36,-1 1 37,-1 3-54,0 2 20,-1 1-7,0 0 12,0 0-96,0 1 52,0-1-61,0 1 77,0 1 2,0 0-1,0-2 10,-1 2-50,0-2-30,-1 0 7,0 0-13,0-2 23,1-3 22,-1 0-29,1-3 21,-1 0 10,1-2-15,0-2 11,-1-3 80,0 1 23,1-2 6,-2-1-20,1 0-69,-2-1 1,-1-1 1,1 2 134,-2-3-12,-1 1 42,1 0-38,-2-1-22,1-2-30,0 1 37,0-1-176,0-1 83,0-1-70,-2-1 105,3 0-29,-1-3 17,1-1-36,0-4 37,1-2-12,2-2 7,-1-1-26,3-2-133,0 2 11,1-4-39,2-1 72,0 2 4,5-2 35,2 1-47,2-3 54,2 3 12,0-1-14,0 1 10,2 3 89,-1 2 28,0 1 0,2 2-17,-2 5-94,2 1 20,-2 2-11,2 2 83,0 4-136,0 3 31,2 4-57,-2 3-114,1 3 56,-2 0-14,0-1-277,2 3 171,-4-4-204,2 2 121,-2-2-231,0-3 54,0 1-157,-1-4 194,1-4 78,0-1-125,1-5-53,2-6-128,0-6 0,2-5 0</inkml:trace>
  <inkml:trace contextRef="#ctx0" brushRef="#br2" timeOffset="18">297 2965 9502,'-6'-3'-1311,"4"-2"1311,2-2 548,0-1-97,0-2 379,0 1-263,0-3-145,0 2-60,0-1-70,1 3-40,0 0-34,1 1 15,-1 1-16,0 3 63,0 0 64,-1 1-52,1 7 32,0 2-90,-1 13 41,0 3-58,0 8 38,1 4-83,-1 5-71,1 0-12,0 3-21,1 1-233,0-1 151,0 0-253,0-3 259,0 2-340,-1-4 204,1-2-255,-1-4 181,0-8 105,0-2 55,1-5-64,-2-4-80,1-6-459,0-1-177,1-3-324,0-3 0,2-1 0</inkml:trace>
  <inkml:trace contextRef="#ctx0" brushRef="#br2" timeOffset="19">6086 2966 10018,'-16'-1'-795,"10"-1"795,0 1 357,1-1-54,2 2 323,-1-1-286,1 1-44,1-2-121,1 2 181,0 0-137,2 0 132,1 0-131,3-3-96,2 2 86,4-4-100,0 2-93,1-3-27,1 2-16,0 0 25,0-1 120,0 2-4,0 0 1,-2 2-196,1 1 39,-3 0-194,-1 0 185,-2 1-45,-1 1 132,-1 4-112,-1 1 22,-2 3 80,-2 4 36,-2-1 65,-1 0 60,-2 1-62,-3-1 4,0 0-4,-2-1-103,0 0 39,2-3-28,-1 0 45,1 0-17,2-3 35,1 0-26,2-2-39,1 1 22,2-2-40,0-2-69,1 0-59,2 1 2,2-1-10,4-1 105,2-1 8,4 1-15,0-3 19,2 2-116,0-2 80,0 1-85,1 1 120,-3 1 2,0 0-1,-3 0 1,-1 1 136,-3 2-102,0 3 104,-3 1-136,-2 4 319,-2 1-72,-2 1 216,-3 0 7,-5-1-122,-3 3 100,-2-3-209,-3 1-113,0 1-92,-3-3-19,3 0-230,-3-1 31,4 1-128,-2-3 98,3-2 205,-1 0 26,4-1 30,0-1 44,4-2-1201,1-1 293,4-1-858,0-1 379,3-1 596,2-4-58,3-3 484,3-4 0,3-2 0</inkml:trace>
  <inkml:trace contextRef="#ctx0" brushRef="#br2" timeOffset="20">729 3154 12976,'0'6'0,"0"0"0,-2 0 0,2 0 0,-1 2 0,0-3 0,0 1 0,0 0 0,-1 0 0,1 0 0,-1 0 0,0 0 0,0 0 0,0-2 0,0 2 0,-1-1 0,1 1 0,-1-2 0,0 1 0,0-1 0,0 0 0,-1 1 0,0-1 0,1-1 0,0 2 0,-1-2 0,0 0 0,0 0 0,1 0 0,-1 0 0,0-2 0,-1 2 0,1-1 0,-1-1 0,1 1 0,0-1 0,0-1 0,0 1 0,-1-1 0,1 0 0,-1 0 0,0 0 0,1-1 0,0 1 0,0-1 0,0-1 0,-1 1 0,1-1 0,-1-1 0,1 2 0,0-2 0,1 0 0,-1 0 0,0 0 0,0 0 0,1-2 0,0 2 0,-1-1 0,0-1 0,1 1 0,0 0 0,0-1 0,0 1 0,1-2 0,-1 1 0,1-1 0,0 2 0,0-2 0,0 0 0,0 0 0,1 0 0,-1 0 0,1 0 0,0 0 0,0 1 0,0-3 0,1 2 0,-1 0 0,1 0 0,0 0 0,0-1 0,0 1 0,1 0 0,-1 0 0,1-1 0,0 1 0,0 0 0,0 0 0,1 0 0,-1 0 0,1 0 0,0 0 0,0 0 0,0 2 0,0-2 0,1 1 0,-1 0 0,1 0 0,0 1 0,0-1 0,0 1 0,1-1 0,0 1 0,-1 1 0,0-2 0,1 2 0,0 1 0,0-1 0,-1 0 0,1 0 0,0 1 0,1-1 0,-1 2 0,1-1 0,-1 1 0,0-1 0,0 2 0,0-1 0,1 1 0,0 0 0,-1 0 0,1 0 0,-1 1 0,0-1 0,0 2 0,0-1 0,1 1 0,-1-1 0,1 2 0,-1-1 0,0 1 0,-1 0 0,1 0 0,0-1 0,0 1 0,-1 2 0,0-2 0,1 1 0,0 1 0,-1-1 0,0 1 0,0-1 0,0 1 0,-1 0 0,1 0 0,-1 1 0,0-2 0,0 2 0,0 0 0,0 0 0,-1 0 0,1 0 0,-1 0 0,0 0 0,0 0 0,0 1 0,-1-1 0,2 0 0,-2 0 0,0 1 0</inkml:trace>
  <inkml:trace contextRef="#ctx0" brushRef="#br2" timeOffset="21">11810 3366 8232,'-1'-17'3573,"1"6"-3144,1-2-57,1 0 0,3-5 26,1 1 30,3-2-231,1 0-41,1 1-188,-1 0 181,1 3-327,0 2 201,0 1-243,0 2 212,0 2-464,0 3 107,-2 2-312,0 0 301,-1 3 152,0 0-19,-2 1 117,-1 2-352,-1 4 48,0 5-340,-1 2 0,0 2 1</inkml:trace>
  <inkml:trace contextRef="#ctx0" brushRef="#br2" timeOffset="22">12069 3312 11005,'-11'0'764,"6"1"-718,0 2-99,0 3 82,-2 3-5,2 1 16,-2 2 9,3 1-29,-1 4 2,2-1-30,0 3 147,2 1-100,0-1 64,1-1-71,1-4 66,1 1-48,2-3 40,1-3 103,1-2-79,1-2 97,1-2 42,-1-2-47,0 1 152,1-4-143,-1-2 20,0-7-79,-1-2 48,-1-5-28,0-2 15,-2-1 21,1-1-35,-1-1-164,-2 1 31,0 1-185,-2-1 81,0 3-382,-4 0 104,0 2-220,-2 2-144,-1 4 195,-1 0-203,-2 5 253,1 2-383,0 2 364,-2 2-388,1 5 477,-1 4 0,-2 3 0</inkml:trace>
  <inkml:trace contextRef="#ctx0" brushRef="#br2" timeOffset="23">11843 3269 9615,'-5'-3'117,"3"1"-187,-1 2 97,0 2-133,-1-1 65,-1 3 42,0 5-51,0 2 67,-1 1-39,-1 1 20,0 2-26,1 0 22,1-2 14,0 2-22,0-2 21,0-2-30,2 0 21,1 0-23,0-2 24,1-2 17,0-1-11,1-2 16,0-1 119,0 0-98,0 0 105,0-1-130,1-1 114,1 1 38,1-2 3,2 0-7,0 0-123,1 0 37,2 0-29,1 0 273,2-2-71,0 2 267,1-1-255,2 1 33,0-2-161,1 2 47,0 2-135,-1-1 12,1 4-36,-3 2 46,-1 4-27,-2 0-29,0 6-11,-4-1 6,0 3 99,-3 1-25,-1 0 9,-1 3-34,-2-3 21,-2 1-40,-3-2 31,-4 1-137,0-3 103,-1-2-92,-4-1 32,1-3-19,-4-3-7,2-2 21,-4-3-84,3-5 28,-3 1-142,2-5-201,1-5 95,2 0-166,3-4 179,0 0 106,2 0 46,2-1-24,1 1-163,2 0-115,3 2-77,1-1 2,2 1 306,0 3 26,3-2 213,2 0 0,3 0 0</inkml:trace>
  <inkml:trace contextRef="#ctx0" brushRef="#br1" timeOffset="24">8917 3486 9893,'11'-5'-98,"-4"0"474,-1-1-180,1 0 123,1-1-118,-1-1-62,1 1 50,-1 0-55,-1 1 46,1-2 0,-1 2 20,0 0-15,1 0-296,-2 2-481,1-2-93,-2 3-173,1-1 346,0-2 130,0-3 0,2-3 1</inkml:trace>
  <inkml:trace contextRef="#ctx0" brushRef="#br1" timeOffset="25">3193 3507 9893,'11'-6'-98,"-5"2"474,0-2-180,1 0 123,2-1-118,-2-1-62,0 1 50,0-1-55,-1 2 46,2-1 0,-2 1 20,0 0-15,0 0-296,-1 2-481,1-2-93,-2 3-173,2-2 346,-1-1 130,0-2 0,1-4 1</inkml:trace>
  <inkml:trace contextRef="#ctx0" brushRef="#br1" timeOffset="26">6761 5097 9127,'-5'0'383,"2"0"-328,1 0 45,1 0 28,0 0 165,-1 0-102,2-2 93,-1 2-176,1-3 77,0 2-82,0-1 94,0-1-115,0 2 136,0-1-99,0 1 99,0-1-62,0 1 53,0-1-19,0 1-18,0-1-108,1 1-31,0-1-16,2-1 9,1 2 3,0-1 3,1 1 75,2-1-52,-1-1 64,1 2-93,2-2 28,0 0-21,1 2 24,0-2-13,0 0 5,2 0-13,-1 1-6,0 1 17,0-2-18,1 1 19,0 1-8,-2 1 2,3-2-5,-2 1 40,1 1-9,1-2 15,-1 1-16,0-1-19,0 1 4,0 1 3,-1-2-3,1 1 3,0-1-3,-1 2-3,1 0-80,1 0-19,0 0-11,-1 0 24,2 0 47,-1 0 17,1 0-23,-2 0 26,1 0-18,1 0 12,-1 0-26,1 0-46,1 0 31,-1 0-33,2 0 51,0 0 5,-1 0-6,3 0 4,-2 0 52,2 0-35,-1 0 37,1 0-50,-2 0 67,3-1-47,-3-1 51,3 1-59,-2-1-33,1 1 31,-1-2-29,0 3 16,1-1 11,0 1-7,-1 0 15,0 0-72,1 0 48,-3 0-60,3 0 33,-2 0 23,2 0-28,-2 0 26,3 0-3,-3 0-7,2 0 4,0 0 0,0 0 110,0 0-78,0 0 82,1 0-100,-1-2-2,1 2 8,-1-1-6,2-1 157,-2-1 33,1 2 25,0-2-83,1 1-82,-1 1-48,1-2 69,0 1-124,-1 1 93,1-1-95,-3 1 116,1-1-8,-1 2 1,-1-1-5,1-1-99,-3 2-19,2-1-18,-2 1 22,0 0 50,1-2 19,-2 2-32,2-1 42,-2 1-17,0 0 18,0 0-11,0 0 26,-3 0-17,3 0 19,-3 0-22,0 0 24,-1 0-15,1 0 17,-1 0 66,-1 0-66,1 0 73,1 0-90,-2 0 7,1 0-6,-2 0 11,2 1 55,0-1-27,-1 0 34,0 2-48,1-2-123,-1 0 88,0 1-88,0-1 120,-1 2-5,1-2 6,0 0-17,-1 1-135,-1-1 89,1 0-110,-1 0 119,1 0 2,0 0-30,-1 0 28,-1 0 157,1 0-70,-1 0 146,0 0-170,2 0-10,-2 0-31,0 0 6,0 0 3,1 0 12,-1 0-9,2 0 18,-2 0-61,0 0-2,1 0-17,-1 0 10,0 0 10,1 0-6,0 0-9,0 0 10,-1 0 16,0 0 8,0 0-8,1 0 2,-1 0-2,2 0 1,-2 0-2,0 0 12,-1 0-8,1 0 8,0 0-3,0-1-3,-1 1 5,1 0-6,0-2 14,-1 2-10,-1 0 10,1 0 19,-1-1-21,1 1 22,-1 0-28,-1 0 4,1 0-1,-1-2 2,2 2 1,-2-1-16,0 1 13,1-2-11,-1 2-28,0 0 28,0 0-29,1 0 37,0 0-11,0 0 7,0 0-13,0-1 17,0 1-8,1-2 7,0 2-10,-1 0 4,0-1-4,0 1 3,1-1 31,-1 1-16,0-2 23,0 2-27,1 0 18,-1-1-17,2 1 21,-1 0-24,0 0 7,-1-2-6,1 2 7,0-1-17,0 1 13,0 0-12,0-2 12,2 2-1,-1-1-1,-1 1 1,2-2-16,-2 2 19,2-1-18,-2 1 21,2 0-21,0-2 10,-1 2-11,0-1 12,-1 1-8,0 0 5,1 0-5,-1 0 44,-1-2-25,2 2 27,-3 0-36,1-1 49,-1 1-34,-1 0 37,1-2-1477,-1 2 478,0 0-1220,0-3 837,0-3 0,0-1 0</inkml:trace>
  <inkml:trace contextRef="#ctx0" brushRef="#br1" timeOffset="27">7778 3756 10813,'-15'0'-1656,"9"0"1704,-2-1-68,1 1 235,-1 0-128,1-2 135,-1 2 40,1-1 13,0-1-31,-1-1-119,2 2 13,-1-2 79,1 0-46,0 1 54,1 0-79,-1 0-62,1 1 61,0-1-57,1 1 88,-1-1-172,0 1 118,1 1-125,-1 0 155,0 0-156,0-2 101,0 2-119,0 0-20,-1 0 110,1 0-116,-1 0 97,-2 0 17,2 0-30,-1 2 15,1-2-54,-1 1 36,-1 2-42,2 0 57,-2 3 2,2-2-17,-1 2 13,-1 0 2,1 2 31,0-2-15,0 1 11,1 0-18,-2 1-7,1-1 17,1 1-17,-1 1 8,2-2-8,-1 2 6,0-2-38,0 2 37,1 0-36,1 0 39,-1 0-25,2 1 12,-2 2-15,2-1 20,0 0 30,0 1-23,-1 0 20,2 0-27,0 1-3,0-2 9,-1 2 2,2 0-3,-1 1 3,0-1-9,0 2 12,1-2-1,-1 2 6,1-2-7,1 1-25,-1-1 13,1 0-15,0-1 25,-1 2 30,1-1-22,0 0 21,0 1-81,0 0 35,0 0-30,0-1 44,0 0 4,0 1-5,0 1-1,0-2-1,1 2 4,-1-2-7,1 1 4,1-1 61,0-1-46,1 1 58,0-1-70,1 1-35,0-1 24,-1 0-27,2 0 43,-1 0 6,0 1-17,0-1-11,1 0-18,-2 0-7,2-1 6,-2 0 11,1-1-9,0 1 8,0-1-11,-1 0-1,2 1 1,-2 1 1,1-3-5,0 2-14,0 0 9,0-2-8,1 1 25,-1-1-5,1 0 5,-1 0 10,0 0-14,0-2 14,0 0-18,0 1 26,1 1-19,0-3 21,-1 3-26,0-4 2,1 1-1,-1 0 9,2 0-31,-1 0 24,0 0-24,1-1 25,0 2-13,0-3 11,1 4-12,-1-2 0,2 1 7,-1 1-12,0-1 13,1 0-23,-1 1 16,0-1-19,1 1 22,-2-1-2,1-1 2,-1 0-1,0 0 1,1-2 27,-1 1-20,-1-1 18,1 1-23,0-2-1,0 0 2,1 0 15,-1-2-13,1 2 13,-1 0-14,0-2 4,1 2-3,1 0 8,-1-1-6,1 1-39,0 0 27,1-2-32,1 2 40,-1-1-2,0 1 0,0-2-5,2 1 2,-2 1 1,1-3-1,1 1-25,0-1 18,-1 2-22,1-1 27,0 1-23,0-2 16,-2 0-17,2 0 20,-2 0 20,1 0-16,-2 0 15,2 0-21,-2 0 20,0-2-15,0-1 16,0 0-20,1-3 2,-1 0 1,0 0-14,0 0 13,0-1-14,2 0 18,-2 1 12,-1-2-8,1 1 7,0-1-12,-1 0 20,0-1-14,-1 0 15,1-2-21,-1 1-18,1-2 12,-1 0-12,0-3 19,0 1 1,1-4 4,-1 2-30,1-2-6,-1 0-4,-1-1 5,0 1 12,1-1 6,-1-1-9,1 0 6,-1 0-9,1-3 3,0 0-5,-1 0 8,1-1 30,-1 0-22,2 0 23,-2 2 8,-1 0-25,1 0 29,-1 0-11,0 1-14,0 1 16,-1 0-18,1 0 12,-2 0-5,1 0 9,-1 1-10,-1-2-24,1 1 21,-1 0-19,0 0 24,-1 0 2,1 1-2,-1 0 0,0-2-24,0 0 16,0 1-18,0 0 21,-1-1-5,1 2 2,-2 0-6,0 1 33,0-1-24,-1 1 25,0-1-26,-2 0 22,2 1-14,-1-2 16,0 3-18,0-1-16,0 2 12,0-1-13,-2 2-15,1 2 22,-1 0-23,0 1 7,-1-1 14,0 2-18,0-1 21,-2 2-7,2 0 4,-1-1-9,1 2 9,-1-1-11,-1 1 7,0 0-8,1 0 8,-1 2-4,-1 1 4,1-2-2,-1 1 1,1 1 2,-3 0-1,2 2-25,0-1 18,-1 1-20,1 1 25,1-2-1,0 1 0,-2 1-2,2 0 1,-1 0 5,0 0-4,-2 0 3,1 2-4,0-2 5,-1 1-3,1 1 5,0 1-2,-2-2-3,2 2 5,-2 0 23,0 0-20,1 0 23,-1 0-28,-1 2 29,0-2-21,1 3 23,-3 1-28,1 4 24,-2 0-17,0 3 22,-3 4-25,1 0 48,-3 1-35,1 2 39,-3 1-58,0 0 18,1 2-16,-1 0-62,2-2 14,2-1-71,1-2 77,3-3-252,2 1 98,2-2-177,3-4 170,3 0 64,1-4 32,3 1-22,0-2-710,3 0-161,2-2-695,5-2 39,6-1-1,4-2 1</inkml:trace>
  <inkml:trace contextRef="#ctx0" brushRef="#br1" timeOffset="28">6739 3832 10622,'-3'-5'360,"1"4"-286,1-1-10,-1 1-8,0 0-22,1-1 167,0 1-107,0 1 109,1-2 70,-1 1-148,1-1 192,-1 1-157,1-1-9,0 1 28,0-1-63,0 1 45,0-2-28,0 1-126,0-2-59,1 1-32,0 0-118,1 0 90,1-2-32,0 2 53,0-1 97,0 3 27,0-4-31,-1 4 0,0-1-1,0 1-3,0-1 9,0 2 7,-1-1 272,0 1-57,0-2 114,0 2-71,0 0-185,0-1 80,0-2-89,1 1-47,0-1 33,2 0-21,0 2-23,1-2-9,-1 0-13,1 0 19,1 1-56,0 0 84,3 0-88,-1-1 89,-1 2 20,3 1-64,-2-2 40,3 2-89,-1 0 75,0 0-101,2 0 89,-1-1 88,1 1-46,1 0 108,-1-2-73,1 1-34,1-1 39,0 1-45,0-1-8,3-1 16,-1 0-7,3 0 0,-2 0-49,3 0 28,-2-1-31,2 1-33,-2 0 61,3 0-68,-2 0 82,2 0-52,-1 2 33,3-1-42,0 1 40,0-2-8,1 1 3,0 1-8,0-1 7,-1 2-14,1-3 8,0 2 67,-1-1 83,0-1-33,1 2 28,0-2-90,-1 0-27,1-1 17,-2 1-34,1-2-2,-2 2-3,1 0 11,-1 0-53,-2 0 39,1 2-42,-2-1 44,0-1-2,0 2 2,0 1-8,-1-3 6,0 3 13,-1-2-10,0 1 12,-1-1 8,-1 1-18,1-1 20,-1 1-19,0-2-8,0 2 8,0-2-6,1 1 8,-1 1-3,0-2 4,0 3-2,0-2 3,0 1-2,2-1 1,-2 2-51,2 0-2,0 0-11,0 0 14,0 0 56,0 0-19,1 0 18,-1 0-23,1 0 50,-2 0-37,1 0 39,-1 0-45,0-1 0,1-1 4,-1 1-4,0-1 35,0 1-24,-1-2 35,0 1-30,0 1-21,0-1 15,-1 1-23,1-1-26,0 1 38,-1-1-40,0 2 44,1-1-34,-2-1 19,1 2-23,0 0 48,-1-1-12,-2 1 10,2 0-17,-3-2-5,1 2 3,-3 0-5,3 0 43,-3 0-7,1-1 17,0 1-15,-1-1-41,1-1 20,-1 2-18,0-1 24,-1 1-9,1-2 7,1 1-6,-2 1 5,1-2-2,1 2 0,-1-1-1,1-1-44,-1 2 31,-1-1-37,0 1 29,0-2 9,-2 2-9,1-1 14,0-1 12,-1 2-12,-1-1 12,0 1-15,0 0 12,1-2-8,-1 1 9,2-1-8,-1 2-1,2-1 2,-2 1-2,1-3 1,0 3 0,0-2 5,-1 2-7,1-1-2,0 1 0,1 0-2,-1-2-24,-1 2 20,0 0-23,-1 0 28,0 0 7,0 0-6,0 0 6,-1 0-18,0 0 7,1 0-6,-1 0 8,1 0-3,0 0 3,0 0-5,0 0 3,0 0-4,1 0 3,0 0-1,0 0 32,1 0 9,0 0 2,1 0-7,0 0 3,0 0 5,-1 0 4,0 0-32,0 0-4,-1 0-21,1 0 32,-2 0-5,-1 0 10,0 0-4,0 0-143,-1 0 104,0 0-123,0 0 138,0 0 40,0 0-37,1 0 40,0 0-48,0 0 0,1 0 1,-1 0-1,0 0 22,0 0-15,0 0 19,0 0-294,0 0 151,-1 0-515,-1-1-79,1-2-117,-1 1-80,0-2 253,0 0 224,0-2-338,0 0 46,3-5-373,2-1 0,2-2 1</inkml:trace>
  <inkml:trace contextRef="#ctx0" brushRef="#br1" timeOffset="29">1014 3853 10622,'-3'-5'360,"1"4"-286,1-1-10,0 1-8,-1-1-22,1 1 167,0-1-107,0 2 109,1-1 70,-1-1-148,1 1 192,-1-1-157,1 1-9,0-1 28,0 1-63,0-1 45,0-1-28,0 2-126,0-3-59,1 1-32,0 0-118,1 0 90,1-2-32,-1 2 53,1-1 97,0 2 27,0-2-31,-1 2 0,0 1-1,0-1-3,1 1 9,-1 1 7,-1-2 272,0 2-57,0-1 114,0 1-71,0 0-185,0-2 80,0 0-89,1 0-47,0-1 33,2 0-21,-1 2-23,2-2-9,-1 0-13,1 0 19,2 1-56,-1-1 84,2 2-88,0-2 89,-1 1 20,4 2-64,-3-1 40,2 1-89,0 0 75,1 0-101,0 0 89,0-2 88,2 2-46,-1 0 108,0-1-73,2-1-34,-1 1 39,1-1-45,1 1-8,1-2 16,1 0-7,1 0 0,0 0-49,1 0 28,0-1-31,0 1-33,0 0 61,1 0-68,0 0 82,0 0-52,1 1 33,1 1-42,1-1 40,1-1-8,-1 2 3,1 0-8,1-1 7,-3 2-14,3-3 8,-1 2 67,-2-1 83,2-1-33,-1 2 28,1-2-90,0 0-27,-1-2 17,0 2-34,0-1-2,-3 1-3,3 0 11,-3 0-53,0 0 39,-1 2-42,0-1 44,-2-1-2,2 2 2,-2 1-8,1-3 6,-2 3 13,1-2-10,-2 1 12,0-1 8,0 1-18,-1-1 20,1 1-19,-1-2-8,-1 1 8,2-1-6,-1 2 8,0-1-3,1-1 4,-2 3-2,2-1 3,-1-1-2,1 1 1,0 1-51,0 0-2,2 0-11,-2 0 14,1 0 56,1 0-19,-1 0 18,1 0-23,-1 0 50,0 0-37,-1 0 39,0 0-45,1-2 0,-1 1 4,1-1-4,-2 1 35,2 0-24,-2-2 35,-1 1-30,2 1-21,-2-1 15,0 1-23,2-1-26,-2 1 38,0-1-40,1 2 44,-1-1-34,0-1 19,0 2-23,-1 0 48,1-1-12,-3 1 10,1 0-17,-2-2-5,2 2 3,-4 0-5,2 0 43,-2 0-7,1-1 17,1 1-15,-2-2-41,0 1 20,0 1-18,0-2 24,0 2-9,0-1 7,0-1-6,-1 2 5,1-1-2,2 1 0,-2-2-1,0 1-44,0 1 31,-1-2-37,1 2 29,-1-1 9,-2 1-9,1-2 14,-1 1 12,0 1-12,-1-2 12,0 2-15,0 0 12,2-1-8,-2 0 9,2-1-8,-1 2-1,1-1 2,-1 1-2,1-3 1,0 3 0,1-2 5,-2 2-7,1-1-2,0 1 0,0 0-2,0-2-24,-1 2 20,0 0-23,-1 0 28,1 0 7,-1 0-6,0 0 6,-1 0-18,0 0 7,1 0-6,-1 0 8,0 0-3,1 0 3,0 0-5,0 0 3,0 0-4,1 0 3,1 0-1,-1 0 32,1 0 9,0 0 2,0 0-7,1 0 3,0 0 5,0 0 4,-1 0-32,0 0-4,-1 0-21,0 0 32,-1 0-5,-1 0 10,0 0-4,0 0-143,-1 0 104,0 0-123,0 0 138,0 0 40,0 0-37,2 0 40,-1 0-48,0 0 0,1 0 1,-1 0-1,0 0 22,0 0-15,0 0 19,0 0-294,-1 0 151,0 0-515,-1-1-79,1-2-117,-1 1-80,0-2 253,0-1 224,0-1-338,0 0 46,3-4-373,2-2 0,2-3 1</inkml:trace>
  <inkml:trace contextRef="#ctx0" brushRef="#br1" timeOffset="30">2052 3777 10813,'-14'0'-1656,"7"0"1704,-1-1-68,1 1 235,0 0-128,0-2 135,-2 2 40,2-1 13,0-1-31,0-1-119,1 2 13,-2-2 79,2 0-46,0 1 54,1-1-79,0 2-62,0-1 61,0 1-57,1-1 88,-2 1-172,1-1 118,1 2-125,-1 0 155,1 0-156,-1-1 101,0 1-119,-1 0-20,0 0 110,1 0-116,-1 0 97,-1 0 17,1 0-30,-2 1 15,2-1-54,-1 2 36,0 1-42,1 0 57,-3 3 2,3-2-17,-1 2 13,0 0 2,0 1 31,0-1-15,-1 2 11,2-1-18,-2 1-7,2-1 17,0 0-17,-2 2 8,3-1-8,-1 1 6,0-2-38,1 2 37,0 0-36,1 0 39,-2 0-25,3 1 12,-2 2-15,2-2 20,0 2 30,0 0-23,0 0 20,1 0-27,0 1-3,0-3 9,-1 4 2,2-1-3,-1 0 3,0 1-9,-1 1 12,2-2-1,-1 2 6,1-2-7,1 0-25,-1 1 13,1-1-15,0-1 25,-1 1 30,1 1-22,0-1 21,0 0-81,0 2 35,0-1-30,0-1 44,0 0 4,0 1-5,0 0-1,0 0-1,1 1 4,-1-2-7,1 0 4,1 1 61,0-3-46,2 3 58,-1-2-70,1 1-35,0-1 24,-1 0-27,1 0 43,0-1 6,0 3-17,0-2-11,2 0-18,-3-1-7,2 1 6,-2-1 11,1-1-9,-1 0 8,1 1-11,-1-1-1,2 1 1,-2 0 1,2-2-5,-1 3-14,0-1 9,0-3-8,0 3 25,0-2-5,1 0 5,-1-1 10,0 1-14,1-1 14,-1-1-18,0 1 26,1 0-19,-1-2 21,0 3-26,0-3 2,1 0-1,-1 0 9,3 0-31,-2 0 24,0 0-24,0-2 25,1 4-13,0-4 11,2 4-12,-2-2 0,1 1 7,0 0-12,0 1 13,2-1-23,-2 1 16,0-1-19,0 0 22,-1 1-2,2-2 2,-2 0-1,0 0 1,0-2 27,0 1-20,-1-1 18,1 0-23,1-1-1,-1 0 2,0 0 15,0-1-13,1 1 13,-1 0-14,1-2 4,0 2-3,0 0 8,0-1-6,1 1-39,1 0 27,0-2-32,0 2 40,0-2-2,1 2 0,-1-1-5,1-1 2,-1 2 1,2-3-1,-1 2-25,1-2 18,0 1-22,0 1 27,-1-1-23,1-1 16,-1 0-17,0 0 20,-1 0 20,1 0-16,-1 0 15,0 0-21,-1 0 20,0-1-15,1-2 16,-1 0-20,0-3 2,0 0 1,1 0-14,-1 0 13,0-1-14,1-1 18,-1 2 12,0-1-8,0 0 7,-1-1-12,0-1 20,0 0-14,0 1 15,0-3-21,-1 1-18,0-2 12,0 0-12,0-3 19,1 0 1,0-2 4,-1 0-30,0-1-6,0 1-4,-1-3 5,1 3 12,0-3 6,-1 1-9,0-2 6,0 2-9,1-5 3,0 2-5,0-2 8,0 1 30,-1-1-22,1 0 23,-1 2 8,-1 0-25,1 0 29,0-1-11,-1 3-14,0 0 16,-1-1-18,0 2 12,-1-2-5,1 2 9,-1 0-10,-1-2-24,1 0 21,-1 2-19,0-2 24,-1 2 2,1 0-2,-1 0 0,0-2-24,0 0 16,0 0-18,0 2 21,-1-2-5,1 2 2,-2 0-6,0 1 33,0-1-24,-1 1 25,0-1-26,-1-1 22,1 3-14,-1-3 16,0 2-18,-1 1-16,1 0 12,0 1-13,-2 1-15,2 2 22,-2 0-23,0 1 7,-2-2 14,1 4-18,0-2 21,-1 2-7,1-1 4,-2 1-9,2 1 9,-1-1-11,0 1 7,-1 0-8,0 0 8,0 2-4,0 1 4,0-2-2,-2 1 1,2 1 2,-2 0-1,0 2-25,1-1 18,0 1-20,0 1 25,0-2-1,1 1 0,-1 1-2,1 0 1,-2 0 5,1 0-4,-1 0 3,-1 1-4,1-1 5,0 2-3,0 0 5,-1 1-2,0-2-3,1 2 5,-3 0 23,2 0-20,0 0 23,-2 0-28,1 2 29,-2-2-21,2 2 23,-2 3-28,-1 2 24,0 2-17,-2 2 22,-1 3-25,-1 1 48,-1 2-35,-1 0 39,-1 3-58,-1-1 18,0 2-16,1-1-62,0 0 14,4-2-71,-1-2 77,5-3-252,0 0 98,4-1-177,2-3 170,2-1 64,2-4 32,3 1-22,0-2-710,3-1-161,2 0-695,6-4 39,5 1-1,3-3 1</inkml:trace>
  <inkml:trace contextRef="#ctx0" brushRef="#br1" timeOffset="31">1037 5117 9127,'-5'0'383,"2"0"-328,1 0 45,0 0 28,1 0 165,-1 0-102,2-1 93,-1 1-176,1-3 77,0 1-82,0 1 94,0-2-115,0 1 136,0 1-99,0-1 99,0 1-62,0-1 53,0 1-19,0 0-18,0-1-108,1 1-31,0-1-16,3-1 9,0 2 3,0-1 3,1 1 75,1-1-52,0-1 64,1 2-93,3-2 28,-1 0-21,0 1 24,1-1-13,1 0 5,0 0-13,0 2-6,1-1 17,-1-1-18,0 2 19,2 0-8,-3 1 2,2-2-5,-1 1 40,2 1-9,-1-2 15,0 1-16,1-1-19,-2 1 4,1 1 3,0-2-3,-1 1 3,1-1-3,0 2-3,0 0-80,0 0-19,2 0-11,-2 0 24,1 0 47,1 0 17,-1 0-23,-1 0 26,2 0-18,-1 0 12,0 0-26,2 0-46,-1 0 31,1 0-33,0 0 51,1 0 5,0 0-6,1 0 4,0 0 52,0 0-35,1 0 37,-1 0-50,0 0 67,1-1-47,-1-1 51,1 1-59,0-1-33,-1 1 31,0-2-29,1 3 16,-1-2 11,2 2-7,-3 0 15,2 0-72,-1 0 48,-1 0-60,1 0 33,0 0 23,0 0-28,0 0 26,1 0-3,-2 0-7,3 0 4,-2 0 0,2 0 110,-2 0-78,2 0 82,-1 0-100,1-1-2,-1 1 8,1-2-6,0 1 157,0-2 33,-1 1 25,2-1-83,-1 2-82,1-1-48,-1 0 69,1 0-124,0 1 93,-1-1-95,-1 1 116,-1-1-8,0 2 1,0-1-5,-1-1-99,-1 2-19,0-1-18,0 1 22,-1 0 50,0-2 19,0 2-32,0-1 42,-1 1-17,1 0 18,-2 0-11,1 0 26,-2 0-17,1 0 19,-2 0-22,1 0 24,-2 0-15,0 0 17,0 0 66,0 0-66,0 0 73,0 0-90,-1 0 7,2 0-6,-3 0 11,2 1 55,-1-1-27,0 0 34,1 2-48,0-2-123,-2 0 88,1 1-88,1-1 120,-2 2-5,1-2 6,-1 0-17,0 1-135,-1-1 89,2 0-110,-2 0 119,0 0 2,1 0-30,-1 0 28,-1 0 157,2 0-70,-2 0 146,0 0-170,1 0-10,-1 0-31,0 0 6,1 0 3,0 0 12,-1 0-9,1 0 18,-1 0-61,0 0-2,1 0-17,0 0 10,-1 0 10,1 0-6,-1 0-9,1 0 10,-1 0 16,0 0 8,1 0-8,0 0 2,-1 0-2,1 0 1,-1 0-2,0 0 12,-1 0-8,2 0 8,-1 0-3,0-1-3,-1 1 5,0 0-6,1-2 14,-1 2-10,-1 0 10,2 0 19,-2-1-21,1 1 22,-1 0-28,-1 0 4,1 0-1,-1-2 2,1 2 1,-1-1-16,0 1 13,1-2-11,-1 2-28,0 0 28,0 0-29,2 0 37,-1 0-11,0 0 7,0 0-13,0-1 17,0 1-8,0-2 7,1 2-10,-1 0 4,0-1-4,0 1 3,1-2 31,0 2-16,-1-1 23,0 1-27,1 0 18,-1-2-17,1 2 21,0 0-24,0 0 7,-1-1-6,1 1 7,1-2-17,-1 2 13,0 0-12,0-1 12,1 1-1,0-2-1,-1 2 1,2-1-16,-1 1 19,1-2-18,-2 2 21,2 0-21,-1-1 10,0 1-11,0-2 12,0 2-8,-1 0 5,1 0-5,-1 0 44,-1-1-25,1 1 27,-2 0-36,1-2 49,-1 2-34,-1 0 37,1-1-1477,-1 1 478,0 0-1220,0-3 837,0-3 0,0-1 0</inkml:trace>
  <inkml:trace contextRef="#ctx0" brushRef="#br1" timeOffset="32">14464 3747 9893,'11'-6'-98,"-5"2"474,0-2-180,2 0 123,0-1-118,-1-1-62,0 1 50,0 0-55,0 1 46,0-2 0,-1 2 20,0 0-15,0 0-296,-1 2-481,2-2-93,-3 3-173,1-1 346,0-2 130,0-3 0,1-3 1</inkml:trace>
  <inkml:trace contextRef="#ctx0" brushRef="#br1" timeOffset="33">13323 4017 10813,'-14'0'-1656,"8"0"1704,-2-1-68,0 1 235,1 0-128,0-2 135,-1 2 40,1-1 13,-1-1-31,1-1-119,1 2 13,-1-2 79,1 0-46,-1 1 54,2-1-79,0 2-62,0-1 61,0 1-57,1 0 88,-1-1-172,-1 1 118,2 1-125,-1 0 155,1 0-156,-1-2 101,0 2-119,0 0-20,-1 0 110,0 0-116,0 0 97,-1 0 17,1 0-30,-1 2 15,1-2-54,-2 1 36,1 2-42,1 0 57,-2 3 2,2-2-17,-2 2 13,1 0 2,0 2 31,0-2-15,0 1 11,0 0-18,-1 1-7,2-1 17,0 1-17,-1 1 8,2-2-8,-2 2 6,1-2-38,1 2 37,0 0-36,1 0 39,-1 0-25,2 1 12,-2 2-15,1-2 20,1 2 30,0 0-23,0 0 20,1 0-27,0 1-3,0-2 9,-1 2 2,2 0-3,-1 1 3,0-1-9,0 2 12,1-2-1,-1 2 6,1-2-7,1 1-25,-1-1 13,1 0-15,0-1 25,-1 2 30,1-1-22,0 0 21,0 1-81,0 0 35,0 0-30,0-1 44,0 0 4,0 1-5,0 1-1,0-2-1,1 2 4,-1-2-7,1 0 4,1 1 61,0-2-46,1 1 58,0-1-70,1 1-35,0-1 24,-1 0-27,1 0 43,0 0 6,1 1-17,-1-1-11,1 0-18,-2 0-7,2-1 6,-2 0 11,1-1-9,-1 1 8,1-1-11,-1 0-1,3 1 1,-3 1 1,1-4-5,0 4-14,0-1 9,0-2-8,0 1 25,0-1-5,2 0 5,-2 0 10,0 0-14,0-2 14,0 0-18,0 1 26,1 1-19,-1-3 21,0 2-26,1-2 2,0 0-1,-1 0 9,2 0-31,-1 0 24,0 0-24,0-1 25,2 2-13,-1-3 11,1 4-12,-1-2 0,1 1 7,0 1-12,1-1 13,0 0-23,-1 1 16,0-1-19,0 1 22,0-1-2,0-1 2,-1 0-1,0 0 1,0-2 27,0 1-20,0-1 18,0 1-23,0-2-1,0 0 2,0 0 15,0-2-13,2 2 13,-2 0-14,0-2 4,1 2-3,0 0 8,1-1-6,0 1-39,0 0 27,1-2-32,0 2 40,1-1-2,-1 1 0,0-2-5,1 1 2,0 1 1,0-3-1,0 1-25,2-1 18,-2 2-22,1-1 27,-1 0-23,2-1 16,-3 0-17,1 0 20,-1 0 20,2 0-16,-3 0 15,1 0-21,-1 0 20,1-1-15,-1-2 16,0 0-20,0-3 2,1 0 1,-1 0-14,0 0 13,0-1-14,1 0 18,0 1 12,-2-2-8,1 1 7,-1-1-12,0-1 20,1 1-14,-2-1 15,1-2-21,-1 1-18,0-2 12,1 0-12,-1-3 19,0 1 1,1-4 4,-1 1-30,0 0-6,1-1-4,-2-1 5,0 1 12,1-1 6,-1-1-9,0 0 6,0 0-9,2-3 3,-1 0-5,-1 0 8,1-1 30,-1 0-22,1 0 23,-1 2 8,0 0-25,0 0 29,-1-1-11,0 3-14,0 0 16,-1 0-18,0 0 12,-1 0-5,1 0 9,-1 1-10,-1-2-24,1 1 21,0 0-19,-1 0 24,-1 0 2,1 1-2,-1 0 0,0-2-24,0 0 16,0 0-18,0 2 21,-1-2-5,1 2 2,-3 0-6,1 1 33,0-1-24,-1 1 25,0-1-26,-1-1 22,1 3-14,-1-3 16,0 3-18,0-1-16,0 2 12,-1-1-13,-1 2-15,2 2 22,-2 0-23,0 1 7,-1-1 14,-1 2-18,1-1 21,-1 2-7,1 0 4,-1-1-9,0 2 9,0-1-11,0 1 7,-1 0-8,1 0 8,-2 2-4,1 1 4,0-2-2,-1 1 1,0 1 2,-1 0-1,1 2-25,-1-1 18,1 1-20,0 1 25,1-2-1,-1 1 0,0 1-2,1 0 1,-1 0 5,-1 0-4,0 0 3,0 2-4,-1-2 5,1 1-3,0 1 5,-1 1-2,0-2-3,1 2 5,-2 0 23,0 0-20,1 0 23,-2 0-28,1 2 29,-1-2-21,0 3 23,-1 1-28,0 4 24,-2 0-17,0 3 22,-3 4-25,1-1 48,-3 3-35,0 1 39,-1 1-58,-1 0 18,1 2-16,-1 0-62,1-2 14,4-1-71,-1-2 77,5-3-252,0 1 98,4-2-177,2-4 170,3 0 64,1-4 32,3 1-22,-1-2-710,5 0-161,1-2-695,5-2 39,6-1-1,4-2 1</inkml:trace>
  <inkml:trace contextRef="#ctx0" brushRef="#br1" timeOffset="34">12308 5359 9127,'-5'0'383,"2"0"-328,1 0 45,1 0 28,0 0 165,-1 0-102,2-2 93,-1 2-176,1-3 77,0 2-82,0 0 94,0-2-115,0 1 136,0 1-99,0-1 99,0 1-62,0-1 53,0 1-19,0-1-18,0 1-108,1-1-31,0 1-16,2-2 9,1 1 3,0 1 3,1-1 75,1 1-52,0-2 64,2 1-93,1-1 28,0 0-21,0 2 24,2-2-13,-1 0 5,1 0-13,1 2-6,-1-1 17,0-1-18,0 2 19,2-1-8,-3 2 2,2-1-5,0-1 40,0 2-9,0-1 15,1-1-16,-1 1-19,-1-1 4,2 2 3,-2-1-3,0-1 3,2 1-3,-2 1-3,1 0-80,1 0-19,0 0-11,-1 0 24,2 0 47,-1 0 17,0 0-23,0 0 26,0 0-18,0 0 12,1 0-26,0 0-46,1 0 31,-1 0-33,1 0 51,2 0 5,-2 0-6,3 0 4,-2 0 52,2 0-35,-1 0 37,0 0-50,0 0 67,1-2-47,-1 1 51,1-1-59,0 1-33,-1-1 31,1-1-29,-1 3 16,1-1 11,0 1-7,-1 0 15,0 0-72,1 0 48,-3 0-60,2 0 33,0 0 23,0 0-28,0 0 26,1 0-3,-1 0-7,1 0 4,0 0 0,0 0 110,0 0-78,0 0 82,1 0-100,-1-2-2,1 2 8,-1-1-6,2 0 157,-2-2 33,1 1 25,0-1-83,1 2-82,-1-1-48,1-1 69,-1 2-124,1-1 93,-1 1-95,-1-1 116,-1 1-8,1 1 1,-2-2-5,1 1-99,-3 1-19,1-2-18,0 2 22,-1 0 50,1-1 19,-2 1-32,1-2 42,0 2-17,-1 0 18,-1 0-11,2 0 26,-4 0-17,2 0 19,-1 0-22,-1 0 24,-1 0-15,0 0 17,1 0 66,-2 0-66,1 0 73,0 0-90,0 0 7,0 0-6,-2 0 11,2 2 55,-1-2-27,1 0 34,-1 1-48,1-1-123,-2 0 88,2 2-88,-1-2 120,-1 1-5,1-1 6,-1 0-17,1 2-135,-2-2 89,1 0-110,-1 0 119,0 0 2,1 0-30,0 0 28,-2 0 157,1 0-70,-1 0 146,0 0-170,1 0-10,0 0-31,-1 0 6,0 0 3,1 0 12,-1 0-9,1 0 18,-1 0-61,1 0-2,0 0-17,-1 0 10,0 0 10,1 0-6,-1 0-9,1 0 10,0 0 16,-1 0 8,0 0-8,1 0 2,-1 0-2,1 0 1,-1 0-2,1 0 12,-2 0-8,1 0 8,0 0-3,0-2-3,-1 2 5,0 0-6,1-1 14,0 1-10,-2 0 10,1 0 19,-1-2-21,1 2 22,-1 0-28,-1 0 4,1 0-1,-1-1 2,1 1 1,-1-2-16,0 2 13,2-1-11,-2 1-28,0 0 28,0 0-29,1 0 37,0 0-11,0 0 7,0 0-13,0-2 17,0 2-8,0-1 7,1 1-10,-1 0 4,1-2-4,-1 2 3,1-1 31,-1 1-16,0-2 23,0 2-27,1 0 18,-1-1-17,1 1 21,0 0-24,1 0 7,-2-2-6,1 2 7,0-1-17,0 1 13,0 0-12,0-1 12,1 1-1,0-2-1,0 2 1,1-1-16,-2 1 19,2-2-18,-2 2 21,2 0-21,-1-1 10,1 1-11,-1-2 12,-1 2-8,0 0 5,1 0-5,-1 0 44,-1-1-25,1 1 27,-2 0-36,1-2 49,0 2-34,-2 0 37,1-1-1477,-1 1 478,0 0-1220,0-3 837,0-3 0,0-2 0</inkml:trace>
  <inkml:trace contextRef="#ctx0" brushRef="#br1" timeOffset="35">12285 4094 10622,'-3'-4'360,"1"2"-286,1 1-10,0-1-8,-1 1-22,1-1 167,0 1-107,0 1 109,1-2 70,-1 1-148,1 0 192,-1-1-157,1 1-9,0-1 28,0 1-63,0-1 45,0-1-28,0 2-126,0-4-59,1 2-32,0 0-118,1 0 90,1-1-32,-1 1 53,1-2 97,0 4 27,1-3-31,-2 2 0,0 1-1,0-1-3,0 1 9,0 1 7,-1-2 272,0 2-57,0-1 114,0 1-71,0 0-185,0-2 80,0-1-89,1 2-47,0-2 33,2 0-21,-1 1-23,2-1-9,0 0-13,0 0 19,1 2-56,0-2 84,2 1-88,0-1 89,0 2 20,2 1-64,-2-1 40,2 1-89,1 0 75,-1 0-101,1 0 89,1-2 88,0 2-46,0 0 108,1-1-73,0-1-34,0 1 39,2-1-45,-1 1-8,3-2 16,-1 0-7,2 0 0,0 0-49,1 0 28,0-2-31,0 2-33,0 0 61,2 0-68,-2 0 82,2 1-52,-1 0 33,3 1-42,-1-1 40,2-1-8,0 2 3,-1-1-8,2 1 7,-2 1-14,1-3 8,0 1 67,-2 1 83,2-2-33,0 1 28,-1-1-90,1 0-27,0-1 17,-2 1-34,1-1-2,-3 1-3,3 0 11,-2 0-53,-2 0 39,1 1-42,-2 1 44,0-2-2,0 1 2,-1 2-8,1-3 6,-2 3 13,1-1-10,-2-1 12,1 1 8,-2-1-18,0 1 20,1-1-19,-1-1-8,0 2 8,0-2-6,0 1 8,1 1-3,-1-2 4,-1 3-2,2-1 3,-1-1-2,2 1 1,-2 1-51,1 0-2,2 0-11,-2 0 14,2 0 56,-1 0-19,1 0 18,-1 0-23,1 0 50,-2 0-37,0 0 39,1 0-45,-1-2 0,1 1 4,-1-1-4,-1 1 35,2-1-24,-2-1 35,0 2-30,0-1-21,-1 1 15,1-1-23,0 1-26,-1-1 38,1 1-40,-1 1 44,0-2-34,0 1 19,0 1-23,-1 0 48,1-2-12,-3 2 10,1 0-17,-1-1-5,0 1 3,-3 0-5,2 0 43,-1 0-7,0-2 17,0 2-15,-1-1-41,0-1 20,1 2-18,-1-1 24,-1 1-9,1-2 7,0 1-6,-1 1 5,2-1-2,0 1 0,-1-2-1,0 1-44,0 1 31,0-2-37,-1 2 29,0-1 9,-2 1-9,1-2 14,-1 1 12,0 1-12,0-2 12,-1 2-15,0 0 12,1-1-8,-1-1 9,2 1-8,-1 1-1,1-2 2,-1 2-2,2-3 1,-1 3 0,0-1 5,-1 1-7,1-2-2,0 2 0,0 0-2,0-1-24,0 1 20,-1 0-23,-1 0 28,0 0 7,0 0-6,0 0 6,-1 0-18,0 0 7,1 0-6,-1 0 8,0 0-3,1 0 3,0 0-5,1 0 3,-1 0-4,1 0 3,0 0-1,0 0 32,1 0 9,0 0 2,0 0-7,2 0 3,-1 0 5,-1 0 4,0 0-32,0 0-4,-1 0-21,0 0 32,-1 0-5,-1 0 10,1 0-4,-1 0-143,-1 0 104,0 0-123,0 0 138,0 0 40,0 0-37,1 0 40,0 0-48,0 0 0,1 0 1,-1 0-1,0 0 22,0 0-15,0 0 19,0 0-294,-1 0 151,0 0-515,-1-2-79,1-1-117,-1 2-80,0-4 253,0 1 224,0-2-338,0 0 46,3-4-373,3-2 0,1-3 1</inkml:trace>
  <inkml:trace contextRef="#ctx0" brushRef="#br1" timeOffset="36">14565 3988 10813,'-17'7'-1144,"12"-4"1287,2-3 356,0 3-246,0 0-42,0 3-100,0 1-17,-2 5 95,2 3-63,-1 1 57,0 5-71,1 1 84,0 5-60,1 0 65,1 1-208,1 1 93,0 3-81,0 0 123,1-1 5,1 3-11,0-2-4,3 0 13,-1-2-414,1-2 89,0 0-283,0-3-50,0-1 191,0 0-158,0-3 174,1-2 71,-2-3 73,2-3-53,-2-2-132,-1-2-60,0-3 66,-1-3 129,0 0 226,-1-3 0,0 1 0</inkml:trace>
  <inkml:trace contextRef="#ctx0" brushRef="#br0" timeOffset="37">8051 4383 13538,'-2'8'0,"0"-2"0,-1 1 0,1-1 0,0 2 0,-2-3 0,2 1 0,-1 2 0,0-2 0,0 0 0,0-2 0,0 2 0,0 0 0,0-2 0,-1 1 0,1-1 0,0 1 0,-2-1 0,2 1 0,-1-2 0,0 1 0,1-1 0,-1 0 0,0 0 0,0-2 0,1 2 0,-1-1 0,-1-1 0,2 1 0,-1-1 0,0-1 0,0 2 0,1-2 0,-1 0 0,1 0 0,-1-2 0,1 2 0,-2-1 0,2-1 0,-1 1 0,1-2 0,0 1 0,0-1 0,0 0 0,0 1 0,0-1 0,1-2 0,-1 2 0,1-1 0,-2-1 0,2 1 0,0-1 0,0-1 0,0 2 0,0-2 0,1 2 0,-1-2 0,1 0 0,0 0 0,0-2 0,0 2 0,0 1 0,0-3 0,1 2 0,-1-1 0,1 1 0,0-2 0,0 1 0,0 0 0,1-1 0,-1 2 0,1-1 0,0-1 0,0 1 0,0 0 0,0-1 0,1 1 0,-1 1 0,1-2 0,0 1 0,-1 0 0,1 1 0,1-2 0,0 2 0,-1-1 0,1 1 0,-1 0 0,1-1 0,0 1 0,0 0 0,0 1 0,0-1 0,0 0 0,0 2 0,1 0 0,-1-1 0,1 1 0,0-1 0,-1 1 0,1 1 0,0-2 0,-1 2 0,1 0 0,0 1 0,0 0 0,-1-1 0,2 2 0,-1-1 0,-1 1 0,1-1 0,0 2 0,0-1 0,-1 1 0,1 0 0,-1 0 0,2 1 0,-2-1 0,1 2 0,-1-1 0,1 1 0,-1 1 0,0-2 0,0 2 0,0 0 0,0 0 0,0 0 0,-1 1 0,2-1 0,-2 2 0,1-1 0,-1 1 0,0-1 0,0 2 0,0-2 0,0 2 0,-1-1 0,1 1 0,-1 0 0,0 0 0,0 1 0,0-1 0,0 0 0,0 1 0,-1-1 0,1 2 0,-1-2 0,0 1 0,0 0 0,0 1 0,-1-1 0,1-1 0,-1 2 0,0-1 0,0 0 0,0 1 0,0-1 0,-1 1 0,1-2 0,-1 1 0,1 0 0</inkml:trace>
  <inkml:trace contextRef="#ctx0" brushRef="#br0" timeOffset="38">7659 4238 10909,'0'-34'918,"2"22"-626,-1 5-308,3 1 70,-1 3-243,-1-2 307,0 4 12,0-1 162,0 1-30,-1 1-228,0 3 209,0 3-206,0 6 232,0 3-63,-1 7-8,0 0-10,0 8-167,1-4 48,0 5-168,0-2 175,0 2-150,1-2 121,-1 4-144,1-3 182,-1 1-17,0-2 109,0 0-117,0-4-499,0-1-499,-1-4-202,1 0-19,0-4 415,1-1 188,1-2 0,1 0 1</inkml:trace>
  <inkml:trace contextRef="#ctx0" brushRef="#br0" timeOffset="39">13428 4659 14056,'-5'12'0,"0"1"0,0-1 0,-1 2 0,0-3 0,0 1 0,0 0 0,0 0 0,0-2 0,0 1 0,-2-1 0,2 1 0,-1-1 0,1-1 0,-1 0 0,-1 0 0,2-2 0,-1 2 0,0-3 0,1 1 0,-1-1 0,-1 0 0,1 0 0,1-2 0,-1 1 0,1-1 0,-2-1 0,2 0 0,-1-1 0,1-1 0,0 1 0,0-1 0,-1-1 0,2 0 0,-1-1 0,0-1 0,1 1 0,0-2 0,0 0 0,-1-2 0,2 2 0,0-1 0,-1-2 0,1 0 0,1 0 0,-1 0 0,1-1 0,0-1 0,-1 1 0,2-2 0,-1 0 0,1 0 0,0 0 0,1-1 0,0 0 0,-1-1 0,2 1 0,-1-2 0,1 0 0,0 0 0,0 0 0,1 1 0,0-1 0,0-2 0,0 1 0,1 0 0,-1 1 0,2-1 0,-1-2 0,2 1 0,-2 1 0,1 0 0,1-1 0,-1 1 0,1 0 0,0-2 0,0 1 0,1 1 0,-1 0 0,2 1 0,-1-1 0,0-1 0,0 2 0,1-1 0,-1 1 0,1 0 0,1 0 0,-1 1 0,0 0 0,1 1 0,-1-1 0,0 1 0,2 0 0,-2 1 0,1 0 0,0 0 0,-1 2 0,2-2 0,-1 3 0,-1-2 0,1 2 0,0 1 0,0-1 0,0 1 0,0 1 0,-1-1 0,1 2 0,-1 0 0,2 2 0,-2-1 0,0 1 0,0-1 0,0 2 0,-1 0 0,2 2 0,-1-1 0,-1 1 0,0 1 0,0 0 0,0 1 0,-1-1 0,0 2 0,2 1 0,-2-1 0,-1 1 0,1 0 0,-1 2 0,0-1 0,0 1 0,-1 0 0,1 1 0,-1 0 0,0 0 0,-1 2 0,0-1 0,2 0 0,-3 1 0,1 1 0,-1-1 0,0 1 0,0 0 0,-1 0 0,-1 0 0,1 1 0,0 1 0,-1-1 0,1-1 0,-2 1 0,1 2 0,-1-2 0,1 1 0,-1-1 0,-1 0 0,1 1 0,-1-1 0,0 2 0,-1-2 0,0 0 0,1 1 0,-1-1 0</inkml:trace>
  <inkml:trace contextRef="#ctx0" brushRef="#br1" timeOffset="40">2208 4456 11886,'0'9'0,"-1"1"0,1-1 0,-1 2 0,0-3 0,-1 3 0,1-2 0,-1 1 0,0-1 0,-1 0 0,1 0 0,-1 0 0,0 0 0,-1 0 0,0-2 0,0 2 0,0-2 0,0 1 0,-1-1 0,1 0 0,-1-1 0,0 2 0,-1-2 0,1 0 0,-1 0 0,1-2 0,-1 2 0,0-2 0,-1 1 0,1-2 0,0 1 0,0-1 0,-1 0 0,1-1 0,-2 1 0,2-2 0,-1 1 0,1-2 0,-1 1 0,1-1 0,-2 0 0,1-1 0,1 1 0,-1-2 0,1 1 0,-2-2 0,2 1 0,-1-1 0,1 0 0,0-1 0,0 1 0,-1-2 0,1 1 0,0-2 0,1 2 0,-1-2 0,1 0 0,0 0 0,-1-2 0,1 2 0,1-1 0,-1 0 0,1-1 0,0 1 0,0-2 0,1 2 0,-2-2 0,2 0 0,0 0 0,1 0 0,-1 0 0,1 0 0,0-1 0,1 1 0,-1-2 0,1 3 0,0-3 0,1 2 0,-1-1 0,1 1 0,0-1 0,1-1 0,-1 2 0,1-1 0,0 1 0,1-1 0,-1 1 0,1-2 0,0 3 0,1-1 0,-1 0 0,1 0 0,0 0 0,2 0 0,-2 2 0,1-2 0,0 1 0,0 1 0,1 0 0,-1-1 0,1 2 0,1-1 0,-1 1 0,0 0 0,1 0 0,-1 2 0,1-2 0,0 1 0,1 1 0,-1 1 0,0-2 0,0 2 0,1 0 0,-1 2 0,2-2 0,-2 1 0,1 1 0,-1 1 0,1-2 0,1 2 0,-2 0 0,1 2 0,-1-2 0,1 1 0,-1 1 0,2 1 0,-2-2 0,1 2 0,-1 0 0,0 2 0,0-2 0,1 1 0,-1 1 0,0 1 0,-1-2 0,1 2 0,-1 0 0,1 0 0,-1 1 0,0-1 0,-1 2 0,1-1 0,-1 0 0,0 1 0,0 1 0,0-2 0,0 2 0,-1 0 0,0 0 0,-1 0 0,1 0 0,-1-1 0,0 3 0,-1-2 0,1 1 0,-1-1 0,0 1 0,-1-1 0,1 2 0,-1-1 0</inkml:trace>
  <inkml:trace contextRef="#ctx0" brushRef="#br0" timeOffset="41">13099 4345 8191,'2'-11'2273,"-1"7"-1559,0 0-171,0 1-138,0-2-27,0 1-12,0 1-4,1 0 23,0 1-17,-1-1-99,0 3 25,0-1-3,0 1 38,0 0-22,0 1 14,0 2-136,0 8-20,0 6-66,-1 9-6,1 6-69,-1 8 9,0 3-66,-1 8 66,1-2-101,-2 4 51,-1-3-68,0 2-270,0-3 68,-1 0-202,1-4 179,0-2-234,0-6 115,1-3-190,0-6 188,0-4-319,0-5 73,1-6-225,1-2 280,-1-5 170,1-6 63,1-3 0,-1-5 0</inkml:trace>
  <inkml:trace contextRef="#ctx0" brushRef="#br2" timeOffset="42">6388 4317 10813,'0'-18'189,"0"12"26,0 2 104,0-1-42,0 2-1,0 2-78,-1 2 57,-1 1-99,-1 5 16,-1 2-13,-1 6-101,0-2 63,1 3-84,1 2 108,-1-2 11,2 1-10,1-1-25,1 0 8,0-4-244,1 2 76,1-4-190,4 0-128,0-2 86,3-2-114,1-5 115,2 2-293,0-3 53,0 0-186,2-1-76,-1-2 278,0-2-49,0-2 274,-2-5 190,0-1-1,1-4 1</inkml:trace>
  <inkml:trace contextRef="#ctx0" brushRef="#br2" timeOffset="43">6525 4332 10813,'-14'-17'420,"6"10"-4,2 2 3,-1 1-1,3 2-31,0 1-96,1 1-22,0 4 23,1 1-30,1 8-127,1 3-31,-1 5 29,1 4-225,0 2 195,0 1-238,1 2 210,-1 3-307,1-4 194,0 4-270,0-2-541,0 2 228,0-4-472,-1 1 397,0-3 146,-1-4-27,0-3-1,-1-1 1</inkml:trace>
  <inkml:trace contextRef="#ctx0" brushRef="#br2" timeOffset="44">6112 4373 10813,'-11'0'-469,"5"0"456,1 0 36,1 0 121,0 0 15,0 0-68,0 0-21,1 0-64,0 0 37,1 0 43,0 0 606,1 0-542,2-1 519,2 1-592,4-3 38,0 1-2,3-2 26,1-1-18,-1 1-77,1-1-118,0 2-39,1 0-53,-1 0 64,0 3 79,0-1-15,-3 1 95,0 0-156,-1 0 109,-1 1-128,-1 1 221,-2 1-88,-1 3 83,0 0-98,-2 3 97,-1 1 20,-1 2 11,-3-2-6,-1 4-92,-2-1 30,0 2-21,-1-2-10,-1 0 6,2 1 2,0-2 18,1-2-73,1-1-37,1-2-4,1-2-66,2-1 56,1-1-8,1-1-10,2-1 94,0 1-52,5-2 39,1 0 42,2 0-43,2-2 65,2 1-83,-1-1 28,1 1-5,-2 1 6,0 0-7,0 0 25,-2 3-19,-2 1 24,-1 4 87,-3 2 38,-1 5 0,-1 0-21,-3 1 49,-1 3-22,-4 0 138,-3 1-122,-3-1 156,-2-1-88,-1 0 157,-1-4-268,1-2 57,0-1-145,-1-4 96,2 0 18,-1-2-37,2-2-19,2-2-802,-1-1 94,3 0-470,0-1 431,3-4-354,1-2 267,2-2-420,1-1 468,1-2 235,2-2 133,2 0 117,3-3-1,3 0 1</inkml:trace>
  <inkml:trace contextRef="#ctx0" brushRef="#br2" timeOffset="45">291 4386 11748,'4'26'755,"-3"-6"-343,-1 10-171,-1 4-11,1 2-97,-1 2 33,0 1 19,-1-1-14,1 2 63,-2-1-442,2-2 123,-2-1-297,0-1 209,0-4-281,0-1 121,1-5-259,0-4 229,0-3-364,1-5 239,1-4-340,-1-5 344,1-1 0,-1-1 1</inkml:trace>
  <inkml:trace contextRef="#ctx0" brushRef="#br2" timeOffset="46">638 4495 8519,'7'0'225,"-4"0"-171,-1-2 7,0 1-5,2-2 1,-2 0-1,0-2 7,1 1 143,-2-2 59,2 0 145,-2 0-127,1 2 144,-1-4-165,1 4 147,-1-2-116,0 0-12,0 1-62,0 1-1,0 0-91,-1 1 53,0 0-53,0 1 277,0 1-122,-1-1-103,-2 4-205,-4-1-163,-1 5 14,-4 4 121,-1 4 32,-1 4 59,-1 2 21,-1 1 126,0 3-11,2-1 36,0 3 92,0-1-71,4-1 22,2 1-41,3-4-76,0-1-17,3-2 88,1-2-64,4-2 181,4-2-192,4-5 102,5-3-221,4-1 5,3-4-19,2-1-334,1-3 70,1-4-200,-1-5 186,0 1-362,-1-2 152,-4 0-299,-1 0 292,-3 1 141,-2-1-21,-4 0-164,-2 3-77,-2-1-155,-3 1 0,1-1 1</inkml:trace>
  <inkml:trace contextRef="#ctx0" brushRef="#br2" timeOffset="47">11931 4503 11521,'-2'38'851,"0"-13"-689,-1 4-4,0 7-103,0 4 42,-2 4-160,1-1-86,-1 2 93,2-4-158,-1 1 230,0-2-393,1-4 177,2-2-280,0-8 210,0-2-259,1-6 106,-1-3-211,1-6 256,0-5 118,1-7 48,1-3 0,1-7 0</inkml:trace>
  <inkml:trace contextRef="#ctx0" brushRef="#br2" timeOffset="48">12104 4610 8216,'-7'-6'3235,"4"5"-2775,0-1-64,1 2-123,-1-1-8,-1 1 37,-1 1-110,-1 2 3,-3 6-30,0 5 20,-1 5-34,0 5 0,-2 1-22,1 4 51,1 3-47,1-1-61,2 0 1,2-3-166,2-1 161,1-7-182,3 0 165,1-7-38,3-1 127,5-6-61,3-3-143,1-3-196,3-6-57,0-6-40,3-3-305,-2-6 157,2 1-262,-1-4 283,0 0-44,-1 0-24,0 1-191,-2-1-1,1 0 1</inkml:trace>
  <inkml:trace contextRef="#ctx0" brushRef="#br2" timeOffset="49">11792 4627 8847,'2'-6'108,"-1"3"524,-1 0 551,-1-2-495,0 2-221,0 2-150,0-1-55,0 1-140,-1 1 134,1 0-127,-1 0-77,0 0 20,-1 4-213,0 4 217,0 4-131,-1 2 110,1 6-147,-1-1 87,2 3-76,0-1 1,0 1 41,1-3-210,1 1 177,0-4-216,2-1 198,1-3-112,1 0 79,4-5-40,-2-1 42,3-2-102,-1-1 58,3-3-204,-2-3-83,2-3 40,-1-2-130,2-6 228,-1-1 30,0-4 113,2 0 0,-1-2 0</inkml:trace>
  <inkml:trace contextRef="#ctx0" brushRef="#br0" timeOffset="50">6812 4738 9502,'6'-2'-652,"-4"1"1201,-1-2-283,0 0-125,-1 0 29,0 1-88,0 1 128,-1 1-143,-1-2 29,0 2-30,-1 0 37,0 0-127,1 0 91,0 0-98,-1 0 119,1 0 6,0 0-7,0 0 3,0 0-99,0 0 14,0 0-36,-1 0 37,-1 0 21,1 0 4,-1 0-9,0 0-16,0 0 30,-2 0-33,0 0 37,0 0-19,0 0 14,-1 0-7,1 0 12,-2 0 4,1 2-4,0-1 2,0 4-48,0-1-60,-1 1 28,1 1-34,-1-2 48,1 1 21,-1-1-26,0 2 21,1-2 14,0 1-19,1-1 18,-2 1 46,-1-1-33,1 1 34,0-1-48,0 1 0,-1-1 0,1 2 8,0-3 30,0 1-25,0 1 27,0-2-31,1 1-28,0-1 28,1 2-29,-1-1-77,0-1 77,0 1-84,1 1 101,0 1-75,0-2 45,0 2-52,-2-1 59,2 1 6,-1 0-21,0-1 16,-1 1 6,-1 2-4,1-2 7,-1 1-17,0 1 76,1-3-50,-3 4 62,3-3-37,-2 0-23,0 2 28,2-2-27,-1-1 40,0 1-25,0 0 30,-2 2-39,2-2-3,-1 0 7,0 0-5,0-2 81,1 2-78,1 0 78,-2-2-92,2 2 10,0 0 7,0-1-5,0 2-89,-1 0 74,0 1-78,-1-1 92,0 2-15,-2 0 6,0 0-12,0 1 5,-1-1 6,0 2-23,1-2 18,-2 1 16,1-1 88,0 0-45,-1 1 43,1-1-61,0 0-21,1 0 28,1 0-19,0 0 2,-1-2 3,2 2 2,0 0-43,-1-2 34,1 2-33,0 0 38,-1 0-2,0 0 0,1 0-2,0 0-48,0-1-3,0 1-16,1 0 21,0 2 19,-2-3 10,1 3-11,0-2 52,1 1-33,-2-1 33,1 1-42,0-1 1,1 2 1,-3-1 3,1 3 0,0 1 4,-2-1-4,1 2 3,1 0-29,-2 1 9,1 2-12,0-2 17,-1 2 3,2 1 4,-1-2-5,0 2 20,0-1-11,1 1 10,-3-1-16,3 1 6,-1 0-3,-1 0 5,1 1-5,1 0 2,-1 1-1,0-1 8,1 0 54,0 1 23,0 0-3,0 0-6,1-2-79,-2 3 20,2-3-20,-2 4 34,0-1-9,-1-1 9,0 2-10,-1-2-9,1 3 6,0-2-5,0-1 8,1 1-5,1-3 1,-2 3-9,1 1 37,0-1-64,-1 0 55,3-1-56,-3 1 0,3-1 27,-4 3-29,3-2 32,-1 2 1,0-1-6,0 3 4,0-1 58,-2 1-43,1 1 45,0 1-59,0-3-3,0 2 1,-1-3-1,1 1 4,0 0 86,-1-1-60,1-2 71,0 2-50,-1-3-16,2 1 21,0 0-115,-1-3 61,2 2-63,1-1 84,-1-1 5,1 0-4,1 0 6,0-1-5,-1 0-144,2 1 99,-1-1-121,-1 1 64,-1 2-64,0 0 23,0 0-27,1-1 156,-1 0-51,1 0 48,1 0-32,0-1-8,-1 0 12,1 0-14,1-1-20,0 1 15,0-1-15,2 2 22,-1-3 6,0 1-3,1 0 20,-1 0-9,1-1-90,1 3 60,0-2-86,0-1 114,0 0-22,1-1 18,-1 0 89,0-1-76,1 0 81,-1-2-105,1 2 30,-1-2-19,1 1 28,0 1-29,-1-1 7,0 1-5,1 0 18,0 0-43,0-2-17,1 2 3,-1 0-2,1 0-64,-1 0 81,1 1-98,0-1 136,-2 1-31,2 0 27,0 1-43,-1-1 129,-1 0-96,0 2 96,0-2-113,0 1 60,-3 0-35,3 0 45,-2-1-54,2 0 0,-1-1 8,0 0-1,1-3-45,-1 0 35,2 0-32,-1-1 44,1 0 4,0-1-7,0 1-3,0-3 28,0 1-25,-1 0 23,0 2-34,1-4 4,0 2-5,0 0 6,1 0 73,-1-2-156,0 2 137,0 0-152,0-2 54,0 2 37,1-1-40,0 1-7,-1-2 37,1 2-44,-1 0 41,-1 1 32,1-2-31,0 2 23,-1-3-36,1 2 6,-1-1-20,1-1 18,-1 0 81,1 1-136,0-2 136,-1 1-152,0 1 127,0 1-32,0-2 33,1 0-18,0 1-16,-1-2 17,1 1-24,0 1 70,-2-1-52,2 0 52,-1 2-67,2-1-1,-3 1 4,2-1 0,-1 1 96,0 0-49,0 0 70,-1 3-79,1-3-10,-1 3-4,1-2 1,0 1-4,-1 0 5,0-2-4,1 0 4,-1 0 46,0 0-34,0-2 34,0 1-46,-1-1 68,2-1-49,-1 0 56,0 0-22,0 0-23,0 0 29,0 0-33,-1 0 7,1 0-1,0 0 5,1-2-63,0 3 38,0-1-38,-1 2 52,1-1-52,-1 1 36,2-1-41,-2 0 51,1 1-8,-1-1 5,-1 1-22,0 1-33,1-2 162,-2 0-128,1 1 150,-2-1-59,0 1 20,0-2 9,0 1-4,-1-1-78,0 0 17,2 0-11,-2 0-32,1 0 26,1 0-9,0-2 29,2 0-100,0-2 66,2 1-89,-1-2-24,3 1 89,0-2-528,0 1 284,2-2-555,2-1 373,2-2-97,3-2 226,1 0 74,2-4 53,1 1 0,3-5 1</inkml:trace>
  <inkml:trace contextRef="#ctx0" brushRef="#br2" timeOffset="51">603 5655 10813,'-1'-22'558,"0"13"-628,-1 0 204,0 2-58,0 1 58,-1-1 0,0 1-130,-1 1 175,1-1-99,-2 5 138,2-4-16,-1 5 16,0-1-22,-1-1 0,0 2-104,-1 0-8,-1 2-95,-1 1 200,1 3-60,0 1 146,0 2-111,1-1-122,0 0 84,2 0-89,0 1-22,2 0 96,1 1-107,1-1 147,2 1-17,2 1 15,4-2-26,3 1 8,2 0-106,4 1-6,-1 1-47,3-1-379,-1 3 133,0 1-253,-1-1 174,-1 4 49,-3 0 19,-1 3-30,-3 0 207,-1-1-31,-4 2 98,-1-1-66,-2-1 287,-2-3-61,-1 0 267,-5-4-286,0 0-26,-3-4-158,0 0 82,-2-4 385,2-1-1,0-1 239,0-2-203,-1-1-17,2-1-45,1-5 2,1-6-167,1-4-72,2-5-74,1-6 34,2-1-116,1-1 28,1-5-83,3 4 44,3-6-180,0 7 38,2-1-111,0 6-30,0 2 131,-2 4-174,-1 2 227,-1 3-524,-1 2 250,0 4-385,-2 1-275,-1 3 452,0 0-397,-1 1 520,0-1 0,0-1 1</inkml:trace>
  <inkml:trace contextRef="#ctx0" brushRef="#br2" timeOffset="52">245 5657 10413,'0'-9'875,"0"6"-480,0 2-154,1-1 47,0 2-76,1 3 4,0 6-13,0 6-86,1 7-22,-1 6 16,1 5-168,0 5 132,0 1-173,0 1 159,1-2-413,-1 1 166,0-2-288,2-4 181,-2-4 220,0-3-4,0-3 65,0-3-358,-1-4-153,2-3-342,0-1-1,1 0 1</inkml:trace>
  <inkml:trace contextRef="#ctx0" brushRef="#br2" timeOffset="53">6096 5773 10813,'-8'0'-1163,"4"0"1375,1-2 390,1 1-246,-1-2-18,2 0-127,0-2 14,0-1-135,1 0-32,1 0 1,1 0 14,3-1 17,1 1-48,3-1-15,3-1-115,-1-1 78,3 1-23,2 0 42,-1 1-63,2-1 26,-1 4-158,0-1 126,-1 4 34,-1-1 18,0 1 48,-2 1-208,-2 0 71,0 0-181,-3 3 168,-2 1 3,-2 4 87,-1 1-13,-2 1 170,-2 2-52,-2 0 166,-3 0-159,-4-1 157,-1 0-105,0 1 154,-2-2-116,1 0-39,2-2-35,0-1-35,2-1 46,2 0-28,3-3 85,0 0-63,2 0-246,2-1 11,0-1-199,2 1 79,3-2 166,3 0-35,3-2 88,3-1 48,0-1-61,3-1 51,-1 1-10,2-1-9,-1 4 15,-1-1-23,1 2 9,-3 2-4,0-1 38,-3 7-27,-3 2 119,-2 3-3,-2 5 10,-1 0 178,-6 3-118,0-1 171,-4 1-165,-4 0 130,-2 0-108,-4 0 141,0-4-102,-2 1-49,2-3 14,-1 0-77,1-3-17,1-2 6,1-1 18,0-2 33,3-2-702,1-2 106,3-2-515,-1-1-156,4-1 312,1-5-279,2-3 371,1-3 212,2-4 28,3-2 14,3-4 0,4-4 0</inkml:trace>
  <inkml:trace contextRef="#ctx0" brushRef="#br2" timeOffset="54">6511 5712 9572,'0'-9'1555,"0"7"-1206,0 1-133,-2 1 17,-2 0-125,0 1 68,-2 2-77,-2 3 1,0 5 64,-2 3-69,0 3 85,1 2-85,0 2 59,0 1-46,3-1 67,2 1-126,2 0 75,1-4-104,1 0 85,2-5 46,2-4-50,3-1 51,4-6-63,1-2 32,2-2-46,2-4 60,0-9-27,0-2 25,0-5-30,-3 0-386,0-3 69,-5 0-246,-1 1 172,-3 0-23,-2 2 33,-2 1-93,-3 2-123,-3 4 69,-2 3-95,-3 5 144,-2 1 105,1 4 55,-1 2-53,1 3-10,1 3-91,0 3-40,0 4 0,1 2 1</inkml:trace>
  <inkml:trace contextRef="#ctx0" brushRef="#br2" timeOffset="55">12034 5795 10813,'-9'13'-1997,"5"-8"2236,0-1-123,0 0 125,0-2 33,0 1 46,0-2-39,0 2-155,0 0 31,-1 0-54,2 2 61,-2 1 24,1 1-21,0 1 21,0 0-19,0 1 0,1 0-1,1 0 129,0-2-43,1 2 62,0-1-92,2-1 38,0 1 19,2-1 31,3 0-20,2-1-143,3 0 56,2 2-70,-1-1-131,2 1 62,1 2-209,-2 0 223,0 2-331,-1 2 174,-2 0-232,-2 6 69,-1-1 99,-3 3-136,-2 3 188,-2-1-209,-2 1 174,-4-1-239,-2-2 198,-1-3-4,-2-2 100,-1-5-9,1-5 270,1-1-96,0-7 290,0-4-268,3-10 235,2-6-166,1-10 230,2-4-210,3-7-34,1-1-76,5-1-18,1 1-24,5-3 26,-1 4 15,2 1 25,0 2-237,-1 5 21,-1 2-257,-1 5-141,-3 5 84,-1 4-124,-3 7 199,-1 3-362,-2 3 112,-1 2-274,-2 3 313,-1 0 147,-4 3 57,0 3-1,-3 0 1</inkml:trace>
  <inkml:trace contextRef="#ctx0" brushRef="#br2" timeOffset="56">11875 5859 11116,'-5'26'927,"2"-9"-769,2 3-96,-2 4 25,1 4 18,0 5 8,-1 2-61,1 2 38,-2 2-159,1-2 160,0 2-284,0-5 136,-1-2-213,3-4-60,-1-1 157,2-6-171,0-3 146,0-6-386,0-5 194,0-1-333,1-14 297,2-2-1,2-12 1</inkml:trace>
  <inkml:trace contextRef="#ctx0" brushRef="#br2" timeOffset="57">11767 6013 10813,'0'-25'-922,"0"16"1036,1 0 190,0 3-82,0-3-28,0 3 9,1 0-33,0 3 139,-1 0 249,0 0-166,-1 5 146,-1 2-294,-2 6-18,-1 5 58,-3 8-50,1-1-490,0 4 73,1 0-337,1 0 256,2-2 120,0 0 100,2-5 1,0 0 20,1-4-62,1-3 18,2-3-17,1-2-17,3-2-66,0-4 20,2 1-318,-1-4 212,0-2-238,0-4 179,1-3-256,-1-6 258,-1 1-235,1-5 338,-1-1 0,0-2 1</inkml:trace>
  <inkml:trace contextRef="#ctx0" brushRef="#br1" timeOffset="58">6697 6717 8770,'-6'0'-102,"4"0"107,1 0-26,-1 0 30,1 0 73,0 0 37,0 0 81,0 0 124,0 0-147,1-2 28,0 1-175,1-1-61,1 1-109,4 1 59,1 0-69,2 0-84,0 0 49,2 0-194,1 0 196,-1 0 35,0 0 114,3-3 20,-2-3 0,0-1 0</inkml:trace>
  <inkml:trace contextRef="#ctx0" brushRef="#br1" timeOffset="59">972 6738 8770,'-5'0'-102,"3"0"107,1 0-26,-1 0 30,1 0 73,0 0 37,0 0 81,0 0 124,0 0-147,1-2 28,0 1-175,1-1-61,1 1-109,4 1 59,0 0-69,3 0-84,1 0 49,1 0-194,0 0 196,0 0 35,1 0 114,1-3 20,-1-3 0,1-2 0</inkml:trace>
  <inkml:trace contextRef="#ctx0" brushRef="#br1" timeOffset="60">12243 6979 8770,'-5'0'-102,"3"0"107,1 0-26,-1 0 30,1 0 73,0 0 37,0 0 81,0 0 124,0 0-147,1-1 28,0-1-175,1 1-61,1-1-109,4 2 59,0 0-69,4 0-84,-1 0 49,2 0-194,0 0 196,1 0 35,-1 0 114,2-3 20,0-2 0,-1-3 0</inkml:trace>
  <inkml:trace contextRef="#ctx0" brushRef="#br2" timeOffset="61">753 7172 10813,'-17'-4'3081,"11"8"-2512,-1 6-190,2 7-234,0 6-57,1 9-188,1 2 211,1 6-211,1 1 181,1 5-182,0-1-367,2-2 173,0 1-294,2-4 302,1 2-172,1-5 135,-1-3-510,1-4 147,-1-7-257,0-2 0,1-3 0</inkml:trace>
  <inkml:trace contextRef="#ctx0" brushRef="#br2" timeOffset="62">6572 7184 11780,'-18'28'728,"7"-10"-606,0 6 52,0-1 19,-1 4-16,1-3 10,2 1-152,2-3-51,1-1 2,0-2 26,3-1-150,2-5 55,1-1-254,2-4 243,5-2 42,2-3 96,5-5 28,4-1-905,2-7 349,3-4-746,3-5 546,0-5 0,2-2 0</inkml:trace>
  <inkml:trace contextRef="#ctx0" brushRef="#br2" timeOffset="63">298 7384 9502,'0'-19'-493,"-2"10"1177,1 1-148,-1 1-180,1 0-18,0-2-76,0 0 27,1 0-20,0-1 21,0-1-28,0 2 73,0 0 20,1 2 28,0 0-12,1 2-73,2 2-8,0 0-28,0 3-140,3 2-7,-1 2-20,1 7-193,-1 6 166,1 6-230,-1 6 237,-1 2-108,-1 3 71,1 1-48,-3 2 38,0-2-293,-1 1 114,0-1-286,-1 1-279,0-5 179,-2 2-267,1-5 298,-3 0-197,0-6 87,0-2-171,1-6 335,0-5 172,1-4 153,-1-5-1,0-2 1</inkml:trace>
  <inkml:trace contextRef="#ctx0" brushRef="#br2" timeOffset="64">6174 7313 10813,'-5'-15'-16,"4"9"111,1 2-102,0 1 121,0-2 10,0 2-13,1 0 0,1 0-79,2 0 70,0 0-67,2 1 85,1 0-153,0 1-34,2-1-11,1 2 23,-2 0 18,1 0-54,-1 0 2,0 0-77,-1 3 173,-2 0-68,1 4 50,-3 4 137,0 1-122,-2 4 116,0 3-72,-1 2-37,-2 3 49,0 1-59,-4 2 87,-2 2-58,-1-2 77,-3 3-76,0-4 86,0 1-62,-3 0 66,3-7 34,-2 3 42,1-7 4,2-1-18,1-5-10,1-2-62,2-3 65,1-2-226,2-1 112,1-1-107,1-4 147,1 0-105,1-5 69,2-4-71,1-5 105,5 1-151,2-2-32,3-1-46,1 3-63,2-1 173,0 3-57,-1 3 54,1 2-52,-2 3 18,1 3-30,-3 2 54,1 2 13,0 1-17,-1 2 14,-1 4-115,-1 1-20,0 1-16,-1 0 26,0-1-415,-2 0 114,2-1-354,-1-4 321,0-1 112,2-3 59,1 0-1,1-1 1</inkml:trace>
  <inkml:trace contextRef="#ctx0" brushRef="#br2" timeOffset="65">555 7267 9520,'-6'0'2170,"5"1"-1038,1 1-779,0 4 42,0 1-107,0 5 78,0 3-103,2 1-213,0 4 38,1-1-189,0 0 212,2 2-551,0-3 246,1-1-410,2-2 71,0-1 200,0-4-132,0-1 166,1-5-436,1-1 132,0-3-216,0-3 307,2-6 210,0-5-1,1-4 1</inkml:trace>
  <inkml:trace contextRef="#ctx0" brushRef="#br2" timeOffset="66">11839 7409 10813,'-3'5'1470,"0"10"-1199,0 7-20,-1 9-291,0 5 133,0 2-182,-1 5 115,0 0-166,1-3 166,-2 3-248,3-3 131,0 0-249,1-4 46,1-4 82,0-4-55,1-4 101,0-5-344,0-4 101,1-6-241,0-3 279,2-4 75,3-8 75,1-6 0,1-6 1</inkml:trace>
  <inkml:trace contextRef="#ctx0" brushRef="#br2" timeOffset="67">12014 7475 10813,'-1'-12'679,"-1"7"-388,0 2-21,0 2 21,0-1-29,0 4 108,1 4 26,-1 6 30,0 7-90,0 6-241,0 6-13,0 5-123,0-1-296,-1 5 140,2 0-237,-1 0 261,1-1-421,0-2 156,0-4-299,1-4-206,0-5 515,0-3-400,-1-6 505,0-2-1,-2-1 1</inkml:trace>
  <inkml:trace contextRef="#ctx0" brushRef="#br2" timeOffset="68">11933 7472 10415,'-10'4'582,"5"0"-218,0 2-185,2 2 9,-1-1-22,2 4 43,-1-1 53,1 3 0,1 2 0,0 1-88,0 1-165,1 1-19,0-1-118,0 0-124,0-1 96,1-3-95,1-1 86,2-1-154,1-4-8,0 0-99,2-2-198,0-2 197,0-2-230,0-2 298,1-2 102,1-8 83,-2-2-1,2-5 1</inkml:trace>
  <inkml:trace contextRef="#ctx0" brushRef="#br2" timeOffset="69">11760 7507 10813,'0'-16'219,"0"11"-62,-1 2 20,1 2-20,-2 1 28,1 0 0,-1 1-165,0 2 25,-1 5-241,0 7 54,0 2 80,0 7-59,0 0 174,0 1 4,1 0 82,1 0 0,0-1-124,1-2-77,0-4-136,0-1 41,2-6-13,1 0 132,2-5-9,1-2 50,2-2-127,0-2-44,1-5-2,0-2-302,0-5 204,0-3-223,0-3 171,-1 0 75,0-2 4,0-1 0,-1-4 1</inkml:trace>
  <inkml:trace contextRef="#ctx0" brushRef="#br0" timeOffset="70">4009 7626 11732,'2'-5'123,"-2"5"-534,1 5 441,0 4-126,-1 0 172,1 4-102,-1 2 160,0 1-90,0 3 49,-2 4-101,-2 0 182,0 2 19,0 1 26,-2-1-26,1 0-16,-1 2 48,1-2-7,0 0-26,0-1-78,2 0 0,1-2 24,1-3 30,1 2-29,1-5 54,3-1-130,4-5-40,3-2-125,5-4 53,4-5-292,2-2 161,5-8-193,1-3 114,2-4-328,1-4 64,-3 1-220,4-4 145,-3 2 104,2 0-104,-4-1 0,2-1 0</inkml:trace>
  <inkml:trace contextRef="#ctx0" brushRef="#br1" timeOffset="71">6787 7930 9702,'0'-9'162,"0"4"-17,0 4-58,0-2 18,0 0-21,0 1 646,0 1-361,1-1 412,-1 2-562,2-1-63,0 1-8,0 0-21,0 1 22,1-1-28,0 0 13,2 2-9,-1-2 34,2 0-135,-1 0 101,1 0-103,1 0 111,2 0-5,-1 0-1,0-2-3,1 2-119,0-1-54,3-1-132,-2 0 103,1 0-62,0-1 187,0 2-78,0-1 83,1 1-29,-2-1 20,1 1-39,0 1-23,0-2 18,0 1-23,0 1 50,2-2-1,-2 1 2,2 1 0,0-2 27,0 1-6,0-1 9,1 2-15,-1-3-11,1 3-1,1-1 2,0-1-4,1-1 1,-1 2 2,1-1 3,2-1-52,-2 2 38,3-2-42,-3 2 49,3-2-42,-2 1 32,1-1-41,-1 2-5,2-1-6,-2 1-10,1-1 15,-1 1 86,1 1-45,-1-2 45,1 1-54,-2-1 66,1 1-45,0 1 51,-1-2-57,1 1-2,-2 1 11,2-2-10,-3 2 88,1-1-60,-1 1 72,0-2-49,-2 2-10,2-1 12,-3 1-21,1 0 9,0 0-4,0-2 4,0 2-12,1-1-85,0-1 60,0 2-59,2-1 4,-2 1 55,3 0-64,-2 0 71,4 0-9,-3 0 10,2 0-21,1 0 5,-1 0-25,2 0 14,-1 0-11,1 0 30,-1 0-14,0 0 12,-1 0-13,0 0 46,-1 0-31,1 0 35,-2 0 2,0 0-30,0 0 35,-1 0-44,0 0 8,-1 0 2,0 0-1,1 0 14,0-2 11,-1 2-8,2-3 12,-2 3-81,1-1 43,0 1-44,-1 0 2,2 0 37,-2 0-41,0 0 48,2 0-1,-2 0 0,1 0-9,1 0 6,-1 0-57,1 0 32,-1 0-32,0 1 25,1 2 60,0-1-43,0 1 46,-1 0 67,1-2-83,0 2 85,0-1-108,0-1 29,0 1-17,-1-1 25,1-1-20,-1 0-2,-1 0 3,1 0-5,-2 0-3,0 0 11,1 0-8,-2 0 10,-1 0-34,1 0 20,-1 0-22,-1 0-28,-1 0 37,1 0-41,-2 0 49,0 0-21,0 0 14,0 0-14,1 0 1,-2 0 9,1 0-10,-2 0 10,2 0 3,-1 0-5,1 0 4,0 0-7,-1 0 0,0 2 0,0-2 2,-1 1 15,2-1-9,-2 2 9,1-2-12,0 0 30,-1 0 8,1 0 5,1 0-7,-2 0-26,0 0 0,0 0 3,-1 0-3,-1 0 10,1 0-7,-2 0-20,0 0-19,0 0-26,-1 0 22,1 0-106,0 0 81,-1 0-19,0 0 125,0 0 49,0 0 19,0 0-51,1 0-20,-2 0-16,1 0-29,0 0-935,0 0-249,0-2-936,-1 1 0,0-2 0</inkml:trace>
  <inkml:trace contextRef="#ctx0" brushRef="#br1" timeOffset="72">1062 7950 9702,'0'-8'162,"0"3"-17,0 4-58,0-2 18,0 0-21,0 1 646,0 1-361,1-1 412,-1 2-562,3-1-63,-1 1-8,0 0-21,0 1 22,1-1-28,0 0 13,1 2-9,0-2 34,2 0-135,-1 0 101,2 0-103,0 0 111,1 0-5,0 0-1,0-2-3,2 2-119,-1-1-54,2-1-132,-1-1 103,2 2-62,-2-2 187,1 1-78,1 1 83,-1-1-29,-1 1 20,2-1-39,-1 2-23,-1-1 18,1-1-23,1 2 50,0-1-1,-1-1 2,3 2 0,-2-1 27,1 0-6,1-1 9,-1 2-15,1-3-11,0 3-1,0-1 2,2-1-4,-1-1 1,1 2 2,0-1 3,1-1-52,0 2 38,1-2-42,-1 1 49,1-1-42,0 2 32,-1-2-41,1 1-5,0 1-6,0-1-10,-1 1 15,1-1 86,-1 2-45,1-1 45,-1-1-54,-1 1 66,2 0-45,-2 1 51,1-2-57,-1 1-2,0 1 11,0-2-10,-2 2 88,2-1-60,-3 1 72,2-2-49,-3 2-10,1-1 12,-1 1-21,0 0 9,-1 0-4,2-2 4,-1 2-12,0-1-85,2-1 60,-1 2-59,1-1 4,0 1 55,1 0-64,0 0 71,2 0-9,-2 0 10,3 0-21,-1 0 5,1 0-25,0 0 14,1 0-11,-1 0 30,1 0-14,-2 0 12,1 0-13,-2 0 46,1 0-31,-1 0 35,-1 0 2,1 0-30,-2 0 35,1 0-44,-2 0 8,0 0 2,1 0-1,-1 0 14,1-2 11,0 2-8,0-3 12,0 3-81,0-1 43,-1 1-44,1 0 2,0 0 37,-1 0-41,1 0 48,0 0-1,0 0 0,0 0-9,0 0 6,1 0-57,-1 0 32,0 0-32,1 1 25,-1 2 60,2-1-43,-2 1 46,0 0 67,2-2-83,-2 2 85,2-1-108,-2-1 29,1 1-17,0-1 25,-1-1-20,1 0-2,-2 0 3,0 0-5,0 0-3,-1 0 11,0 0-8,0 0 10,-2 0-34,0 0 20,0 0-22,0 0-28,-2 0 37,0 0-41,-1 0 49,0 0-21,1 0 14,-1 0-14,0 0 1,-1 0 9,1 0-10,-1 0 10,1 0 3,-1 0-5,0 0 4,1 0-7,-1 0 0,1 1 0,-1-1 2,-1 2 15,1-2-9,-1 1 9,1-1-12,1 0 30,-2 0 8,1 0 5,0 0-7,-1 0-26,0 0 0,0 0 3,0 0-3,-2 0 10,1 0-7,-2 0-20,0 0-19,0 0-26,-1 0 22,1 0-106,-1 0 81,0 0-19,0 0 125,0 0 49,0 0 19,0 0-51,1 0-20,-2 0-16,1 0-29,0 0-935,0 0-249,0-1-936,-1-1 0,0 0 0</inkml:trace>
  <inkml:trace contextRef="#ctx0" brushRef="#br1" timeOffset="73">8365 8484 15332,'0'22'0,"-1"2"0,-1 0 0,0-2 0,-1 2 0,0-2 0,-1 0 0,-1 2 0,0-3 0,-2 1 0,1 0 0,-1-1 0,0 0 0,-1-2 0,-2 2 0,1-3 0,0 1 0,-1-1 0,-2-1 0,1 0 0,0-1 0,-2 0 0,1-1 0,-1-2 0,0 1 0,-1-1 0,1-1 0,-2-2 0,1 1 0,-2-2 0,1 0 0,1-2 0,-3 0 0,2-1 0,-1-1 0,0-1 0,1-1 0,-2 0 0,1-1 0,0-2 0,0 0 0,-1-2 0,1-1 0,1 0 0,-2-1 0,2-1 0,-1-1 0,0-1 0,1 0 0,0-2 0,0 0 0,0-2 0,1 1 0,0-2 0,0-1 0,2-1 0,-2 1 0,2-2 0,0-1 0,0 0 0,1-1 0,0 0 0,1-1 0,0-1 0,1 1 0,0-3 0,1 2 0,0-2 0,1 0 0,1-1 0,0 0 0,1 1 0,0-3 0,0 2 0,2 0 0,0-2 0,1 2 0,0-2 0,1 0 0,1 2 0,0-2 0,1 1 0,1-1 0,0 2 0,1-2 0,0 2 0,2 0 0,0-2 0,0 3 0,1-1 0,0 0 0,1 1 0,1 0 0,0 2 0,1-2 0,0 3 0,1-1 0,0 1 0,1 0 0,0 2 0,1 0 0,0-1 0,0 3 0,2 0 0,-2 1 0,2 0 0,0 1 0,0 1 0,1 1 0,0 1 0,0 0 0,0 2 0,1-1 0,0 2 0,-1 2 0,2 0 0,-2 1 0,1 0 0,1 1 0,-1 2 0,0 0 0,0 2 0,1 1 0,-2 0 0,1 1 0,0 0 0,-1 2 0,2 2 0,-3-1 0,1 2 0,1 0 0,-2 1 0,1 1 0,-2 1 0,1 1 0,-1 0 0,0 1 0,-1 0 0,1 3 0,-2-1 0,0 0 0,1 2 0,-2 0 0,-1 1 0,0-1 0,1 3 0,-2-2 0,-1 2 0,0 0 0,-1 1 0,1 0 0,-2-1 0,0 3 0,-1-2 0,-1 0 0,0 2 0,-1-2 0,0 2 0,-1-1 0,-1 1 0</inkml:trace>
  <inkml:trace contextRef="#ctx0" brushRef="#br1" timeOffset="74">2641 8505 15332,'0'22'0,"-1"2"0,-1 0 0,0-2 0,-1 2 0,-1-2 0,0 0 0,-1 2 0,0-4 0,-1 3 0,0-1 0,-1-1 0,-1-1 0,0 0 0,-1 0 0,0-2 0,-1 2 0,0-3 0,-1 1 0,0-2 0,-1 1 0,0-1 0,0-1 0,-2-2 0,2 1 0,-2-1 0,0-1 0,0-2 0,-1 1 0,0-3 0,0 1 0,0-1 0,-1-1 0,0-1 0,1-1 0,-2-1 0,2-1 0,-1 0 0,-1-2 0,2-1 0,-2 0 0,1-1 0,-1-2 0,2 0 0,-1-1 0,0-1 0,1-1 0,-2-1 0,3-1 0,-2-1 0,1 1 0,1-3 0,-1 1 0,2-2 0,-1-1 0,1-1 0,0 1 0,1-2 0,-1-1 0,2-1 0,0 1 0,-1-2 0,2 1 0,1-3 0,0 2 0,-1-2 0,2 0 0,1 0 0,0-1 0,1-1 0,-1-1 0,2 3 0,0-4 0,1 2 0,1 0 0,0-2 0,1 2 0,0-2 0,1 0 0,1 2 0,0-2 0,1 0 0,1 1 0,0 0 0,1 0 0,0 1 0,1-1 0,1 0 0,0 2 0,2-1 0,-1-1 0,1 3 0,0-1 0,1 2 0,2-2 0,-1 3 0,0-1 0,1 1 0,2 0 0,-1 2 0,0 0 0,2-1 0,-1 2 0,1 2 0,0 0 0,1-1 0,-1 3 0,2 0 0,-1 1 0,1 1 0,1 0 0,-2 2 0,3-1 0,-2 2 0,1 2 0,0-1 0,-1 2 0,2 0 0,-1 2 0,1 1 0,-2 0 0,2 1 0,-1 2 0,-1 0 0,2 2 0,-2-1 0,1 2 0,0 2 0,-1-1 0,0 2 0,0 0 0,0 1 0,-1 1 0,0 0 0,0 3 0,-2-1 0,2 0 0,-2 2 0,0 2 0,0-1 0,-1 0 0,0 2 0,-1 0 0,0 1 0,-1-1 0,0 3 0,-1-2 0,0 2 0,-1-1 0,-1 3 0,0-1 0,-1-1 0,0 2 0,-1 0 0,0-1 0,-1 1 0,-1 0 0,0 0 0,-1 1 0,-1 0 0</inkml:trace>
  <inkml:trace contextRef="#ctx0" brushRef="#br1" timeOffset="75">8973 7953 10829,'10'-1'160,"-5"-1"-493,1 1 97,0-1-125,2-1 174,-1 1-218,1 0 181,-1-2-238,3-2 265,0-3 0,0-3 1</inkml:trace>
  <inkml:trace contextRef="#ctx0" brushRef="#br1" timeOffset="76">3248 7974 10829,'10'-1'160,"-5"-1"-493,2 1 97,-1-1-125,1-1 174,0 0-218,1 2 181,0-4-238,2-1 265,-1-2 0,1-4 1</inkml:trace>
  <inkml:trace contextRef="#ctx0" brushRef="#br1" timeOffset="77">12334 8192 9702,'0'-9'162,"0"5"-17,0 2-58,0-1 18,0 0-21,0 2 646,0-1-361,1 1 412,-1 1-562,2-2-63,0 2-8,0 0-21,0 2 22,1-2-28,0 0 13,1 1-9,0-1 34,3 0-135,-2 0 101,1 0-103,1 0 111,1 0-5,0 0-1,1-1-3,0 1-119,0-2-54,2 1-132,0-2 103,0 1-62,-1-1 187,2 2-78,-1 0 83,0-1-29,0 1 20,0-1-39,0 2-23,-1-1 18,2-1-23,-1 2 50,1-1-1,0-1 2,1 2 0,-1-1 27,2-1-6,-1 1 9,0 1-15,1-3-11,0 3-1,1-2 2,0 1-4,0-2 1,1 1 2,0 1 3,2-2-52,-2 1 38,3-1-42,-3 2 49,3-2-42,-2 1 32,1 0-41,-1 0-5,1 1-6,0-1-10,-1 1 15,1-1 86,-1 2-45,1-1 45,-1-1-54,0 1 66,0-1-45,0 2 51,-1-1-57,1-1-2,-2 2 11,1-1-10,-1 1 88,0-2-60,-1 2 72,0-1-49,-2 1-10,2-2 12,-3 2-21,1 0 9,0 0-4,0-1 4,0 1-12,1-2-85,0 1 60,0 1-59,2-2 4,-2 2 55,2 0-64,0 0 71,2 0-9,-1 0 10,1 0-21,1 0 5,-1 0-25,2 0 14,-1 0-11,1 0 30,-1 0-14,0 0 12,-1 0-13,-1 0 46,1 0-31,-1 0 35,0 0 2,-1 0-30,0 0 35,-1 0-44,-1 0 8,1 0 2,-1 0-1,0 0 14,2-1 11,-2 1-8,1-3 12,0 3-81,0-2 43,0 2-44,-1 0 2,1 0 37,0 0-41,-1 0 48,1 0-1,0 0 0,0 0-9,1 0 6,-1 0-57,0 0 32,1 0-32,-1 2 25,0 1 60,2-2-43,-2 2 46,1 0 67,0-1-83,-1 1 85,2-2-108,-2 1 29,2-1-17,-2 1 25,0-2-20,1 0-2,-2 0 3,1 0-5,-2 0-3,0 0 11,1 0-8,-2 0 10,-1 0-34,0 0 20,1 0-22,-2 0-28,-1 0 37,0 0-41,0 0 49,-1 0-21,0 0 14,0 0-14,0 0 1,-1 0 9,2 0-10,-3 0 10,2 0 3,-1 0-5,0 0 4,2 0-7,-2 0 0,0 1 0,0-1 2,-1 2 15,1-2-9,-1 1 9,2-1-12,-1 0 30,-1 0 8,1 0 5,0 0-7,-1 0-26,1 0 0,-1 0 3,-1 0-3,-1 0 10,1 0-7,-2 0-20,0 0-19,0 0-26,-1 0 22,1 0-106,-1 0 81,0 0-19,0 0 125,0 0 49,0 0 19,0 0-51,1 0-20,-2 0-16,1 0-29,1 0-935,-1 0-249,0-1-936,-1-1 0,0-1 0</inkml:trace>
  <inkml:trace contextRef="#ctx0" brushRef="#br1" timeOffset="78">13912 8745 15332,'0'22'0,"-1"2"0,-1 0 0,0-2 0,-1 2 0,0-2 0,-1 0 0,-1 2 0,-1-3 0,0 1 0,0 0 0,-1-1 0,0 0 0,-2-2 0,0 2 0,0-4 0,0 3 0,-2-2 0,0-1 0,0 0 0,0-1 0,-2 0 0,1-1 0,-2-2 0,2 1 0,-2-1 0,0-1 0,0-2 0,0 1 0,-2-2 0,1-1 0,0 0 0,-1-1 0,1-1 0,-1-1 0,0-1 0,0-1 0,0 0 0,-1-1 0,2-2 0,-1 0 0,-1-2 0,1-1 0,0 0 0,0-1 0,0-1 0,1-1 0,-1-1 0,1-1 0,0 0 0,-1-1 0,2-2 0,0 1 0,0-2 0,0-1 0,2-1 0,-2 1 0,2-2 0,-1-1 0,2 0 0,0-1 0,0 0 0,0-1 0,2-2 0,0 3 0,0-4 0,0 2 0,2-2 0,0 0 0,1-1 0,0 0 0,0 1 0,1-3 0,1 2 0,1 0 0,0-2 0,1 2 0,0-2 0,1 0 0,1 2 0,0-2 0,1 1 0,1-1 0,0 2 0,1-2 0,0 2 0,1-1 0,1 0 0,1 2 0,0-1 0,0 0 0,1 1 0,0 0 0,2 2 0,0-2 0,0 3 0,0-1 0,2 1 0,0 0 0,0 2 0,0 0 0,2-1 0,-1 3 0,2 0 0,-2 1 0,2 0 0,0 1 0,0 1 0,0 1 0,2 1 0,-1 0 0,0 2 0,1-1 0,-1 2 0,1 2 0,0-1 0,0 3 0,0-1 0,1 1 0,-1 2 0,-1 0 0,2 2 0,-1 1 0,0-1 0,0 3 0,0-1 0,-1 2 0,1 2 0,-1-1 0,0 2 0,1 0 0,-2 1 0,0 1 0,0 1 0,0 1 0,-2 0 0,2 1 0,-2 0 0,1 3 0,-2-1 0,0 0 0,0 2 0,0 0 0,-2 1 0,0-1 0,0 3 0,0-2 0,-2 2 0,0 0 0,-1 1 0,0 0 0,0-1 0,-1 2 0,-1 0 0,-1-1 0,0 2 0,-1-2 0,0 2 0,-1-1 0,-1 1 0</inkml:trace>
  <inkml:trace contextRef="#ctx0" brushRef="#br1" timeOffset="79">14519 8214 10829,'11'-1'160,"-6"-1"-493,1 1 97,0-1-125,1-1 174,0 0-218,2 2 181,-2-3-238,3-2 265,-1-3 0,2-3 1</inkml:trace>
  <inkml:trace contextRef="#ctx0" brushRef="#br3" timeOffset="80">2198 8349 9520,'4'-15'431,"-4"9"-7,0 2-32,0 0 386,0 2-766,0 2 355,0 3-752,0 6 95,0 4 187,0 5 74,0 3 90,0 4-130,0 0 48,0 3-200,0 1 179,1 3-297,-1-1 168,1 3-272,0-2 277,1 0 4,-1-5 153,0 3-53,-1-5-89,0-2-63,0-2-92,-1-3 0,0 0 1</inkml:trace>
  <inkml:trace contextRef="#ctx0" brushRef="#br3" timeOffset="81">2065 8374 10190,'0'-11'229,"0"5"33,0 0 41,0 1-126,0 1 8,-1 1-51,1 0-217,-1 1 116,0 2-217,0-1 202,0 2 26,-1 2-39,-1 5-26,1 2-26,-1 2-14,1 3 151,0-2-126,0 3 96,2-1-200,-1 0 75,1 0-50,0-2 56,1 1-7,1-1-23,2 0-7,1-2-69,0-1 56,2-1-5,0 0 16,1-2-142,0-2 29,1-1-184,-1 1 96,3-2 17,-2 0 0,1 1 0</inkml:trace>
  <inkml:trace contextRef="#ctx0" brushRef="#br3" timeOffset="82">2454 8529 11008,'-2'6'0,"1"-1"0,0 1 0,0 0 0,-1 0 0,1 0 0,-1 0 0,0-1 0,0 0 0,0 1 0,0-1 0,0 1 0,1-2 0,-1 1 0,0-1 0,0 1 0,0-1 0,-1 0 0,1 1 0,0-2 0,0 1 0,0-1 0,0 0 0,-1 0 0,1 0 0,-1 0 0,0 0 0,1-1 0,0-1 0,0 2 0,-1-1 0,1-2 0,0 1 0,0 1 0,0-2 0,-1 0 0,1 0 0,0 0 0,0 0 0,0-2 0,0 2 0,-1-1 0,1-1 0,0 1 0,1-1 0,-1-1 0,0 2 0,1-2 0,-1 0 0,1 0 0,-1 0 0,1 0 0,0-2 0,-1 2 0,1-1 0,0 1 0,0-1 0,0-1 0,1 1 0,-1-2 0,0 1 0,1 1 0,-1-2 0,1 1 0,0 0 0,0-1 0,0 0 0,0 1 0,0-1 0,0 0 0,0 0 0,1 0 0,-1 1 0,0-1 0,1 0 0,0-2 0,0 2 0,0 0 0,-1 1 0,2-1 0,-1 0 0,0 0 0,0 0 0,0 0 0,1 0 0,-1 0 0,1 0 0,-1 2 0,1-2 0,0 0 0,0 1 0,0-1 0,-1 2 0,2-1 0,-1 1 0,0 0 0,0-1 0,1 1 0,-1-1 0,0 2 0,0-1 0,0 1 0,0 0 0,1 0 0,-1 0 0,0 0 0,1 0 0,-1 2 0,0-1 0,1-1 0,0 2 0,-1 1 0,0-2 0,0 1 0,0 1 0,1 0 0,-1 0 0,0 0 0,0 0 0,0 1 0,0-1 0,0 2 0,0-1 0,0 1 0,-1-1 0,1 2 0,0-1 0,0 0 0,0 1 0,-1 0 0,1 0 0,-1 0 0,0 2 0,1-2 0,-1 1 0,0 1 0,0-2 0,0 1 0,-1 1 0,1 0 0,0 0 0,-1-1 0,1 2 0,-1-1 0,0 1 0,0 0 0,0 0 0,0-2 0,0 2 0,0 0 0,0 0 0,-1 0 0,1 0 0,0 0 0,-1 1 0,0-1 0,0 0 0,0 0 0,1 0 0,-1 0 0</inkml:trace>
  <inkml:trace contextRef="#ctx0" brushRef="#br3" timeOffset="83">7930 8355 9506,'-9'3'-1307,"5"-3"1307,2 3 732,-1 0-125,2 4 530,-2 4-420,1 4-145,-2 4-183,1 3-25,-1 5-184,1 3 91,0 1-84,1 1 105,0 1-302,2-1 60,-1 1-239,1 0 283,0-1-541,0-1 267,0-2-425,0-3 54,0-2 207,0-5-140,0-4-277,0-4 326,0-4-362,0-4 398,0 0 1</inkml:trace>
  <inkml:trace contextRef="#ctx0" brushRef="#br3" timeOffset="84">8092 8428 10698,'-7'4'551,"5"-4"-393,0 0 50,2 0-42,-2 0-5,1 0-33,-1 0-122,-1 0 63,0 2 0,-1 1 15,0 6 143,-1 1-23,0 8 0,0 3-93,-1 4-3,1 0-26,2 2-37,1-1 6,0-2 8,2 0-13,0-2 97,0-1-36,2-3 23,2-4-32,2-3 117,2-4 25,1-2 20,2-4-36,2-2-226,2-5 16,1-6-134,0-6 28,-1-3-4,2-4 58,-3-3 35,-2-2-173,-2-1 61,-4 0-197,-2 1 140,-2 1-170,-3 3 76,-2 4-157,-6 3-228,-2 3 123,-3 5-223,0 4-105,-2 2 429,1 5-209,-1 2 413,1 2 0,-2 2 0</inkml:trace>
  <inkml:trace contextRef="#ctx0" brushRef="#br3" timeOffset="85">7751 8385 9502,'0'4'356,"0"-2"1051,-2-1-1100,0-1 19,-2 3-202,0 3 25,-3 3 63,1 3-51,-1 4-53,1 2-11,0 1-37,2 1 28,0 2-41,2-2-18,1 1-58,1 0 61,2-2-12,3-1 92,3-5-92,2-1 119,3-3-128,2-1-6,2-5-57,1 0-316,1-3 136,1 0-205,-2-3 141,2-2-302,-3-4 78,1-1-208,-3-2 250,1-1 124,-4-4 11,0-2 0,0-2 0</inkml:trace>
  <inkml:trace contextRef="#ctx0" brushRef="#br2" timeOffset="86">6645 8496 10813,'0'-18'-653,"-1"11"929,0 4-8,-3-3-100,0 3 4,-1 0-8,-1 0-11,-2 2-91,0-1 79,0 2-79,-1 0 96,1 2-15,-3 0 0,2 3-1,0 4-132,-1-2 91,3 4-106,1-1 60,1 0 35,1 1-44,2 1 64,0-2-9,1 2 4,1 0-11,2-2-87,1 2 69,3-2-59,2 4 80,4-4-135,-2 3-44,2-1-14,-1 3 37,0 0 41,-1 0-24,-2 1-25,0 0 27,-2-1 35,-2 0 37,-1 0-73,-2-3 16,-1 1-21,-2-3 9,-2 1 189,-3-2-36,-1-3 144,0-2-144,-2-1 60,2-2-47,-2 1 18,1-5-26,2-1-14,1-7 12,1-4 6,3-4 1,0-3 25,5-3-44,2-4 147,4 0-825,4-1 215,4-1-539,0 0-56,2 1 331,-1 4-263,-1 0 379,-2 3 88,-2 2 88,0-1-20,-2 1 0,0-3 1</inkml:trace>
  <inkml:trace contextRef="#ctx0" brushRef="#br2" timeOffset="87">6249 8524 10824,'-1'-7'312,"1"2"-390,1 4 170,0-4-94,1 2 128,2 0-109,1 0-15,0 2-24,1-3-60,0 2 56,2-2 4,-1 2-28,0-1 35,1 2 7,-1 1-25,2-2 45,-2 2-18,0-1 5,0 1-9,0 0 18,-1 1 7,1 1-7,-1 1 7,-1 4-5,0 3 2,-2 4-4,0 2 29,-1 3 33,-1 2-14,-1 4 16,-1-1-31,-2 4-11,-2-1 11,-3 3-10,0-4 4,-2 1 0,1-5 2,-2-1 72,1-3 19,-2-3 7,2-4-14,0 0-109,-1-2 28,2-3-25,1-2 32,0-1 12,2 0-3,0-3 19,2 1-114,1-2 82,2-1-92,0-2 100,2-3-77,1-1-22,3-2-5,4 1-57,1-1 121,1-1-68,2 2 63,-1 2 10,0 1-11,1 1 14,-1 4-14,0 0-13,1 1-4,-2 1 0,1 2-129,-1 3-24,1 3-4,-2 0 24,0 1-192,0 0 70,0-1-217,-2 0-141,0-4 163,1-1-67,-2-2 229,2-2 195,-1-3 0,2 0 0</inkml:trace>
  <inkml:trace contextRef="#ctx0" brushRef="#br2" timeOffset="88">333 8529 10942,'-4'-3'628,"3"1"-460,0-1-124,1 0 216,0 0 224,0 0 13,1 6 152,0 5-240,1 8-231,-1 6-20,1 8-1,0 4-37,0 3 40,0 3-31,-1 5 21,1-4-190,-1 5 93,0-6-195,0 2-393,0-5 152,-1-2-296,1-4 332,0 0-367,0-8 139,1-1-298,0-9 285,1-4 161,1-4 7,1-10-4,2-4 0,0-7 0</inkml:trace>
  <inkml:trace contextRef="#ctx0" brushRef="#br2" timeOffset="89">11792 8535 10745,'-4'2'784,"3"0"-383,-1-2-241,1 1 68,1 4-164,-1 5-93,0 5 213,0 3-106,-1 6 123,-1 2-159,0 5-35,0 4-47,0 2 64,-1 1-60,1 4 136,-1-2-148,0 1-76,1-1 27,-1 0-175,0-4 189,1-5-271,0-4 140,1-4-192,2-6-213,-1-2 174,1-7-227,1-2 274,0-3 101,2-9 66,3-4 0,2-6 0</inkml:trace>
  <inkml:trace contextRef="#ctx0" brushRef="#br0" timeOffset="90">3936 8606 8544,'1'-12'1163,"0"7"-1174,0-1-10,1 2 20,1 0 124,-2 1-12,1 0-1,-1 1 98,1 1-93,-3 4 75,-1 0-74,-3 4-30,-1 0 39,-2 4-53,0-1 63,1 2-49,0 0 42,-2 0-51,2 1 6,0 2-2,0 0 4,0 0 71,0 1 19,-1 2 11,1-2-3,1 2-80,-1-2 21,1 0-22,0-1 39,2 0-25,1-3 38,0 0-35,2-3-89,0 0-38,1-2-6,0-3-59,2 1 57,1-4 2,6 1-7,-1-2-183,3 0 38,2 0-236,3-2-79,0-1 102,3 0-101,0-1 164,3 1-10,-2 2-31,4-1 18,0 2 51,0 0 63,0 2 31,0 2-39,-2 3-1,1 5 1</inkml:trace>
  <inkml:trace contextRef="#ctx0" brushRef="#br2" timeOffset="91">791 8735 13897,'0'7'0,"0"0"0,-1 1 0,0-1 0,0 1 0,0-1 0,0 1 0,0-1 0,-1 0 0,0 1 0,0-1 0,0-1 0,-1 2 0,1-3 0,-1 3 0,0-2 0,-1 0 0,0 0 0,1 0 0,-1-2 0,1 2 0,-1-2 0,0 2 0,0-1 0,-1-1 0,0 1 0,0-2 0,1 1 0,-1-1 0,1 0 0,-1 0 0,0 0 0,0-2 0,-1 1 0,1-1 0,0 1 0,0-1 0,-1 1 0,1-2 0,0 0 0,-1 0 0,1 0 0,-1-2 0,1 1 0,0-1 0,0 1 0,0-1 0,-1 1 0,1-2 0,0 0 0,1 0 0,-1 0 0,1-1 0,-1 1 0,1-2 0,-2 1 0,2-1 0,0-1 0,0 2 0,1-2 0,-1 2 0,1-2 0,-1 0 0,1 0 0,0 0 0,-1-2 0,2 3 0,-1-3 0,1 2 0,0-1 0,0-1 0,0 1 0,1 0 0,0-1 0,0 1 0,0-1 0,0 1 0,0-1 0,1 1 0,0 0 0,0-2 0,0 1 0,1 1 0,0 0 0,0-1 0,0 1 0,0-1 0,0 1 0,1-1 0,0 1 0,0 0 0,0 1 0,1-2 0,-1 2 0,2-1 0,-1 1 0,0 0 0,1 0 0,-1 0 0,1 2 0,-1-2 0,1 1 0,0-1 0,0 2 0,2 0 0,-2-1 0,1 2 0,-1-1 0,1 1 0,-1 0 0,1 0 0,0 0 0,1 1 0,-1 1 0,0-1 0,0 1 0,0-1 0,1 1 0,-1 1 0,1 0 0,-1 0 0,0 0 0,1 1 0,-1 1 0,0-1 0,0 1 0,1-1 0,-1 1 0,0 1 0,0 0 0,-1 0 0,1 0 0,-1 1 0,1-1 0,0 2 0,0-1 0,-1 0 0,0 2 0,0-1 0,-1 1 0,1-2 0,-1 2 0,1 0 0,0 0 0,-1 0 0,0 1 0,-1-1 0,1 2 0,-1-2 0,0 1 0,0 0 0,0 1 0,-1-1 0,0 1 0,0-1 0,0 1 0,0-1 0,0 0 0,-1 1 0,0 1 0</inkml:trace>
  <inkml:trace contextRef="#ctx0" brushRef="#br2" timeOffset="92">11706 8549 9424,'-7'0'1308,"4"0"-1315,2 0 143,-2 0 38,0 0 56,0 2-1,0 2-190,0 2 10,-2 3-193,1 1 169,-1 4 34,-1 1 94,1 1 16,-2 3-9,2 1-65,1 0 25,0 1-44,2 0-68,0 0-6,1-2 6,1-3 14,1-1-17,1-3-43,2-2-12,3-2-78,1-2 77,3-2-27,-1-3 33,1 1-196,2-2 75,-1-3-247,-1-4 201,1-2-306,0-3 160,-1-2-207,1-2 186,-2 1 77,0-4-1,1 0 1</inkml:trace>
  <inkml:trace contextRef="#ctx0" brushRef="#br3" timeOffset="93">3910 8647 8191,'8'0'121,"-6"0"-147,0 0 15,-1 2-17,0 1 0,1 3 0</inkml:trace>
  <inkml:trace contextRef="#ctx0" brushRef="#br2" timeOffset="94">11893 8652 8871,'7'1'386,"-5"-1"-55,-1-1-148,0 1-13,0-3-105,0 1 96,0-1 513,-1 2-460,0 4 443,-2 3-571,-1 7-47,-1 3 80,-1 7-91,0 0 124,0 2-86,2 2 59,-1 1-72,3-1 57,0 1 12,1-3-34,0-1 22,2-5-84,2-1 62,1-4-52,2-4 176,3-6 43,-1 1-4,3-7-12,-1-2-36,0-7-52,1-5 64,-2-5-53,0-2-112,-2-4 94,-1 0-94,-2 1-41,-1-3-38,-2 6 8,0-2 22,-2 2 25,-2 6-43,-1 0-31,-4 7-355,-3 1 158,-2 4-239,-2 4 132,-1 1-240,-1 4 50,0 5-159,2 5 218,1 1-248,1 2 294,4 1-264,0 0 384,1 1 0,-2 0 0</inkml:trace>
  <inkml:trace contextRef="#ctx0" brushRef="#br1" timeOffset="95">13668 8904 13694,'0'9'0,"-2"1"0,2 0 0,-1-1 0,0 2 0,-1-2 0,1 1 0,-1-1 0,-1 1 0,1-1 0,-1 0 0,0 0 0,0 0 0,0 0 0,-1-2 0,0 2 0,-1-2 0,1 1 0,0-1 0,-1 1 0,0-1 0,0-1 0,0 0 0,0 0 0,-2 0 0,1 0 0,1-2 0,-1 1 0,0-1 0,-1 0 0,0-1 0,1 2 0,-1-2 0,1-2 0,-1 2 0,1-1 0,-2-1 0,1-1 0,1 2 0,-1-2 0,0 0 0,0-2 0,0 2 0,0-1 0,1-1 0,-1-1 0,1 2 0,-2-2 0,2-2 0,0 2 0,-1-1 0,1 0 0,-1-1 0,2 1 0,-1-2 0,0 0 0,1 0 0,0 0 0,0 0 0,-1-1 0,1-1 0,1 1 0,0-1 0,0 1 0,0-2 0,0 2 0,1-2 0,0 0 0,0 0 0,-1 0 0,2 0 0,-1-1 0,1 1 0,1-1 0,-1 1 0,1-2 0,0 2 0,1-1 0,-1 0 0,1 1 0,0-2 0,1 1 0,-1 0 0,1 1 0,0-2 0,1 2 0,-1-1 0,1 1 0,1-1 0,-1 1 0,2 0 0,-1 0 0,0 0 0,0 0 0,1 2 0,0-2 0,0 2 0,0-1 0,0 1 0,1-1 0,1 1 0,-1 1 0,0 0 0,0 0 0,1 0 0,0 0 0,-1 2 0,2-1 0,-1 1 0,1-1 0,-1 2 0,0-1 0,2 1 0,-2 2 0,1-2 0,-1 1 0,1 1 0,0 1 0,0-2 0,0 2 0,0 0 0,-1 2 0,1-2 0,1 1 0,-2 1 0,1 1 0,-1-2 0,1 2 0,-1 1 0,1-1 0,0 2 0,-1-1 0,0 1 0,-1-1 0,1 2 0,1 0 0,-2 0 0,0 0 0,0 0 0,0 1 0,0 1 0,-1-1 0,0 1 0,1-1 0,-1 2 0,0-2 0,-1 2 0,0 0 0,0 0 0,0 0 0,-1 0 0,1 1 0,-1-1 0,-1 1 0,1-1 0,-1 2 0,0-2 0,-1 1 0,2 0 0,-2 1 0</inkml:trace>
  <inkml:trace contextRef="#ctx0" brushRef="#br3" timeOffset="96">9002 9082 10813,'0'3'-75,"0"-3"275,0-6 79,1 4-95,1-1 15,1 3-20,-1-1 0,1 1 0,2 1-130,0-1 92,2 2-98,0 1 25,3 1-44,-1 1 1,1-1 41,1 2-52,1-2-16,0 1-36,0 1-66,2-2 111,-1 2-20,1 0 19,2 0 45,0 0 15,2 0-47,1 0 37,1 0-117,0 0-5,1 1-26,-1 0 28,1-1 59,2 0 23,-2 2 125,3-4-37,-2 2 70,3-1-96,-1-1-88,0-1 33,1 1-26,0-1 40,-3 0 12,2 0-10,-2 0 19,-1 0-14,0 0-111,0 0 75,1-1-98,-2 1 64,2-2 28,1 1-36,-2 1 33,2-2-11,-3 2 0,3-2-5,0 2 48,-1-1-20,1-1 23,-1 1-30,1-1 126,-2 1 32,0-1 11,0-1-32,-1 0 13,-1 0 23,0 0 27,-2 0-50,1 0-77,-1 0-22,0 0 57,1 0-139,1 0 117,1 0-102,-1 0 22,3 0-18,-1 0-9,2 0 5,-2 0 20,1 0 21,1 0-44,-1 0 33,1 0-22,-2-1-1,2-1-7,-1 1 10,-1-1 20,2-1-18,-2 3 21,2-1 12,-2 1-9,-2 0 13,1-2 6,-2 2-12,1 0 17,-1 0-22,0 0-49,-1 0 34,-1 2-39,2-1 46,-2 2-50,2 0 34,-2 2-37,3-1-7,-3-1 40,3 3-45,-2-3 55,2 2-17,-1-4 11,1 2-23,-1 0 118,0 0-84,1-2 84,0 1-99,-1 1 85,2-3-56,-1 1 62,3-1-70,-2 0 22,1 0-8,-1 0 14,0 0 22,-2 0-32,2 2 38,-4-2-38,3 1 6,-4-1-2,1 2 3,-1-1 62,1 2-45,-3-1 52,1 1-70,-1-2 2,0 1-16,-1 1-3,1-2-10,-2 1-29,0-1 22,2 1-22,-2-1-5,0 1 24,2-1-27,-1-1 32,-1 1-18,1 1 12,1-1-15,-1-1 19,1 2-6,1-2 6,-1 0-11,2 0 3,-1 0-4,0 0 3,1 0 1,0 1-6,0 1 5,0-1-4,-1 1 30,2 1-17,-1-2 18,1 2-23,0-1 17,-1 1-11,2-2 12,-2 2-12,2 0-4,-3 0 6,1-1-4,-1 2-16,0 0 11,1 2-10,-1-1 15,0 1 38,1 0 7,-1-2 4,1 2 31,-2-3-60,-1 2 30,1-3-35,-3 0-30,-1-1 25,-1 2-24,0-3 2,-2 2-8,-2-2 3,0 0 3,-1 0-12,-1 0-3718,-1 0 2768,0 1-2769,2-2 3735,1-2 0,1-2 0</inkml:trace>
  <inkml:trace contextRef="#ctx0" brushRef="#br3" timeOffset="97">3402 9092 8191</inkml:trace>
  <inkml:trace contextRef="#ctx0" brushRef="#br3" timeOffset="98">11960 9128 10813,'-6'10'-95,"3"-9"224,0-1 17,1 0 145,0 0 29,1 0-7,2 0-14,1 0-136,3 0-46,2 2-16,2 1 20,0 3 57,1 3 6,2 4-12,0 0-140,1 4-37,1 2-24,0 0 50,0 2-14,-2-2 104,1 2-105,1-2 28,0 2-22,-2-3 0,3 0-14,-3-2 10,1-1-64,0 0 12,0-5-17,-1-1-11,2-3 48,-2-2-65,-1-1 37,-1-1 54,-2-1-57,-2-1 62,-2 0 11,-2 0-9,0 0 2,-3 0 22,-2 0-35,-4 0 34,-4 2-36,-5-1 208,-1 5-41,-4 0 182,0 4-179,-3 2-47,-1 0-60,0 3-25,-1 0-234,-1 1 55,2 0-229,0 4 259,0-3-472,4 3 237,0-4-347,4 2 20,1-2 188,3 0-148,3-1 160,0-1 56,3-3 0,1 0 0</inkml:trace>
  <inkml:trace contextRef="#ctx0" brushRef="#br3" timeOffset="99">2094 9387 10813,'10'-13'133,"-5"8"-18,-3-2 58,1 2-67,-2-1-20,1 2-52,-1 0 33,1 1 46,-1 1 161,0 1-227,1-1 202,-2 5-224,1 2-20,-1 5 28,2 2-36,-2 4 101,1 2-76,1 3-32,0 2-1,0 3-10,1 0 49,-1 4 6,1 0-15,-1 1 6,2 0 18,-2 1-23,1 1 25,-1-2 5,0 2-3,1-5-9,-1 3-115,0-3 70,-1-1-77,-1 1 113,1-3-131,-1 2 93,0-3-101,-1-1 114,1 0-21,-1-4 3,-1 0-11,0-4 33,0 0-6,-1-3 3,1 0-12,-1-2-4,1-1 5,0 1 0,-2-1-28,2 2 21,0-3-18,0 3 25,0-1-37,1 1 26,-1-1-31,1-1 21,0 1 10,1-1-15,-1 1 11,1-1 11,0 0-11,1-1 11,-1-1-14,3-1 42,0 0-30,2 0 32,2-2-36,0-1 0,2 2 8,-1-2-7,2-2 81,1 1-58,0-1 63,1 1-75,2-2 99,0 0 19,3 0 15,-1 0-15,3 0-82,-1 0 0,2 0 5,-1 0 9,2 0 0,0 0 3,0 0-44,1 0 22,1 0-23,2 0 38,-1 0-40,2 0 30,0 0-40,0-2-55,3 1 58,0-1-64,2 1 77,-1-1-55,1 1 35,1-1-42,1 1 52,1-2-4,1 1-5,0-1 1,0 0 8,0 0-1,2 0 0,-2-1-5,2 0-3,-1-1 2,0 1-1,1-1 13,1 1 10,0-1-4,0 1 6,0-2-67,1 1 39,-1 0-39,1-1 48,0 0-41,0 0 26,0-2-30,1 1 42,1 0-3,1-1 2,-1 1-11,1-1 2,-1 1-3,0 1-2,0-3 38,-1 2-13,0-1 20,0 1-21,0-1 26,1 2-25,-1-1 29,0-2-31,1 2 23,-1-1-15,1 1 20,-1 0-31,-1 1 6,0-2-4,-1 1 7,1-1 4,-1 2-3,2-1 4,-4 1-7,3 0 1,-2 0 1,0 2-1,-2-1 41,0 1-30,-1 1 31,1-2-40,-1 4-9,-1-3 7,1 2-3,0-1-9,-1 2 14,3-2-14,-1 3 19,1-3 99,-2 1-72,2 1 75,-2 1 47,2-2-104,-3 1 117,2 1-144,-3-2 30,3 1-21,-2-1 30,2-1-27,-1 2-8,1-1 7,-1 1 2,1-2-36,-1 1 49,3 1-49,-1-2 60,2 1-116,-1 1 79,1-2-89,-1 3 85,3-3-87,-2 2 53,2 1-63,-1-2 78,0 2 7,1-1-21,0 1 17,0 0 11,-1 0-7,2 0 12,-2 0 27,2 0-38,-2 0 40,0 0-44,0 0-6,-2 0 10,1 0-8,-2 0-19,2 0 20,-1 1-16,1 1 24,-2-1 5,1 2-3,-2 0-1,3 0 0,-1 0 23,1-2-18,-2 2 12,1 0 13,-1 0-29,2-1 30,-2-1-29,2-1 33,-2 2-18,1-2 22,-1 1-27,3-1-59,-2 0 48,-2 0-47,0 0 59,0 0-5,-1 0 1,1 0-1,-2 0-117,0 0-26,-2 0-21,-2 0 13,-1 0 103,0 2-4,-1 1-5,0 0 56,-3 0-50,2 1 48,-1 1 46,-2-1 27,1 0 7,-2 1-22,0-1 66,1 1-107,-3-1 129,4-1-149,-3 2 21,3-2-11,0 0 21,-1 0 1,3 1 8,-1-1-3,2 0 10,0 0-57,3 0 42,-1 0-44,0 0-54,2 0 63,0 0-66,2 0 74,-2 0-138,1 0 89,-1-2-102,2 2 132,0-1-130,0 0 86,-1 0-98,1 1 113,-1-2 11,1 2-36,-1 0 23,1 0-28,0-1 22,1-1-15,0 2 10,2-1-45,-1 1 30,2-2-29,0 1 88,0-1-34,0 1 41,1-1-43,0-1 56,1 2-35,-1-2 40,0 1-12,1-1-32,-1 2 35,0-1-44,0 1 15,-1-1-10,1 0 19,-2 2-74,1-1 51,-1 2-51,-1-1 63,-1 0 13,0 2-12,-1-4 12,1 4-22,-1-2 27,0 1-21,-1-1 21,2 3-18,-1-3-4,2 1 6,-1-1-8,3 0 3,-1 0-2,2 0 9,-1-1-63,2-1 69,1 1-67,-1-2 74,2 1-69,0-1 34,0 0-36,2 2 41,-1-2-132,1 0 90,0 0-99,-1 0 137,1 0-8,-1 0 3,0 0-14,0 1 32,-2-1-25,0 2 26,0-2 8,0 1-32,0 1 27,0-1-40,0 1-6,1-2 11,-1 3-3,1-3 22,1 1-67,-2 0 53,1 1-53,0-2 91,-1 1-24,1-1 20,0 0-39,-1 0 94,0 2-70,0-2 76,-2 0-90,1 1-2,-2-1-1,0 0-1,0 0 137,-1 0-91,1 0 118,-1 0-134,1 0 8,-1 0-5,-1 0 1,2 0-28,-4 0 29,3 0-30,-2 0 30,1 0 51,-2 0-41,1 0 40,-4-1-55,3-1 35,-3 1-25,0-1 28,-2 1-20,-2 0-7,0-2 12,-1 1-11,-2 2-4,1-1 4,-1 1 0,-2-2-26,0 2 28,0 0-29,-1 0 32,0 0-21,-1 0 11,0 2-15,-1-2 11,0 1 3,0 1-6,0 1 5,0-1-2,0 3 2,0-2-2,0 1 1,0-1 59,0 2-41,1-1 47,-1-1 10,0 0-45,1 0 50,-2 0-56,0-1-3,0 1 7,-1-1-5,-2 0 88,2-1-62,-3 1 69,2-1-85,-2 1 5,1-2-5,0 0 8,0 0-2,0 0-134,1 0 97,-1 0-105,1 0 76,-2 0 34,1 0-38,0 0 46,-1 0 67,1 0-52,0 0 50,0-2-90,-1 2 22,0-1-26,-1-1 28,2 1-6,-2 1 3,0 0 8,0 0-3,-1 0-33,0 0 22,-1 0-25,1 0 8,-1 0 22,-1 0-24,0 0 18,0 0-7,-1 1-3,0 1-1,-2-1 3,0 1 5,1-1-1,-3 2 1,0-1 2,0-1-1,-1 1 2,-1-1 86,0 1 25,2-2 7,-2 1-21,2 1-4,-2-2-56,1 0-50,-2 0-13,0 0-196,1 0 163,-1 0-100,0 0 407,0 0-225,0 0 239,0-2-214,-1 1-44,0-2 69,0 0 18,0-2-29,0 2 46,0-1-42,0 0-75,0 1 68,0-3-62,0 0 68,0 0-15,0-3 9,0 0-10,0-1-63,0-4 41,0-1-50,0-1 55,0-2-6,-2-1 3,0-3-7,-1-3 7,1-1-62,-2-2 48,1 2-49,-1-1-2,0 2 41,0-2-43,-1 5 59,1 0-104,0 1 71,1 3-78,-1 0-50,1 3 104,0 1-120,0 0 129,1 2-69,0 2 44,1 0-50,-1 1 12,2 1 24,-1 1-42,1-1 52,0 3-53,0-1 39,1 0-39,0 1 30,1 2 30,2-1-26,1 1 23,2 0 64,-2 1-58,0 1 55,-1-1-74,-1 2 112,-1 0-74,0 0 195,-1-1-170,-2 1 90,1 0-83,-4 0 3,2 1 1,-1 1-2,1-1-14,0 1 11,1-1 4,0-1 0,0 0 8,0 0-28,-1 0 8,0 2-8,-1-1 13,0 1-23,0-1 16,-2 2-18,0 3 12,-2 0 7,0 2-9,-3 2 9,-1 2-2,0 4 2,-2 2-8,0 3 6,1-1-141,-2 3 102,0-1-108,1 2 47,-2 1 54,3-4-63,0 2 74,1-5 4,2-2-15,1-1 14,2-2 53,0-4 35,1-1-6,2-4-8,1 1-81,1-4 21,2-2-19,1-1 86,2-4-54,5-3 62,1-4-151,0-3 75,4-4-78,-1 0 90,0-3 56,2 0-45,-2 2 44,1-1 2,1 1-46,-1 2 49,1 1-62,-2 3 0,-1 0 0,0 3 3,-1 1 9,-2 2 161,0 1-29,1 2 157,-3 0-24,0 3-89,-1-1 30,0 1-135,-2 0 49,2 0-34,-2 2 28,1-1-112,-1 1 68,1 1-71,-1 0 95,2 1 45,0 2-42,-1 3 42,1 7-58,2 4-108,0 3 78,2 6-86,2 0 36,-1 4 43,3 0-52,0-1 64,-1-1-380,2 1 79,-3-4-252,2 0-410,-3-4 227,0-3-430,-3-5 318,2-3 97,0-1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7:12:11.799"/>
    </inkml:context>
    <inkml:brush xml:id="br0">
      <inkml:brushProperty name="width" value="0.075" units="cm"/>
      <inkml:brushProperty name="height" value="0.075" units="cm"/>
    </inkml:brush>
    <inkml:brush xml:id="br1">
      <inkml:brushProperty name="width" value="0.0375" units="cm"/>
      <inkml:brushProperty name="height" value="0.0375" units="cm"/>
      <inkml:brushProperty name="color" value="#333333"/>
    </inkml:brush>
    <inkml:context xml:id="ctx1">
      <inkml:inkSource xml:id="inkSrc23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8-06-05T17:12:11.822"/>
    </inkml:context>
    <inkml:brush xml:id="br2">
      <inkml:brushProperty name="width" value="0.05" units="cm"/>
      <inkml:brushProperty name="height" value="0.05" units="cm"/>
    </inkml:brush>
    <inkml:brush xml:id="br3">
      <inkml:brushProperty name="width" value="0.0375" units="cm"/>
      <inkml:brushProperty name="height" value="0.0375" units="cm"/>
      <inkml:brushProperty name="color" value="#FFC114"/>
    </inkml:brush>
  </inkml:definitions>
  <inkml:trace contextRef="#ctx0" brushRef="#br0">1788 62 8199,'-1'-17'1277,"0"10"-946,0 0-24,0 2-159,-1-1 0,1 1 124,-1 1-177,1 0 170,0 2-182,0 0 2,1 1 65,-1 0-54,-1 1-99,-1 0 51,-2 2-188,-1 1 97,-2 3 29,-1 2 55,-1 1-7,-1 2 42,-1 2-57,0 0 37,-1 4 77,1 0-47,-1 2 61,0 1-81,1 2 6,0 1-7,0 1 31,2 2 50,0-1-102,1 1 88,2-1-112,1 0-77,1-3 106,0-1-106,1-4 123,1-2 11,0-1-20,-1-3 9,2-1-118,-1-2-27,1-1-127,0-2 104,1 0-78,0-1 91,1-2-25,0 1-14,0-2 222,0 0-123,-1 0 122,1 1-15,-2-1-81,0 1 92,0 0-97,0 1 24,0-1-1,0 1 12,-1 0-31,1 0 9,0-1-2,0 0 16,1-1-60,0 1 45,0-1-67,0 0 57,0 0-5,0 0-109,1-1 10,-1 1-27,1 0 59,0 0 56,-1 0 12,1 0-25,0 0 25,0 0-22,0 0 26,0 0-11,0 0 0,0 0 36,0 0-21,0 0 39,0 0-35,0 1 11,0-1-18,0 0 77,0 1-55,0 0 60,0 0-63,0 1-7,0-1 15,0 1-14,0-1 5,0 1-4,0-2 5,0 2-1,0-2 33,0 2-25,0-2 27,0 1-32,-1-1 6,0 1-5,0-1 28,0 1 215,1-1-220,-1-2 203,2-1-279,1-5 69,1 2-59,1-3 41,1 2-46,0-1 19,0 1 24,0-1-31,1 1 34,0 0-26,1 0 17,-1 1-23,3 0 22,-1 0-11,2-1 8,0 1-4,3 0 95,0-1-62,2 0 65,2 1-81,1 0 110,2 0-74,0 2 81,3 1 14,1 0-88,0 2 104,3 0-112,0 2 64,1 1-37,2 3 36,1 2-38,1 2-96,0 3 76,1 2-74,-1 3 23,0 3 44,-2 4-51,0 5 70,-4 3-160,-2 4 114,-4 0-136,-3 2 78,-4 0 33,-4 1-41,-3 0 43,-2-1 172,-4 0-53,-3-5 150,-3 1-151,-6-5 242,-3-1-125,-4-2 231,-4-1-211,-4-1-46,-2-2-83,-5 0-9,-3-2 20,-4 0-30,-2-2 6,-3-1-107,-4-2 27,-1-2-55,-4-1 56,-1-2-61,-1-1 34,-1 0-66,2-1 52,0-1-118,1 0 2,2-1-100,3-2-334,3-1 137,3-2-223,4 0 211,4-3-6,4-1 58,4-3-59,5-1 88,3-3-26,4 0 55,4-1-138,4-1-112,4 1-27,4-1-105,3 2 340,5-1 51,6 0 203,3-2 0,3 0 1</inkml:trace>
  <inkml:trace contextRef="#ctx0" brushRef="#br0" timeOffset="1">2494 158 9502,'-1'-15'-189,"1"9"1127,-1 1-276,1 1-318,-1 0-76,1 2-102,0-1-160,0 1 309,0 1-442,0 2 268,0 3-320,1 3 233,0 4 8,2 5 137,0 3-69,0 3 31,2 6-162,1 1 98,1 7 27,2 3 9,0 6 103,2 0-123,0 6-206,1-2 48,1 5-185,-1-2 219,0 2-109,-1-3 76,-1-3-52,-2-4-251,-1-5 137,-3-3-170,1-6 60,-3-4 59,-1-5-109,0-4 134,-1-4-269,0-4 205,0-3-260,0-3 284,0-4 14,-1-5 163,0-6-1,-1-4 1</inkml:trace>
  <inkml:trace contextRef="#ctx0" brushRef="#br0" timeOffset="2">4390 207 10813,'0'-14'-321,"0"10"490,0 0 48,0 3 52,0-1-5,-1 3 6,1 1-117,-2 5 72,0 4-58,0 4 79,1 4-52,1 2 21,-1 3-54,2 2 177,0 6 53,2 3-15,3 4-31,1 4-128,1-1 0,0 4 10,0-2-236,-1 1 41,0-1-224,-1-4 241,0 0-256,-1-4 193,0-3-185,0-6 135,0-4-65,-1-5 36,0-4-172,-1-4 305,-1-4-27,-1-2 64,0-6-101,0-2-186,-1-8 66,0 0-66,-1-5 163,1 1-49,-2 0 72,0-1 37,-1 0-22,1 1 76,-1 0-86,1 2 46,-1 0-63,1 2-6,-1-1 61,-1 2-58,1-1 54,-1 1-69,0 1 5,-2-1 10,1 1-1,0 0 33,-1-1 1,2 1-4,0-1 7,0 1 63,2-1-53,0 1 52,1-1-72,1-1 90,1 1-65,1 0 71,2 1 23,3-1 37,4 0 15,1 0-27,4 0 55,-1 0 29,4 0 35,0 1 86,2 0-201,2 2 81,0 1-90,1 1-191,0 3 62,0 0-157,-1 3 166,-1-1 26,-1 3 71,-2 0-2,-1 3-374,-4 1 81,-1 3-272,-3 0 185,-2-1 213,-4 2-31,-1 0 95,-1 1 226,-4 0-98,-2 0 272,-5 0-253,-3 0 125,-6 2-139,-3 0 146,-3 1-99,-3 0 7,-1 2-60,0-1 8,-2 1-21,4 0-20,0 1 2,4 0-29,2-1-26,5-1 13,3 0-21,4-1 38,3 1-37,6-1-4,4 0-15,8 0 10,6 0 25,10-1 10,6-1-50,7 0-146,5-2-5,5-1-77,3-3 105,0 1 47,1-3 18,-5 1 22,-3-1-497,-5-1-5,-3-1-367,-4 0 46,-4 0 222,-4 0-51,-5 0 255,-4-1-214,-3 1 191,-4-1-245,-3 1 268,-2 1-140,-2 1 204,-1 1 50,0 0 134,1 2 177,1 1 0,2 0 0</inkml:trace>
  <inkml:trace contextRef="#ctx0" brushRef="#br0" timeOffset="3">3295 692 10813,'13'-3'-2266,"-5"0"2087,-3 0 35,1-1 144,-2 0 53,0 0-36,-1 0 41,0-1-50,-1 1 134,-1-1 35,-1 0 11,0 0-29,0 0-122,0-1 4,0 1-3,0-1 237,0 1-51,-1 0 236,-1 1-152,-1 0-25,0-1-87,-2 1-17,0-1-41,0 0 64,-2 0-49,0 0-39,0 0-78,-1 1 10,-1 0 0,-1 1-56,0 1 102,-1 1-107,-1 0 132,0 1-55,-1 0 30,-1 0-53,1 1-1,-2 3 34,0 2-48,0 2 61,-1 3 21,2 2-21,-2 2 26,1 2-78,0 2 32,2 3-31,1 1 40,2 2-54,3 1 39,3 0-33,2 1 45,3 0 90,3-1-70,5-1 64,4-2 3,4-3-53,3-3 58,3-3-78,1-2-76,1-4 53,1-3-48,-1-1-7,-1-3-24,-2-2-1,-3-2 18,-2-4-96,-3-3 37,-2-4-150,-2-2 135,-3-2-99,-3-3 135,-2 1-81,-1-3 77,-2 1 26,-1-2-74,-4 1 53,0-1-14,-2 1 22,-1 3 9,2 2 151,0 3-41,2 4 158,1 3-148,2 3-29,0 1-62,1 6 14,1 2 114,1 9-57,1 1 65,2 6-32,3 1-50,2 3 59,3 3-66,2 1-90,2 2 64,3 1-69,1 0 97,2 1-573,3-2 130,1-1-393,2-2-239,-1-4 276,0-2-233,-2-5 351,-2-3 229,-3-4-1,1-1 1</inkml:trace>
  <inkml:trace contextRef="#ctx0" brushRef="#br0" timeOffset="4">2415 755 10813,'-20'5'-2449,"9"-4"2305,0-1 144,1 0 765,2 0-133,1-1 523,1-1-579,2 1-164,1-1-200,2 1 50,0-1-139,3 1-33,1-2 7,4 0 13,3-2 107,3 0-7,6-3-25,2 0-82,6-2-5,3 1-49,3-2 53,3 2-101,3 0-21,1 1-30,4 0 60,-1 0-168,1 1 86,-4 1-287,-1 1-113,-3 0 85,-4 1-108,-5 2 188,-5 0-278,-7 2 87,-4-1-217,-5 2 292,-4 0 134,-4 2 86,-4 2 0,-4 2 1</inkml:trace>
  <inkml:trace contextRef="#ctx0" brushRef="#br0" timeOffset="5">3888 758 10813,'8'-10'-1189,"-5"4"1241,0-2 130,1 1 216,-1-1-25,1 0 91,-1 0-121,1 0-228,-1 2-8,-1 0-32,0 0 47,0 2 22,-1 0 46,0 0-54,-1 1 86,1 0-17,-1 0 22,-1 0-25,0 1-143,-2 0-39,-2 1-14,-1 0 28,-3 1 32,-3 1 62,-1 1-79,-4 5 165,-3 1-44,0 4 38,-4 3-58,1 0 14,-2 3-24,3 1 23,0 1-87,3 1 38,2 2-35,3 0 53,2 1-134,4 0 99,4 1-89,2-2 130,4-1-127,3-3-46,6-1-14,5-4-105,6-3 102,5-3-52,3-3 54,4-1-401,1-3 129,2-2-344,0-2-187,-1-4 219,-2-2-238,-1-3 296,-4-2 138,0-2-11,-5 1 76,0-3-102,-4 1 176,-1-1 46,-3 1 144,-1-1 109,-1 0 0,-1-1 0</inkml:trace>
  <inkml:trace contextRef="#ctx0" brushRef="#br1" timeOffset="6">6475 1228 12076,'18'3'793,"-6"-2"-531,3-2-622,1 0 143,2-1-421,1-1 329,0-1-205,1 0 132,-2 0-243,1 2 220,-3 0 34,0 1-2,-2 0 0,-1 0 0</inkml:trace>
  <inkml:trace contextRef="#ctx0" brushRef="#br1" timeOffset="7">6386 1213 10813,'16'3'-118,"-12"-2"297,-1-1 90,-2 0 23,0 1-303,-1-1-263,1 2-320,-1 0-194,0 2-1,0 0 1</inkml:trace>
  <inkml:trace contextRef="#ctx0" brushRef="#br1" timeOffset="8">6078 1216 10813,'11'1'-371,"-8"-1"-202,-1 0 174,-1 0-344,0 1 411,0-1 128,2 2 204,0 1 0,3 1 0</inkml:trace>
  <inkml:trace contextRef="#ctx0" brushRef="#br1" timeOffset="9">5393 1250 10813,'38'0'127,"-19"-2"21,-1-1 154,1 0-255,-1 0 76,-1 1-224,-3 1 217,-1 1-690,-1 0 244,-1 1-517,0 2 347,1 2 122,0 0 0,1 1 1</inkml:trace>
  <inkml:trace contextRef="#ctx0" brushRef="#br1" timeOffset="10">4667 1306 10813,'25'-5'0,"-14"0"0,-1 0 0,0-2 0,-2 1-44,0 1 131,-1 0-8,-2 2-214,1 0 55,0 1-239,1 2 165,-1 0-231,3 0 95,0 2-188,2 1 192,3 2 80,2 0 0,2 1 1</inkml:trace>
  <inkml:trace contextRef="#ctx0" brushRef="#br1" timeOffset="11">4056 1358 10813,'18'-10'0,"-11"3"155,-1-1-41,0 1 111,0 0-85,0 3-418,0 0 67,1 2-268,0 1 187,3 3 167,1 2-166,2 3 36,3 2-187,1 1 0,3 2 1</inkml:trace>
  <inkml:trace contextRef="#ctx0" brushRef="#br1" timeOffset="12">6802 1337 10813,'-12'4'-594,"8"-3"1090,-1-1-35,3 1 96,-1-1-250,1 0-774,1 0 242,2-1-327,1 0 453,3 0 27,0 0-183,1 0-72,2 0-290,-1-1-1,2-1 1</inkml:trace>
  <inkml:trace contextRef="#ctx0" brushRef="#br1" timeOffset="13">3255 1448 10813,'25'-4'-837,"-13"-1"678,0 0 29,1-2 122,1 1-1,0-1 305,0 2-96,1 0 172,2 1-195,-1 1-80,2 2-7,0 0 8,1 2-372,-1 1-89,4 3-361,0 1 0,2 3 0</inkml:trace>
  <inkml:trace contextRef="#ctx0" brushRef="#br1" timeOffset="14">7002 1401 11325,'-12'12'1560,"7"-7"-964,2-3-210,0 1-200,2 0-74,-1 1-176,2 1 201,-1 1 54,1 1 79,0 0 21,0 2-755,0 0 165,0 2-468,1 0-197,0 0 309,0 0-323,2 0 308,0 1 188,3 0-25,0 0 0,2 2 1</inkml:trace>
  <inkml:trace contextRef="#ctx0" brushRef="#br1" timeOffset="15">2629 1454 10813,'10'-1'-150,"-6"-1"295,0-1 146,0-1-21,1 1 21,2 1-482,-1 1 81,3 1-308,1 2-173,3 1 262,1 4-325,3 1 262,2 3 0,1 1 0</inkml:trace>
  <inkml:trace contextRef="#ctx0" brushRef="#br1" timeOffset="16">2008 1506 10813,'13'-6'68,"-6"4"-247,2 0 139,2 1-231,3 1-194,3 1 175,0 0-264,5 2 257,0 2 0,4 2 0</inkml:trace>
  <inkml:trace contextRef="#ctx0" brushRef="#br1" timeOffset="17">1196 1570 10813,'12'-1'-359,"-5"0"112,2 0-313,2 0 200,4 0-5,3 1-1,3 0 1</inkml:trace>
  <inkml:trace contextRef="#ctx0" brushRef="#br1" timeOffset="18">7080 1567 10813,'-1'17'-2177,"-1"-7"2045,-3 0 118,-1 0 3,-2 1-18,-2 2-57,-1 0-1,0 2 1</inkml:trace>
  <inkml:trace contextRef="#ctx0" brushRef="#br1" timeOffset="19">696 1627 10813,'5'-4'-67,"-4"-1"25,-1 1 186,1 1 54,1 2 71,1 0 23,1 1-702,1 0 125,1 2-450,1 1 90,1 1 354,2 1-171,1 1 266,3-1 0,2 1 0</inkml:trace>
  <inkml:trace contextRef="#ctx0" brushRef="#br1" timeOffset="20">21 1714 10813,'-9'-32'-13,"7"19"-255,1 2-294,0 4 326,1 2-24,0 3 206,1 1-61,1 2 0,3 2-13,2 4-21,2 1-18,4 3-18,0-1 0,2 1 0</inkml:trace>
  <inkml:trace contextRef="#ctx0" brushRef="#br1" timeOffset="21">7126 1724 10372,'-7'11'-253,"4"-6"425,-1 2-286,2 0 120,-1 1-295,2 1 13,-1-1-20,-2 2-81,0-1 0,-2 1 0</inkml:trace>
  <inkml:trace contextRef="#ctx0" brushRef="#br1" timeOffset="22">19 1783 9725,'0'14'-55,"0"-5"-27,0 0-4,1 2 25,1-1-112,0 2 51,0-1-203,2 1 115,0 1 0,1-1 0</inkml:trace>
  <inkml:trace contextRef="#ctx1" brushRef="#br2">5292 2145,'-12'40,"-24"-1,-27-1,-24-2,-18-2,-21-3,-18-4,-21-4,-9-3,-12-6,-3-4,-12-5,0-5,6-5,-1-5,13-4,9-6,12-3,18-4,15-4,24-3,21-2,21-2,24-1,27-1,24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24">1704 1915 10813,'-11'-17'493,"7"10"-103,1 2-24,1 1-311,0 2 81,-1 1-202,-1 2 105,-1 1-35,-1 5 104,-1 3 31,-1 4-230,0 3 56,0 0-237,1 3-18,1-2 151,1 3-152,1-2 242,0 0 22,2-2 0,1 0-40,1-3-169,2-1-30,2-2-66,2-2 120,3-2-230,3-1 196,2-3-231,1 0 233,3-2 19,1-2 119,2-1 0,1-4 0</inkml:trace>
  <inkml:trace contextRef="#ctx0" brushRef="#br3" timeOffset="25">1857 1968 10813,'-19'-23'245,"11"11"62,0 1 117,2 1-4,1 2-150,1 1 21,1 2-29,0 1-172,2 1 9,0 5-114,1 2-180,1 8 127,2 1-210,2 7 285,2 2-176,1 4 174,1-1-189,0 4-21,-1-2 60,0 1-94,-2-1 84,-1 1-11,-1 0 66,-2 0-44,-1 0-203,-1-2-121,-2 0-253,-3-2-1,-2-1 1</inkml:trace>
  <inkml:trace contextRef="#ctx0" brushRef="#br1" timeOffset="26">3423 2033 10813,'-10'-2'-1749,"4"0"1961,0 0 510,1-2-283,-1 1 103,3 0-245,-1 1 104,2 0-332,0 0 48,2 0-168,-1 0 221,1-1 3,1 1 119,2-1-30,0-1 0,3 1-271,0-1 78,3 0-257,-1 0 16,1 0 41,0 0-101,2 0 119,-1 1 12,1 0 68,0 0 34,1 2-38,1 0 74,0 1-64,0 0 85,1 1-4,-1 1 3,1 3-6,-3 2-117,0 4-7,-2 1-24,-2 3 39,-2 2 51,-3 2 22,-1 0-38,-3 3 36,-3-1-55,-3 1 40,-2-1-45,-4 0 54,-1-2-15,-2 0 13,-1-3-10,0-1 2,-1-1-1,1-4 1,0-1 104,1-4 34,1-1 11,2-2-23,1-1-87,2-1-10,1-1 21,3-2-14,1-2-118,4-2-47,0-2-3,3 1-39,2-1 163,4 0-49,3 1 39,2 1 12,2-1-51,1 3 36,1 1 109,1 1 48,0 2 138,2 0-129,-2 1-10,3 2-117,-3 0 38,1 3-27,-1 1-209,0 2 29,-3 1-198,1 0-183,-2-1 107,0 1-156,-2-1 145,-1-1 107,-1-1-49,-1 0 24,1 0 0,-1-1 0</inkml:trace>
  <inkml:trace contextRef="#ctx0" brushRef="#br1" timeOffset="27">3971 2024 8562,'4'0'-322,"-3"0"322,-1-1 270,0-2-53,0 0 240,0 0-236,0-1-35,0 1-117,0-1-6,0 0-1,-2 1 399,1-1-66,-1 0 280,0 0-195,0 1-145,-1 0-44,0 0-23,0 0-175,-2 1-7,-1 1-33,-1 0-191,0 1 186,-4 0-212,1 2 226,-2 1-47,0 3 149,-1 1-129,1 2 80,-1 1-264,2-1 111,1 1-226,1 0 208,2 0-34,2 1 128,1-2-33,2 1 105,1-1-78,1 0 80,2 0-82,2-1-1,2-1 17,3 0-7,2 0 120,2 0-87,0 0 99,2 0-116,1 1-71,-1 1-31,2 0-6,-1 0-192,0 1 118,-1 2-192,-1 0 184,-1 1-107,-3-1 39,-1 0 4,-3 1 94,-2-1 158,-2-1-27,-1-1-21,-2 0-125,0-2 24,-3 0-48,-1-4 45,-2 0 330,0-2-51,-1 0 267,0-3-20,0-1-122,2-4 105,0-4-123,1-3-193,1-4-53,2-2-51,1-1-247,0-2 167,2 0-238,0-1 209,3 2 41,1 1 36,1 2 56,1 2-158,0 3-26,1 1-6,-2 2-10,1 2-32,-2 1 119,0 1-130,-1 1 150,-1 1-249,0 1 71,-1-1-215,1 2-123,-2-2 221,1 1-165,0-2 289,1 0 0,2-2 1</inkml:trace>
  <inkml:trace contextRef="#ctx0" brushRef="#br3" timeOffset="28">992 1997 10813,'0'-14'-997,"0"9"1782,0 2-185,0 2-212,0 2-1,0 2-125,0 3 0,0 5-527,0 3 116,0 3-362,0 2 166,0 1 178,1-1-81,1 3 204,0-2 34,1 3 97,-1-2-142,0 2-135,0-1-89,-1 0-69,0-1 169,0 0 10,-1-2 112,1-2-53,-1-1 55,0-3-139,0-2 16,1-2-103,0-1 0,0-1 0</inkml:trace>
  <inkml:trace contextRef="#ctx0" brushRef="#br3" timeOffset="29">1439 2169 8880,'0'-12'2430,"0"6"-2121,-1 1-86,1 1-104,0-1-339,-1 1 206,0 0-229,0 1 196,-1 1 139,1 0 35,-1 1 57,-2 0 0,-1 0-470,-1 0 97,-1 0-318,0 1 184,-2 0 117,0 1-45,0 0 59,-1 2 142,1 2-35,-1 2 120,1 1 48,0 2-92,1 0 114,0 2-143,2 0 35,1 2-21,0 0 59,3 1-43,0-1 69,2-1-57,0-1 37,1-1 94,3-2-87,1-1 94,2-2-118,1-2 104,0-1 38,1-2 0,0 0 33,0-2-141,0-1 51,0-2-46,0-1 20,-1-1-11,-1-2 38,-1 2-33,0-1 16,-2 1-6,0-1-12,0 2-63,-2 0 46,1 2-68,-2 0 82,1 2-212,0 1 48,1 0-197,-1 0 110,2 1-21,-1 2 105,1 4-10,-1 1 96,2 2-52,0 2 37,1 1-95,0 1-326,1 0 6,2 2-191,0-3 255,1 1 126,1-1 68,2 0 0,1 0 1</inkml:trace>
  <inkml:trace contextRef="#ctx0" brushRef="#br3" timeOffset="30">995 2207 10555,'0'-11'860,"0"6"-598,1 1 0,1 0-400,1 1 92,0 0-281,3 0-25,0 0 159,3 1-125,0-1 165,2 0 31,0 1-15,1-2 60,2 1 113,0-1 125,1 1-24,0-1-49,1 1-100,-1-1-14,0 3 7,0-1 9,-1 2 157,-1-1 3,-1 3 151,-3 0-82,0 3-45,-3 2-49,-1 2-8,-2 2 23,-1 2-15,-4 1 21,-1 1-51,-6 0 2,-1 0-22,-5-1-14,-1 0-133,-1 0-40,-1-2 19,1 0 31,-1-2 132,3-1 4,0 0-3,1 0-802,2-2 299,1 0-678,0-1 505,1-1 0,0-1 0</inkml:trace>
  <inkml:trace contextRef="#ctx0" brushRef="#br3" timeOffset="31">761 2180 10093,'0'-8'355,"0"6"-355,0 0-60,1 1-115,0 0 27,0 0 69,0 0-9,0 0 68,0 0 11,-1-1 76,1 0 0,-1 0-86,0-1 274,-1 1-118,0-1 269,-2 1-204,-2-1-30,-1 1-69,-3 1-24,0 0-54,-1 0-45,-1 1 25,-1 0 11,-1 2-54,0 2 13,-1 2-146,1 3 148,0 1-21,-1 2 103,3 1-89,0 1-109,1 0-30,2 1-104,1 0 107,2 2 81,2-1 17,0-1 67,2 0 20,2-2-38,2-1 53,2-2-63,3 0 36,3-4-24,0 0 35,2-3-35,0-1 102,1-1 16,0-2 16,0-2 87,0-1-153,-1-3 76,-1-1-91,-2-2 82,-1 0 48,-2-1 2,-2 0 130,-1 0-182,-1 0 98,-2 0-133,1 0 23,-2 1 4,0 1 9,0 2 13,0 0-205,0 3 54,0 1-523,0 1 257,2 3-144,-1 2 195,2 3 116,1 3-53,1 2-96,1 3 9,0 0 24,1 2-10,2 0 135,0 1-45,1-1-33,0-1-28,1 0-38,1-1-1,1 1 1</inkml:trace>
  <inkml:trace contextRef="#ctx0" brushRef="#br1" timeOffset="32">22 2151 10813,'0'20'-2166,"0"-10"1934,0 2 89,1 0 62,2 1 81,2 1 0,2 1 0</inkml:trace>
  <inkml:trace contextRef="#ctx0" brushRef="#br1" timeOffset="33">7073 2169 10813,'-11'16'0,"6"-7"0,0 0-37,2 1 52,1-2-22,0 2 149,2-2-354,-1 1 154,1-1-241,0-2 169,1 0-321,0-1 205,0-2-330,3 1 322,0-1-1,1 1 1</inkml:trace>
  <inkml:trace contextRef="#ctx0" brushRef="#br1" timeOffset="34">7069 2341 10813,'0'12'-68,"0"-5"208,0 0 25,-1 1 97,-1-1 29,-1 3 129,0 1-183,0 0 62,1 1-152,0-1-598,0 2 240,2-1-420,0 2 335,0-2 270,0 0 35,1-1-264,0-1-103,2 1-407,1 0-1,1 1 1</inkml:trace>
  <inkml:trace contextRef="#ctx0" brushRef="#br1" timeOffset="35">43 2382 10813,'0'32'-1785,"0"-17"1592,0 1 11,0-1 94,0-1-111,0 1 177,0 0-104,1 1 117,2 0 0,0 1 0</inkml:trace>
  <inkml:trace contextRef="#ctx0" brushRef="#br1" timeOffset="36">7107 2587 10813,'-7'13'7,"2"-5"-1,0 0 79,1 2 69,0 0 3,0 1-110,1 1 67,1 1-208,1 0 209,0 0-572,1 0 207,0 1-381,0-2 213,1 1 109,0-1-74,3 0 0,1 0 1</inkml:trace>
  <inkml:trace contextRef="#ctx0" brushRef="#br1" timeOffset="37">64 2622 10813,'-8'14'-539,"5"-5"129,-1 2 203,1 0 23,2 3-8,-1 0 56,2 2-177,0 0 225,0 0-167,0 1 156,1-1-1,1 1 1</inkml:trace>
  <inkml:trace contextRef="#ctx0" brushRef="#br1" timeOffset="38">7123 2892 10813,'-2'27'-780,"0"-13"791,0-2 126,0 3 29,0-2-157,1 3-117,0 0-19,1-1 27,-1 2-328,2-2 231,-1 1-360,3 1 341,0 0 0,3 1 0</inkml:trace>
  <inkml:trace contextRef="#ctx1" brushRef="#br2" timeOffset="16">5389 3248,'-12'40,"-24"-1,-27-1,-24-2,-18-2,-21-3,-18-4,-21-4,-9-3,-12-6,-3-4,-12-5,0-5,6-5,-1-5,13-4,9-6,12-3,18-4,15-4,24-3,21-2,21-2,24-1,27-1,24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40">1684 3101 10813,'-10'-7'234,"6"4"-313,1 1 44,0-1-303,1 2 266,-1 0-183,0 1 176,-1 0-190,0 2 85,-1 1 88,1 1 13,-2 2 88,1 1-1,-1 1 1,0 0 0,1 2 0,-2 1 16,2 1-47,-1 1 29,1 2 41,1 1 56,0 0 0,1 1 11,2-1-75,0 0 3,1-1 25,1-2-19,2-1 8,2-3-1,3-1-18,1-2 73,3-2-46,0-1 49,3-2-62,1 0-21,0-2 9,2-1-12,0-4 41,0-2-17,0-2 18,-1-2-14,0-1-6,-2-3 25,-2 1-13,-2-3 35,-3 2 101,-2-3-81,-3 1 77,-1-2-64,-2 1-34,-2-1 52,-2 2-58,-4-1-78,-2 3 51,-3-1-50,-1 4 83,-1 1 5,0 4-2,0 3 1,0 1-467,0 3 85,2 1-302,-1 2-9,2 2 211,1 3-150,2 2 166,1 2 87,3 2 11,0 1 42,3 1 0,-1 1 0</inkml:trace>
  <inkml:trace contextRef="#ctx0" brushRef="#br1" timeOffset="41">3912 3136 10813,'-6'4'-1003,"3"-3"216,-1-1 322,0 0 783,-1 0-23,0 0 471,-1 0-217,-1 1-221,1 0-27,-1 1-96,-1 2-74,0 2-39,-1 2 8,0 1-112,0 2 59,1 2-11,-1 1 45,3 1 87,-1 1 14,3 0-65,1 0 29,2-1-73,1 0 79,1 0-136,3-2-53,4-1-221,2-2 15,4-3-85,2-1 123,2-4 72,1 0 51,1-5 72,1-1 19,-1-6-46,0-3 35,-1-4 59,-1-3-37,-3-1 42,-2-2-74,-3 1 151,-3-1-16,-2 0 160,-3 3-45,-2 0 34,-3 2-84,-3 2 11,-3 2-196,-3 3 85,-2 3-78,-2 3-247,-1 2 67,-2 2-213,3 1 182,-2 3 132,3 1 35,1 2-375,2 2-91,0 0-433,2 2 0,0-1 0</inkml:trace>
  <inkml:trace contextRef="#ctx0" brushRef="#br1" timeOffset="42">3698 3119 10813,'7'-7'-570,"-5"3"592,-1 1-425,-1 0 700,1 1 322,-1 0-422,-1 3 364,1 2-676,-2 6 160,0 2-190,-1 4 209,0 2 10,0 2 110,-1 1-19,0 0-26,1 2-505,-1-2 68,1 1-322,0-2-56,1-2 244,1-1-114,0-1 235,0-1 142,-1-2 0,0 0 0</inkml:trace>
  <inkml:trace contextRef="#ctx0" brushRef="#br1" timeOffset="43">3565 3123 10813,'-2'5'-2477,"1"-3"2332,0-2 274,-1 1 29,0-1 22,0 1 76,0-1-80,0 0 14,0 0-14,1 0-99,-1 0 7,1-1-9,0 1 0,0-1 46,0-1-20,1 0 50,-1 0 60,0 0 45,0-1-17,0 1-4,0-2-6,0 2 26,0-1 9,0 2-34,0-1-10,0 1-34,1 0 66,-1 0-70,-1 1 33,0 2-37,-2 1-249,0 4 45,0 3-268,-2 3 89,0 2 32,1-1-30,-1 2 120,2-1-86,1 0 65,1-2-88,0 0-87,2-3 60,0 1-129,1-4 185,2 0-29,4-3 123,2-1-58,2-2 51,4-2-223,1-2 58,3-3-210,-1-2 194,1-3-11,-1 0 127,0-1-9,0-1-1,0 0 1</inkml:trace>
  <inkml:trace contextRef="#ctx0" brushRef="#br1" timeOffset="44">78 3109 10813,'-1'24'-1939,"-1"-11"1662,1 2 107,0 0 33,0 2 107,1 1 7,0 1 0,0 2 0</inkml:trace>
  <inkml:trace contextRef="#ctx0" brushRef="#br3" timeOffset="45">982 3144 10374,'0'-8'-272,"0"6"275,0 4-142,0 2 131,0 6-49,0 1 60,0 4 0,0 3-1,0-2 1,0 4-102,0-2 71,0 3-78,1-2 13,0 1 56,1-1-62,1 0 58,1-2-26,-1 1 11,0-2-18,0 0 32,0-2-147,-1-3 101,0-1-106,0-2 145,0-2-10,-1-3 3,0 0-12,0-2 12,0-1-5,0-2 0,1-2 142,-1-3 20,-1-2 22,0-3-37,0 0-135,0-2 19,0 2-19,0-2 48,-1 2 438,-1 0-48,0 2 281,0 1-312,0 2-140,1 0-75,0 1-19,1 1-166,0 0 25,1 1-149,1 1 61,3 0 88,2 0 4,2 1 55,1-1-123,2 2 48,2-1-108,0 2 135,2-1-46,1 1 45,0-1-45,1 3 68,-1 0-38,2 2 39,-3 3-28,0 2 101,-2 1-64,-1 1 71,-3 1-85,-1 0-7,-2 1 12,-2 0-11,-3 0 150,0-1 34,-4 0 27,-1-1-42,-5-1-69,-4-1-44,-2-2 56,-5 0-263,2-1 66,-2-1-199,2-2 204,-1 0-539,2-1 338,1-1-464,-1-3 378,1-1 0,-1-3 0</inkml:trace>
  <inkml:trace contextRef="#ctx0" brushRef="#br3" timeOffset="46">885 3230 8204,'3'5'383,"-1"-3"-323,-3-1 98,1-1-120,-3 0-17,2 0 29,-1 1-86,0-1 67,1 1 77,0 0 187,0-1 23,1 0-23,-1-2-164,1-2-51,0 1 37,-1-2-13,0 1 24,-1-1-8,-1 1-151,-1-1 118,-2 2-119,-1 0-6,-3 2-32,-1 1-6,-1 0 9,-2 2 11,-2 1-58,1 4 6,-3 2-6,1 3 128,0 1-62,0 1 45,1 1-48,0 0 39,1 1-26,2 0 10,1 0 43,3-2-30,1 1 44,3-1-14,2-2-21,1 0 25,2-3-18,2-2-10,2 0 27,3-4-19,5 0 20,2-2 10,3-2-14,-1-2 14,2-3 48,-3-2-56,2-2 60,-3 0-74,-1-1 112,-1 0 28,-3 1 17,-1 0 86,-2 1-169,-1 1 84,-2 2-89,-2 0-114,0 3-124,-1 0 57,0 5-69,0 1 208,1 6-46,1 0 35,1 2-268,1 1 79,1 0-248,2 2 46,2-1 27,0 2 30,1-1 89,1 0 64,1-1 0,2 1 0</inkml:trace>
  <inkml:trace contextRef="#ctx0" brushRef="#br3" timeOffset="47">1482 3297 10813,'0'-13'-705,"0"8"575,0 0 174,0 0-83,0 1 70,0 0-5,0 0-94,0 1 74,0-1-29,0 1 23,0-1 37,-1 0 44,0 1-49,-1-1 56,-1 0-9,0 1 1,-1 1-52,1 1-85,-1 0-84,-1 0 45,0 1-1,-1 1 4,-1 1 69,-1 2-78,1 1 65,-1 2 37,1 0-45,-1 1 46,0 1-9,0 0 3,1 1-11,0 0-5,1 1 49,1-2-36,1 2 45,1-2-34,1 1-9,1-3 18,1 2-16,2-3 17,1 1-13,2-2 14,2-1 65,0 0-52,2-2 56,0-2-74,0 1 77,-1-1 27,1-1 0,-2-1-6,0-2 43,-1 0-76,-1-2 88,0 0-96,-1-1-15,-1 0 38,-2 0-30,1 0-9,-1 1 5,-1 0-2,0 1-92,0 1-16,0 2-23,0-1-138,0 2 125,1 1-151,0-1 120,0 2-67,1 0 116,1 1-48,0 2-37,1 1-11,0 2-33,1 1 38,-1 0-35,1 2 93,0 0-118,0 0 128,1 0-13,0 0 25,0 0 9,1-1-1,0 0 1</inkml:trace>
  <inkml:trace contextRef="#ctx0" brushRef="#br3" timeOffset="48">866 3234 10813,'0'14'-2283,"0"-7"2101,0 1 38,0-1 144,0-1 0,0 0 0,1-1 0,0 1-2,1-1 0,3 0-1,0-1 0,2 2 0</inkml:trace>
  <inkml:trace contextRef="#ctx0" brushRef="#br1" timeOffset="49">7215 3387 10813,'-2'30'-290,"-1"-15"115,0-1 157,-1 0-72,1 0 54,0 1-113,0-1 174,2 1-396,0-2 157,0 0-281,2-2 214,0 1 105,2-1 0,0 2 0</inkml:trace>
  <inkml:trace contextRef="#ctx0" brushRef="#br1" timeOffset="50">86 3453 10813,'-7'33'-490,"3"-15"122,0 0-305,2-1 231,1 1 242,0-1-11,2 1 132,-1 0-1,1 2 1</inkml:trace>
  <inkml:trace contextRef="#ctx0" brushRef="#br1" timeOffset="51">7190 3645 10813,'-13'17'-1989,"5"-8"2240,2 1 468,-1 0-158,2 1-187,1-2 0,0 1-112,2-1-137,0-1-35,2 0 9,-1 0-180,2-1 177,0-1-194,1-2-287,2 0-92,2 1-371,1 0 0,2 1 1</inkml:trace>
  <inkml:trace contextRef="#ctx0" brushRef="#br1" timeOffset="52">89 3790 10813,'-8'21'0,"3"-10"-320,0 0 77,1 0-203,2 1 2,0 0 131,2 2-138,1 0 245,1 0 48,3 2 144,1 0 0,2 1 1</inkml:trace>
  <inkml:trace contextRef="#ctx1" brushRef="#br2" timeOffset="30">5348 4160,'-12'40,"-24"-1,-27-1,-24-2,-18-2,-21-3,-18-4,-21-4,-9-3,-12-6,-3-4,-12-5,0-5,6-5,-1-5,13-4,9-6,12-3,18-4,15-4,24-3,21-2,21-2,24-1,27-1,24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54">985 3870 8877,'-9'-4'1773,"6"2"-1408,1 1 126,1 0-620,0 1 190,0-1-431,0 1 213,0 1-4,0 1 52,0 1-77,0 2 14,1 1 120,-1 1-29,1 0 142,0 1 50,0 2-74,0 2 48,1 1-89,0 1 23,0 3 1,2 0 1,1 2-10,0 0 9,1 1 9,0 1 4,1 0-137,-1-1-51,0-1-8,0-1-200,-1-2 184,1 0-207,0-4 177,-1 0-94,1-4 180,-1-1-80,0-3 132,1 1-1,0-2 1</inkml:trace>
  <inkml:trace contextRef="#ctx0" brushRef="#br3" timeOffset="55">1414 3976 10458,'0'-9'-146,"0"4"265,0 1-107,0 0 51,-1-1-195,1 0 23,0 1-15,0-1 77,-1 1 24,1-1 136,-1 0-11,-1 0 0,-1 0 0,0-1-100,-1 2-30,-1 0-66,0 2 45,-2 0 18,0 1 58,-2 0-39,0 1-53,-2 2 50,1 2-49,-1 1 44,0 3 30,1 2-31,0 1 39,0 0-1,2 2-1,1-1-13,2 1 9,1-2-75,2-1 55,1-1-59,1-1 172,0-2-84,1-1 87,2-1-104,3-2 142,2-1 41,1-1 6,2-1 11,0-2-158,1-2 48,-1-1-40,-1-2-53,0 0 39,-1-1-38,-1 1 62,-1-1-23,-2 1 16,0 2-21,-2 0 22,-1 2 1,0 1-60,0 2 33,-2 2-54,1 1 52,-1 5-9,0 2 12,0 2-148,0 3 106,0 1-113,0 2 138,1 0-207,0 2 36,1-1-182,1 1 173,0-2 36,0 2 53,0-3 31,1 1-436,-1-2 110,0-2-185,1-2 233,0-1 179,0-3 0,1 1 0</inkml:trace>
  <inkml:trace contextRef="#ctx0" brushRef="#br1" timeOffset="56">3871 4031 10794,'-6'0'1485,"3"0"-1355,1 0-33,-1 0 0,0 0 62,0 0 111,-1 0 21,0 1-29,-1-1-329,-1 2 70,0 2-210,-2 2 126,1 0 34,-2 3 68,1 0-45,-2 3 50,1 2 30,0 1-40,1 1 2,2 2-20,2-1-10,1 1 20,1-1 84,2-1-7,2 0 15,1-3-14,6-1-141,1-2-43,5-2-27,1-2-40,2-3 87,2-2 9,1-3-18,1-4-5,-1-3 40,2-6-51,-3-2 108,0-4-11,-3 0 11,-1-2-23,-4-1 137,-2 0 38,-2 0 9,-4 1-35,-1 0-126,-3 2-5,-2 1 23,-1 3 222,-6 1-23,0 4 198,-3 1-176,-2 4-215,0 1-28,-1 4-162,1 1-375,0 2 136,0 3-287,2 2 325,3 3-603,1 2 451,3 0-596,1 1 592,2-1 0,-1 1 0</inkml:trace>
  <inkml:trace contextRef="#ctx0" brushRef="#br1" timeOffset="57">3636 3958 9502,'2'-4'999,"-2"2"160,0 1-722,-1 3 414,1 2-681,-1 5-74,1 4 40,0 3-118,0 4 144,0 1 42,0 2 34,0 3 11,0-1-436,0 2 113,0-2-327,0 1 2,-1-1 124,0-2-95,0-1 110,-1-2-136,1-3 38,-1-1-97,2-3 101,-1-2-167,0-3 30,1-2-43,0-3 179,1-2 155,0-3 0,0-2 0</inkml:trace>
  <inkml:trace contextRef="#ctx0" brushRef="#br1" timeOffset="58">7159 3957 10813,'-16'34'-133,"8"-17"296,2-1 48,1 2-52,2-2-63,1 1-24,0-2 29,2 0 0,0-1 11,1 0-9,2-2-230,1-1-563,2-2 131,1-1-369,0 0 494,2 0-1,0 2 1</inkml:trace>
  <inkml:trace contextRef="#ctx0" brushRef="#br3" timeOffset="59">849 4080 10813,'0'-11'-925,"0"6"1006,0 0 98,0 0-155,0 0 21,0 0-126,0 1 9,0 0 2,0 0 45,0 1 37,1 0 3,-1 0-14,0-1-21,0 1 20,0-1-60,0 1 91,-1-1-106,-2 1 39,1 0 57,-3 0-77,1 0 82,-2 0 1,0-1-1,0 0-1,-1 0-11,0 1-4,-1-1 3,0 1 4,-1 0-32,-1 1 25,0 1-27,0 0-20,0 1 38,0 2-39,1 2 48,0 3-64,0 2 44,1 2-50,0 2 62,1 0-8,1 1-5,1 0 1,0 1-23,2 0 15,0-1-11,2-1 4,0-1 17,1-3-12,1 0 12,0-2-9,2-1 96,1-1-70,2-2 77,1-1 2,0-1 29,1-1 8,-1-2-24,1 0 13,-1-3-64,1-1 74,-2-2-79,1-1-6,-1-1 21,0 0-5,-2-1 35,0 2-24,-1 0 22,-1 2-28,0 0-62,-1 2 50,0 1-62,1 2-51,-1 0-50,1 1 1,-1 1 9,1 0 26,0 1 53,0 2-66,1 3-18,1 3-21,-1 1-21,1 2 27,0 0 70,0 2 17,1 0-51,0 0-35,1 0-100,1 0-67,-1-1 52,2 0-114,-1 0 257,0-2-85,1 1 181,1-1 0,0 0 0</inkml:trace>
  <inkml:trace contextRef="#ctx0" brushRef="#br3" timeOffset="60">1607 4026 10813,'2'6'-2273,"-1"-4"2281,0-1 8,0-1 324,0 0-118,0 0-30,0-1-51,1 0-85,0-2 39,0 0-30,1-1 44,-1 1 0,1-1-6,-1 1-8,0 0 7,-1 1 93,1 0 11,-1-1 276,-1 2-306,-1 0 185,0 3-322,-4 0 65,-1 5 27,-1 1-22,0 3 29,-1 0-72,1 3 41,0-1-41,1 1 65,2-1-30,0 0 18,3 0-72,0-3-138,3 1 5,1-1-122,5-3 159,3 0-318,5-3 146,2-1-221,3-1-326,2-1 218,2-2-205,0-2 320,3-4 232,0-2 0,1-3 1</inkml:trace>
  <inkml:trace contextRef="#ctx0" brushRef="#br3" timeOffset="61">1061 4038 10813,'-7'8'-60,"2"-6"52,0-1 11,1-1 7,1 0 55,1 0-236,0 0-179,0 0 16,3 0-88,1 0 337,3 0 100,1 0-26,1-1-51,-1 1 122,2-3-122,0 0 103,1-1 41,0 0 14,2 0 22,1-1-7,1 2-28,0-1 48,2 1-10,-1 1 12,1 1-36,-1 1-14,0 0 25,1 1-29,-3 1-15,0 3 33,-2 2-16,-1 2-140,-3 2 90,-2 1-122,-2 1 224,-2 0-60,-2 1 72,-4 0-97,-3-1 117,-4 0-87,-2-2 86,-2 0-99,-1-2-95,-2 0 76,2-1-75,-1-2-218,2-1 69,1-2-203,0 0 171,2-1-147,0-1 40,2 0-198,1-3 92,0-1 0,0-2 0</inkml:trace>
  <inkml:trace contextRef="#ctx0" brushRef="#br1" timeOffset="62">67 4230 10813,'-1'24'-368,"-1"-13"117,-1 1 227,1 0-197,0 0 75,1-1-226,0 1 289,1-1-110,0 1 112,0-1-28,1 0-143,1-1 192,1 0-142,1-1 115,2-1 0,0 1 1</inkml:trace>
  <inkml:trace contextRef="#ctx0" brushRef="#br1" timeOffset="63">7151 4238 8871,'-8'0'1023,"4"0"-444,2 0-205,-1 0-24,0 0-87,1 0 97,-1 0-74,1 0 75,-1 0-99,0 2-127,0 1 95,1 1-66,-1 2-217,1 1 94,0 1-238,1 0 171,0 1-744,1-2 250,0 0-707,0-2 455,1 1 0,-1-1 1</inkml:trace>
  <inkml:trace contextRef="#ctx0" brushRef="#br1" timeOffset="64">6657 4343 10768,'-11'-6'736,"7"5"-769,2 0-501,1 2 144,1 0-353,1 2 324,2 0 162,2 0 9,2-1 18,2 0 0,1 0 1</inkml:trace>
  <inkml:trace contextRef="#ctx0" brushRef="#br1" timeOffset="65">6929 4350 10813,'5'2'683,"-2"-1"-392,1 2-29,0 0-577,3 0-376,-1 0-290,2 0 119,0-1 411,2-2 265,1 1 0,1-1 0</inkml:trace>
  <inkml:trace contextRef="#ctx0" brushRef="#br1" timeOffset="66">6335 4382 10813,'3'7'-351,"-1"-4"115,1-1 159,-1 0 160,2 0 20,0 0 100,1-1 125,0 1-81,1-1 89,1 1-192,-1-1 45,1 1-23,-1-1 42,0 0-371,-1-1 61,-1 1-254,-1 0 194,-1-1-338,0 1 120,-1 1-314,0-1 252,-1-2 53,-1-2 0,-1-1 1</inkml:trace>
  <inkml:trace contextRef="#ctx0" brushRef="#br1" timeOffset="67">6102 4400 10813,'-15'8'-197,"9"-5"33,0-2-35,0 0 72,2 1-139,0 0 240,1 0-158,0 1 159,2 0-164,0 0-55,1 1 65,1 1-84,0-1 101,4 0 30,3 1-1,2 0 1</inkml:trace>
  <inkml:trace contextRef="#ctx0" brushRef="#br1" timeOffset="68">5781 4435 10813,'15'3'-292,"-7"-3"-72,0-1-291,1 0-1,2-1 1</inkml:trace>
  <inkml:trace contextRef="#ctx0" brushRef="#br1" timeOffset="69">5224 4500 10813,'10'-2'-2082,"-4"1"1960,0-1 122,1 2-47,1-1-11,3-1-46,1-2-1,2-1 1</inkml:trace>
  <inkml:trace contextRef="#ctx0" brushRef="#br1" timeOffset="70">4522 4557 10813,'9'-9'-197,"-3"4"84,1 1-163,1 1-72,2 1 94,0 1-158,3 0 149,2 2 10,2-1 0,2 0 0</inkml:trace>
  <inkml:trace contextRef="#ctx0" brushRef="#br1" timeOffset="71">3929 4597 10813,'29'-4'-1796,"-17"2"1635,-2-2 110,-1 0 267,-2 1-113,0-1 26,-2 1-24,1-1 28,-1 1-165,0 0 93,0 1-101,0 1 127,-1 0 0,2 1-1,0 0 11,0 0-8,1 0-209,2 0 37,0 1-204,3 2 18,1-1 41,1 2-17,1 1 86,1-1 44,1 1 0,2 0 1</inkml:trace>
  <inkml:trace contextRef="#ctx0" brushRef="#br1" timeOffset="72">43 4564 10813,'-14'43'-6,"8"-23"-23,-1-1-190,1-2 51,2 0-149,1-1-67,1-2 82,2-2-90,1-2 143,4-1 64,5-2-1,1 0 1</inkml:trace>
  <inkml:trace contextRef="#ctx0" brushRef="#br1" timeOffset="73">3493 4593 10813,'11'-1'-1050,"-7"0"809,0-2 149,0 2 47,0-2 56,0 2 0,1-1 0,2 0 0,1 2-30,2 0-113,2 1-58,2 2 13,3 1-58,0 1 91,2 0-7,1 0 15,1-2 106,2 0 6,1-1 24,2 0 0,0-2 0,2 1 0</inkml:trace>
  <inkml:trace contextRef="#ctx0" brushRef="#br1" timeOffset="74">819 4627 10813,'23'-1'-2233,"-11"-2"2102,0-1 131,1 0-29,1-1-7,0 0-28,1-1-1,2 0 1</inkml:trace>
  <inkml:trace contextRef="#ctx0" brushRef="#br1" timeOffset="75">2872 4626 10813,'15'-1'-119,"-10"1"22,0-2 211,-1-1 28,2 1 121,0-1 28,2 1-624,2 1 124,2 1-442,2 0 282,3 2 78,0 0-13,3 3-49,1 0 0,1 2 0</inkml:trace>
  <inkml:trace contextRef="#ctx0" brushRef="#br1" timeOffset="76">472 4638 10813,'0'-16'-762,"0"11"644,1 3-94,0 0 62,2 2-138,2 1-1,2 0 106,2 1-71,2 3 132,3 1 0,1 1 0</inkml:trace>
  <inkml:trace contextRef="#ctx0" brushRef="#br1" timeOffset="77">1893 4621 10813,'4'7'-2238,"-2"-3"2070,1-2 54,0 0 124,2-1 87,1-1-58,0 1 70,2-1-55,1-1-16,1 1 20,2-2-24,0 0 0,3 1 0,0-1 3,2 0-2,0 2-94,2-1-6,-2 1-91,3 1 22,-1-1 0,1 1 1</inkml:trace>
  <inkml:trace contextRef="#ctx0" brushRef="#br1" timeOffset="78">1191 4643 10813,'19'-1'-1026,"-11"0"833,1-2 213,0 0 43,0 1-168,2 0-98,1 2-128,2-1-2,1 1 162,2-1-1,1-1 1</inkml:trace>
  <inkml:trace contextRef="#ctx0" brushRef="#br1" timeOffset="79">2309 4654 10813,'10'0'-19,"-6"-2"-3,-2-2 115,0 1-181,1-2 165,-2 2-194,1 0 191,-1 0 27,1 2 108,2 0 22,1 1-539,3 0-201,3 2-191,2 1 7,3 2 376,1 1 0,1 1 0</inkml:trace>
  <inkml:trace contextRef="#ctx0" brushRef="#br1" timeOffset="80">1520 4639 10813,'15'4'-2023,"-8"-3"1953,-3-1 210,1 1-37,0-1-123,0 1-28,0-1-24,0 0 29,3 0 85,0 0-89,2 0-29,2 0-93,3 1-1,1 1 1</inkml:trace>
  <inkml:trace contextRef="#ctx0" brushRef="#br1" timeOffset="81">57 4743 10813,'0'-7'-2016,"0"5"2062,2 1-83,0 1-2,4 0 1,2 0-1,3 0-3,1 0-27,1 0-10,1 0-24,1 1 0,0 1 0</inkml:trace>
  <inkml:trace contextRef="#ctx0" brushRef="#br3" timeOffset="82">1677 4797 10813,'-4'-17'757,"2"12"-217,2 1-129,0 2-29,0 0-215,0 5 103,0 2-228,1 7-154,-1 2 80,0 6-168,1 0 283,-1 2 14,0 2 146,0 2-23,0 0-388,0 1-410,0 1-206,-1-1-78,0 1 335,-1-2 179,-2 0-39,-2 0-18,-1-2-72,-2-2 0,-1 0 0</inkml:trace>
  <inkml:trace contextRef="#ctx1" brushRef="#br2" timeOffset="60">5315 5093,'-12'40,"-24"-1,-27-1,-24-2,-18-2,-21-3,-18-4,-21-4,-9-3,-12-6,-3-4,-12-5,0-5,6-5,-1-5,13-4,9-6,12-3,18-4,15-4,24-3,21-2,21-2,24-1,27-1,24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1" timeOffset="84">6371 4859 10813,'0'-10'-2269,"0"5"2335,1 1 6,0-1 384,0 0-171,1-1-26,-1 1-87,2-1-21,-1 1-43,1 0 50,0 0-45,0 0-56,0 1 61,0 0-84,1 0 105,-1 1 15,2 1-11,-2 0 12,1 1-16,0 1-130,0-1-19,1 2-44,-1 0-32,1 3 141,-1 2-44,0 3 53,-1 1 106,0 2-91,-1 1 89,0 2 3,0-1-65,0 3 74,0-1-85,0 0-4,-1 1 5,2-1 4,-1 1-10,0-1-99,0-1 91,1-2-91,-1-1-93,1-2 29,-1-1-192,0-2 187,0-2-136,0-1 123,0-2-219,-1-1 171,0-2-73,-1-1 195,0-4-53,-1-1 57,-2-3-44,-2 0-22,0-1 14,-2 0-7,0-1 100,0 2 38,0 0 2,-1 1 10,2 2 10,-1 1 46,1 1-1,0 2 84,1 2-67,-1 0 2,1 1 2,-1 1-122,1 2 48,0 2-36,0 2 63,1 3-36,0 1 43,2 2-32,0 0-100,1-1 64,1 1-75,0-1 101,2-1-184,3-1 34,2-1-188,2-1-132,3-2 58,1-1-99,2-2 103,0-2 180,3 0-88,0-1-32,0-1-101,2-1-130,-2-3 0,2-2 0</inkml:trace>
  <inkml:trace contextRef="#ctx0" brushRef="#br3" timeOffset="85">1397 4893 10813,'7'-3'-256,"-5"-1"495,-1 0-28,-1-2-103,1 0 32,-1 0-68,0 0 57,0 1-187,0 0-68,0 2 44,0 0-140,0 1 219,0-1 42,-1 3 100,-2-1 11,-2 1-16,-1-1-393,-2 1 78,-2 0-292,-1 1 160,-1 0 178,1 1-40,0 1 150,1 3 7,-1 0-4,2 2 24,0 0 57,1 1-71,2-1 82,0 0-79,2 0-10,1 0 37,2 0-27,1-2 38,-1 0 72,3-1 45,0-2-9,3-1 36,2 0-137,2-2 50,1 0-57,0-2 82,1-1-52,1-2 66,-1-1-39,-1-2-13,0 2 14,-1-1-18,-1 2-1,-3-1 15,0 2-9,-2 0 12,0 1 127,-2 1-209,0 1 105,-1 3-169,0 2 11,-1 5 106,-2 3-43,1 3 43,-1 3-34,2 0 20,-1 3-62,1 0-39,-1 0-20,1 2 1,0-1-59,0 0-141,0-1-34,0-1-130,1-3 20,0-2 70,0-2-74,0-3 203,0-2-27,0-3 96,0-1-42,0-2-1,1 0 1</inkml:trace>
  <inkml:trace contextRef="#ctx0" brushRef="#br3" timeOffset="86">1528 4856 9723,'4'1'485,"-3"-3"-101,-1-1 5,0 0-120,0 1 23,0 0-225,0 0 54,-1 2-281,0 1 154,-3 1-92,1 3 159,-3 3-140,1 1 52,-2 1-24,2 1-107,0 2 94,1-1-52,1 1 46,0 0 73,3-2 38,-1 0-65,1-2 49,1-1-119,1-1 11,3-1-16,2-3-383,2 0 149,2-2-244,0-1 206,2-3 112,2-2 0,1-3 0</inkml:trace>
  <inkml:trace contextRef="#ctx0" brushRef="#br1" timeOffset="87">3502 5164 10813,'1'8'-825,"-1"-6"820,1-1 56,1-2 26,0 0-89,0-3 46,1 0-178,1-3 18,1 0 109,0-2-38,0 0 141,-2-2 8,1 0-6,-2 0 7,0-2-9,0 0-81,-1-1 28,-1 1-41,0 1-29,0 0 80,0 2-70,0 1 74,0 1-97,0 2 76,0 2-74,-1 0 94,1 2-297,-1 1 208,0 1-247,0 1 295,0 0-65,1 4 40,-1 2-51,1 1 38,0 2 41,-1 0-27,1 1 37,0 0-49,1 1 91,0-1-65,1 0 79,1-1-94,0-1 30,2-2-19,-2-1 74,2-1 109,-1-2 11,0-1 96,1-1-139,0-1-56,-1-2-35,2-1-29,-2-3-1,1-3 26,0-2-22,0-3 32,0-2-47,-2-2 36,0-1-50,0 0 57,-1-1-117,1 3 79,-1-2-97,1 4-24,0-1-46,-2 4 1,2 1 15,-1 3-69,1 1 23,-1 2-190,1 1 199,-1 2-29,2 1 82,-1 0-43,1 1-27,0-1 0,1 0 0</inkml:trace>
  <inkml:trace contextRef="#ctx0" brushRef="#br1" timeOffset="88">4108 4873 10813,'4'0'-36,"-3"2"325,-1 0-176,1 4-196,0 2-11,1 2 38,-1 3-93,1 1 179,0 1-220,0 1 134,-1-1-217,1 2 221,0-2-14,1 1 140,-1-1-158,0-1-303,0 0 83,0-2-234,0 0 285,0-1-1,0 1 1</inkml:trace>
  <inkml:trace contextRef="#ctx0" brushRef="#br3" timeOffset="89">991 4912 10813,'0'18'-167,"-1"-13"175,1-1 80,0 0 58,-1 1-33,1 2 96,0 1-116,-1 2-24,1 2 18,0 2-144,0 4 135,0-1 19,1 4 77,2-1 19,0 1-320,1 0-248,0 0-151,0-3-23,0 2-52,0-3 204,0 0-101,-1-3 211,1-2 156,-1-1 0,1-2 0</inkml:trace>
  <inkml:trace contextRef="#ctx0" brushRef="#br1" timeOffset="90">2848 5221 9765,'-3'-4'337,"2"1"-258,0 1 55,-1 0-75,1-1 4,0 0-7,0-1 3,0 0-114,0-1 87,0 1-70,0-1 107,0-1-66,1 0 45,-1 0-62,0 0-45,0-2 75,1 1-99,-1-1 114,0 1-85,0-1 60,0 1-58,1 1 35,-1 1 16,1 1-23,0 1 20,0 1-272,0 0 190,0 3-152,0 0 221,0 4 36,0 1-20,1 1-27,0 0 29,1 0-29,-1 1 2,1-1 4,-1 0-3,2 0 33,-2-1-23,2 0 29,-2-1-28,1-2 15,-1 1-13,0-2 9,-1 1-14,1-2-20,-1 1 302,1-2-213,-2 1 247,0 0-223,0 0-24,-1-1 31,1 0 19,0 0-48,0 0 2,0 0-25,0-1-32,0 0 14,1-3 22,0 0-27,0-2 20,0-1 91,0-2-71,0-1 75,0-1-87,0 0-25,0-1 18,0-1-20,1 0-43,1 0 57,0-1-57,2 0 73,0 0-1,2 0-1,-1 1 4,2 0-85,0 0-25,1 2-4,1 0 0,0 1-14,0 1-44,1 2 6,-2 1 0,0 1-63,-1 2 17,1 1-141,-2 0-22,0 2 47,-1-1-87,1 1 164,-2 0 36,0 1 101,1 0 23,0 0-1,1 2 1</inkml:trace>
  <inkml:trace contextRef="#ctx0" brushRef="#br1" timeOffset="91">4264 4922 10056,'-5'12'35,"3"-3"-178,1 1 9,0 1 112,1 2-41,0 0 142,0 0 8,0-1-6,0-1 7,1 0-9,1-3-210,0-1 22,2-2-218,0-2 334,0-1 34,0-2 134,0 0-35,1-2 15,-1-4-89,-1 0 105,0-4-112,0-1-13,-1-2 27,-1 0-15,-1 0-78,1 0 61,-2 1-53,0 0 83,-2 3-281,0 0 52,-2 3-196,1 1-134,-1 2 254,2 1-218,-1 1 265,1-1 0,-2 0 1</inkml:trace>
  <inkml:trace contextRef="#ctx0" brushRef="#br1" timeOffset="92">3201 4918 9518,'0'5'-177,"-1"-3"478,0 0-221,-1-1-34,1 2-9,0 0-135,-1 2 80,1 1-42,0 1 32,0 2-29,1 1 110,-1 2-123,1 1 146,-1 0-136,0 1 89,0 0-98,1 2 21,0-2-29,0 1-21,0-1 27,0-1-40,0 0-18,0-1-30,1-1-12,0-2 85,0 0-35,0-1 0,1 0 1</inkml:trace>
  <inkml:trace contextRef="#ctx0" brushRef="#br1" timeOffset="93">3710 5143 10813,'5'-7'-489,"-4"3"451,0-2 120,1 0 20,0-1 97,-1 0-15,2-1 14,-1 0-19,0-1-166,0 0 34,0 0-131,-1-1-89,0 0 77,-1 1-141,0 0 153,0 1-35,0 1 15,0 1 46,0 2-39,0 1-205,0 2 193,0 1-233,0 2 313,0 3-24,0 1 14,1 2-12,-1 2 9,1-1-8,1 1 84,0 0-63,2 0 66,0-1-66,1 0-1,1-2 31,-1 1-23,1-3 122,0-1-94,1-1 82,-1-2-100,2 0 282,-2-1-60,1-1 204,-1-1-146,0-2-81,0-3-48,-1-1 6,0-2-206,-1 0 164,0-2-164,-2 0 23,0-1-50,0-1-21,-1 1 38,-1 0-119,0 0 57,0 3-245,0 0 233,0 1-272,0 2 190,1 1-145,-1 1 146,3 0 95,0 0-1,3-1 1</inkml:trace>
  <inkml:trace contextRef="#ctx0" brushRef="#br1" timeOffset="94">5708 4938 8812,'-5'2'567,"2"-1"-480,2-1 15,-1 0-29,0 0 38,0 0 12,0-1-10,0 1 10,1-1-12,-1 1-80,0-1-19,1 0 4,-2 0-115,1 0 168,0 1-105,-1 0 102,-1 0-109,-1 0 70,0 0-79,-1 1 95,-1 1 6,0 1-20,-1 2 16,0 1-10,0 1 5,0-1-13,1 1 9,1 0-88,0 0 66,1-1-59,2 0-2,1 0 53,0-1-58,1 0 70,1 0-61,0-1 40,0-1-46,1-1 99,2 0-31,1 0 23,2-1-38,1-1 82,1 0-59,2 0 66,0 0-84,1 0 4,0 0-3,1 0 16,1 0 110,-1 0 47,1 1-4,0 0-3,-1 1-132,-1 2 35,-1 1-26,-1 3-35,-1 0 28,-2 1-38,-2 1 54,-1 0 41,-2-1-32,0 1 29,-2-1-45,-1-1 3,-2 0-15,-1-1 17,-3 0 10,0-2-2,-1 1 13,0-2-22,-1 0-153,2-1-34,-2-1-17,1 0 43,0-1 125,0-1 11,1 0-42,1 0-346,1 0 13,2-1-211,1-1 151,2-2 34,1 1-25,1-2-67,0 0 0,1-1 0</inkml:trace>
  <inkml:trace contextRef="#ctx0" brushRef="#br1" timeOffset="95">3358 5042 10813,'0'-11'-1593,"0"7"1720,0 1 149,0 1 182,0 1-443,0 1 194,-1 2-356,-2 1 50,1 3 3,-1 2 59,0 2 24,1 2 96,0 0-4,1 0 1,-1 0-70,1 0-93,1-1-102,0-2 52,0 0-26,2-2 161,1-2-39,2-1 40,0-2 89,1-1-65,1-3 69,0-1-92,1-4 57,0-2-37,0-4 49,-1 0-87,1-3 31,-2 1-29,0-2 39,-2 1-103,-1 0-20,-1 1-9,-1 1 20,0 1-39,-1 3-46,1 1-4,-1 3 3,0 1 140,0 3-89,0 0-3,1 2-71,0 0 0,2 0 0</inkml:trace>
  <inkml:trace contextRef="#ctx0" brushRef="#br1" timeOffset="96">5905 5051 8874,'6'-5'-646,"-4"2"952,-1-1-55,0 1 275,0 0-264,0-1 39,-1 1-163,0 0 45,0 1-52,0-1-13,0 2 0,0-1 0,0 2-138,0-1-34,0 0-5,-2 0 34,0 1 30,-1 0-45,-2 0 9,0 1-144,-1 0 211,0 2-146,-1 1 146,0 2-55,-1 1 44,1 0-38,1 1 0,1 0 15,0 0-19,2 1 34,0-1 2,1 0-3,2-1 2,-1 0-7,2-2 50,0 1-36,1-3 38,3 1 97,0-2-101,1 0 111,1 0-139,0-2-8,1 1 12,-1-1 0,0-1-70,0-1 66,-1-2-71,0 0 88,-1-2 0,-1 0 3,-1-1-2,-1 0-14,0 0-93,-2 0 42,1 0-75,-2 1 144,1 1-40,-2 0 50,1 2-49,-1 1-120,0 0-23,1 2-5,0-1-42,0 2 158,0 0-54,0 1 54,0 3-12,1 0 4,0 3-39,0 0 15,0-1-11,0 2-8,1-2 2,1 1 103,1-2-79,1 0 103,1-1-85,0-1 69,0 0-25,1-1 38,-1-1-23,2-1-39,-1 0 34,1 0-36,-2-1 12,2 0-9,-3-2 15,2-1-13,-2-1 139,1-2-101,-2-1 103,0 0-36,-2-1-59,0-1 65,0 2-74,-1-2 37,0 3-10,-1-2 21,0 2-99,0 1 38,-1 1-41,2 0 62,-2 2-442,2 1 301,-1 2-387,1 1 445,1 4-82,0 0 181,1 1-20,2 0 57,1 0-35,1-1-97,1-1 18,1 0-12,2 0 155,0-2 19,2 0 91,1-2-80,1 1-158,0-1 1,1-1-64,-1-1-13,1-1 74,-2-2-81,0-1 89,-2-2 5,-2 0-29,-2-2 22,-1 1-29,-3-1 157,0 0 25,-3-1 13,0 0-21,-2 0-115,-2-1-4,-3 2 42,-1-1 112,-2 2 66,1 0 18,0 3-94,1 0-75,0 3-46,1 0 37,0 2 9,1 1 6,1 3-29,0 1-127,1 4-53,1 2-129,1 2 130,1 0-106,1 1 188,0 0-94,2 0 84,1-1 29,4-1-54,1 0 43,3-2-363,1-2 103,3-1-228,1-2 172,0-1-171,2-1 59,0-1-16,-1-1 167,2-3 193,-2-1 0,1-2 0</inkml:trace>
  <inkml:trace contextRef="#ctx0" brushRef="#br1" timeOffset="97">4464 5204 10395,'0'-9'1084,"0"4"-792,0-1-105,1-2-214,0 0-2,0-1-143,0-1 14,0-2 88,-1 0-89,1-1 187,-1 0-153,0-1 141,0 0-166,0 1 5,0 0-33,0 2 25,0 1 48,0 2 45,0 1 59,0 2-71,0 1 49,0 2-8,1 0 2,1 2 1,0-1 29,0 1-25,1 1 25,0 0-24,2 3 44,-1 1-30,2 2 38,-2 2-18,2 0-8,-1 0 12,0 1-19,0 0 15,0-1-11,-1-1 12,1 0-13,-2-2-2,0-1 8,0-1-5,-1-1 171,0-1-42,-1-1 156,0-1-162,1-2-33,-1-1-59,2-4-3,-1-1-64,1-3 73,0 0-76,1-2 97,-1 0-97,0 0-20,-1 2-11,0 0-50,0 2 131,-1 1-60,1 2 65,-1 2-32,0 2-26,-1 0 7,0 3-117,0 2 10,0 3-11,0 2-152,0 3 125,1 1-152,-1 1 147,2 0-174,-1 0 205,3 0-146,1 1 182,1-1 0,1 1 1</inkml:trace>
  <inkml:trace contextRef="#ctx0" brushRef="#br1" timeOffset="98">3166 5089 10813,'-10'0'-729,"7"0"862,3-1 66,0 0-185,1-3 49,1 0-178,3 0 173,2-2-176,2 0 116,2 0-162,0-1 170,2 0 12,0-1 88,2 0-11,0-1-296,0 0-74,1-1-295,-1 0 0,0-2 0</inkml:trace>
  <inkml:trace contextRef="#ctx0" brushRef="#br1" timeOffset="99">4101 5000 10463,'18'-4'-373,"-7"2"159,-1 0 193,2 0-209,-1 1 38,2-2-222,-1-1 0,1-1 0</inkml:trace>
  <inkml:trace contextRef="#ctx0" brushRef="#br1" timeOffset="100">4919 5124 10581,'-1'-10'-75,"1"6"174,0 2-177,0-1 68,1 1-280,1 0 249,0 0-279,1-1 188,0 2-280,0-2 147,-1 2 117,0-2 37,1 1 120,-2 0 12,1 0-29,-2 0 589,1 0-447,-1 4 493,0 0-519,1 5 27,1-1-1,2 2 6,0-3-45,2 1 69,2-2-53,-1-2-76,2 0 42,-1-1-91,0-1 23,-2-2-40,2 0 8,-3-4 5,1-1-174,-2-2 47,-1-1-226,0-1 221,-1 0-261,-1-1 155,-1 1-180,1 0 165,-1 1 86,-2 0 26,0-2 0,-2 0 1</inkml:trace>
  <inkml:trace contextRef="#ctx0" brushRef="#br1" timeOffset="101">4855 5004 10813,'-10'6'-496,"6"-1"664,1 1 123,1 1-22,-1 0 23,2 2-30,0 1 0,1 1 0,0 0-583,0 0-145,1 1-582,1 0-1,1 0 1</inkml:trace>
  <inkml:trace contextRef="#ctx0" brushRef="#br1" timeOffset="102">4733 5034 10813,'-4'-9'-1003,"2"6"1119,0 0 120,0 1-121,0 2-50,-1-1-13,0 2 23,0-1-86,-1 3 28,-1 0-163,0 4 157,-1 0-114,1 1 52,-1 1-7,0 1-39,1-1 155,0 1-53,2-2-4,0 2 53,2-3-60,-1 0 52,2-1-28,0-2 6,1 0 6,2-1-3,0-2 44,3 0-30,0-1 35,2-1-112,-1-1 62,1-2-64,0-1 79,-1-2-134,1-2 90,-1 1-101,-1-1 109,-1 0-29,0 2 12,-2-1-19,-1 3 66,0 0-24,-1 1 21,-1 2-131,1 1 66,-1 2-200,0 1 58,-1 3-4,1 1 20,0 1-115,0 1 122,-1 1-188,1 1 190,0 0 0,-1 0 0</inkml:trace>
  <inkml:trace contextRef="#ctx0" brushRef="#br1" timeOffset="103">3017 5109 8874,'-9'0'-108,"5"0"295,1 0-66,1 0-31,-1 0 28,1 0-93,0 0 54,1 0-16,-1 0 18,3 0 25,0 0-76,4 0-49,-2 0 25,3-1-37,-1-1 28,0 0 27,0-1-31,-2-1 34,1 1-41,-1 0 28,0 0-30,-1 0 39,-1-1-8,0 1 6,-1 0-14,1 0-17,-1 0 9,0 0-10,-1 0 20,1 1-18,-2 0 13,0 0-14,0 1 18,-1 0 1,1 0-2,-1 1 2,0 0-28,0 1 18,-1 2-23,2 1-1,-2 1 14,2 1-16,-1 2 23,2 0-47,-1 1 34,2-1-38,-1 0 46,1 0 1,1 0-4,-1 0 3,2-2-141,2 0 99,1-1-114,1-1 136,0-1-145,2 0-25,0-2-6,0 0 34,2-1 134,1-1 0,0-1 0</inkml:trace>
  <inkml:trace contextRef="#ctx0" brushRef="#br1" timeOffset="104">3737 5100 10813,'1'-5'-793,"0"2"652,0 1-57,0 0 200,-1 0-188,2 1 145,-1 0-195,0 1 188,1 0 16,-1 0 91,0 0-145,1 0-36,0 0-145,-1 1 0,1 0 1</inkml:trace>
  <inkml:trace contextRef="#ctx0" brushRef="#br3" timeOffset="105">1030 5123 10813,'-5'-8'41,"3"6"228,1-2 23,-1 2-180,1 0 36,0 0-131,0 0-386,0 2 136,1-2-369,1 2 340,0-1 13,4 0 183,0 0-109,1 0 162,2 0-169,0-1 136,0 1 1,1-1 96,1 0-17,-1 2 136,1-2-39,-1 2 17,-1 0-3,0 0-74,0 1 56,-1 1 5,-2 2 65,0 0-38,-2 2-14,-1 1-9,-2 1-56,-1-1 15,-1 1 1,-4-1 98,-2 1-55,-1-2 51,-1 0-54,-1 0-269,1 0 56,1-1-217,0 0 224,1 0-365,1-1 21,-1 2-390,1-2 0,-2 2 0</inkml:trace>
  <inkml:trace contextRef="#ctx0" brushRef="#br3" timeOffset="106">783 5238 9504,'0'-11'-1309,"0"6"1821,0-1-59,0 0 337,0-1-220,0 2-451,0 0 12,0 2-299,1-1 198,0 1 13,0 1 103,0-1-14,1 0-212,-1 0 42,0 0-178,0 1 51,0-1 20,-1 0-39,0 0 79,-2 0 34,0 0 46,-2 1 23,-2 0-17,-1 1 58,-1 1-37,-1 0 40,0 1-61,-2 2 14,0 2-8,0 3 16,0 1 7,2 3-4,-1 0 7,1 1-5,1 0-48,2 1 30,0-2-41,2 0 51,1-2-6,1-1 5,2-1-9,-1-2 61,2 0-46,1-2 47,3-1 31,2-1 23,2-2 10,1-1-23,1 0-66,0-4-9,1-1 27,-1-2 65,-1 0 53,-2 0 74,-1-1-56,-1 0 101,-1 0-149,-2 0 78,-1 2-92,0 0-33,-1 2 33,-1 2-25,1 0-246,-1 1-19,0 1-65,1 1 110,0 1 167,1 2 21,2 2-257,-1 2 62,1 1-204,0 2-199,1-1 81,-1 1-161,1-1 243,0 0 126,1-1 68,1 0 0,2 0 0</inkml:trace>
  <inkml:trace contextRef="#ctx0" brushRef="#br1" timeOffset="107">6597 5256 9514,'1'-13'-424,"1"6"1167,1 2-191,1-1-185,2 0 25,0 0-128,2 0 21,0 1-28,3 1-1,-1 0 1,2 1-388,1 1 67,-1 0-256,1 1 187,-1 0 181,0 1 24,0 0 108,-1 0-275,-2 1 65,0 2-283,-3 2 269,0 1-39,-4 2 171,0 2-71,-3 1 33,-2 0-45,-3 0 32,-4 1-14,-2-2 163,-4 0 37,1-1 14,-3-2-148,3-1-160,-3 0 3,3-3 34,1 0-172,1-1 67,3-1-199,2 0-156,2-2-16,2-2-308,1-3 0,1-2 0</inkml:trace>
  <inkml:trace contextRef="#ctx0" brushRef="#br1" timeOffset="108">6613 5252 9522,'4'-12'-1290,"-2"7"1290,-2 2 806,1-1-129,-1 2 780,1 0-841,0 1-74,-1 1-415,2 3 27,-1 1-113,0 5 36,0 1-198,1 3-110,0 1 93,0 1-163,1 0 305,0 0-27,-1 0 186,1 1-219,-2-2-371,1 1-89,-1-1-330,1-1 164,-1 0 0,1-1 0</inkml:trace>
  <inkml:trace contextRef="#ctx0" brushRef="#br1" timeOffset="109">6241 5311 10813,'-15'0'-1415,"10"-1"2134,1 1-157,1-2-189,1-1 2,1 0-113,0 0 0,2 0-92,1-1 5,4 0-22,1 0-178,4 0 107,2-1-199,1 0 198,3 0 48,1 0 81,2 0 17,0 1-182,0 2-509,0-1 8,-2 3-292,-1-1 328,-2 1 111,-2 0-98,-1 1-28,-3 0-115,1 1-1,-1 1 1</inkml:trace>
  <inkml:trace contextRef="#ctx0" brushRef="#br1" timeOffset="110">3019 5251 8191</inkml:trace>
  <inkml:trace contextRef="#ctx0" brushRef="#br1" timeOffset="111">6323 5269 10813,'-2'-7'59,"0"5"125,1 0 0,-2 1 64,2 0 14,-1 0-205,1 1 28,-1 0-186,1 1 10,0 1 57,0 3-50,1 2 167,-1 2 7,1 2 87,0 2-17,0 0 0,1 2-357,-1 0 79,2 0-272,-1 0-100,3 1 129,-1-1-146,1 0 144,0 0 73,-1-1-37,2 0-12,-1-1-1,0 1 1</inkml:trace>
  <inkml:trace contextRef="#ctx0" brushRef="#br1" timeOffset="112">6169 5293 9166,'0'-7'1675,"0"5"-1462,0 0-248,0 2-42,-1-2-151,0 2 44,-3 0 198,-1 0 13,-2 1 104,0 1-48,-2 2-124,-1 1-58,-2 1-150,1 1 133,-2 0-43,1 1 140,1 0-19,-1 0 0,1 0 50,2-1-30,1 0 30,3-1-21,0 0 1,3-1 5,0-1 2,1 0 2,1-1 0,0-1-1,2-1-1,2-1 35,2 1-26,2-1 25,2-1-7,0 0-19,0-1 21,-1 0-25,1-1 132,-2 1-96,-1-1 107,-2 1 47,0 1-30,-2 0 218,-1 1-182,-4 0 10,-1 0-109,-6 3-132,0 0 109,-3 3-96,1 0 128,-2 2-19,1 1 18,-1 1-14,2-1-97,0 1-43,1 0-21,2 1-112,2 0 174,1-1-87,2 0 96,1-1 22,1 0-29,1-1 25,3 1-120,1-2-21,4-1-120,2-1 102,3-1-120,2-2 69,0 0-22,3-2 36,-1 0 92,2-1 24,-1-2-46,2-3-140,-2-1-63,3-3-157,-1-1 0,1-2 0</inkml:trace>
  <inkml:trace contextRef="#ctx0" brushRef="#br1" timeOffset="113">6267 5488 10813,'-14'5'-580,"6"-2"145,1 0-363,0-1 325,1 1 772,1-1-24,1 1 461,1-1-395,1 0-92,1 1-165,1-2 74,2 1-40,1-1 25,4 0-32,3-1-100,2 0-34,3 0-10,1-1 47,3-1 106,-1-1 16,3-2-83,-1-1 45,1 0-316,-2 0 83,-1 0-176,-2 1-299,-1 0 173,-2 0-179,-1 0 254,-2-1 183,-1-2 0,-1 0 0</inkml:trace>
  <inkml:trace contextRef="#ctx1" brushRef="#br2" timeOffset="91">5302 6019,'-12'40,"-24"-1,-27-1,-24-2,-18-2,-21-3,-18-4,-21-4,-9-3,-12-6,-3-4,-12-5,0-5,6-5,-1-5,13-4,9-6,12-3,18-4,15-4,24-3,21-2,21-2,24-1,27-1,24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115">1103 5714 10813,'-6'13'-704,"5"-9"967,-1 1-80,2-1-125,0 0 10,0 2 27,0 0-23,2 2 0,0 2 7,2 1 4,1 2-39,2 1-8,0 2-127,1 2 53,-2 1-24,2-1 42,-1 2-187,0-2 40,0 1-199,0-1-164,-1-1 264,-1 0-235,0 0 260,0 0 0,1 1 0</inkml:trace>
  <inkml:trace contextRef="#ctx0" brushRef="#br3" timeOffset="116">1614 5823 8812,'5'-2'788,"-3"0"-653,-1-1 9,0 0-12,0 1-2,-1-1 4,1 0-116,0 1-41,0 0 1,-1 0-67,1 1 98,-1-1-10,0 0 31,0 0 13,0 0 34,0 0-49,0 0-30,0 0 50,-1 0-57,0 0 61,-3 1-13,-1 0 6,-1 0-15,-2 1 12,-1 0-96,-2 0 71,-1 1-66,0 1 133,-2 1-31,1 1 31,1 2-45,1 2-147,1 1-44,2 0-3,1 2-97,1-1 229,2 1-105,2-1 120,0 0-19,2-2 13,0-2-30,1 0 22,2-2 0,3-2-1,1-1-9,2-1 110,1-2 11,0-2 24,1-2-22,0-3 3,-1 0 52,1 0-3,-2-1 95,-1 2-91,-1 0 36,-2 1-35,-1 3 16,-1 0 8,-1 2 164,-1 0-125,0 4 44,0 1-146,-2 5 16,1 3-11,-2 4 36,0 2-212,1 2 61,-1 1-188,1 0-145,1 1 82,-1-1-116,1 1 125,1-3-321,0 0 75,1-2-212,1-1 239,2-1 127,0-2 0,2 0 1</inkml:trace>
  <inkml:trace contextRef="#ctx0" brushRef="#br3" timeOffset="117">1725 5847 9177,'-4'-3'1968,"3"2"-1793,1-2-87,0 2-28,-1 0 50,0 1 23,0 0-219,-1 3 103,-1 2-228,-1 3 227,-2 4-125,0 2 136,-1 2-181,1 0 71,0 1-71,1-1 109,0 1-43,2-1 81,0 0-13,2-2 2,0-1 11,1-2 12,1-2 4,1-2 1,2-1 109,3-2-82,3-2 80,2-1-99,3-2-27,1-3 21,1-3-22,1-3-61,-2-2 68,1-2-72,-2-2 90,-1-1 149,-3-2-33,-1 0 130,-4-1 103,-1 0-72,-3 1 162,-2 1-239,-2 2 3,-2 2-138,-4 2 61,-1 3-42,-3 3-85,1 1-11,-1 4-76,0 1-570,1 2 189,1 3-396,2 3 205,2 3 124,1 1-153,2 0 0,0 0 0</inkml:trace>
  <inkml:trace contextRef="#ctx0" brushRef="#br1" timeOffset="118">6164 5816 8191,'-4'3'1282,"2"-3"-1046,1 0-46,0 0-133,1-1 79,0 0-164,-1 0 128,1 0 11,0 0-10,0 0 4,-1 0-40,-1 0 5,0 1-5,0 0 13,0 0 10,-2 0-12,1 0-2,-2 0-4,0 0 11,-1 0 2,-1 1 3,-1 2-54,1 1 32,-2 2-38,0 1-94,0 1 103,1 0-110,0 1 130,0 0-118,2 0-44,1 1-8,1-1-127,1 0 208,0-1-107,2 0 137,0 0-16,1-2-3,-1 0-12,2-1-11,0 0 15,1-2-11,3 0-5,1-1 111,2-1-84,0 0 94,2-1-100,-2 0 96,2-1-67,-2-1 81,1-2 18,-3 2 42,1-2-3,-3 2-9,-1 0 31,-1 1-62,-1 0 97,-3 1-68,-1 1-44,-5 2 28,-1 1-89,-2 3 31,-2 1-20,1 2 41,-2 0-70,1 1-30,1 1-3,1 1-129,0 0 28,2 0-9,1 1 5,1 0 55,2 0-55,2 0 13,2 0-14,0 0 23,1-1 29,2-1-44,2-1 45,3-2 25,2-1-43,3-2 35,1-1-155,2-2 115,0-2-121,0 1 22,0-2-47,-1 0 10,1 0 18,-2-2 77,0-1-17,0-3-38,-1-1 0,1-3 0</inkml:trace>
  <inkml:trace contextRef="#ctx0" brushRef="#br1" timeOffset="119">6270 5899 9520,'1'3'-1292,"0"-2"1292,0-1 0,1 0 512,0-1-86,1-1 374,0-1-253,2 0-90,0-2-117,2 1-25,0-1-175,2 0 80,0-1-75,1 1-35,1-2-54,1 2-9,0 0 30,0 1 149,-1 1-46,-1 1 39,-1 1-49,-1 0-216,-1 1 48,-1 0-176,-1 1-127,-1 2 97,-2 1-133,0 2 101,-2 1 58,-2 2 42,-1 1 31,-5 1 56,-1 0 67,-3 0-65,0 0 59,-1 0 12,0-1-31,1 0 40,1-1-52,1-1 91,1-1-63,2-2 75,1 0-82,2-2 10,1 0 7,0 0-3,3-1-84,-1-1 57,1 0 34,1 0 111,1 0 0,2-1-22,1 0 66,3 0-34,-1 0 144,2 0-139,0 0 61,1 0-113,1 0 62,0 1-50,0 0-15,-1 2 59,0 1-49,-1 2-48,0 0-49,-1 2-4,-1 2-78,0 0 43,-2 1-10,-1 0-2,-2 2 9,-1 0-61,0 0 16,-1 0-19,-2-1 151,-1-2-52,-3-2 45,-1-1 8,-1-1-28,-1-2 29,0-1-43,0-1-86,0-1-18,-1 0-4,1-1-431,-1-1 174,1-1-290,0-2 214,2-1-377,0-2 346,2 0-357,0-1 487,1-1 0,-2-1 0</inkml:trace>
  <inkml:trace contextRef="#ctx0" brushRef="#br1" timeOffset="120">3580 5841 10813,'-5'5'-505,"3"-4"512,-2-1 270,1 0-49,-1 0 154,2 0-120,-1 1 0,1 0 29,0 2-22,0 2-261,1 2 30,0 2-250,1 2 78,0 1 89,0 0-46,1 3 178,2 0-138,1 2 31,2 0-6,1 0-196,2 1 174,-1-1-220,0 0 201,1-1-271,-1 0 173,1-2-262,-1 0 258,0-3-299,0 0 203,1-2-172,-3-2 166,2-1 103,-1 0 0,0-1 0</inkml:trace>
  <inkml:trace contextRef="#ctx0" brushRef="#br1" timeOffset="121">4316 5906 10813,'-7'-10'-503,"4"6"673,0-1 95,0 1 138,0-1-5,0 1-242,-1 2-27,1-1-3,-1 2 54,1 0-133,-2 1 65,0 0-218,0 0 193,-1 1 24,0 1 120,0 2-39,-1 1-159,0 1-42,1 0-160,1 1 65,0 1-12,2-1 83,0 1 21,2 0-5,0-1 72,1 2-59,0-2 91,2 1-18,0 0 15,3-1-21,2 1-24,2-1 24,1 0-23,2 1 25,0-1-120,1 1 78,1-1-83,0 1-7,-1 1 85,1-1-92,-2 1 114,-1 1-117,-2-1 80,-1 1-101,-3-1 243,-1 0-114,-2 0 109,-1-1-146,-2 0 95,-1 0 15,-2-1 14,-3-1-10,-2 0-93,-1-1 23,-1-1-15,-1 0 42,0-2-18,0-1 51,0 0-38,0-2-66,1-1 36,2-3-65,1-2-22,2-2 73,2-4-82,1-1 77,2-2-62,1 0 33,1-2-41,3 0 64,2 0-17,2 0 11,1-1-15,1 2-63,0-2-21,-1 3-9,0-1 22,-2 3-11,0 1-17,-2 1-25,-1 2-303,-2 1 128,0 3-203,-1 0 139,0 2-263,0 1 212,-1 1-255,0-1 324,0 0 0,0-2 0</inkml:trace>
  <inkml:trace contextRef="#ctx0" brushRef="#br3" timeOffset="122">1189 5879 10813,'3'-6'-29,"0"3"-32,2 0 144,2 1-214,1-1 124,1 2-197,1 0 192,1 1-143,1 0 121,-1 0-157,2 0 52,-1 2 90,0 1-5,0 2 97,0 1 7,-2 2-22,0 1-9,-2-1-18,-2 3-43,-1-1 31,-2 1-30,-2-1 397,-1 2-72,-2-1 253,-2 1-147,-4-1-306,-1-1 110,-3 0-212,0-1-258,1-2 83,0 0-257,1-1 19,0-1 38,1 0-197,0-1 0,-1 2 0</inkml:trace>
  <inkml:trace contextRef="#ctx0" brushRef="#br1" timeOffset="123">6266 5903 10602,'1'-6'536,"-1"3"-115,0 2-125,1 1 103,0 3-305,1 3 62,0 3-167,1 3 49,1 2-38,-1 1 65,1 0 29,-1 2-143,1-1 44,-2 1-207,2-1 115,-2 0-318,1-1 110,-1 0-235,0-1-149,0 0 169,-1-2-123,1-1 247,0-1 187,0-2-1,1 1 1</inkml:trace>
  <inkml:trace contextRef="#ctx0" brushRef="#br1" timeOffset="124">6556 5966 10813,'-16'0'0,"11"0"0,-2 0-272,4 0 95,-1 0-149,1 0 185,1-1 378,1 0 4,0-1 259,1-1-124,0 0-71,0-1-58,1 1-38,1-1-5,2 1 3,1-1-2,2 0 4,1 0 50,1-1-33,0 0 67,3 0-84,0 0 28,1 0-37,0 1-7,1 2-135,-1 0 32,0 2-133,-1-1 145,0 2-163,-2 1 91,-1 2-143,-1 2-2,-3 1 44,-1 2-87,-2 1 155,-2-1-71,-2 2 138,-3-1-78,-3 0 65,-2 0-57,-4-1 42,-1-1-45,-1 0 179,-1-2-97,1-1 123,0-1-128,1-1-391,2-1 74,1-1-248,3 0-627,2-1 461,3 0-686,1-2 573,3-1-1,0-3 1</inkml:trace>
  <inkml:trace contextRef="#ctx0" brushRef="#br3" timeOffset="125">888 6022 10813,'5'-20'-285,"-2"11"358,-1 1 89,1-1 0,0 1 20,0 0 109,0 0-21,0 0 21,-1 2-241,0 1 41,0 1-189,-1 1-6,0 1 99,0 1-244,-2 0 182,-1 1-138,-2 1 129,-3 2-33,-1 1-5,-3 3 48,-1 1-86,-1 2 163,-2 1-94,1 1 91,-1 1-35,2 1 20,-1 0-26,2 2 46,0-1-27,3 1 29,0-1-20,3-1 91,0 0 35,2-1-3,1-2-9,2 0-108,0-4 21,2 0-15,2-3-56,3-1 53,3-1-52,2-1 72,2-2 6,1-2-5,0-3 11,-1-1-94,0-4 71,-1 1-76,-2-2 76,0 0 122,-2 0 23,-1 0 14,-1 1-46,-1 0-9,-1 2 23,-1 1 15,-1 1-45,0 2-50,0 1-30,-1 2 70,-1 0-182,1 2 53,0-1-156,0 2 153,1 1 15,0 2 53,0 3 11,1 3-308,1 0 78,1 2-218,0 0 143,1 1-220,1 2 93,0-2-169,2 1 198,-1-3 59,2 0 30,-1-3 0,2 1 0</inkml:trace>
  <inkml:trace contextRef="#ctx0" brushRef="#br1" timeOffset="126">6545 5944 8874,'-8'-1'1825,"5"0"-1112,1 0-74,0 0 303,2 1-336,-2 1 208,2 2-722,0 6 43,1 0-119,1 4-132,1-1 110,1 3-190,1-1 275,0 1 35,0 0 51,-1 0-108,0-1-496,-1 0-584,1-1-78,-2-1-146,0-1 484,0 0 258,0-3 62,0 0 96,1-3 0,0 1 0</inkml:trace>
  <inkml:trace contextRef="#ctx0" brushRef="#br1" timeOffset="127">4042 6031 10813,'0'-14'-2477,"-1"6"2332,0 1 145,-2 0 864,-1 0-129,-1 0 562,0 1-492,-1 0-417,0 2-138,0 0-93,0 1 49,0 1 64,-1 1 21,1 0-29,-1 1-633,-1 1 135,0 0-394,0 4 363,-1 0 58,1 3 55,-1 1-98,0 1 79,0 0 77,1 2-19,1 0 102,0 0-6,2 1 13,2 0 24,1-1 6,1 0-32,1 0 38,2-2-25,1 0 116,3-2-72,2-1 83,1-2-109,2-2 84,0-1 35,-1-1-5,2-1 12,-2-2-101,1-1 25,-1-3-20,0-2-39,-1-1 27,-1-1-16,-1 0-67,-2-1 85,-1 1-88,-1-1 99,-2 1 60,0 1-52,0 0 53,-1 3-83,0 0 104,-1 1 5,0 2 16,0 2-101,0-1-97,0 2 0,0 0 20,0 2 91,0 2-12,1 3 34,0 1-107,1 2-183,1 1-35,2 1-153,2-1-62,3 1 77,0 0-104,3 0 138,-1 0-244,3-1 107,0-1-96,1-1 206,0-2 146,1 0-1,0 0 1</inkml:trace>
  <inkml:trace contextRef="#ctx0" brushRef="#br1" timeOffset="128">3490 6052 10813,'0'-5'-2212,"0"3"2285,0 0 379,0 1-226,0-1-8,0 0-122,0 1 17,0-1-87,0 1 53,0-1-59,0 1 37,0-1 25,0 0-28,0 0 32,0 0-3,0 0 0,0 0-2,0 0-1,0 0 30,-1 0-25,0 1 20,0-1-63,-1 0 32,0 1-28,-2 0 40,0-1-3,-2 1-3,0 0 7,-2 0-101,-1 1-5,-1-1-30,0 1 32,-1 0-70,-1 0 96,1 0-95,0 1 117,1 0-76,-1 1 40,2 2-55,0 1 66,1 0 13,1 1-23,1 0 18,-1 1-28,2 0 19,-1 1-20,1 0 42,1 1-25,1-1 25,0 1-27,1 0-25,2 1 22,-1 0-20,2 0 33,0-1-39,2 1 30,3-3-32,1 1-9,3-2 31,-1-1-35,1-2 41,1 0-3,-2-2 1,1 0-10,-2-1 32,0 0-28,-1-1 28,-1 0-30,-2-2 86,1-1 23,-2-3 5,-1 1-10,0-2 28,-1 0-67,0 1 80,-1-2-132,0 1 24,0 0-14,0 0 29,0 1-89,0 2 62,0-1-68,0 2 0,0 0 65,0 1-71,0 1-23,0 1 55,1 1-77,1 0 90,2 2 1,0 1 7,1 3-102,0 1-23,1 2 0,1 0 9,0 1-64,0 1 25,0-1-133,1 1 125,0-2 30,1 1 43,-1-3 26,0 1-113,-1-3-9,0 0-98,1-2 0,0 1 0</inkml:trace>
  <inkml:trace contextRef="#ctx0" brushRef="#br1" timeOffset="129">3657 6048 8544,'-6'2'56,"3"-2"303,0 0-36,1 0-92,-1 0 119,2 0-192,1 0-68,-1-1-12,1 0-105,0-1 133,1-1-83,2 0 61,1 0-52,2-1 69,1 1 8,2-1-50,0 1 26,1 0-5,2 1 17,0 0 5,0 1-19,2 0-15,0 1 5,-1 0 10,0 2-23,-2 0 15,-1 3-15,-1 2 16,-2 2-34,-2 1 31,-2 2-25,-1-1 30,-2 3 46,-1-1-41,-1 1 32,-6 0 89,1-2-85,-4 0 92,-1-2-120,0-2-120,-1 0 84,1-1-79,-1-1 5,0 0-31,1-2-1,0-1 19,1 0-429,1-2 107,1 0-371,1 0 149,2-1 78,0-2-119,1-1 0,-1-3 0</inkml:trace>
  <inkml:trace contextRef="#ctx0" brushRef="#br1" timeOffset="130">6529 6401 10813,'2'-8'-1107,"0"5"1271,4 1-103,1 0-145,3 0 89,1 0-108,1 0 16,2 0 73,0-1-82,1 1 98,1 0 1,-1 0-1,2 0-153,-1-1-38,1-1-154,0-2 0,1-1 1</inkml:trace>
  <inkml:trace contextRef="#ctx0" brushRef="#br1" timeOffset="131">6904 6373 10813,'-16'0'-892,"11"0"676,1 0 224,1 0-252,0 0 158,1 0-253,1-1 235,0 1-66,0-1 97,-2-2-96,0-2 0,-2-1 1</inkml:trace>
  <inkml:trace contextRef="#ctx0" brushRef="#br1" timeOffset="132">6818 6359 10813,'-8'2'496,"4"0"-104,3-2-222,-1 0-10,4 0-9,0 0-313,4 0 146,3 0-209,2 0-343,2 0 231,2 0-324,1 0 298,1 0 76,-1 0-14,2 0-56,-1 0 0,1-1 0</inkml:trace>
  <inkml:trace contextRef="#ctx0" brushRef="#br1" timeOffset="133">7248 6365 11021,'0'7'1561,"0"-3"-1485,1 0 76,1 3-184,0 1-290,2 1 96,0 2-235,0 1 255,-1 0-304,0 2 133,0 0-236,0 0 268,-1 1-22,0-1 122,-1 0-101,2 1 156,0-2 0,1 2 1</inkml:trace>
  <inkml:trace contextRef="#ctx0" brushRef="#br1" timeOffset="134">5857 6390 10813,'-1'-8'-528,"1"4"450,2 2 169,2 0 22,3 0 97,1 0 23,2 1-290,2 0-89,2 1-178,0 0-7,2 0 252,0 1-190,0 0 71,2 2-222,-1 0 0,2 2 1</inkml:trace>
  <inkml:trace contextRef="#ctx0" brushRef="#br1" timeOffset="135">5159 6420 10813,'4'-15'-658,"1"9"486,2 3 227,3 0-123,1 1 53,2 1-24,1-1-13,1 2 16,-1-1 72,1 1 0,-1 1-211,0-1-51,1 2-210,1 0 0,1 2 0</inkml:trace>
  <inkml:trace contextRef="#ctx0" brushRef="#br1" timeOffset="136">3084 6413 10813,'14'0'-671,"-6"0"481,0-1 146,1 0-120,0-1 190,2 1 27,1 0 103,0 0 18,0 0-194,1 0-131,0 1-223,1 0-98,0-1-1,1-1 1</inkml:trace>
  <inkml:trace contextRef="#ctx0" brushRef="#br1" timeOffset="137">2351 6438 10278,'9'-9'817,"-2"4"-526,2 2-22,2 1 23,2-1-358,2 2 65,2 0-217,2 1-164,0 0 12,1 0-325,2 1 20,0 0 0,2 1 1</inkml:trace>
  <inkml:trace contextRef="#ctx0" brushRef="#br1" timeOffset="138">4505 6476 10813,'0'-12'-187,"1"8"320,2 2 129,2 2 29,3-1-426,1 1-263,3-1-235,0 1-1,3 0 273,-2 1 121,4-1 0,0 2 0,1 1 0</inkml:trace>
  <inkml:trace contextRef="#ctx0" brushRef="#br1" timeOffset="139">3936 6486 10813,'-6'-8'-294,"4"5"427,2 0-232,-1 2 167,1-1-210,1 1 32,2 0 46,3 0-51,3 0 135,4 1 20,3 0 74,2 0 12,2 0-149,0 0-184,1 1-192,-1 1-158,2 1 0,-2 2 1</inkml:trace>
  <inkml:trace contextRef="#ctx0" brushRef="#br1" timeOffset="140">1763 6503 10813,'9'-2'-691,"-3"1"538,0-2 174,0 0-93,2-1 175,1 2 0,2-1 81,-1 1-1,3 0-161,0 2-63,1-1-92,1 1-4,0 0-173,0 0 84,1 1-197,-1 1 149,0 1 15,1 3-1,0 0 1</inkml:trace>
  <inkml:trace contextRef="#ctx0" brushRef="#br1" timeOffset="141">1084 6554 10813,'10'-5'-1372,"-7"2"1831,-1 1-55,0 0-113,2 0-29,1 1 1,1 0-442,2 0 90,0 0-310,1 1 219,1 0 175,0 1 23,2 0 93,-1 1-328,1 1 9,1 2-306,-1 0 92,2 1-1,1 1 1</inkml:trace>
  <inkml:trace contextRef="#ctx0" brushRef="#br1" timeOffset="142">724 6602 9524,'4'1'-1037,"2"-2"1248,0-2 226,2 1-334,1 1 59,1 0-193,2 0 110,1 1-257,1 0 63,1 0-228,1-1 136,2 0 0,0 0 0</inkml:trace>
  <inkml:trace contextRef="#ctx1" brushRef="#br2" timeOffset="120">5261 6931,'-12'40,"-24"-1,-27-1,-24-2,-18-2,-21-3,-18-4,-21-4,-9-3,-12-6,-3-4,-12-5,0-5,6-5,-1-5,13-4,9-6,12-3,18-4,15-4,24-3,21-2,21-2,24-1,27-1,24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 timeOffset="144">6144 6679 8191,'7'-8'2712,"-1"5"-2175,2-1-156,0 1-155,2 0-115,1 1-4,1-1 52,1 0-50,0 1-13,1 0-36,-2 1-165,1 0 165,-3 1-161,0 0 173,-2 0-88,0 1 45,-3 1-74,-1 4-77,-2 1 7,-1 4 37,-3 1-20,-1 3 1,-5-1-9,-1 2-106,-3 0 102,0 0-87,-1-1 1,0 0 23,1-3-7,0 1 132,1-3-35,0 0 21,2-1 67,1-2 37,2-2-4,1-1-19,2-1-10,0 0-50,2-2 66,0 1 11,1-1-27,1-1 46,0 1 51,3-1-93,2 0 102,1 0-7,3 0 46,0 0-7,1 0-15,1 0 7,0 0 36,1 0 2,0 0-9,0 1-104,-2-1 34,1 2-22,-1 0 206,-1 3-63,0 1 193,-1 1-168,-1 2 1,-1 1-96,-2 2 12,-2 0-92,0 2-6,-2 1 0,-1 0 6,-2-1 87,-1 1-23,-2-1 6,-3 0-102,-1-2 21,-2-1-49,0-1 55,0-1-95,0-2 99,0-2-115,1-1 144,0-1-472,1-1 118,-1-1-321,3-1-434,-1-2 268,2-3-408,1-4 409,2-2 183,1-3 19,0-2 0,-1-2 1</inkml:trace>
  <inkml:trace contextRef="#ctx0" brushRef="#br0" timeOffset="145">7142 6651 10813,'0'7'-2294,"0"-4"2948,0-2-114,0 0 712,0 0-333,0 1-259,0 1 20,0 2-232,0 3 15,0 3-107,1 3-1,2 2-196,1 2-45,2 1-158,2 1 177,-1 0-466,1 1 227,-1-1-279,0-1 244,-1-2-264,0 0 38,-2-1-223,0-2 197,-1 0 133,0-2-21,-2-2-1,0 0 53,-1-3 24,1 0-2,-1-1 311,0-2-103,0-1 286,0-1 40,0-1-188,0-1 138,0-2-245,1-4 58,0 1-46,1-2-210,-1 0 23,1 0-225,0 0 322,-1-1-71,-1 1 195,0 0-142,-1 1 290,-1 0-86,-3 1 276,-2 2-259,-2 1 193,-2 1-165,-1 1 197,-3 2 32,-1 2-54,-1 3 123,1 2-205,-2 2-96,2 1-44,0 1-39,3 0 22,2 0-4,2 1-14,3-1 16,1 0-184,3-1 47,2-1-217,1-1 182,3-1-309,3-2 137,3-1-212,2-1-344,3-3 206,0 0-301,1-1 306,1-1 165,-1-2 19,0-2 93,-1-1-423,-2-3 411,-1-1-335,-2-2 428,-2 0 0,0-1 0</inkml:trace>
  <inkml:trace contextRef="#ctx0" brushRef="#br0" timeOffset="146">6141 6684 12357,'-1'19'815,"1"-4"-567,0 3-67,0 4-135,0 3-10,0 2-129,0 1-103,0 0 42,0 0-136,0-1 208,0-1-447,0-1 185,0-3-301,1 0-239,0-4 274,0-2-154,2-4 337,1-2 269,2-3 0,0 0 0</inkml:trace>
  <inkml:trace contextRef="#ctx0" brushRef="#br1" timeOffset="147">228 6693 10813,'-2'7'-1519,"1"-7"1539,0-1 230,0-2-82,1-2 98,-1 1-168,1-2-90,-1 2 46,1 0-47,0 1-97,0 1-190,0 1-109,2 0-24,-1 2 135,4 1 139,0 0-7,3 2 66,1 0 0,2 1 1</inkml:trace>
  <inkml:trace contextRef="#ctx0" brushRef="#br0" timeOffset="148">5747 6689 9338,'-5'-1'2028,"3"0"-1929,1 3 161,1 0-172,0 5 92,0 1 15,0 4-47,-1 3-66,0 2 7,-1 4-19,1 1 5,0 2 95,0 2-87,0 0 73,1 1-43,0 0-139,0 0-32,0-3-7,0 1-298,0-4 212,0 0-222,0-4 176,1 0-209,0-4 79,0 0-160,0-4 103,1 0 200,-1-4-140,0 0 199,1-2-181,-1-1 74,2-2-93,0-2 0,2 0 0</inkml:trace>
  <inkml:trace contextRef="#ctx0" brushRef="#br0" timeOffset="149">6458 6730 8847,'3'-7'1536,"-2"5"-1053,-1 0-102,0 0 28,0 0-45,0 0-275,1 1 22,0 0-177,0 0 68,0 1 18,1 0 73,-1 0 52,1 0-119,-1 1 42,1 1-194,-1 3 115,1 3-35,0 5 103,1 1-103,-1 5 142,0 1-153,0 2 127,0 1 72,0 1 52,0 1 55,0 0-84,0 0-49,0-1-5,1-1 38,-2-1-26,2-2-152,-2-1 11,1-3-154,-1-1 165,1-4 1,-1 0 88,0-3-29,0-2-89,-1-1 51,1-2-55,-1-1-226,0-1 125,0-2-179,0-1 218,0-3 68,-1 0 16,0-3-41,-1 0-48,0 0 24,0 0-36,0-2 44,1 2 42,-1-2-35,1 0 27,1-1-22,0 0 102,0 1 37,0-1 4,1 0-12,0 0-92,3 0-1,0 0 5,1 1 201,1-1-44,1 2 216,0 0-90,0 0 15,-1 1-92,0 1 0,1 1-252,-1 1 145,-1 1-123,1 0 138,0 1-101,-1 0-47,-1 1-7,0 1-66,-1 1 71,0-1-11,-1 1 11,-1 0-10,1 1-22,-1 1-23,0 2-64,-1 2 128,0 1-71,0 1 91,-2 1 1,-2-1-2,-1 1-6,-1 1-7,-2-1 106,0 0-74,0 1 87,0-1 46,2 0-33,1-1 141,0 1-133,2-1 113,0 0-17,2 0-3,1 0 8,0-1-144,2 0 41,0 0-25,4-2-82,3 1-34,2-1 21,2-2 10,1 0-433,3-2 100,0 1-376,2-2-356,0 0 471,0-1-507,0-3 524,-2-2 0,2-2 1</inkml:trace>
  <inkml:trace contextRef="#ctx0" brushRef="#br3" timeOffset="150">1579 6775 9993,'-8'0'-477,"4"-1"702,1-1 1,0 0-132,-1-1 35,0 0-31,1 0 8,-1 1-11,0 0 0,0 0-109,1 0-17,-2 0-115,0 1 100,-2-1-99,0 1 170,-2 0-89,-1 1 97,-2-1 6,-2 1-67,1 0 46,-1 1 86,1-1 85,0 2 20,2 1-37,1 2-213,1 0 65,3 1-65,1 1 28,2 0 64,1 1-64,1 0 67,2 0-6,1 0-29,3 1 19,2-2-104,4 1-18,2-1-14,3 0 10,0 0 10,2 1 61,-2-1-53,2 1 67,-4 0-91,2 1 65,-4-1-70,1 2 97,-3-1-16,-2 1 12,-2-1-23,-2 1 29,-1-1-26,-2 0 24,-2-1-37,-1 1 97,-3-2-69,-3 0 75,-1-1 22,-2-1-73,0 0 91,1-2-105,0-1 134,2 0-96,0-1 109,2-1-100,0-1 2,3-3 4,0-2-9,2-3-11,1-2 19,1-3-15,2-2-16,2-1-122,3 0 73,1-1-72,1 0 22,0-2-27,1 3-23,0-1 8,-2 3-13,1 1-37,-1 2-10,-1 2-141,-1 1 106,-1 3-161,-2 1 170,0 3-3,-1 0 106,-1 0-14,0 1 0,0-1 0</inkml:trace>
  <inkml:trace contextRef="#ctx0" brushRef="#br1" timeOffset="151">7395 6776 9805,'-8'14'1882,"6"-6"-1941,1 0-406,1 1 223,0 1-301,0 1 111,0 0-203,0 0 247,1 0 144,0-1 0,2 1 0</inkml:trace>
  <inkml:trace contextRef="#ctx0" brushRef="#br1" timeOffset="152">254 6783 10813,'-2'9'-1417,"1"-5"1737,-1 0-76,0 2-150,0 2 2,0 2-123,2 1 37,-1 1-170,1 1-33,1 2 69,1 2-101,2 1 174,1 2-133,0 2 49,2 2-155,0 2 0,0 1 0</inkml:trace>
  <inkml:trace contextRef="#ctx0" brushRef="#br0" timeOffset="153">5614 6905 11587,'26'-4'544,"-13"1"-397,3 0 48,1-2-57,0 0 30,2-1-12,-1 1 15,0 0-40,0 0-136,-2 0-5,0 1-134,-2 0 160,0 0 38,-2 2 72,-1-1 14,-1 1-1162,-2 0 244,-2 1-635,-1-1 626,0-1 379,-2-1 0,1-1 1</inkml:trace>
  <inkml:trace contextRef="#ctx0" brushRef="#br3" timeOffset="154">1096 6851 10098,'0'-9'80,"0"4"4,0 0 73,0 1-86,0 0-9,2 0-28,0 1-14,1 1 39,-1 2-25,1-1-15,0 1-28,-1 2 24,1 1 8,-1 3 71,1 4-108,0 2-38,0 3 61,1 1-83,-1 2 118,2 0 18,-1 0-31,0 1 25,1-1-174,-1-1-27,1 0-23,-1 0 43,1-2 5,-2-1-25,0-1-37,0-2 41,-2-2-23,1-3 93,-2-1-113,0-2 199,0-1-73,-1-4 67,0-1 50,-2-6-95,0-1 102,-1-4-3,0-1-81,2-1 105,-1 0-122,2 0 194,0 1-53,1 0 187,0 3-176,0 0 38,2 3-121,2 2 66,1 1 82,2 1 72,1 2-24,2 1-1,1 1-214,1 1-5,1 0-16,1 1 24,0 2 72,0 1 0,1 2 8,-2 2-201,0 1 51,-1 0-203,-2 1 185,-1 0-143,-3 0 203,-1 1-133,-2 0 131,-1 1-20,-3 0 11,-1 0-8,-3 0 109,-4-2-80,-2 0 83,-2-2-144,0-1 38,-2-1-33,1-1 47,0-2-161,2 0 36,-1-1-147,2-1-25,0 0-29,0-2-106,0-1 0,0-1 0</inkml:trace>
  <inkml:trace contextRef="#ctx0" brushRef="#br3" timeOffset="155">1761 6884 10813,'-1'-12'-852,"0"7"1161,-1 0 317,0 1-409,0 1 89,-1 0-261,0 2 154,0-1-241,-1 1 52,-1 1-207,-1 2 212,0 0-172,-2 4 137,0 2-167,0 1 124,0 2 35,0 0 59,2 1 18,1-1-37,1 0 17,1 0-81,2-1 34,1 0-23,1-2 25,2-1 26,4 0-120,3-3-30,3 0-7,3-2 23,1-1-247,2 0 76,-1-1-236,0 0 195,0-2 85,-1-2 0,2-2 0</inkml:trace>
  <inkml:trace contextRef="#ctx0" brushRef="#br0" timeOffset="156">6779 6932 10256,'4'-6'1339,"-2"4"-821,-4 3 188,1 0-581,-2 3-147,1 3 163,-1 1-331,1 2 174,1 2-207,-1 0 170,1 1-153,0 0 64,0 1-140,1-1 150,0 0 79,0-2-50,0-1 1,1-1-109,1-2-21,1 0 0,2-3 147,0 0 106,2-2 40,0 0-19,1-2 9,1 0 39,0-1-1,0-2 12,2-2-28,-1-3-23,0-1 39,0-2-88,0 1 14,-1-2-10,-2 0 26,-1 0 7,0 0-7,-3 0 8,0 2-7,-2 1 3,0 1-4,0 2-30,-1 1-93,0 3-58,0 0 13,-1 2 26,0 1 238,-2 2-98,0 3 103,0 2 60,1 3-35,0 0 173,2 1-182,0 0 123,0 0-56,1-1 33,1 0-18,2-1-126,1-2 8,1-1 26,1-2-160,1-1 152,0-2-109,0 0 129,-1-1 25,0-2-37,-1-1-15,1-2-471,-1-2 75,-1-4-296,-1-1 267,-1-2 0,0-1 69,-2-1-97,1 0 118,-2 0 50,0 0 0,0 1 73,-1 2-14,-2 1 20,0 2-8,0 2-20,-1 1-350,1 2 98,0 1-268,2 1 161,0 1 20,1 0 1</inkml:trace>
  <inkml:trace contextRef="#ctx0" brushRef="#br3" timeOffset="157">947 6982 10813,'0'-13'-332,"0"8"477,0-1 119,0 1-82,0 0-55,0-1-17,0 1 23,0 1-90,0 0 24,0 0-159,0 1 156,-1 1 21,1 0 89,-1 0 19,0 0-359,-1 2 87,-1-1-279,-1 1 169,-2-1-34,-1 2 64,-2 1-114,0 1 127,-3 2-5,0 2 80,0 1 8,-1 1 27,-1 2-50,1-1 39,-1 2 125,2 0 60,-1 1 10,4 0-35,0 1-76,3 0-39,1 0 65,2-1-61,2 0 28,0-2-18,2-1 23,2-1-52,2-2 39,3-2-40,2-1 43,1-2-18,1-1 12,0-1-14,-1-2 86,0-2-56,0-2 53,-2-2-74,0-2-2,-2 0 5,-1-1-2,-1-1 20,-1 0-9,-1 1 20,-1-1-16,-1 2 14,-1 0-12,1 2 6,-1 1 11,0 2-24,0 1-79,0 2 39,0 4-196,1 0 181,1 6-96,0 0 124,2 3-89,-1 0-40,2 1 4,0 0-228,1-1 147,0 1-238,1 0 167,0-1-10,1-1 66,0-1 0,1 0 1</inkml:trace>
  <inkml:trace contextRef="#ctx0" brushRef="#br1" timeOffset="158">7447 7122 10769,'-9'0'1351,"6"0"-967,1 0-122,-1 1 29,1 2-21,0 3-205,1 4 28,-1 3-197,2 4 224,-1 2-377,1 1 188,-1 1-263,0 1-308,1-1 251,0 2-302,0-4 323,1 0-256,1-2 102,-1-2-198,3-2 358,-1-2 183,1-3 127,1-1-1,2 0 1</inkml:trace>
  <inkml:trace contextRef="#ctx0" brushRef="#br1" timeOffset="159">333 7235 10813,'-11'8'-78,"7"-6"54,-1-1 173,2 2 45,2 1 68,0 2 0,1 2-449,0 1 100,1 2-313,0 1 235,3 3-185,0 0 94,2 2-146,0 1 96,1 1 60,1 0-83,0 0-1,2 1 1</inkml:trace>
  <inkml:trace contextRef="#ctx1" brushRef="#br2" timeOffset="137">5229 7863,'-12'40,"-24"-1,-27-1,-24-2,-18-2,-21-3,-18-4,-21-4,-9-3,-12-6,-3-4,-12-5,0-5,6-5,-1-5,13-4,9-6,12-3,18-4,15-4,24-3,21-2,21-2,24-1,27-1,24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 timeOffset="161">6797 7592 10813,'6'3'187,"-4"-2"279,-2-1-144,1 1 230,0 1-375,-1 2 62,1 2-37,0 2-97,0 2-17,1 2-44,1 3 37,0 1 31,1 2-6,1 1-80,1 1 71,0 0 43,1 0 40,0 1-67,0-1-128,-1 0-45,0-1-94,-1 0-86,0-2 74,-1-1-139,-1 0 207,0-2 19,-1-2 110,0-1-30,0-2 33,-1-2-250,0-1 64,-1-2-189,1 0 182,-1-2 11,0 0-98,0-1 142,-1-2-159,0 0 354,-1-5-110,-1 0 113,0-2 4,-2 0 41,1-1 23,-1-1-39,0 1 37,0-1-117,0 2 149,0 1-165,0 0 162,0 1-116,0 1 157,0 2-283,-1 1 144,0 1-143,-1 1 144,0 1 15,-3 3-16,0 4 11,-1 3 48,-1 4 18,0 0-3,0 3-15,3-1-43,1 0-21,3 0 40,2-1-39,1-1 31,1-1-22,3 0 80,1-3-360,4 0 111,1-2-321,4-1 257,1-3-451,3-1 192,2-2-299,-1-1-480,3-3 385,-1-2-398,0-6 588,-1-1 347,-1-4 138,-1-2 115,-2 0 0,-1 0 0</inkml:trace>
  <inkml:trace contextRef="#ctx0" brushRef="#br0" timeOffset="162">5982 7735 10813,'18'-6'-1821,"-9"1"1348,0-1 290,1-1 38,1 0 920,1-1-106,2-1 507,1 1-432,2 0-423,0 0-134,2 0-83,-1 2-527,0 0 232,-1 1-366,-2 1 280,-2 0-313,-1 2 260,-3 0-350,-2-1 371,-1 0-1,-1 0 1</inkml:trace>
  <inkml:trace contextRef="#ctx0" brushRef="#br3" timeOffset="163">1756 7743 10813,'-1'-9'-822,"0"5"802,0-1 92,0 0 41,0 0 68,-1 0 9,1 0-32,-1 0 1,0 1 16,0 1-12,0 0 13,-1 0-18,0 1 0,0 0 0,0 0-278,0 1 54,-1 1-197,0 0 135,0 0-18,1 0-18,-1 0 41,0 0 45,1 1 68,-1 1 46,0 0-105,1 2-22,0 1-13,0 0 1,1 1 59,1-1 55,0 1-31,0 0 29,1 0 24,0 1-31,2-1 37,0 0-46,3 0 125,2 1-88,2-1 104,0 1-121,0 0 14,1 1-9,-1 0 9,0 0-6,-2 2 17,0-1-13,-2 1 49,-1 1 44,-1-2-27,-1 2 24,0-2-69,-1 1-9,-1-1 8,0 0-8,0-1 41,-1 0-26,0-1 44,-2 0-114,0-1 64,-2 0-65,-1-1 74,-1 0-5,0-1 9,-1 0-8,1-1-78,-2-1-69,2 0-103,-2-1 72,1 0 12,1-1 118,1 0-17,1-3 8,1-2 42,1-3-32,1-4 33,2-1 88,3-4-101,2 0 114,4-3-134,3 0 4,3 0 12,1-1 23,0 0-30,1 0-21,-1 0-7,-2 2-10,0 1-157,-3 2 45,-2 2-185,-1 1 179,-3 2-348,0 1 157,-3 3-247,0 0 221,0 3 90,-3-1 36,-1-1 0,-2-1 0</inkml:trace>
  <inkml:trace contextRef="#ctx0" brushRef="#br1" timeOffset="164">381 7666 10813,'-12'9'-741,"5"-5"136,3-2 441,0 1 149,2 1 135,0 1-26,1 1-176,0 0 53,0 2-57,0-1-90,1 2 30,0 1-142,1-1 136,1 2 16,3 0 64,1 2 0,2 0 0</inkml:trace>
  <inkml:trace contextRef="#ctx0" brushRef="#br3" timeOffset="165">1482 7720 10841,'-8'-5'544,"4"2"-815,0 0 170,-1 0 25,1 0 112,-1 0 53,1 0-139,-1 1 53,1 0-198,-1 1 66,-1 0-14,0 1 85,-1 0-28,-2 0 138,-1 0-55,-2 1 51,-1 0-129,-1 1 170,0 2-168,1 0 170,-1 1-39,2 0-25,1 1 41,1-1-52,0 2-13,3-2 11,0 2-8,3-2-21,0 1 28,2 0-23,1-1 36,0 1 5,1 0-4,0-1 0,1 0-1,2 0-79,2-1 31,3 0-46,2 0 49,3 0 23,2-1-9,1 0 101,2-1-42,1 1 56,2 0-65,-1 1-59,1-1 30,0 1-28,-1 1 35,-2 0-3,0 2 7,-3-1-3,-1 1-49,-2 0-1,-1 1-20,-3 0 24,-2 1 15,-2 0 12,-2 0-18,-2 1 16,-2 1-13,-4 0 10,-4 1-7,-3-1 0,-3 0 3,0-2-3,-3 0 5,3-1 1,-3 0-1,4-3 1,0 0-1,2-1 107,2-1 29,1-2 5,2 0-16,3-1-106,0-1 16,3-2-11,1-3 107,2-2 14,3-3 28,4-2-25,4-2-52,2-2-24,3-1 49,0 0-110,1-1 86,0 1-80,-1-1-28,-1 1-12,-1 0-35,-3 2 38,-1 0-56,-2 1-30,-1 1-8,-2 1 25,-2 1-28,0 2-36,-3 1-28,0 2-390,-1 2 214,0 1-451,0 2 396,0 2-29,-2 0 214,-3 1-1,0 0 1</inkml:trace>
  <inkml:trace contextRef="#ctx0" brushRef="#br0" timeOffset="166">5614 7718 8191,'4'1'1543,"-3"0"-736,-1 1-738,0 1-85,0 2 84,1 2-34,0 2 25,1 0-36,1 2 43,0 0-23,1 2 31,0 0 3,0 0-9,2 1 26,-2 0-21,1 0-316,-1 0 56,1 0-220,-1-1 170,0 0 117,0-1 38,-2 1-7,0-1-241,0 0-12,-1-2-77,0-2 150,-1 0 150,0-1 0,-1 0 0</inkml:trace>
  <inkml:trace contextRef="#ctx0" brushRef="#br0" timeOffset="167">5993 7740 8512,'2'-4'1338,"-1"3"-671,-1 0-358,0 0 689,0 0-693,0 0 384,1 1-579,0 0-51,1 0 16,-1 2-134,0 1 182,0 4-122,0 2 132,0 4-119,0 2 88,0 3-75,-1 2 36,0 2 45,0 1-51,-1 0 57,1-1-257,-2 1 61,1-2-234,-1-1 228,2-2-280,-1-1 163,1-2-190,0-3-41,0-1 152,0-3-137,0-1-32,1-3-17,1-3-161,3-2 0,1-1 0</inkml:trace>
  <inkml:trace contextRef="#ctx0" brushRef="#br1" timeOffset="168">7442 7787 10813,'-3'9'-2477,"1"-6"2332,-1 1 145,0-2 361,0 1-53,0-1 325,1 0-290,0-1 128,1-1 728,-1 1-701,2-1 679,-1 1-1318,1 1 176,0 2-239,0 0 282,1 3 10,1 0 150,1 3-71,1 0 31,0 1-863,1 0 214,-1 1-605,0-1 35,-1 0 501,0-3-265,0 2 468,0-3 0,0 1 0</inkml:trace>
  <inkml:trace contextRef="#ctx0" brushRef="#br0" timeOffset="169">6024 7903 10909,'6'-6'1608,"-2"4"-1223,1-2-230,1 0-17,3 0-202,1 0 227,1 0-3,3-1 102,-1 0 1,2 1-1213,-1-1 393,1 0-1036,-1-1 697,2 0 0,0-2 0</inkml:trace>
  <inkml:trace contextRef="#ctx0" brushRef="#br0" timeOffset="170">6293 7924 10813,'6'-9'-1645,"-4"6"1936,-1 0 504,-1 2 263,0-1-554,0 2 111,-2-1-526,0 1-197,-2 1-89,1 2 75,-2 3-165,0 0 267,0 4 35,-1 0 143,1 2 17,0 1-407,0 0 85,1 1-311,1 0 186,0-1 79,2 0 65,1-1 8,0-2 76,1-1 58,1-1-35,2-2 63,1-1 48,1-2-84,1-1 94,1-1-105,1-1 73,-1-1-41,2-1 52,-2-4-61,2-1-11,-1-3 29,0 0-22,-1-2 58,1 1-42,-2-1 36,-1 2 21,0 1-41,-2 1 43,-1 1-54,0 2 0,-1 1 4,-1 2-106,0 0 78,-1 4-83,1 0 105,-2 6-6,1-1 2,0 3-147,0-1 100,-1 0-126,2 0 143,0 0 64,2-2 30,2 0-8,2-2 146,1-1-115,2-1 149,1-1-134,1-2 86,1 0-19,1-2 0,0-3 27,0-3-128,0-3 45,-1-1-40,0-3-43,-1 0 46,-2-1-35,0 0 59,-4 0-115,0 1-39,-2 0-21,-2 0-57,-1 2 52,0 1 13,-3 2-25,0 2-83,-3 1 12,-1 1-153,-2 3-230,0 0 112,-1 2-187,1 0 210,-1 1-58,1 3 60,0 1-79,2 2 101,1 2-54,2 1 89,1 0 62,0-1 140,2 1 121,0 0 0,0 1 0</inkml:trace>
  <inkml:trace contextRef="#ctx0" brushRef="#br3" timeOffset="171">833 7941 10813,'4'-15'-1730,"-3"9"2271,-1 0-193,-1 1 23,1-1-130,-2 1 36,0 0-46,-1 0-162,0 1-39,0 0 0,0 1-178,1 0 195,-1 1-196,0 1 175,0 0-61,-1 1 80,-2 0-17,1 0-106,-2 0 67,0 0-125,-2 3 81,0 0-41,0 2-3,0 2 8,-1 1-80,0 1 124,0 1-39,0 1 64,0 0 22,2 1-18,0 0 15,2 0-16,1 1 5,1-1-13,2-1 9,0 0-50,2-1 39,1 0-36,2-2 43,3 0 25,2-2-18,1-2 23,2 0 72,1-2-68,0-1 73,0-2-95,2-1 79,-2-3 21,0-2 6,-1-1-9,-2-2 26,0 1-53,-1-1 79,-2 0-57,-1 0-26,-1 1 36,-1 0-47,-1 2 54,-1 0-31,0 3 26,-1 0-19,0 2-163,0 0 29,0 3-66,0 2 69,0 4 83,0 2-112,0 3 81,0 1-94,0 1 105,0 2-35,1 1 25,0 1-49,3-1-280,2 1 37,0-1-179,2 0 141,0-2 73,1 1-20,1-2 0,1 1 1</inkml:trace>
  <inkml:trace contextRef="#ctx0" brushRef="#br3" timeOffset="172">920 7870 10813,'-4'0'-6,"2"0"-218,2 0 120,0 2 34,1 2 41,0 2 0,1 3 54,-1 1-84,0 2 84,-1 2 19,0 1-11,0 0 4,1 1-19,-1 0 21,1-1-10,0 1 21,2-1-203,-1-1 50,1 0-195,1-2 191,0 0-146,0-2 63,1-2-43,-2-1 51,1-3 84,0-1 44,0-1-89,-1-1-82,1-3 74,-1 0-36,0-5 163,0-1 24,0-2 0,-1-2 0,0-1 158,-1 1-68,-1-2 154,1 2-198,-1-1 40,0 2-121,0 0 105,0 1-82,1 0 164,0 2-135,1 1 395,0 2-98,0 0 234,1 2-106,1 1-127,1 0-68,2 2-35,-1-1-63,3 1-259,0 1 20,2 0-208,-1 2 140,1 2 86,1 1 46,-1 1-18,1 1-40,-1-1-93,0 2 52,-1-1 1,-1 1 109,-2 0-8,-2 1 3,-1 0 53,-2 0-28,-3 1 28,-1-2-41,-4 1 159,-3-1-33,-2-1 151,-2-1-157,-1-1 59,-1 0-126,0-1 79,0-2-471,0 0 109,1 0-400,2-2 183,0-1-33,0 0 0,1-1 0</inkml:trace>
  <inkml:trace contextRef="#ctx0" brushRef="#br0" timeOffset="173">5544 7907 8857,'0'-5'-662,"0"3"1275,0 1-320,1 0 442,1 1-501,2-1-73,1 1-15,4-1-132,2 1 83,1 0-88,3 0-19,1 0 93,1-1-96,1 1 124,-2-1-2,2 1 0,-2 0-37,0-1 23,-1 1-357,-2 0 97,0 0-233,-3 0 43,0 0 28,-2 0-125,0 0 0,0 0 1</inkml:trace>
  <inkml:trace contextRef="#ctx0" brushRef="#br3" timeOffset="174">840 7990 10813,'-8'4'-2294,"5"-3"2111,0 0 38,0 0 145,0-1 0,1 0 0,0 0 0,1 0 0</inkml:trace>
  <inkml:trace contextRef="#ctx0" brushRef="#br1" timeOffset="175">431 8094 10813,'-17'16'-438,"8"-12"451,0-4 152,1 1 50,2 1 54,0 1-138,2 0-415,1 3-33,0 0-186,2 2 122,0 0 176,2 3-116,1 0 95,5 2-21,2 1 0,3 1 1</inkml:trace>
  <inkml:trace contextRef="#ctx0" brushRef="#br1" timeOffset="176">7475 8205 10854,'-7'1'1167,"3"1"-725,2 2-177,0 2-126,0 4-145,0 2 166,1 1-200,-1 2 120,2 1-197,-1 0-617,1-1 194,-1 1-526,2-2 395,1 0 90,1-1 0,2-1 1</inkml:trace>
  <inkml:trace contextRef="#ctx0" brushRef="#br1" timeOffset="177">6978 8344 10813,'13'-17'-1632,"-4"10"1406,3 3 118,3 1 45,4 2-47,3 1-33,3 2 14,2 1 59,1 2-1,2 1 1</inkml:trace>
  <inkml:trace contextRef="#ctx0" brushRef="#br1" timeOffset="178">549 8380 10813,'6'0'-758,"-5"0"641,0 1-247,1 2 296,0 2-152,1 2 172,0 3-156,0 1 22,1 1-11,-1-1 55,-1 2 28,0 0 83,-1 1-4,-1 0-23,1 0 0,-1 2 0</inkml:trace>
  <inkml:trace contextRef="#ctx0" brushRef="#br1" timeOffset="179">6476 8415 10813,'14'-2'-2430,"-6"-1"2287,1 0 143,2 0 252,2 1-26,3 2-42,1-1-158,4 2-272,0 0 0,3 1 1</inkml:trace>
  <inkml:trace contextRef="#ctx0" brushRef="#br1" timeOffset="180">5690 8432 10813,'20'1'-2262,"-11"-1"2082,0-3 37,0 1 143,2-1 0,1 2 0,2 1 0,1 0 0,2 1 105,1 0-83,1 2 79,1 0-111,1-1-24,0 1-4,1-2-23,2 0 0,0-1 0</inkml:trace>
  <inkml:trace contextRef="#ctx0" brushRef="#br1" timeOffset="181">4018 8476 10813,'16'-2'-1267,"-9"-1"863,-1-1 55,2 1 112,2 2 48,2 0 300,4 1-36,3 0 249,2 0-271,3 0-145,0 0-145,2 1 15,1 0 58,1 0 140,0-1 24,2 1 0,0-1 0,1 0 0,1-2 0,0 0 0,1-1 0</inkml:trace>
  <inkml:trace contextRef="#ctx0" brushRef="#br1" timeOffset="182">3225 8493 10813,'21'1'-2011,"-13"-1"2246,-2 0 483,0 0-547,1 0-39,-1 1-353,2 0 209,0 1-151,2 0 143,2 1-163,0 0 157,4-1-240,-1 1 122,4-1-223,-1-1 200,2 0 24,1-3 91,2-1 0,1-2 1</inkml:trace>
  <inkml:trace contextRef="#ctx0" brushRef="#br1" timeOffset="183">4869 8494 10813,'24'5'-147,"-14"-3"31,-2-2 261,1-1 8,0 0 139,0 0-30,1 0-403,0 0 72,1 0-260,1 1-108,0 1 194,2 0-177,0 1 190,1 2-97,0-1 129,1 1-136,2-1 173,0-1 0,2-1 0</inkml:trace>
  <inkml:trace contextRef="#ctx0" brushRef="#br1" timeOffset="184">2340 8581 10813,'20'2'-314,"-12"-2"120,1-2 162,1 2-151,1-1 71,3 1-189,1 0 44,1 0 78,3 0-86,0 0 83,5 0-19,0 1 0,3 0 0</inkml:trace>
  <inkml:trace contextRef="#ctx0" brushRef="#br1" timeOffset="185">733 8603 10813,'21'2'-431,"-11"-2"101,2-1 185,2-1-244,2 0 193,5-1 169,1 1 32,5 0 78,-1 1-167,6 1-62,-3 0-102,4 0 10,0 0 8,0 0 122,-2 0-30,2 0 138,-1-1 0,1-1 0</inkml:trace>
  <inkml:trace contextRef="#ctx0" brushRef="#br1" timeOffset="186">1565 8664 10813,'-2'4'-1678,"1"-4"2241,2-2-199,1-1-26,3 0-73,4-1-20,2 0-313,4 2-235,1 1-179,4 0 15,0 1 48,2 0 169,0 0-54,0 0 137,1-1 81,1 0-1,1-1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7:25:17.017"/>
    </inkml:context>
    <inkml:brush xml:id="br0">
      <inkml:brushProperty name="width" value="0.075" units="cm"/>
      <inkml:brushProperty name="height" value="0.075" units="cm"/>
      <inkml:brushProperty name="color" value="#66CC00"/>
    </inkml:brush>
    <inkml:brush xml:id="br1">
      <inkml:brushProperty name="width" value="0.0375" units="cm"/>
      <inkml:brushProperty name="height" value="0.0375" units="cm"/>
      <inkml:brushProperty name="color" value="#333333"/>
    </inkml:brush>
    <inkml:brush xml:id="br2">
      <inkml:brushProperty name="width" value="0.0375" units="cm"/>
      <inkml:brushProperty name="height" value="0.0375" units="cm"/>
      <inkml:brushProperty name="color" value="#FFC114"/>
    </inkml:brush>
    <inkml:brush xml:id="br3">
      <inkml:brushProperty name="width" value="0.075" units="cm"/>
      <inkml:brushProperty name="height" value="0.075" units="cm"/>
      <inkml:brushProperty name="color" value="#33CCFF"/>
    </inkml:brush>
  </inkml:definitions>
  <inkml:trace contextRef="#ctx0" brushRef="#br0">12214 5156 10456,'0'-9'177,"0"4"-9,0 3-158,0-1 55,0 0-55,0 1-66,0-1 208,0 3-164,0-1 152,0-1-173,-2 1 132,1-1-139,-2 2 55,-1 0-12,-3 0 3,-1 0 42,-2 0 7,-2 0-16,0 2 7,-2 1 44,-2 1-30,0 1 37,-2-1-49,0 0 5,-1 1-4,1-2 9,-3 0-6,1-2 24,-1 2-17,1-1 20,-1-2-24,0 1 7,-1-1-4,0-1 9,1-1 14,-1-2-9,-1-1 4,3-4-45,-3 2 20,3-3-13,-3 1 19,3-2-102,-2 1 69,0 1-81,1-3 103,-1 2-85,1-2 54,-1 0-62,2-1 66,-2 1 10,0-1-18,1 1 16,-1-2 87,2 0-63,-1 0 61,1-1-28,0-1-49,2 0 57,-1-2-54,3 0-12,-1-3 17,4 1-16,-2-1-73,3-3 68,0 1-70,2-1 93,-1-3-46,2 2 29,-1-5-41,2 1 50,-2-3-1,2 0-2,1-1-10,-1-1 124,-1 0-103,2-2 110,-1 2-130,0 0 32,0 0-18,-1 0 21,1 1-9,-1-1-93,1 2 76,-2-1-75,0 1-32,0-1 82,0 2-92,-1 0 119,0-2-55,0 0 38,-1 1-59,1-2 56,0-2-43,-2-1 32,1 1-59,-1-1 235,0 0-68,1 2 197,-2-4-166,0 2 10,0-3-94,1 5 17,-2-6-72,2 6 31,0-5-25,-1 4 63,1-1-69,-1 0 55,1 0-63,0-1-59,-1 1 81,0-4-104,2 4 115,-3 0 18,2 0-13,-1-1 16,0-1-41,1 1 102,-1-1 11,1 1 21,1 0-41,0 1-63,1 0-15,0 0 38,1 0-143,-1 0 111,1 0-113,1 0 29,-1 0 70,0 0-74,0 1 96,0-1-101,-1 2 65,0-1-100,0 1 105,0-1 105,-1 2 46,0 0-5,0 1 65,-1-1-157,1 3 48,-1 0-57,0 3-38,0-1 17,1 3-13,-1-1 35,1 2-25,1 0 32,-2-1-30,2 1-21,0 2-17,0-1-3,-1-1 8,1 2-2,-2 0-9,2 0-10,-2 0 7,0 0 20,-1 0 6,1-2-6,-2 1 45,2-3-34,-1 2 35,-1-3-35,1 0-3,-2-1 7,2 1-6,-2 0-8,1 0 7,0 0-5,-1-2 9,0 2-28,-1-2 20,1 1-23,1-4 10,-2 2 12,2 0-15,-2-2 14,1 2-14,-1-2 5,0 4-7,-1-2 4,0 1 7,-1 0-7,0 2 8,-1 0 1,1 0-1,-1 1 3,0 2-3,-1 0 0,1 1 0,-2 0 0,1 1 13,-1 0-9,0 3 11,1-3-14,-1 4 17,1-3-11,-1 1 12,2-1 1,-1 1-13,0 0 15,1 1-16,-1-3 3,1 3-3,-1-3 4,2 3 34,-1-3-14,1 4 18,-1-2-24,1 2-41,-1 0 25,2 1-25,-2 0 33,1 2-47,0 1-11,0 0-4,-1 3-38,-1-1 75,2 1-40,-3 0 46,2 2-13,-2 1 8,1 0-14,-2 2 19,-1-2-15,2 3 10,-3-2-12,1 3 41,1-1-26,-1 1 32,0-1-40,0 2 31,-1-2-21,2 0 27,-2 0-35,0 2 11,1-1-10,-1 1 12,0-2-12,0 1 9,1 1-9,-2-1 7,2 2 1,-2 0-1,0 0 0,0 2-2,0-1 2,-1 1-4,-1 1-22,2 0 16,-2 0-17,0 0 23,-1 0-15,1 1 11,-1 1-13,-1 2 14,1 1 13,-2 2-10,3-1 10,-4 2-14,2-2 50,0-1-37,-1 1 39,3 0-22,-2 0-18,1-1 22,-1-1-26,0-1 15,2 0-9,-2 0 15,1-1-13,-1 1 12,0-1-8,-1 0 11,1 2-36,-3-1-4,3 0-7,-2 2-29,1-1 50,-1 1-29,1-1 35,0 1-6,1 0 3,-1 1-6,3 0 7,-1 2-5,1-2 4,0 3-5,1-2 14,1 2-10,-1-2 11,3 1-13,-2 1 19,2-3-12,0 1 14,0 0-5,1 1-9,1 1 11,0-2-12,1 1-48,1-1 36,-1 2-37,2 0 15,-1-2 23,2 2-28,-2 0 34,2 1-3,-3-1-1,3 2-5,-3-1 1,3-1 34,-3 3-23,4-2 25,-4 2-35,4-2 40,-1 2-27,2-1 32,-1 0-29,2 0-4,0 1 7,-2 0-7,2-1 0,-1 3 3,2-4 0,-1 3 0,0-1 0,0 0 0,0-1 0,2-1-11,-1 2 8,0-3-11,1 3 18,-1-2-8,0 2 8,0 0-8,-1-2 17,2 2-11,-1 0 13,0-2-19,2 2 2,-1-2-2,1 2 4,0-1-5,0 0 4,0 1-3,0 0 5,1 2-11,-1-3 7,0 4-7,-1 0 6,-1 1 2,0-1-1,0 3-2,0-5 37,0 4-28,1-3 29,0 0-33,1 1-7,-2-2 7,2 0-7,0 1 10,-1-1-2,0 0 6,0 1-5,0 0-18,0-2 12,1 2-16,-1-1 8,1 0 9,1 1-9,-1-2 8,2 1-8,0 0 4,0 1-7,0-3 8,1 3 14,0-1-11,0 2 12,0 0 30,0 0-31,1 1 34,0-1-42,-1 1 2,2-1-1,-1 1 3,0 3 6,1-1 15,-2 2-9,1-3 9,0 4-39,1-2 20,-1 1-19,0-1 25,1 0-40,0 0 28,0-1-31,0 2 46,-1-4-8,1 3 6,0-3-10,0 1-5,0-1 3,-1 0-5,1-2 35,0 0 8,0 1 2,0 0-5,-2-2-15,3 2-7,-1-1 10,0-1-4,0 0-11,1 1 12,-2-1-10,2 0-16,-1 1 14,0-1-15,1 0 20,-2 2-1,1-1 0,0 0-3,0 1-11,0 0 10,-1 0-12,1 0 13,1 0-28,-1 1 20,0 0-20,0 0 25,-2 1-23,2 1 17,0-2-21,0 2 11,0-1 6,-1 0-8,1 1 9,-1 1 25,1 0-20,-1 0 20,0-1-23,1 0-7,0 0 6,0 0-5,2-2 4,-3 0 2,3 0-1,-2 2 3,2 0 1,-1 0 0,0 1 0,-1 0 11,1 1-8,0-1 9,0 2-14,0-2 8,0 2-6,-2-1 6,3 1-6,-1 0 1,0 0 3,0-1-2,0 3 15,0-1-12,-1 0 13,2 2-20,-1 1 33,1-1 0,-1 0 10,2-1-33,-3 1-4,3 0-19,-1-1 24,0 1-19,0 0 12,-1-2-14,1 0 37,-2 1-12,1-3 12,1 1-16,-1 0-9,0-2 5,0 0-5,-1 1 8,1-3 2,1 1-1,-1-1 1,0 0-26,1 1 17,-1 0-13,0 0 20,0-2-1,0 2-2,1-2-1,-1 0-7,1 1 6,-2 1-7,3-2 7,-2 2 28,1 1-22,0 2 22,-1 1-26,0 0-10,-1 0 8,2 1-7,-1-3-20,2 1-7,-2-2 0,2 1 6,0-3 1,-1 3 16,0-1-23,-1-1 62,1 3-29,-1-2 28,1 0-38,0-1-22,0 0 14,-1-1-16,2 0 22,-1-1 25,1 2-18,-1-2 18,0 2-2,0 0-14,-1 0 19,1-1-21,0 1-17,0-2 13,1-1-17,-1 2-7,1-3 18,0 1-20,0-3 25,0 3 5,1-3-4,-1 4 4,1-4-5,-1 4 1,1-2-2,-1 0 2,1 0-3,-1 1 2,1-1-3,-2 0 1,2-1 29,-1 0-20,1 1 26,-1 1 4,1-4-21,-1 3 24,2-2-29,-1 0-46,1-1 34,-1 0-34,2-1 44,-2 1-32,1-3 23,1 1-26,-1 0 23,1 2 5,0-3-8,0 3 7,-1-1-4,1 2 2,-1 0-8,1 3 5,-1-2-8,0 2 6,0 1 0,0-1-27,1 0-7,-1 0-2,0 0-22,0-2 48,1 2-25,-1-3 29,0 2 27,-1-3-20,1 2 17,1-2-28,-1 0 13,0 0-8,0-1 10,0 1 20,0 0-26,1 0 29,-1 1-29,1-1-13,0 1 15,-1 2-12,1-2 11,0 1 0,-1-1-2,1 1 4,-1 0 9,1 1-7,-1 1 5,1-2-8,-2 3-4,1-1 3,-1 0-5,0 1-5,0 1-3,1-1 2,-1 0 3,0 0 34,0 2-19,-1-1 21,1 0-26,1 0 11,-1-1-7,1 0 9,0 1-10,-1-3-2,1 3 2,0-1-1,0 2 6,1-2-3,0 2 5,-1 0-4,1-2-1,-1 2 2,1 0-1,0-1-20,-1 3 14,0-3-17,1 1 20,-1 0-5,0 0 3,-1 0-3,0 1 10,0 0-7,-2 0 7,2 4-7,-2-3 15,1 1-11,-1 0 11,1 0 0,-1-1-10,1 0 11,-2-1-12,3 0 2,-1-1-2,0 0 4,0 0-2,1-1-14,-1 1 9,0 0-10,1 0-23,-1-2 27,1 2-30,-1 0 35,0 1-33,1 0 21,-1 0-25,1 4 2,-1-1-5,0 2-6,0-1 9,0 0 34,1-3-7,-2 3 2,2-3 27,-1 3 3,1-3 7,-1 1-8,1 0 0,-1-2-23,1 2 26,-1-2-27,1 2-40,-1-2 34,1 2-34,1 0 10,-1-1-7,1 1-2,0 1 7,0-1 51,-1 0-18,2 0 11,-1-2-6,0 2-18,0 0 17,1-1-24,0 1-18,0 0-16,0 0 6,1-1 3,0 1-16,0 0 31,0 0-32,0-1 75,0 0 12,0-1-2,0 0-5,0-1 7,-1-2 12,1 2-1,-1-3 13,0 1-57,1-1 24,-1 0-21,0 1 1,1-1 5,-1 1 4,1 1 5,0 0-25,0 0 13,0-1-16,0 2 3,0 0 15,0-1-18,0 3 12,0-4 19,0 2-18,0-2 16,0 0-19,0 1 23,0-1-15,0 0 18,0-1-10,0 1-7,0-1 11,0 0-11,0-2-2,0 1 2,0-1-3,0-1 45,0 0 12,0 1 0,0 2-6,-1 0-11,-2 1 9,0 2 3,0 0-25,0-1-11,0 0-12,-1 1 19,0-4-17,0 3 15,-1-2-11,0-1 18,-1 1-43,1 0 29,-1-2-37,0 2 9,-1 0-16,1-2 1,-1 2-4,0-3 34,1 1-7,0-2 3,0 1-1,0-1 28,-1 0-21,1-1 22,1 2-15,-1-2-6,1 1 8,0-1-10,1-1-19,-2 1 15,3-2-13,-1 1 11,1 0 7,-1-2-7,1 2 9,-1-2 3,0 1-4,-1 1 3,0-2-8,0 2 26,-1 0-19,1 0 20,-1 0-4,-1-2-15,0 2 18,1 0-20,0-2 6,-1 2-4,1-1 9,-1 1-13,-1-1 9,1 3-9,0-2 8,0 0-5,0-1 4,-1 3-5,2-2 4,0 1 6,0-1-4,0 1 5,-1 1-9,0-1 1,1 1 0,0-3 1,0 3-1,1-2 1,0 0 0,1-2-30,0 0-4,0-1-31,2 0 26,-1 0-35,2 0 9,-1-1-6,2-1 12,-1 0 7,1 1-7,0-1 0,0 1-31,0-1 11,0-1-39,0 3-1,0-1-95,0-1-20,0 2-4,0-2-167,0 1 141,0-1-175,0 2 180,0 0-406,0 0 177,0 2-316,0-1-234,0-1 456,0 0-307,-2-2 517,1 1 0,-2-1 0</inkml:trace>
  <inkml:trace contextRef="#ctx0" brushRef="#br1" timeOffset="1">6725 1322 18009,'0'7761'0,"2249"-7761"0,-2249-7761 0,-2249 7761 0</inkml:trace>
  <inkml:trace contextRef="#ctx0" brushRef="#br1" timeOffset="2">1001 1343 18009,'0'7761'0,"2248"-7761"0,-2248-7761 0,-2248 7761 0</inkml:trace>
  <inkml:trace contextRef="#ctx0" brushRef="#br2" timeOffset="3">682 1578 10813,'-17'-10'1129,"9"3"-937,2 2 54,2 2-271,2 3 203,1 2 45,0 2 51,1 7 40,-1 5-23,1 5-22,0 5 23,0 5-30,0 5 0,0 1 0,0 6 29,-2 2-22,1-1-1063,-2 2 153,0-5-703,-1 1 21,-1-5 661,1-3-372,-2-4 516,0-4 0,0-2 1</inkml:trace>
  <inkml:trace contextRef="#ctx0" brushRef="#br2" timeOffset="4">110 1792 10362,'-9'-15'372,"6"8"-81,2-2 40,-1 0-191,0 0 156,0-1-145,2-1 23,-1 1-1,1-1-33,0 3-125,1-1 54,0 0 9,2 0 15,1 0 33,1 0-54,2 0-25,1 0 32,0 2 49,3-2 30,-1 2-86,1-1-2,1 1-123,-1 2-40,-1 1 42,0 2-85,1 2 70,-2 3 0,0 2-118,0 7 84,1 2-23,-2 10 33,-1 4-20,-2 5 93,-2 6-117,-1 2 126,-1 2-37,-2 0 24,-1-3-54,-3 0 70,-2-4 88,-3-4 82,-2-2-22,-1-2 95,-1-4-88,-3-2 7,-1-3 93,-1 1-197,1-6 111,-1 0-114,1-4-51,1-1 39,1-4-38,0-1 70,3-3 29,2 1-21,0-4 19,5 1-19,0-3-103,3-2 69,1-2-103,1-2-109,2 1 22,3-1-202,2-1 208,4 1-1,1-1 122,3 1-20,1 1 59,0 0-50,3 3 50,-1 2-62,1 1 5,0 1-23,-1 2 16,1 0-128,-1 3 9,0 2-112,-1 1 107,0 3-59,-2-2 62,-1 2-13,-1-3-196,-1 1 105,-3-4-201,0 2 176,0-2-73,-2 0 67,0-5-82,1-1 0,1-3 1</inkml:trace>
  <inkml:trace contextRef="#ctx0" brushRef="#br1" timeOffset="5">12272 1584 18009,'0'7761'0,"2248"-7761"0,-2248-7761 0,-2248 7761 0</inkml:trace>
  <inkml:trace contextRef="#ctx0" brushRef="#br2" timeOffset="6">6018 1645 10813,'-6'0'-455,"4"0"531,0 0 224,1 0-91,-1 0 48,1 0-35,0 0 38,0 0-48,0 0 1,0 0 0,0-1 23,0-1 123,0-1 52,1 0-11,0 0-53,0 0-281,0-1 48,2 1-147,0-2-18,2 1 34,2 0-99,1-1 162,2 1-51,0 1 3,1 0 40,1 0-291,2 3 176,-1-2-206,0 2 132,2 0 37,-2 0 64,1 2-58,0-2-37,-2 3-56,-2 1-70,1 1 68,-4 2 206,-1 0 74,-2 4 57,-1-2-45,-3 4-18,-1-1 45,-3 1 2,-3 1 187,-3-1-167,-1 2 224,0-2-197,-1 0 78,1-1-162,1 0 151,1-3-265,1 0 89,3-2-211,0-2 131,2-1-108,1-1 38,2-1-8,0-1-13,2 1 179,1-2-69,4 0 54,2-2-71,1 2 27,5-3-46,-2 0 36,1 0 18,1 2-5,0 1 39,-1-2-15,0 4 79,-1-2-49,-3 4 52,0 1 74,-3 4-23,-3 0 135,0 4-140,-2-1 218,-2 1-146,-1 0 124,-4 2-152,-3-1-78,-2-1-21,-1-1-10,-3 0-7,1-2-21,-1-1 49,-2 0-59,1-2-53,-1-1-13,2-1-71,1-2-163,-1-2-3,4-1-173,0 2 105,0-2-739,4 0 261,0-2-552,3 1 567,1-2 151,1 0 123,2-2 28,2 1 6,2-5 28,5-2-1,2-2 1</inkml:trace>
  <inkml:trace contextRef="#ctx0" brushRef="#br2" timeOffset="7">6452 1635 10813,'0'-14'-66,"0"7"840,0 4-218,0-1-155,-1 1-51,1 1-88,-2 1-84,0-1 60,-1 1-63,0 1 82,-3 0-18,-1 1 11,-1 4-14,0 2 43,-3 5-12,-1 3 14,0 3-20,1-1-67,-2 6-34,3-3-50,1 1-24,1 1 8,1-2-3,2 0-5,3-3 7,1-1-32,1-3-14,2-1 3,1-3-103,6-2 56,1-4-74,4 0 36,4-3-492,1-3-180,2-1-242,1-5-777,1-4 840,2-2-611,-1-3 769,3-3 0,1-1 0</inkml:trace>
  <inkml:trace contextRef="#ctx0" brushRef="#br2" timeOffset="8">476 1644 10813,'0'3'962,"0"-3"-700,0-6 0,0 4 339,0 1-409,0 4 194,0 1-423,0 9 22,-1 1-39,1 5 55,0 0-105,0 2-9,-1-2-18,1 1 73,0-3 31,1 1 118,0-4 8,1-1-62,2-3 45,1-2-173,2-1-5,1-4-69,2 0-235,0-4-396,2-2-30,3-5-126,0-4 369,2-5 200,-1-6 0,2-3 0</inkml:trace>
  <inkml:trace contextRef="#ctx0" brushRef="#br2" timeOffset="9">12171 1860 10813,'-17'0'509,"12"0"-189,1 2 55,2 1-113,0 1 67,-1 6-21,2 4 29,0 8-46,0 3-232,1 6 50,-1 2-178,1 2-65,-1 3 73,1-3-137,0 1 254,0-1-645,0-1 283,1-1-705,-1-2 286,1 0-103,0-3 0,3 2 0</inkml:trace>
  <inkml:trace contextRef="#ctx0" brushRef="#br2" timeOffset="10">11809 2026 10813,'-8'0'1376,"7"0"-1078,1-1 373,2-2-323,3-5 164,1-2-285,3-2-2,2-1-195,3-2 131,-1 2-447,1-1 192,1 2-270,-2 2-50,1 1 242,-2 2-227,-2 2 190,-1 1 49,0 2 105,-2 1-135,-2 1-424,-1 0 37,-1 3-403,-1 3 328,-1 3 0,0 4 0</inkml:trace>
  <inkml:trace contextRef="#ctx0" brushRef="#br2" timeOffset="11">12060 1896 10366,'-9'0'1544,"4"3"-1183,1 1-189,-1 6-50,0 2 21,-2 6 1,2 0-111,-1 3 49,2-2-179,0 2-173,2-2 121,0 0-159,2-2 190,0-3 95,1-2-29,1-1 78,2-5-354,2-2 3,2-1-201,3-2 75,0-4-35,2-1 114,0-5-145,2-3 257,-3-3 34,3-2 128,-2-3 0,2-2 0</inkml:trace>
  <inkml:trace contextRef="#ctx0" brushRef="#br2" timeOffset="12">11849 1983 10813,'5'-12'-205,"-4"5"436,0 2 111,-1 0-72,0 2 21,0-3 0,0 3-21,0-2 21,0 2-71,-1 0 32,0 2-32,-1-2-129,0 3 27,-2 0-153,-1 0 167,-1 0-254,-1 3 155,1 3-198,-1 3-46,0 2 117,-2 4-187,2 2 243,-1 0-59,1 3 105,0-1-12,0-1-144,1 1 97,2-6-77,0 4 59,2-7 87,0 0-45,1-2 44,1-1-31,0-2 77,1-1-55,1-2 66,1-1 59,3 1 38,2-2 13,1 0-36,1 0-81,-1-2-14,3-2 23,-2 1-19,1-2 8,-1 1-10,2 2 40,-3-1-167,0 3 118,-1 0-118,0 0 130,-2 5-97,-1 1 66,-1 4-88,-1 3 235,-1 5-116,-2 0 111,1 0-150,-2 1 153,0-1-101,-2 0 113,-2-2-119,-1 0 55,-1-2-30,-2-1 41,1-3-105,-1-1 34,0 0-18,-2-3 40,-1-1-234,0-3 44,-2 1-222,0-3-195,1 2 101,-1-4-161,2 1 159,3-2-201,-1-3 30,3 0-129,1 0 191,2 2-15,1-2 239,2 1-74,0-2 270,1 0-1,0-4 1</inkml:trace>
  <inkml:trace contextRef="#ctx0" brushRef="#br1" timeOffset="13">6711 2339 8720,'5'1'1858,"-3"1"-1479,0-2-130,0-2 13,0 2 0,0-1 29,0 1-22,0-2-277,1 2-150,0 0-168,-1 0-9,0 0 316,0 0 8,1 0 163,0 2-35,0-1 0,1-1 0,1 3-96,-1-1 196,3-1-40,-2 1 89,1-2-18,0 1-139,2-1 60,0 2 23,2-2 94,0 0-109,0 0 57,2 0-128,0 0-15,1 0-35,2 0 9,-1 0-7,1 0-23,2 0-33,-1 0-1,1 0-75,0 0 164,0 0-99,-1 0 99,1 0-50,-1 0 45,0 1-75,1 1 93,-2 1 46,2-2-22,-1 2 50,1 0-35,-1 0-51,2 0 57,-1 0-91,3-1 19,-1 1-12,2-2 36,0 0-16,2-1-12,0 0-21,1 0-17,2 0-28,-1 0 23,0 0-35,2-1-1,0 0 23,-1-2-28,1 0 39,-1-2 13,-1 2-15,0 0 15,0 0-21,-2 2 19,1-2-12,-1 1 16,-1 1-45,0-1 22,-1 1-23,-1 1 29,0-2 2,-1 2 2,0 0-2,0 0 0,-1 0-45,-1 0-10,1 0-7,-1 0 28,0 0 20,0 0 17,0 0-24,0-1 37,0 1-29,3-2 31,-3 1-41,3-2 7,-2 1-5,2 0 8,-1-1 4,1 1 0,-1-1 6,-1 0-3,0 0 16,-1 0-15,0 2 11,-1-2 3,-1 1-11,0-1 13,0 2-20,0-2-4,-2 1 3,2 1-1,-2-1-31,-2 1 28,2-1-29,-2 1 35,-1 1 1,1-2 1,-1 2-2,-1 0 2,-1-1-35,2 1 22,-2 0-28,0-1 48,0 1-18,1 0 17,-1-2-19,-1 2 20,0-1-13,0-1 15,-1 1 5,1 1-14,-1-2 17,0 2-22,0-1 6,0 1-2,1-2 6,1 2-45,-2-1 14,1 1-23,0 0 25,0-2-13,1 2 19,-1 0-21,1-1 24,-1 1-16,1-2 8,-1 2-14,1-1 28,-1 1-9,0 0 8,0-2-10,0 2-1,-1-1 1,0 1 1,-1 0 1,0 0 37,-1-2-24,0 2 28,-2 0-32,2 0-3,-3 0 0,0-1 5,1 1-26,-2 0 21,1-2-21,0 2 19,0 0-4,1 0 1,-1 0-6,1 0-26,0 0 18,1 0-20,0-1 55,0 1-19,1 0 19,-2-2-27,1 2 0,1-1 0,-1 1 1,0 0 51,-1-2-33,0 2 37,0 0-41,0 0-5,-1 0 13,0-1-9,0 1 15,0 0-46,1 0-4,-1 0-9,1 0 14,0 0 25,0-2 3,2 2-7,-1-1 3,2 1-2,-1-2 3,0 1 44,0 0-35,0-1 37,-1 2-43,0-1-4,0-1 10,-1 1-7,0-1 15,0 2 52,-1 0-4,0-1 48,2 1-80,-2-2-15,1 2-25,-1-1 2,0 1-1,1 0 19,-1-2-18,1 2-2,-1 0-8,0 0-4,1-1-4,-1 1 32,1 0-17,0-2-7,0 2-15,1-1 30,0 1-17,1-2 35,-1 1-17,3-1-2,-2 1 4,1-2-3,0 1-11,0 1 8,0-1-8,1 1 12,1-1-1,-1 1 2,0-1-1,-1 1-23,1 1 17,-1-2-21,-1 2-48,2 0-95,-2-1-23,0 1-23,-1 0-19,1 0 66,-1 0-51,2 0 45,-1 0-456,3 0-153,-1 0-288,1 0-159,0 0 150,2 0-191,1 0-1,0 0 1</inkml:trace>
  <inkml:trace contextRef="#ctx0" brushRef="#br1" timeOffset="14">986 2360 8720,'6'1'1858,"-4"1"-1479,0-2-130,0-2 13,0 2 0,0-1 29,0 1-22,0-2-277,0 2-150,1 0-168,-1 0-9,0 0 316,0 0 8,1 0 163,0 2-35,1-1 0,0-1 0,1 3-96,-1-1 196,2-1-40,-1 1 89,1-2-18,0 1-139,3-1 60,-1 2 23,1-2 94,1 0-109,1 0 57,0 0-128,1 0-15,2 0-35,0 0 9,0 0-7,2 0-23,0 0-33,1 0-1,-1 0-75,2 0 164,-2 0-99,1 0 99,-1 0-50,0 0 45,1 1-75,-1 1 93,0 1 46,0-2-22,1 2 50,-1 0-35,1 0-51,0 0 57,0 0-91,3-2 19,0 2-12,0-1 36,2-1-16,0-1-12,2 0-21,0 0-17,1 0-28,1 0 23,-1 0-35,1-1-1,1-1 23,0-1-28,-1 0 39,0-1 13,0 1-15,-2 0 15,1 0-21,-1 2 19,-1-2-12,0 1 16,0 1-45,-2-1 22,1 1-23,-3 1 29,2-2 2,-3 2 2,2 0-2,-2 0 0,1 0-45,-3 0-10,3 0-7,-3 0 28,2 0 20,-2 0 17,2 0-24,-2-1 37,2 1-29,1-2 31,-2 1-41,3-2 7,-1 1-5,0-1 8,1 0 4,-1 2 0,1-2 6,-3 0-3,2 0 16,-3 0-15,1 1 11,0 0 3,-3 0-11,2-1 13,-2 2-20,2-2-4,-3 1 3,1 1-1,0-1-31,-3 1 28,1-1-29,0 1 35,-2 1 1,0-2 1,0 2-2,0 0 2,-2-1-35,1 1 22,-1 0-28,1-2 48,-1 2-18,0 0 17,0-1-19,-1 1 20,1-2-13,-1 1 15,-1-1 5,0 2-14,0-1 17,0 1-22,1-2 6,-1 2-2,1-1 6,0 1-45,-1-2 14,2 2-23,-1 0 25,0-1-13,0 1 19,0 0-21,2-2 24,-2 2-16,1-1 8,-2 1-14,2-2 28,0 2-9,-1 0 8,0-1-10,-1 1-1,0-1 1,0 1 1,0 0 1,-1 0 37,-1-2-24,0 2 28,-2 0-32,1 0-3,-2 0 0,0-1 5,1 1-26,-2 0 21,1-2-21,0 2 19,0 0-4,1 0 1,-1 0-6,1 0-26,0 0 18,1 0-20,1-1 55,-1 1-19,1 0 19,-2-2-27,1 2 0,0-1 0,0 1 1,0 0 51,-1-2-33,0 2 37,0 0-41,0 0-5,-1 0 13,0-1-9,0 1 15,0 0-46,2 0-4,-2 0-9,1 0 14,0 0 25,0-2 3,2 2-7,-1-1 3,1 1-2,0-2 3,0 1 44,0-1-35,0 1 37,0 1-43,-1-2-4,0 1 10,-1-1-7,0 1 15,0 1 52,-1 0-4,0-2 48,1 2-80,-1-1-15,1 1-25,-1-2 2,0 2-1,1 0 19,-1-1-18,1 1-2,-1 0-8,0 0-4,1-2-4,-1 2 32,1 0-17,1-1-7,-1 1-15,1-2 30,0 2-17,1-1 35,-1 0-17,2-1-2,-1 1 4,1-2-3,0 1-11,1 1 8,-1-1-8,1 1 12,0-1-1,0 1 2,0-1-1,0 1-23,0 1 17,-1-2-21,-1 2-48,1 0-95,-1-1-23,0 1-23,-1 0-19,2 0 66,-2 0-51,2 0 45,-1 0-456,2 0-153,0 0-288,1 0-159,1 0 150,1 0-191,0 0-1,1 0 1</inkml:trace>
  <inkml:trace contextRef="#ctx0" brushRef="#br1" timeOffset="15">12258 2601 8720,'5'2'1858,"-3"-1"-1479,0-1-130,0-1 13,0 1 0,0-2 29,0 2-22,0-1-277,0 1-150,1 0-168,-1 0-9,0 0 316,1 0 8,0 0 163,0 1-35,0 1 0,1-2 0,1 3-96,-1-2 196,2 1-40,-1-1 89,2-1-18,-1 2-139,2-2 60,0 1 23,1-1 94,2 0-109,-1 0 57,1 0-128,2 0-15,0 0-35,1 0 9,1 0-7,0 0-23,2 0-33,-1 0-1,1 0-75,0 0 164,-1 0-99,1 0 99,-1 0-50,1 0 45,-1 2-75,1-1 93,-2 2 46,1-1-22,1 1 50,-1 0-35,1 0-51,0 0 57,1-1-91,1 0 19,1 1-12,0-2 36,2 1-16,1-2-12,0 0-21,1 0-17,1 0-28,1 0 23,-1 0-35,2-2-1,-1 1 23,1-2-28,0 0 39,-2-1 13,1 1-15,-1 0 15,-1 0-21,0 1 19,0-1-12,-2 2 16,1-1-45,-2 1 22,1-1-23,-2 2 29,0-1 2,-1 1 2,0 0-2,0 0 0,-1 0-45,-1 0-10,1 0-7,-2 0 28,2 0 20,-2 0 17,2 0-24,-2-2 37,2 2-29,1-1 31,-1-1-41,1-1 7,0 2-5,0-2 8,1 0 4,-1 1 0,1 0 6,-3-1-3,2 0 16,-3 0-15,2 1 11,-2-1 3,-1 2-11,0-2 13,-1 1-20,2-1-4,-3 2 3,2-1-1,-2 1-31,-2-1 28,2 1-29,-2-1 35,-1 2 1,0-1 1,1 1-2,-2 0 2,-1-2-35,1 2 22,0 0-28,-1-1 48,0 1-18,0 0 17,0-2-19,0 2 20,-1-1-13,0-1 15,-1 1 5,0 1-14,1-1 17,-1 1-22,0-2 6,0 2-2,1-1 6,0 1-45,0-2 14,0 2-23,0 0 25,0-1-13,0 1 19,1 0-21,0-2 24,-1 2-16,1-1 8,-2 1-14,3-2 28,-2 2-9,0 0 8,0-1-10,-1 1-1,0-2 1,1 2 1,-2 0 1,0 0 37,-1-1-24,0 1 28,-2 0-32,1 0-3,-2 0 0,0-2 5,1 2-26,-2 0 21,1-1-21,0 1 19,0 0-4,2 0 1,-2 0-6,1 0-26,0 0 18,1 0-20,0-2 55,0 2-19,1 0 19,-2-1-27,1 1 0,0-2 0,0 2 1,0 0 51,-1-1-33,1 1 37,-1 0-41,0 0-5,-1 0 13,0-2-9,0 2 15,0 0-46,1 0-4,-1 0-9,1 0 14,0 0 25,0-1 3,2 1-7,-1-2 3,1 2-2,0-1 3,1-1 44,-1 1-35,0-1 37,-1 2-43,0-1-4,0-1 10,-1 1-7,0 0 15,0 1 52,-1 0-4,0-2 48,1 2-80,-1-1-15,1 1-25,-1-2 2,0 2-1,1 0 19,-1-1-18,2 1-2,-2 0-8,0 0-4,1-2-4,-1 2 32,1 0-17,0-1-7,0 1-15,1-2 30,0 2-17,1-1 35,-1-1-17,2 1-2,-1-1 4,2-1-3,-1 2-11,0-1 8,0 1-8,1-1 12,0 1-1,1-1 2,-1 1-1,-1-1-23,1 2 17,-1-1-21,-1 1-48,1 0-95,-1-2-23,1 2-23,-2 0-19,1 0 66,-1 0-51,2 0 45,-1 0-456,2 0-153,0 0-288,2 0-159,-1 0 150,2 0-191,0 0-1,2 0 1</inkml:trace>
  <inkml:trace contextRef="#ctx0" brushRef="#br2" timeOffset="16">6426 2944 10813,'2'-22'-531,"-1"13"1201,-1 3-257,1 1-3,-1 1-150,0 1 21,-1 0-28,0 3-1,-1 0 1,-2 0 28,0 0-446,0 0 105,-2 3-313,1 1 214,-1 2 189,1 2 34,0 2 82,2-1 42,1 1-52,1-1 31,1 3-49,3-1 5,0 0-5,7 0 1,0 1 108,4-1-125,2 1 142,-1 2-154,1-1-14,-1 0 43,-1 2-59,-1 0 81,-2 0 9,-2 0-9,-2-2-9,-2 0 126,-3-1-109,0 0 100,-4-2-160,-2 1-14,-4-4-31,-1 1-2,-3-4 43,-1-1-42,1 0 55,0-1-57,0-5 28,2 0-11,1-8 17,1-1-13,2-5-133,2-3 19,2 0-99,2-4-138,3 0-66,2-1-84,4 1 11,3-1 144,1 3-9,3-2 105,-3 5-460,3-2-139,-2 2-268,-1 1 83,0 2 306,-2 2 169,0-1 44,1 1-1,-2-3 1</inkml:trace>
  <inkml:trace contextRef="#ctx0" brushRef="#br2" timeOffset="17">53 3051 10813,'-2'13'-1608,"0"-9"1559,1-2 256,0-2 271,0 1-51,0-1 12,0-1-302,0 1 19,0-2-16,1-1-87,-1 2 63,0-2-81,0 0 96,1 2 11,0-2-15,-1 1-16,1 1-55,-1-2-32,1 1 7,-1-1 23,1 2-53,0-2 69,0 0-72,0 0 82,0-2 5,0 1 5,1-1-3,-1 0-120,2-1 80,0-2-102,2 2 122,0-1-13,2-1 8,0 0-26,0 0-29,0-1 30,0 2-29,0-1 55,-1 1-11,2 0-3,-2-1 2,0 1 18,0-1-16,0 2 25,0 0-26,0 2 25,-1-2-21,2 2 20,-1-2-22,0 0 14,0 1-10,0-1 13,0 2 17,1 0-125,0-1 96,0 2-105,0 0 2,-1 2 71,1-2-78,-1 0 44,1 1 32,-2 1-40,0 1 44,1 0-10,-1 0 4,0 0-26,0 0 18,1 0 79,-1 0-52,2 1 70,-2 2-95,1 3-28,-1 3 21,0 3-11,0 3 87,-1 3-36,-1 1 37,-1 3-54,0 2 20,-1 1-7,0 0 12,0 0-96,0 1 52,0-1-61,0 1 77,0 1 2,0 0-1,0-2 10,-1 2-50,0-2-30,-1 0 7,0 0-13,0-2 23,1-3 22,-1 0-29,1-3 21,-1 0 10,1-2-15,0-2 11,-1-3 80,0 1 23,1-2 6,-2-1-20,1 0-69,-2-1 1,-1-1 1,1 2 134,-2-3-12,-1 1 42,1 0-38,-2-1-22,1-2-30,0 1 37,0-1-176,0-1 83,0-1-70,-2-1 105,3 0-29,-1-3 17,1-1-36,0-4 37,1-2-12,2-2 7,-1-1-26,3-2-133,0 2 11,1-4-39,2-1 72,0 2 4,5-2 35,2 1-47,2-3 54,2 3 12,0-1-14,0 1 10,2 3 89,-1 2 28,0 1 0,2 2-17,-2 5-94,2 1 20,-2 2-11,2 2 83,0 4-136,0 3 31,2 4-57,-2 3-114,1 3 56,-2 0-14,0-1-277,2 3 171,-4-4-204,2 2 121,-2-2-231,0-3 54,0 1-157,-1-4 194,1-4 78,0-1-125,1-5-53,2-6-128,0-6 0,2-5 0</inkml:trace>
  <inkml:trace contextRef="#ctx0" brushRef="#br2" timeOffset="18">297 2965 9502,'-6'-3'-1311,"4"-2"1311,2-2 548,0-1-97,0-2 379,0 1-263,0-3-145,0 2-60,0-1-70,1 3-40,0 0-34,1 1 15,-1 1-16,0 3 63,0 0 64,-1 1-52,1 7 32,0 2-90,-1 13 41,0 3-58,0 8 38,1 4-83,-1 5-71,1 0-12,0 3-21,1 1-233,0-1 151,0 0-253,0-3 259,0 2-340,-1-4 204,1-2-255,-1-4 181,0-8 105,0-2 55,1-5-64,-2-4-80,1-6-459,0-1-177,1-3-324,0-3 0,2-1 0</inkml:trace>
  <inkml:trace contextRef="#ctx0" brushRef="#br2" timeOffset="19">6086 2966 10018,'-16'-1'-795,"10"-1"795,0 1 357,1-1-54,2 2 323,-1-1-286,1 1-44,1-2-121,1 2 181,0 0-137,2 0 132,1 0-131,3-3-96,2 2 86,4-4-100,0 2-93,1-3-27,1 2-16,0 0 25,0-1 120,0 2-4,0 0 1,-2 2-196,1 1 39,-3 0-194,-1 0 185,-2 1-45,-1 1 132,-1 4-112,-1 1 22,-2 3 80,-2 4 36,-2-1 65,-1 0 60,-2 1-62,-3-1 4,0 0-4,-2-1-103,0 0 39,2-3-28,-1 0 45,1 0-17,2-3 35,1 0-26,2-2-39,1 1 22,2-2-40,0-2-69,1 0-59,2 1 2,2-1-10,4-1 105,2-1 8,4 1-15,0-3 19,2 2-116,0-2 80,0 1-85,1 1 120,-3 1 2,0 0-1,-3 0 1,-1 1 136,-3 2-102,0 3 104,-3 1-136,-2 4 319,-2 1-72,-2 1 216,-3 0 7,-5-1-122,-3 3 100,-2-3-209,-3 1-113,0 1-92,-3-3-19,3 0-230,-3-1 31,4 1-128,-2-3 98,3-2 205,-1 0 26,4-1 30,0-1 44,4-2-1201,1-1 293,4-1-858,0-1 379,3-1 596,2-4-58,3-3 484,3-4 0,3-2 0</inkml:trace>
  <inkml:trace contextRef="#ctx0" brushRef="#br2" timeOffset="20">729 3154 12976,'0'6'0,"0"0"0,-2 0 0,2 0 0,-1 2 0,0-3 0,0 1 0,0 0 0,-1 0 0,1 0 0,-1 0 0,0 0 0,0 0 0,0-2 0,0 2 0,-1-1 0,1 1 0,-1-2 0,0 1 0,0-1 0,0 0 0,-1 1 0,0-1 0,1-1 0,0 2 0,-1-2 0,0 0 0,0 0 0,1 0 0,-1 0 0,0-2 0,-1 2 0,1-1 0,-1-1 0,1 1 0,0-1 0,0-1 0,0 1 0,-1-1 0,1 0 0,-1 0 0,0 0 0,1-1 0,0 1 0,0-1 0,0-1 0,-1 1 0,1-1 0,-1-1 0,1 2 0,0-2 0,1 0 0,-1 0 0,0 0 0,0 0 0,1-2 0,0 2 0,-1-1 0,0-1 0,1 1 0,0 0 0,0-1 0,0 1 0,1-2 0,-1 1 0,1-1 0,0 2 0,0-2 0,0 0 0,0 0 0,1 0 0,-1 0 0,1 0 0,0 0 0,0 1 0,0-3 0,1 2 0,-1 0 0,1 0 0,0 0 0,0-1 0,0 1 0,1 0 0,-1 0 0,1-1 0,0 1 0,0 0 0,0 0 0,1 0 0,-1 0 0,1 0 0,0 0 0,0 0 0,0 2 0,0-2 0,1 1 0,-1 0 0,1 0 0,0 1 0,0-1 0,0 1 0,1-1 0,0 1 0,-1 1 0,0-2 0,1 2 0,0 1 0,0-1 0,-1 0 0,1 0 0,0 1 0,1-1 0,-1 2 0,1-1 0,-1 1 0,0-1 0,0 2 0,0-1 0,1 1 0,0 0 0,-1 0 0,1 0 0,-1 1 0,0-1 0,0 2 0,0-1 0,1 1 0,-1-1 0,1 2 0,-1-1 0,0 1 0,-1 0 0,1 0 0,0-1 0,0 1 0,-1 2 0,0-2 0,1 1 0,0 1 0,-1-1 0,0 1 0,0-1 0,0 1 0,-1 0 0,1 0 0,-1 1 0,0-2 0,0 2 0,0 0 0,0 0 0,-1 0 0,1 0 0,-1 0 0,0 0 0,0 0 0,0 1 0,-1-1 0,2 0 0,-2 0 0,0 1 0</inkml:trace>
  <inkml:trace contextRef="#ctx0" brushRef="#br2" timeOffset="21">11810 3366 8232,'-1'-17'3573,"1"6"-3144,1-2-57,1 0 0,3-5 26,1 1 30,3-2-231,1 0-41,1 1-188,-1 0 181,1 3-327,0 2 201,0 1-243,0 2 212,0 2-464,0 3 107,-2 2-312,0 0 301,-1 3 152,0 0-19,-2 1 117,-1 2-352,-1 4 48,0 5-340,-1 2 0,0 2 1</inkml:trace>
  <inkml:trace contextRef="#ctx0" brushRef="#br2" timeOffset="22">12069 3312 11005,'-11'0'764,"6"1"-718,0 2-99,0 3 82,-2 3-5,2 1 16,-2 2 9,3 1-29,-1 4 2,2-1-30,0 3 147,2 1-100,0-1 64,1-1-71,1-4 66,1 1-48,2-3 40,1-3 103,1-2-79,1-2 97,1-2 42,-1-2-47,0 1 152,1-4-143,-1-2 20,0-7-79,-1-2 48,-1-5-28,0-2 15,-2-1 21,1-1-35,-1-1-164,-2 1 31,0 1-185,-2-1 81,0 3-382,-4 0 104,0 2-220,-2 2-144,-1 4 195,-1 0-203,-2 5 253,1 2-383,0 2 364,-2 2-388,1 5 477,-1 4 0,-2 3 0</inkml:trace>
  <inkml:trace contextRef="#ctx0" brushRef="#br2" timeOffset="23">11843 3269 9615,'-5'-3'117,"3"1"-187,-1 2 97,0 2-133,-1-1 65,-1 3 42,0 5-51,0 2 67,-1 1-39,-1 1 20,0 2-26,1 0 22,1-2 14,0 2-22,0-2 21,0-2-30,2 0 21,1 0-23,0-2 24,1-2 17,0-1-11,1-2 16,0-1 119,0 0-98,0 0 105,0-1-130,1-1 114,1 1 38,1-2 3,2 0-7,0 0-123,1 0 37,2 0-29,1 0 273,2-2-71,0 2 267,1-1-255,2 1 33,0-2-161,1 2 47,0 2-135,-1-1 12,1 4-36,-3 2 46,-1 4-27,-2 0-29,0 6-11,-4-1 6,0 3 99,-3 1-25,-1 0 9,-1 3-34,-2-3 21,-2 1-40,-3-2 31,-4 1-137,0-3 103,-1-2-92,-4-1 32,1-3-19,-4-3-7,2-2 21,-4-3-84,3-5 28,-3 1-142,2-5-201,1-5 95,2 0-166,3-4 179,0 0 106,2 0 46,2-1-24,1 1-163,2 0-115,3 2-77,1-1 2,2 1 306,0 3 26,3-2 213,2 0 0,3 0 0</inkml:trace>
  <inkml:trace contextRef="#ctx0" brushRef="#br1" timeOffset="24">8917 3486 9893,'11'-5'-98,"-4"0"474,-1-1-180,1 0 123,1-1-118,-1-1-62,1 1 50,-1 0-55,-1 1 46,1-2 0,-1 2 20,0 0-15,1 0-296,-2 2-481,1-2-93,-2 3-173,1-1 346,0-2 130,0-3 0,2-3 1</inkml:trace>
  <inkml:trace contextRef="#ctx0" brushRef="#br1" timeOffset="25">3193 3507 9893,'11'-6'-98,"-5"2"474,0-2-180,1 0 123,2-1-118,-2-1-62,0 1 50,0-1-55,-1 2 46,2-1 0,-2 1 20,0 0-15,0 0-296,-1 2-481,1-2-93,-2 3-173,2-2 346,-1-1 130,0-2 0,1-4 1</inkml:trace>
  <inkml:trace contextRef="#ctx0" brushRef="#br1" timeOffset="26">6761 5097 9127,'-5'0'383,"2"0"-328,1 0 45,1 0 28,0 0 165,-1 0-102,2-2 93,-1 2-176,1-3 77,0 2-82,0-1 94,0-1-115,0 2 136,0-1-99,0 1 99,0-1-62,0 1 53,0-1-19,0 1-18,0-1-108,1 1-31,0-1-16,2-1 9,1 2 3,0-1 3,1 1 75,2-1-52,-1-1 64,1 2-93,2-2 28,0 0-21,1 2 24,0-2-13,0 0 5,2 0-13,-1 1-6,0 1 17,0-2-18,1 1 19,0 1-8,-2 1 2,3-2-5,-2 1 40,1 1-9,1-2 15,-1 1-16,0-1-19,0 1 4,0 1 3,-1-2-3,1 1 3,0-1-3,-1 2-3,1 0-80,1 0-19,0 0-11,-1 0 24,2 0 47,-1 0 17,1 0-23,-2 0 26,1 0-18,1 0 12,-1 0-26,1 0-46,1 0 31,-1 0-33,2 0 51,0 0 5,-1 0-6,3 0 4,-2 0 52,2 0-35,-1 0 37,1 0-50,-2 0 67,3-1-47,-3-1 51,3 1-59,-2-1-33,1 1 31,-1-2-29,0 3 16,1-1 11,0 1-7,-1 0 15,0 0-72,1 0 48,-3 0-60,3 0 33,-2 0 23,2 0-28,-2 0 26,3 0-3,-3 0-7,2 0 4,0 0 0,0 0 110,0 0-78,0 0 82,1 0-100,-1-2-2,1 2 8,-1-1-6,2-1 157,-2-1 33,1 2 25,0-2-83,1 1-82,-1 1-48,1-2 69,0 1-124,-1 1 93,1-1-95,-3 1 116,1-1-8,-1 2 1,-1-1-5,1-1-99,-3 2-19,2-1-18,-2 1 22,0 0 50,1-2 19,-2 2-32,2-1 42,-2 1-17,0 0 18,0 0-11,0 0 26,-3 0-17,3 0 19,-3 0-22,0 0 24,-1 0-15,1 0 17,-1 0 66,-1 0-66,1 0 73,1 0-90,-2 0 7,1 0-6,-2 0 11,2 1 55,0-1-27,-1 0 34,0 2-48,1-2-123,-1 0 88,0 1-88,0-1 120,-1 2-5,1-2 6,0 0-17,-1 1-135,-1-1 89,1 0-110,-1 0 119,1 0 2,0 0-30,-1 0 28,-1 0 157,1 0-70,-1 0 146,0 0-170,2 0-10,-2 0-31,0 0 6,0 0 3,1 0 12,-1 0-9,2 0 18,-2 0-61,0 0-2,1 0-17,-1 0 10,0 0 10,1 0-6,0 0-9,0 0 10,-1 0 16,0 0 8,0 0-8,1 0 2,-1 0-2,2 0 1,-2 0-2,0 0 12,-1 0-8,1 0 8,0 0-3,0-1-3,-1 1 5,1 0-6,0-2 14,-1 2-10,-1 0 10,1 0 19,-1-1-21,1 1 22,-1 0-28,-1 0 4,1 0-1,-1-2 2,2 2 1,-2-1-16,0 1 13,1-2-11,-1 2-28,0 0 28,0 0-29,1 0 37,0 0-11,0 0 7,0 0-13,0-1 17,0 1-8,1-2 7,0 2-10,-1 0 4,0-1-4,0 1 3,1-1 31,-1 1-16,0-2 23,0 2-27,1 0 18,-1-1-17,2 1 21,-1 0-24,0 0 7,-1-2-6,1 2 7,0-1-17,0 1 13,0 0-12,0-2 12,2 2-1,-1-1-1,-1 1 1,2-2-16,-2 2 19,2-1-18,-2 1 21,2 0-21,0-2 10,-1 2-11,0-1 12,-1 1-8,0 0 5,1 0-5,-1 0 44,-1-2-25,2 2 27,-3 0-36,1-1 49,-1 1-34,-1 0 37,1-2-1477,-1 2 478,0 0-1220,0-3 837,0-3 0,0-1 0</inkml:trace>
  <inkml:trace contextRef="#ctx0" brushRef="#br1" timeOffset="27">7778 3756 10813,'-15'0'-1656,"9"0"1704,-2-1-68,1 1 235,-1 0-128,1-2 135,-1 2 40,1-1 13,0-1-31,-1-1-119,2 2 13,-1-2 79,1 0-46,0 1 54,1 0-79,-1 0-62,1 1 61,0-1-57,1 1 88,-1-1-172,0 1 118,1 1-125,-1 0 155,0 0-156,0-2 101,0 2-119,0 0-20,-1 0 110,1 0-116,-1 0 97,-2 0 17,2 0-30,-1 2 15,1-2-54,-1 1 36,-1 2-42,2 0 57,-2 3 2,2-2-17,-1 2 13,-1 0 2,1 2 31,0-2-15,0 1 11,1 0-18,-2 1-7,1-1 17,1 1-17,-1 1 8,2-2-8,-1 2 6,0-2-38,0 2 37,1 0-36,1 0 39,-1 0-25,2 1 12,-2 2-15,2-1 20,0 0 30,0 1-23,-1 0 20,2 0-27,0 1-3,0-2 9,-1 2 2,2 0-3,-1 1 3,0-1-9,0 2 12,1-2-1,-1 2 6,1-2-7,1 1-25,-1-1 13,1 0-15,0-1 25,-1 2 30,1-1-22,0 0 21,0 1-81,0 0 35,0 0-30,0-1 44,0 0 4,0 1-5,0 1-1,0-2-1,1 2 4,-1-2-7,1 1 4,1-1 61,0-1-46,1 1 58,0-1-70,1 1-35,0-1 24,-1 0-27,2 0 43,-1 0 6,0 1-17,0-1-11,1 0-18,-2 0-7,2-1 6,-2 0 11,1-1-9,0 1 8,0-1-11,-1 0-1,2 1 1,-2 1 1,1-3-5,0 2-14,0 0 9,0-2-8,1 1 25,-1-1-5,1 0 5,-1 0 10,0 0-14,0-2 14,0 0-18,0 1 26,1 1-19,0-3 21,-1 3-26,0-4 2,1 1-1,-1 0 9,2 0-31,-1 0 24,0 0-24,1-1 25,0 2-13,0-3 11,1 4-12,-1-2 0,2 1 7,-1 1-12,0-1 13,1 0-23,-1 1 16,0-1-19,1 1 22,-2-1-2,1-1 2,-1 0-1,0 0 1,1-2 27,-1 1-20,-1-1 18,1 1-23,0-2-1,0 0 2,1 0 15,-1-2-13,1 2 13,-1 0-14,0-2 4,1 2-3,1 0 8,-1-1-6,1 1-39,0 0 27,1-2-32,1 2 40,-1-1-2,0 1 0,0-2-5,2 1 2,-2 1 1,1-3-1,1 1-25,0-1 18,-1 2-22,1-1 27,0 1-23,0-2 16,-2 0-17,2 0 20,-2 0 20,1 0-16,-2 0 15,2 0-21,-2 0 20,0-2-15,0-1 16,0 0-20,1-3 2,-1 0 1,0 0-14,0 0 13,0-1-14,2 0 18,-2 1 12,-1-2-8,1 1 7,0-1-12,-1 0 20,0-1-14,-1 0 15,1-2-21,-1 1-18,1-2 12,-1 0-12,0-3 19,0 1 1,1-4 4,-1 2-30,1-2-6,-1 0-4,-1-1 5,0 1 12,1-1 6,-1-1-9,1 0 6,-1 0-9,1-3 3,0 0-5,-1 0 8,1-1 30,-1 0-22,2 0 23,-2 2 8,-1 0-25,1 0 29,-1 0-11,0 1-14,0 1 16,-1 0-18,1 0 12,-2 0-5,1 0 9,-1 1-10,-1-2-24,1 1 21,-1 0-19,0 0 24,-1 0 2,1 1-2,-1 0 0,0-2-24,0 0 16,0 1-18,0 0 21,-1-1-5,1 2 2,-2 0-6,0 1 33,0-1-24,-1 1 25,0-1-26,-2 0 22,2 1-14,-1-2 16,0 3-18,0-1-16,0 2 12,0-1-13,-2 2-15,1 2 22,-1 0-23,0 1 7,-1-1 14,0 2-18,0-1 21,-2 2-7,2 0 4,-1-1-9,1 2 9,-1-1-11,-1 1 7,0 0-8,1 0 8,-1 2-4,-1 1 4,1-2-2,-1 1 1,1 1 2,-3 0-1,2 2-25,0-1 18,-1 1-20,1 1 25,1-2-1,0 1 0,-2 1-2,2 0 1,-1 0 5,0 0-4,-2 0 3,1 2-4,0-2 5,-1 1-3,1 1 5,0 1-2,-2-2-3,2 2 5,-2 0 23,0 0-20,1 0 23,-1 0-28,-1 2 29,0-2-21,1 3 23,-3 1-28,1 4 24,-2 0-17,0 3 22,-3 4-25,1 0 48,-3 1-35,1 2 39,-3 1-58,0 0 18,1 2-16,-1 0-62,2-2 14,2-1-71,1-2 77,3-3-252,2 1 98,2-2-177,3-4 170,3 0 64,1-4 32,3 1-22,0-2-710,3 0-161,2-2-695,5-2 39,6-1-1,4-2 1</inkml:trace>
  <inkml:trace contextRef="#ctx0" brushRef="#br1" timeOffset="28">6739 3832 10622,'-3'-5'360,"1"4"-286,1-1-10,-1 1-8,0 0-22,1-1 167,0 1-107,0 1 109,1-2 70,-1 1-148,1-1 192,-1 1-157,1-1-9,0 1 28,0-1-63,0 1 45,0-2-28,0 1-126,0-2-59,1 1-32,0 0-118,1 0 90,1-2-32,0 2 53,0-1 97,0 3 27,0-4-31,-1 4 0,0-1-1,0 1-3,0-1 9,0 2 7,-1-1 272,0 1-57,0-2 114,0 2-71,0 0-185,0-1 80,0-2-89,1 1-47,0-1 33,2 0-21,0 2-23,1-2-9,-1 0-13,1 0 19,1 1-56,0 0 84,3 0-88,-1-1 89,-1 2 20,3 1-64,-2-2 40,3 2-89,-1 0 75,0 0-101,2 0 89,-1-1 88,1 1-46,1 0 108,-1-2-73,1 1-34,1-1 39,0 1-45,0-1-8,3-1 16,-1 0-7,3 0 0,-2 0-49,3 0 28,-2-1-31,2 1-33,-2 0 61,3 0-68,-2 0 82,2 0-52,-1 2 33,3-1-42,0 1 40,0-2-8,1 1 3,0 1-8,0-1 7,-1 2-14,1-3 8,0 2 67,-1-1 83,0-1-33,1 2 28,0-2-90,-1 0-27,1-1 17,-2 1-34,1-2-2,-2 2-3,1 0 11,-1 0-53,-2 0 39,1 2-42,-2-1 44,0-1-2,0 2 2,0 1-8,-1-3 6,0 3 13,-1-2-10,0 1 12,-1-1 8,-1 1-18,1-1 20,-1 1-19,0-2-8,0 2 8,0-2-6,1 1 8,-1 1-3,0-2 4,0 3-2,0-2 3,0 1-2,2-1 1,-2 2-51,2 0-2,0 0-11,0 0 14,0 0 56,0 0-19,1 0 18,-1 0-23,1 0 50,-2 0-37,1 0 39,-1 0-45,0-1 0,1-1 4,-1 1-4,0-1 35,0 1-24,-1-2 35,0 1-30,0 1-21,0-1 15,-1 1-23,1-1-26,0 1 38,-1-1-40,0 2 44,1-1-34,-2-1 19,1 2-23,0 0 48,-1-1-12,-2 1 10,2 0-17,-3-2-5,1 2 3,-3 0-5,3 0 43,-3 0-7,1-1 17,0 1-15,-1-1-41,1-1 20,-1 2-18,0-1 24,-1 1-9,1-2 7,1 1-6,-2 1 5,1-2-2,1 2 0,-1-1-1,1-1-44,-1 2 31,-1-1-37,0 1 29,0-2 9,-2 2-9,1-1 14,0-1 12,-1 2-12,-1-1 12,0 1-15,0 0 12,1-2-8,-1 1 9,2-1-8,-1 2-1,2-1 2,-2 1-2,1-3 1,0 3 0,0-2 5,-1 2-7,1-1-2,0 1 0,1 0-2,-1-2-24,-1 2 20,0 0-23,-1 0 28,0 0 7,0 0-6,0 0 6,-1 0-18,0 0 7,1 0-6,-1 0 8,1 0-3,0 0 3,0 0-5,0 0 3,0 0-4,1 0 3,0 0-1,0 0 32,1 0 9,0 0 2,1 0-7,0 0 3,0 0 5,-1 0 4,0 0-32,0 0-4,-1 0-21,1 0 32,-2 0-5,-1 0 10,0 0-4,0 0-143,-1 0 104,0 0-123,0 0 138,0 0 40,0 0-37,1 0 40,0 0-48,0 0 0,1 0 1,-1 0-1,0 0 22,0 0-15,0 0 19,0 0-294,0 0 151,-1 0-515,-1-1-79,1-2-117,-1 1-80,0-2 253,0 0 224,0-2-338,0 0 46,3-5-373,2-1 0,2-2 1</inkml:trace>
  <inkml:trace contextRef="#ctx0" brushRef="#br1" timeOffset="29">1014 3853 10622,'-3'-5'360,"1"4"-286,1-1-10,0 1-8,-1-1-22,1 1 167,0-1-107,0 2 109,1-1 70,-1-1-148,1 1 192,-1-1-157,1 1-9,0-1 28,0 1-63,0-1 45,0-1-28,0 2-126,0-3-59,1 1-32,0 0-118,1 0 90,1-2-32,-1 2 53,1-1 97,0 2 27,0-2-31,-1 2 0,0 1-1,0-1-3,1 1 9,-1 1 7,-1-2 272,0 2-57,0-1 114,0 1-71,0 0-185,0-2 80,0 0-89,1 0-47,0-1 33,2 0-21,-1 2-23,2-2-9,-1 0-13,1 0 19,2 1-56,-1-1 84,2 2-88,0-2 89,-1 1 20,4 2-64,-3-1 40,2 1-89,0 0 75,1 0-101,0 0 89,0-2 88,2 2-46,-1 0 108,0-1-73,2-1-34,-1 1 39,1-1-45,1 1-8,1-2 16,1 0-7,1 0 0,0 0-49,1 0 28,0-1-31,0 1-33,0 0 61,1 0-68,0 0 82,0 0-52,1 1 33,1 1-42,1-1 40,1-1-8,-1 2 3,1 0-8,1-1 7,-3 2-14,3-3 8,-1 2 67,-2-1 83,2-1-33,-1 2 28,1-2-90,0 0-27,-1-2 17,0 2-34,0-1-2,-3 1-3,3 0 11,-3 0-53,0 0 39,-1 2-42,0-1 44,-2-1-2,2 2 2,-2 1-8,1-3 6,-2 3 13,1-2-10,-2 1 12,0-1 8,0 1-18,-1-1 20,1 1-19,-1-2-8,-1 1 8,2-1-6,-1 2 8,0-1-3,1-1 4,-2 3-2,2-1 3,-1-1-2,1 1 1,0 1-51,0 0-2,2 0-11,-2 0 14,1 0 56,1 0-19,-1 0 18,1 0-23,-1 0 50,0 0-37,-1 0 39,0 0-45,1-2 0,-1 1 4,1-1-4,-2 1 35,2 0-24,-2-2 35,-1 1-30,2 1-21,-2-1 15,0 1-23,2-1-26,-2 1 38,0-1-40,1 2 44,-1-1-34,0-1 19,0 2-23,-1 0 48,1-1-12,-3 1 10,1 0-17,-2-2-5,2 2 3,-4 0-5,2 0 43,-2 0-7,1-1 17,1 1-15,-2-2-41,0 1 20,0 1-18,0-2 24,0 2-9,0-1 7,0-1-6,-1 2 5,1-1-2,2 1 0,-2-2-1,0 1-44,0 1 31,-1-2-37,1 2 29,-1-1 9,-2 1-9,1-2 14,-1 1 12,0 1-12,-1-2 12,0 2-15,0 0 12,2-1-8,-2 0 9,2-1-8,-1 2-1,1-1 2,-1 1-2,1-3 1,0 3 0,1-2 5,-2 2-7,1-1-2,0 1 0,0 0-2,0-2-24,-1 2 20,0 0-23,-1 0 28,1 0 7,-1 0-6,0 0 6,-1 0-18,0 0 7,1 0-6,-1 0 8,0 0-3,1 0 3,0 0-5,0 0 3,0 0-4,1 0 3,1 0-1,-1 0 32,1 0 9,0 0 2,0 0-7,1 0 3,0 0 5,0 0 4,-1 0-32,0 0-4,-1 0-21,0 0 32,-1 0-5,-1 0 10,0 0-4,0 0-143,-1 0 104,0 0-123,0 0 138,0 0 40,0 0-37,2 0 40,-1 0-48,0 0 0,1 0 1,-1 0-1,0 0 22,0 0-15,0 0 19,0 0-294,-1 0 151,0 0-515,-1-1-79,1-2-117,-1 1-80,0-2 253,0-1 224,0-1-338,0 0 46,3-4-373,2-2 0,2-3 1</inkml:trace>
  <inkml:trace contextRef="#ctx0" brushRef="#br1" timeOffset="30">2052 3777 10813,'-14'0'-1656,"7"0"1704,-1-1-68,1 1 235,0 0-128,0-2 135,-2 2 40,2-1 13,0-1-31,0-1-119,1 2 13,-2-2 79,2 0-46,0 1 54,1-1-79,0 2-62,0-1 61,0 1-57,1-1 88,-2 1-172,1-1 118,1 2-125,-1 0 155,1 0-156,-1-1 101,0 1-119,-1 0-20,0 0 110,1 0-116,-1 0 97,-1 0 17,1 0-30,-2 1 15,2-1-54,-1 2 36,0 1-42,1 0 57,-3 3 2,3-2-17,-1 2 13,0 0 2,0 1 31,0-1-15,-1 2 11,2-1-18,-2 1-7,2-1 17,0 0-17,-2 2 8,3-1-8,-1 1 6,0-2-38,1 2 37,0 0-36,1 0 39,-2 0-25,3 1 12,-2 2-15,2-2 20,0 2 30,0 0-23,0 0 20,1 0-27,0 1-3,0-3 9,-1 4 2,2-1-3,-1 0 3,0 1-9,-1 1 12,2-2-1,-1 2 6,1-2-7,1 0-25,-1 1 13,1-1-15,0-1 25,-1 1 30,1 1-22,0-1 21,0 0-81,0 2 35,0-1-30,0-1 44,0 0 4,0 1-5,0 0-1,0 0-1,1 1 4,-1-2-7,1 0 4,1 1 61,0-3-46,2 3 58,-1-2-70,1 1-35,0-1 24,-1 0-27,1 0 43,0-1 6,0 3-17,0-2-11,2 0-18,-3-1-7,2 1 6,-2-1 11,1-1-9,-1 0 8,1 1-11,-1-1-1,2 1 1,-2 0 1,2-2-5,-1 3-14,0-1 9,0-3-8,0 3 25,0-2-5,1 0 5,-1-1 10,0 1-14,1-1 14,-1-1-18,0 1 26,1 0-19,-1-2 21,0 3-26,0-3 2,1 0-1,-1 0 9,3 0-31,-2 0 24,0 0-24,0-2 25,1 4-13,0-4 11,2 4-12,-2-2 0,1 1 7,0 0-12,0 1 13,2-1-23,-2 1 16,0-1-19,0 0 22,-1 1-2,2-2 2,-2 0-1,0 0 1,0-2 27,0 1-20,-1-1 18,1 0-23,1-1-1,-1 0 2,0 0 15,0-1-13,1 1 13,-1 0-14,1-2 4,0 2-3,0 0 8,0-1-6,1 1-39,1 0 27,0-2-32,0 2 40,0-2-2,1 2 0,-1-1-5,1-1 2,-1 2 1,2-3-1,-1 2-25,1-2 18,0 1-22,0 1 27,-1-1-23,1-1 16,-1 0-17,0 0 20,-1 0 20,1 0-16,-1 0 15,0 0-21,-1 0 20,0-1-15,1-2 16,-1 0-20,0-3 2,0 0 1,1 0-14,-1 0 13,0-1-14,1-1 18,-1 2 12,0-1-8,0 0 7,-1-1-12,0-1 20,0 0-14,0 1 15,0-3-21,-1 1-18,0-2 12,0 0-12,0-3 19,1 0 1,0-2 4,-1 0-30,0-1-6,0 1-4,-1-3 5,1 3 12,0-3 6,-1 1-9,0-2 6,0 2-9,1-5 3,0 2-5,0-2 8,0 1 30,-1-1-22,1 0 23,-1 2 8,-1 0-25,1 0 29,0-1-11,-1 3-14,0 0 16,-1-1-18,0 2 12,-1-2-5,1 2 9,-1 0-10,-1-2-24,1 0 21,-1 2-19,0-2 24,-1 2 2,1 0-2,-1 0 0,0-2-24,0 0 16,0 0-18,0 2 21,-1-2-5,1 2 2,-2 0-6,0 1 33,0-1-24,-1 1 25,0-1-26,-1-1 22,1 3-14,-1-3 16,0 2-18,-1 1-16,1 0 12,0 1-13,-2 1-15,2 2 22,-2 0-23,0 1 7,-2-2 14,1 4-18,0-2 21,-1 2-7,1-1 4,-2 1-9,2 1 9,-1-1-11,0 1 7,-1 0-8,0 0 8,0 2-4,0 1 4,0-2-2,-2 1 1,2 1 2,-2 0-1,0 2-25,1-1 18,0 1-20,0 1 25,0-2-1,1 1 0,-1 1-2,1 0 1,-2 0 5,1 0-4,-1 0 3,-1 1-4,1-1 5,0 2-3,0 0 5,-1 1-2,0-2-3,1 2 5,-3 0 23,2 0-20,0 0 23,-2 0-28,1 2 29,-2-2-21,2 2 23,-2 3-28,-1 2 24,0 2-17,-2 2 22,-1 3-25,-1 1 48,-1 2-35,-1 0 39,-1 3-58,-1-1 18,0 2-16,1-1-62,0 0 14,4-2-71,-1-2 77,5-3-252,0 0 98,4-1-177,2-3 170,2-1 64,2-4 32,3 1-22,0-2-710,3-1-161,2 0-695,6-4 39,5 1-1,3-3 1</inkml:trace>
  <inkml:trace contextRef="#ctx0" brushRef="#br1" timeOffset="31">1037 5117 9127,'-5'0'383,"2"0"-328,1 0 45,0 0 28,1 0 165,-1 0-102,2-1 93,-1 1-176,1-3 77,0 1-82,0 1 94,0-2-115,0 1 136,0 1-99,0-1 99,0 1-62,0-1 53,0 1-19,0 0-18,0-1-108,1 1-31,0-1-16,3-1 9,0 2 3,0-1 3,1 1 75,1-1-52,0-1 64,1 2-93,3-2 28,-1 0-21,0 1 24,1-1-13,1 0 5,0 0-13,0 2-6,1-1 17,-1-1-18,0 2 19,2 0-8,-3 1 2,2-2-5,-1 1 40,2 1-9,-1-2 15,0 1-16,1-1-19,-2 1 4,1 1 3,0-2-3,-1 1 3,1-1-3,0 2-3,0 0-80,0 0-19,2 0-11,-2 0 24,1 0 47,1 0 17,-1 0-23,-1 0 26,2 0-18,-1 0 12,0 0-26,2 0-46,-1 0 31,1 0-33,0 0 51,1 0 5,0 0-6,1 0 4,0 0 52,0 0-35,1 0 37,-1 0-50,0 0 67,1-1-47,-1-1 51,1 1-59,0-1-33,-1 1 31,0-2-29,1 3 16,-1-2 11,2 2-7,-3 0 15,2 0-72,-1 0 48,-1 0-60,1 0 33,0 0 23,0 0-28,0 0 26,1 0-3,-2 0-7,3 0 4,-2 0 0,2 0 110,-2 0-78,2 0 82,-1 0-100,1-1-2,-1 1 8,1-2-6,0 1 157,0-2 33,-1 1 25,2-1-83,-1 2-82,1-1-48,-1 0 69,1 0-124,0 1 93,-1-1-95,-1 1 116,-1-1-8,0 2 1,0-1-5,-1-1-99,-1 2-19,0-1-18,0 1 22,-1 0 50,0-2 19,0 2-32,0-1 42,-1 1-17,1 0 18,-2 0-11,1 0 26,-2 0-17,1 0 19,-2 0-22,1 0 24,-2 0-15,0 0 17,0 0 66,0 0-66,0 0 73,0 0-90,-1 0 7,2 0-6,-3 0 11,2 1 55,-1-1-27,0 0 34,1 2-48,0-2-123,-2 0 88,1 1-88,1-1 120,-2 2-5,1-2 6,-1 0-17,0 1-135,-1-1 89,2 0-110,-2 0 119,0 0 2,1 0-30,-1 0 28,-1 0 157,2 0-70,-2 0 146,0 0-170,1 0-10,-1 0-31,0 0 6,1 0 3,0 0 12,-1 0-9,1 0 18,-1 0-61,0 0-2,1 0-17,0 0 10,-1 0 10,1 0-6,-1 0-9,1 0 10,-1 0 16,0 0 8,1 0-8,0 0 2,-1 0-2,1 0 1,-1 0-2,0 0 12,-1 0-8,2 0 8,-1 0-3,0-1-3,-1 1 5,0 0-6,1-2 14,-1 2-10,-1 0 10,2 0 19,-2-1-21,1 1 22,-1 0-28,-1 0 4,1 0-1,-1-2 2,1 2 1,-1-1-16,0 1 13,1-2-11,-1 2-28,0 0 28,0 0-29,2 0 37,-1 0-11,0 0 7,0 0-13,0-1 17,0 1-8,0-2 7,1 2-10,-1 0 4,0-1-4,0 1 3,1-2 31,0 2-16,-1-1 23,0 1-27,1 0 18,-1-2-17,1 2 21,0 0-24,0 0 7,-1-1-6,1 1 7,1-2-17,-1 2 13,0 0-12,0-1 12,1 1-1,0-2-1,-1 2 1,2-1-16,-1 1 19,1-2-18,-2 2 21,2 0-21,-1-1 10,0 1-11,0-2 12,0 2-8,-1 0 5,1 0-5,-1 0 44,-1-1-25,1 1 27,-2 0-36,1-2 49,-1 2-34,-1 0 37,1-1-1477,-1 1 478,0 0-1220,0-3 837,0-3 0,0-1 0</inkml:trace>
  <inkml:trace contextRef="#ctx0" brushRef="#br1" timeOffset="32">14464 3747 9893,'11'-6'-98,"-5"2"474,0-2-180,2 0 123,0-1-118,-1-1-62,0 1 50,0 0-55,0 1 46,0-2 0,-1 2 20,0 0-15,0 0-296,-1 2-481,2-2-93,-3 3-173,1-1 346,0-2 130,0-3 0,1-3 1</inkml:trace>
  <inkml:trace contextRef="#ctx0" brushRef="#br1" timeOffset="33">13323 4017 10813,'-14'0'-1656,"8"0"1704,-2-1-68,0 1 235,1 0-128,0-2 135,-1 2 40,1-1 13,-1-1-31,1-1-119,1 2 13,-1-2 79,1 0-46,-1 1 54,2-1-79,0 2-62,0-1 61,0 1-57,1 0 88,-1-1-172,-1 1 118,2 1-125,-1 0 155,1 0-156,-1-2 101,0 2-119,0 0-20,-1 0 110,0 0-116,0 0 97,-1 0 17,1 0-30,-1 2 15,1-2-54,-2 1 36,1 2-42,1 0 57,-2 3 2,2-2-17,-2 2 13,1 0 2,0 2 31,0-2-15,0 1 11,0 0-18,-1 1-7,2-1 17,0 1-17,-1 1 8,2-2-8,-2 2 6,1-2-38,1 2 37,0 0-36,1 0 39,-1 0-25,2 1 12,-2 2-15,1-2 20,1 2 30,0 0-23,0 0 20,1 0-27,0 1-3,0-2 9,-1 2 2,2 0-3,-1 1 3,0-1-9,0 2 12,1-2-1,-1 2 6,1-2-7,1 1-25,-1-1 13,1 0-15,0-1 25,-1 2 30,1-1-22,0 0 21,0 1-81,0 0 35,0 0-30,0-1 44,0 0 4,0 1-5,0 1-1,0-2-1,1 2 4,-1-2-7,1 0 4,1 1 61,0-2-46,1 1 58,0-1-70,1 1-35,0-1 24,-1 0-27,1 0 43,0 0 6,1 1-17,-1-1-11,1 0-18,-2 0-7,2-1 6,-2 0 11,1-1-9,-1 1 8,1-1-11,-1 0-1,3 1 1,-3 1 1,1-4-5,0 4-14,0-1 9,0-2-8,0 1 25,0-1-5,2 0 5,-2 0 10,0 0-14,0-2 14,0 0-18,0 1 26,1 1-19,-1-3 21,0 2-26,1-2 2,0 0-1,-1 0 9,2 0-31,-1 0 24,0 0-24,0-1 25,2 2-13,-1-3 11,1 4-12,-1-2 0,1 1 7,0 1-12,1-1 13,0 0-23,-1 1 16,0-1-19,0 1 22,0-1-2,0-1 2,-1 0-1,0 0 1,0-2 27,0 1-20,0-1 18,0 1-23,0-2-1,0 0 2,0 0 15,0-2-13,2 2 13,-2 0-14,0-2 4,1 2-3,0 0 8,1-1-6,0 1-39,0 0 27,1-2-32,0 2 40,1-1-2,-1 1 0,0-2-5,1 1 2,0 1 1,0-3-1,0 1-25,2-1 18,-2 2-22,1-1 27,-1 0-23,2-1 16,-3 0-17,1 0 20,-1 0 20,2 0-16,-3 0 15,1 0-21,-1 0 20,1-1-15,-1-2 16,0 0-20,0-3 2,1 0 1,-1 0-14,0 0 13,0-1-14,1 0 18,0 1 12,-2-2-8,1 1 7,-1-1-12,0-1 20,1 1-14,-2-1 15,1-2-21,-1 1-18,0-2 12,1 0-12,-1-3 19,0 1 1,1-4 4,-1 1-30,0 0-6,1-1-4,-2-1 5,0 1 12,1-1 6,-1-1-9,0 0 6,0 0-9,2-3 3,-1 0-5,-1 0 8,1-1 30,-1 0-22,1 0 23,-1 2 8,0 0-25,0 0 29,-1-1-11,0 3-14,0 0 16,-1 0-18,0 0 12,-1 0-5,1 0 9,-1 1-10,-1-2-24,1 1 21,0 0-19,-1 0 24,-1 0 2,1 1-2,-1 0 0,0-2-24,0 0 16,0 0-18,0 2 21,-1-2-5,1 2 2,-3 0-6,1 1 33,0-1-24,-1 1 25,0-1-26,-1-1 22,1 3-14,-1-3 16,0 3-18,0-1-16,0 2 12,-1-1-13,-1 2-15,2 2 22,-2 0-23,0 1 7,-1-1 14,-1 2-18,1-1 21,-1 2-7,1 0 4,-1-1-9,0 2 9,0-1-11,0 1 7,-1 0-8,1 0 8,-2 2-4,1 1 4,0-2-2,-1 1 1,0 1 2,-1 0-1,1 2-25,-1-1 18,1 1-20,0 1 25,1-2-1,-1 1 0,0 1-2,1 0 1,-1 0 5,-1 0-4,0 0 3,0 2-4,-1-2 5,1 1-3,0 1 5,-1 1-2,0-2-3,1 2 5,-2 0 23,0 0-20,1 0 23,-2 0-28,1 2 29,-1-2-21,0 3 23,-1 1-28,0 4 24,-2 0-17,0 3 22,-3 4-25,1-1 48,-3 3-35,0 1 39,-1 1-58,-1 0 18,1 2-16,-1 0-62,1-2 14,4-1-71,-1-2 77,5-3-252,0 1 98,4-2-177,2-4 170,3 0 64,1-4 32,3 1-22,-1-2-710,5 0-161,1-2-695,5-2 39,6-1-1,4-2 1</inkml:trace>
  <inkml:trace contextRef="#ctx0" brushRef="#br1" timeOffset="34">12308 5359 9127,'-5'0'383,"2"0"-328,1 0 45,1 0 28,0 0 165,-1 0-102,2-2 93,-1 2-176,1-3 77,0 2-82,0 0 94,0-2-115,0 1 136,0 1-99,0-1 99,0 1-62,0-1 53,0 1-19,0-1-18,0 1-108,1-1-31,0 1-16,2-2 9,1 1 3,0 1 3,1-1 75,1 1-52,0-2 64,2 1-93,1-1 28,0 0-21,0 2 24,2-2-13,-1 0 5,1 0-13,1 2-6,-1-1 17,0-1-18,0 2 19,2-1-8,-3 2 2,2-1-5,0-1 40,0 2-9,0-1 15,1-1-16,-1 1-19,-1-1 4,2 2 3,-2-1-3,0-1 3,2 1-3,-2 1-3,1 0-80,1 0-19,0 0-11,-1 0 24,2 0 47,-1 0 17,0 0-23,0 0 26,0 0-18,0 0 12,1 0-26,0 0-46,1 0 31,-1 0-33,1 0 51,2 0 5,-2 0-6,3 0 4,-2 0 52,2 0-35,-1 0 37,0 0-50,0 0 67,1-2-47,-1 1 51,1-1-59,0 1-33,-1-1 31,1-1-29,-1 3 16,1-1 11,0 1-7,-1 0 15,0 0-72,1 0 48,-3 0-60,2 0 33,0 0 23,0 0-28,0 0 26,1 0-3,-1 0-7,1 0 4,0 0 0,0 0 110,0 0-78,0 0 82,1 0-100,-1-2-2,1 2 8,-1-1-6,2 0 157,-2-2 33,1 1 25,0-1-83,1 2-82,-1-1-48,1-1 69,-1 2-124,1-1 93,-1 1-95,-1-1 116,-1 1-8,1 1 1,-2-2-5,1 1-99,-3 1-19,1-2-18,0 2 22,-1 0 50,1-1 19,-2 1-32,1-2 42,0 2-17,-1 0 18,-1 0-11,2 0 26,-4 0-17,2 0 19,-1 0-22,-1 0 24,-1 0-15,0 0 17,1 0 66,-2 0-66,1 0 73,0 0-90,0 0 7,0 0-6,-2 0 11,2 2 55,-1-2-27,1 0 34,-1 1-48,1-1-123,-2 0 88,2 2-88,-1-2 120,-1 1-5,1-1 6,-1 0-17,1 2-135,-2-2 89,1 0-110,-1 0 119,0 0 2,1 0-30,0 0 28,-2 0 157,1 0-70,-1 0 146,0 0-170,1 0-10,0 0-31,-1 0 6,0 0 3,1 0 12,-1 0-9,1 0 18,-1 0-61,1 0-2,0 0-17,-1 0 10,0 0 10,1 0-6,-1 0-9,1 0 10,0 0 16,-1 0 8,0 0-8,1 0 2,-1 0-2,1 0 1,-1 0-2,1 0 12,-2 0-8,1 0 8,0 0-3,0-2-3,-1 2 5,0 0-6,1-1 14,0 1-10,-2 0 10,1 0 19,-1-2-21,1 2 22,-1 0-28,-1 0 4,1 0-1,-1-1 2,1 1 1,-1-2-16,0 2 13,2-1-11,-2 1-28,0 0 28,0 0-29,1 0 37,0 0-11,0 0 7,0 0-13,0-2 17,0 2-8,0-1 7,1 1-10,-1 0 4,1-2-4,-1 2 3,1-1 31,-1 1-16,0-2 23,0 2-27,1 0 18,-1-1-17,1 1 21,0 0-24,1 0 7,-2-2-6,1 2 7,0-1-17,0 1 13,0 0-12,0-1 12,1 1-1,0-2-1,0 2 1,1-1-16,-2 1 19,2-2-18,-2 2 21,2 0-21,-1-1 10,1 1-11,-1-2 12,-1 2-8,0 0 5,1 0-5,-1 0 44,-1-1-25,1 1 27,-2 0-36,1-2 49,0 2-34,-2 0 37,1-1-1477,-1 1 478,0 0-1220,0-3 837,0-3 0,0-2 0</inkml:trace>
  <inkml:trace contextRef="#ctx0" brushRef="#br1" timeOffset="35">12285 4094 10622,'-3'-4'360,"1"2"-286,1 1-10,0-1-8,-1 1-22,1-1 167,0 1-107,0 1 109,1-2 70,-1 1-148,1 0 192,-1-1-157,1 1-9,0-1 28,0 1-63,0-1 45,0-1-28,0 2-126,0-4-59,1 2-32,0 0-118,1 0 90,1-1-32,-1 1 53,1-2 97,0 4 27,1-3-31,-2 2 0,0 1-1,0-1-3,0 1 9,0 1 7,-1-2 272,0 2-57,0-1 114,0 1-71,0 0-185,0-2 80,0-1-89,1 2-47,0-2 33,2 0-21,-1 1-23,2-1-9,0 0-13,0 0 19,1 2-56,0-2 84,2 1-88,0-1 89,0 2 20,2 1-64,-2-1 40,2 1-89,1 0 75,-1 0-101,1 0 89,1-2 88,0 2-46,0 0 108,1-1-73,0-1-34,0 1 39,2-1-45,-1 1-8,3-2 16,-1 0-7,2 0 0,0 0-49,1 0 28,0-2-31,0 2-33,0 0 61,2 0-68,-2 0 82,2 1-52,-1 0 33,3 1-42,-1-1 40,2-1-8,0 2 3,-1-1-8,2 1 7,-2 1-14,1-3 8,0 1 67,-2 1 83,2-2-33,0 1 28,-1-1-90,1 0-27,0-1 17,-2 1-34,1-1-2,-3 1-3,3 0 11,-2 0-53,-2 0 39,1 1-42,-2 1 44,0-2-2,0 1 2,-1 2-8,1-3 6,-2 3 13,1-1-10,-2-1 12,1 1 8,-2-1-18,0 1 20,1-1-19,-1-1-8,0 2 8,0-2-6,0 1 8,1 1-3,-1-2 4,-1 3-2,2-1 3,-1-1-2,2 1 1,-2 1-51,1 0-2,2 0-11,-2 0 14,2 0 56,-1 0-19,1 0 18,-1 0-23,1 0 50,-2 0-37,0 0 39,1 0-45,-1-2 0,1 1 4,-1-1-4,-1 1 35,2-1-24,-2-1 35,0 2-30,0-1-21,-1 1 15,1-1-23,0 1-26,-1-1 38,1 1-40,-1 1 44,0-2-34,0 1 19,0 1-23,-1 0 48,1-2-12,-3 2 10,1 0-17,-1-1-5,0 1 3,-3 0-5,2 0 43,-1 0-7,0-2 17,0 2-15,-1-1-41,0-1 20,1 2-18,-1-1 24,-1 1-9,1-2 7,0 1-6,-1 1 5,2-1-2,0 1 0,-1-2-1,0 1-44,0 1 31,0-2-37,-1 2 29,0-1 9,-2 1-9,1-2 14,-1 1 12,0 1-12,0-2 12,-1 2-15,0 0 12,1-1-8,-1-1 9,2 1-8,-1 1-1,1-2 2,-1 2-2,2-3 1,-1 3 0,0-1 5,-1 1-7,1-2-2,0 2 0,0 0-2,0-1-24,0 1 20,-1 0-23,-1 0 28,0 0 7,0 0-6,0 0 6,-1 0-18,0 0 7,1 0-6,-1 0 8,0 0-3,1 0 3,0 0-5,1 0 3,-1 0-4,1 0 3,0 0-1,0 0 32,1 0 9,0 0 2,0 0-7,2 0 3,-1 0 5,-1 0 4,0 0-32,0 0-4,-1 0-21,0 0 32,-1 0-5,-1 0 10,1 0-4,-1 0-143,-1 0 104,0 0-123,0 0 138,0 0 40,0 0-37,1 0 40,0 0-48,0 0 0,1 0 1,-1 0-1,0 0 22,0 0-15,0 0 19,0 0-294,-1 0 151,0 0-515,-1-2-79,1-1-117,-1 2-80,0-4 253,0 1 224,0-2-338,0 0 46,3-4-373,3-2 0,1-3 1</inkml:trace>
  <inkml:trace contextRef="#ctx0" brushRef="#br1" timeOffset="36">14565 3988 10813,'-17'7'-1144,"12"-4"1287,2-3 356,0 3-246,0 0-42,0 3-100,0 1-17,-2 5 95,2 3-63,-1 1 57,0 5-71,1 1 84,0 5-60,1 0 65,1 1-208,1 1 93,0 3-81,0 0 123,1-1 5,1 3-11,0-2-4,3 0 13,-1-2-414,1-2 89,0 0-283,0-3-50,0-1 191,0 0-158,0-3 174,1-2 71,-2-3 73,2-3-53,-2-2-132,-1-2-60,0-3 66,-1-3 129,0 0 226,-1-3 0,0 1 0</inkml:trace>
  <inkml:trace contextRef="#ctx0" brushRef="#br0" timeOffset="37">8051 4383 13538,'-2'8'0,"0"-2"0,-1 1 0,1-1 0,0 2 0,-2-3 0,2 1 0,-1 2 0,0-2 0,0 0 0,0-2 0,0 2 0,0 0 0,0-2 0,-1 1 0,1-1 0,0 1 0,-2-1 0,2 1 0,-1-2 0,0 1 0,1-1 0,-1 0 0,0 0 0,0-2 0,1 2 0,-1-1 0,-1-1 0,2 1 0,-1-1 0,0-1 0,0 2 0,1-2 0,-1 0 0,1 0 0,-1-2 0,1 2 0,-2-1 0,2-1 0,-1 1 0,1-2 0,0 1 0,0-1 0,0 0 0,0 1 0,0-1 0,1-2 0,-1 2 0,1-1 0,-2-1 0,2 1 0,0-1 0,0-1 0,0 2 0,0-2 0,1 2 0,-1-2 0,1 0 0,0 0 0,0-2 0,0 2 0,0 1 0,0-3 0,1 2 0,-1-1 0,1 1 0,0-2 0,0 1 0,0 0 0,1-1 0,-1 2 0,1-1 0,0-1 0,0 1 0,0 0 0,0-1 0,1 1 0,-1 1 0,1-2 0,0 1 0,-1 0 0,1 1 0,1-2 0,0 2 0,-1-1 0,1 1 0,-1 0 0,1-1 0,0 1 0,0 0 0,0 1 0,0-1 0,0 0 0,0 2 0,1 0 0,-1-1 0,1 1 0,0-1 0,-1 1 0,1 1 0,0-2 0,-1 2 0,1 0 0,0 1 0,0 0 0,-1-1 0,2 2 0,-1-1 0,-1 1 0,1-1 0,0 2 0,0-1 0,-1 1 0,1 0 0,-1 0 0,2 1 0,-2-1 0,1 2 0,-1-1 0,1 1 0,-1 1 0,0-2 0,0 2 0,0 0 0,0 0 0,0 0 0,-1 1 0,2-1 0,-2 2 0,1-1 0,-1 1 0,0-1 0,0 2 0,0-2 0,0 2 0,-1-1 0,1 1 0,-1 0 0,0 0 0,0 1 0,0-1 0,0 0 0,0 1 0,-1-1 0,1 2 0,-1-2 0,0 1 0,0 0 0,0 1 0,-1-1 0,1-1 0,-1 2 0,0-1 0,0 0 0,0 1 0,0-1 0,-1 1 0,1-2 0,-1 1 0,1 0 0</inkml:trace>
  <inkml:trace contextRef="#ctx0" brushRef="#br0" timeOffset="38">7659 4238 10909,'0'-34'918,"2"22"-626,-1 5-308,3 1 70,-1 3-243,-1-2 307,0 4 12,0-1 162,0 1-30,-1 1-228,0 3 209,0 3-206,0 6 232,0 3-63,-1 7-8,0 0-10,0 8-167,1-4 48,0 5-168,0-2 175,0 2-150,1-2 121,-1 4-144,1-3 182,-1 1-17,0-2 109,0 0-117,0-4-499,0-1-499,-1-4-202,1 0-19,0-4 415,1-1 188,1-2 0,1 0 1</inkml:trace>
  <inkml:trace contextRef="#ctx0" brushRef="#br0" timeOffset="39">13428 4659 14056,'-5'12'0,"0"1"0,0-1 0,-1 2 0,0-3 0,0 1 0,0 0 0,0 0 0,0-2 0,0 1 0,-2-1 0,2 1 0,-1-1 0,1-1 0,-1 0 0,-1 0 0,2-2 0,-1 2 0,0-3 0,1 1 0,-1-1 0,-1 0 0,1 0 0,1-2 0,-1 1 0,1-1 0,-2-1 0,2 0 0,-1-1 0,1-1 0,0 1 0,0-1 0,-1-1 0,2 0 0,-1-1 0,0-1 0,1 1 0,0-2 0,0 0 0,-1-2 0,2 2 0,0-1 0,-1-2 0,1 0 0,1 0 0,-1 0 0,1-1 0,0-1 0,-1 1 0,2-2 0,-1 0 0,1 0 0,0 0 0,1-1 0,0 0 0,-1-1 0,2 1 0,-1-2 0,1 0 0,0 0 0,0 0 0,1 1 0,0-1 0,0-2 0,0 1 0,1 0 0,-1 1 0,2-1 0,-1-2 0,2 1 0,-2 1 0,1 0 0,1-1 0,-1 1 0,1 0 0,0-2 0,0 1 0,1 1 0,-1 0 0,2 1 0,-1-1 0,0-1 0,0 2 0,1-1 0,-1 1 0,1 0 0,1 0 0,-1 1 0,0 0 0,1 1 0,-1-1 0,0 1 0,2 0 0,-2 1 0,1 0 0,0 0 0,-1 2 0,2-2 0,-1 3 0,-1-2 0,1 2 0,0 1 0,0-1 0,0 1 0,0 1 0,-1-1 0,1 2 0,-1 0 0,2 2 0,-2-1 0,0 1 0,0-1 0,0 2 0,-1 0 0,2 2 0,-1-1 0,-1 1 0,0 1 0,0 0 0,0 1 0,-1-1 0,0 2 0,2 1 0,-2-1 0,-1 1 0,1 0 0,-1 2 0,0-1 0,0 1 0,-1 0 0,1 1 0,-1 0 0,0 0 0,-1 2 0,0-1 0,2 0 0,-3 1 0,1 1 0,-1-1 0,0 1 0,0 0 0,-1 0 0,-1 0 0,1 1 0,0 1 0,-1-1 0,1-1 0,-2 1 0,1 2 0,-1-2 0,1 1 0,-1-1 0,-1 0 0,1 1 0,-1-1 0,0 2 0,-1-2 0,0 0 0,1 1 0,-1-1 0</inkml:trace>
  <inkml:trace contextRef="#ctx0" brushRef="#br1" timeOffset="40">2208 4456 11886,'0'9'0,"-1"1"0,1-1 0,-1 2 0,0-3 0,-1 3 0,1-2 0,-1 1 0,0-1 0,-1 0 0,1 0 0,-1 0 0,0 0 0,-1 0 0,0-2 0,0 2 0,0-2 0,0 1 0,-1-1 0,1 0 0,-1-1 0,0 2 0,-1-2 0,1 0 0,-1 0 0,1-2 0,-1 2 0,0-2 0,-1 1 0,1-2 0,0 1 0,0-1 0,-1 0 0,1-1 0,-2 1 0,2-2 0,-1 1 0,1-2 0,-1 1 0,1-1 0,-2 0 0,1-1 0,1 1 0,-1-2 0,1 1 0,-2-2 0,2 1 0,-1-1 0,1 0 0,0-1 0,0 1 0,-1-2 0,1 1 0,0-2 0,1 2 0,-1-2 0,1 0 0,0 0 0,-1-2 0,1 2 0,1-1 0,-1 0 0,1-1 0,0 1 0,0-2 0,1 2 0,-2-2 0,2 0 0,0 0 0,1 0 0,-1 0 0,1 0 0,0-1 0,1 1 0,-1-2 0,1 3 0,0-3 0,1 2 0,-1-1 0,1 1 0,0-1 0,1-1 0,-1 2 0,1-1 0,0 1 0,1-1 0,-1 1 0,1-2 0,0 3 0,1-1 0,-1 0 0,1 0 0,0 0 0,2 0 0,-2 2 0,1-2 0,0 1 0,0 1 0,1 0 0,-1-1 0,1 2 0,1-1 0,-1 1 0,0 0 0,1 0 0,-1 2 0,1-2 0,0 1 0,1 1 0,-1 1 0,0-2 0,0 2 0,1 0 0,-1 2 0,2-2 0,-2 1 0,1 1 0,-1 1 0,1-2 0,1 2 0,-2 0 0,1 2 0,-1-2 0,1 1 0,-1 1 0,2 1 0,-2-2 0,1 2 0,-1 0 0,0 2 0,0-2 0,1 1 0,-1 1 0,0 1 0,-1-2 0,1 2 0,-1 0 0,1 0 0,-1 1 0,0-1 0,-1 2 0,1-1 0,-1 0 0,0 1 0,0 1 0,0-2 0,0 2 0,-1 0 0,0 0 0,-1 0 0,1 0 0,-1-1 0,0 3 0,-1-2 0,1 1 0,-1-1 0,0 1 0,-1-1 0,1 2 0,-1-1 0</inkml:trace>
  <inkml:trace contextRef="#ctx0" brushRef="#br0" timeOffset="41">13099 4345 8191,'2'-11'2273,"-1"7"-1559,0 0-171,0 1-138,0-2-27,0 1-12,0 1-4,1 0 23,0 1-17,-1-1-99,0 3 25,0-1-3,0 1 38,0 0-22,0 1 14,0 2-136,0 8-20,0 6-66,-1 9-6,1 6-69,-1 8 9,0 3-66,-1 8 66,1-2-101,-2 4 51,-1-3-68,0 2-270,0-3 68,-1 0-202,1-4 179,0-2-234,0-6 115,1-3-190,0-6 188,0-4-319,0-5 73,1-6-225,1-2 280,-1-5 170,1-6 63,1-3 0,-1-5 0</inkml:trace>
  <inkml:trace contextRef="#ctx0" brushRef="#br2" timeOffset="42">6388 4317 10813,'0'-18'189,"0"12"26,0 2 104,0-1-42,0 2-1,0 2-78,-1 2 57,-1 1-99,-1 5 16,-1 2-13,-1 6-101,0-2 63,1 3-84,1 2 108,-1-2 11,2 1-10,1-1-25,1 0 8,0-4-244,1 2 76,1-4-190,4 0-128,0-2 86,3-2-114,1-5 115,2 2-293,0-3 53,0 0-186,2-1-76,-1-2 278,0-2-49,0-2 274,-2-5 190,0-1-1,1-4 1</inkml:trace>
  <inkml:trace contextRef="#ctx0" brushRef="#br2" timeOffset="43">6525 4332 10813,'-14'-17'420,"6"10"-4,2 2 3,-1 1-1,3 2-31,0 1-96,1 1-22,0 4 23,1 1-30,1 8-127,1 3-31,-1 5 29,1 4-225,0 2 195,0 1-238,1 2 210,-1 3-307,1-4 194,0 4-270,0-2-541,0 2 228,0-4-472,-1 1 397,0-3 146,-1-4-27,0-3-1,-1-1 1</inkml:trace>
  <inkml:trace contextRef="#ctx0" brushRef="#br2" timeOffset="44">6112 4373 10813,'-11'0'-469,"5"0"456,1 0 36,1 0 121,0 0 15,0 0-68,0 0-21,1 0-64,0 0 37,1 0 43,0 0 606,1 0-542,2-1 519,2 1-592,4-3 38,0 1-2,3-2 26,1-1-18,-1 1-77,1-1-118,0 2-39,1 0-53,-1 0 64,0 3 79,0-1-15,-3 1 95,0 0-156,-1 0 109,-1 1-128,-1 1 221,-2 1-88,-1 3 83,0 0-98,-2 3 97,-1 1 20,-1 2 11,-3-2-6,-1 4-92,-2-1 30,0 2-21,-1-2-10,-1 0 6,2 1 2,0-2 18,1-2-73,1-1-37,1-2-4,1-2-66,2-1 56,1-1-8,1-1-10,2-1 94,0 1-52,5-2 39,1 0 42,2 0-43,2-2 65,2 1-83,-1-1 28,1 1-5,-2 1 6,0 0-7,0 0 25,-2 3-19,-2 1 24,-1 4 87,-3 2 38,-1 5 0,-1 0-21,-3 1 49,-1 3-22,-4 0 138,-3 1-122,-3-1 156,-2-1-88,-1 0 157,-1-4-268,1-2 57,0-1-145,-1-4 96,2 0 18,-1-2-37,2-2-19,2-2-802,-1-1 94,3 0-470,0-1 431,3-4-354,1-2 267,2-2-420,1-1 468,1-2 235,2-2 133,2 0 117,3-3-1,3 0 1</inkml:trace>
  <inkml:trace contextRef="#ctx0" brushRef="#br2" timeOffset="45">291 4386 11748,'4'26'755,"-3"-6"-343,-1 10-171,-1 4-11,1 2-97,-1 2 33,0 1 19,-1-1-14,1 2 63,-2-1-442,2-2 123,-2-1-297,0-1 209,0-4-281,0-1 121,1-5-259,0-4 229,0-3-364,1-5 239,1-4-340,-1-5 344,1-1 0,-1-1 1</inkml:trace>
  <inkml:trace contextRef="#ctx0" brushRef="#br2" timeOffset="46">638 4495 8519,'7'0'225,"-4"0"-171,-1-2 7,0 1-5,2-2 1,-2 0-1,0-2 7,1 1 143,-2-2 59,2 0 145,-2 0-127,1 2 144,-1-4-165,1 4 147,-1-2-116,0 0-12,0 1-62,0 1-1,0 0-91,-1 1 53,0 0-53,0 1 277,0 1-122,-1-1-103,-2 4-205,-4-1-163,-1 5 14,-4 4 121,-1 4 32,-1 4 59,-1 2 21,-1 1 126,0 3-11,2-1 36,0 3 92,0-1-71,4-1 22,2 1-41,3-4-76,0-1-17,3-2 88,1-2-64,4-2 181,4-2-192,4-5 102,5-3-221,4-1 5,3-4-19,2-1-334,1-3 70,1-4-200,-1-5 186,0 1-362,-1-2 152,-4 0-299,-1 0 292,-3 1 141,-2-1-21,-4 0-164,-2 3-77,-2-1-155,-3 1 0,1-1 1</inkml:trace>
  <inkml:trace contextRef="#ctx0" brushRef="#br2" timeOffset="47">11931 4503 11521,'-2'38'851,"0"-13"-689,-1 4-4,0 7-103,0 4 42,-2 4-160,1-1-86,-1 2 93,2-4-158,-1 1 230,0-2-393,1-4 177,2-2-280,0-8 210,0-2-259,1-6 106,-1-3-211,1-6 256,0-5 118,1-7 48,1-3 0,1-7 0</inkml:trace>
  <inkml:trace contextRef="#ctx0" brushRef="#br2" timeOffset="48">12104 4610 8216,'-7'-6'3235,"4"5"-2775,0-1-64,1 2-123,-1-1-8,-1 1 37,-1 1-110,-1 2 3,-3 6-30,0 5 20,-1 5-34,0 5 0,-2 1-22,1 4 51,1 3-47,1-1-61,2 0 1,2-3-166,2-1 161,1-7-182,3 0 165,1-7-38,3-1 127,5-6-61,3-3-143,1-3-196,3-6-57,0-6-40,3-3-305,-2-6 157,2 1-262,-1-4 283,0 0-44,-1 0-24,0 1-191,-2-1-1,1 0 1</inkml:trace>
  <inkml:trace contextRef="#ctx0" brushRef="#br2" timeOffset="49">11792 4627 8847,'2'-6'108,"-1"3"524,-1 0 551,-1-2-495,0 2-221,0 2-150,0-1-55,0 1-140,-1 1 134,1 0-127,-1 0-77,0 0 20,-1 4-213,0 4 217,0 4-131,-1 2 110,1 6-147,-1-1 87,2 3-76,0-1 1,0 1 41,1-3-210,1 1 177,0-4-216,2-1 198,1-3-112,1 0 79,4-5-40,-2-1 42,3-2-102,-1-1 58,3-3-204,-2-3-83,2-3 40,-1-2-130,2-6 228,-1-1 30,0-4 113,2 0 0,-1-2 0</inkml:trace>
  <inkml:trace contextRef="#ctx0" brushRef="#br0" timeOffset="50">6812 4738 9502,'6'-2'-652,"-4"1"1201,-1-2-283,0 0-125,-1 0 29,0 1-88,0 1 128,-1 1-143,-1-2 29,0 2-30,-1 0 37,0 0-127,1 0 91,0 0-98,-1 0 119,1 0 6,0 0-7,0 0 3,0 0-99,0 0 14,0 0-36,-1 0 37,-1 0 21,1 0 4,-1 0-9,0 0-16,0 0 30,-2 0-33,0 0 37,0 0-19,0 0 14,-1 0-7,1 0 12,-2 0 4,1 2-4,0-1 2,0 4-48,0-1-60,-1 1 28,1 1-34,-1-2 48,1 1 21,-1-1-26,0 2 21,1-2 14,0 1-19,1-1 18,-2 1 46,-1-1-33,1 1 34,0-1-48,0 1 0,-1-1 0,1 2 8,0-3 30,0 1-25,0 1 27,0-2-31,1 1-28,0-1 28,1 2-29,-1-1-77,0-1 77,0 1-84,1 1 101,0 1-75,0-2 45,0 2-52,-2-1 59,2 1 6,-1 0-21,0-1 16,-1 1 6,-1 2-4,1-2 7,-1 1-17,0 1 76,1-3-50,-3 4 62,3-3-37,-2 0-23,0 2 28,2-2-27,-1-1 40,0 1-25,0 0 30,-2 2-39,2-2-3,-1 0 7,0 0-5,0-2 81,1 2-78,1 0 78,-2-2-92,2 2 10,0 0 7,0-1-5,0 2-89,-1 0 74,0 1-78,-1-1 92,0 2-15,-2 0 6,0 0-12,0 1 5,-1-1 6,0 2-23,1-2 18,-2 1 16,1-1 88,0 0-45,-1 1 43,1-1-61,0 0-21,1 0 28,1 0-19,0 0 2,-1-2 3,2 2 2,0 0-43,-1-2 34,1 2-33,0 0 38,-1 0-2,0 0 0,1 0-2,0 0-48,0-1-3,0 1-16,1 0 21,0 2 19,-2-3 10,1 3-11,0-2 52,1 1-33,-2-1 33,1 1-42,0-1 1,1 2 1,-3-1 3,1 3 0,0 1 4,-2-1-4,1 2 3,1 0-29,-2 1 9,1 2-12,0-2 17,-1 2 3,2 1 4,-1-2-5,0 2 20,0-1-11,1 1 10,-3-1-16,3 1 6,-1 0-3,-1 0 5,1 1-5,1 0 2,-1 1-1,0-1 8,1 0 54,0 1 23,0 0-3,0 0-6,1-2-79,-2 3 20,2-3-20,-2 4 34,0-1-9,-1-1 9,0 2-10,-1-2-9,1 3 6,0-2-5,0-1 8,1 1-5,1-3 1,-2 3-9,1 1 37,0-1-64,-1 0 55,3-1-56,-3 1 0,3-1 27,-4 3-29,3-2 32,-1 2 1,0-1-6,0 3 4,0-1 58,-2 1-43,1 1 45,0 1-59,0-3-3,0 2 1,-1-3-1,1 1 4,0 0 86,-1-1-60,1-2 71,0 2-50,-1-3-16,2 1 21,0 0-115,-1-3 61,2 2-63,1-1 84,-1-1 5,1 0-4,1 0 6,0-1-5,-1 0-144,2 1 99,-1-1-121,-1 1 64,-1 2-64,0 0 23,0 0-27,1-1 156,-1 0-51,1 0 48,1 0-32,0-1-8,-1 0 12,1 0-14,1-1-20,0 1 15,0-1-15,2 2 22,-1-3 6,0 1-3,1 0 20,-1 0-9,1-1-90,1 3 60,0-2-86,0-1 114,0 0-22,1-1 18,-1 0 89,0-1-76,1 0 81,-1-2-105,1 2 30,-1-2-19,1 1 28,0 1-29,-1-1 7,0 1-5,1 0 18,0 0-43,0-2-17,1 2 3,-1 0-2,1 0-64,-1 0 81,1 1-98,0-1 136,-2 1-31,2 0 27,0 1-43,-1-1 129,-1 0-96,0 2 96,0-2-113,0 1 60,-3 0-35,3 0 45,-2-1-54,2 0 0,-1-1 8,0 0-1,1-3-45,-1 0 35,2 0-32,-1-1 44,1 0 4,0-1-7,0 1-3,0-3 28,0 1-25,-1 0 23,0 2-34,1-4 4,0 2-5,0 0 6,1 0 73,-1-2-156,0 2 137,0 0-152,0-2 54,0 2 37,1-1-40,0 1-7,-1-2 37,1 2-44,-1 0 41,-1 1 32,1-2-31,0 2 23,-1-3-36,1 2 6,-1-1-20,1-1 18,-1 0 81,1 1-136,0-2 136,-1 1-152,0 1 127,0 1-32,0-2 33,1 0-18,0 1-16,-1-2 17,1 1-24,0 1 70,-2-1-52,2 0 52,-1 2-67,2-1-1,-3 1 4,2-1 0,-1 1 96,0 0-49,0 0 70,-1 3-79,1-3-10,-1 3-4,1-2 1,0 1-4,-1 0 5,0-2-4,1 0 4,-1 0 46,0 0-34,0-2 34,0 1-46,-1-1 68,2-1-49,-1 0 56,0 0-22,0 0-23,0 0 29,0 0-33,-1 0 7,1 0-1,0 0 5,1-2-63,0 3 38,0-1-38,-1 2 52,1-1-52,-1 1 36,2-1-41,-2 0 51,1 1-8,-1-1 5,-1 1-22,0 1-33,1-2 162,-2 0-128,1 1 150,-2-1-59,0 1 20,0-2 9,0 1-4,-1-1-78,0 0 17,2 0-11,-2 0-32,1 0 26,1 0-9,0-2 29,2 0-100,0-2 66,2 1-89,-1-2-24,3 1 89,0-2-528,0 1 284,2-2-555,2-1 373,2-2-97,3-2 226,1 0 74,2-4 53,1 1 0,3-5 1</inkml:trace>
  <inkml:trace contextRef="#ctx0" brushRef="#br2" timeOffset="51">603 5655 10813,'-1'-22'558,"0"13"-628,-1 0 204,0 2-58,0 1 58,-1-1 0,0 1-130,-1 1 175,1-1-99,-2 5 138,2-4-16,-1 5 16,0-1-22,-1-1 0,0 2-104,-1 0-8,-1 2-95,-1 1 200,1 3-60,0 1 146,0 2-111,1-1-122,0 0 84,2 0-89,0 1-22,2 0 96,1 1-107,1-1 147,2 1-17,2 1 15,4-2-26,3 1 8,2 0-106,4 1-6,-1 1-47,3-1-379,-1 3 133,0 1-253,-1-1 174,-1 4 49,-3 0 19,-1 3-30,-3 0 207,-1-1-31,-4 2 98,-1-1-66,-2-1 287,-2-3-61,-1 0 267,-5-4-286,0 0-26,-3-4-158,0 0 82,-2-4 385,2-1-1,0-1 239,0-2-203,-1-1-17,2-1-45,1-5 2,1-6-167,1-4-72,2-5-74,1-6 34,2-1-116,1-1 28,1-5-83,3 4 44,3-6-180,0 7 38,2-1-111,0 6-30,0 2 131,-2 4-174,-1 2 227,-1 3-524,-1 2 250,0 4-385,-2 1-275,-1 3 452,0 0-397,-1 1 520,0-1 0,0-1 1</inkml:trace>
  <inkml:trace contextRef="#ctx0" brushRef="#br2" timeOffset="52">245 5657 10413,'0'-9'875,"0"6"-480,0 2-154,1-1 47,0 2-76,1 3 4,0 6-13,0 6-86,1 7-22,-1 6 16,1 5-168,0 5 132,0 1-173,0 1 159,1-2-413,-1 1 166,0-2-288,2-4 181,-2-4 220,0-3-4,0-3 65,0-3-358,-1-4-153,2-3-342,0-1-1,1 0 1</inkml:trace>
  <inkml:trace contextRef="#ctx0" brushRef="#br2" timeOffset="53">6096 5773 10813,'-8'0'-1163,"4"0"1375,1-2 390,1 1-246,-1-2-18,2 0-127,0-2 14,0-1-135,1 0-32,1 0 1,1 0 14,3-1 17,1 1-48,3-1-15,3-1-115,-1-1 78,3 1-23,2 0 42,-1 1-63,2-1 26,-1 4-158,0-1 126,-1 4 34,-1-1 18,0 1 48,-2 1-208,-2 0 71,0 0-181,-3 3 168,-2 1 3,-2 4 87,-1 1-13,-2 1 170,-2 2-52,-2 0 166,-3 0-159,-4-1 157,-1 0-105,0 1 154,-2-2-116,1 0-39,2-2-35,0-1-35,2-1 46,2 0-28,3-3 85,0 0-63,2 0-246,2-1 11,0-1-199,2 1 79,3-2 166,3 0-35,3-2 88,3-1 48,0-1-61,3-1 51,-1 1-10,2-1-9,-1 4 15,-1-1-23,1 2 9,-3 2-4,0-1 38,-3 7-27,-3 2 119,-2 3-3,-2 5 10,-1 0 178,-6 3-118,0-1 171,-4 1-165,-4 0 130,-2 0-108,-4 0 141,0-4-102,-2 1-49,2-3 14,-1 0-77,1-3-17,1-2 6,1-1 18,0-2 33,3-2-702,1-2 106,3-2-515,-1-1-156,4-1 312,1-5-279,2-3 371,1-3 212,2-4 28,3-2 14,3-4 0,4-4 0</inkml:trace>
  <inkml:trace contextRef="#ctx0" brushRef="#br2" timeOffset="54">6511 5712 9572,'0'-9'1555,"0"7"-1206,0 1-133,-2 1 17,-2 0-125,0 1 68,-2 2-77,-2 3 1,0 5 64,-2 3-69,0 3 85,1 2-85,0 2 59,0 1-46,3-1 67,2 1-126,2 0 75,1-4-104,1 0 85,2-5 46,2-4-50,3-1 51,4-6-63,1-2 32,2-2-46,2-4 60,0-9-27,0-2 25,0-5-30,-3 0-386,0-3 69,-5 0-246,-1 1 172,-3 0-23,-2 2 33,-2 1-93,-3 2-123,-3 4 69,-2 3-95,-3 5 144,-2 1 105,1 4 55,-1 2-53,1 3-10,1 3-91,0 3-40,0 4 0,1 2 1</inkml:trace>
  <inkml:trace contextRef="#ctx0" brushRef="#br2" timeOffset="55">12034 5795 10813,'-9'13'-1997,"5"-8"2236,0-1-123,0 0 125,0-2 33,0 1 46,0-2-39,0 2-155,0 0 31,-1 0-54,2 2 61,-2 1 24,1 1-21,0 1 21,0 0-19,0 1 0,1 0-1,1 0 129,0-2-43,1 2 62,0-1-92,2-1 38,0 1 19,2-1 31,3 0-20,2-1-143,3 0 56,2 2-70,-1-1-131,2 1 62,1 2-209,-2 0 223,0 2-331,-1 2 174,-2 0-232,-2 6 69,-1-1 99,-3 3-136,-2 3 188,-2-1-209,-2 1 174,-4-1-239,-2-2 198,-1-3-4,-2-2 100,-1-5-9,1-5 270,1-1-96,0-7 290,0-4-268,3-10 235,2-6-166,1-10 230,2-4-210,3-7-34,1-1-76,5-1-18,1 1-24,5-3 26,-1 4 15,2 1 25,0 2-237,-1 5 21,-1 2-257,-1 5-141,-3 5 84,-1 4-124,-3 7 199,-1 3-362,-2 3 112,-1 2-274,-2 3 313,-1 0 147,-4 3 57,0 3-1,-3 0 1</inkml:trace>
  <inkml:trace contextRef="#ctx0" brushRef="#br2" timeOffset="56">11875 5859 11116,'-5'26'927,"2"-9"-769,2 3-96,-2 4 25,1 4 18,0 5 8,-1 2-61,1 2 38,-2 2-159,1-2 160,0 2-284,0-5 136,-1-2-213,3-4-60,-1-1 157,2-6-171,0-3 146,0-6-386,0-5 194,0-1-333,1-14 297,2-2-1,2-12 1</inkml:trace>
  <inkml:trace contextRef="#ctx0" brushRef="#br2" timeOffset="57">11767 6013 10813,'0'-25'-922,"0"16"1036,1 0 190,0 3-82,0-3-28,0 3 9,1 0-33,0 3 139,-1 0 249,0 0-166,-1 5 146,-1 2-294,-2 6-18,-1 5 58,-3 8-50,1-1-490,0 4 73,1 0-337,1 0 256,2-2 120,0 0 100,2-5 1,0 0 20,1-4-62,1-3 18,2-3-17,1-2-17,3-2-66,0-4 20,2 1-318,-1-4 212,0-2-238,0-4 179,1-3-256,-1-6 258,-1 1-235,1-5 338,-1-1 0,0-2 1</inkml:trace>
  <inkml:trace contextRef="#ctx0" brushRef="#br1" timeOffset="58">6697 6717 8770,'-6'0'-102,"4"0"107,1 0-26,-1 0 30,1 0 73,0 0 37,0 0 81,0 0 124,0 0-147,1-2 28,0 1-175,1-1-61,1 1-109,4 1 59,1 0-69,2 0-84,0 0 49,2 0-194,1 0 196,-1 0 35,0 0 114,3-3 20,-2-3 0,0-1 0</inkml:trace>
  <inkml:trace contextRef="#ctx0" brushRef="#br1" timeOffset="59">972 6738 8770,'-5'0'-102,"3"0"107,1 0-26,-1 0 30,1 0 73,0 0 37,0 0 81,0 0 124,0 0-147,1-2 28,0 1-175,1-1-61,1 1-109,4 1 59,0 0-69,3 0-84,1 0 49,1 0-194,0 0 196,0 0 35,1 0 114,1-3 20,-1-3 0,1-2 0</inkml:trace>
  <inkml:trace contextRef="#ctx0" brushRef="#br1" timeOffset="60">12243 6979 8770,'-5'0'-102,"3"0"107,1 0-26,-1 0 30,1 0 73,0 0 37,0 0 81,0 0 124,0 0-147,1-1 28,0-1-175,1 1-61,1-1-109,4 2 59,0 0-69,4 0-84,-1 0 49,2 0-194,0 0 196,1 0 35,-1 0 114,2-3 20,0-2 0,-1-3 0</inkml:trace>
  <inkml:trace contextRef="#ctx0" brushRef="#br2" timeOffset="61">753 7172 10813,'-17'-4'3081,"11"8"-2512,-1 6-190,2 7-234,0 6-57,1 9-188,1 2 211,1 6-211,1 1 181,1 5-182,0-1-367,2-2 173,0 1-294,2-4 302,1 2-172,1-5 135,-1-3-510,1-4 147,-1-7-257,0-2 0,1-3 0</inkml:trace>
  <inkml:trace contextRef="#ctx0" brushRef="#br2" timeOffset="62">6572 7184 11780,'-18'28'728,"7"-10"-606,0 6 52,0-1 19,-1 4-16,1-3 10,2 1-152,2-3-51,1-1 2,0-2 26,3-1-150,2-5 55,1-1-254,2-4 243,5-2 42,2-3 96,5-5 28,4-1-905,2-7 349,3-4-746,3-5 546,0-5 0,2-2 0</inkml:trace>
  <inkml:trace contextRef="#ctx0" brushRef="#br2" timeOffset="63">298 7384 9502,'0'-19'-493,"-2"10"1177,1 1-148,-1 1-180,1 0-18,0-2-76,0 0 27,1 0-20,0-1 21,0-1-28,0 2 73,0 0 20,1 2 28,0 0-12,1 2-73,2 2-8,0 0-28,0 3-140,3 2-7,-1 2-20,1 7-193,-1 6 166,1 6-230,-1 6 237,-1 2-108,-1 3 71,1 1-48,-3 2 38,0-2-293,-1 1 114,0-1-286,-1 1-279,0-5 179,-2 2-267,1-5 298,-3 0-197,0-6 87,0-2-171,1-6 335,0-5 172,1-4 153,-1-5-1,0-2 1</inkml:trace>
  <inkml:trace contextRef="#ctx0" brushRef="#br2" timeOffset="64">6174 7313 10813,'-5'-15'-16,"4"9"111,1 2-102,0 1 121,0-2 10,0 2-13,1 0 0,1 0-79,2 0 70,0 0-67,2 1 85,1 0-153,0 1-34,2-1-11,1 2 23,-2 0 18,1 0-54,-1 0 2,0 0-77,-1 3 173,-2 0-68,1 4 50,-3 4 137,0 1-122,-2 4 116,0 3-72,-1 2-37,-2 3 49,0 1-59,-4 2 87,-2 2-58,-1-2 77,-3 3-76,0-4 86,0 1-62,-3 0 66,3-7 34,-2 3 42,1-7 4,2-1-18,1-5-10,1-2-62,2-3 65,1-2-226,2-1 112,1-1-107,1-4 147,1 0-105,1-5 69,2-4-71,1-5 105,5 1-151,2-2-32,3-1-46,1 3-63,2-1 173,0 3-57,-1 3 54,1 2-52,-2 3 18,1 3-30,-3 2 54,1 2 13,0 1-17,-1 2 14,-1 4-115,-1 1-20,0 1-16,-1 0 26,0-1-415,-2 0 114,2-1-354,-1-4 321,0-1 112,2-3 59,1 0-1,1-1 1</inkml:trace>
  <inkml:trace contextRef="#ctx0" brushRef="#br2" timeOffset="65">555 7267 9520,'-6'0'2170,"5"1"-1038,1 1-779,0 4 42,0 1-107,0 5 78,0 3-103,2 1-213,0 4 38,1-1-189,0 0 212,2 2-551,0-3 246,1-1-410,2-2 71,0-1 200,0-4-132,0-1 166,1-5-436,1-1 132,0-3-216,0-3 307,2-6 210,0-5-1,1-4 1</inkml:trace>
  <inkml:trace contextRef="#ctx0" brushRef="#br2" timeOffset="66">11839 7409 10813,'-3'5'1470,"0"10"-1199,0 7-20,-1 9-291,0 5 133,0 2-182,-1 5 115,0 0-166,1-3 166,-2 3-248,3-3 131,0 0-249,1-4 46,1-4 82,0-4-55,1-4 101,0-5-344,0-4 101,1-6-241,0-3 279,2-4 75,3-8 75,1-6 0,1-6 1</inkml:trace>
  <inkml:trace contextRef="#ctx0" brushRef="#br2" timeOffset="67">12014 7475 10813,'-1'-12'679,"-1"7"-388,0 2-21,0 2 21,0-1-29,0 4 108,1 4 26,-1 6 30,0 7-90,0 6-241,0 6-13,0 5-123,0-1-296,-1 5 140,2 0-237,-1 0 261,1-1-421,0-2 156,0-4-299,1-4-206,0-5 515,0-3-400,-1-6 505,0-2-1,-2-1 1</inkml:trace>
  <inkml:trace contextRef="#ctx0" brushRef="#br2" timeOffset="68">11933 7472 10415,'-10'4'582,"5"0"-218,0 2-185,2 2 9,-1-1-22,2 4 43,-1-1 53,1 3 0,1 2 0,0 1-88,0 1-165,1 1-19,0-1-118,0 0-124,0-1 96,1-3-95,1-1 86,2-1-154,1-4-8,0 0-99,2-2-198,0-2 197,0-2-230,0-2 298,1-2 102,1-8 83,-2-2-1,2-5 1</inkml:trace>
  <inkml:trace contextRef="#ctx0" brushRef="#br2" timeOffset="69">11760 7507 10813,'0'-16'219,"0"11"-62,-1 2 20,1 2-20,-2 1 28,1 0 0,-1 1-165,0 2 25,-1 5-241,0 7 54,0 2 80,0 7-59,0 0 174,0 1 4,1 0 82,1 0 0,0-1-124,1-2-77,0-4-136,0-1 41,2-6-13,1 0 132,2-5-9,1-2 50,2-2-127,0-2-44,1-5-2,0-2-302,0-5 204,0-3-223,0-3 171,-1 0 75,0-2 4,0-1 0,-1-4 1</inkml:trace>
  <inkml:trace contextRef="#ctx0" brushRef="#br0" timeOffset="70">4009 7626 11732,'2'-5'123,"-2"5"-534,1 5 441,0 4-126,-1 0 172,1 4-102,-1 2 160,0 1-90,0 3 49,-2 4-101,-2 0 182,0 2 19,0 1 26,-2-1-26,1 0-16,-1 2 48,1-2-7,0 0-26,0-1-78,2 0 0,1-2 24,1-3 30,1 2-29,1-5 54,3-1-130,4-5-40,3-2-125,5-4 53,4-5-292,2-2 161,5-8-193,1-3 114,2-4-328,1-4 64,-3 1-220,4-4 145,-3 2 104,2 0-104,-4-1 0,2-1 0</inkml:trace>
  <inkml:trace contextRef="#ctx0" brushRef="#br1" timeOffset="71">6787 7930 9702,'0'-9'162,"0"4"-17,0 4-58,0-2 18,0 0-21,0 1 646,0 1-361,1-1 412,-1 2-562,2-1-63,0 1-8,0 0-21,0 1 22,1-1-28,0 0 13,2 2-9,-1-2 34,2 0-135,-1 0 101,1 0-103,1 0 111,2 0-5,-1 0-1,0-2-3,1 2-119,0-1-54,3-1-132,-2 0 103,1 0-62,0-1 187,0 2-78,0-1 83,1 1-29,-2-1 20,1 1-39,0 1-23,0-2 18,0 1-23,0 1 50,2-2-1,-2 1 2,2 1 0,0-2 27,0 1-6,0-1 9,1 2-15,-1-3-11,1 3-1,1-1 2,0-1-4,1-1 1,-1 2 2,1-1 3,2-1-52,-2 2 38,3-2-42,-3 2 49,3-2-42,-2 1 32,1-1-41,-1 2-5,2-1-6,-2 1-10,1-1 15,-1 1 86,1 1-45,-1-2 45,1 1-54,-2-1 66,1 1-45,0 1 51,-1-2-57,1 1-2,-2 1 11,2-2-10,-3 2 88,1-1-60,-1 1 72,0-2-49,-2 2-10,2-1 12,-3 1-21,1 0 9,0 0-4,0-2 4,0 2-12,1-1-85,0-1 60,0 2-59,2-1 4,-2 1 55,3 0-64,-2 0 71,4 0-9,-3 0 10,2 0-21,1 0 5,-1 0-25,2 0 14,-1 0-11,1 0 30,-1 0-14,0 0 12,-1 0-13,0 0 46,-1 0-31,1 0 35,-2 0 2,0 0-30,0 0 35,-1 0-44,0 0 8,-1 0 2,0 0-1,1 0 14,0-2 11,-1 2-8,2-3 12,-2 3-81,1-1 43,0 1-44,-1 0 2,2 0 37,-2 0-41,0 0 48,2 0-1,-2 0 0,1 0-9,1 0 6,-1 0-57,1 0 32,-1 0-32,0 1 25,1 2 60,0-1-43,0 1 46,-1 0 67,1-2-83,0 2 85,0-1-108,0-1 29,0 1-17,-1-1 25,1-1-20,-1 0-2,-1 0 3,1 0-5,-2 0-3,0 0 11,1 0-8,-2 0 10,-1 0-34,1 0 20,-1 0-22,-1 0-28,-1 0 37,1 0-41,-2 0 49,0 0-21,0 0 14,0 0-14,1 0 1,-2 0 9,1 0-10,-2 0 10,2 0 3,-1 0-5,1 0 4,0 0-7,-1 0 0,0 2 0,0-2 2,-1 1 15,2-1-9,-2 2 9,1-2-12,0 0 30,-1 0 8,1 0 5,1 0-7,-2 0-26,0 0 0,0 0 3,-1 0-3,-1 0 10,1 0-7,-2 0-20,0 0-19,0 0-26,-1 0 22,1 0-106,0 0 81,-1 0-19,0 0 125,0 0 49,0 0 19,0 0-51,1 0-20,-2 0-16,1 0-29,0 0-935,0 0-249,0-2-936,-1 1 0,0-2 0</inkml:trace>
  <inkml:trace contextRef="#ctx0" brushRef="#br1" timeOffset="72">1062 7950 9702,'0'-8'162,"0"3"-17,0 4-58,0-2 18,0 0-21,0 1 646,0 1-361,1-1 412,-1 2-562,3-1-63,-1 1-8,0 0-21,0 1 22,1-1-28,0 0 13,1 2-9,0-2 34,2 0-135,-1 0 101,2 0-103,0 0 111,1 0-5,0 0-1,0-2-3,2 2-119,-1-1-54,2-1-132,-1-1 103,2 2-62,-2-2 187,1 1-78,1 1 83,-1-1-29,-1 1 20,2-1-39,-1 2-23,-1-1 18,1-1-23,1 2 50,0-1-1,-1-1 2,3 2 0,-2-1 27,1 0-6,1-1 9,-1 2-15,1-3-11,0 3-1,0-1 2,2-1-4,-1-1 1,1 2 2,0-1 3,1-1-52,0 2 38,1-2-42,-1 1 49,1-1-42,0 2 32,-1-2-41,1 1-5,0 1-6,0-1-10,-1 1 15,1-1 86,-1 2-45,1-1 45,-1-1-54,-1 1 66,2 0-45,-2 1 51,1-2-57,-1 1-2,0 1 11,0-2-10,-2 2 88,2-1-60,-3 1 72,2-2-49,-3 2-10,1-1 12,-1 1-21,0 0 9,-1 0-4,2-2 4,-1 2-12,0-1-85,2-1 60,-1 2-59,1-1 4,0 1 55,1 0-64,0 0 71,2 0-9,-2 0 10,3 0-21,-1 0 5,1 0-25,0 0 14,1 0-11,-1 0 30,1 0-14,-2 0 12,1 0-13,-2 0 46,1 0-31,-1 0 35,-1 0 2,1 0-30,-2 0 35,1 0-44,-2 0 8,0 0 2,1 0-1,-1 0 14,1-2 11,0 2-8,0-3 12,0 3-81,0-1 43,-1 1-44,1 0 2,0 0 37,-1 0-41,1 0 48,0 0-1,0 0 0,0 0-9,0 0 6,1 0-57,-1 0 32,0 0-32,1 1 25,-1 2 60,2-1-43,-2 1 46,0 0 67,2-2-83,-2 2 85,2-1-108,-2-1 29,1 1-17,0-1 25,-1-1-20,1 0-2,-2 0 3,0 0-5,0 0-3,-1 0 11,0 0-8,0 0 10,-2 0-34,0 0 20,0 0-22,0 0-28,-2 0 37,0 0-41,-1 0 49,0 0-21,1 0 14,-1 0-14,0 0 1,-1 0 9,1 0-10,-1 0 10,1 0 3,-1 0-5,0 0 4,1 0-7,-1 0 0,1 1 0,-1-1 2,-1 2 15,1-2-9,-1 1 9,1-1-12,1 0 30,-2 0 8,1 0 5,0 0-7,-1 0-26,0 0 0,0 0 3,0 0-3,-2 0 10,1 0-7,-2 0-20,0 0-19,0 0-26,-1 0 22,1 0-106,-1 0 81,0 0-19,0 0 125,0 0 49,0 0 19,0 0-51,1 0-20,-2 0-16,1 0-29,0 0-935,0 0-249,0-1-936,-1-1 0,0 0 0</inkml:trace>
  <inkml:trace contextRef="#ctx0" brushRef="#br1" timeOffset="73">8365 8484 15332,'0'22'0,"-1"2"0,-1 0 0,0-2 0,-1 2 0,0-2 0,-1 0 0,-1 2 0,0-3 0,-2 1 0,1 0 0,-1-1 0,0 0 0,-1-2 0,-2 2 0,1-3 0,0 1 0,-1-1 0,-2-1 0,1 0 0,0-1 0,-2 0 0,1-1 0,-1-2 0,0 1 0,-1-1 0,1-1 0,-2-2 0,1 1 0,-2-2 0,1 0 0,1-2 0,-3 0 0,2-1 0,-1-1 0,0-1 0,1-1 0,-2 0 0,1-1 0,0-2 0,0 0 0,-1-2 0,1-1 0,1 0 0,-2-1 0,2-1 0,-1-1 0,0-1 0,1 0 0,0-2 0,0 0 0,0-2 0,1 1 0,0-2 0,0-1 0,2-1 0,-2 1 0,2-2 0,0-1 0,0 0 0,1-1 0,0 0 0,1-1 0,0-1 0,1 1 0,0-3 0,1 2 0,0-2 0,1 0 0,1-1 0,0 0 0,1 1 0,0-3 0,0 2 0,2 0 0,0-2 0,1 2 0,0-2 0,1 0 0,1 2 0,0-2 0,1 1 0,1-1 0,0 2 0,1-2 0,0 2 0,2 0 0,0-2 0,0 3 0,1-1 0,0 0 0,1 1 0,1 0 0,0 2 0,1-2 0,0 3 0,1-1 0,0 1 0,1 0 0,0 2 0,1 0 0,0-1 0,0 3 0,2 0 0,-2 1 0,2 0 0,0 1 0,0 1 0,1 1 0,0 1 0,0 0 0,0 2 0,1-1 0,0 2 0,-1 2 0,2 0 0,-2 1 0,1 0 0,1 1 0,-1 2 0,0 0 0,0 2 0,1 1 0,-2 0 0,1 1 0,0 0 0,-1 2 0,2 2 0,-3-1 0,1 2 0,1 0 0,-2 1 0,1 1 0,-2 1 0,1 1 0,-1 0 0,0 1 0,-1 0 0,1 3 0,-2-1 0,0 0 0,1 2 0,-2 0 0,-1 1 0,0-1 0,1 3 0,-2-2 0,-1 2 0,0 0 0,-1 1 0,1 0 0,-2-1 0,0 3 0,-1-2 0,-1 0 0,0 2 0,-1-2 0,0 2 0,-1-1 0,-1 1 0</inkml:trace>
  <inkml:trace contextRef="#ctx0" brushRef="#br1" timeOffset="74">2641 8505 15332,'0'22'0,"-1"2"0,-1 0 0,0-2 0,-1 2 0,-1-2 0,0 0 0,-1 2 0,0-4 0,-1 3 0,0-1 0,-1-1 0,-1-1 0,0 0 0,-1 0 0,0-2 0,-1 2 0,0-3 0,-1 1 0,0-2 0,-1 1 0,0-1 0,0-1 0,-2-2 0,2 1 0,-2-1 0,0-1 0,0-2 0,-1 1 0,0-3 0,0 1 0,0-1 0,-1-1 0,0-1 0,1-1 0,-2-1 0,2-1 0,-1 0 0,-1-2 0,2-1 0,-2 0 0,1-1 0,-1-2 0,2 0 0,-1-1 0,0-1 0,1-1 0,-2-1 0,3-1 0,-2-1 0,1 1 0,1-3 0,-1 1 0,2-2 0,-1-1 0,1-1 0,0 1 0,1-2 0,-1-1 0,2-1 0,0 1 0,-1-2 0,2 1 0,1-3 0,0 2 0,-1-2 0,2 0 0,1 0 0,0-1 0,1-1 0,-1-1 0,2 3 0,0-4 0,1 2 0,1 0 0,0-2 0,1 2 0,0-2 0,1 0 0,1 2 0,0-2 0,1 0 0,1 1 0,0 0 0,1 0 0,0 1 0,1-1 0,1 0 0,0 2 0,2-1 0,-1-1 0,1 3 0,0-1 0,1 2 0,2-2 0,-1 3 0,0-1 0,1 1 0,2 0 0,-1 2 0,0 0 0,2-1 0,-1 2 0,1 2 0,0 0 0,1-1 0,-1 3 0,2 0 0,-1 1 0,1 1 0,1 0 0,-2 2 0,3-1 0,-2 2 0,1 2 0,0-1 0,-1 2 0,2 0 0,-1 2 0,1 1 0,-2 0 0,2 1 0,-1 2 0,-1 0 0,2 2 0,-2-1 0,1 2 0,0 2 0,-1-1 0,0 2 0,0 0 0,0 1 0,-1 1 0,0 0 0,0 3 0,-2-1 0,2 0 0,-2 2 0,0 2 0,0-1 0,-1 0 0,0 2 0,-1 0 0,0 1 0,-1-1 0,0 3 0,-1-2 0,0 2 0,-1-1 0,-1 3 0,0-1 0,-1-1 0,0 2 0,-1 0 0,0-1 0,-1 1 0,-1 0 0,0 0 0,-1 1 0,-1 0 0</inkml:trace>
  <inkml:trace contextRef="#ctx0" brushRef="#br1" timeOffset="75">8973 7953 10829,'10'-1'160,"-5"-1"-493,1 1 97,0-1-125,2-1 174,-1 1-218,1 0 181,-1-2-238,3-2 265,0-3 0,0-3 1</inkml:trace>
  <inkml:trace contextRef="#ctx0" brushRef="#br1" timeOffset="76">3248 7974 10829,'10'-1'160,"-5"-1"-493,2 1 97,-1-1-125,1-1 174,0 0-218,1 2 181,0-4-238,2-1 265,-1-2 0,1-4 1</inkml:trace>
  <inkml:trace contextRef="#ctx0" brushRef="#br1" timeOffset="77">12334 8192 9702,'0'-9'162,"0"5"-17,0 2-58,0-1 18,0 0-21,0 2 646,0-1-361,1 1 412,-1 1-562,2-2-63,0 2-8,0 0-21,0 2 22,1-2-28,0 0 13,1 1-9,0-1 34,3 0-135,-2 0 101,1 0-103,1 0 111,1 0-5,0 0-1,1-1-3,0 1-119,0-2-54,2 1-132,0-2 103,0 1-62,-1-1 187,2 2-78,-1 0 83,0-1-29,0 1 20,0-1-39,0 2-23,-1-1 18,2-1-23,-1 2 50,1-1-1,0-1 2,1 2 0,-1-1 27,2-1-6,-1 1 9,0 1-15,1-3-11,0 3-1,1-2 2,0 1-4,0-2 1,1 1 2,0 1 3,2-2-52,-2 1 38,3-1-42,-3 2 49,3-2-42,-2 1 32,1 0-41,-1 0-5,1 1-6,0-1-10,-1 1 15,1-1 86,-1 2-45,1-1 45,-1-1-54,0 1 66,0-1-45,0 2 51,-1-1-57,1-1-2,-2 2 11,1-1-10,-1 1 88,0-2-60,-1 2 72,0-1-49,-2 1-10,2-2 12,-3 2-21,1 0 9,0 0-4,0-1 4,0 1-12,1-2-85,0 1 60,0 1-59,2-2 4,-2 2 55,2 0-64,0 0 71,2 0-9,-1 0 10,1 0-21,1 0 5,-1 0-25,2 0 14,-1 0-11,1 0 30,-1 0-14,0 0 12,-1 0-13,-1 0 46,1 0-31,-1 0 35,0 0 2,-1 0-30,0 0 35,-1 0-44,-1 0 8,1 0 2,-1 0-1,0 0 14,2-1 11,-2 1-8,1-3 12,0 3-81,0-2 43,0 2-44,-1 0 2,1 0 37,0 0-41,-1 0 48,1 0-1,0 0 0,0 0-9,1 0 6,-1 0-57,0 0 32,1 0-32,-1 2 25,0 1 60,2-2-43,-2 2 46,1 0 67,0-1-83,-1 1 85,2-2-108,-2 1 29,2-1-17,-2 1 25,0-2-20,1 0-2,-2 0 3,1 0-5,-2 0-3,0 0 11,1 0-8,-2 0 10,-1 0-34,0 0 20,1 0-22,-2 0-28,-1 0 37,0 0-41,0 0 49,-1 0-21,0 0 14,0 0-14,0 0 1,-1 0 9,2 0-10,-3 0 10,2 0 3,-1 0-5,0 0 4,2 0-7,-2 0 0,0 1 0,0-1 2,-1 2 15,1-2-9,-1 1 9,2-1-12,-1 0 30,-1 0 8,1 0 5,0 0-7,-1 0-26,1 0 0,-1 0 3,-1 0-3,-1 0 10,1 0-7,-2 0-20,0 0-19,0 0-26,-1 0 22,1 0-106,-1 0 81,0 0-19,0 0 125,0 0 49,0 0 19,0 0-51,1 0-20,-2 0-16,1 0-29,1 0-935,-1 0-249,0-1-936,-1-1 0,0-1 0</inkml:trace>
  <inkml:trace contextRef="#ctx0" brushRef="#br1" timeOffset="78">13912 8745 15332,'0'22'0,"-1"2"0,-1 0 0,0-2 0,-1 2 0,0-2 0,-1 0 0,-1 2 0,-1-3 0,0 1 0,0 0 0,-1-1 0,0 0 0,-2-2 0,0 2 0,0-4 0,0 3 0,-2-2 0,0-1 0,0 0 0,0-1 0,-2 0 0,1-1 0,-2-2 0,2 1 0,-2-1 0,0-1 0,0-2 0,0 1 0,-2-2 0,1-1 0,0 0 0,-1-1 0,1-1 0,-1-1 0,0-1 0,0-1 0,0 0 0,-1-1 0,2-2 0,-1 0 0,-1-2 0,1-1 0,0 0 0,0-1 0,0-1 0,1-1 0,-1-1 0,1-1 0,0 0 0,-1-1 0,2-2 0,0 1 0,0-2 0,0-1 0,2-1 0,-2 1 0,2-2 0,-1-1 0,2 0 0,0-1 0,0 0 0,0-1 0,2-2 0,0 3 0,0-4 0,0 2 0,2-2 0,0 0 0,1-1 0,0 0 0,0 1 0,1-3 0,1 2 0,1 0 0,0-2 0,1 2 0,0-2 0,1 0 0,1 2 0,0-2 0,1 1 0,1-1 0,0 2 0,1-2 0,0 2 0,1-1 0,1 0 0,1 2 0,0-1 0,0 0 0,1 1 0,0 0 0,2 2 0,0-2 0,0 3 0,0-1 0,2 1 0,0 0 0,0 2 0,0 0 0,2-1 0,-1 3 0,2 0 0,-2 1 0,2 0 0,0 1 0,0 1 0,0 1 0,2 1 0,-1 0 0,0 2 0,1-1 0,-1 2 0,1 2 0,0-1 0,0 3 0,0-1 0,1 1 0,-1 2 0,-1 0 0,2 2 0,-1 1 0,0-1 0,0 3 0,0-1 0,-1 2 0,1 2 0,-1-1 0,0 2 0,1 0 0,-2 1 0,0 1 0,0 1 0,0 1 0,-2 0 0,2 1 0,-2 0 0,1 3 0,-2-1 0,0 0 0,0 2 0,0 0 0,-2 1 0,0-1 0,0 3 0,0-2 0,-2 2 0,0 0 0,-1 1 0,0 0 0,0-1 0,-1 2 0,-1 0 0,-1-1 0,0 2 0,-1-2 0,0 2 0,-1-1 0,-1 1 0</inkml:trace>
  <inkml:trace contextRef="#ctx0" brushRef="#br1" timeOffset="79">14519 8214 10829,'11'-1'160,"-6"-1"-493,1 1 97,0-1-125,1-1 174,0 0-218,2 2 181,-2-3-238,3-2 265,-1-3 0,2-3 1</inkml:trace>
  <inkml:trace contextRef="#ctx0" brushRef="#br3" timeOffset="80">2198 8349 9520,'4'-15'431,"-4"9"-7,0 2-32,0 0 386,0 2-766,0 2 355,0 3-752,0 6 95,0 4 187,0 5 74,0 3 90,0 4-130,0 0 48,0 3-200,0 1 179,1 3-297,-1-1 168,1 3-272,0-2 277,1 0 4,-1-5 153,0 3-53,-1-5-89,0-2-63,0-2-92,-1-3 0,0 0 1</inkml:trace>
  <inkml:trace contextRef="#ctx0" brushRef="#br3" timeOffset="81">2065 8374 10190,'0'-11'229,"0"5"33,0 0 41,0 1-126,0 1 8,-1 1-51,1 0-217,-1 1 116,0 2-217,0-1 202,0 2 26,-1 2-39,-1 5-26,1 2-26,-1 2-14,1 3 151,0-2-126,0 3 96,2-1-200,-1 0 75,1 0-50,0-2 56,1 1-7,1-1-23,2 0-7,1-2-69,0-1 56,2-1-5,0 0 16,1-2-142,0-2 29,1-1-184,-1 1 96,3-2 17,-2 0 0,1 1 0</inkml:trace>
  <inkml:trace contextRef="#ctx0" brushRef="#br3" timeOffset="82">2454 8529 11008,'-2'6'0,"1"-1"0,0 1 0,0 0 0,-1 0 0,1 0 0,-1 0 0,0-1 0,0 0 0,0 1 0,0-1 0,0 1 0,1-2 0,-1 1 0,0-1 0,0 1 0,0-1 0,-1 0 0,1 1 0,0-2 0,0 1 0,0-1 0,0 0 0,-1 0 0,1 0 0,-1 0 0,0 0 0,1-1 0,0-1 0,0 2 0,-1-1 0,1-2 0,0 1 0,0 1 0,0-2 0,-1 0 0,1 0 0,0 0 0,0 0 0,0-2 0,0 2 0,-1-1 0,1-1 0,0 1 0,1-1 0,-1-1 0,0 2 0,1-2 0,-1 0 0,1 0 0,-1 0 0,1 0 0,0-2 0,-1 2 0,1-1 0,0 1 0,0-1 0,0-1 0,1 1 0,-1-2 0,0 1 0,1 1 0,-1-2 0,1 1 0,0 0 0,0-1 0,0 0 0,0 1 0,0-1 0,0 0 0,0 0 0,1 0 0,-1 1 0,0-1 0,1 0 0,0-2 0,0 2 0,0 0 0,-1 1 0,2-1 0,-1 0 0,0 0 0,0 0 0,0 0 0,1 0 0,-1 0 0,1 0 0,-1 2 0,1-2 0,0 0 0,0 1 0,0-1 0,-1 2 0,2-1 0,-1 1 0,0 0 0,0-1 0,1 1 0,-1-1 0,0 2 0,0-1 0,0 1 0,0 0 0,1 0 0,-1 0 0,0 0 0,1 0 0,-1 2 0,0-1 0,1-1 0,0 2 0,-1 1 0,0-2 0,0 1 0,0 1 0,1 0 0,-1 0 0,0 0 0,0 0 0,0 1 0,0-1 0,0 2 0,0-1 0,0 1 0,-1-1 0,1 2 0,0-1 0,0 0 0,0 1 0,-1 0 0,1 0 0,-1 0 0,0 2 0,1-2 0,-1 1 0,0 1 0,0-2 0,0 1 0,-1 1 0,1 0 0,0 0 0,-1-1 0,1 2 0,-1-1 0,0 1 0,0 0 0,0 0 0,0-2 0,0 2 0,0 0 0,0 0 0,-1 0 0,1 0 0,0 0 0,-1 1 0,0-1 0,0 0 0,0 0 0,1 0 0,-1 0 0</inkml:trace>
  <inkml:trace contextRef="#ctx0" brushRef="#br3" timeOffset="83">7930 8355 9506,'-9'3'-1307,"5"-3"1307,2 3 732,-1 0-125,2 4 530,-2 4-420,1 4-145,-2 4-183,1 3-25,-1 5-184,1 3 91,0 1-84,1 1 105,0 1-302,2-1 60,-1 1-239,1 0 283,0-1-541,0-1 267,0-2-425,0-3 54,0-2 207,0-5-140,0-4-277,0-4 326,0-4-362,0-4 398,0 0 1</inkml:trace>
  <inkml:trace contextRef="#ctx0" brushRef="#br3" timeOffset="84">8092 8428 10698,'-7'4'551,"5"-4"-393,0 0 50,2 0-42,-2 0-5,1 0-33,-1 0-122,-1 0 63,0 2 0,-1 1 15,0 6 143,-1 1-23,0 8 0,0 3-93,-1 4-3,1 0-26,2 2-37,1-1 6,0-2 8,2 0-13,0-2 97,0-1-36,2-3 23,2-4-32,2-3 117,2-4 25,1-2 20,2-4-36,2-2-226,2-5 16,1-6-134,0-6 28,-1-3-4,2-4 58,-3-3 35,-2-2-173,-2-1 61,-4 0-197,-2 1 140,-2 1-170,-3 3 76,-2 4-157,-6 3-228,-2 3 123,-3 5-223,0 4-105,-2 2 429,1 5-209,-1 2 413,1 2 0,-2 2 0</inkml:trace>
  <inkml:trace contextRef="#ctx0" brushRef="#br3" timeOffset="85">7751 8385 9502,'0'4'356,"0"-2"1051,-2-1-1100,0-1 19,-2 3-202,0 3 25,-3 3 63,1 3-51,-1 4-53,1 2-11,0 1-37,2 1 28,0 2-41,2-2-18,1 1-58,1 0 61,2-2-12,3-1 92,3-5-92,2-1 119,3-3-128,2-1-6,2-5-57,1 0-316,1-3 136,1 0-205,-2-3 141,2-2-302,-3-4 78,1-1-208,-3-2 250,1-1 124,-4-4 11,0-2 0,0-2 0</inkml:trace>
  <inkml:trace contextRef="#ctx0" brushRef="#br2" timeOffset="86">6645 8496 10813,'0'-18'-653,"-1"11"929,0 4-8,-3-3-100,0 3 4,-1 0-8,-1 0-11,-2 2-91,0-1 79,0 2-79,-1 0 96,1 2-15,-3 0 0,2 3-1,0 4-132,-1-2 91,3 4-106,1-1 60,1 0 35,1 1-44,2 1 64,0-2-9,1 2 4,1 0-11,2-2-87,1 2 69,3-2-59,2 4 80,4-4-135,-2 3-44,2-1-14,-1 3 37,0 0 41,-1 0-24,-2 1-25,0 0 27,-2-1 35,-2 0 37,-1 0-73,-2-3 16,-1 1-21,-2-3 9,-2 1 189,-3-2-36,-1-3 144,0-2-144,-2-1 60,2-2-47,-2 1 18,1-5-26,2-1-14,1-7 12,1-4 6,3-4 1,0-3 25,5-3-44,2-4 147,4 0-825,4-1 215,4-1-539,0 0-56,2 1 331,-1 4-263,-1 0 379,-2 3 88,-2 2 88,0-1-20,-2 1 0,0-3 1</inkml:trace>
  <inkml:trace contextRef="#ctx0" brushRef="#br2" timeOffset="87">6249 8524 10824,'-1'-7'312,"1"2"-390,1 4 170,0-4-94,1 2 128,2 0-109,1 0-15,0 2-24,1-3-60,0 2 56,2-2 4,-1 2-28,0-1 35,1 2 7,-1 1-25,2-2 45,-2 2-18,0-1 5,0 1-9,0 0 18,-1 1 7,1 1-7,-1 1 7,-1 4-5,0 3 2,-2 4-4,0 2 29,-1 3 33,-1 2-14,-1 4 16,-1-1-31,-2 4-11,-2-1 11,-3 3-10,0-4 4,-2 1 0,1-5 2,-2-1 72,1-3 19,-2-3 7,2-4-14,0 0-109,-1-2 28,2-3-25,1-2 32,0-1 12,2 0-3,0-3 19,2 1-114,1-2 82,2-1-92,0-2 100,2-3-77,1-1-22,3-2-5,4 1-57,1-1 121,1-1-68,2 2 63,-1 2 10,0 1-11,1 1 14,-1 4-14,0 0-13,1 1-4,-2 1 0,1 2-129,-1 3-24,1 3-4,-2 0 24,0 1-192,0 0 70,0-1-217,-2 0-141,0-4 163,1-1-67,-2-2 229,2-2 195,-1-3 0,2 0 0</inkml:trace>
  <inkml:trace contextRef="#ctx0" brushRef="#br2" timeOffset="88">333 8529 10942,'-4'-3'628,"3"1"-460,0-1-124,1 0 216,0 0 224,0 0 13,1 6 152,0 5-240,1 8-231,-1 6-20,1 8-1,0 4-37,0 3 40,0 3-31,-1 5 21,1-4-190,-1 5 93,0-6-195,0 2-393,0-5 152,-1-2-296,1-4 332,0 0-367,0-8 139,1-1-298,0-9 285,1-4 161,1-4 7,1-10-4,2-4 0,0-7 0</inkml:trace>
  <inkml:trace contextRef="#ctx0" brushRef="#br2" timeOffset="89">11792 8535 10745,'-4'2'784,"3"0"-383,-1-2-241,1 1 68,1 4-164,-1 5-93,0 5 213,0 3-106,-1 6 123,-1 2-159,0 5-35,0 4-47,0 2 64,-1 1-60,1 4 136,-1-2-148,0 1-76,1-1 27,-1 0-175,0-4 189,1-5-271,0-4 140,1-4-192,2-6-213,-1-2 174,1-7-227,1-2 274,0-3 101,2-9 66,3-4 0,2-6 0</inkml:trace>
  <inkml:trace contextRef="#ctx0" brushRef="#br0" timeOffset="90">3936 8606 8544,'1'-12'1163,"0"7"-1174,0-1-10,1 2 20,1 0 124,-2 1-12,1 0-1,-1 1 98,1 1-93,-3 4 75,-1 0-74,-3 4-30,-1 0 39,-2 4-53,0-1 63,1 2-49,0 0 42,-2 0-51,2 1 6,0 2-2,0 0 4,0 0 71,0 1 19,-1 2 11,1-2-3,1 2-80,-1-2 21,1 0-22,0-1 39,2 0-25,1-3 38,0 0-35,2-3-89,0 0-38,1-2-6,0-3-59,2 1 57,1-4 2,6 1-7,-1-2-183,3 0 38,2 0-236,3-2-79,0-1 102,3 0-101,0-1 164,3 1-10,-2 2-31,4-1 18,0 2 51,0 0 63,0 2 31,0 2-39,-2 3-1,1 5 1</inkml:trace>
  <inkml:trace contextRef="#ctx0" brushRef="#br2" timeOffset="91">791 8735 13897,'0'7'0,"0"0"0,-1 1 0,0-1 0,0 1 0,0-1 0,0 1 0,0-1 0,-1 0 0,0 1 0,0-1 0,0-1 0,-1 2 0,1-3 0,-1 3 0,0-2 0,-1 0 0,0 0 0,1 0 0,-1-2 0,1 2 0,-1-2 0,0 2 0,0-1 0,-1-1 0,0 1 0,0-2 0,1 1 0,-1-1 0,1 0 0,-1 0 0,0 0 0,0-2 0,-1 1 0,1-1 0,0 1 0,0-1 0,-1 1 0,1-2 0,0 0 0,-1 0 0,1 0 0,-1-2 0,1 1 0,0-1 0,0 1 0,0-1 0,-1 1 0,1-2 0,0 0 0,1 0 0,-1 0 0,1-1 0,-1 1 0,1-2 0,-2 1 0,2-1 0,0-1 0,0 2 0,1-2 0,-1 2 0,1-2 0,-1 0 0,1 0 0,0 0 0,-1-2 0,2 3 0,-1-3 0,1 2 0,0-1 0,0-1 0,0 1 0,1 0 0,0-1 0,0 1 0,0-1 0,0 1 0,0-1 0,1 1 0,0 0 0,0-2 0,0 1 0,1 1 0,0 0 0,0-1 0,0 1 0,0-1 0,0 1 0,1-1 0,0 1 0,0 0 0,0 1 0,1-2 0,-1 2 0,2-1 0,-1 1 0,0 0 0,1 0 0,-1 0 0,1 2 0,-1-2 0,1 1 0,0-1 0,0 2 0,2 0 0,-2-1 0,1 2 0,-1-1 0,1 1 0,-1 0 0,1 0 0,0 0 0,1 1 0,-1 1 0,0-1 0,0 1 0,0-1 0,1 1 0,-1 1 0,1 0 0,-1 0 0,0 0 0,1 1 0,-1 1 0,0-1 0,0 1 0,1-1 0,-1 1 0,0 1 0,0 0 0,-1 0 0,1 0 0,-1 1 0,1-1 0,0 2 0,0-1 0,-1 0 0,0 2 0,0-1 0,-1 1 0,1-2 0,-1 2 0,1 0 0,0 0 0,-1 0 0,0 1 0,-1-1 0,1 2 0,-1-2 0,0 1 0,0 0 0,0 1 0,-1-1 0,0 1 0,0-1 0,0 1 0,0-1 0,0 0 0,-1 1 0,0 1 0</inkml:trace>
  <inkml:trace contextRef="#ctx0" brushRef="#br2" timeOffset="92">11706 8549 9424,'-7'0'1308,"4"0"-1315,2 0 143,-2 0 38,0 0 56,0 2-1,0 2-190,0 2 10,-2 3-193,1 1 169,-1 4 34,-1 1 94,1 1 16,-2 3-9,2 1-65,1 0 25,0 1-44,2 0-68,0 0-6,1-2 6,1-3 14,1-1-17,1-3-43,2-2-12,3-2-78,1-2 77,3-2-27,-1-3 33,1 1-196,2-2 75,-1-3-247,-1-4 201,1-2-306,0-3 160,-1-2-207,1-2 186,-2 1 77,0-4-1,1 0 1</inkml:trace>
  <inkml:trace contextRef="#ctx0" brushRef="#br3" timeOffset="93">3910 8647 8191,'8'0'121,"-6"0"-147,0 0 15,-1 2-17,0 1 0,1 3 0</inkml:trace>
  <inkml:trace contextRef="#ctx0" brushRef="#br2" timeOffset="94">11893 8652 8871,'7'1'386,"-5"-1"-55,-1-1-148,0 1-13,0-3-105,0 1 96,0-1 513,-1 2-460,0 4 443,-2 3-571,-1 7-47,-1 3 80,-1 7-91,0 0 124,0 2-86,2 2 59,-1 1-72,3-1 57,0 1 12,1-3-34,0-1 22,2-5-84,2-1 62,1-4-52,2-4 176,3-6 43,-1 1-4,3-7-12,-1-2-36,0-7-52,1-5 64,-2-5-53,0-2-112,-2-4 94,-1 0-94,-2 1-41,-1-3-38,-2 6 8,0-2 22,-2 2 25,-2 6-43,-1 0-31,-4 7-355,-3 1 158,-2 4-239,-2 4 132,-1 1-240,-1 4 50,0 5-159,2 5 218,1 1-248,1 2 294,4 1-264,0 0 384,1 1 0,-2 0 0</inkml:trace>
  <inkml:trace contextRef="#ctx0" brushRef="#br1" timeOffset="95">13668 8904 13694,'0'9'0,"-2"1"0,2 0 0,-1-1 0,0 2 0,-1-2 0,1 1 0,-1-1 0,-1 1 0,1-1 0,-1 0 0,0 0 0,0 0 0,0 0 0,-1-2 0,0 2 0,-1-2 0,1 1 0,0-1 0,-1 1 0,0-1 0,0-1 0,0 0 0,0 0 0,-2 0 0,1 0 0,1-2 0,-1 1 0,0-1 0,-1 0 0,0-1 0,1 2 0,-1-2 0,1-2 0,-1 2 0,1-1 0,-2-1 0,1-1 0,1 2 0,-1-2 0,0 0 0,0-2 0,0 2 0,0-1 0,1-1 0,-1-1 0,1 2 0,-2-2 0,2-2 0,0 2 0,-1-1 0,1 0 0,-1-1 0,2 1 0,-1-2 0,0 0 0,1 0 0,0 0 0,0 0 0,-1-1 0,1-1 0,1 1 0,0-1 0,0 1 0,0-2 0,0 2 0,1-2 0,0 0 0,0 0 0,-1 0 0,2 0 0,-1-1 0,1 1 0,1-1 0,-1 1 0,1-2 0,0 2 0,1-1 0,-1 0 0,1 1 0,0-2 0,1 1 0,-1 0 0,1 1 0,0-2 0,1 2 0,-1-1 0,1 1 0,1-1 0,-1 1 0,2 0 0,-1 0 0,0 0 0,0 0 0,1 2 0,0-2 0,0 2 0,0-1 0,0 1 0,1-1 0,1 1 0,-1 1 0,0 0 0,0 0 0,1 0 0,0 0 0,-1 2 0,2-1 0,-1 1 0,1-1 0,-1 2 0,0-1 0,2 1 0,-2 2 0,1-2 0,-1 1 0,1 1 0,0 1 0,0-2 0,0 2 0,0 0 0,-1 2 0,1-2 0,1 1 0,-2 1 0,1 1 0,-1-2 0,1 2 0,-1 1 0,1-1 0,0 2 0,-1-1 0,0 1 0,-1-1 0,1 2 0,1 0 0,-2 0 0,0 0 0,0 0 0,0 1 0,0 1 0,-1-1 0,0 1 0,1-1 0,-1 2 0,0-2 0,-1 2 0,0 0 0,0 0 0,0 0 0,-1 0 0,1 1 0,-1-1 0,-1 1 0,1-1 0,-1 2 0,0-2 0,-1 1 0,2 0 0,-2 1 0</inkml:trace>
  <inkml:trace contextRef="#ctx0" brushRef="#br3" timeOffset="96">9002 9082 10813,'0'3'-75,"0"-3"275,0-6 79,1 4-95,1-1 15,1 3-20,-1-1 0,1 1 0,2 1-130,0-1 92,2 2-98,0 1 25,3 1-44,-1 1 1,1-1 41,1 2-52,1-2-16,0 1-36,0 1-66,2-2 111,-1 2-20,1 0 19,2 0 45,0 0 15,2 0-47,1 0 37,1 0-117,0 0-5,1 1-26,-1 0 28,1-1 59,2 0 23,-2 2 125,3-4-37,-2 2 70,3-1-96,-1-1-88,0-1 33,1 1-26,0-1 40,-3 0 12,2 0-10,-2 0 19,-1 0-14,0 0-111,0 0 75,1-1-98,-2 1 64,2-2 28,1 1-36,-2 1 33,2-2-11,-3 2 0,3-2-5,0 2 48,-1-1-20,1-1 23,-1 1-30,1-1 126,-2 1 32,0-1 11,0-1-32,-1 0 13,-1 0 23,0 0 27,-2 0-50,1 0-77,-1 0-22,0 0 57,1 0-139,1 0 117,1 0-102,-1 0 22,3 0-18,-1 0-9,2 0 5,-2 0 20,1 0 21,1 0-44,-1 0 33,1 0-22,-2-1-1,2-1-7,-1 1 10,-1-1 20,2-1-18,-2 3 21,2-1 12,-2 1-9,-2 0 13,1-2 6,-2 2-12,1 0 17,-1 0-22,0 0-49,-1 0 34,-1 2-39,2-1 46,-2 2-50,2 0 34,-2 2-37,3-1-7,-3-1 40,3 3-45,-2-3 55,2 2-17,-1-4 11,1 2-23,-1 0 118,0 0-84,1-2 84,0 1-99,-1 1 85,2-3-56,-1 1 62,3-1-70,-2 0 22,1 0-8,-1 0 14,0 0 22,-2 0-32,2 2 38,-4-2-38,3 1 6,-4-1-2,1 2 3,-1-1 62,1 2-45,-3-1 52,1 1-70,-1-2 2,0 1-16,-1 1-3,1-2-10,-2 1-29,0-1 22,2 1-22,-2-1-5,0 1 24,2-1-27,-1-1 32,-1 1-18,1 1 12,1-1-15,-1-1 19,1 2-6,1-2 6,-1 0-11,2 0 3,-1 0-4,0 0 3,1 0 1,0 1-6,0 1 5,0-1-4,-1 1 30,2 1-17,-1-2 18,1 2-23,0-1 17,-1 1-11,2-2 12,-2 2-12,2 0-4,-3 0 6,1-1-4,-1 2-16,0 0 11,1 2-10,-1-1 15,0 1 38,1 0 7,-1-2 4,1 2 31,-2-3-60,-1 2 30,1-3-35,-3 0-30,-1-1 25,-1 2-24,0-3 2,-2 2-8,-2-2 3,0 0 3,-1 0-12,-1 0-3718,-1 0 2768,0 1-2769,2-2 3735,1-2 0,1-2 0</inkml:trace>
  <inkml:trace contextRef="#ctx0" brushRef="#br3" timeOffset="97">3402 9092 8191</inkml:trace>
  <inkml:trace contextRef="#ctx0" brushRef="#br3" timeOffset="98">11960 9128 10813,'-6'10'-95,"3"-9"224,0-1 17,1 0 145,0 0 29,1 0-7,2 0-14,1 0-136,3 0-46,2 2-16,2 1 20,0 3 57,1 3 6,2 4-12,0 0-140,1 4-37,1 2-24,0 0 50,0 2-14,-2-2 104,1 2-105,1-2 28,0 2-22,-2-3 0,3 0-14,-3-2 10,1-1-64,0 0 12,0-5-17,-1-1-11,2-3 48,-2-2-65,-1-1 37,-1-1 54,-2-1-57,-2-1 62,-2 0 11,-2 0-9,0 0 2,-3 0 22,-2 0-35,-4 0 34,-4 2-36,-5-1 208,-1 5-41,-4 0 182,0 4-179,-3 2-47,-1 0-60,0 3-25,-1 0-234,-1 1 55,2 0-229,0 4 259,0-3-472,4 3 237,0-4-347,4 2 20,1-2 188,3 0-148,3-1 160,0-1 56,3-3 0,1 0 0</inkml:trace>
  <inkml:trace contextRef="#ctx0" brushRef="#br3" timeOffset="99">2094 9387 10813,'10'-13'133,"-5"8"-18,-3-2 58,1 2-67,-2-1-20,1 2-52,-1 0 33,1 1 46,-1 1 161,0 1-227,1-1 202,-2 5-224,1 2-20,-1 5 28,2 2-36,-2 4 101,1 2-76,1 3-32,0 2-1,0 3-10,1 0 49,-1 4 6,1 0-15,-1 1 6,2 0 18,-2 1-23,1 1 25,-1-2 5,0 2-3,1-5-9,-1 3-115,0-3 70,-1-1-77,-1 1 113,1-3-131,-1 2 93,0-3-101,-1-1 114,1 0-21,-1-4 3,-1 0-11,0-4 33,0 0-6,-1-3 3,1 0-12,-1-2-4,1-1 5,0 1 0,-2-1-28,2 2 21,0-3-18,0 3 25,0-1-37,1 1 26,-1-1-31,1-1 21,0 1 10,1-1-15,-1 1 11,1-1 11,0 0-11,1-1 11,-1-1-14,3-1 42,0 0-30,2 0 32,2-2-36,0-1 0,2 2 8,-1-2-7,2-2 81,1 1-58,0-1 63,1 1-75,2-2 99,0 0 19,3 0 15,-1 0-15,3 0-82,-1 0 0,2 0 5,-1 0 9,2 0 0,0 0 3,0 0-44,1 0 22,1 0-23,2 0 38,-1 0-40,2 0 30,0 0-40,0-2-55,3 1 58,0-1-64,2 1 77,-1-1-55,1 1 35,1-1-42,1 1 52,1-2-4,1 1-5,0-1 1,0 0 8,0 0-1,2 0 0,-2-1-5,2 0-3,-1-1 2,0 1-1,1-1 13,1 1 10,0-1-4,0 1 6,0-2-67,1 1 39,-1 0-39,1-1 48,0 0-41,0 0 26,0-2-30,1 1 42,1 0-3,1-1 2,-1 1-11,1-1 2,-1 1-3,0 1-2,0-3 38,-1 2-13,0-1 20,0 1-21,0-1 26,1 2-25,-1-1 29,0-2-31,1 2 23,-1-1-15,1 1 20,-1 0-31,-1 1 6,0-2-4,-1 1 7,1-1 4,-1 2-3,2-1 4,-4 1-7,3 0 1,-2 0 1,0 2-1,-2-1 41,0 1-30,-1 1 31,1-2-40,-1 4-9,-1-3 7,1 2-3,0-1-9,-1 2 14,3-2-14,-1 3 19,1-3 99,-2 1-72,2 1 75,-2 1 47,2-2-104,-3 1 117,2 1-144,-3-2 30,3 1-21,-2-1 30,2-1-27,-1 2-8,1-1 7,-1 1 2,1-2-36,-1 1 49,3 1-49,-1-2 60,2 1-116,-1 1 79,1-2-89,-1 3 85,3-3-87,-2 2 53,2 1-63,-1-2 78,0 2 7,1-1-21,0 1 17,0 0 11,-1 0-7,2 0 12,-2 0 27,2 0-38,-2 0 40,0 0-44,0 0-6,-2 0 10,1 0-8,-2 0-19,2 0 20,-1 1-16,1 1 24,-2-1 5,1 2-3,-2 0-1,3 0 0,-1 0 23,1-2-18,-2 2 12,1 0 13,-1 0-29,2-1 30,-2-1-29,2-1 33,-2 2-18,1-2 22,-1 1-27,3-1-59,-2 0 48,-2 0-47,0 0 59,0 0-5,-1 0 1,1 0-1,-2 0-117,0 0-26,-2 0-21,-2 0 13,-1 0 103,0 2-4,-1 1-5,0 0 56,-3 0-50,2 1 48,-1 1 46,-2-1 27,1 0 7,-2 1-22,0-1 66,1 1-107,-3-1 129,4-1-149,-3 2 21,3-2-11,0 0 21,-1 0 1,3 1 8,-1-1-3,2 0 10,0 0-57,3 0 42,-1 0-44,0 0-54,2 0 63,0 0-66,2 0 74,-2 0-138,1 0 89,-1-2-102,2 2 132,0-1-130,0 0 86,-1 0-98,1 1 113,-1-2 11,1 2-36,-1 0 23,1 0-28,0-1 22,1-1-15,0 2 10,2-1-45,-1 1 30,2-2-29,0 1 88,0-1-34,0 1 41,1-1-43,0-1 56,1 2-35,-1-2 40,0 1-12,1-1-32,-1 2 35,0-1-44,0 1 15,-1-1-10,1 0 19,-2 2-74,1-1 51,-1 2-51,-1-1 63,-1 0 13,0 2-12,-1-4 12,1 4-22,-1-2 27,0 1-21,-1-1 21,2 3-18,-1-3-4,2 1 6,-1-1-8,3 0 3,-1 0-2,2 0 9,-1-1-63,2-1 69,1 1-67,-1-2 74,2 1-69,0-1 34,0 0-36,2 2 41,-1-2-132,1 0 90,0 0-99,-1 0 137,1 0-8,-1 0 3,0 0-14,0 1 32,-2-1-25,0 2 26,0-2 8,0 1-32,0 1 27,0-1-40,0 1-6,1-2 11,-1 3-3,1-3 22,1 1-67,-2 0 53,1 1-53,0-2 91,-1 1-24,1-1 20,0 0-39,-1 0 94,0 2-70,0-2 76,-2 0-90,1 1-2,-2-1-1,0 0-1,0 0 137,-1 0-91,1 0 118,-1 0-134,1 0 8,-1 0-5,-1 0 1,2 0-28,-4 0 29,3 0-30,-2 0 30,1 0 51,-2 0-41,1 0 40,-4-1-55,3-1 35,-3 1-25,0-1 28,-2 1-20,-2 0-7,0-2 12,-1 1-11,-2 2-4,1-1 4,-1 1 0,-2-2-26,0 2 28,0 0-29,-1 0 32,0 0-21,-1 0 11,0 2-15,-1-2 11,0 1 3,0 1-6,0 1 5,0-1-2,0 3 2,0-2-2,0 1 1,0-1 59,0 2-41,1-1 47,-1-1 10,0 0-45,1 0 50,-2 0-56,0-1-3,0 1 7,-1-1-5,-2 0 88,2-1-62,-3 1 69,2-1-85,-2 1 5,1-2-5,0 0 8,0 0-2,0 0-134,1 0 97,-1 0-105,1 0 76,-2 0 34,1 0-38,0 0 46,-1 0 67,1 0-52,0 0 50,0-2-90,-1 2 22,0-1-26,-1-1 28,2 1-6,-2 1 3,0 0 8,0 0-3,-1 0-33,0 0 22,-1 0-25,1 0 8,-1 0 22,-1 0-24,0 0 18,0 0-7,-1 1-3,0 1-1,-2-1 3,0 1 5,1-1-1,-3 2 1,0-1 2,0-1-1,-1 1 2,-1-1 86,0 1 25,2-2 7,-2 1-21,2 1-4,-2-2-56,1 0-50,-2 0-13,0 0-196,1 0 163,-1 0-100,0 0 407,0 0-225,0 0 239,0-2-214,-1 1-44,0-2 69,0 0 18,0-2-29,0 2 46,0-1-42,0 0-75,0 1 68,0-3-62,0 0 68,0 0-15,0-3 9,0 0-10,0-1-63,0-4 41,0-1-50,0-1 55,0-2-6,-2-1 3,0-3-7,-1-3 7,1-1-62,-2-2 48,1 2-49,-1-1-2,0 2 41,0-2-43,-1 5 59,1 0-104,0 1 71,1 3-78,-1 0-50,1 3 104,0 1-120,0 0 129,1 2-69,0 2 44,1 0-50,-1 1 12,2 1 24,-1 1-42,1-1 52,0 3-53,0-1 39,1 0-39,0 1 30,1 2 30,2-1-26,1 1 23,2 0 64,-2 1-58,0 1 55,-1-1-74,-1 2 112,-1 0-74,0 0 195,-1-1-170,-2 1 90,1 0-83,-4 0 3,2 1 1,-1 1-2,1-1-14,0 1 11,1-1 4,0-1 0,0 0 8,0 0-28,-1 0 8,0 2-8,-1-1 13,0 1-23,0-1 16,-2 2-18,0 3 12,-2 0 7,0 2-9,-3 2 9,-1 2-2,0 4 2,-2 2-8,0 3 6,1-1-141,-2 3 102,0-1-108,1 2 47,-2 1 54,3-4-63,0 2 74,1-5 4,2-2-15,1-1 14,2-2 53,0-4 35,1-1-6,2-4-8,1 1-81,1-4 21,2-2-19,1-1 86,2-4-54,5-3 62,1-4-151,0-3 75,4-4-78,-1 0 90,0-3 56,2 0-45,-2 2 44,1-1 2,1 1-46,-1 2 49,1 1-62,-2 3 0,-1 0 0,0 3 3,-1 1 9,-2 2 161,0 1-29,1 2 157,-3 0-24,0 3-89,-1-1 30,0 1-135,-2 0 49,2 0-34,-2 2 28,1-1-112,-1 1 68,1 1-71,-1 0 95,2 1 45,0 2-42,-1 3 42,1 7-58,2 4-108,0 3 78,2 6-86,2 0 36,-1 4 43,3 0-52,0-1 64,-1-1-380,2 1 79,-3-4-252,2 0-410,-3-4 227,0-3-430,-3-5 318,2-3 97,0-1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2:58:36.513"/>
    </inkml:context>
    <inkml:brush xml:id="br0">
      <inkml:brushProperty name="width" value="0.0375" units="cm"/>
      <inkml:brushProperty name="height" value="0.0375" units="cm"/>
      <inkml:brushProperty name="color" value="#333333"/>
    </inkml:brush>
    <inkml:brush xml:id="br1">
      <inkml:brushProperty name="width" value="0.0375" units="cm"/>
      <inkml:brushProperty name="height" value="0.0375" units="cm"/>
      <inkml:brushProperty name="color" value="#FFC114"/>
    </inkml:brush>
    <inkml:brush xml:id="br2">
      <inkml:brushProperty name="width" value="0.075" units="cm"/>
      <inkml:brushProperty name="height" value="0.075" units="cm"/>
      <inkml:brushProperty name="color" value="#66CC00"/>
    </inkml:brush>
    <inkml:brush xml:id="br3">
      <inkml:brushProperty name="width" value="0.075" units="cm"/>
      <inkml:brushProperty name="height" value="0.075" units="cm"/>
      <inkml:brushProperty name="color" value="#33CCFF"/>
    </inkml:brush>
  </inkml:definitions>
  <inkml:trace contextRef="#ctx0" brushRef="#br0">6714 1 18009,'0'9190'0,"2245"-9190"0,-2245-9190 0,-2245 9190 0</inkml:trace>
  <inkml:trace contextRef="#ctx0" brushRef="#br0" timeOffset="0.997">999 26 18009,'0'9189'0,"2245"-9189"0,-2245-9189 0,-2245 9189 0</inkml:trace>
  <inkml:trace contextRef="#ctx0" brushRef="#br1" timeOffset="1.997">681 305 10813,'-17'-13'1129,"9"5"-937,2 2 54,2 3-271,2 3 203,1 2 45,0 3 51,1 7 40,-1 7-23,1 6-22,0 7 23,0 4-30,0 7 0,0 1 0,0 6 29,-2 3-22,1 0-1063,-2 1 153,0-5-703,-1 0 21,-1-5 661,1-3-372,-2-6 516,0-4 0,0-2 1</inkml:trace>
  <inkml:trace contextRef="#ctx0" brushRef="#br1" timeOffset="2.997">110 557 10362,'-9'-17'372,"5"8"-81,3-1 40,-1-1-191,1 1 156,-1-3-145,2 1 23,-1 0-1,1-1-33,0 3-125,1-1 54,0 1 9,1-1 15,2 1 33,2-1-54,1 1-25,1-1 32,0 2 49,2-1 30,1 1-86,0 0-2,0 0-123,1 4-40,-2 0 42,0 3-85,0 2 70,0 4 0,-1 1-118,0 9 84,0 4-23,-1 10 33,0 5-20,-3 6 93,-2 6-117,-1 4 126,-1 2-37,-2 0 24,-1-3-54,-3-1 70,-2-5 88,-4-3 82,0-4-22,-2-2 95,-2-5-88,-1-1 7,-3-5 93,1 1-197,-1-5 111,1-2-114,0-4-51,1-2 39,1-4-38,0-1 70,3-3 29,2 0-21,0-4 19,5 0-19,0-3-103,3-2 69,1-2-103,1-3-109,2 1 22,3-1-202,2 0 208,4-1-1,1 1 122,3 0-20,1 1 59,0 1-50,2 3 50,1 1-62,0 3 5,0 1-23,-1 2 16,1 0-128,-1 4 9,-1 1-112,1 2 107,-2 3-59,0-1 62,-2 2-13,-2-4-196,1 1 105,-4-4-201,0 1 176,-1-1-73,-1-1 67,0-4-82,2-3 0,0-3 1</inkml:trace>
  <inkml:trace contextRef="#ctx0" brushRef="#br0" timeOffset="3.997">12252 312 18009,'0'9189'0,"2245"-9189"0,-2245-9189 0,-2245 9189 0</inkml:trace>
  <inkml:trace contextRef="#ctx0" brushRef="#br1" timeOffset="4.997">6009 384 10813,'-7'0'-455,"5"0"531,0 0 224,1 0-91,-1 0 48,1 0-35,0 0 38,0 0-48,0 0 1,0 0 0,0-2 23,0 0 123,0-1 52,1-1-11,0 1-53,0-1-281,0-1 48,2 1-147,0-1-18,2 0 34,2 0-99,2-1 162,0 1-51,1 2 3,1-1 40,2 0-291,0 4 176,0-1-206,1 1 132,0 0 37,-1 0 64,2 1-58,-2-1-37,-1 4-56,-2 1-70,1 1 68,-4 2 206,-1 1 74,-2 3 57,-1-1-45,-3 5-18,-1-2 45,-3 2 2,-3-1 187,-3 1-167,-1 2 224,0-3-197,-1 1 78,1-2-162,1 0 151,2-3-265,-1-1 89,4-1-211,0-4 131,2 1-108,1-3 38,2-1-8,0 0-13,2 0 179,1-2-69,4 0 54,2-2-71,1 2 27,5-4-46,-2 1 36,1-1 18,1 2-5,0 2 39,-1-1-15,0 2 79,-1-1-49,-3 6 52,0-1 74,-3 6-23,-3-1 135,0 6-140,-2-2 218,-2 2-146,-1 0 124,-4 1-152,-3-1-78,-2 0-21,-1-2-10,-3 0-7,1-2-21,-1-1 49,-2-1-59,1-1-53,0-2-13,0-2-71,2-1-163,-1-3-3,4-1-173,0 2 105,1-2-739,2 0 261,1-2-552,3 1 567,1-3 151,1 1 123,2-3 28,2 1 6,2-5 28,5-3-1,3-2 1</inkml:trace>
  <inkml:trace contextRef="#ctx0" brushRef="#br1" timeOffset="5.997">6442 371 10813,'0'-15'-66,"0"6"840,0 5-218,0-1-155,-1 2-51,1 1-88,-3 0-84,1 0 60,-1 1-63,0 1 82,-3 0-18,0 1 11,-2 5-14,0 2 43,-4 6-12,1 4 14,-1 3-20,0 0-67,0 5-34,2-1-50,1 0-24,0 1 8,3-3-3,1 1-5,3-4 7,1-1-32,1-3-14,2-2 3,1-4-103,5-1 56,3-5-74,3-1 36,3-3-492,3-3-180,0-3-242,3-4-777,0-6 840,1-2-611,1-3 769,1-3 0,2-3 0</inkml:trace>
  <inkml:trace contextRef="#ctx0" brushRef="#br1" timeOffset="6.997">475 382 10813,'0'3'962,"0"-3"-700,0-7 0,0 6 339,0-1-409,0 5 194,0 3-423,0 9 22,-1 1-39,1 7 55,0 0-105,0 1-9,-1-1-18,1 0 73,0-2 31,1 0 118,0-5 8,1 0-62,2-4 45,1-3-173,2 0-5,2-6-69,0 1-235,1-6-396,2-2-30,3-4-126,0-6 369,2-7 200,-1-6 0,2-4 0</inkml:trace>
  <inkml:trace contextRef="#ctx0" brushRef="#br1" timeOffset="7.997">12152 638 10813,'-18'0'509,"13"0"-189,1 2 55,2 1-113,0 3 67,0 6-21,1 4 29,0 10-46,0 4-232,1 7 50,-1 1-178,1 5-65,-1 0 73,1 0-137,0-1 254,0 0-645,0-2 283,1-1-705,-1-2 286,1 0-103,0-4 0,2 2 0</inkml:trace>
  <inkml:trace contextRef="#ctx0" brushRef="#br1" timeOffset="8.997">11790 835 10813,'-8'0'1376,"7"0"-1078,1-2 373,2-1-323,3-6 164,1-4-285,3-1-2,2-1-195,3-3 131,-1 2-447,1 0 192,1 2-270,-2 2-50,0 2 242,0 1-227,-3 4 190,-1-1 49,-1 5 105,-1-1-135,-1 2-424,-2 0 37,-1 3-403,-1 4 328,-1 4 0,0 5 0</inkml:trace>
  <inkml:trace contextRef="#ctx0" brushRef="#br1" timeOffset="9.997">12041 680 10366,'-9'0'1544,"4"4"-1183,0 1-189,0 7-50,0 2 21,-1 8 1,1-1-111,-1 3 49,2-1-179,0 2-173,1-3 121,1 1-159,2-4 190,0-1 95,1-4-29,2-2 78,1-5-354,2-1 3,2-3-201,2-1 75,2-6-35,1-1 114,-1-5-145,4-4 257,-4-4 34,2-3 128,0-2 0,0-3 0</inkml:trace>
  <inkml:trace contextRef="#ctx0" brushRef="#br1" timeOffset="10.997">11830 784 10813,'5'-14'-205,"-4"5"436,0 4 111,-1-2-72,0 3 21,0-3 0,0 4-21,0-3 21,0 3-71,-1-1 32,0 3-32,-1-3-129,0 4 27,-3 0-153,0 0 167,0 0-254,-2 4 155,1 3-198,-1 3-46,0 4 117,-2 4-187,2 1 243,-1 2-59,1 2 105,0 0-12,0-2-144,1 2 97,2-7-77,0 3 59,2-7 87,0 0-45,1-3 44,1 0-31,0-4 77,1 1-55,1-5 66,1 1 59,3 0 38,2-2 13,1 0-36,1 0-81,-1-2-14,2-3 23,0 1-19,0-1 8,-1 0-10,2 3 40,-3-2-167,0 4 118,-1 0-118,-1 0 130,0 6-97,-2 1 66,-1 5-88,-1 4 235,-1 5-116,-2 0 111,1 0-150,-2 2 153,0-2-101,-2 0 113,-2-2-119,-1 1 55,-2-5-30,0 1 41,0-4-105,-1-1 34,-1 0-18,0-4 40,-2-2-234,0-2 44,-2 1-222,0-4-195,1 2 101,-1-4-161,2 0 159,3-1-201,-1-4 30,3 0-129,1 0 191,2 1-15,1-1 239,2 2-74,0-4 270,1 0-1,0-3 1</inkml:trace>
  <inkml:trace contextRef="#ctx0" brushRef="#br0" timeOffset="11.997">6700 1205 8720,'5'2'1858,"-3"0"-1479,0-2-130,0-2 13,0 2 0,0-2 29,1 2-22,-1-2-277,0 2-150,1 0-168,-1 0-9,0 0 316,0 0 8,1 0 163,0 2-35,0 0 0,1-2 0,1 3-96,-1-1 196,3 0-40,-2 0 89,1-2-18,0 1-139,2-1 60,0 2 23,2-2 94,0 0-109,0 0 57,1 0-128,2 0-15,0 0-35,1 0 9,1 0-7,0 0-23,2 0-33,-1 0-1,0 0-75,2 0 164,-2 0-99,1 0 99,-1 0-50,1 0 45,-1 2-75,0 0 93,0 1 46,0-1-22,1 2 50,-1-1-35,0 1-51,2-1 57,-1 1-91,3-3 19,-1 3-12,2-2 36,0-1-16,2-1-12,1 0-21,-1 0-17,3 0-28,-1 0 23,0 0-35,2-1-1,-1-1 23,1-2-28,0 1 39,-2-2 13,1 1-15,-1 1 15,-1-1-21,0 2 19,-1-1-12,0 1 16,0 0-45,-2 0 22,1 1-23,-3 1 29,2-2 2,-3 2 2,2 0-2,-2 0 0,1 0-45,-3 0-10,2 0-7,-1 0 28,0 0 20,0 0 17,0 0-24,0-2 37,0 2-29,3-2 31,-3 1-41,2-3 7,0 2-5,0-1 8,1-1 4,-1 3 0,1-3 6,-3 1-3,2-1 16,-3 1-15,2 1 11,-2-2 3,-2 3-11,2-3 13,-2 2-20,2-1-4,-3 1 3,1 0-1,0 1-31,-3-1 28,1 0-29,0 0 35,-2 2 1,0-1 1,0 1-2,0 0 2,-2-2-35,1 2 22,-1 0-28,0-2 48,1 2-18,-1 0 17,0-2-19,-1 2 20,0-1-13,1-1 15,-2 0 5,0 2-14,0-2 17,0 2-22,0-2 6,0 2-2,2-1 6,-1 1-45,-1-2 14,1 2-23,0 0 25,1-2-13,-1 2 19,0 0-21,1-2 24,-1 2-16,1-1 8,-1 1-14,1-2 28,-1 2-9,0 0 8,0-2-10,0 2-1,-1-2 1,0 2 1,-1 0 1,0 0 37,-1-1-24,0 1 28,-2 0-32,1 0-3,-2 0 0,1-2 5,0 2-26,-2 0 21,1-2-21,0 2 19,0 0-4,1 0 1,-1 0-6,1 0-26,0 0 18,1 0-20,0-2 55,0 2-19,1 0 19,-2-1-27,1 1 0,0-2 0,0 2 1,1 0 51,-2-2-33,0 2 37,0 0-41,0 0-5,-1 0 13,0-2-9,0 2 15,0 0-46,1 0-4,-1 0-9,1 0 14,0 0 25,0-1 3,2 1-7,-1-2 3,1 2-2,0-2 3,1 0 44,-1 1-35,0-1 37,-1 2-43,0-2-4,0 0 10,-1 1-7,0-1 15,0 2 52,-1 0-4,0-2 48,1 2-80,-1-2-15,1 2-25,-1-1 2,0 1-1,1 0 19,-1-2-18,2 2-2,-2 0-8,0 0-4,1-2-4,-1 2 32,1 0-17,0-2-7,0 2-15,1-1 30,0 1-17,1-2 35,-1 0-17,2 0-2,-1 1 4,2-3-3,-1 2-11,0 1 8,0-1-8,1 0 12,0 0-1,0 1 2,1-1-1,-2 0-23,1 2 17,-1-2-21,-1 2-48,1 0-95,-1-2-23,0 2-23,-1 0-19,2 0 66,-2 0-51,2 0 45,-1 0-456,2 0-153,0 0-288,1 0-159,1 0 150,1 0-191,0 0-1,1 0 1</inkml:trace>
  <inkml:trace contextRef="#ctx0" brushRef="#br0" timeOffset="12.997">985 1230 8720,'5'2'1858,"-3"-1"-1479,0-1-130,0-1 13,0 1 0,0-2 29,0 2-22,0-2-277,0 2-150,1 0-168,0 0-9,-1 0 316,0 0 8,1 0 163,0 2-35,0 0 0,1-2 0,1 3-96,-1-1 196,2 0-40,-1-1 89,2-1-18,-1 2-139,2-2 60,0 2 23,1-2 94,2 0-109,-1 0 57,1 0-128,2 0-15,0 0-35,1 0 9,1 0-7,0 0-23,1 0-33,1 0-1,-1 0-75,2 0 164,-2 0-99,0 0 99,1 0-50,-1 0 45,1 2-75,-1-1 93,0 3 46,0-2-22,0 1 50,1 1-35,-1-1-51,2 1 57,-1-1-91,3-1 19,-1 1-12,2-1 36,0 0-16,2-2-12,0 0-21,1 0-17,2 0-28,-1 0 23,0 0-35,1-2-1,1 0 23,0-1-28,-1-1 39,0-1 13,0 2-15,-2-1 15,1 1-21,-1 1 19,-1-2-12,0 3 16,-1-1-45,0 0 22,-1 0-23,-1 2 29,0-1 2,-1 1 2,0 0-2,0 0 0,-1 0-45,-1 0-10,1 0-7,-1 0 28,0 0 20,0 0 17,0 0-24,-1-2 37,2 2-29,1-2 31,-1 0-41,1-1 7,0 1-5,0-1 8,1-1 4,-1 2 0,1-1 6,-3-1-3,2 1 16,-3-1-15,1 2 11,0-1 3,-3 1-11,2-1 13,-2 1-20,1-2-4,-1 3 3,0-1-1,-1 0-31,-1 0 28,0 1-29,-1-1 35,0 2 1,-1-2 1,0 2-2,-1 0 2,-1-2-35,2 2 22,-2 0-28,0-1 48,0 1-18,1 0 17,-1-2-19,-1 2 20,0-2-13,0 0 15,-1 1 5,1 1-14,-1-2 17,0 2-22,0-2 6,0 2-2,1-2 6,1 2-45,-2-1 14,1 1-23,0 0 25,0-2-13,0 2 19,1 0-21,0-2 24,-1 2-16,1-2 8,-2 2-14,3-1 28,-2 1-9,0 0 8,0-2-10,-1 2-1,0-2 1,1 2 1,-2 0 1,0 0 37,-1-2-24,0 2 28,-2 0-32,1 0-3,-2 0 0,0-1 5,1 1-26,-2 0 21,1-2-21,0 2 19,0 0-4,1 0 1,-1 0-6,2 0-26,-1 0 18,1 0-20,0-2 55,0 2-19,1 0 19,-2-2-27,1 2 0,0-2 0,0 2 1,0 0 51,-1-1-33,0 1 37,0 0-41,0 0-5,-1 0 13,1-2-9,-1 2 15,0 0-46,1 0-4,-1 0-9,1 0 14,0 0 25,0-2 3,2 2-7,-1-2 3,1 2-2,0-1 3,0-1 44,0 0-35,1 0 37,-2 2-43,0-1-4,0-1 10,-1 0-7,0 0 15,0 2 52,-1 0-4,0-1 48,1 1-80,-1-2-15,1 2-25,-1-2 2,0 2-1,1 0 19,-1-2-18,1 2-2,-1 0-8,0 0-4,1-1-4,-1 1 32,1 0-17,0-2-7,1 2-15,0-2 30,0 2-17,1-2 35,-1 1-17,2-1-2,-1 0 4,1-1-3,0 1-11,0 0 8,1 0-8,0 1 12,0-1-1,0 0 2,0 0-1,-1 1-23,2 1 17,-2-2-21,-1 2-48,1 0-95,-1-2-23,0 2-23,-1 0-19,1 0 66,-1 0-51,2 0 45,0 0-456,1 0-153,0 0-288,1 0-159,0 0 150,3 0-191,-1 0-1,1 0 1</inkml:trace>
  <inkml:trace contextRef="#ctx0" brushRef="#br0" timeOffset="13.997">12238 1516 8720,'5'2'1858,"-3"-1"-1479,0-1-130,0-1 13,0 1 0,0-2 29,0 2-22,0-2-277,0 2-150,1 0-168,0 0-9,-1 0 316,0 0 8,1 0 163,0 2-35,0 0 0,1-2 0,1 3-96,-1-1 196,2 0-40,0-1 89,0-1-18,0 2-139,2-2 60,0 2 23,1-2 94,2 0-109,-1 0 57,1 0-128,2 0-15,0 0-35,1 0 9,1 0-7,0 0-23,1 0-33,1 0-1,-1 0-75,2 0 164,-2 0-99,1 0 99,-1 0-50,0 0 45,1 2-75,-1-1 93,0 3 46,0-2-22,0 1 50,1 1-35,-1-1-51,2 1 57,-1-1-91,3-1 19,-1 2-12,2-3 36,0 1-16,2-2-12,0 0-21,1 0-17,2 0-28,-1 0 23,0 0-35,2-2-1,-1 1 23,1-3-28,0 1 39,-2-3 13,1 3-15,-2-1 15,1 1-21,-1 1 19,-1-2-12,0 3 16,-1-1-45,0 0 22,-1 0-23,-1 2 29,1-1 2,-3 1 2,1 0-2,0 0 0,-1 0-45,-1 0-10,1 0-7,-1 0 28,0 0 20,0 0 17,0 0-24,-1-2 37,2 2-29,1-2 31,-1 0-41,1-1 7,0 1-5,0-1 8,1-1 4,-1 2 0,1-1 6,-3-1-3,2 1 16,-3-1-15,1 3 11,0-3 3,-3 2-11,2-1 13,-2 1-20,1-1-4,-1 1 3,0 0-1,-1 0-31,-1 1 28,0-1-29,-1 0 35,0 2 1,-1-2 1,0 2-2,-1 0 2,0-2-35,0 2 22,-1 0-28,0-1 48,0 1-18,1 0 17,-1-2-19,-1 2 20,0-2-13,0 0 15,-1 1 5,1 1-14,-1-2 17,0 2-22,0-2 6,0 2-2,1-2 6,1 2-45,-2-1 14,1 1-23,0 0 25,0-2-13,0 2 19,1 0-21,0-2 24,-1 2-16,1-2 8,-2 2-14,3-1 28,-2 1-9,0 0 8,0-2-10,-1 2-1,0-2 1,1 2 1,-2 0 1,0 0 37,-1-2-24,0 2 28,-2 0-32,1 0-3,-2 0 0,0-1 5,1 1-26,-2 0 21,1-2-21,0 2 19,0 0-4,1 0 1,0 0-6,0 0-26,0 0 18,1 0-20,0-2 55,0 2-19,1 0 19,-2-2-27,1 2 0,0-1 0,0 1 1,0 0 51,-1-2-33,0 2 37,0 0-41,1 0-5,-2 0 13,0-2-9,0 2 15,0 0-46,1 0-4,-1 0-9,1 0 14,0 0 25,0-2 3,2 2-7,-1-1 3,1 1-2,0-2 3,0 0 44,0 0-35,1 1 37,-2 1-43,0-2-4,0 0 10,-1 0-7,0 1 15,0 1 52,-1 0-4,0-2 48,1 2-80,-1-2-15,1 2-25,-1-2 2,0 2-1,1 0 19,-1-1-18,1 1-2,-1 0-8,0 0-4,1-2-4,-1 2 32,1 0-17,1-2-7,-1 2-15,1-2 30,0 2-17,1-1 35,-1-1-17,2 0-2,-1 0 4,1-1-3,0 1-11,1 0 8,-1 0-8,1 1 12,0-1-1,0 0 2,0 0-1,-1 1-23,2 1 17,-2-2-21,-1 2-48,1 0-95,-1-2-23,0 2-23,-1 0-19,1 0 66,-1 0-51,3 0 45,-2 0-456,2 0-153,0 0-288,1 0-159,0 0 150,3 0-191,-1 0-1,1 0 1</inkml:trace>
  <inkml:trace contextRef="#ctx0" brushRef="#br1" timeOffset="14.997">6416 1921 10813,'2'-26'-531,"-1"16"1201,-1 3-257,1 1-3,-1 1-150,0 1 21,-1 1-28,0 3-1,-1 0 1,-2 0 28,0 0-446,0 0 105,-3 3-313,2 3 214,-1 1 189,2 2 34,-1 3 82,2-2 42,1 3-52,1-3 31,1 4-49,3-1 5,0 1-5,6-2 1,1 2 108,5 0-125,0 0 142,1 2-154,0 0-14,-2-1 43,1 3-59,-3-1 81,-1 1 9,-1 0-9,-3-3-9,-2 1 126,-3-2-109,-1 0 100,-2-1-160,-3-1-14,-4-3-31,-2-1-2,-2-2 43,0-3-42,-1 1 55,1-3-57,1-4 28,1-1-11,0-8 17,2-2-13,3-7-133,1-2 19,2-1-99,2-4-138,3-1-66,2 0-84,3 1 11,5-2 144,0 3-9,2-1 105,-1 5-460,1-1-139,-1 1-268,0 2 83,-2 2 306,-1 3 169,1-2 44,-1 1-1,-1-3 1</inkml:trace>
  <inkml:trace contextRef="#ctx0" brushRef="#br1" timeOffset="15.997">53 2048 10813,'-2'16'-1608,"0"-11"1559,1-3 256,0-2 271,0 1-51,0-1 12,0-1-302,0 1 19,0-2-16,1-2-87,-1 3 63,0-3-81,0 1 96,1 1 11,0-2-15,-1 3-16,1-1-55,-1-2-32,1 3 7,-1-3 23,1 2-53,0-1 69,0-1-72,0 1 82,0-3 5,0 1 5,1 0-3,-1-2-120,2 0 80,0-2-102,2 2 122,0-2-13,2 1 8,0-3-26,0 2-29,0-1 30,0 1-29,0 0 55,-1 0-11,1 1-3,0-1 2,-1 0 18,0 0-16,0 2 25,0 0-26,0 2 25,-1-2-21,1 2 20,1-2-22,-1 0 14,0 1-10,0-1 13,0 2 17,1 0-125,-1 0 96,2 1-105,-1 1 2,-1 1 71,1-2-78,-1 1 44,0 1 32,-1 0-40,0 2 44,2 0-10,-2 0 4,0 0-26,0 0 18,1 0 79,-1 0-52,1 2 70,-1 1-95,1 5-28,0 2 21,-1 4-11,0 4 87,-1 3-36,-1 2 37,-1 3-54,0 2 20,-1 2-7,0 0 12,0-1-96,0 1 52,0 0-61,0 2 77,0-1 2,0 1-1,0-2 10,-1 1-50,0-1-30,-1 0 7,0 0-13,0-4 23,1-1 22,-1-2-29,1-2 21,-1-2 10,1-1-15,0-3 11,-2-2 80,1-1 23,1-2 6,-2 1-20,1-2-69,-2 0 1,0-2 1,0 1 134,-2-1-12,-1 0 42,0 0-38,-1-1-22,2-3-30,-1 2 37,0-1-176,0-2 83,-1-1-70,0-1 105,2 0-29,-1-3 17,1-2-36,0-4 37,0-3-12,3-2 7,0-2-26,2-2-133,0 2 11,1-3-39,2-2 72,0 2 4,4-2 35,4 0-47,1-2 54,1 2 12,2 0-14,-1 1 10,1 3 89,1 3 28,-1 1 0,1 3-17,0 5-94,0 1 20,0 2-11,1 4 83,-1 3-136,2 6 31,0 3-57,0 4-114,-1 3 56,-1 0-14,1 0-277,0 2 171,-2-4-204,0 2 121,-1-2-231,1-3 54,-2 0-157,0-4 194,2-5 78,-2-2-125,2-5-53,2-7-128,0-7 0,2-5 0</inkml:trace>
  <inkml:trace contextRef="#ctx0" brushRef="#br1" timeOffset="16.997">296 1946 9502,'-6'-4'-1311,"4"-1"1311,2-4 548,0 1-97,0-5 379,0 3-263,0-4-145,0 2-60,0-1-70,1 3-40,0 1-34,1 0 15,-1 2-16,0 4 63,0-1 64,-1 2-52,1 8 32,0 2-90,-1 15 41,0 5-58,0 9 38,2 4-83,-2 6-71,1 0-12,0 4-21,1 2-233,0-2 151,0 0-253,0-4 259,0 2-340,-1-3 204,1-4-255,-1-3 181,0-11 105,0-2 55,0-7-64,-1-3-80,1-7-459,0-2-177,1-4-324,0-3 0,2-1 0</inkml:trace>
  <inkml:trace contextRef="#ctx0" brushRef="#br1" timeOffset="17.997">6076 1948 10018,'-16'-2'-795,"10"0"795,1 0 357,0 1-54,1 1 323,0-2-286,1 2-44,1-2-121,1 2 181,0 0-137,2 0 132,1 0-131,3-3-96,3 1 86,2-3-100,1 1-93,1-3-27,1 2-16,0 0 25,0-1 120,0 3-4,0-1 1,-2 3-196,1 1 39,-3 0-194,-1 0 185,-2 1-45,-1 1 132,-1 5-112,-2 2 22,0 3 80,-4 4 36,0 0 65,-2 0 60,-2-1-62,-3 1 4,0 0-4,-2-2-103,0 0 39,2-3-28,-1-1 45,1 1-17,2-4 35,1 0-26,2-2-39,1 0 22,2-1-40,0-3-69,1 1-59,2 0 2,2 0-10,4-2 105,3-2 8,2 2-15,1-4 19,2 3-116,0-3 80,0 2-85,1 1 120,-3 1 2,0 0-1,-3 0 1,-1 1 136,-3 3-102,-1 3 104,-1 2-136,-3 3 319,-2 2-72,-2 2 216,-4 0 7,-3-2-122,-4 3 100,-3-3-209,-1 2-113,-1 0-92,-3-2-19,3-2-230,-3 1 31,4-1-128,-2-2 98,3-3 205,-1 0 26,4-1 30,1-1 44,2-3-1201,2-1 293,4-1-858,0-1 379,3-1 596,2-5-58,3-4 484,3-4 0,4-3 0</inkml:trace>
  <inkml:trace contextRef="#ctx0" brushRef="#br1" timeOffset="18.997">727 2171 12976,'0'7'0,"0"0"0,-1 0 0,1 0 0,-1 2 0,0-2 0,0 0 0,0 0 0,-1 0 0,1 0 0,-1 0 0,0 0 0,0 0 0,0-2 0,0 2 0,-1-2 0,1 2 0,-1-1 0,0-1 0,0 0 0,-1 0 0,1 1 0,-1-1 0,1-2 0,0 3 0,-1-3 0,0 1 0,0-1 0,1 1 0,-1-1 0,-1-1 0,1 1 0,0-1 0,-1 0 0,1 0 0,0 0 0,0-2 0,0 1 0,-1-1 0,1 0 0,-1 0 0,0 0 0,1-1 0,0 1 0,0-2 0,0 0 0,-1 0 0,1 0 0,0-1 0,-1 1 0,1-1 0,1-1 0,-1 1 0,0-1 0,0 1 0,1-3 0,0 3 0,-1-2 0,1-1 0,0 1 0,-1 0 0,1 0 0,0-1 0,1-1 0,-1 2 0,1-2 0,0 2 0,0-2 0,0 0 0,0 0 0,1 0 0,-1 0 0,1 0 0,0 0 0,0 0 0,0-2 0,1 2 0,-1 0 0,1 0 0,0 0 0,0-2 0,0 2 0,1 0 0,-1 0 0,1-2 0,0 2 0,0 0 0,0 0 0,1 0 0,-1 0 0,1 0 0,0 0 0,0 0 0,0 2 0,0-2 0,1 1 0,-1-1 0,1 2 0,0 0 0,1 0 0,-1-1 0,0 1 0,1 0 0,-1 1 0,0-1 0,1 1 0,0 1 0,0-1 0,-1 1 0,1-1 0,1 3 0,-1-3 0,0 2 0,1 1 0,-1-1 0,0 0 0,0 2 0,0-2 0,1 2 0,0 0 0,-1 0 0,1 0 0,-1 2 0,0-2 0,0 2 0,0 0 0,1-1 0,-1 1 0,0 2 0,1-3 0,-1 3 0,-1-1 0,1 1 0,0-1 0,0 1 0,-1 1 0,0-1 0,1 1 0,-1 0 0,1 1 0,-1-1 0,0 0 0,0 0 0,-1 2 0,1-1 0,-1 1 0,0-2 0,0 2 0,0 0 0,0 0 0,-1 0 0,1 0 0,-1 0 0,0 0 0,0 0 0,0 2 0,-1-2 0,1 0 0,-1 0 0,0 2 0</inkml:trace>
  <inkml:trace contextRef="#ctx0" brushRef="#br1" timeOffset="19.997">11791 2422 8232,'-1'-21'3573,"1"8"-3144,1-2-57,1-1 0,3-5 26,1 1 30,3-2-231,0-1-41,3 2-188,-2 0 181,1 3-327,-1 2 201,2 2-243,-1 2 212,-1 3-464,2 2 107,-3 4-312,0-1 301,-2 4 152,1 0-19,-1 2 117,-2 1-352,-1 6 48,0 5-340,-1 2 0,0 3 1</inkml:trace>
  <inkml:trace contextRef="#ctx0" brushRef="#br1" timeOffset="20.997">12049 2357 11005,'-10'0'764,"5"2"-718,0 1-99,-1 4 82,-1 4-5,2 1 16,-1 2 9,2 2-29,-1 3 2,2 0-30,0 4 147,2 0-100,0 0 64,1-2-71,1-4 66,1 1-48,2-4 40,1-3 103,1-3-79,0-2 97,2-3 42,0-1-47,-1 0 152,1-4-143,-2-3 20,1-8-79,-1-3 48,0-5-28,-1-3 15,-2-1 21,1-1-35,-2 0-164,-1-1 31,0 3-185,-2-3 81,0 5-382,-3-1 104,-1 3-220,-2 3-144,-2 3 195,0 2-203,-1 5 253,0 1-383,-1 4 364,0 2-388,0 6 477,-2 4 0,0 4 0</inkml:trace>
  <inkml:trace contextRef="#ctx0" brushRef="#br1" timeOffset="21.997">11823 2306 9615,'-4'-4'117,"2"3"-187,-1 1 97,0 1-133,-1 1 65,-1 3 42,0 6-51,0 1 67,-2 2-39,1 2 20,-1 2-26,1-1 22,1-1 14,0 1-22,0-1 21,0-3-30,2 1 21,1-2-23,0-2 24,1-1 17,0-2-11,1-2 16,0-1 119,0 0-98,0-1 105,0-1-130,1 0 114,1-1 38,1-1 3,1 0-7,2 0-123,0 0 37,2 0-29,1 0 273,1-1-71,2 1 267,0-2-255,1 2 33,2-2-161,0 2 47,0 2-135,-1 0 12,0 3-36,-1 4 46,-2 3-27,-2 2-29,-1 5-11,-3 1 6,1 2 99,-4 1-25,-1 2 9,-1 1-34,-2-1 21,-3-1-40,-2-1 31,-3 0-137,-1-2 103,-2-4-92,-2-1 32,0-2-19,-4-5-7,2-2 21,-4-3-84,3-6 28,-3 0-142,2-5-201,1-5 95,2-2-166,3-4 179,0 1 106,2-1 46,2-1-24,2 1-163,0 1-115,4 1-77,1 0 2,2 0 306,0 4 26,3-2 213,2 0 0,3 0 0</inkml:trace>
  <inkml:trace contextRef="#ctx0" brushRef="#br0" timeOffset="22.997">8903 2564 9893,'11'-7'-98,"-5"2"474,0-2-180,1 0 123,2-2-118,-2 0-62,0 0 50,0 0-55,-1 2 46,2-1 0,-2 1 20,0 0-15,0 0-296,-1 1-481,1-1-93,-2 4-173,2-2 346,-1-3 130,0-2 0,1-4 1</inkml:trace>
  <inkml:trace contextRef="#ctx0" brushRef="#br0" timeOffset="23.997">3187 2587 9893,'12'-7'-98,"-6"1"474,0-1-180,1 0 123,1-1-118,0-1-62,-1 0 50,0 0-55,-1 2 46,1-2 0,-1 2 20,1 0-15,-1 0-296,-1 2-481,1-2-93,-2 4-173,1-3 346,0-1 130,1-3 0,0-4 1</inkml:trace>
  <inkml:trace contextRef="#ctx0" brushRef="#br0" timeOffset="24.997">6750 4470 9127,'-5'0'383,"2"0"-328,1 0 45,1 0 28,0 0 165,-1 0-102,2-2 93,-1 2-176,1-3 77,0 1-82,0 0 94,0-1-115,0 1 136,0 0-99,0 1 99,0-1-62,0 0 53,0 0-19,0 1-18,0-1-108,1 0-31,0 0-16,2-1 9,1 1 3,0 0 3,1 1 75,2-1-52,-1-2 64,1 3-93,2-3 28,0 1-21,1 1 24,0-2-13,0 1 5,1-1-13,1 3-6,-1-1 17,0-2-18,1 3 19,0-1-8,-2 2 2,2-2-5,0 0 40,0 2-9,0-1 15,1-1-16,-1 0-19,-1 0 4,2 2 3,-2-2-3,0 1 3,1-1-3,0 2-3,0 0-80,0 0-19,2 0-11,-2 0 24,1 0 47,1 0 17,-1 0-23,-1 0 26,2 0-18,-1 0 12,0 0-26,2 0-46,-1 0 31,0 0-33,2 0 51,0 0 5,0 0-6,1 0 4,-1 0 52,2 0-35,-1 0 37,1 0-50,-2 0 67,3-2-47,-3 0 51,3 1-59,-2-1-33,0 0 31,1-1-29,-1 3 16,1-2 11,0 2-7,-1 0 15,0 0-72,1 0 48,-3 0-60,2 0 33,0 0 23,0 0-28,0 0 26,1 0-3,-2 0-7,3 0 4,-2 0 0,2 0 110,-2 0-78,2 0 82,-1 0-100,1-2-2,-1 2 8,1-2-6,0 1 157,0-3 33,-1 2 25,2-1-83,-1 1-82,1 0-48,-1-1 69,1 1-124,-1 0 93,1 1-95,-3-1 116,0 0-8,1 2 1,-2-2-5,1 1-99,-3 1-19,1-2-18,0 2 22,-1 0 50,0-2 19,0 2-32,0-2 42,0 2-17,-1 0 18,-1 0-11,2 0 26,-4 0-17,2 0 19,-2 0-22,1 0 24,-2 0-15,0 0 17,0 0 66,0 0-66,0 0 73,0 0-90,-1 0 7,1 0-6,-1 0 11,1 2 55,-1-2-27,0 0 34,0 2-48,2-2-123,-3 0 88,1 2-88,0-2 120,-1 1-5,2-1 6,-2 0-17,0 2-135,-1-2 89,1 0-110,0 0 119,-1 0 2,1 0-30,-1 0 28,-1 0 157,1 0-70,-1 0 146,1 0-170,0 0-10,-1 0-31,0 0 6,0 0 3,1 0 12,-1 0-9,2 0 18,-2 0-61,0 0-2,1 0-17,-1 0 10,0 0 10,1 0-6,0 0-9,0 0 10,-1 0 16,0 0 8,0 0-8,1 0 2,-1 0-2,1 0 1,0 0-2,-1 0 12,-1 0-8,1 0 8,0 0-3,0-2-3,-1 2 5,0 0-6,2-1 14,-2 1-10,-1 0 10,1 0 19,-1-2-21,1 2 22,-1 0-28,-1 0 4,1 0-1,-1-2 2,1 2 1,-1-2-16,0 2 13,2-1-11,-2 1-28,0 0 28,0 0-29,1 0 37,0 0-11,0 0 7,0 0-13,0-2 17,0 2-8,0-2 7,1 2-10,-1 0 4,1-2-4,-1 2 3,1-1 31,-1 1-16,0-2 23,0 2-27,1 0 18,-1-2-17,1 2 21,0 0-24,0 0 7,0-2-6,0 2 7,0-1-17,0 1 13,0 0-12,0-2 12,1 2-1,0-2-1,-1 2 1,3-2-16,-3 2 19,2-2-18,-2 2 21,2 0-21,-1-1 10,0 1-11,0-2 12,0 2-8,-1 0 5,1 0-5,-1 0 44,-1-2-25,1 2 27,-2 0-36,1-2 49,-1 2-34,-1 0 37,1-1-1477,-1 1 478,0 0-1220,0-4 837,0-3 0,0-2 0</inkml:trace>
  <inkml:trace contextRef="#ctx0" brushRef="#br0" timeOffset="25.997">7765 2883 10813,'-14'0'-1656,"7"0"1704,-1-1-68,1 1 235,0 0-128,0-2 135,-2 2 40,2-2 13,0 0-31,0-1-119,1 1 13,-1-1 79,0-1-46,1 2 54,1-1-79,0 1-62,0 0 61,0 1-57,1-1 88,-1 0-172,-1 0 118,2 2-125,-1 0 155,1 0-156,-1-1 101,0 1-119,0 0-20,-1 0 110,0 0-116,0 0 97,-1 0 17,1 0-30,-1 1 15,1-1-54,-2 2 36,1 2-42,1-1 57,-2 4 2,2-2-17,-1 2 13,-1 0 2,1 2 31,0-2-15,0 2 11,1 0-18,-3-1-7,3 1 17,0 0-17,-1 2 8,2-3-8,-1 3 6,0-2-38,0 1 37,1 1-36,1-1 39,-1 1-25,2 1 12,-2 2-15,2-2 20,0 2 30,0 1-23,-1-1 20,2 0-27,0 1-3,0-2 9,-1 2 2,2 1-3,-1 0 3,0 0-9,0 1 12,1-1-1,-1 2 6,1-2-7,1-1-25,-1 1 13,1 0-15,0-2 25,-1 2 30,1 0-22,0-1 21,0 1-81,0 2 35,0-2-30,0-1 44,0 1 4,0 0-5,0 2-1,0-3-1,1 3 4,-1-2-7,1-1 4,1 1 61,0-2-46,1 2 58,0-2-70,1 2-35,0-2 24,0 0-27,0 0 43,0 0 6,0 2-17,0-2-11,1 0-18,-2 0-7,2 0 6,-2-2 11,1 1-9,0-1 8,0 0-11,-1 1-1,2-1 1,-2 2 1,1-4-5,0 4-14,0-1 9,0-3-8,0 3 25,1-3-5,0 1 5,-1-1 10,0 1-14,0-3 14,0 1-18,0 0 26,1 2-19,-1-4 21,1 3-26,-1-3 2,1 0-1,-1 0 9,2 0-31,-1 0 24,0 0-24,0-2 25,2 4-13,-1-3 11,1 2-12,-1-1 0,1 2 7,0 0-12,1 0 13,0-1-23,-1 1 16,0 0-19,0 0 22,0 0-2,0-2 2,-1 0-1,0 0 1,0-2 27,0 0-20,-1 0 18,2 1-23,-1-3-1,0 1 2,0-1 15,0-1-13,1 1 13,0 1-14,-1-2 4,1 1-3,0 1 8,0-2-6,1 1-39,1 1 27,0-3-32,0 3 40,0-2-2,1 1 0,-1-1-5,1 0 2,-1 1 1,2-3-1,-1 2-25,1-2 18,-1 2-22,2-1 27,-2 1-23,1-2 16,-2 0-17,2 0 20,-2 0 20,1 0-16,-2 0 15,2 0-21,-2 0 20,0-2-15,0-1 16,0-1-20,1-3 2,-1 0 1,0 0-14,0 0 13,0-2-14,2 1 18,-2 1 12,-1-2-8,1 0 7,0 0-12,-1-1 20,0-1-14,-1 1 15,1-3-21,-1 1-18,1-2 12,-1 0-12,0-3 19,0-1 1,1-3 4,-1 2-30,0-2-6,1-1-4,-2 0 5,0 1 12,1-2 6,-1 0-9,0-2 6,0 3-9,2-7 3,-1 3-5,-1-2 8,1 0 30,-1 0-22,1 0 23,-1 1 8,0 1-25,0 0 29,-1-1-11,0 3-14,0 1 16,-1-2-18,0 3 12,-1-3-5,1 2 9,-1 0-10,-1-1-24,1-1 21,-1 2-19,0-1 24,-1 1 2,1 0-2,-1 0 0,0-1-24,0-1 16,0 1-18,0 1 21,-1-2-5,1 3 2,-2-1-6,0 2 33,0-2-24,-1 2 25,0-2-26,-1 0 22,1 2-14,-1-2 16,0 2-18,0 0-16,0 2 12,-1-1-13,-1 3-15,2 1 22,-2 0-23,0 2 7,-1-2 14,0 4-18,-1-2 21,0 2-7,1 0 4,-1-1-9,1 3 9,-2-3-11,1 3 7,-1-1-8,1 1 8,-2 1-4,1 2 4,0-2-2,-1 1 1,1 0 2,-3 1-1,2 2-25,0 0 18,-1 0-20,1 1 25,1-1-1,0 0 0,-2 1-2,2 1 1,-1-1 5,0 1-4,-2-1 3,1 2-4,0-1 5,0 1-3,-1 0 5,1 2-2,-1-1-3,0 1 5,-1 0 23,1 0-20,-1 0 23,0 0-28,0 1 29,-2-1-21,2 4 23,-2 1-28,-1 4 24,0 1-17,-2 3 22,-1 4-25,-1 1 48,-1 1-35,-1 2 39,-1 2-58,-1 0 18,1 1-16,-1 1-62,1-2 14,4-2-71,-1-2 77,5-3-252,1 0 98,2-2-177,3-4 170,3-1 64,1-4 32,3 1-22,0-3-710,3 1-161,2-3-695,5-2 39,6-1-1,4-3 1</inkml:trace>
  <inkml:trace contextRef="#ctx0" brushRef="#br0" timeOffset="26.997">6728 2973 10622,'-3'-5'360,"1"3"-286,1 0-10,0 0-8,-1 1-22,1-1 167,0 0-107,-1 2 109,2-2 70,-1 1-148,1-1 192,-1 0-157,1 0-9,0 1 28,0-1-63,0 0 45,0-1-28,0 1-126,0-3-59,1 1-32,0 0-118,2 1 90,0-2-32,-1 1 53,1-1 97,0 3 27,0-3-31,-1 3 0,0 0-1,0 1-3,0-1 9,0 2 7,-1-2 272,0 2-57,0-2 114,0 2-71,0 0-185,0-1 80,0-3-89,1 2-47,0-1 33,3-1-21,-2 3-23,2-3-9,-1 1-13,1-1 19,1 2-56,0-1 84,3 1-88,-1-1 89,-1 1 20,3 2-64,-2-2 40,3 2-89,-1 0 75,0 0-101,1 0 89,1-2 88,0 2-46,0 0 108,1-1-73,0-1-34,0 0 39,2 0-45,-1 0-8,2-1 16,1-1-7,1 1 0,0-1-49,1 1 28,0-2-31,0 1-33,0 1 61,1-1-68,0 1 82,0-1-52,1 2 33,1 1-42,1-1 40,0-2-8,1 3 3,0-1-8,0 0 7,-1 2-14,1-3 8,0 1 67,-1 0 83,0-1-33,1 1 28,-1-2-90,1 1-27,0-3 17,-2 3-34,1-2-2,-3 1-3,3 1 11,-3-1-53,0 1 39,-1 1-42,0 0 44,-2-1-2,2 1 2,-2 2-8,1-4 6,-2 4 13,0-1-10,0-1 12,-1 0 8,0 0-18,-1 1 20,0-1-19,1-2-8,-2 3 8,1-3-6,1 2 8,-1 1-3,0-3 4,0 4-2,0-2 3,0 1-2,2-1 1,-2 2-51,2 0-2,0 0-11,-1 0 14,2 0 56,-1 0-19,1 0 18,-1 0-23,1 0 50,-2 0-37,0 0 39,1 0-45,-1-2 0,0 0 4,1 1-4,-2-1 35,2 0-24,-2-2 35,-1 3-30,2-1-21,-2 0 15,0 0-23,2 1-26,-2-1 38,0 0-40,1 2 44,-1-2-34,-1 1 19,2 1-23,-2 0 48,0-2-12,-1 2 10,0 0-17,-2-2-5,1 2 3,-2 0-5,1 0 43,-2 0-7,1-2 17,0 2-15,0-1-41,-1-1 20,0 2-18,0-2 24,-1 2-9,1-2 7,1 1-6,-2 1 5,1-2-2,1 2 0,-1-2-1,1 0-44,-1 2 31,-1-1-37,0 1 29,0-2 9,-2 2-9,1-2 14,-1 0 12,1 2-12,-2-1 12,0 1-15,0 0 12,1-2-8,-1 0 9,2 0-8,-1 2-1,1-1 2,-1 1-2,2-4 1,-1 4 0,0-2 5,-1 2-7,1-1-2,0 1 0,0 0-2,0-2-24,0 2 20,-1 0-23,-1 0 28,0 0 7,0 0-6,0 0 6,-1 0-18,0 0 7,1 0-6,-1 0 8,0 0-3,1 0 3,0 0-5,1 0 3,-1 0-4,1 0 3,0 0-1,0 0 32,1 0 9,0 0 2,0 0-7,1 0 3,1 0 5,-2 0 4,0 0-32,0 0-4,-1 0-21,0 0 32,-1 0-5,-1 0 10,0 0-4,0 0-143,-1 0 104,0 0-123,1 0 138,-1 0 40,0 0-37,1 0 40,0 0-48,0 0 0,1 0 1,-1 0-1,0 0 22,0 0-15,0 0 19,0 0-294,-1 0 151,0 0-515,-1-2-79,1-1-117,-1 1-80,0-3 253,0-1 224,0-1-338,0 0 46,3-5-373,2-2 0,3-4 1</inkml:trace>
  <inkml:trace contextRef="#ctx0" brushRef="#br0" timeOffset="27.997">1013 2997 10622,'-4'-5'360,"2"3"-286,1 1-10,0-1-8,-1 0-22,1 0 167,0 1-107,0 1 109,1-2 70,-1 0-148,1 0 192,-1 1-157,1-1-9,0 0 28,0 0-63,0 1 45,0-3-28,0 2-126,0-3-59,1 2-32,0-1-118,1 1 90,1-3-32,-1 3 53,1-2 97,1 3 27,-1-4-31,-1 5 0,0-1-1,0 0-3,0 0 9,0 2 7,-1-1 272,0 1-57,0-2 114,0 2-71,0 0-185,0-2 80,0-1-89,1 1-47,0-2 33,2 1-21,-1 1-23,2-1-9,0-1-13,0 1 19,1 1-56,0-2 84,2 3-88,0-3 89,0 2 20,2 2-64,-2-1 40,2 1-89,1 0 75,-1 0-101,1 0 89,0-2 88,2 2-46,-1 0 108,0-2-73,2 0-34,-1 1 39,1-1-45,1 0-8,1-1 16,1-1-7,1 1 0,0-1-49,1 1 28,-1-3-31,2 3-33,-2-1 61,3 1-68,-2-1 82,2 1-52,-1 1 33,3 0-42,0 0 40,0-1-8,1 1 3,-1 0-8,2 1 7,-2 1-14,1-4 8,0 2 67,-2 1 83,2-3-33,0 2 28,-1-1-90,1-1-27,-1-1 17,0 2-34,-1-3-2,-1 3-3,2-1 11,-3 1-53,0-1 39,-1 2-42,0 1 44,-2-3-2,1 2 2,0 2-8,-1-3 6,0 3 13,-1-2-10,0 0 12,-1 1 8,-1-1-18,1 0 20,-1 0-19,0-1-8,0 1 8,0-1-6,0 1 8,1 0-3,-1-1 4,0 3-2,0-2 3,0 0-2,2 0 1,-2 2-51,1 0-2,2 0-11,-2 0 14,2 0 56,-1 0-19,0 0 18,1 0-23,-1 0 50,0 0-37,-1 0 39,0 0-45,1-1 0,-1-1 4,1 0-4,-2 0 35,1 1-24,0-3 35,-2 2-30,1 1-21,0-1 15,-1 0-23,1 0-26,0 1 38,-1-1-40,0 2 44,1-2-34,-2 0 19,1 2-23,0 0 48,-1-1-12,-2 1 10,2 0-17,-3-2-5,1 2 3,-3 0-5,2 0 43,-1 0-7,0-2 17,0 2-15,-1-2-41,0 0 20,1 2-18,-1-1 24,-1 1-9,1-2 7,0 0-6,-1 2 5,2-2-2,0 2 0,-1-1-1,0-1-44,0 2 31,0-2-37,-1 2 29,0-2 9,-2 2-9,1-1 14,-1-1 12,0 2-12,-1-2 12,0 2-15,1 0 12,0-2-8,-1 1 9,2-1-8,-1 2-1,1-2 2,-1 2-2,1-3 1,0 3 0,1-2 5,-2 2-7,1-2-2,0 2 0,0 0-2,0-2-24,-1 2 20,0 0-23,0 0 28,-1 0 7,0 0-6,0 0 6,-1 0-18,0 0 7,1 0-6,-1 0 8,0 0-3,1 0 3,0 0-5,0 0 3,0 0-4,1 0 3,1 0-1,-1 0 32,1 0 9,0 0 2,0 0-7,1 0 3,0 0 5,-1 0 4,1 0-32,-1 0-4,-1 0-21,0 0 32,-1 0-5,-1 0 10,0 0-4,0 0-143,-1 0 104,0 0-123,0 0 138,0 0 40,0 0-37,1 0 40,0 0-48,0 0 0,2 0 1,-2 0-1,0 0 22,0 0-15,0 0 19,0 0-294,-1 0 151,0 0-515,-1-1-79,1-3-117,-1 2-80,0-3 253,0 0 224,0-2-338,0 0 46,3-5-373,2-3 0,2-2 1</inkml:trace>
  <inkml:trace contextRef="#ctx0" brushRef="#br0" timeOffset="28.997">2049 2908 10813,'-15'0'-1656,"9"0"1704,-2-2-68,1 2 235,0 0-128,-1-2 135,0 2 40,1-1 13,0-1-31,0-2-119,1 3 13,-2-3 79,2 1-46,0 1 54,1-2-79,0 3-62,0-1 61,0 0-57,0 0 88,0 1-172,0-1 118,1 2-125,-1 0 155,1 0-156,-1-2 101,0 2-119,-1 0-20,0 0 110,1 0-116,-1 0 97,-1 0 17,1 0-30,-2 2 15,2-2-54,-1 2 36,0 1-42,1 1 57,-2 3 2,1-2-17,0 2 13,0 0 2,0 2 31,0-2-15,0 2 11,0-1-18,-1 1-7,2 0 17,0 0-17,-1 1 8,2-1-8,-2 1 6,1-1-38,1 2 37,0-1-36,1 1 39,-1-1-25,2 3 12,-2 1-15,1-2 20,1 2 30,0 0-23,0 0 20,1 0-27,0 2-3,0-4 9,-1 4 2,2 0-3,-1 0 3,0-1-9,0 3 12,1-2-1,-1 1 6,1-1-7,1 0-25,-1 0 13,1 0-15,0-2 25,-1 1 30,1 1-22,0 0 21,0 0-81,0 1 35,0-1-30,0 0 44,0 0 4,0 0-5,0 1-1,0-1-1,1 1 4,-1-1-7,1 0 4,1 0 61,0-2-46,1 2 58,0-2-70,1 2-35,0-2 24,-1 0-27,1 0 43,0 0 6,1 1-17,-1 0-11,1-1-18,-2 0-7,2 0 6,-2-2 11,1 0-9,-1 1 8,1-1-11,-1 0-1,3 0 1,-3 2 1,1-3-5,0 3-14,0-2 9,0-1-8,0 1 25,0-1-5,1-1 5,-1 1 10,1-1-14,-1-1 14,0 0-18,0 0 26,1 1-19,-1-3 21,0 4-26,0-4 2,1 0-1,0 0 9,1 0-31,-1 0 24,0 0-24,0-2 25,1 4-13,0-4 11,2 4-12,-2-2 0,1 2 7,0-1-12,0 1 13,2 0-23,-2 0 16,0 0-19,0-1 22,-1 1-2,1-2 2,0 0-1,-1 0 1,0-2 27,0 1-20,-1-1 18,1 0-23,0-1-1,1-1 2,-1 1 15,0-2-13,1 1 13,-1 1-14,0-3 4,2 3-3,-1-1 8,0-1-6,1 2-39,0-1 27,2-1-32,-1 1 40,0-1-2,0 2 0,1-3-5,0 1 2,-1 2 1,1-4-1,1 1-25,0-1 18,-1 2-22,1 0 27,0 0-23,0-2 16,-2 0-17,1 0 20,0 0 20,0 0-16,-2 0 15,1 0-21,0 0 20,-1-2-15,0-2 16,0 1-20,0-4 2,1 0 1,-1 0-14,0 0 13,0-2-14,1 0 18,0 2 12,-2-2-8,1 1 7,-1-1-12,0-2 20,1 1-14,-2-1 15,1-1-21,-1 0-18,0-2 12,0 0-12,1-4 19,-1 1 1,1-5 4,-1 3-30,0-2-6,0 0-4,-1-2 5,1 2 12,0-2 6,-1 1-9,0-3 6,0 2-9,1-5 3,0 2-5,0-2 8,0 0 30,-1-1-22,1 1 23,-1 2 8,-1 0-25,1-1 29,-1 1-11,1 1-14,-1 3 16,-1-3-18,0 2 12,-1-1-5,1 1 9,-1 0-10,-1-2-24,1 1 21,-1 1-19,0-2 24,-1 3 2,1-1-2,-1 0 0,0-2-24,0 1 16,0-1-18,0 2 21,-1-1-5,1 1 2,-2 0-6,0 2 33,0-2-24,-1 2 25,0-2-26,-1 1 22,1 1-14,-1-2 16,-1 2-18,1 0-16,0 1 12,0 1-13,-2 1-15,2 3 22,-2-1-23,0 2 7,-2-2 14,1 4-18,0-2 21,-1 1-7,1 1 4,-2 0-9,2 1 9,-1-1-11,0 1 7,-1 1-8,0-1 8,0 3-4,0 1 4,0-2-2,-2 0 1,2 2 2,-2 0-1,1 2-25,-1 0 18,1-1-20,0 3 25,1-3-1,-1 1 0,0 2-2,1-1 1,-1 1 5,-1-1-4,0 1 3,0 1-4,0-2 5,-1 3-3,1-1 5,0 2-2,-2-2-3,2 2 5,-2 0 23,0 0-20,1 0 23,-1 0-28,-1 2 29,0-2-21,1 3 23,-3 3-28,1 2 24,-1 3-17,-2 1 22,-1 6-25,-1-1 48,-1 3-35,-1 1 39,-2 2-58,1-1 18,-1 3-16,1 0-62,0-3 14,4-1-71,-1-1 77,5-4-252,0-1 98,4-1-177,2-3 170,3-2 64,1-4 32,3 0-22,-1-1-710,5-1-161,1-1-695,5-4 39,6 0-1,4-3 1</inkml:trace>
  <inkml:trace contextRef="#ctx0" brushRef="#br0" timeOffset="29.997">1035 4495 9127,'-5'0'383,"2"0"-328,1 0 45,1 0 28,0 0 165,-1 0-102,2-2 93,-1 2-176,1-3 77,0 1-82,0 0 94,0-1-115,0 1 136,0 0-99,0 0 99,0 1-62,0-1 53,0 0-19,0 0-18,0 0-108,1 1-31,0-1-16,2-2 9,1 3 3,0-1 3,1 0 75,1 0-52,0-1 64,2 1-93,1-1 28,0-1-21,0 2 24,2-1-13,-1-1 5,1 1-13,0 1-6,1 0 17,-1-1-18,0 1 19,2 0-8,-3 2 2,2-1-5,-1-1 40,2 2-9,-1-2 15,0 0-16,1 1-19,-2-1 4,1 2 3,0-2-3,-1 0 3,1 1-3,-1 1-3,2 0-80,-1 0-19,1 0-11,0 0 24,0 0 47,0 0 17,1 0-23,-2 0 26,1 0-18,1 0 12,-1 0-26,1 0-46,1 0 31,-1 0-33,2 0 51,0 0 5,-1 0-6,3 0 4,-2 0 52,2 0-35,-1 0 37,1 0-50,-2 0 67,2-2-47,-1 0 51,1 0-59,0 1-33,-1-1 31,1-2-29,-1 4 16,0-1 11,2 1-7,-3 0 15,2 0-72,-1 0 48,-1 0-60,1 0 33,0 0 23,0 0-28,-1 0 26,3 0-3,-3 0-7,3 0 4,-2 0 0,2 0 110,-2 0-78,2 0 82,-1 0-100,0-2-2,1 2 8,-1-2-6,2 0 157,-2-1 33,1 1 25,0-2-83,1 3-82,-1-1-48,1-2 69,-1 3-124,1-1 93,-1 0-95,-1 0 116,-1 1-8,1 1 1,-2-2-5,0 0-99,-1 2-19,0-2-18,0 2 22,-1 0 50,0-1 19,0 1-32,0-2 42,-1 2-17,1 0 18,-2 0-11,1 0 26,-2 0-17,1 0 19,-2 0-22,0 0 24,0 0-15,-1 0 17,0 0 66,-1 0-66,1 0 73,1 0-90,-2 0 7,1 0-6,-2 0 11,3 2 55,-2-2-27,0 0 34,0 1-48,1-1-123,-1 0 88,0 2-88,0-2 120,-1 2-5,1-2 6,0 0-17,-1 2-135,-1-2 89,1 0-110,-1 0 119,0 0 2,2 0-30,-2 0 28,-1 0 157,1 0-70,-1 0 146,0 0-170,1 0-10,0 0-31,-1 0 6,0 0 3,1 0 12,-1 0-9,1 0 18,-1 0-61,1 0-2,0 0-17,-1 0 10,0 0 10,1 0-6,-1 0-9,1 0 10,0 0 16,-1 0 8,0 0-8,1 0 2,-1 0-2,1 0 1,-1 0-2,0 0 12,0 0-8,0 0 8,0 0-3,0-2-3,-1 2 5,0 0-6,1-2 14,-1 2-10,-1 0 10,2 0 19,-2-2-21,1 2 22,-1 0-28,-1 0 4,1 0-1,-1-1 2,1 1 1,-1-2-16,0 2 13,1-2-11,-1 2-28,0 0 28,0 0-29,2 0 37,-1 0-11,0 0 7,0 0-13,0-2 17,0 2-8,0-1 7,1 1-10,-1 0 4,0-2-4,0 2 3,1-2 31,0 2-16,-1-2 23,0 2-27,1 0 18,-1-1-17,1 1 21,0 0-24,0 0 7,-1-2-6,1 2 7,0-2-17,1 2 13,-1 0-12,0-2 12,1 2-1,0-1-1,-1 1 1,2-2-16,-2 2 19,3-2-18,-3 2 21,2 0-21,-1-2 10,0 2-11,0-1 12,-1 1-8,0 0 5,2 0-5,-2 0 44,-1-2-25,1 2 27,-2 0-36,1-2 49,-1 2-34,-1 0 37,1-2-1477,-1 2 478,0 0-1220,0-3 837,0-4 0,0-2 0</inkml:trace>
  <inkml:trace contextRef="#ctx0" brushRef="#br0" timeOffset="30.997">14440 2873 9893,'12'-7'-98,"-6"2"474,0-2-180,1 0 123,1-2-118,0 0-62,-1 0 50,0 0-55,-1 2 46,1-1 0,-1 1 20,1 0-15,-1 0-296,-1 1-481,1-1-93,-2 4-173,1-3 346,0-1 130,1-3 0,0-4 1</inkml:trace>
  <inkml:trace contextRef="#ctx0" brushRef="#br0" timeOffset="31.997">13302 3192 10813,'-15'0'-1656,"9"0"1704,-2-1-68,1 1 235,0 0-128,-1-2 135,0 2 40,1-2 13,0 0-31,0-1-119,1 1 13,-2-1 79,2-1-46,0 2 54,1-1-79,0 1-62,0 0 61,0 0-57,0 1 88,0-1-172,0 0 118,1 2-125,-1 0 155,1 0-156,-1-2 101,0 2-119,-1 0-20,0 0 110,1 0-116,-1 0 97,-1 0 17,1 0-30,-2 2 15,2-2-54,-1 2 36,0 1-42,1 1 57,-2 3 2,1-2-17,0 2 13,0 0 2,0 2 31,0-2-15,0 2 11,0 0-18,-1-1-7,2 1 17,0 0-17,-1 2 8,2-3-8,-2 3 6,1-2-38,1 1 37,0 1-36,1-1 39,-1 1-25,2 1 12,-2 2-15,1-2 20,1 2 30,0 0-23,0 0 20,1 1-27,0 0-3,0-2 9,-1 2 2,2 1-3,-1 0 3,0 0-9,0 1 12,1-1-1,-1 2 6,1-2-7,1-1-25,-1 1 13,1 0-15,0-2 25,-1 2 30,1 0-22,0-1 21,0 1-81,0 2 35,0-2-30,0-1 44,0 1 4,0 0-5,0 1-1,0-1-1,1 2 4,-1-2-7,1-1 4,1 1 61,0-2-46,1 2 58,0-2-70,1 2-35,0-2 24,-1 0-27,1 0 43,0 0 6,1 2-17,-1-2-11,1 0-18,-2 0-7,2 0 6,-2-2 11,1 1-9,-1-1 8,1 0-11,-1 0-1,3 1 1,-3 1 1,1-4-5,0 4-14,0-1 9,0-3-8,0 2 25,0-1-5,1 0 5,0-1 10,-1 1-14,0-3 14,0 1-18,0 0 26,1 1-19,-1-2 21,0 2-26,0-3 2,2 0-1,-2 0 9,2 0-31,-1 0 24,0 0-24,0-2 25,1 4-13,0-4 11,2 4-12,-2-2 0,1 2 7,0 0-12,0 0 13,2-1-23,-2 1 16,0 0-19,0 0 22,-1-1-2,1 0 2,0-1-1,-1 0 1,0-2 27,0 0-20,-1 0 18,1 1-23,1-3-1,-1 1 2,0-1 15,0-1-13,1 1 13,-1 1-14,0-2 4,2 1-3,-1 1 8,0-3-6,1 3-39,0-1 27,2-1-32,-1 2 40,0-2-2,0 1 0,1-1-5,0 0 2,-1 1 1,1-3-1,1 2-25,0-2 18,-1 2-22,1-1 27,0 1-23,0-2 16,-2 0-17,1 0 20,0 0 20,0 0-16,-2 0 15,1 0-21,0 0 20,-1-2-15,0-1 16,0-1-20,0-3 2,1 0 1,-1 0-14,0 0 13,0-2-14,1 1 18,0 1 12,-2-2-8,1 0 7,-1 0-12,0-1 20,1-1-14,-2 1 15,1-3-21,-1 1-18,0-2 12,0 0-12,1-4 19,-1 1 1,1-4 4,-1 2-30,0-3-6,0 1-4,0-1 5,-1 1 12,1-2 6,-1 0-9,0-2 6,0 3-9,1-7 3,1 3-5,-2-2 8,1 0 30,-1 0-22,1 0 23,-1 1 8,-1 1-25,1 0 29,0-1-11,-1 3-14,0 1 16,-1-2-18,0 3 12,-1-3-5,1 2 9,-1 0-10,-1-1-24,1-1 21,-1 2-19,0-1 24,-1 1 2,1 0-2,-1 0 0,0-1-24,0-1 16,0 1-18,0 1 21,-1-2-5,1 2 2,-2 1-6,0 1 33,0-2-24,-1 2 25,0-2-26,-1 0 22,1 2-14,-1-2 16,0 2-18,-1 0-16,1 2 12,0-1-13,-2 3-15,2 1 22,-2 0-23,0 2 7,-2-2 14,1 4-18,0-2 21,-1 2-7,1 0 4,-2-1-9,2 3 9,-1-3-11,0 3 7,-1-1-8,0 1 8,0 1-4,0 2 4,0-2-2,-2 0 1,2 2 2,-2 0-1,1 2-25,-1 0 18,1 0-20,0 1 25,1-1-1,-1 0 0,0 1-2,1 1 1,-1-1 5,-1 1-4,0-1 3,0 2-4,0-1 5,-1 1-3,1 0 5,0 2-2,-2-2-3,2 2 5,-2 0 23,1 0-20,-1 0 23,0 0-28,0 2 29,-2-2-21,2 4 23,-3 1-28,1 4 24,-1 1-17,-2 3 22,-1 4-25,-1 1 48,-1 1-35,-1 2 39,-1 2-58,-1 0 18,0 1-16,1 1-62,0-2 14,4-2-71,-1-2 77,5-3-252,0 0 98,4-2-177,2-4 170,3-1 64,1-4 32,3 1-22,0-3-710,3 1-161,2-3-695,5-2 39,6-1-1,4-3 1</inkml:trace>
  <inkml:trace contextRef="#ctx0" brushRef="#br0" timeOffset="32.997">12266 3284 10622,'-4'-6'360,"2"5"-286,1-1-10,0 0-8,-1 0-22,1 1 167,0-1-107,0 2 109,1-2 70,-1 0-148,1 1 192,-1-1-157,1 0-9,0 0 28,0 1-63,0-1 45,0-2-28,0 2-126,0-3-59,1 2-32,0-1-118,1 1 90,1-3-32,-1 3 53,2-2 97,-1 3 27,0-3-31,-1 3 0,0 0-1,0 0-3,0 1 9,0 1 7,-1-2 272,0 2-57,0-2 114,0 2-71,0 0-185,0-2 80,0-1-89,1 1-47,0-1 33,2-1-21,-1 2-23,3-1-9,-2-1-13,1 1 19,1 1-56,0-2 84,2 3-88,0-3 89,0 2 20,2 2-64,-2-1 40,2 1-89,1 0 75,-1 0-101,1 0 89,0-2 88,2 2-46,-1 0 108,0-2-73,2 0-34,-1 1 39,1-1-45,1 0-8,1-1 16,1-1-7,1 1 0,0-1-49,1 1 28,0-3-31,0 3-33,-1-1 61,3 1-68,-2-1 82,2 1-52,0 1 33,1 0-42,1 1 40,0-3-8,1 2 3,-1 1-8,2-1 7,-2 2-14,1-4 8,0 3 67,-2-1 83,2-2-33,0 2 28,-1-1-90,1-1-27,-1-1 17,0 2-34,0-3-2,-3 3-3,3-1 11,-3 1-53,0-1 39,-1 3-42,0-1 44,-2-2-2,1 3 2,0 1-8,-1-4 6,0 4 13,-1-2-10,0 1 12,-1-1 8,-1 0-18,1 0 20,-1 1-19,0-3-8,0 2 8,0-1-6,0 1 8,1 0-3,-1-1 4,0 3-2,0-2 3,0 0-2,2 0 1,-2 2-51,1 0-2,2 0-11,-2 0 14,2 0 56,-1 0-19,0 0 18,1 0-23,-1 0 50,0 0-37,-1 0 39,0 0-45,1-1 0,-1-1 4,1 0-4,-2 0 35,1 1-24,0-3 35,-2 2-30,1 1-21,0-1 15,-1 0-23,1 0-26,0 1 38,-1-1-40,0 2 44,1-2-34,-2 0 19,1 2-23,0 0 48,-1-1-12,-2 1 10,2 0-17,-3-2-5,1 2 3,-3 0-5,3 0 43,-3 0-7,1-2 17,0 2-15,-1-2-41,0 1 20,1 1-18,-1-2 24,-1 2-9,1-2 7,0 0-6,0 2 5,0-1-2,1 1 0,-1-2-1,0 0-44,0 2 31,0-2-37,-1 2 29,0-1 9,-2 1-9,1-2 14,-1 0 12,0 2-12,-1-2 12,1 2-15,-1 0 12,1-1-8,-1-1 9,2 0-8,-1 2-1,1-2 2,-1 2-2,1-3 1,1 3 0,-1-2 5,-1 2-7,1-2-2,0 2 0,0 0-2,0-1-24,-1 1 20,0 0-23,0 0 28,-1 0 7,0 0-6,0 0 6,-1 0-18,0 0 7,1 0-6,-1 0 8,0 0-3,1 0 3,0 0-5,0 0 3,0 0-4,1 0 3,1 0-1,-1 0 32,1 0 9,0 0 2,0 0-7,1 0 3,0 0 5,0 0 4,-1 0-32,0 0-4,-1 0-21,0 0 32,-1 0-5,-1 0 10,0 0-4,0 0-143,-1 0 104,0 0-123,0 0 138,0 0 40,0 0-37,1 0 40,0 0-48,0 0 0,2 0 1,-2 0-1,0 0 22,0 0-15,0 0 19,0 0-294,-1 0 151,0 0-515,-1-2-79,1-2-117,-1 2-80,0-3 253,0 0 224,0-2-338,0 0 46,3-5-373,2-2 0,2-4 1</inkml:trace>
  <inkml:trace contextRef="#ctx0" brushRef="#br0" timeOffset="33.997">14541 3157 10813,'-16'9'-1144,"10"-6"1287,3-3 356,0 4-246,0 0-42,0 3-100,0 1-17,-1 6 95,1 4-63,-1 1 57,0 6-71,1 1 84,0 6-60,0-1 65,2 3-208,1 1 93,0 2-81,0 1 123,1-1 5,2 4-11,-1-5-4,3 3 13,-1-4-414,1-2 89,-1 1-283,1-4-50,0-2 191,0 0-158,1-4 174,0-1 71,-2-3 73,1-5-53,-1-2-132,-1-3-60,0-3 66,-1-3 129,0-1 226,-1-3 0,0 2 0</inkml:trace>
  <inkml:trace contextRef="#ctx0" brushRef="#br2" timeOffset="34.997">8038 3626 13538,'-2'9'0,"0"-2"0,-1 1 0,1-1 0,0 2 0,-2-2 0,2 0 0,-1 2 0,0-2 0,0 0 0,0-2 0,0 2 0,0 0 0,0-1 0,-1-1 0,1 0 0,0 1 0,-1-1 0,0 0 0,0-1 0,0 1 0,1-2 0,-1 1 0,0-1 0,0-1 0,1 2 0,-1-3 0,0 1 0,1 0 0,-2 0 0,1-2 0,0 1 0,1-1 0,-1 0 0,1 0 0,-1-1 0,1 1 0,-1-2 0,1 0 0,-2 0 0,2-1 0,0 1 0,0-1 0,0-1 0,0 1 0,0-1 0,1-1 0,-1 1 0,1-1 0,-1 0 0,1-1 0,0 1 0,0-2 0,0 2 0,-1-2 0,2 2 0,-1-2 0,1 0 0,0 0 0,0-2 0,0 2 0,0 0 0,0-2 0,1 2 0,-1-2 0,1 2 0,0-2 0,0 1 0,0-1 0,1 0 0,-1 2 0,1-2 0,0 0 0,0 1 0,0-1 0,0 0 0,1 0 0,-1 2 0,2-1 0,-1-1 0,-1 0 0,1 2 0,1-2 0,-1 2 0,0-2 0,1 2 0,-1 0 0,1-1 0,0 1 0,0 0 0,0 1 0,0-1 0,0 0 0,0 2 0,2 0 0,-2-1 0,0 1 0,1 0 0,-1 0 0,1 1 0,0-1 0,-1 1 0,1 1 0,0-1 0,1 3 0,-2-3 0,1 2 0,0 1 0,-1-1 0,1 0 0,0 2 0,0-2 0,-1 2 0,1 0 0,-1 0 0,2 2 0,-2-2 0,1 2 0,-1 0 0,1-1 0,-1 3 0,0-2 0,0 1 0,0 1 0,0-1 0,0 1 0,-1 1 0,2-2 0,-2 3 0,1-1 0,-1 0 0,0 0 0,0 2 0,0-1 0,0 1 0,-1-2 0,1 2 0,-1 0 0,0 0 0,0 2 0,0-2 0,0 0 0,0 2 0,-1-2 0,1 2 0,-1-2 0,0 1 0,0 1 0,0 0 0,-1 0 0,1-2 0,-1 1 0,0 1 0,0 0 0,0 0 0,0 0 0,-1-1 0,1-1 0,-1 2 0,1 0 0</inkml:trace>
  <inkml:trace contextRef="#ctx0" brushRef="#br2" timeOffset="35.997">7648 3454 10909,'0'-41'918,"2"27"-626,-1 6-308,2 1 70,0 3-243,-1-1 307,0 3 12,0 0 162,0 1-30,-1 1-228,1 3 209,-1 4-206,0 7 232,0 4-63,-1 8-8,0 0-10,0 10-167,1-5 48,0 6-168,0-4 175,0 4-150,1-2 121,-1 4-144,1-4 182,-1 2-17,0-2 109,0-2-117,0-3-499,0-2-499,-1-3-202,1-2-19,0-4 415,1-1 188,0-3 0,2 1 1</inkml:trace>
  <inkml:trace contextRef="#ctx0" brushRef="#br0" timeOffset="36.997">2205 3712 11886,'0'10'0,"-1"3"0,1-3 0,-1 3 0,0-3 0,-2 2 0,2-1 0,-1 1 0,0-1 0,-1-1 0,1 1 0,-1-1 0,0 1 0,-1-1 0,1-1 0,-1 2 0,0-3 0,0 1 0,-2 0 0,2 0 0,-1-2 0,0 2 0,0-2 0,0 0 0,-1 0 0,1-2 0,-2 2 0,1-2 0,0 0 0,0-1 0,0 1 0,0-1 0,-2-1 0,2-1 0,-1 2 0,1-3 0,-1 1 0,1-2 0,-2 2 0,2-2 0,-1 0 0,0-2 0,1 2 0,-1-2 0,0 1 0,0-3 0,1 2 0,-1-1 0,1-1 0,0-1 0,-1 1 0,1-1 0,0 0 0,0-2 0,1 2 0,-1-2 0,1 0 0,-1 0 0,1-2 0,0 2 0,1-2 0,-1 0 0,1 0 0,0 1 0,0-3 0,1 2 0,-2-1 0,2-1 0,0 1 0,1-1 0,-1 1 0,1-1 0,0-1 0,1 1 0,-1-1 0,1 2 0,0-3 0,1 3 0,-1-3 0,1 3 0,0-2 0,1-1 0,-1 3 0,1-2 0,0 1 0,1-1 0,-1 1 0,1-1 0,0 1 0,1 1 0,-1-1 0,1 1 0,0-1 0,2 1 0,-2 1 0,1-2 0,0 3 0,0-1 0,1 0 0,-1 0 0,1 2 0,0-2 0,1 2 0,-1 0 0,1 0 0,-1 2 0,1-2 0,0 2 0,0 0 0,1 1 0,-1-1 0,0 1 0,1 1 0,-1 1 0,1-1 0,0 1 0,0 0 0,-1 2 0,1-2 0,0 2 0,-1 0 0,2 2 0,-2-2 0,1 2 0,-1 0 0,1 1 0,-1-1 0,2 1 0,-2 1 0,0 1 0,0-1 0,0 1 0,0 0 0,1 2 0,-2-2 0,1 2 0,-1 0 0,0 0 0,0 2 0,0-2 0,-1 2 0,2 0 0,-2 0 0,0-1 0,0 3 0,-1-2 0,1 1 0,-1 1 0,0-1 0,-1 1 0,1-1 0,-1 1 0,0 1 0,-1-1 0,2 1 0,-2-1 0,0 1 0,-1-2 0,1 3 0,-1-1 0</inkml:trace>
  <inkml:trace contextRef="#ctx0" brushRef="#br1" timeOffset="37.997">6378 3547 10813,'0'-21'189,"0"14"26,0 2 104,0-1-42,0 3-1,0 1-78,-1 4 57,-1 0-99,-1 6 16,-1 3-13,-1 6-101,-1-1 63,2 4-84,1 1 108,0-2 11,1 0-10,1 0-25,1 1 8,0-6-244,1 2 76,1-4-190,3 0-128,1-3 86,4-2-114,0-5 115,1 1-293,2-3 53,-1 0-186,1-1-76,1-3 278,-1-1-49,-1-4 274,-1-5 190,1-2-1,-1-3 1</inkml:trace>
  <inkml:trace contextRef="#ctx0" brushRef="#br2" timeOffset="38.997">13507 3638 10813,'-12'0'0,"5"0"0,2 0-43,0 0 51,0-2-29,0 1 145,0-1-129,0-2 185,0 1-92,0-1 120,0 3 19,1-1-24,-1 0 1,1 2-171,-1 0 54,1 0-165,-2 0 167,1 4-81,0 1 56,0 5-53,0 3-69,2-1 111,0 2-48,2 0 86,0 0-70,1 0 39,1 2-38,2-2-20,3 2 70,3 0-79,4-1 80,1 1-108,2 2 85,2-1-99,-2 1 114,3 3-222,-4-2 54,2 4-198,-4 0 86,-2 0-32,-3 1 102,-1 1-16,-3 1 211,-3-1-101,-3-1 86,-2 1 101,-7-2-40,-1-2 175,-3-4-185,-3-1-19,3-5-100,-3-4 49,3-4 107,1-1 247,1-4 12,3-5 104,2-7-272,3-9-7,3-5-124,1-5 88,4-4-389,4-3 103,3-4-251,4 0-179,4 0 202,0 0-235,1 4 227,-1 1-171,0 1 56,-1 2-121,-2 5 67,-3 1 233,-2 5-40,-2-1 151,-1 3-1,0-3 1</inkml:trace>
  <inkml:trace contextRef="#ctx0" brushRef="#br1" timeOffset="39.997">6514 3564 10813,'-14'-19'420,"7"10"-4,1 4 3,-1 0-1,2 3-31,1 0-96,1 2-22,0 6 23,1-1-30,1 11-127,1 3-31,-1 6 29,1 4-225,0 3 195,0 1-238,1 2 210,-1 4-307,1-4 194,0 4-270,0-2-541,0 1 228,0-3-472,-1 0 397,0-3 146,-1-4-27,0-5-1,-1 0 1</inkml:trace>
  <inkml:trace contextRef="#ctx0" brushRef="#br1" timeOffset="40.997">6102 3614 10813,'-11'0'-469,"6"0"456,-1 0 36,2 0 121,0 0 15,0 0-68,0 0-21,1 0-64,0 0 37,1 0 43,0 0 606,1 0-542,2-2 519,2 2-592,4-4 38,0 3-2,3-5 26,1 1-18,-1 0-77,1 0-118,1 1-39,-1 1-53,0-1 64,0 4 79,0-2-15,-3 2 95,0 0-156,-1 0 109,-1 2-128,-1 0 221,-2 1-88,-1 4 83,0 0-98,-2 4 97,-1 1 20,-1 2 11,-3-2-6,-1 4-92,-2 0 30,0 2-21,-1-3-10,-1 1 6,2 0 2,0-2 18,1-2-73,1-1-37,1-2-4,2-4-66,0 0 56,2-1-8,1-3-10,3 1 94,-1 0-52,4-2 39,2 0 42,2 0-43,2-2 65,2 0-83,-1 1 28,1-1-5,-2 2 6,0 0-7,-1 0 25,0 3-19,-3 3 24,-1 2 87,-3 5 38,-1 4 0,-1 1-21,-3 1 49,-1 4-22,-4 0 138,-3 0-122,-3-1 156,-2 0-88,-1-1 157,-1-4-268,1-3 57,0-2-145,-1-3 96,2 0 18,0-4-37,0-1-19,3-2-802,0-2 94,1 0-470,1-2 431,3-3-354,1-4 267,2-2-420,1-1 468,1-2 235,2-2 133,2-1 117,3-3-1,3-1 1</inkml:trace>
  <inkml:trace contextRef="#ctx0" brushRef="#br2" timeOffset="41.997">13086 3740 9502,'-6'4'-967,"3"-4"1011,0 0-18,0 0 18,1 0-16,-1 0 20,2 0-18,-1 0 56,1 0-46,0 0 162,0-2-133,1 0 92,0 0-12,0-1 29,0 1 5,0-2-25,0 3-4,-1-1 30,0-2 13,1 3-18,-1-1-39,0 0-32,1 0 51,-2-1-104,2 1 63,0-1-60,0-3 78,2 3-121,1-4-19,1 2-15,3-2-87,1 1 81,0-1-27,3 2 30,0-2-16,0 2-23,1-1-13,0 3-8,0-1 106,-2 3-20,2 1-15,-3 0-28,0 0 5,-1 0-17,-1 1 46,1 3 3,-2 5-2,0 3 6,-2 6-23,-1 3 10,-1 3-9,-1 4 13,-2 6-61,-1 1 45,-4 3-47,-2 1 60,-4 0-14,0-3 8,-1 0-12,-1-1 23,-1-4-9,1-3 5,-2 0-10,2-5 33,-2-2-23,2-3 24,-1-4 68,3-4 26,0-3 6,3-3-14,1 0 1,1-6 42,1-2 0,3-5 4,1-5-148,1-3 53,3-2-46,1-2 68,6 1-17,1-1 37,5 2-30,2 1-85,1 4-43,1 4-8,0 1-115,-1 4 183,2 1-103,-3 4 99,3 4-189,-5-1 14,3 8-165,-4 1 31,1 4-10,-3 0 71,-1-1 42,-1 1 92,1 0 31,-3-4-107,-1 1 13,1-5-78,1 1 0,0 0 1</inkml:trace>
  <inkml:trace contextRef="#ctx0" brushRef="#br1" timeOffset="42.997">290 3629 11748,'4'30'755,"-3"-5"-343,-1 10-171,-1 5-11,1 2-97,-1 4 33,0 0 19,-1-1-14,1 3 63,-2-3-442,2-1 123,-2-2-297,1 1 209,-1-7-281,0 0 121,1-7-259,0-4 229,0-4-364,1-5 239,1-6-340,-1-4 344,1-3 0,-1-1 1</inkml:trace>
  <inkml:trace contextRef="#ctx0" brushRef="#br1" timeOffset="43.997">637 3758 8519,'7'0'225,"-4"0"-171,-1-2 7,0 0-5,1-1 1,0-1-1,-1-1 7,1-1 143,-2-1 59,2 0 145,-2 0-127,1 2 144,-1-4-165,1 4 147,-1-2-116,0 0-12,0 2-62,0 0-1,0-1-91,-1 3 53,0-1-53,0 2 277,0 1-122,-1-1-103,-2 4-205,-4-1-163,-1 7 14,-4 4 121,-1 4 32,-1 5 59,-1 3 21,-1 1 126,0 3-11,2 0 36,0 2 92,0 0-71,4-2 22,2 2-41,3-6-76,1 1-17,2-4 88,1-2-64,4-3 181,3-2-192,5-5 102,6-4-221,2-1 5,4-6-19,2 0-334,1-5 70,1-4-200,-1-4 186,0-1-362,-2-2 152,-2 1-299,-2-1 292,-3 1 141,-3-1-21,-2 1-164,-3 2-77,-2 0-155,-3 1 0,0-2 1</inkml:trace>
  <inkml:trace contextRef="#ctx0" brushRef="#br1" timeOffset="44.997">11912 3768 11521,'-2'44'851,"0"-14"-689,-2 5-4,1 7-103,0 5 42,-1 6-160,0-2-86,-1 2 93,2-4-158,-1 0 230,0-2-393,1-4 177,2-3-280,0-9 210,0-2-259,1-8 106,-1-4-211,1-6 256,0-6 118,1-9 48,1-3 0,1-8 0</inkml:trace>
  <inkml:trace contextRef="#ctx0" brushRef="#br1" timeOffset="45.997">12084 3894 8216,'-6'-7'3235,"3"6"-2775,0-1-64,1 2-123,-1-2-8,-2 2 37,0 2-110,-1 1 3,-2 8-30,-1 5 20,-2 7-34,1 5 0,-1 2-22,0 5 51,0 2-47,2-1-61,3 1 1,1-3-166,2-3 161,1-6-182,3-2 165,1-8-38,3-1 127,4-7-61,5-3-143,0-4-196,2-7-57,2-7-40,1-4-305,0-6 157,0-1-262,1-3 283,-2 0-44,1 0-24,-2 0-191,-1 0-1,1 0 1</inkml:trace>
  <inkml:trace contextRef="#ctx0" brushRef="#br1" timeOffset="46.997">11773 3914 8847,'2'-7'108,"-1"3"524,-1 1 551,-1-3-495,0 3-221,0 1-150,0 0-55,0 1-140,-1 1 134,1 0-127,-1 0-77,0 0 20,-1 5-213,0 4 217,0 5-131,-1 3 110,0 6-147,1 0 87,1 3-76,0-1 1,0 1 41,1-3-210,1 0 177,0-4-216,2-1 198,1-4-112,1 0 79,4-5-40,-2-2 42,3-2-102,-1-2 58,3-3-204,-2-3-83,2-4 40,-1-4-130,2-4 228,-1-3 30,0-5 113,1 0 0,1-1 0</inkml:trace>
  <inkml:trace contextRef="#ctx0" brushRef="#br2" timeOffset="47.997">6801 4045 9502,'6'-1'-652,"-4"-1"1201,-1-2-283,0 1-125,-1-1 29,0 3-88,0-1 128,-1 2-143,-1-2 29,0 2-30,-1 0 37,0 0-127,1 0 91,0 0-98,-1 0 119,1 0 6,0 0-7,0 0 3,0 0-99,0 0 14,0 0-36,-1 0 37,-1 0 21,1 0 4,-1 0-9,0 0-16,0 0 30,-2 0-33,0 0 37,0 0-19,0 0 14,-1 0-7,1 0 12,-2 0 4,1 2-4,0 0 2,0 3-48,0 0-60,0 0 28,-1 2-34,0-1 48,1-1 21,-1 0-26,1 2 21,-1-1 14,1-1-19,1 0 18,-2 0 46,0 1-33,-1-1 34,1 0-48,0 0 0,0 1 0,0 1 8,-1-4 30,1 2-25,0 1 27,1-3-31,0 3-28,-1-3 28,2 2-29,-1 1-77,1-3 77,-1 2-84,1 1 101,-1 1-75,1-2 45,0 2-52,-1-2 59,1 2 6,-1 0-21,-1 0 16,0 0 6,0 2-4,0-2 7,-1 2-17,-1 0 76,2-2-50,-2 3 62,2-3-37,-3 0-23,2 2 28,1-2-27,-1 0 40,0 0-25,-1 0 30,0 2-39,1-2-3,-1 0 7,0 0-5,0-2 81,1 2-78,1 0 78,-2-1-92,2 1 10,0 0 7,0-2-5,0 4-89,-1-1 74,0 1-78,-1 0 92,0 1-15,-2 1 6,0 0-12,0 1 5,-1-2 6,0 3-23,1-3 18,-2 2 16,1-1 88,0 0-45,-1 1 43,1-2-61,1 1-21,-1-1 28,2 1-19,0-1 2,0-1 3,0 2 2,1-1-43,0-1 34,0 2-33,-1-1 38,0 1-2,1-1 0,-1 1-2,1-1-48,1 1-3,-1-1-16,0 1 21,1 1 19,-1-1 10,0 1-11,-1-1 52,2 1-33,-1-2 33,0 3-42,-1-3 1,2 2 1,-2 1 3,0 3 0,-1-1 4,0 1-4,0 2 3,0-1-29,0 3 9,0 1-12,0-2 17,-1 2 3,2 2 4,-1-4-5,0 4 20,0-2-11,1 2 10,-3-2-16,3 2 6,-1 0-3,0-1 5,-1 1-5,2 2 2,-1-1-1,0-1 8,1 2 54,0-1 23,1 1-3,-2-1-6,2-1-79,-1 4 20,0-5-20,-1 5 34,0-1-9,-1-1 9,0 3-10,0-4-9,-1 4 6,1-1-5,1-3 8,0 3-5,0-5 1,0 5-9,0-1 37,-1 0-64,1 1 55,2-3-56,-4 3 0,4-3 27,-3 4-29,2-1 32,-2 1 1,2 0-6,-1 2 4,-1 0 58,0 1-43,0 1 45,-1 1-59,2-3-3,-1 2 1,-1-4-1,1 1 4,0 1 86,-1-2-60,1-1 71,0 1-50,-1-4-16,2 3 21,0-1-115,-1-3 61,2 1-63,1-1 84,0 0 5,-1 0-4,2 0 6,0-2-5,0 0-144,0 2 99,0-2-121,-1 2 64,0 1-64,-2 1 23,1-1-27,1 1 156,0-2-51,-1 1 48,2-1-32,0 0-8,0 0 12,-1 0-14,2-2-20,0 1 15,1-1-15,1 2 22,-2-2 6,1 0-3,1 0 20,0 1-9,0-1-90,1 1 60,0-1-86,-1 1 114,1-3-22,1 0 18,-1 0 89,1-1-76,0 0 81,-1-3-105,1 3 30,-2-2-19,2 0 28,0 1-29,-1 1 7,1-1-5,0 1 18,0-1-43,0-1-17,1 2 3,-1-1-2,0 1-64,0-1 81,1 3-98,0-3 136,-1 3-31,1-1 27,0 0-43,-1 0 129,-1 1-96,0 1 96,-1-2-113,1 0 60,-2 2-35,2-1 45,-2-1-54,2 0 0,-1-1 8,-1 0-1,2-4-45,0 0 35,1 0-32,-1 0 44,1-2 4,0 0-7,0 1-3,-1-3 28,1 1-25,0-1 23,-1 2-34,1-3 4,0 2-5,0-1 6,1 1 73,-1-2-156,0 1 137,-1 1-152,2-3 54,-1 3 37,1-2-40,0 1-7,-1-1 37,1 2-44,-1-1 41,-1 2 32,1-3-31,-1 3 23,1-3-36,0 2 6,-1-2-20,1-1 18,-1 1 81,1 0-136,0-2 136,-1 2-152,0-1 127,0 3-32,0-2 33,1 0-18,0-1-16,-1-1 17,1 2-24,0 0 70,-1 0-52,0-1 52,0 3-67,2-2-1,-3 1 4,2 1 0,-1-1 96,0 1-49,1-1 70,-3 4-79,2-3-10,-1 3-4,1-2 1,0 1-4,-1 1 5,1-4-4,-1 1 4,0-1 46,0 1-34,0-2 34,0-1-46,0 1 68,1-2-49,-2 0 56,1 0-22,0 0-23,0 0 29,0 0-33,0 0 7,-1 0-1,1 0 5,1-1-63,0 2 38,0-1-38,0 2 52,0 0-52,-1 0 36,1-1-41,-1 1 51,1 0-8,-1 0 5,0 0-22,-1 1-33,0-1 162,-1 0-128,1-1 150,-1 1-59,-1 0 20,-1-2 9,1 2-4,0-2-78,-1 0 17,1 0-11,-1 0-32,2 0 26,0 0-9,0-2 29,1 0-100,1-3 66,2 2-89,0-2-24,2-1 89,0-1-528,0 2 284,2-4-555,2 1 373,2-5-97,2-1 226,2 0 74,3-5 53,0 1 0,2-4 1</inkml:trace>
  <inkml:trace contextRef="#ctx0" brushRef="#br2" timeOffset="48.997">12238 4658 9421,'0'-14'323,"0"9"-306,0 0-131,0 1 185,0-1-125,0 1 111,0 1 11,0-1-26,0 2 21,0-1 14,0 1-12,-1-1 14,0 1-21,-1 0-5,-1 2-4,-1-2 7,-2 2-74,1 0 64,0 0-67,-1 0 81,-1 0-81,0 2 64,-2-2-67,2 2 135,-2 0-50,0 1 40,-1 1-57,0-1 6,0-1-3,0 1 3,0-1-34,-1 2 19,1-3-19,0 1 34,0 2-57,-2-1 44,1 1-46,-1-1 55,-3 1-37,1-1 29,0 4-36,-3-1-9,1 1 26,-3 0-38,0 1 46,-1 1-14,0 0 6,0 0-6,0 1 5,0-1 2,0 0 2,0 1 0,1-1-41,-1 0 30,2 0-38,0-1 42,1-1-47,-1 2 35,2-2-39,-1 2 137,0-2-71,1 4 72,-1-4-88,2 1 29,0 1-18,0 0 22,2 0-7,-1 0-13,0 1 18,1 1-16,0-1-21,-1 1 16,1-1-12,0 2 19,-1 1-55,1 1 41,1-2-49,-2 4 10,1-2 26,1 0-35,-2 2 37,1 0-17,-1-2 8,0 3-12,0 1 32,-1-1-8,-1 1 5,1 1-10,-2 0-5,1 1 4,-1 3-2,0-2 2,-1 5 60,0-1-43,-1 1 48,1 2-42,0 0-7,0 2 9,0 0-8,1 0-33,0-1 26,2 0-25,-2 0 31,4-2-2,-2 3 3,3-8 0,1 5-56,0-5 38,-1 3-46,2-4 53,0 0 18,-1 0-13,1 0 8,0 2 55,0-2-57,-2 0 59,0 2-64,0-2 26,-2 2-12,1 0 17,-1 3-58,0-3 24,0 3-23,1-1 36,-1 1-34,1-1 25,2-4-29,-2 3 34,3-1-5,0 0 5,1 0-13,-1-2 52,2 2-45,0-4 42,1 2-50,-1-2 21,3 3-13,-2-3 15,1 0-38,2 2 19,-2 0-16,2 2 25,-1-2-8,-1 2 7,1 0-7,-1 0 7,2-1-36,-1 1 27,1 0-32,-1-2-11,2 2 32,-1-2-46,0 2 53,-1-4-9,1 0 7,0 1-9,0-1-11,0 0 6,-1 1-9,0 1 12,0 0 11,0-2-11,-1 2 10,1-2-8,0 3 9,0-3-6,0 0 8,0-1-8,1 1 0,-1-1 6,0-1-4,1-1 4,0 0-5,0 0 2,1-1 7,-1-1-5,1 2 6,0 0-8,0 0-2,0-2 2,0 2-2,-1-4 2,1 5 17,0-2-12,-1 2 13,0-1 77,0 1-68,-1-1 74,1 2-93,-1-2-1,1 1 2,-1-1 2,1 0-25,0 0 26,0-1-24,1-1 34,0 0-55,0 0 41,0 0-44,0 1 50,-1 0-71,0 1 48,-1 0-52,0 0 51,1 1 8,-2 1-17,1 1 13,0-1-10,-1 1 7,0-1-8,2 1 32,0-3-20,0-1 21,1 3-25,0-2 16,0 0-11,-1-2 12,2 1-11,-1 0 12,0-3-7,1 0 9,-2-1-9,2-1-3,1-1 4,-1-2-3,0 0-76,1 0 55,-1 0-58,1 2 74,-1 0-1,0 1 1,-1 2-5,-1 1-80,0-1 53,0 0-59,-1 1 69,-1 2 45,2-2-41,-2 1 34,1-2 31,-1 2-50,0-2 58,1 1-68,-2-1 65,1 0-41,0-1 47,1-1-13,0-1-32,0 0 40,1-2-43,0 2 2,-1-2 1,2-2 1,0 2 3,0-2-22,0 2 17,0-2-18,0 2-1,0 0 16,0-1-19,0 3 20,0-2-13,0 1 7,-2-1-9,1 4-13,0-2 18,-2 3-21,0-2 24,-2 5-1,0-1 1,-1 0-2,1 1 0,0-1-36,0 2 26,0 0-30,-1-2 48,2 0-11,1-2 11,0-1-14,2-1 6,0-1-5,-2 0 5,2-2 10,0 0-11,0-2 13,1 2-15,-1 0 1,0 0-1,-1 0 4,1 0-2,-1 2 18,-1 0-13,1 2 12,-1-3-11,1 3-3,-1-2 3,0 1-2,0-1-19,-1 1 15,2-1-15,-1 2 18,1-2-59,0-1 42,-1 1-45,0 2 57,-1-3-1,0 3-2,1-2-1,0-2 7,-1 2-8,1-2 5,-1 0 17,2 0-20,0-2 22,1 0-26,0-1 24,0 1-16,1-3 20,0 1-6,0-1-11,1 1 15,-1-1-18,2 0 11,0 0-7,-1-1 8,1-1-7,0 2 0,-1-2 0,0 2-61,-1 0 42,1-1-45,-2 1 56,1 0 55,-1 0-42,0-1 43,0 1-44,-1 0-5,2 0 6,-1 0-8,1 1-54,0-1 40,0 1-40,-1 1 53,0 1 7,0-1-6,-1 3 5,0-2 53,-1 2-44,1-4 43,0 3-58,0-3 124,0 1 33,-1-1 14,1 1-37,-2-1-100,1 1-9,0 1 30,0 0-75,-1 2 66,2-1-62,-2 1 77,1-2-157,0 0 117,1 0-123,0 1-1,0-1-41,-1 0-22,-1 0 37,0 2 30,0-3 68,-1 3-100,-1-4 100,-2 3-47,1-1 37,-1-1-63,0-1-103,0-1-8,0 0-100,2-1 119,-1-1-149,1 0 75,2 0-131,1 0 93,3-1 23,0-5 30,0-1 0,1-3 1</inkml:trace>
  <inkml:trace contextRef="#ctx0" brushRef="#br0" timeOffset="49.997">12288 4781 9127,'-5'0'383,"2"0"-328,1 0 45,1 0 28,0 0 165,-1 0-102,2-2 93,-1 2-176,1-3 77,0 1-82,0 0 94,0-1-115,0 1 136,0 0-99,0 0 99,0 1-62,0-1 53,0 0-19,0 0-18,0 1-108,1-1-31,0 0-16,2-1 9,1 1 3,0 0 3,1 0 75,1 1-52,1-3 64,0 2-93,2-1 28,0-1-21,0 3 24,2-3-13,-1 1 5,1-1-13,1 2-6,-1 0 17,0-1-18,0 1 19,2 0-8,-3 2 2,2-1-5,0-1 40,0 2-9,0-2 15,0 0-16,1 1-19,-2-1 4,1 2 3,0-2-3,-1 0 3,1 1-3,0 1-3,0 0-80,0 0-19,1 0-11,0 0 24,0 0 47,0 0 17,1 0-23,-2 0 26,1 0-18,1 0 12,-1 0-26,1 0-46,1 0 31,-1 0-33,2 0 51,0 0 5,-1 0-6,3 0 4,-2 0 52,2 0-35,-1 0 37,1 0-50,-2 0 67,2-2-47,-1 0 51,1 0-59,0 1-33,-1-1 31,1-2-29,-1 4 16,1-1 11,0 1-7,-2 0 15,2 0-72,-1 0 48,-1 0-60,1 0 33,0 0 23,0 0-28,-1 0 26,3 0-3,-3 0-7,3 0 4,-2 0 0,2 0 110,-2 0-78,2 0 82,-1 0-100,0-2-2,1 2 8,-1-2-6,2 0 157,-2-1 33,1 1 25,0-1-83,1 1-82,-1 0-48,1-1 69,-1 1-124,1 0 93,-1 0-95,-1 1 116,-1-1-8,1 2 1,-2-2-5,0 0-99,-1 2-19,0-1-18,0 1 22,-1 0 50,0-2 19,0 2-32,0-2 42,-1 2-17,1 0 18,-2 0-11,1 0 26,-2 0-17,1 0 19,-2 0-22,0 0 24,0 0-15,-1 0 17,0 0 66,-1 0-66,2 0 73,-1 0-90,-1 0 7,1 0-6,-2 0 11,3 2 55,-2-2-27,0 0 34,0 2-48,1-2-123,-1 0 88,0 1-88,0-1 120,-1 2-5,1-2 6,0 0-17,-1 2-135,-1-2 89,1 0-110,-1 0 119,0 0 2,2 0-30,-2 0 28,-1 0 157,1 0-70,-1 0 146,0 0-170,1 0-10,0 0-31,-1 0 6,0 0 3,1 0 12,-1 0-9,1 0 18,-1 0-61,1 0-2,0 0-17,-1 0 10,0 0 10,1 0-6,-1 0-9,1 0 10,0 0 16,-1 0 8,0 0-8,1 0 2,-1 0-2,1 0 1,-1 0-2,1 0 12,-2 0-8,1 0 8,0 0-3,0-2-3,-1 2 5,0 0-6,1-2 14,-1 2-10,0 0 10,0 0 19,-1-1-21,1 1 22,-1 0-28,-1 0 4,1 0-1,-1-2 2,1 2 1,-1-2-16,0 2 13,1-2-11,-1 2-28,0 0 28,0 0-29,2 0 37,-1 0-11,0 0 7,0 0-13,0-1 17,0 1-8,0-2 7,1 2-10,-1 0 4,0-2-4,0 2 3,1-2 31,0 2-16,-1-2 23,0 2-27,1 0 18,-1-1-17,1 1 21,0 0-24,0 0 7,-1-2-6,1 2 7,0-2-17,1 2 13,-1 0-12,0-2 12,1 2-1,0-1-1,-1 1 1,2-2-16,-2 2 19,3-2-18,-3 2 21,2 0-21,-1-2 10,0 2-11,0-1 12,-1 1-8,0 0 5,2 0-5,-2 0 44,-1-2-25,1 2 27,-2 0-36,1-2 49,-1 2-34,-1 0 37,1-2-1477,-1 2 478,0 0-1220,0-3 837,0-4 0,0-2 0</inkml:trace>
  <inkml:trace contextRef="#ctx0" brushRef="#br1" timeOffset="50.997">602 5132 10813,'-1'-26'558,"0"15"-628,-1 1 204,0 1-58,0 2 58,-1-2 0,0 2-130,-1 2 175,1-2-99,-1 5 138,0-3-16,0 5 16,0-2-22,-1 0 0,0 2-104,-1 0-8,-1 2-95,-1 1 200,1 5-60,0 0 146,0 3-111,1-2-122,1 1 84,1-1-89,-1 1-22,3 1 96,1 1-107,1-1 147,2 1-17,3 0 15,2-1-26,4 1 8,2 0-106,4 1-6,-1 1-47,3 0-379,-1 2 133,0 1-253,-1 1 174,-1 3 49,-3 0 19,-1 3-30,-3 1 207,-2 0-31,-2 1 98,-2-1-66,-2-3 287,-2-1-61,-1-1 267,-5-4-286,0-1-26,-3-4-158,0-1 82,-2-4 385,2-1-1,0-2 239,0-1-203,-1-2-17,2-2-45,1-5 2,1-7-167,1-5-72,3-6-74,-1-6 34,3-2-116,1-3 28,1-4-83,4 5 44,1-7-180,1 7 38,2 0-111,0 6-30,0 3 131,-2 5-174,-1 2 227,-1 3-524,-1 4 250,0 3-385,-2 2-275,-1 3 452,0 1-397,-1 1 520,0-1 0,0-3 1</inkml:trace>
  <inkml:trace contextRef="#ctx0" brushRef="#br1" timeOffset="51.997">244 5134 10413,'0'-11'875,"0"8"-480,0 1-154,1 0 47,0 2-76,1 4 4,0 6-13,0 8-86,1 8-22,-1 8 16,2 4-168,-1 8 132,0-1-173,0 3 159,1-3-413,-1 1 166,0-2-288,1-5 181,-1-4 220,0-5-4,0-2 65,0-6-358,0-2-153,1-4-342,0-2-1,1 0 1</inkml:trace>
  <inkml:trace contextRef="#ctx0" brushRef="#br1" timeOffset="52.997">6087 5271 10813,'-9'0'-1163,"5"0"1375,1-2 390,1 0-246,-1-1-18,2-1-127,0-1 14,0-2-135,1 0-32,1 0 1,1 0 14,3-2 17,1 2-48,4-2-15,1 0-115,0-1 78,4-1-23,0 3 42,0-1-63,2 0 26,-1 4-158,0 0 126,-1 3 34,-1 0 18,0 0 48,-2 2-208,-2 0 71,-1 0-181,-1 4 168,-3 1 3,-2 4 87,-1 1-13,-2 3 170,-2 1-52,-2 0 166,-3 0-159,-4 0 157,-1-2-105,0 2 154,-2-2-116,1 1-39,2-4-35,0-1-35,2-1 46,2 0-28,3-3 85,0-1-63,2 1-246,2-2 11,0-1-199,2 1 79,3-2 166,3 0-35,3-2 88,3-1 48,0-2-61,3-1 51,-1 1-10,1 0-9,1 3 15,-2 0-23,1 2 9,-3 2-4,-1 0 38,-1 7-27,-4 3 119,-2 4-3,-2 5 10,-2 0 178,-4 3-118,-1 1 171,-4 0-165,-4-1 130,-3 1-108,-2-1 141,-2-3-102,0 0-49,0-3 14,1-1-77,0-2-17,1-3 6,1-2 18,0-1 33,3-4-702,1-1 106,3-2-515,-1-2-156,4-2 312,1-5-279,2-4 371,1-3 212,2-5 28,3-2 14,3-5 0,4-4 0</inkml:trace>
  <inkml:trace contextRef="#ctx0" brushRef="#br1" timeOffset="53.997">6500 5199 9572,'0'-11'1555,"0"9"-1206,0 1-133,-2 1 17,-1 0-125,-1 1 68,-2 3-77,-3 3 1,1 5 64,-1 6-69,-1 1 85,1 4-85,-1 2 59,2 1-46,2-2 67,2 3-126,2-1 75,1-5-104,1 0 85,2-5 46,2-5-50,3-3 51,3-4-63,3-4 32,1-4-46,1-3 60,2-10-27,-2-3 25,2-6-30,-5 0-386,1-4 69,-5 0-246,0 2 172,-4 0-23,-2 2 33,-2 1-93,-3 2-123,-3 6 69,-3 3-95,-2 5 144,-1 2 105,-1 5 55,0 2-53,2 4-10,0 3-91,-1 3-40,2 6 0,0 1 1</inkml:trace>
  <inkml:trace contextRef="#ctx0" brushRef="#br1" timeOffset="54.997">12014 5297 10813,'-8'16'-1997,"4"-11"2236,0 0-123,0 1 125,0-5 33,0 3 46,-1-2-39,1 1-155,0 1 31,0-1-54,1 2 61,-2 2 24,1 2-21,0 0 21,0 2-19,-1-1 0,2 1-1,1-1 129,0-1-43,1 1 62,0-1-92,2 0 38,0 0 19,2 0 31,4-1-20,1-1-143,3 0 56,1 2-70,1 0-131,1 0 62,0 3-209,0 0 223,-2 2-331,0 2 174,-1 2-232,-3 5 69,-2-1 99,-2 5-136,-2 3 188,-2-2-209,-2 1 174,-3 0-239,-3-3 198,-2-3-4,-1-4 100,0-5-9,0-5 270,0-2-96,1-9 290,1-3-268,2-13 235,2-6-166,0-13 230,3-5-210,3-7-34,1-2-76,6-2-18,0 2-24,4-3 26,0 4 15,3 1 25,-2 4-237,1 4 21,-2 3-257,-2 6-141,-2 6 84,-1 5-124,-2 8 199,-2 3-362,-2 5 112,-1 1-274,-2 4 313,-1 0 147,-5 4 57,1 3-1,-3 0 1</inkml:trace>
  <inkml:trace contextRef="#ctx0" brushRef="#br1" timeOffset="55.997">11856 5373 11116,'-5'31'927,"2"-12"-769,2 6-96,-2 3 25,1 5 18,0 6 8,-1 3-61,1 2 38,-2 2-159,1-2 160,-1 1-284,1-4 136,0-3-213,2-4-60,-1-3 157,2-6-171,0-4 146,0-7-386,0-5 194,0-2-333,1-16 297,2-3-1,1-15 1</inkml:trace>
  <inkml:trace contextRef="#ctx0" brushRef="#br1" timeOffset="56.997">11747 5555 10813,'0'-30'-922,"0"20"1036,2-1 190,-1 4-82,0-3-28,0 3 9,1 0-33,0 3 139,-1 1 249,0-1-166,-1 6 146,-1 3-294,-2 7-18,-1 6 58,-3 8-50,1 1-490,0 4 73,1-1-337,1 2 256,2-4 120,0 0 100,2-5 1,0-1 20,1-4-62,1-4 18,2-3-17,1-3-17,3-2-66,0-5 20,2 1-318,-1-4 212,0-3-238,0-4 179,1-5-256,-1-5 258,-1 0-235,1-6 338,-2-1 0,2-2 1</inkml:trace>
  <inkml:trace contextRef="#ctx0" brushRef="#br0" timeOffset="57.997">6686 6389 8770,'-5'0'-102,"3"0"107,1 0-26,-2 0 30,2 0 73,0 0 37,0 0 81,0 0 124,0 0-147,1-2 28,0 0-175,1 1-61,1-1-109,5 2 59,-1 0-69,3 0-84,0 0 49,2 0-194,1 0 196,-1 0 35,0 0 114,3-4 20,-2-3 0,0-1 0</inkml:trace>
  <inkml:trace contextRef="#ctx0" brushRef="#br0" timeOffset="58.997">970 6413 8770,'-5'0'-102,"3"0"107,1 0-26,-1 0 30,1 0 73,0 0 37,0 0 81,0 0 124,0 0-147,1-1 28,0-1-175,1 0-61,1 0-109,4 2 59,0 0-69,4 0-84,-1 0 49,2 0-194,1 0 196,-1 0 35,0 0 114,2-3 20,0-4 0,-1-2 0</inkml:trace>
  <inkml:trace contextRef="#ctx0" brushRef="#br0" timeOffset="59.997">12224 6700 8770,'-6'0'-102,"4"0"107,1 0-26,-1 0 30,1 0 73,0 0 37,0 0 81,0 0 124,0 0-147,1-2 28,0 0-175,1 0-61,1 1-109,4 1 59,1 0-69,2 0-84,0 0 49,2 0-194,1 0 196,-1 0 35,0 0 114,2-4 20,0-3 0,-1-2 0</inkml:trace>
  <inkml:trace contextRef="#ctx0" brushRef="#br1" timeOffset="60.997">752 6928 10813,'-17'-5'3081,"10"10"-2512,1 7-190,1 7-234,0 9-57,1 9-188,1 4 211,1 6-211,1 2 181,1 6-182,0-3-367,2-1 173,0 2-294,2-6 302,1 2-172,1-5 135,-1-3-510,0-6 147,1-7-257,-1-3 0,1-4 0</inkml:trace>
  <inkml:trace contextRef="#ctx0" brushRef="#br1" timeOffset="61.997">6562 6942 11780,'-19'33'728,"9"-12"-606,-1 7 52,-1 0 19,0 4-16,2-4 10,1 2-152,1-4-51,2-1 2,1-2 26,2-2-150,2-5 55,1-2-254,2-6 243,4-1 42,3-3 96,6-6 28,2-1-905,4-10 349,1-2-746,4-8 546,1-5 0,0-4 0</inkml:trace>
  <inkml:trace contextRef="#ctx0" brushRef="#br1" timeOffset="62.997">297 7179 9502,'0'-23'-493,"-2"12"1177,1 3-148,-1-1-180,1 0-18,0-1-76,0-1 27,1 1-20,0-3 21,0 1-28,0 1 73,0 1 20,1 1 28,0 0-12,1 4-73,2 2-8,1-1-28,-1 4-140,3 2-7,-2 3-20,2 7-193,-1 9 166,2 6-230,-2 8 237,-1 2-108,-1 3 71,0 0-48,-2 4 38,0-1-293,-1-1 114,0 0-286,-1 0-279,0-5 179,-2 1-267,1-4 298,-3-1-197,1-7 87,-1-3-171,1-5 335,0-8 172,1-4 153,-1-6-1,-1-2 1</inkml:trace>
  <inkml:trace contextRef="#ctx0" brushRef="#br1" timeOffset="63.997">6164 7095 10813,'-5'-18'-16,"4"11"111,1 2-102,0 1 121,0-1 10,0 1-13,1 1 0,1-1-79,2 1 70,0-1-67,2 1 85,1 1-153,0 0-34,2 1-11,1 1 23,-2 0 18,1 0-54,-1 0 2,-1 0-77,1 3 173,-3 1-68,1 4 50,-3 5 137,0 1-122,-2 5 116,0 4-72,-1 1-37,-2 5 49,0 0-59,-4 3 87,-2 3-58,-2-3 77,-1 3-76,-1-4 86,0 1-62,-3 0 66,3-8 34,-2 2 42,1-6 4,2-3-18,1-4-10,1-5-62,2-1 65,1-3-226,2-2 112,1-1-107,1-4 147,1-1-105,1-6 69,2-4-71,1-5 105,5-1-151,2-1-32,3-2-46,1 4-63,2 0 173,0 1-57,-1 6 54,1 1-52,-2 4 18,0 4-30,-1 1 54,0 4 13,-1 0-17,1 3 14,-2 4-115,-1 1-20,-1 2-16,1 1 26,-1-3-415,-2 1 114,1-2-354,1-4 321,-1-2 112,2-3 59,0 0-1,3-1 1</inkml:trace>
  <inkml:trace contextRef="#ctx0" brushRef="#br1" timeOffset="64.997">554 7040 9520,'-6'0'2170,"5"2"-1038,1 0-779,0 5 42,0 1-107,0 7 78,0 2-103,2 2-213,0 4 38,1 0-189,0 0 212,2 1-551,0-3 246,1 1-410,2-5 71,0-1 200,0-4-132,0-1 166,1-6-436,1-2 132,0-3-216,0-3 307,2-8 210,0-6-1,1-4 1</inkml:trace>
  <inkml:trace contextRef="#ctx0" brushRef="#br1" timeOffset="65.997">11820 7209 10813,'-3'5'1470,"0"12"-1199,0 10-20,-1 10-291,0 5 133,0 3-182,-1 6 115,0 0-166,0-3 166,0 3-248,2-4 131,0 0-249,1-5 46,1-3 82,0-6-55,1-4 101,0-7-344,0-4 101,1-8-241,0-3 279,2-5 75,3-9 75,0-7 0,3-7 1</inkml:trace>
  <inkml:trace contextRef="#ctx0" brushRef="#br1" timeOffset="66.997">11995 7286 10813,'-1'-14'679,"-1"9"-388,0 1-21,0 2 21,0 1-29,-1 2 108,2 6 26,-1 7 30,0 9-90,0 7-241,0 7-13,0 5-123,0 0-296,0 6 140,1-1-237,-1 0 261,1-1-421,0-2 156,0-5-299,1-4-206,0-7 515,0-4-400,-1-6 505,0-2-1,-2-2 1</inkml:trace>
  <inkml:trace contextRef="#ctx0" brushRef="#br1" timeOffset="67.997">11914 7282 10415,'-11'6'582,"6"-1"-218,1 2-185,1 2 9,-1 0-22,2 3 43,-1 0 53,1 4 0,1 1 0,0 3-88,0-1-165,1 2-19,0 0-118,0-2-124,0 1 96,1-4-95,1-2 86,2-2-154,1-3-8,0-1-99,1-2-198,2-3 197,-1-1-230,0-4 298,1-1 102,0-10 83,-1-2-1,3-6 1</inkml:trace>
  <inkml:trace contextRef="#ctx0" brushRef="#br1" timeOffset="68.997">11741 7325 10813,'0'-20'219,"0"15"-62,-1 1 20,1 3-20,-2 1 28,1 0 0,-1 1-165,0 3 25,-1 5-241,0 8 54,0 4 80,0 7-59,0 1 174,0 0 4,1 1 82,1 0 0,0-2-124,1-2-77,0-4-136,0-3 41,2-5-13,1-2 132,2-5-9,1-2 50,2-3-127,0-2-44,1-5-2,0-4-302,0-5 204,0-3-223,0-4 171,-1-1 75,0-2 4,0-1 0,-1-5 1</inkml:trace>
  <inkml:trace contextRef="#ctx0" brushRef="#br0" timeOffset="69.997">6776 7825 9702,'0'-11'162,"0"6"-17,0 3-58,0-1 18,0-1-21,0 2 646,0 1-361,1-1 412,-1 2-562,2-2-63,0 2-8,0 0-21,0 2 22,1-2-28,0 0 13,2 2-9,-1-2 34,2 0-135,-1 0 101,1 0-103,1 0 111,1 0-5,1 0-1,-1-2-3,1 2-119,0-2-54,3 0-132,-2-1 103,1 1-62,-1-1 187,2 1-78,-1 0 83,0 0-29,0 1 20,0-1-39,0 2-23,-1-2 18,2 0-23,-1 2 50,1-1-1,0-1 2,1 2 0,-1-2 27,1 0-6,1 1 9,-1 1-15,1-4-11,0 4-1,0-2 2,2 1-4,-1-3 1,0 2 2,2 1 3,0-3-52,0 2 38,1-1-42,-1 1 49,1-1-42,-1 1 32,1-2-41,-1 3-5,2-1-6,-2 0-10,1 0 15,-1 0 86,1 2-45,-1-1 45,0-1-54,0 0 66,0 0-45,0 2 51,-1-1-57,1-1-2,-2 2 11,1-2-10,-1 2 88,0-2-60,-2 2 72,2-1-49,-3 1-10,1-2 12,-1 2-21,0 0 9,-1 0-4,2-2 4,-1 2-12,0-2-85,2 1 60,-1 1-59,1-2 4,0 2 55,1 0-64,-1 0 71,4 0-9,-3 0 10,3 0-21,-1 0 5,1 0-25,0 0 14,0 0-11,1 0 30,-1 0-14,0 0 12,-1 0-13,0 0 46,-1 0-31,1 0 35,-2 0 2,0 0-30,0 0 35,-1 0-44,-1 0 8,1 0 2,-1 0-1,0 0 14,2-2 11,-2 2-8,1-3 12,0 3-81,0-2 43,-1 2-44,1 0 2,0 0 37,-1 0-41,1 0 48,0 0-1,0 0 0,0 0-9,0 0 6,1 0-57,-1 0 32,0 0-32,1 2 25,-1 1 60,1-1-43,0 1 46,-1 1 67,2-2-83,-2 1 85,1-1-108,0 0 29,0-1-17,-1 1 25,1-2-20,-1 0-2,-1 0 3,1 0-5,-2 0-3,0 0 11,1 0-8,-2 0 10,-1 0-34,1 0 20,-1 0-22,-1 0-28,-1 0 37,0 0-41,0 0 49,-1 0-21,0 0 14,0 0-14,0 0 1,0 0 9,0 0-10,-2 0 10,2 0 3,-1 0-5,0 0 4,2 0-7,-2 0 0,0 2 0,0-2 2,-1 2 15,1-2-9,-1 1 9,2-1-12,-1 0 30,-1 0 8,1 0 5,0 0-7,-1 0-26,0 0 0,1 0 3,-2 0-3,-1 0 10,1 0-7,-2 0-20,0 0-19,0 0-26,-1 0 22,1 0-106,-1 0 81,0 0-19,0 0 125,0 0 49,0 0 19,0 0-51,1 0-20,-2 0-16,1 0-29,0 0-935,0 0-249,0-1-936,-1-1 0,0-2 0</inkml:trace>
  <inkml:trace contextRef="#ctx0" brushRef="#br0" timeOffset="70.997">1061 7849 9702,'0'-10'162,"0"5"-17,0 3-58,0-2 18,0 1-21,0 1 646,0 0-361,1 1 412,-1 1-562,2-2-63,0 2-8,0 0-21,0 2 22,1-2-28,0 0 13,1 1-9,0-1 34,3 0-135,-2 0 101,1 0-103,1 0 111,1 0-5,0 0-1,1-1-3,0 1-119,0-2-54,2 0-132,0-1 103,0 1-62,-1-2 187,1 3-78,1-1 83,-1 0-29,-1 0 20,2 0-39,-1 2-23,-1-1 18,1-1-23,1 2 50,0-2-1,-1 0 2,3 2 0,-2-1 27,1-1-6,1 0 9,-1 2-15,0-3-11,2 3-1,-1-2 2,1 0-4,1-1 1,-1 1 2,2 0 3,0-1-52,-1 1 38,3-2-42,-3 3 49,3-3-42,-2 2 32,1-1-41,-1 1-5,2 0-6,-2 1-10,0-1 15,1 0 86,-1 2-45,1-2 45,-1 1-54,0-1 66,0 0-45,-1 2 51,1-2-57,-1 1-2,0 1 11,0-2-10,-2 2 88,2-2-60,-3 2 72,2-2-49,-3 2-10,1-1 12,-2 1-21,2 0 9,-2 0-4,1-2 4,1 2-12,-1-2-85,1 0 60,1 2-59,0-2 4,-1 2 55,3 0-64,-2 0 71,4 0-9,-3 0 10,2 0-21,1 0 5,-1 0-25,2 0 14,-1 0-11,1 0 30,-1 0-14,0 0 12,-1 0-13,-1 0 46,1 0-31,-1 0 35,0 0 2,-1 0-30,-1 0 35,1 0-44,-2 0 8,0 0 2,1 0-1,-1 0 14,1-1 11,0 1-8,0-4 12,-1 4-81,2-2 43,-2 2-44,1 0 2,0 0 37,-1 0-41,1 0 48,0 0-1,-1 0 0,2 0-9,-1 0 6,0 0-57,1 0 32,-1 0-32,0 2 25,1 2 60,0-3-43,0 3 46,-1 0 67,1-3-83,0 3 85,0-2-108,-1-1 29,2 1-17,-2 0 25,1-2-20,-1 0-2,-1 0 3,1 0-5,-2 0-3,0 0 11,1 0-8,-2 0 10,-1 0-34,0 0 20,1 0-22,-2 0-28,-1 0 37,0 0-41,-1 0 49,1 0-21,-1 0 14,0 0-14,0 0 1,-1 0 9,1 0-10,-1 0 10,1 0 3,-1 0-5,0 0 4,1 0-7,-1 0 0,1 2 0,-1-2 2,-1 1 15,1-1-9,-1 2 9,1-2-12,0 0 30,0 0 8,0 0 5,0 0-7,-1 0-26,0 0 0,0 0 3,-1 0-3,-1 0 10,2 0-7,-3 0-20,0 0-19,0 0-26,-1 0 22,1 0-106,-1 0 81,0 0-19,0 0 125,0 0 49,0 0 19,0 0-51,1 0-20,-2 0-16,1 0-29,0 0-935,0 0-249,0-2-936,-1 1 0,0-3 0</inkml:trace>
  <inkml:trace contextRef="#ctx0" brushRef="#br0" timeOffset="71.997">8352 8481 15332,'0'27'0,"-1"1"0,-1 0 0,0-2 0,-1 2 0,0-1 0,-2-1 0,0 2 0,0-3 0,-1 1 0,0 0 0,-1-1 0,-1-1 0,0-1 0,-1 2 0,0-4 0,0 2 0,-2-2 0,0 0 0,0-2 0,-1 0 0,0 1 0,0-3 0,-2-1 0,2 0 0,-2 0 0,0-2 0,0-2 0,0 0 0,-2-1 0,1-1 0,1-1 0,-3 0 0,2-2 0,-1-2 0,0 0 0,1-1 0,-2-1 0,1-1 0,0-2 0,0 0 0,0-2 0,-1-1 0,2-1 0,-2-1 0,2 0 0,0-2 0,-2-2 0,3 0 0,-2-1 0,1-1 0,1-1 0,-1 0 0,2-2 0,-1-2 0,1 0 0,0 0 0,1-1 0,-1-3 0,2 1 0,0 0 0,-1-2 0,2 0 0,1-2 0,0 2 0,0-4 0,0 2 0,2-1 0,0-1 0,1-1 0,0 0 0,1 1 0,-1-3 0,2 2 0,1-1 0,0-1 0,1 2 0,0-2 0,1 0 0,1 1 0,0-1 0,1 0 0,1 0 0,0 2 0,1-2 0,0 1 0,1 1 0,2-2 0,-1 3 0,1-1 0,0 0 0,1 1 0,0 1 0,2 1 0,0-2 0,0 4 0,0-2 0,1 2 0,2 0 0,-1 2 0,0-1 0,2 1 0,-1 2 0,1 1 0,0 0 0,1 0 0,-1 2 0,2 2 0,-1 0 0,1 1 0,1 1 0,-2 1 0,3 0 0,-2 2 0,0 2 0,2-1 0,-2 3 0,2-1 0,-1 3 0,0 1 0,0 0 0,0 1 0,1 3 0,-2-1 0,1 3 0,0-1 0,-1 2 0,2 2 0,-3 0 0,1 1 0,1 1 0,-2 1 0,0 0 0,0 2 0,0 2 0,-2 0 0,2 0 0,-2 1 0,0 2 0,0 1 0,-1-1 0,0 2 0,0 0 0,-2 2 0,0-2 0,0 4 0,-1-2 0,0 1 0,-1 1 0,-1 1 0,0 0 0,-1-1 0,0 3 0,0-2 0,-2 1 0,0 1 0,-1-2 0,0 2 0,-1 0 0,-1 0 0</inkml:trace>
  <inkml:trace contextRef="#ctx0" brushRef="#br0" timeOffset="72.997">2637 8504 15332,'0'26'0,"-2"3"0,0-1 0,0-2 0,-1 2 0,0-2 0,-1 1 0,-1 1 0,0-4 0,-1 3 0,0-1 0,-2-1 0,1-1 0,-1-1 0,-1 2 0,0-4 0,-1 1 0,0 0 0,-1-1 0,-1-2 0,1 0 0,-1 1 0,0-3 0,-2-1 0,2 0 0,-2 0 0,0-2 0,0-2 0,-1 0 0,0-1 0,0-1 0,0-1 0,-1 0 0,1-2 0,-1-2 0,0 0 0,0-1 0,0-1 0,0-1 0,0-2 0,0 0 0,-1-2 0,1-1 0,1-1 0,-2-1 0,2 0 0,-1-2 0,0-2 0,2 0 0,-2-1 0,1-1 0,0-1 0,1 0 0,1-2 0,-2-2 0,3 0 0,-1 0 0,0-1 0,1-3 0,1 1 0,0 0 0,-1-2 0,2-1 0,1 0 0,-1 1 0,1-4 0,1 2 0,1-1 0,0-1 0,1-1 0,-1-1 0,2 3 0,0-4 0,1 1 0,1 1 0,0-2 0,1 2 0,0-2 0,1-1 0,1 3 0,0-2 0,1 0 0,1 0 0,0 2 0,1-3 0,0 3 0,1 0 0,1-2 0,0 3 0,2-1 0,-1-1 0,1 3 0,0-1 0,1 3 0,1-3 0,1 4 0,-1-2 0,1 2 0,2 0 0,-1 2 0,0-1 0,1 1 0,1 1 0,0 3 0,-1-1 0,3 0 0,-2 2 0,1 2 0,1-1 0,0 3 0,1-1 0,-2 3 0,2-1 0,0 2 0,-1 2 0,2-1 0,-2 3 0,1-1 0,1 2 0,-1 2 0,0 0 0,0 2 0,0 2 0,0-1 0,0 3 0,0-1 0,-1 2 0,1 2 0,-1-1 0,0 3 0,0-1 0,0 3 0,-1-1 0,0 2 0,0 2 0,-2 0 0,2-1 0,-2 3 0,0 1 0,-1 1 0,1-1 0,-1 2 0,-1 0 0,0 2 0,-1-2 0,0 4 0,-1-3 0,-1 3 0,1-1 0,-2 3 0,0-1 0,-1-1 0,0 3 0,-1-2 0,-1 0 0,0 3 0,-1-3 0,0 2 0,0 0 0,-2 0 0</inkml:trace>
  <inkml:trace contextRef="#ctx0" brushRef="#br0" timeOffset="73.997">8958 7853 10829,'10'-2'160,"-5"0"-493,2 1 97,-1-1-125,1-2 174,0 1-218,1 1 181,0-3-238,2-2 265,-1-4 0,1-3 1</inkml:trace>
  <inkml:trace contextRef="#ctx0" brushRef="#br0" timeOffset="74.997">3243 7876 10829,'10'-2'160,"-5"0"-493,1 0 97,1 1-125,0-3 174,0 1-218,1 1 181,-1-3-238,4-2 265,-2-4 0,1-3 1</inkml:trace>
  <inkml:trace contextRef="#ctx0" brushRef="#br0" timeOffset="75.997">12314 8136 9702,'0'-11'162,"0"6"-17,0 3-58,0-2 18,0 1-21,0 1 646,0 0-361,1 1 412,-1 1-562,2-2-63,0 2-8,0 0-21,0 2 22,1-2-28,0 0 13,1 1-9,0-1 34,3 0-135,-2 0 101,1 0-103,1 0 111,1 0-5,0 0-1,1-1-3,0 1-119,0-2-54,2 0-132,0-1 103,0 1-62,-1-2 187,1 3-78,1-1 83,-1 0-29,-1 0 20,2 1-39,-1 1-23,-1-2 18,1 0-23,1 2 50,0-2-1,-1 1 2,3 1 0,-2-2 27,1 0-6,1 0 9,-1 2-15,0-3-11,2 3-1,-1-2 2,1 0-4,1-1 1,-1 1 2,2 0 3,0-1-52,-1 1 38,3-1-42,-3 1 49,3-2-42,-2 2 32,1-1-41,-1 1-5,2 0-6,-2 1-10,0-1 15,1 0 86,-1 2-45,1-2 45,-1 1-54,0-1 66,0 0-45,-1 2 51,1-2-57,-1 1-2,0 1 11,0-2-10,-2 2 88,2-2-60,-3 2 72,2-2-49,-3 2-10,1-1 12,-1 1-21,0 0 9,-1 0-4,1-2 4,1 2-12,-1-2-85,1 0 60,1 2-59,0-1 4,-1 1 55,3 0-64,-2 0 71,4 0-9,-3 0 10,2 0-21,1 0 5,-1 0-25,2 0 14,-1 0-11,1 0 30,-1 0-14,0 0 12,-1 0-13,-1 0 46,1 0-31,-1 0 35,0 0 2,-1 0-30,-1 0 35,1 0-44,-2 0 8,0 0 2,1 0-1,-1 0 14,2-2 11,-2 2-8,1-4 12,0 4-81,0-1 43,-1 1-44,1 0 2,0 0 37,-1 0-41,1 0 48,0 0-1,-1 0 0,2 0-9,-1 0 6,0 0-57,1 0 32,-1 0-32,0 1 25,1 3 60,0-2-43,0 1 46,-1 1 67,1-3-83,0 3 85,0-2-108,-1-1 29,2 1-17,-2 0 25,1-2-20,-1 0-2,-1 0 3,1 0-5,-2 0-3,0 0 11,1 0-8,-2 0 10,-1 0-34,0 0 20,1 0-22,-2 0-28,-1 0 37,0 0-41,-1 0 49,1 0-21,-1 0 14,0 0-14,0 0 1,-1 0 9,1 0-10,-1 0 10,1 0 3,-1 0-5,0 0 4,1 0-7,-1 0 0,1 2 0,-1-2 2,-1 1 15,1-1-9,-1 2 9,1-2-12,0 0 30,0 0 8,0 0 5,0 0-7,-1 0-26,0 0 0,0 0 3,-1 0-3,-1 0 10,2 0-7,-3 0-20,0 0-19,0 0-26,-1 0 22,1 0-106,-1 0 81,0 0-19,0 0 125,0 0 49,0 0 19,0 0-51,1 0-20,-2 0-16,1 0-29,0 0-935,0 0-249,0-2-936,-1 1 0,0-3 0</inkml:trace>
  <inkml:trace contextRef="#ctx0" brushRef="#br0" timeOffset="76.997">13890 8790 15332,'0'27'0,"-1"1"0,-2 0 0,1-2 0,-1 2 0,0-1 0,-1-1 0,-1 2 0,0-3 0,-1 1 0,0 0 0,-2-1 0,1-1 0,-1-1 0,-1 2 0,0-4 0,-1 2 0,0-2 0,-1 0 0,0-2 0,-1 0 0,0 1 0,0-3 0,-2-1 0,2 0 0,-2 0 0,0-2 0,0-2 0,0 0 0,-2-1 0,1-1 0,0-1 0,-1 0 0,1-2 0,-1-2 0,0 0 0,0-1 0,0-1 0,0-1 0,0-2 0,0 0 0,-1-2 0,1-1 0,1-1 0,-2-1 0,2 0 0,-1-2 0,0-2 0,2 0 0,-2-1 0,1-1 0,0-1 0,1 0 0,1-2 0,-2-2 0,3 0 0,-1 0 0,0-1 0,1-3 0,1 1 0,0 0 0,-1-2 0,2 0 0,1-2 0,0 2 0,-1-4 0,2 2 0,1-1 0,0-1 0,1-1 0,-1 0 0,2 1 0,0-3 0,1 2 0,1-1 0,0-1 0,1 2 0,0-2 0,1 0 0,1 1 0,0-1 0,1 0 0,1 0 0,0 2 0,1-2 0,0 1 0,1 1 0,1-2 0,0 3 0,2-1 0,-1 0 0,1 1 0,0 0 0,1 3 0,2-3 0,-1 4 0,0-2 0,1 2 0,2 0 0,-1 2 0,0-1 0,1 1 0,1 2 0,0 1 0,-1 0 0,3 0 0,-2 2 0,1 2 0,1 0 0,0 1 0,1 1 0,-2 1 0,2 0 0,0 2 0,-1 2 0,2-1 0,-2 3 0,1-1 0,1 3 0,-1 1 0,0 0 0,0 1 0,0 3 0,0-1 0,0 3 0,0-1 0,-1 2 0,1 2 0,-1 0 0,0 1 0,1 1 0,-2 1 0,0 0 0,0 2 0,0 2 0,-2 0 0,2 0 0,-2 1 0,0 2 0,0 1 0,-1-1 0,0 2 0,-1 0 0,0 2 0,-1-2 0,0 4 0,-1-3 0,-1 3 0,1 0 0,-2 1 0,0 0 0,-1-1 0,0 3 0,-1-2 0,-1 1 0,0 1 0,-1-2 0,1 2 0,-2 0 0,-1 0 0</inkml:trace>
  <inkml:trace contextRef="#ctx0" brushRef="#br0" timeOffset="77.997">14496 8162 10829,'10'-2'160,"-5"0"-493,1 1 97,1-1-125,0-2 174,0 1-218,1 1 181,-1-3-238,4-2 265,-2-4 0,1-3 1</inkml:trace>
  <inkml:trace contextRef="#ctx0" brushRef="#br3" timeOffset="78.997">2444 8311 10813,'-14'0'0,"7"0"0,-1 0 0,1-2 112,-1 1 33,-1-3 114,1 2-86,0-1-49,0 1 17,0 0 0,-1 2-114,2 0 44,0 0-177,0 0 185,0 0 42,0 4 79,1-1-1,1 3-148,1 1-88,1 0-106,0 1-36,2 1 96,0 2 62,1-1 24,0 1-11,2 1 24,3 2-33,2 0 63,2 0-166,4 0 30,0 0-146,1 2 144,0 0 32,-1 1 35,0 3 32,-1 1-121,-1 0 102,-3 2-97,-1-4 99,0 4-42,-4-4 14,-1 2-38,-2-3 349,0 1-84,-2-1 232,-2-1-135,-3-3-36,-2-2 62,0-1-85,-1-4 25,0 0-148,2-3 83,-1-1-69,1-3 88,0-2-160,1-1 2,2-8-29,2-3-257,1-7 152,2-3-255,1-6 78,3-4 42,3-2-30,4-3 123,2-3-261,1 1 103,1 1-177,-2 3 84,-1 2 179,-1 5-118,-3 6 184,-2 1-237,-3 4 46,0-1-160,-2 4 0,0-1 1</inkml:trace>
  <inkml:trace contextRef="#ctx0" brushRef="#br3" timeOffset="79.997">7917 8329 9506,'-8'3'-1307,"3"-3"1307,3 4 732,-1-1-125,2 6 530,-2 3-420,1 6-145,-2 5-183,1 3-25,-1 6-184,1 3 91,0 1-84,2 3 105,-1 0-302,2-1 60,-1 1-239,1 0 283,0-1-541,0-1 267,0-4-425,0-1 54,0-4 207,0-5-140,0-6-277,0-4 326,0-4-362,0-6 398,0 1 1</inkml:trace>
  <inkml:trace contextRef="#ctx0" brushRef="#br3" timeOffset="80.997">2051 8460 8847,'-4'14'79,"2"-8"187,0-5-121,1 1-15,-2 0 309,2 0-198,0-4 183,0 2-161,0-4-36,1 3 125,-1-3-103,0 1-3,1-1-102,-1 1 46,1-1-178,-1-1 47,1-1-154,0 1 126,1-2-102,0 0 27,2 0 11,3-2-15,1 1 144,2-1-76,1-2 48,1 3-162,1-3 17,-1 4-143,0 2 117,1-1-23,-2 5 127,-1-1-31,0 2 61,0-2-32,-2 6 30,-1-1-36,-1 8 122,-1 3-85,-1 9 91,-1 1-108,-1 8-4,-1 1 16,-1 6-12,-2-1-18,-2 3-21,-2-1 5,-1 2 4,-4-5 12,2 0 15,-2-7-19,0-2 23,1-5-5,0-4 3,1-3-19,-2-2 157,3-5-118,0-1 124,2-4-142,0-1 2,0-1 13,2-4-10,1 1 95,2-6-131,1-6 119,1-1-128,3-5-54,2 0 85,5-1-96,2 3 178,1 1-49,2 0 39,1 4-61,0 1 27,3 1-22,-1 5 12,1-1-27,-2 6-27,1-1 19,-2 1-4,-1 1-80,1 3-286,-3 3 6,-1 2-148,0 1-242,-3 1 339,-1-1-343,0 3 369,-1 1-1,0 0 1</inkml:trace>
  <inkml:trace contextRef="#ctx0" brushRef="#br3" timeOffset="81.997">8079 8415 10698,'-7'5'551,"5"-5"-393,0 0 50,2 0-42,-2 0-5,1 0-33,-2 0-122,1 0 63,-1 2 0,-1 1 15,0 8 143,-1 1-23,0 9 0,0 4-93,-1 4-3,1 1-26,2 2-37,1 0 6,0-4 8,2 0-13,0-2 97,0-1-36,2-4 23,2-4-32,2-5 117,2-3 25,1-3 20,2-5-36,2-2-226,2-6 16,0-8-134,2-6 28,-2-3-4,2-6 58,-3-3 35,-3-2-173,0-2 61,-5 0-197,-2 2 140,-2 0-170,-3 5 76,-2 3-157,-6 5-228,-2 2 123,-3 8-223,0 3-105,-2 4 429,1 5-209,-1 2 413,1 3 0,-2 2 0</inkml:trace>
  <inkml:trace contextRef="#ctx0" brushRef="#br3" timeOffset="82.997">7738 8364 9502,'0'5'356,"0"-3"1051,-2 0-1100,0-2 19,-2 3-202,0 4 25,-2 4 63,0 3-51,-2 5-53,2 2-11,0 2-37,2 0 28,1 3-41,1-1-18,1-1-58,1 1 61,2-2-12,2-2 92,4-6-92,3-1 119,2-3-128,1-2-6,4-6-57,-1 1-316,3-4 136,-1 0-205,0-4 141,0-1-302,-1-6 78,-1-1-208,-2-2 250,1-2 124,-4-3 11,0-4 0,0-1 0</inkml:trace>
  <inkml:trace contextRef="#ctx0" brushRef="#br1" timeOffset="83.997">6634 8495 10813,'0'-21'-653,"-1"13"929,0 4-8,-3-3-100,0 3 4,-1 1-8,-1-1-11,-1 3-91,-1-1 79,-1 2-79,0 0 96,1 2-15,-2 1 0,0 2-1,1 6-132,0-2 91,2 3-106,1 0 60,0 1 35,2-1-44,2 2 64,0-2-9,1 2 4,1 0-11,2-1-87,1 1 69,3-2-59,3 4 80,2-4-135,-1 4-44,3-2-14,-2 3 37,-1 1 41,0 0-24,-1 1-25,-1 0 27,-3-1 35,-1-1 37,-1 1-73,-2-4 16,-1 2-21,-2-4 9,-2 0 189,-2-1-36,-2-4 144,-1-2-144,-1-1 60,2-3-47,-1 1 18,-1-5-26,3-3-14,1-6 12,1-5 6,3-6 1,1-4 25,3-2-44,3-5 147,4-1-825,5 0 215,2-2-539,2 0-56,0 2 331,0 4-263,-1 1 379,-2 2 88,-1 3 88,-2-1-20,-1 1 0,0-3 1</inkml:trace>
  <inkml:trace contextRef="#ctx0" brushRef="#br1" timeOffset="84.997">6238 8529 10824,'-1'-9'312,"1"4"-390,1 3 170,0-3-94,2 1 128,1 1-109,1-1-15,0 2-24,1-3-60,0 3 56,1-3 4,1 3-28,-1-1 35,1 1 7,-1 2-25,1-2 45,0 2-18,-1-1 5,0 1-9,0 0 18,-1 1 7,0 1-7,1 2 7,-2 4-5,0 5 2,-2 2-4,0 5 29,-1 3 33,-1 1-14,-1 6 16,-1-2-31,-2 5-11,-2-1 11,-3 3-10,-1-3 4,0-1 0,0-4 2,-2-3 72,0-3 19,0-3 7,1-4-14,0-2-109,-1-1 28,2-4-25,1-2 32,0-1 12,1-1-3,2-3 19,1 2-114,1-4 82,2 0-92,0-3 100,2-4-77,1 0-22,3-3-5,4 2-57,1-3 121,1 1-68,1 2 63,1 1 10,-1 2-11,0 1 14,1 5-14,-1-1-13,0 2-4,0 2 0,0 1-129,-1 4-24,0 4-4,0-1 24,-1 3-192,-1-1 70,1-2-217,-1 1-141,-1-6 163,0 0-67,-1-3 229,2-2 195,0-3 0,1-1 0</inkml:trace>
  <inkml:trace contextRef="#ctx0" brushRef="#br1" timeOffset="85.997">332 8534 10942,'-4'-4'628,"3"3"-460,0-3-124,1 1 216,0-1 224,0 1 13,1 6 152,0 6-240,1 10-231,-1 8-20,1 8-1,0 5-37,0 4 40,1 3-31,-2 6 21,1-4-190,-1 6 93,0-8-195,0 2-393,0-5 152,-1-2-296,1-5 332,0 0-367,0-11 139,1 1-298,0-12 285,0-4 161,2-6 7,1-10-4,2-6 0,1-8 0</inkml:trace>
  <inkml:trace contextRef="#ctx0" brushRef="#br1" timeOffset="86.997">11773 8541 10745,'-4'4'784,"3"-3"-383,-1-1-241,1 2 68,1 3-164,-1 8-93,0 4 213,0 4-106,-1 7 123,-1 4-159,0 5-35,0 3-47,-1 4 64,1 2-60,0 3 136,-1-2-148,0 2-76,1-1 27,-1-1-175,0-5 189,1-5-271,0-5 140,1-4-192,2-9-213,-1-1 174,1-8-227,1-3 274,0-3 101,2-11 66,3-6 0,2-6 0</inkml:trace>
  <inkml:trace contextRef="#ctx0" brushRef="#br2" timeOffset="87.997">3929 8625 8544,'1'-14'1163,"0"9"-1174,0-2-10,1 2 20,1-1 124,-2 3-12,1-1-1,-1 3 98,2-1-93,-5 5 75,0 1-74,-3 5-30,-1-1 39,-1 5-53,-1-1 63,1 2-49,-1 0 42,0 0-51,1 2 6,0 2-2,0-1 4,-1 1 71,1 1 19,0 2 11,0-2-3,1 2-80,-1-1 21,0-1-22,2-1 39,1-1-25,1-3 38,0 0-35,2-3-89,0-1-38,1-1-6,0-4-59,2 1 57,1-5 2,5 1-7,1-2-183,2 0 38,2 0-236,3-2-79,0-1 102,2-1-101,2-1 164,1 2-10,0 1-31,3 0 18,-1 2 51,2 0 63,-2 2 31,1 3-39,-1 4-1,-1 5 1</inkml:trace>
  <inkml:trace contextRef="#ctx0" brushRef="#br1" timeOffset="88.997">790 8778 13897,'0'9'0,"0"0"0,-1-1 0,0 1 0,0 0 0,0 0 0,0-1 0,0 1 0,-1 0 0,0 0 0,0 0 0,0-2 0,-2 1 0,2-1 0,-1 2 0,0-2 0,0 0 0,-1 0 0,1 0 0,-1-2 0,1 3 0,-1-3 0,0 2 0,0-2 0,-2 0 0,2 1 0,-1-3 0,1 2 0,-1-1 0,1-1 0,-1 1 0,0-1 0,-1-1 0,1 0 0,0 0 0,0-1 0,0 1 0,-1 0 0,1-2 0,-1 0 0,1 0 0,0 0 0,-1-2 0,1 0 0,0 1 0,0-1 0,0 0 0,-1 0 0,1-1 0,0-1 0,1 1 0,-1-1 0,1-1 0,-1 2 0,1-3 0,-2 1 0,2 0 0,0-2 0,0 2 0,1-3 0,-1 3 0,1-2 0,-1 0 0,1 0 0,0 0 0,0-2 0,1 2 0,-2-1 0,2 1 0,0-2 0,0 0 0,0 0 0,1 0 0,0 1 0,0-1 0,0 0 0,0 0 0,0 1 0,1-1 0,0 0 0,0-2 0,0 3 0,1-1 0,0 0 0,0 0 0,0 1 0,0-1 0,0 0 0,1 0 0,0 0 0,0 1 0,0 1 0,2-2 0,-2 2 0,1-2 0,0 2 0,0 0 0,1 0 0,-1 0 0,1 2 0,-1-2 0,1 1 0,0-1 0,0 2 0,2 0 0,-2 0 0,1 1 0,-1-1 0,1 1 0,-1 1 0,1-1 0,0 1 0,1 1 0,-1 0 0,0 1 0,0-1 0,0 0 0,1 0 0,-1 2 0,0 0 0,1 0 0,-1 0 0,1 2 0,-1 0 0,0 0 0,0-1 0,0 1 0,1 0 0,-1 1 0,0 1 0,-1-1 0,1 1 0,-1 1 0,1-1 0,-1 1 0,2 0 0,-2 0 0,0 2 0,0-1 0,-1 1 0,1-2 0,-1 2 0,1 0 0,-1 0 0,0 0 0,0 2 0,-1-2 0,2 2 0,-2-2 0,0 1 0,0 1 0,0 0 0,-1 0 0,0 0 0,0-1 0,0 1 0,0 0 0,0 0 0,-1-1 0,0 3 0</inkml:trace>
  <inkml:trace contextRef="#ctx0" brushRef="#br1" timeOffset="89.997">11687 8559 9424,'-7'0'1308,"4"0"-1315,2 0 143,-2 0 38,1 0 56,-2 1-1,1 5-190,0 1 10,-2 3-193,1 2 169,-1 4 34,-1 2 94,1 1 16,-1 4-9,0 0-65,2 1 25,0 1-44,2-1-68,0 1-6,1-2 6,1-4 14,1-1-17,1-4-43,2-2-12,3-3-78,2-2 77,1-2-27,0-3 33,1 0-196,2-2 75,-1-4-247,-1-5 201,1-1-306,0-4 160,-1-2-207,0-3 186,0 1 77,-1-5-1,1 0 1</inkml:trace>
  <inkml:trace contextRef="#ctx0" brushRef="#br3" timeOffset="90.997">3904 8674 8191,'8'0'121,"-6"0"-147,0 0 15,-1 2-17,0 2 0,1 3 0</inkml:trace>
  <inkml:trace contextRef="#ctx0" brushRef="#br1" timeOffset="91.997">11874 8680 8871,'7'1'386,"-5"-1"-55,-1-1-148,0 1-13,0-4-105,0 2 96,0-1 513,-1 1-460,0 6 443,-2 3-571,-1 8-47,-1 5 80,-1 6-91,0 2 124,-1 2-86,3 2 59,0 1-72,2-1 57,0 1 12,1-3-34,0-2 22,2-5-84,1-2 62,2-5-52,3-4 176,2-7 43,-1 0-4,2-6-12,1-5-36,-1-6-52,0-7 64,0-6-53,-1-3-112,-2-3 94,-2-1-94,-1 0-41,-1-1-38,-2 5 8,1-2 22,-3 4 25,-3 5-43,0 1-31,-4 8-355,-2 2 158,-3 4-239,-3 4 132,1 2-240,-2 6 50,0 4-159,2 6 218,0 2-248,3 3 294,3 0-264,0 0 384,1 2 0,-2-1 0</inkml:trace>
  <inkml:trace contextRef="#ctx0" brushRef="#br0" timeOffset="92.997">13645 8978 13694,'0'11'0,"-1"1"0,1 0 0,-1-1 0,0 1 0,-1-1 0,1 1 0,-1-2 0,-1 3 0,1-3 0,-1 1 0,0-1 0,0 1 0,0-1 0,-1-1 0,0 2 0,-1-3 0,1 1 0,0 0 0,-1 0 0,0 0 0,0-2 0,0 0 0,0 0 0,-2 0 0,1 0 0,1-2 0,-1 0 0,0 0 0,-1 1 0,1-3 0,-1 2 0,0-1 0,1-2 0,-1 1 0,1-1 0,-2 0 0,1-2 0,1 2 0,-1-2 0,0 0 0,1-2 0,-2 2 0,1-2 0,1 0 0,-1-1 0,1 1 0,-1-2 0,0-1 0,1 2 0,-1-3 0,1 1 0,0 0 0,1 0 0,-1-2 0,-1 0 0,2 0 0,0 0 0,0 0 0,0-2 0,0 0 0,1 0 0,0 0 0,-1 1 0,1-3 0,0 2 0,1-1 0,0-1 0,0 1 0,0-1 0,1 1 0,-1-3 0,1 3 0,1-2 0,-1 1 0,1-1 0,0 1 0,1-1 0,-1 0 0,1 1 0,0-1 0,1 0 0,-1-1 0,1 3 0,0-3 0,1 3 0,-1-2 0,1 1 0,1-1 0,-1 1 0,1 1 0,0-1 0,0 1 0,0-1 0,1 2 0,0-1 0,1 1 0,-1 0 0,0 0 0,1 1 0,0-1 0,0 2 0,0 0 0,0 0 0,2 0 0,-1 0 0,-1 2 0,1-1 0,0 1 0,1 0 0,-1 1 0,1-1 0,0 1 0,-1 3 0,1-3 0,-1 2 0,1 1 0,1 1 0,-2-2 0,1 2 0,0 0 0,-1 2 0,1-2 0,1 1 0,-2 1 0,1 2 0,-1-3 0,1 3 0,0 1 0,-1-1 0,1 1 0,-1 0 0,0 1 0,-1-1 0,1 2 0,1 0 0,-2 0 0,0 0 0,0 0 0,0 2 0,0-1 0,-1 1 0,0 0 0,1 0 0,-1 1 0,0-1 0,-1 2 0,0-1 0,0 1 0,0-1 0,-1 1 0,1 1 0,-1-1 0,-1 1 0,1-2 0,-1 3 0,0-3 0,-1 3 0,1-1 0,-1 0 0</inkml:trace>
  <inkml:trace contextRef="#ctx0" brushRef="#br2" timeOffset="93.997">9525 8853 8199,'3'-10'0,"1"3"0,-2 3 0,1-1 0,-2 2 0,1-1 0,-2 1 0,0-1 0,0 1 141,0-3 41,0 1 8,0 0-13,0 1-131,0 1 6,1 1-4,1-1 55,0-1-44,0 2 59,0-1-60,0 1 100,-1-2-70,1 3 65,-1-1 61,0 0 170,0 0-86,0 1 197,-1-1-449,-2 2 178,0 0-200,-3 3-10,0 3 56,-2 2-80,-2 5 80,0 3-72,-1 1 33,-1 2-46,-3 3-23,0 0 69,-1 1-78,0 2 92,0-1-27,2-1 20,-2 0-18,2-4 49,1 2-24,-1-1 28,2-3-42,2-3 68,2-1-53,0-3 51,3-3-60,1-2 3,1-1 2,2-1 0,1-1 39,2-2-27,4 0 34,3-2-31,2 1 4,0-5-1,2 1 5,-1 0-190,-1 0 41,1-1-165,-2 3 151,-1 1-57,0 0 37,0 0 11,-1 2-9,-1 0 92,1 0-22,-1 2 13,1 2 47,0 3-32,0-2 29,1 4-52,0 0 70,1-2-47,-2 0 66,2-2-81,1 0 17,-2-1-7,1-1 11,0 1-79,0-1-24,-1-1-4,0 0 19,1-2-118,-1 0 44,-1 0-187,0 0 192,0 0-171,0-2 55,-1-2-179,0-4 0,1-3 0</inkml:trace>
  <inkml:trace contextRef="#ctx0" brushRef="#br3" timeOffset="94.997">5990 9022 10813,'-14'0'-1287,"8"0"1340,0 0 12,-1 0 138,0 0-25,1 0-30,0 2 21,1 0-3,-1 1-60,2-1 66,1 1-74,1-1 70,1 2-32,0-1 38,1 1-38,0-1 171,2 2-112,3-1 102,4-1-128,3 1 8,2-1-9,4-1 9,0 2-12,3-1-112,1 2 83,2 1-68,1-1 2,-2 2-10,2 0-26,-3 2 23,1 0-26,-2 1-25,0 1-17,-3-1-96,0 1 71,-3 1-34,0 0 36,-3 1-13,-2-1 82,-2-2-95,-1-3 101,-1 0-60,-3-1 41,0-1-52,-1 0-75,-1-3-50,0 1 5,0 1 16,-1 1 30,-1 1 51,0 1-65,-3 1 178,-2 3 32,-5-1-7,0 3-21,-4 1-109,-2 0 9,0 2-21,-3-2 18,0 1 362,-2 3-66,0-2 268,-2 3-195,0 0-40,-1 1-102,0-1 47,2 0-450,2 2 130,3-1-255,2-3-263,3-1 199,2 0-287,2-2 273,0-2-304,4-1 148,2-3-274,1-1 270,1-1 96,1-1 187,2-3 70,4-2 180,5 0 0,2-2 1</inkml:trace>
  <inkml:trace contextRef="#ctx0" brushRef="#br3" timeOffset="95.997">8988 9189 10813,'0'3'-75,"0"-3"275,0-7 79,1 5-95,1-1 15,0 3-20,0-2 0,1 2 0,2 2-130,0-2 92,3 2-98,-1 1 25,2 3-44,0-1 1,1 0 41,2 2-52,-1-2-16,1 1-36,1 1-66,0-2 111,0 2-20,2 0 19,0 0 45,1 0 15,2 0-47,1 0 37,1 0-117,0 0-5,1 2-26,-1 0 28,1-2 59,2 0 23,-2 1 125,3-2-37,-2 1 70,3-2-96,-2 0-88,2-1 33,0 1-26,-1-1 40,-1-1 12,0 1-10,-1-1 19,0 1-14,-2-1-111,2 1 75,-1-3-98,0 3 64,0-2 28,2-1-36,-2 3 33,2-2-11,-3 1 0,3-1-5,0 1 48,-1-1-20,1 0 23,-1 0-30,1-1 126,-3 1 32,2 0 11,-2-2-32,1 0 13,-3 0 23,2 0 27,-4 0-50,3 0-77,-3 0-22,2 0 57,-1 0-139,3 0 117,-1 0-102,1 0 22,1 0-18,1 0-9,0 0 5,0 0 20,-1 0 21,2 0-44,-1 0 33,1 0-22,-1-2-1,0 0-7,0 1 10,-1-1 20,2-2-18,-2 4 21,2-1 12,-3 1-9,0 0 13,-1-2 6,0 2-12,-1 0 17,1 0-22,-2 0-49,1 0 34,-2 2-39,2-1 46,-2 3-50,1-1 34,0 3-37,1-1-7,-1-2 40,1 5-45,0-5 55,0 2-17,1-3 11,-1 2-23,0-1 118,0 1-84,1-3 84,0 1-99,-1 2 85,2-4-56,-1 1 62,3-1-70,-2 0 22,1 0-8,-1 0 14,0 0 22,-2 0-32,2 2 38,-4-2-38,3 2 6,-4-2-2,1 2 3,-1-1 62,0 3-45,-1-2 52,0 1-70,-2-1 2,2 0-16,-2 1-3,0-1-10,0 0-29,-1-1 22,1 1-22,-1 0-5,1 0 24,0-1-27,0-1 32,0 2-18,0 0 12,0 0-15,1-2 19,0 1-6,0-1 6,1 0-11,0 0 3,0 0-4,1 0 3,-1 0 1,1 2-6,0 0 5,0 0-4,0 0 30,0 1-17,0-1 18,1 1-23,0-1 17,-1 2-11,2-3 12,-2 3-12,2-1-4,-3 1 6,0-2-4,1 3-16,-1 0 11,1 2-10,-1-2 15,0 2 38,1 0 7,-1-1 4,0 1 31,0-4-60,-2 3 30,0-3-35,-1-1-30,-2 0 25,-1 1-24,-1-3 2,-1 2-8,-2-2 3,1 0 3,-2 0-12,-1 0-3718,-1 0 2768,0 2-2769,2-4 3735,1-2 0,1-1 0</inkml:trace>
  <inkml:trace contextRef="#ctx0" brushRef="#br3" timeOffset="96.997">3397 9201 8191</inkml:trace>
  <inkml:trace contextRef="#ctx0" brushRef="#br3" timeOffset="97.997">3418 9206 9508,'0'7'-767,"1"-5"1216,-1 0-426,2-2 19,0 0 32,1 0-26,1 0 7,0 0 46,0 0-63,1 0 67,0 0-66,0 0 54,1 0-26,0 0 33,2 0-35,-1 0 0,1 0 3,0 0 8,1 0-52,1 0 32,1 0-36,0 0 40,2 0-35,-1 2 28,1-1-32,1 3 36,-1-2-11,1 1 4,1-1-12,-1 0 4,1 1-3,0-1-1,0 1 5,-1-1 23,2 0-16,-1 1 24,1-1-14,-1 2-4,0-3 6,1 1-9,-1 2-46,2-1 40,-2 1-39,1 1 5,1 0 25,0-1-34,1 1 41,-1 0-47,2-1 32,-1-1-40,2 3 44,-2-3-44,3 1 30,-1-3-34,1 3 109,0-2-58,1-2 57,-1 0-70,2 0 13,-3 0-3,2 0 6,-1 0-62,1-2 38,-1 0-40,2 0 54,-2-1-47,0-1 34,-1 1-37,1 1 47,-1-1-123,0-1 87,0 2-102,0 1 62,-1 1 25,0 0-34,1 0 34,-1 0 19,-1 0-23,0 1 18,-1 1 20,2 2-18,-3 1 23,3-2-31,-2 1-1,1-1 0,-1 1 7,0-2-3,0 1 86,-1-1 14,3-2 14,-2 0 92,1 0-144,-1 0 79,1 0-95,-1 0 41,1 0-18,-1 0 27,-1 0 27,1 0-54,0 0 57,0 0-64,0 0-60,2 0 45,-2 0-46,2 0 64,0 0-52,0 0 37,0 2-42,0-2-42,-1 1 61,1 1-69,-1 2 79,2-3 65,-2 1-50,1 0 47,0-2 40,0 2-74,0-2 76,0 0-99,0 0 16,-1 0-8,-1-2 17,1 2-15,-2-4 19,0 1-12,0-1 29,-1 1-56,0-1 41,1 1-41,1 1 40,0 0-97,1 1 71,0-1-77,0 2-2,-2 0 61,0 0-78,1 0 90,-2 0-89,2 0-18,-2 2-10,0-1 21,1 3 49,-1 1 17,-1 0-28,0 1 124,0-1-88,0 2 86,-1-3-112,0 1 102,0-2 20,-1 1 11,0-1 27,0-1-112,-1 0 35,0 0-23,-1-2 85,-1 1 41,1-1-6,-2 0 5,1 0-131,0 0 44,0-1-32,0-3 33,0-1 0,1 0-8,3-2-76,-1 1-86,3 1-82,0 0 53,-1-1-75,-2 3 189,0 1-81,-2-3 83,0 5 144,-1-4-122,1 3 117,-2 1-156,2-2 32,-2 2-24,2 0 25,-2 0-36,1 0 21,-2 0-13,-1 0 23,0 0-80,-1 0-25,-1 0 9,-1 0-256,-1 0-6,-1 0-42,0 2-304,0-1 316,-3 3-212,0 1 124,-3 0-169,0-1 33,-3 1-143,1-1 370,1-1 116,-1-3 211,-1 0-1,-2-2 1</inkml:trace>
  <inkml:trace contextRef="#ctx0" brushRef="#br3" timeOffset="98.997">11940 9243 10813,'-6'12'-95,"4"-10"224,-1-2 17,1 0 145,0 0 29,1 0-7,2 0-14,1 0-136,3 0-46,1 2-16,4 1 20,-1 5 57,1 2 6,1 6-12,2 0-140,0 3-37,0 4-24,2 0 50,-2 1-14,-1-1 104,2 2-105,-1-3 28,1 3-22,-1-4 0,1 0-14,-2-2 10,2-1-64,-2 0 12,1-6-17,0-2-11,0-3 48,-1-1-65,0-3 37,-3-1 54,-1 0-57,-2-2 62,-2 0 11,-2 0-9,0 0 2,-3 0 22,-2 0-35,-4 0 34,-4 1-36,-5 1 208,-1 5-41,-4 0 182,0 5-179,-3 3-47,0-1-60,-2 3-25,0 1-234,0 1 55,0 0-229,1 4 259,1-2-472,2 2 237,2-4-347,2 2 20,3-1 188,2-1-148,2-1 160,2-3 56,2-1 0,1-1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7:45:17.762"/>
    </inkml:context>
    <inkml:brush xml:id="br0">
      <inkml:brushProperty name="width" value="0.0375" units="cm"/>
      <inkml:brushProperty name="height" value="0.0375" units="cm"/>
      <inkml:brushProperty name="color" value="#333333"/>
    </inkml:brush>
    <inkml:brush xml:id="br1">
      <inkml:brushProperty name="width" value="0.075" units="cm"/>
      <inkml:brushProperty name="height" value="0.075" units="cm"/>
      <inkml:brushProperty name="color" value="#6D2DF2"/>
    </inkml:brush>
    <inkml:brush xml:id="br2">
      <inkml:brushProperty name="width" value="0.0375" units="cm"/>
      <inkml:brushProperty name="height" value="0.0375" units="cm"/>
      <inkml:brushProperty name="color" value="#FFC114"/>
    </inkml:brush>
    <inkml:brush xml:id="br3">
      <inkml:brushProperty name="width" value="0.075" units="cm"/>
      <inkml:brushProperty name="height" value="0.075" units="cm"/>
      <inkml:brushProperty name="color" value="#66CC00"/>
    </inkml:brush>
    <inkml:brush xml:id="br4">
      <inkml:brushProperty name="width" value="0.075" units="cm"/>
      <inkml:brushProperty name="height" value="0.075" units="cm"/>
      <inkml:brushProperty name="color" value="#33CCFF"/>
    </inkml:brush>
  </inkml:definitions>
  <inkml:trace contextRef="#ctx0" brushRef="#br0">6714 1 18009,'0'9190'0,"2245"-9190"0,-2245-9190 0,-2245 9190 0</inkml:trace>
  <inkml:trace contextRef="#ctx0" brushRef="#br0">999 26 18009,'0'9189'0,"2245"-9189"0,-2245-9189 0,-2245 9189 0</inkml:trace>
  <inkml:trace contextRef="#ctx0" brushRef="#br1">2682 898 10813,'-6'9'1159,"4"-5"-598,2-3 477,1 1-334,0-2-272,2-1-34,2-3-107,1-3 63,3-5-99,1-4 1,0-5-147,1-4-61,1-6-1,-1-2-7,-1-3 17,-1-4-131,-1 0 34,0-3-104,-1 0-381,-1 0 91,0 2-346,-1 1 300,1 4 44,-1 2 172,1 4-150,-2 5-31,0 6 148,-1 5-84,0 4 201,-1 4 268,-1 2-127,1 3 277,-1 2-171,1 3 224,0 6-88,1 6 144,1 6-9,1 6-90,1 4 150,2 5-85,0 0-92,2 6 60,0-1-141,1 2-261,-1-1-540,0-1-137,-2-2-122,0 1 23,-3-8 291,0-1-193,-2-8 224,0-4 218,-1-6 35,-1-4 137,-1-3 0,0-1 0</inkml:trace>
  <inkml:trace contextRef="#ctx0" brushRef="#br2">681 305 10813,'-17'-13'1129,"9"5"-937,2 2 54,2 3-271,2 3 203,1 2 45,0 3 51,1 7 40,-1 7-23,1 6-22,0 7 23,0 4-30,0 7 0,0 1 0,0 6 29,-2 3-22,1 0-1063,-2 1 153,0-5-703,-1 0 21,-1-5 661,1-3-372,-2-6 516,0-4 0,0-2 1</inkml:trace>
  <inkml:trace contextRef="#ctx0" brushRef="#br1">2442 987 10813,'-4'-8'834,"3"0"-136,1-2-111,0-3-96,0-3-47,0-3-62,-1-6-138,0-6-1,-1-3 28,0-5 109,0 0-233,0-3 109,1 2-266,1-4-174,0 4 105,1-2-154,0 6 115,4-2 84,0 8-58,1-2 123,1 9-145,1 0 63,-1 5-158,0 4 14,-2 4 90,2 3-46,-2 3 129,1 2 22,0 1-44,0 3 91,0 3-102,1 7 188,2 8-100,1 6 109,1 8-135,1 5 6,-1 4-5,2 4 4,-2 1-455,2 2 90,-1-2-295,0-2 186,0-4 245,-1-3-67,0-5 174,-1-5-335,-2-6-139,-1-2-173,-2-7 99,-1-2 185,0-4 175,-2-3-1,0-1 1</inkml:trace>
  <inkml:trace contextRef="#ctx0" brushRef="#br2">110 557 10362,'-9'-17'372,"5"8"-81,3-1 40,-1-1-191,1 1 156,-1-3-145,2 1 23,-1 0-1,1-1-33,0 3-125,1-1 54,0 1 9,1-1 15,2 1 33,2-1-54,1 1-25,1-1 32,0 2 49,2-1 30,1 1-86,0 0-2,0 0-123,1 4-40,-2 0 42,0 3-85,0 2 70,0 4 0,-1 1-118,0 9 84,0 4-23,-1 10 33,0 5-20,-3 6 93,-2 6-117,-1 4 126,-1 2-37,-2 0 24,-1-3-54,-3-1 70,-2-5 88,-4-3 82,0-4-22,-2-2 95,-2-5-88,-1-1 7,-3-5 93,1 1-197,-1-5 111,1-2-114,0-4-51,1-2 39,1-4-38,0-1 70,3-3 29,2 0-21,0-4 19,5 0-19,0-3-103,3-2 69,1-2-103,1-3-109,2 1 22,3-1-202,2 0 208,4-1-1,1 1 122,3 0-20,1 1 59,0 1-50,2 3 50,1 1-62,0 3 5,0 1-23,-1 2 16,1 0-128,-1 4 9,-1 1-112,1 2 107,-2 3-59,0-1 62,-2 2-13,-2-4-196,1 1 105,-4-4-201,0 1 176,-1-1-73,-1-1 67,0-4-82,2-3 0,0-3 1</inkml:trace>
  <inkml:trace contextRef="#ctx0" brushRef="#br0">12238 1516 8720,'5'2'1858,"-3"-1"-1479,0-1-130,0-1 13,0 1 0,0-2 29,0 2-22,0-2-277,0 2-150,1 0-168,0 0-9,-1 0 316,0 0 8,1 0 163,0 2-35,0 0 0,1-2 0,1 3-96,-1-1 196,2 0-40,0-1 89,0-1-18,0 2-139,2-2 60,0 2 23,1-2 94,2 0-109,-1 0 57,1 0-128,2 0-15,0 0-35,1 0 9,1 0-7,0 0-23,1 0-33,1 0-1,-1 0-75,2 0 164,-2 0-99,1 0 99,-1 0-50,0 0 45,1 2-75,-1-1 93,0 3 46,0-2-22,0 1 50,1 1-35,-1-1-51,2 1 57,-1-1-91,3-1 19,-1 2-12,2-3 36,0 1-16,2-2-12,0 0-21,1 0-17,2 0-28,-1 0 23,0 0-35,2-2-1,-1 1 23,1-3-28,0 1 39,-2-3 13,1 3-15,-2-1 15,1 1-21,-1 1 19,-1-2-12,0 3 16,-1-1-45,0 0 22,-1 0-23,-1 2 29,1-1 2,-3 1 2,1 0-2,0 0 0,-1 0-45,-1 0-10,1 0-7,-1 0 28,0 0 20,0 0 17,0 0-24,-1-2 37,2 2-29,1-2 31,-1 0-41,1-1 7,0 1-5,0-1 8,1-1 4,-1 2 0,1-1 6,-3-1-3,2 1 16,-3-1-15,1 3 11,0-3 3,-3 2-11,2-1 13,-2 1-20,1-1-4,-1 1 3,0 0-1,-1 0-31,-1 1 28,0-1-29,-1 0 35,0 2 1,-1-2 1,0 2-2,-1 0 2,0-2-35,0 2 22,-1 0-28,0-1 48,0 1-18,1 0 17,-1-2-19,-1 2 20,0-2-13,0 0 15,-1 1 5,1 1-14,-1-2 17,0 2-22,0-2 6,0 2-2,1-2 6,1 2-45,-2-1 14,1 1-23,0 0 25,0-2-13,0 2 19,1 0-21,0-2 24,-1 2-16,1-2 8,-2 2-14,3-1 28,-2 1-9,0 0 8,0-2-10,-1 2-1,0-2 1,1 2 1,-2 0 1,0 0 37,-1-2-24,0 2 28,-2 0-32,1 0-3,-2 0 0,0-1 5,1 1-26,-2 0 21,1-2-21,0 2 19,0 0-4,1 0 1,0 0-6,0 0-26,0 0 18,1 0-20,0-2 55,0 2-19,1 0 19,-2-2-27,1 2 0,0-1 0,0 1 1,0 0 51,-1-2-33,0 2 37,0 0-41,1 0-5,-2 0 13,0-2-9,0 2 15,0 0-46,1 0-4,-1 0-9,1 0 14,0 0 25,0-2 3,2 2-7,-1-1 3,1 1-2,0-2 3,0 0 44,0 0-35,1 1 37,-2 1-43,0-2-4,0 0 10,-1 0-7,0 1 15,0 1 52,-1 0-4,0-2 48,1 2-80,-1-2-15,1 2-25,-1-2 2,0 2-1,1 0 19,-1-1-18,1 1-2,-1 0-8,0 0-4,1-2-4,-1 2 32,1 0-17,1-2-7,-1 2-15,1-2 30,0 2-17,1-1 35,-1-1-17,2 0-2,-1 0 4,1-1-3,0 1-11,1 0 8,-1 0-8,1 1 12,0-1-1,0 0 2,0 0-1,-1 1-23,2 1 17,-2-2-21,-1 2-48,1 0-95,-1-2-23,0 2-23,-1 0-19,1 0 66,-1 0-51,3 0 45,-2 0-456,2 0-153,0 0-288,1 0-159,0 0 150,3 0-191,-1 0-1,1 0 1</inkml:trace>
  <inkml:trace contextRef="#ctx0" brushRef="#br0">12252 312 18009,'0'9189'0,"2245"-9189"0,-2245-9189 0,-2245 9189 0</inkml:trace>
  <inkml:trace contextRef="#ctx0" brushRef="#br2">6009 384 10813,'-7'0'-455,"5"0"531,0 0 224,1 0-91,-1 0 48,1 0-35,0 0 38,0 0-48,0 0 1,0 0 0,0-2 23,0 0 123,0-1 52,1-1-11,0 1-53,0-1-281,0-1 48,2 1-147,0-1-18,2 0 34,2 0-99,2-1 162,0 1-51,1 2 3,1-1 40,2 0-291,0 4 176,0-1-206,1 1 132,0 0 37,-1 0 64,2 1-58,-2-1-37,-1 4-56,-2 1-70,1 1 68,-4 2 206,-1 1 74,-2 3 57,-1-1-45,-3 5-18,-1-2 45,-3 2 2,-3-1 187,-3 1-167,-1 2 224,0-3-197,-1 1 78,1-2-162,1 0 151,2-3-265,-1-1 89,4-1-211,0-4 131,2 1-108,1-3 38,2-1-8,0 0-13,2 0 179,1-2-69,4 0 54,2-2-71,1 2 27,5-4-46,-2 1 36,1-1 18,1 2-5,0 2 39,-1-1-15,0 2 79,-1-1-49,-3 6 52,0-1 74,-3 6-23,-3-1 135,0 6-140,-2-2 218,-2 2-146,-1 0 124,-4 1-152,-3-1-78,-2 0-21,-1-2-10,-3 0-7,1-2-21,-1-1 49,-2-1-59,1-1-53,0-2-13,0-2-71,2-1-163,-1-3-3,4-1-173,0 2 105,1-2-739,2 0 261,1-2-552,3 1 567,1-3 151,1 1 123,2-3 28,2 1 6,2-5 28,5-3-1,3-2 1</inkml:trace>
  <inkml:trace contextRef="#ctx0" brushRef="#br2">6442 371 10813,'0'-15'-66,"0"6"840,0 5-218,0-1-155,-1 2-51,1 1-88,-3 0-84,1 0 60,-1 1-63,0 1 82,-3 0-18,0 1 11,-2 5-14,0 2 43,-4 6-12,1 4 14,-1 3-20,0 0-67,0 5-34,2-1-50,1 0-24,0 1 8,3-3-3,1 1-5,3-4 7,1-1-32,1-3-14,2-2 3,1-4-103,5-1 56,3-5-74,3-1 36,3-3-492,3-3-180,0-3-242,3-4-777,0-6 840,1-2-611,1-3 769,1-3 0,2-3 0</inkml:trace>
  <inkml:trace contextRef="#ctx0" brushRef="#br1">1271 1022 10813,'-6'12'2549,"4"-8"-2039,2-7 150,2 0-321,4-8-76,0-2-1,1-5-60,0-3-190,1-4 10,-1-6-145,1-4-239,-1-5 124,0-1-176,0-3-62,-1 2 228,0-1-198,-2 2 195,2-1 19,-1 5 100,1 0-66,-1 4 137,1 4-113,-1 4 76,0 4-129,1 5 215,-2 4 156,1 4 86,-1 3 95,1 3-41,1 1-95,1 3 92,1 4 9,3 8-56,1 7 87,1 9-162,2 7-96,1 5-105,0 4-3,2 2 39,-1 2 101,2-2-4,0 0-2,-1-5-116,0-2-154,-2-6-32,0-3-115,-2-4-256,-1-2 94,-3-3-230,-1-3-250,-1-3 246,-1-2-151,-2-3 352,0-2 251,0-2 0,0 0 0</inkml:trace>
  <inkml:trace contextRef="#ctx0" brushRef="#br1">1933 1099 10813,'-14'-1'2099,"7"0"-1408,2-4-275,2-2-30,1-2-124,2-3-76,0-4-45,0-3 13,1-6-4,0-2 96,2-6-1,2-3-55,1-5-77,1-2-253,2-4-12,1 0-77,1-2-220,1 1 203,2 2-197,-2 2 233,2 4-35,-3 6 45,1 5-106,-3 6 102,1 5 60,-4 5-48,2 3 109,-4 4-171,1 4 140,-2 0-169,2 6 258,0 1 251,1 9 85,0 4 166,2 7-175,2 5-46,2 3-99,0 2 50,2 4-341,1 0 99,2 4-194,-1-1-252,2 1 113,-2-1-201,1-3 222,-3-2 163,-1-3 42,-2-2-18,0-4-181,-5-4-116,1-3-178,-4-6 23,1-3 0,-2-2 0</inkml:trace>
  <inkml:trace contextRef="#ctx0" brushRef="#br2">475 382 10813,'0'3'962,"0"-3"-700,0-7 0,0 6 339,0-1-409,0 5 194,0 3-423,0 9 22,-1 1-39,1 7 55,0 0-105,0 1-9,-1-1-18,1 0 73,0-2 31,1 0 118,0-5 8,1 0-62,2-4 45,1-3-173,2 0-5,2-6-69,0 1-235,1-6-396,2-2-30,3-4-126,0-6 369,2-7 200,-1-6 0,2-4 0</inkml:trace>
  <inkml:trace contextRef="#ctx0" brushRef="#br2">12155 638 10813,'-18'0'509,"13"0"-189,1 2 55,2 1-113,0 3 67,0 6-21,1 4 29,0 10-46,0 4-232,1 7 50,-1 1-178,1 5-65,-1 0 73,1 0-137,0-1 254,0 0-645,0-2 283,1-1-705,-1-2 286,1 0-103,0-4 0,2 2 0</inkml:trace>
  <inkml:trace contextRef="#ctx0" brushRef="#br2">11793 835 10813,'-8'0'1376,"7"0"-1078,1-2 373,2-1-323,3-6 164,1-4-285,3-1-2,2-1-195,3-3 131,-1 2-447,1 0 192,1 2-270,-2 2-50,0 2 242,0 1-227,-3 4 190,-1-1 49,-1 5 105,-1-1-135,-1 2-424,-2 0 37,-1 3-403,-1 4 328,-1 4 0,0 5 0</inkml:trace>
  <inkml:trace contextRef="#ctx0" brushRef="#br2">12044 680 10366,'-9'0'1544,"4"4"-1183,0 1-189,0 7-50,0 2 21,-1 8 1,1-1-111,-1 3 49,2-1-179,0 2-173,1-3 121,1 1-159,2-4 190,0-1 95,1-4-29,2-2 78,1-5-354,2-1 3,2-3-201,2-1 75,2-6-35,1-1 114,-1-5-145,4-4 257,-4-4 34,2-3 128,0-2 0,0-3 0</inkml:trace>
  <inkml:trace contextRef="#ctx0" brushRef="#br1">2472 788 10813,'-18'12'0,"15"-6"0,3-2 0,5 0 364,3-1-69,3-1 233,2 0-538,2-2-62,2 0-325,3-3 237,1-2-539,0-4 243,1-4-313,1-2 315,0-2 190,2-3 0,0-1 0</inkml:trace>
  <inkml:trace contextRef="#ctx0" brushRef="#br2">11833 784 10813,'5'-14'-205,"-4"5"436,0 4 111,-1-2-72,0 3 21,0-3 0,0 4-21,0-3 21,0 3-71,-1-1 32,0 3-32,-1-3-129,0 4 27,-3 0-153,0 0 167,0 0-254,-2 4 155,1 3-198,-1 3-46,0 4 117,-2 4-187,2 1 243,-1 2-59,1 2 105,0 0-12,0-2-144,1 2 97,2-7-77,0 3 59,2-7 87,0 0-45,1-3 44,1 0-31,0-4 77,1 1-55,1-5 66,1 1 59,3 0 38,2-2 13,1 0-36,1 0-81,-1-2-14,2-3 23,0 1-19,0-1 8,-1 0-10,2 3 40,-3-2-167,0 4 118,-1 0-118,-1 0 130,0 6-97,-2 1 66,-1 5-88,-1 4 235,-1 5-116,-2 0 111,1 0-150,-2 2 153,0-2-101,-2 0 113,-2-2-119,-1 1 55,-2-5-30,0 1 41,0-4-105,-1-1 34,-1 0-18,0-4 40,-2-2-234,0-2 44,-2 1-222,0-4-195,1 2 101,-1-4-161,2 0 159,3-1-201,-1-4 30,3 0-129,1 0 191,2 1-15,1-1 239,2 2-74,0-4 270,1 0-1,0-3 1</inkml:trace>
  <inkml:trace contextRef="#ctx0" brushRef="#br1">2750 764 10813,'-21'1'1684,"16"0"-1412,1 0-88,3 2-22,1 1-110,1 0-1,2 0 0,2 1-184,4-3 31,2 0-164,2-2 156,4-2-461,1-2-42,4-8-481,1-2-1,3-5 1</inkml:trace>
  <inkml:trace contextRef="#ctx0" brushRef="#br1">1971 868 10813,'-15'2'1639,"11"-2"-1542,6 0 39,2 0-26,8 0 67,0 0-74,4-1-271,3-1 39,1-2-190,4-2 186,0-1-416,3-2-16,1-2-442,2-1 0,1-3 0</inkml:trace>
  <inkml:trace contextRef="#ctx0" brushRef="#br1">1418 946 10813,'-13'1'1772,"10"-2"-1618,1-1-36,2-2-224,3-1 253,4-2 0,5-2 115,4 0 0,5-2-666,2-1-106,4-1-651,2-3 60,2-2 0,1-3 0</inkml:trace>
  <inkml:trace contextRef="#ctx0" brushRef="#br0">6700 1205 8720,'5'2'1858,"-3"0"-1479,0-2-130,0-2 13,0 2 0,0-2 29,1 2-22,-1-2-277,0 2-150,1 0-168,-1 0-9,0 0 316,0 0 8,1 0 163,0 2-35,0 0 0,1-2 0,1 3-96,-1-1 196,3 0-40,-2 0 89,1-2-18,0 1-139,2-1 60,0 2 23,2-2 94,0 0-109,0 0 57,1 0-128,2 0-15,0 0-35,1 0 9,1 0-7,0 0-23,2 0-33,-1 0-1,0 0-75,2 0 164,-2 0-99,1 0 99,-1 0-50,1 0 45,-1 2-75,0 0 93,0 1 46,0-1-22,1 2 50,-1-1-35,0 1-51,2-1 57,-1 1-91,3-3 19,-1 3-12,2-2 36,0-1-16,2-1-12,1 0-21,-1 0-17,3 0-28,-1 0 23,0 0-35,2-1-1,-1-1 23,1-2-28,0 1 39,-2-2 13,1 1-15,-1 1 15,-1-1-21,0 2 19,-1-1-12,0 1 16,0 0-45,-2 0 22,1 1-23,-3 1 29,2-2 2,-3 2 2,2 0-2,-2 0 0,1 0-45,-3 0-10,2 0-7,-1 0 28,0 0 20,0 0 17,0 0-24,0-2 37,0 2-29,3-2 31,-3 1-41,2-3 7,0 2-5,0-1 8,1-1 4,-1 3 0,1-3 6,-3 1-3,2-1 16,-3 1-15,2 1 11,-2-2 3,-2 3-11,2-3 13,-2 2-20,2-1-4,-3 1 3,1 0-1,0 1-31,-3-1 28,1 0-29,0 0 35,-2 2 1,0-1 1,0 1-2,0 0 2,-2-2-35,1 2 22,-1 0-28,0-2 48,1 2-18,-1 0 17,0-2-19,-1 2 20,0-1-13,1-1 15,-2 0 5,0 2-14,0-2 17,0 2-22,0-2 6,0 2-2,2-1 6,-1 1-45,-1-2 14,1 2-23,0 0 25,1-2-13,-1 2 19,0 0-21,1-2 24,-1 2-16,1-1 8,-1 1-14,1-2 28,-1 2-9,0 0 8,0-2-10,0 2-1,-1-2 1,0 2 1,-1 0 1,0 0 37,-1-1-24,0 1 28,-2 0-32,1 0-3,-2 0 0,1-2 5,0 2-26,-2 0 21,1-2-21,0 2 19,0 0-4,1 0 1,-1 0-6,1 0-26,0 0 18,1 0-20,0-2 55,0 2-19,1 0 19,-2-1-27,1 1 0,0-2 0,0 2 1,1 0 51,-2-2-33,0 2 37,0 0-41,0 0-5,-1 0 13,0-2-9,0 2 15,0 0-46,1 0-4,-1 0-9,1 0 14,0 0 25,0-1 3,2 1-7,-1-2 3,1 2-2,0-2 3,1 0 44,-1 1-35,0-1 37,-1 2-43,0-2-4,0 0 10,-1 1-7,0-1 15,0 2 52,-1 0-4,0-2 48,1 2-80,-1-2-15,1 2-25,-1-1 2,0 1-1,1 0 19,-1-2-18,2 2-2,-2 0-8,0 0-4,1-2-4,-1 2 32,1 0-17,0-2-7,0 2-15,1-1 30,0 1-17,1-2 35,-1 0-17,2 0-2,-1 1 4,2-3-3,-1 2-11,0 1 8,0-1-8,1 0 12,0 0-1,0 1 2,1-1-1,-2 0-23,1 2 17,-1-2-21,-1 2-48,1 0-95,-1-2-23,0 2-23,-1 0-19,2 0 66,-2 0-51,2 0 45,-1 0-456,2 0-153,0 0-288,1 0-159,1 0 150,1 0-191,0 0-1,1 0 1</inkml:trace>
  <inkml:trace contextRef="#ctx0" brushRef="#br0">985 1230 8720,'5'2'1858,"-3"-1"-1479,0-1-130,0-1 13,0 1 0,0-2 29,0 2-22,0-2-277,0 2-150,1 0-168,0 0-9,-1 0 316,0 0 8,1 0 163,0 2-35,0 0 0,1-2 0,1 3-96,-1-1 196,2 0-40,-1-1 89,2-1-18,-1 2-139,2-2 60,0 2 23,1-2 94,2 0-109,-1 0 57,1 0-128,2 0-15,0 0-35,1 0 9,1 0-7,0 0-23,1 0-33,1 0-1,-1 0-75,2 0 164,-2 0-99,0 0 99,1 0-50,-1 0 45,1 2-75,-1-1 93,0 3 46,0-2-22,0 1 50,1 1-35,-1-1-51,2 1 57,-1-1-91,3-1 19,-1 1-12,2-1 36,0 0-16,2-2-12,0 0-21,1 0-17,2 0-28,-1 0 23,0 0-35,1-2-1,1 0 23,0-1-28,-1-1 39,0-1 13,0 2-15,-2-1 15,1 1-21,-1 1 19,-1-2-12,0 3 16,-1-1-45,0 0 22,-1 0-23,-1 2 29,0-1 2,-1 1 2,0 0-2,0 0 0,-1 0-45,-1 0-10,1 0-7,-1 0 28,0 0 20,0 0 17,0 0-24,-1-2 37,2 2-29,1-2 31,-1 0-41,1-1 7,0 1-5,0-1 8,1-1 4,-1 2 0,1-1 6,-3-1-3,2 1 16,-3-1-15,1 2 11,0-1 3,-3 1-11,2-1 13,-2 1-20,1-2-4,-1 3 3,0-1-1,-1 0-31,-1 0 28,0 1-29,-1-1 35,0 2 1,-1-2 1,0 2-2,-1 0 2,-1-2-35,2 2 22,-2 0-28,0-1 48,0 1-18,1 0 17,-1-2-19,-1 2 20,0-2-13,0 0 15,-1 1 5,1 1-14,-1-2 17,0 2-22,0-2 6,0 2-2,1-2 6,1 2-45,-2-1 14,1 1-23,0 0 25,0-2-13,0 2 19,1 0-21,0-2 24,-1 2-16,1-2 8,-2 2-14,3-1 28,-2 1-9,0 0 8,0-2-10,-1 2-1,0-2 1,1 2 1,-2 0 1,0 0 37,-1-2-24,0 2 28,-2 0-32,1 0-3,-2 0 0,0-1 5,1 1-26,-2 0 21,1-2-21,0 2 19,0 0-4,1 0 1,-1 0-6,2 0-26,-1 0 18,1 0-20,0-2 55,0 2-19,1 0 19,-2-2-27,1 2 0,0-2 0,0 2 1,0 0 51,-1-1-33,0 1 37,0 0-41,0 0-5,-1 0 13,1-2-9,-1 2 15,0 0-46,1 0-4,-1 0-9,1 0 14,0 0 25,0-2 3,2 2-7,-1-2 3,1 2-2,0-1 3,0-1 44,0 0-35,1 0 37,-2 2-43,0-1-4,0-1 10,-1 0-7,0 0 15,0 2 52,-1 0-4,0-1 48,1 1-80,-1-2-15,1 2-25,-1-2 2,0 2-1,1 0 19,-1-2-18,1 2-2,-1 0-8,0 0-4,1-1-4,-1 1 32,1 0-17,0-2-7,1 2-15,0-2 30,0 2-17,1-2 35,-1 1-17,2-1-2,-1 0 4,1-1-3,0 1-11,0 0 8,1 0-8,0 1 12,0-1-1,0 0 2,0 0-1,-1 1-23,2 1 17,-2-2-21,-1 2-48,1 0-95,-1-2-23,0 2-23,-1 0-19,1 0 66,-1 0-51,2 0 45,0 0-456,1 0-153,0 0-288,1 0-159,0 0 150,3 0-191,-1 0-1,1 0 1</inkml:trace>
  <inkml:trace contextRef="#ctx0" brushRef="#br1">1874 2359 10813,'-14'3'1997,"10"-2"-1130,3-1-298,0-2 59,1-2-301,0-7-74,0-6-29,1-9 20,1-7-53,2-8-40,1-5-52,2-6-9,0-3 0,1-4-1,1-2-27,0-1-163,0 1 20,0-1-89,-1 5-341,0-2 82,-2 11-294,-1 2 273,-1 13 290,-2 6 140,0 9-13,0 7 198,-2 6-149,1 9 97,-1 7-102,0 13-117,0 10-9,0 12 16,0 8 323,2 3 183,2 2 219,4 2-100,2-2-269,4 1-241,1-4 6,1-2-39,0-4-192,1-3-4,-2-5-207,2-1-262,-3-8 167,1-2-207,-2-5 240,0-6 133,-2-2-279,-3-6-71,0-2-285,-1-4 0,0 0 0</inkml:trace>
  <inkml:trace contextRef="#ctx0" brushRef="#br1">2342 2441 10813,'7'-16'1308,"-4"6"-1207,-1-1 49,0-5-58,-1-3-10,-1-8 1,0-4-1,0-8 342,1-4 118,0-5 192,2-5-86,0-1-456,3-4-52,1 2-235,2 1 177,0 3-412,2 3 173,-1 4-303,2 2 236,-3 8 162,0 4 54,-2 9-73,-2 6 9,0 5-174,-3 5 111,1 5-79,-1 6 440,0 7-135,-2 10 315,1 7 60,-1 11-98,0 5 134,2 5-175,1 4-200,4 3-68,1 0-19,4 0-461,1-1 242,2-2-331,-1-6 218,1-2 224,-1-8-33,0-1 155,-1-7-248,0-3-324,-1-5-122,-1-4-134,0-6-2,-2-2 81,-1-3-204,0-2 0,-1 0 1</inkml:trace>
  <inkml:trace contextRef="#ctx0" brushRef="#br1">2708 2447 10813,'3'2'2098,"-2"-1"-1737,1-3-19,0-1-80,1-4-31,1-5-97,0-4 68,1-7-60,0-4 89,0-8 23,-1-3 6,-1-5 10,0-2-8,-1-3-83,1 0-42,0-3-47,2 1 9,0-1-44,1 4-3,0 2-290,1 7-112,-1 4-87,1 7 57,-2 7 114,1 5 48,-2 6 10,1 3 236,-3 4 40,2 5 191,-2 5-203,2 7 180,-2 8-135,2 8 187,-1 6-147,2 5-15,1 3-19,1 4-29,1 0 59,1 3-76,0-2 35,1 1-243,-1-3-607,0-4 14,0-1-337,-1-6-105,-1-3 316,-1-6-286,-1-6 493,-1-4 189,-1-6 163,0-2 0,1-2 0</inkml:trace>
  <inkml:trace contextRef="#ctx0" brushRef="#br1">1260 2478 10632,'-13'0'-180,"9"-1"902,1 0-122,1-3 496,2-2-527,0-4-223,0-2-218,0-4 43,0-4-98,0-4 54,0-7-17,0-6 42,0-3-46,-1-6 88,1-1-100,-1-2-136,1-1 51,0 0-220,2 0 221,2 5-15,3 2 131,1 6-41,2 3-160,-1 6-47,0 5-116,-2 6 30,0 6 56,0 3-1,-1 4 31,1 2 39,0 5 243,2 4-21,1 9 173,1 9-63,1 9 24,1 8-88,2 5 16,-1 4-145,2 4 71,1 1-53,1 1-102,0-1-275,1-3-28,0-2-80,-1-5 173,0-3 166,-1-6-7,-2-4-41,0-7-374,-2-4 1,-1-5-227,0-6-264,-2-2 384,0-4-363,-1-5 460,0-2 0,1-2 1</inkml:trace>
  <inkml:trace contextRef="#ctx0" brushRef="#br2">54 2048 10813,'-2'16'-1608,"0"-11"1559,1-3 256,0-2 271,0 1-51,0-1 12,0-1-302,0 1 19,0-2-16,1-2-87,-1 3 63,0-3-81,0 1 96,1 1 11,0-2-15,-1 3-16,1-1-55,-1-2-32,1 3 7,-1-3 23,1 2-53,0-1 69,0-1-72,0 1 82,0-3 5,0 1 5,1 0-3,-1-2-120,2 0 80,0-2-102,2 2 122,0-2-13,2 1 8,0-3-26,0 2-29,0-1 30,0 1-29,0 0 55,-1 0-11,1 1-3,0-1 2,-1 0 18,0 0-16,0 2 25,0 0-26,0 2 25,-1-2-21,1 2 20,1-2-22,-1 0 14,0 1-10,0-1 13,0 2 17,1 0-125,-1 0 96,2 1-105,-1 1 2,-1 1 71,1-2-78,-1 1 44,0 1 32,-1 0-40,0 2 44,2 0-10,-2 0 4,0 0-26,0 0 18,1 0 79,-1 0-52,1 2 70,-1 1-95,1 5-28,0 2 21,-1 4-11,0 4 87,-1 3-36,-1 2 37,-1 3-54,0 2 20,-1 2-7,0 0 12,0-1-96,0 1 52,0 0-61,0 2 77,0-1 2,0 1-1,0-2 10,-1 1-50,0-1-30,-1 0 7,0 0-13,0-4 23,1-1 22,-1-2-29,1-2 21,-1-2 10,1-1-15,0-3 11,-2-2 80,1-1 23,1-2 6,-2 1-20,1-2-69,-2 0 1,0-2 1,0 1 134,-2-1-12,-1 0 42,0 0-38,-1-1-22,2-3-30,-1 2 37,0-1-176,0-2 83,-1-1-70,0-1 105,2 0-29,-1-3 17,1-2-36,0-4 37,0-3-12,3-2 7,0-2-26,2-2-133,0 2 11,1-3-39,2-2 72,0 2 4,4-2 35,4 0-47,1-2 54,1 2 12,2 0-14,-1 1 10,1 3 89,1 3 28,-1 1 0,1 3-17,0 5-94,0 1 20,0 2-11,1 4 83,-1 3-136,2 6 31,0 3-57,0 4-114,-1 3 56,-1 0-14,1 0-277,0 2 171,-2-4-204,0 2 121,-1-2-231,1-3 54,-2 0-157,0-4 194,2-5 78,-2-2-125,2-5-53,2-7-128,0-7 0,2-5 0</inkml:trace>
  <inkml:trace contextRef="#ctx0" brushRef="#br2">297 1946 9502,'-6'-4'-1311,"4"-1"1311,2-4 548,0 1-97,0-5 379,0 3-263,0-4-145,0 2-60,0-1-70,1 3-40,0 1-34,1 0 15,-1 2-16,0 4 63,0-1 64,-1 2-52,1 8 32,0 2-90,-1 15 41,0 5-58,0 9 38,2 4-83,-2 6-71,1 0-12,0 4-21,1 2-233,0-2 151,0 0-253,0-4 259,0 2-340,-1-3 204,1-4-255,-1-3 181,0-11 105,0-2 55,0-7-64,-1-3-80,1-7-459,0-2-177,1-4-324,0-3 0,2-1 0</inkml:trace>
  <inkml:trace contextRef="#ctx0" brushRef="#br1">1850 2156 10813,'-14'15'413,"9"-11"241,2-4-299,4 1 115,2-1-272,7 0-93,4-2-1,4-2 325,4-3-330,2-3 223,3-1-307,1-1-787,0-1 270,1 1-537,-1 0 295,1 0 153,-1 1-122,0-1 0,0-1 1</inkml:trace>
  <inkml:trace contextRef="#ctx0" brushRef="#br1">2398 2203 10813,'-24'1'919,"19"0"-172,5-2 619,7 1-1386,2-2-136,4 0-715,0-2 414,2-2 89,1 0 62,2-2 60,0-1-393,3 0 204,1-2-246,1 1 211,2-2 135,-1 0 0,2-2 0</inkml:trace>
  <inkml:trace contextRef="#ctx0" brushRef="#br1">1347 2173 10813,'-38'11'2865,"28"-7"-2412,4-1-61,6 3-130,1 2-634,3 1 187,3 1-418,4-3 458,4 1 150,4-3 158,4-1 20,5-2-409,3-2-585,3-3-123,2-3-343,1-5 480,1-3-1,1-5 1</inkml:trace>
  <inkml:trace contextRef="#ctx0" brushRef="#br1">2726 2273 10813,'-18'20'608,"13"-12"230,6-3 332,5-1-147,6-1-760,7-2-147,4-3-392,5-2 212,1-3-900,3-3 277,0-3-688,0-3 448,1-6 145,0-3-1,1-4 1</inkml:trace>
  <inkml:trace contextRef="#ctx0" brushRef="#br0">7765 2883 10813,'-14'0'-1656,"7"0"1704,-1-1-68,1 1 235,0 0-128,0-2 135,-2 2 40,2-2 13,0 0-31,0-1-119,1 1 13,-1-1 79,0-1-46,1 2 54,1-1-79,0 1-62,0 0 61,0 1-57,1-1 88,-1 0-172,-1 0 118,2 2-125,-1 0 155,1 0-156,-1-1 101,0 1-119,0 0-20,-1 0 110,0 0-116,0 0 97,-1 0 17,1 0-30,-1 1 15,1-1-54,-2 2 36,1 2-42,1-1 57,-2 4 2,2-2-17,-1 2 13,-1 0 2,1 2 31,0-2-15,0 2 11,1 0-18,-3-1-7,3 1 17,0 0-17,-1 2 8,2-3-8,-1 3 6,0-2-38,0 1 37,1 1-36,1-1 39,-1 1-25,2 1 12,-2 2-15,2-2 20,0 2 30,0 1-23,-1-1 20,2 0-27,0 1-3,0-2 9,-1 2 2,2 1-3,-1 0 3,0 0-9,0 1 12,1-1-1,-1 2 6,1-2-7,1-1-25,-1 1 13,1 0-15,0-2 25,-1 2 30,1 0-22,0-1 21,0 1-81,0 2 35,0-2-30,0-1 44,0 1 4,0 0-5,0 2-1,0-3-1,1 3 4,-1-2-7,1-1 4,1 1 61,0-2-46,1 2 58,0-2-70,1 2-35,0-2 24,0 0-27,0 0 43,0 0 6,0 2-17,0-2-11,1 0-18,-2 0-7,2 0 6,-2-2 11,1 1-9,0-1 8,0 0-11,-1 1-1,2-1 1,-2 2 1,1-4-5,0 4-14,0-1 9,0-3-8,0 3 25,1-3-5,0 1 5,-1-1 10,0 1-14,0-3 14,0 1-18,0 0 26,1 2-19,-1-4 21,1 3-26,-1-3 2,1 0-1,-1 0 9,2 0-31,-1 0 24,0 0-24,0-2 25,2 4-13,-1-3 11,1 2-12,-1-1 0,1 2 7,0 0-12,1 0 13,0-1-23,-1 1 16,0 0-19,0 0 22,0 0-2,0-2 2,-1 0-1,0 0 1,0-2 27,0 0-20,-1 0 18,2 1-23,-1-3-1,0 1 2,0-1 15,0-1-13,1 1 13,0 1-14,-1-2 4,1 1-3,0 1 8,0-2-6,1 1-39,1 1 27,0-3-32,0 3 40,0-2-2,1 1 0,-1-1-5,1 0 2,-1 1 1,2-3-1,-1 2-25,1-2 18,-1 2-22,2-1 27,-2 1-23,1-2 16,-2 0-17,2 0 20,-2 0 20,1 0-16,-2 0 15,2 0-21,-2 0 20,0-2-15,0-1 16,0-1-20,1-3 2,-1 0 1,0 0-14,0 0 13,0-2-14,2 1 18,-2 1 12,-1-2-8,1 0 7,0 0-12,-1-1 20,0-1-14,-1 1 15,1-3-21,-1 1-18,1-2 12,-1 0-12,0-3 19,0-1 1,1-3 4,-1 2-30,0-2-6,1-1-4,-2 0 5,0 1 12,1-2 6,-1 0-9,0-2 6,0 3-9,2-7 3,-1 3-5,-1-2 8,1 0 30,-1 0-22,1 0 23,-1 1 8,0 1-25,0 0 29,-1-1-11,0 3-14,0 1 16,-1-2-18,0 3 12,-1-3-5,1 2 9,-1 0-10,-1-1-24,1-1 21,-1 2-19,0-1 24,-1 1 2,1 0-2,-1 0 0,0-1-24,0-1 16,0 1-18,0 1 21,-1-2-5,1 3 2,-2-1-6,0 2 33,0-2-24,-1 2 25,0-2-26,-1 0 22,1 2-14,-1-2 16,0 2-18,0 0-16,0 2 12,-1-1-13,-1 3-15,2 1 22,-2 0-23,0 2 7,-1-2 14,0 4-18,-1-2 21,0 2-7,1 0 4,-1-1-9,1 3 9,-2-3-11,1 3 7,-1-1-8,1 1 8,-2 1-4,1 2 4,0-2-2,-1 1 1,1 0 2,-3 1-1,2 2-25,0 0 18,-1 0-20,1 1 25,1-1-1,0 0 0,-2 1-2,2 1 1,-1-1 5,0 1-4,-2-1 3,1 2-4,0-1 5,0 1-3,-1 0 5,1 2-2,-1-1-3,0 1 5,-1 0 23,1 0-20,-1 0 23,0 0-28,0 1 29,-2-1-21,2 4 23,-2 1-28,-1 4 24,0 1-17,-2 3 22,-1 4-25,-1 1 48,-1 1-35,-1 2 39,-1 2-58,-1 0 18,1 1-16,-1 1-62,1-2 14,4-2-71,-1-2 77,5-3-252,1 0 98,2-2-177,3-4 170,3-1 64,1-4 32,3 1-22,0-3-710,3 1-161,2-3-695,5-2 39,6-1-1,4-3 1</inkml:trace>
  <inkml:trace contextRef="#ctx0" brushRef="#br0">6728 2973 10622,'-3'-5'360,"1"3"-286,1 0-10,0 0-8,-1 1-22,1-1 167,0 0-107,-1 2 109,2-2 70,-1 1-148,1-1 192,-1 0-157,1 0-9,0 1 28,0-1-63,0 0 45,0-1-28,0 1-126,0-3-59,1 1-32,0 0-118,2 1 90,0-2-32,-1 1 53,1-1 97,0 3 27,0-3-31,-1 3 0,0 0-1,0 1-3,0-1 9,0 2 7,-1-2 272,0 2-57,0-2 114,0 2-71,0 0-185,0-1 80,0-3-89,1 2-47,0-1 33,3-1-21,-2 3-23,2-3-9,-1 1-13,1-1 19,1 2-56,0-1 84,3 1-88,-1-1 89,-1 1 20,3 2-64,-2-2 40,3 2-89,-1 0 75,0 0-101,1 0 89,1-2 88,0 2-46,0 0 108,1-1-73,0-1-34,0 0 39,2 0-45,-1 0-8,2-1 16,1-1-7,1 1 0,0-1-49,1 1 28,0-2-31,0 1-33,0 1 61,1-1-68,0 1 82,0-1-52,1 2 33,1 1-42,1-1 40,0-2-8,1 3 3,0-1-8,0 0 7,-1 2-14,1-3 8,0 1 67,-1 0 83,0-1-33,1 1 28,-1-2-90,1 1-27,0-3 17,-2 3-34,1-2-2,-3 1-3,3 1 11,-3-1-53,0 1 39,-1 1-42,0 0 44,-2-1-2,2 1 2,-2 2-8,1-4 6,-2 4 13,0-1-10,0-1 12,-1 0 8,0 0-18,-1 1 20,0-1-19,1-2-8,-2 3 8,1-3-6,1 2 8,-1 1-3,0-3 4,0 4-2,0-2 3,0 1-2,2-1 1,-2 2-51,2 0-2,0 0-11,-1 0 14,2 0 56,-1 0-19,1 0 18,-1 0-23,1 0 50,-2 0-37,0 0 39,1 0-45,-1-2 0,0 0 4,1 1-4,-2-1 35,2 0-24,-2-2 35,-1 3-30,2-1-21,-2 0 15,0 0-23,2 1-26,-2-1 38,0 0-40,1 2 44,-1-2-34,-1 1 19,2 1-23,-2 0 48,0-2-12,-1 2 10,0 0-17,-2-2-5,1 2 3,-2 0-5,1 0 43,-2 0-7,1-2 17,0 2-15,0-1-41,-1-1 20,0 2-18,0-2 24,-1 2-9,1-2 7,1 1-6,-2 1 5,1-2-2,1 2 0,-1-2-1,1 0-44,-1 2 31,-1-1-37,0 1 29,0-2 9,-2 2-9,1-2 14,-1 0 12,1 2-12,-2-1 12,0 1-15,0 0 12,1-2-8,-1 0 9,2 0-8,-1 2-1,1-1 2,-1 1-2,2-4 1,-1 4 0,0-2 5,-1 2-7,1-1-2,0 1 0,0 0-2,0-2-24,0 2 20,-1 0-23,-1 0 28,0 0 7,0 0-6,0 0 6,-1 0-18,0 0 7,1 0-6,-1 0 8,0 0-3,1 0 3,0 0-5,1 0 3,-1 0-4,1 0 3,0 0-1,0 0 32,1 0 9,0 0 2,0 0-7,1 0 3,1 0 5,-2 0 4,0 0-32,0 0-4,-1 0-21,0 0 32,-1 0-5,-1 0 10,0 0-4,0 0-143,-1 0 104,0 0-123,1 0 138,-1 0 40,0 0-37,1 0 40,0 0-48,0 0 0,1 0 1,-1 0-1,0 0 22,0 0-15,0 0 19,0 0-294,-1 0 151,0 0-515,-1-2-79,1-1-117,-1 1-80,0-3 253,0-1 224,0-1-338,0 0 46,3-5-373,2-2 0,3-4 1</inkml:trace>
  <inkml:trace contextRef="#ctx0" brushRef="#br0">2049 2908 10813,'-15'0'-1656,"9"0"1704,-2-2-68,1 2 235,0 0-128,-1-2 135,0 2 40,1-1 13,0-1-31,0-2-119,1 3 13,-2-3 79,2 1-46,0 1 54,1-2-79,0 3-62,0-1 61,0 0-57,0 0 88,0 1-172,0-1 118,1 2-125,-1 0 155,1 0-156,-1-2 101,0 2-119,-1 0-20,0 0 110,1 0-116,-1 0 97,-1 0 17,1 0-30,-2 2 15,2-2-54,-1 2 36,0 1-42,1 1 57,-2 3 2,1-2-17,0 2 13,0 0 2,0 2 31,0-2-15,0 2 11,0-1-18,-1 1-7,2 0 17,0 0-17,-1 1 8,2-1-8,-2 1 6,1-1-38,1 2 37,0-1-36,1 1 39,-1-1-25,2 3 12,-2 1-15,1-2 20,1 2 30,0 0-23,0 0 20,1 0-27,0 2-3,0-4 9,-1 4 2,2 0-3,-1 0 3,0-1-9,0 3 12,1-2-1,-1 1 6,1-1-7,1 0-25,-1 0 13,1 0-15,0-2 25,-1 1 30,1 1-22,0 0 21,0 0-81,0 1 35,0-1-30,0 0 44,0 0 4,0 0-5,0 1-1,0-1-1,1 1 4,-1-1-7,1 0 4,1 0 61,0-2-46,1 2 58,0-2-70,1 2-35,0-2 24,-1 0-27,1 0 43,0 0 6,1 1-17,-1 0-11,1-1-18,-2 0-7,2 0 6,-2-2 11,1 0-9,-1 1 8,1-1-11,-1 0-1,3 0 1,-3 2 1,1-3-5,0 3-14,0-2 9,0-1-8,0 1 25,0-1-5,1-1 5,-1 1 10,1-1-14,-1-1 14,0 0-18,0 0 26,1 1-19,-1-3 21,0 4-26,0-4 2,1 0-1,0 0 9,1 0-31,-1 0 24,0 0-24,0-2 25,1 4-13,0-4 11,2 4-12,-2-2 0,1 2 7,0-1-12,0 1 13,2 0-23,-2 0 16,0 0-19,0-1 22,-1 1-2,1-2 2,0 0-1,-1 0 1,0-2 27,0 1-20,-1-1 18,1 0-23,0-1-1,1-1 2,-1 1 15,0-2-13,1 1 13,-1 1-14,0-3 4,2 3-3,-1-1 8,0-1-6,1 2-39,0-1 27,2-1-32,-1 1 40,0-1-2,0 2 0,1-3-5,0 1 2,-1 2 1,1-4-1,1 1-25,0-1 18,-1 2-22,1 0 27,0 0-23,0-2 16,-2 0-17,1 0 20,0 0 20,0 0-16,-2 0 15,1 0-21,0 0 20,-1-2-15,0-2 16,0 1-20,0-4 2,1 0 1,-1 0-14,0 0 13,0-2-14,1 0 18,0 2 12,-2-2-8,1 1 7,-1-1-12,0-2 20,1 1-14,-2-1 15,1-1-21,-1 0-18,0-2 12,0 0-12,1-4 19,-1 1 1,1-5 4,-1 3-30,0-2-6,0 0-4,-1-2 5,1 2 12,0-2 6,-1 1-9,0-3 6,0 2-9,1-5 3,0 2-5,0-2 8,0 0 30,-1-1-22,1 1 23,-1 2 8,-1 0-25,1-1 29,-1 1-11,1 1-14,-1 3 16,-1-3-18,0 2 12,-1-1-5,1 1 9,-1 0-10,-1-2-24,1 1 21,-1 1-19,0-2 24,-1 3 2,1-1-2,-1 0 0,0-2-24,0 1 16,0-1-18,0 2 21,-1-1-5,1 1 2,-2 0-6,0 2 33,0-2-24,-1 2 25,0-2-26,-1 1 22,1 1-14,-1-2 16,-1 2-18,1 0-16,0 1 12,0 1-13,-2 1-15,2 3 22,-2-1-23,0 2 7,-2-2 14,1 4-18,0-2 21,-1 1-7,1 1 4,-2 0-9,2 1 9,-1-1-11,0 1 7,-1 1-8,0-1 8,0 3-4,0 1 4,0-2-2,-2 0 1,2 2 2,-2 0-1,1 2-25,-1 0 18,1-1-20,0 3 25,1-3-1,-1 1 0,0 2-2,1-1 1,-1 1 5,-1-1-4,0 1 3,0 1-4,0-2 5,-1 3-3,1-1 5,0 2-2,-2-2-3,2 2 5,-2 0 23,0 0-20,1 0 23,-1 0-28,-1 2 29,0-2-21,1 3 23,-3 3-28,1 2 24,-1 3-17,-2 1 22,-1 6-25,-1-1 48,-1 3-35,-1 1 39,-2 2-58,1-1 18,-1 3-16,1 0-62,0-3 14,4-1-71,-1-1 77,5-4-252,0-1 98,4-1-177,2-3 170,3-2 64,1-4 32,3 0-22,-1-1-710,5-1-161,1-1-695,5-4 39,6 0-1,4-3 1</inkml:trace>
  <inkml:trace contextRef="#ctx0" brushRef="#br0">1034 4495 9127,'-5'0'383,"2"0"-328,1 0 45,1 0 28,0 0 165,-1 0-102,2-2 93,-1 2-176,1-3 77,0 1-82,0 0 94,0-1-115,0 1 136,0 0-99,0 0 99,0 1-62,0-1 53,0 0-19,0 0-18,0 0-108,1 1-31,0-1-16,2-2 9,1 3 3,0-1 3,1 0 75,1 0-52,0-1 64,2 1-93,1-1 28,0-1-21,0 2 24,2-1-13,-1-1 5,1 1-13,0 1-6,1 0 17,-1-1-18,0 1 19,2 0-8,-3 2 2,2-1-5,-1-1 40,2 2-9,-1-2 15,0 0-16,1 1-19,-2-1 4,1 2 3,0-2-3,-1 0 3,1 1-3,-1 1-3,2 0-80,-1 0-19,1 0-11,0 0 24,0 0 47,0 0 17,1 0-23,-2 0 26,1 0-18,1 0 12,-1 0-26,1 0-46,1 0 31,-1 0-33,2 0 51,0 0 5,-1 0-6,3 0 4,-2 0 52,2 0-35,-1 0 37,1 0-50,-2 0 67,2-2-47,-1 0 51,1 0-59,0 1-33,-1-1 31,1-2-29,-1 4 16,0-1 11,2 1-7,-3 0 15,2 0-72,-1 0 48,-1 0-60,1 0 33,0 0 23,0 0-28,-1 0 26,3 0-3,-3 0-7,3 0 4,-2 0 0,2 0 110,-2 0-78,2 0 82,-1 0-100,0-2-2,1 2 8,-1-2-6,2 0 157,-2-1 33,1 1 25,0-2-83,1 3-82,-1-1-48,1-2 69,-1 3-124,1-1 93,-1 0-95,-1 0 116,-1 1-8,1 1 1,-2-2-5,0 0-99,-1 2-19,0-2-18,0 2 22,-1 0 50,0-1 19,0 1-32,0-2 42,-1 2-17,1 0 18,-2 0-11,1 0 26,-2 0-17,1 0 19,-2 0-22,0 0 24,0 0-15,-1 0 17,0 0 66,-1 0-66,1 0 73,1 0-90,-2 0 7,1 0-6,-2 0 11,3 2 55,-2-2-27,0 0 34,0 1-48,1-1-123,-1 0 88,0 2-88,0-2 120,-1 2-5,1-2 6,0 0-17,-1 2-135,-1-2 89,1 0-110,-1 0 119,0 0 2,2 0-30,-2 0 28,-1 0 157,1 0-70,-1 0 146,0 0-170,1 0-10,0 0-31,-1 0 6,0 0 3,1 0 12,-1 0-9,1 0 18,-1 0-61,1 0-2,0 0-17,-1 0 10,0 0 10,1 0-6,-1 0-9,1 0 10,0 0 16,-1 0 8,0 0-8,1 0 2,-1 0-2,1 0 1,-1 0-2,0 0 12,0 0-8,0 0 8,0 0-3,0-2-3,-1 2 5,0 0-6,1-2 14,-1 2-10,-1 0 10,2 0 19,-2-2-21,1 2 22,-1 0-28,-1 0 4,1 0-1,-1-1 2,1 1 1,-1-2-16,0 2 13,1-2-11,-1 2-28,0 0 28,0 0-29,2 0 37,-1 0-11,0 0 7,0 0-13,0-2 17,0 2-8,0-1 7,1 1-10,-1 0 4,0-2-4,0 2 3,1-2 31,0 2-16,-1-2 23,0 2-27,1 0 18,-1-1-17,1 1 21,0 0-24,0 0 7,-1-2-6,1 2 7,0-2-17,1 2 13,-1 0-12,0-2 12,1 2-1,0-1-1,-1 1 1,2-2-16,-2 2 19,3-2-18,-3 2 21,2 0-21,-1-2 10,0 2-11,0-1 12,-1 1-8,0 0 5,2 0-5,-2 0 44,-1-2-25,1 2 27,-2 0-36,1-2 49,-1 2-34,-1 0 37,1-2-1477,-1 2 478,0 0-1220,0-3 837,0-4 0,0-2 0</inkml:trace>
  <inkml:trace contextRef="#ctx0" brushRef="#br0">1013 2997 10622,'-4'-5'360,"2"3"-286,1 1-10,0-1-8,-1 0-22,1 0 167,0 1-107,0 1 109,1-2 70,-1 0-148,1 0 192,-1 1-157,1-1-9,0 0 28,0 0-63,0 1 45,0-3-28,0 2-126,0-3-59,1 2-32,0-1-118,1 1 90,1-3-32,-1 3 53,1-2 97,1 3 27,-1-4-31,-1 5 0,0-1-1,0 0-3,0 0 9,0 2 7,-1-1 272,0 1-57,0-2 114,0 2-71,0 0-185,0-2 80,0-1-89,1 1-47,0-2 33,2 1-21,-1 1-23,2-1-9,0-1-13,0 1 19,1 1-56,0-2 84,2 3-88,0-3 89,0 2 20,2 2-64,-2-1 40,2 1-89,1 0 75,-1 0-101,1 0 89,0-2 88,2 2-46,-1 0 108,0-2-73,2 0-34,-1 1 39,1-1-45,1 0-8,1-1 16,1-1-7,1 1 0,0-1-49,1 1 28,-1-3-31,2 3-33,-2-1 61,3 1-68,-2-1 82,2 1-52,-1 1 33,3 0-42,0 0 40,0-1-8,1 1 3,-1 0-8,2 1 7,-2 1-14,1-4 8,0 2 67,-2 1 83,2-3-33,0 2 28,-1-1-90,1-1-27,-1-1 17,0 2-34,-1-3-2,-1 3-3,2-1 11,-3 1-53,0-1 39,-1 2-42,0 1 44,-2-3-2,1 2 2,0 2-8,-1-3 6,0 3 13,-1-2-10,0 0 12,-1 1 8,-1-1-18,1 0 20,-1 0-19,0-1-8,0 1 8,0-1-6,0 1 8,1 0-3,-1-1 4,0 3-2,0-2 3,0 0-2,2 0 1,-2 2-51,1 0-2,2 0-11,-2 0 14,2 0 56,-1 0-19,0 0 18,1 0-23,-1 0 50,0 0-37,-1 0 39,0 0-45,1-1 0,-1-1 4,1 0-4,-2 0 35,1 1-24,0-3 35,-2 2-30,1 1-21,0-1 15,-1 0-23,1 0-26,0 1 38,-1-1-40,0 2 44,1-2-34,-2 0 19,1 2-23,0 0 48,-1-1-12,-2 1 10,2 0-17,-3-2-5,1 2 3,-3 0-5,2 0 43,-1 0-7,0-2 17,0 2-15,-1-2-41,0 0 20,1 2-18,-1-1 24,-1 1-9,1-2 7,0 0-6,-1 2 5,2-2-2,0 2 0,-1-1-1,0-1-44,0 2 31,0-2-37,-1 2 29,0-2 9,-2 2-9,1-1 14,-1-1 12,0 2-12,-1-2 12,0 2-15,1 0 12,0-2-8,-1 1 9,2-1-8,-1 2-1,1-2 2,-1 2-2,1-3 1,0 3 0,1-2 5,-2 2-7,1-2-2,0 2 0,0 0-2,0-2-24,-1 2 20,0 0-23,0 0 28,-1 0 7,0 0-6,0 0 6,-1 0-18,0 0 7,1 0-6,-1 0 8,0 0-3,1 0 3,0 0-5,0 0 3,0 0-4,1 0 3,1 0-1,-1 0 32,1 0 9,0 0 2,0 0-7,1 0 3,0 0 5,-1 0 4,1 0-32,-1 0-4,-1 0-21,0 0 32,-1 0-5,-1 0 10,0 0-4,0 0-143,-1 0 104,0 0-123,0 0 138,0 0 40,0 0-37,1 0 40,0 0-48,0 0 0,2 0 1,-2 0-1,0 0 22,0 0-15,0 0 19,0 0-294,-1 0 151,0 0-515,-1-1-79,1-3-117,-1 2-80,0-3 253,0 0 224,0-2-338,0 0 46,3-5-373,2-3 0,2-2 1</inkml:trace>
  <inkml:trace contextRef="#ctx0" brushRef="#br1">8031 2896 10813,'13'-6'175,"-8"2"20,-1-2 200,1 0-132,2-1 27,0-1-20,2-1 21,2-1-28,2-1 76,3 0 20,1 0 29,3 0-185,1 0 52,3 1-136,-1 2 143,3 1-57,0 3 43,-2 1-42,-1 2-52,-1 1-38,-2 2-2,-2 3-53,-3 4 88,-3 4-82,-2 5 5,-4 3-55,-2 3 79,-4 2-19,-3 5 37,-3 1 24,-8 3-36,-2 0 4,-6 1-9,-1-3-54,0-1-19,-1-3 10,0-1 0,0-4 53,1-3-8,2-5 39,1-4-308,2-3 76,1-5-208,2-1-651,1-4-16,3-3-761,-1-7 114,2-3-1,-1-5 1</inkml:trace>
  <inkml:trace contextRef="#ctx0" brushRef="#br0">13302 3192 10813,'-15'0'-1656,"9"0"1704,-2-1-68,1 1 235,0 0-128,-1-2 135,0 2 40,1-2 13,0 0-31,0-1-119,1 1 13,-2-1 79,2-1-46,0 2 54,1-1-79,0 1-62,0 0 61,0 0-57,0 1 88,0-1-172,0 0 118,1 2-125,-1 0 155,1 0-156,-1-2 101,0 2-119,-1 0-20,0 0 110,1 0-116,-1 0 97,-1 0 17,1 0-30,-2 2 15,2-2-54,-1 2 36,0 1-42,1 1 57,-2 3 2,1-2-17,0 2 13,0 0 2,0 2 31,0-2-15,0 2 11,0 0-18,-1-1-7,2 1 17,0 0-17,-1 2 8,2-3-8,-2 3 6,1-2-38,1 1 37,0 1-36,1-1 39,-1 1-25,2 1 12,-2 2-15,1-2 20,1 2 30,0 0-23,0 0 20,1 1-27,0 0-3,0-2 9,-1 2 2,2 1-3,-1 0 3,0 0-9,0 1 12,1-1-1,-1 2 6,1-2-7,1-1-25,-1 1 13,1 0-15,0-2 25,-1 2 30,1 0-22,0-1 21,0 1-81,0 2 35,0-2-30,0-1 44,0 1 4,0 0-5,0 1-1,0-1-1,1 2 4,-1-2-7,1-1 4,1 1 61,0-2-46,1 2 58,0-2-70,1 2-35,0-2 24,-1 0-27,1 0 43,0 0 6,1 2-17,-1-2-11,1 0-18,-2 0-7,2 0 6,-2-2 11,1 1-9,-1-1 8,1 0-11,-1 0-1,3 1 1,-3 1 1,1-4-5,0 4-14,0-1 9,0-3-8,0 2 25,0-1-5,1 0 5,0-1 10,-1 1-14,0-3 14,0 1-18,0 0 26,1 1-19,-1-2 21,0 2-26,0-3 2,2 0-1,-2 0 9,2 0-31,-1 0 24,0 0-24,0-2 25,1 4-13,0-4 11,2 4-12,-2-2 0,1 2 7,0 0-12,0 0 13,2-1-23,-2 1 16,0 0-19,0 0 22,-1-1-2,1 0 2,0-1-1,-1 0 1,0-2 27,0 0-20,-1 0 18,1 1-23,1-3-1,-1 1 2,0-1 15,0-1-13,1 1 13,-1 1-14,0-2 4,2 1-3,-1 1 8,0-3-6,1 3-39,0-1 27,2-1-32,-1 2 40,0-2-2,0 1 0,1-1-5,0 0 2,-1 1 1,1-3-1,1 2-25,0-2 18,-1 2-22,1-1 27,0 1-23,0-2 16,-2 0-17,1 0 20,0 0 20,0 0-16,-2 0 15,1 0-21,0 0 20,-1-2-15,0-1 16,0-1-20,0-3 2,1 0 1,-1 0-14,0 0 13,0-2-14,1 1 18,0 1 12,-2-2-8,1 0 7,-1 0-12,0-1 20,1-1-14,-2 1 15,1-3-21,-1 1-18,0-2 12,0 0-12,1-4 19,-1 1 1,1-4 4,-1 2-30,0-3-6,0 1-4,0-1 5,-1 1 12,1-2 6,-1 0-9,0-2 6,0 3-9,1-7 3,1 3-5,-2-2 8,1 0 30,-1 0-22,1 0 23,-1 1 8,-1 1-25,1 0 29,0-1-11,-1 3-14,0 1 16,-1-2-18,0 3 12,-1-3-5,1 2 9,-1 0-10,-1-1-24,1-1 21,-1 2-19,0-1 24,-1 1 2,1 0-2,-1 0 0,0-1-24,0-1 16,0 1-18,0 1 21,-1-2-5,1 2 2,-2 1-6,0 1 33,0-2-24,-1 2 25,0-2-26,-1 0 22,1 2-14,-1-2 16,0 2-18,-1 0-16,1 2 12,0-1-13,-2 3-15,2 1 22,-2 0-23,0 2 7,-2-2 14,1 4-18,0-2 21,-1 2-7,1 0 4,-2-1-9,2 3 9,-1-3-11,0 3 7,-1-1-8,0 1 8,0 1-4,0 2 4,0-2-2,-2 0 1,2 2 2,-2 0-1,1 2-25,-1 0 18,1 0-20,0 1 25,1-1-1,-1 0 0,0 1-2,1 1 1,-1-1 5,-1 1-4,0-1 3,0 2-4,0-1 5,-1 1-3,1 0 5,0 2-2,-2-2-3,2 2 5,-2 0 23,1 0-20,-1 0 23,0 0-28,0 2 29,-2-2-21,2 4 23,-3 1-28,1 4 24,-1 1-17,-2 3 22,-1 4-25,-1 1 48,-1 1-35,-1 2 39,-1 2-58,-1 0 18,0 1-16,1 1-62,0-2 14,4-2-71,-1-2 77,5-3-252,0 0 98,4-2-177,2-4 170,3-1 64,1-4 32,3 1-22,0-3-710,3 1-161,2-3-695,5-2 39,6-1-1,4-3 1</inkml:trace>
  <inkml:trace contextRef="#ctx0" brushRef="#br0">12266 3284 10622,'-4'-6'360,"2"5"-286,1-1-10,0 0-8,-1 0-22,1 1 167,0-1-107,0 2 109,1-2 70,-1 0-148,1 1 192,-1-1-157,1 0-9,0 0 28,0 1-63,0-1 45,0-2-28,0 2-126,0-3-59,1 2-32,0-1-118,1 1 90,1-3-32,-1 3 53,2-2 97,-1 3 27,0-3-31,-1 3 0,0 0-1,0 0-3,0 1 9,0 1 7,-1-2 272,0 2-57,0-2 114,0 2-71,0 0-185,0-2 80,0-1-89,1 1-47,0-1 33,2-1-21,-1 2-23,3-1-9,-2-1-13,1 1 19,1 1-56,0-2 84,2 3-88,0-3 89,0 2 20,2 2-64,-2-1 40,2 1-89,1 0 75,-1 0-101,1 0 89,0-2 88,2 2-46,-1 0 108,0-2-73,2 0-34,-1 1 39,1-1-45,1 0-8,1-1 16,1-1-7,1 1 0,0-1-49,1 1 28,0-3-31,0 3-33,-1-1 61,3 1-68,-2-1 82,2 1-52,0 1 33,1 0-42,1 1 40,0-3-8,1 2 3,-1 1-8,2-1 7,-2 2-14,1-4 8,0 3 67,-2-1 83,2-2-33,0 2 28,-1-1-90,1-1-27,-1-1 17,0 2-34,0-3-2,-3 3-3,3-1 11,-3 1-53,0-1 39,-1 3-42,0-1 44,-2-2-2,1 3 2,0 1-8,-1-4 6,0 4 13,-1-2-10,0 1 12,-1-1 8,-1 0-18,1 0 20,-1 1-19,0-3-8,0 2 8,0-1-6,0 1 8,1 0-3,-1-1 4,0 3-2,0-2 3,0 0-2,2 0 1,-2 2-51,1 0-2,2 0-11,-2 0 14,2 0 56,-1 0-19,0 0 18,1 0-23,-1 0 50,0 0-37,-1 0 39,0 0-45,1-1 0,-1-1 4,1 0-4,-2 0 35,1 1-24,0-3 35,-2 2-30,1 1-21,0-1 15,-1 0-23,1 0-26,0 1 38,-1-1-40,0 2 44,1-2-34,-2 0 19,1 2-23,0 0 48,-1-1-12,-2 1 10,2 0-17,-3-2-5,1 2 3,-3 0-5,3 0 43,-3 0-7,1-2 17,0 2-15,-1-2-41,0 1 20,1 1-18,-1-2 24,-1 2-9,1-2 7,0 0-6,0 2 5,0-1-2,1 1 0,-1-2-1,0 0-44,0 2 31,0-2-37,-1 2 29,0-1 9,-2 1-9,1-2 14,-1 0 12,0 2-12,-1-2 12,1 2-15,-1 0 12,1-1-8,-1-1 9,2 0-8,-1 2-1,1-2 2,-1 2-2,1-3 1,1 3 0,-1-2 5,-1 2-7,1-2-2,0 2 0,0 0-2,0-1-24,-1 1 20,0 0-23,0 0 28,-1 0 7,0 0-6,0 0 6,-1 0-18,0 0 7,1 0-6,-1 0 8,0 0-3,1 0 3,0 0-5,0 0 3,0 0-4,1 0 3,1 0-1,-1 0 32,1 0 9,0 0 2,0 0-7,1 0 3,0 0 5,0 0 4,-1 0-32,0 0-4,-1 0-21,0 0 32,-1 0-5,-1 0 10,0 0-4,0 0-143,-1 0 104,0 0-123,0 0 138,0 0 40,0 0-37,1 0 40,0 0-48,0 0 0,2 0 1,-2 0-1,0 0 22,0 0-15,0 0 19,0 0-294,-1 0 151,0 0-515,-1-2-79,1-2-117,-1 2-80,0-3 253,0 0 224,0-2-338,0 0 46,3-5-373,2-2 0,2-4 1</inkml:trace>
  <inkml:trace contextRef="#ctx0" brushRef="#br1">8035 2935 10813,'-2'-14'2109,"1"9"-1420,0 4 118,0 0-244,0 1 52,1 3-475,-1 2-51,1 7 72,1 3-177,1 4-188,3 3 80,0 1-152,3 2 209,-1-1 90,2 1-19,1-2-31,0-1-23,0-1-999,1-2 235,0-1-683,-2-3 575,2-3 189,-2-4 52,1-2 0,1 0 0</inkml:trace>
  <inkml:trace contextRef="#ctx0" brushRef="#br1">7433 2932 10813,'3'5'786,"-2"-3"-495,-1 0-22,0 2 23,1 3-30,1 2 64,1 5-48,2 1 77,2 5-224,2 2-13,2 2-29,0 3 35,0 0 11,1 1-3,-1 0-22,0-1-333,-1 0 181,-2-1-253,1 0 171,-2-3-291,-1-2 69,0-3-211,-2-2 236,0-4 119,-2-2 14,0-3 69,0-3-345,-1-1-21,-1-7-361,0-3-1,-1-5 1</inkml:trace>
  <inkml:trace contextRef="#ctx0" brushRef="#br1">7211 3145 9514,'0'-8'-590,"0"5"1247,0-2-329,0 2-5,0-2-198,0 0 75,0 0 23,0 0-19,0-1 16,1-1-26,0 1 1,0-1 0,1 0 21,0 1 66,-1-1-41,0 2 41,0-1-79,-1 1-28,1 0 40,-1 0-29,0 1-84,0-1 74,0 1-98,0 0 120,0 0-76,0 0-43,-1 1 9,0-2-16,0 2 99,-2-2-34,-1 2 43,0-2-149,-2 0 111,-1 0-124,0 0 116,-3 1-27,1-2 34,-4 2-30,2-1-79,-2 1 55,2 0-74,-2 1 104,2 2-105,-1-1-42,1 2 3,0 0 6,-1 1 116,0 1-37,0 4 4,-1 4-198,0 4 26,-2 4-199,1 2 198,-3 4-120,2 2 213,-2 2-112,3 3 0,-1 1 51,3 2-58,1 0 89,3 0-57,1 1 37,4-3-43,0 2 63,2-2 1,3-2 10,2-2-10,3-3 3,4-2-6,4-3-49,3-5-60,3-3 213,3-4-80,2-3 257,1-5 11,3-4-47,1-6 83,2-5-138,1-6-152,-2-3 38,0-4-115,-2-2 157,-4 0-26,-1-4 67,-5 2-42,-2-2 38,-5 2-46,-3-1-5,-4 4-12,-3-1-16,-5 5 13,-3 2-60,-7 3 244,-7 3-115,-3 3 166,-8 3-161,-2 3-66,-3 2-10,-2 3-16,2 2 28,1 1-12,3 1 22,4 1-6,5 3-373,2 3-124,5 1-224,3 2 117,3 1-184,3 1 175,3 0-205,2 1 49,3-2 212,3-1-124,4-1 198,5-3-6,5-1 76,6-2-27,3-1 0,4 0 0</inkml:trace>
  <inkml:trace contextRef="#ctx0" brushRef="#br0">14541 3157 10813,'-16'9'-1144,"10"-6"1287,3-3 356,0 4-246,0 0-42,0 3-100,0 1-17,-1 6 95,1 4-63,-1 1 57,0 6-71,1 1 84,0 6-60,0-1 65,2 3-208,1 1 93,0 2-81,0 1 123,1-1 5,2 4-11,-1-5-4,3 3 13,-1-4-414,1-2 89,-1 1-283,1-4-50,0-2 191,0 0-158,1-4 174,0-1 71,-2-3 73,1-5-53,-1-2-132,-1-3-60,0-3 66,-1-3 129,0-1 226,-1-3 0,0 2 0</inkml:trace>
  <inkml:trace contextRef="#ctx0" brushRef="#br1">7565 3370 10813,'0'12'932,"0"-8"-271,2-6 651,2-1-621,5-5-146,2-2-178,4-3 3,3-1-107,1 1-305,3-2 5,-1 3-149,1-1 88,-1 3 240,-2 0-21,1 1 53,-3 2-1224,-1 0 172,-4 2-888,0 0 695,-4 1 204,0 1 132,-2-1 0,0-1 0</inkml:trace>
  <inkml:trace contextRef="#ctx0" brushRef="#br1">1238 4096 10813,'-6'7'-662,"5"-6"2139,-1 0-1046,2-2 1045,1-2-1468,0-3 170,1-6-40,-1-6 142,0-7-180,-1-7-66,1-8-56,-1-8 29,0-5-271,1-6 163,1-1-188,0 0 145,3 0 109,1 4 27,1 1-32,1 4-293,0 4-66,1 8-160,-1 5 143,0 10 120,-2 5 20,0 6 67,-1 6 94,0 2 143,-1 3 97,1 4-73,0 3 186,1 8-172,-1 7 238,2 7-220,-1 5 89,2 7-181,1 1 139,1 6-88,2-1-74,1 4 45,1 0-115,3 0 16,0 1-31,1-1-7,1 0-116,0-2 44,-1-4 1,0-3-29,-3-9 169,2-4-279,-3-9-20,0-3-242,0-7-1,1-1 1</inkml:trace>
  <inkml:trace contextRef="#ctx0" brushRef="#br1">7591 3299 8239,'0'8'-17,"-2"-5"12,2-1 0,-3 1-2,-1 0 0,-2 1 0</inkml:trace>
  <inkml:trace contextRef="#ctx0" brushRef="#br3">13680 3402 10813,'-5'-21'0,"-1"10"223,0 1-50,-3 0 196,0 2-78,-2 0-125,-2 3 99,-2 2-106,-1 2-20,-1 0-30,-2 2 28,0 1 10,-3 3 21,1 5-59,-3 3-18,1 3-88,0 4 98,-2 2-29,2 3 43,-1 2 18,2 1 31,1 2-82,3 0 79,3 0 107,3 0-69,3-1 96,3 0-45,3-2-62,2-2 90,1-2-96,2-3-35,2 0-27,6-4-51,2 0-43,4-4-5,3-1-4,2-2 14,0-2 31,3-2-1,-1 0-4,2-1 9,-2 0-156,-1-1 40,-1 3-112,-4-1-139,-1 4 44,-4 0-110,-3 4 33,-3 3 97,-4 4-85,-3 2 131,-5 5 29,-5-1 65,-6 4 12,-3-2-45,-2-1-28,1-2 27,-1-3-39,2-2 17,1-4 426,2-5-87,3-2 316,3-5 177,2-1-202,4-5 128,1-5-285,4-7-177,2-11-20,4-5 31,6-7-32,4-3-14,4-2 17,3-2-37,1-1-53,2-1-15,2-1-56,0 0 77,1 0-116,-1 1 60,-2 2-112,-4 4-53,-3 3-32,-5 7-108,-5 2-39,-3 6-490,-3 3 108,-2 4-267,0 2-245,-2 4 331,0 3-148,-2 1 386,-1-3 321,0-1 0,-3-5 0</inkml:trace>
  <inkml:trace contextRef="#ctx0" brushRef="#br1">2500 4135 10813,'-13'2'573,"10"-1"-573,0-2 0,2-1 0,1-3 629,1-4-299,2-6 415,1-3-482,1-6-204,1-4-24,-1-4-20,-1-6 33,1-3-52,-1-4 97,2-3-112,0-2 120,0-1 0,2 0 11,0 1-9,1 3-94,1 1-37,-1 6-52,1 1-157,-2 8 20,0 5-84,-2 7 14,0 6 262,-2 4 19,0 5 101,-2 3-52,1 5 235,-2 6-81,1 9 285,0 7-161,0 8-4,1 5-92,0 3-40,3 4-23,2 2-52,1 3 130,3-1-375,0 0-135,2-3-197,0-3 8,1-3-339,-2-4 235,0-3-324,-2-4 337,1-5-247,-3-5 323,0-5-305,-1-5 409,0-4 0,0-1 0</inkml:trace>
  <inkml:trace contextRef="#ctx0" brushRef="#br1">2119 4116 11620,'-8'-21'1113,"6"6"-850,1-4 77,1-7-59,0-4 60,1-7-246,1-3 43,2-6-147,2-3 196,3-2-320,0 1 176,1-1-235,0 4-55,0 0 154,0 4-176,0 4 256,0 4-129,-1 5 214,-1 7-245,-1 4 212,-1 8-221,-1 3 157,-1 5-100,-1 2 233,1 6 47,-2 4 5,0 9-30,0 7 100,0 6-34,0 7 200,1 2-180,1 7-32,2 0-59,2 3-27,1-1 53,1 1-40,2-5 65,0 3-50,1-7-356,0 1 47,-1-8-250,-1-1-467,-1-6 252,0-2-407,-3-7 384,1-2 97,-3-5-9,2-1-91,-1-3-1,2-1 1</inkml:trace>
  <inkml:trace contextRef="#ctx0" brushRef="#br1">8246 3606 10813,'4'-19'1362,"-3"9"-955,2 1 182,1-2-322,3-1 59,2-1-173,3-1 138,2-1-22,0 0 23,3-2-30,-1 2 22,1 0-165,0 1 83,-1 4-174,0 1-39,-1 3 41,0 3-110,-1 1 97,-1 3-6,-2 3-57,-1 4 99,-2 6-74,-3 3 143,-1 7-83,-3 1 78,-3 4-7,-2 0 31,-6 2-36,-3-1 6,-5-1-25,-2 0 51,0-3-17,-1-2-167,0-2-1,1-4-109,0-2 88,2-4-762,1-4 52,2-2-468,2-3 121,3-4 221,1-6-197,2-5 0,0-6 1</inkml:trace>
  <inkml:trace contextRef="#ctx0" brushRef="#br1">1722 4019 9531,'-8'-19'3797,"7"5"-3441,3-4-469,1-5 80,3-3-230,2-5 198,0-4-278,0-3 113,-2-2-212,-1-3 222,-2 3 216,0-2 12,-1 3 104,0 0 0,-1 3-197,2 3 32,-1 3-367,1 7 235,0 4-135,-1 5 218,0 6 144,0 2 71,0 4 0,1 5 22,-1 4 149,0 9-38,1 6 195,-1 8-129,1 4-150,1 7 38,0 1-130,2 9 234,2-1-157,0 4 180,2-3-183,1-1-66,1-6-32,2 0 17,0-8-320,1-2 156,0-6-229,0-5 123,-1-5-418,0-5 88,-1-4-285,0-3 166,-2-3 112,0-5-121,-2-2 0,2-4 0</inkml:trace>
  <inkml:trace contextRef="#ctx0" brushRef="#br3">12969 3812 9502,'-15'-11'-574,"11"5"1213,0 0 528,2-2-433,0 0-260,1-1-129,1-1-91,0 0-54,0-3 76,0-1-69,0-1 85,1-1-30,2 0 0,0-1 0,3 1 29,0-1 13,1 0-10,1 0 0,1 0-51,1 1-40,-1 2-36,1 1-55,-1 2-125,2 1 14,-2 1-71,2 2 57,-1 1-121,0 2 27,0 1-86,0 1-130,1 1 105,0 1-176,0 0 202,2 3-69,-2 2 160,0 6-50,-3 4 52,1 6 44,-4 5-57,0 4 48,-2 5-22,-2 5 17,-3 5-10,-2 2 6,-6 5 137,-3 0-95,-3 2 118,-2-1-36,0-2 46,-1-1-6,0-3-5,1-4 11,1-4 49,2-4-2,1-4 67,2-5-98,1-5 28,3-6-27,3-4-110,0-5 29,3-1-71,0-3 92,3-4-34,1-3 50,5-5-114,4-5-27,3-2-8,4-1 5,-1 1 10,1 2 44,1 1-59,-2 4-85,3 0 43,-4 5-161,2 3 160,-1 0-8,0 5 97,-1 1-28,1 4-310,-1 3-229,1 3-135,-3-1-12,1-1 236,-3-2 41,1-2-7,2-3-27,2 0 0,2-2 0</inkml:trace>
  <inkml:trace contextRef="#ctx0" brushRef="#br1">8255 3530 13767,'10'14'1657,"-5"0"-1409,2 5-121,-1 4 72,2 4-149,-2 2 18,0 3-43,-1 0-72,0 1 77,-1-1 17,1 0 33,-2-3 6,1 0-681,-1-4 4,-1 0-390,1-4 291,-1-2 335,0-5 39,0-3 70,1-3-368,0-4-81,3-7-326,1-4 0,2-5 0</inkml:trace>
  <inkml:trace contextRef="#ctx0" brushRef="#br1">7645 3774 10813,'0'-15'790,"0"7"-396,1-2 4,2-1 21,3-2-57,2 0-101,3-1-2,2 0 32,1 0-22,2 1 23,0 2-30,1 0 0,-1 4-479,0 2 128,-2 2-326,0 1 98,-2 2 178,0 2-137,-3 0 180,-1 5-44,-2 3 33,-1 3-6,-3 2 143,-1 3-26,-1 1 115,-1 2-121,-2 0 13,-3-1-9,-1 0 8,-1-3 44,1-2-68,0-2 83,1-3-79,1-2 110,1-3-53,2-1 47,0-1 115,2-1 11,2-3 27,1 0-57,5-2-137,2-2 29,4-2-22,2 0 97,2 0-56,2 0 78,3 0-76,0 3-123,2 0 74,-2 3-87,2 0 122,-3 1 86,-1 2-66,-3 2 51,-3 4 13,-3 1-65,-3 4 74,-3 0-105,-3 3-11,-1 1-20,-4 1-8,-3 2 152,-6 1-35,-4 1 115,-5 0-77,-3 0-126,-2-2-1,-2-1-90,-1-4 65,-2-1-167,1-4 64,-1-2-124,2-3 93,3-2 58,1-2 30,4-1-11,3 0-303,4-1-318,5-3-193,2-3-872,5-4 678,5-2-545,7-7 681,7-2-1,4-3 1</inkml:trace>
  <inkml:trace contextRef="#ctx0" brushRef="#br2">291 3630 11748,'4'30'755,"-3"-5"-343,-1 10-171,-1 5-11,1 2-97,-1 4 33,0 0 19,-1-1-14,1 3 63,-2-3-442,2-1 123,-2-2-297,1 1 209,-1-7-281,0 0 121,1-7-259,0-4 229,0-4-364,1-5 239,1-6-340,-1-4 344,1-3 0,-1-1 1</inkml:trace>
  <inkml:trace contextRef="#ctx0" brushRef="#br1">7402 3737 10813,'18'-31'209,"-14"19"115,-2 3-28,-2 2 99,0 2-133,0 1-93,0 1 70,-2 2-69,-1 0-40,-5 2 100,-3 2-99,-4 4 160,-2 3-21,0 3 21,-3 4-29,0-1-83,-2 4-158,3-1 11,-1 1-128,3 0 83,1-2-45,3 0 78,0 0-10,3-3 151,3 1-47,1-2 41,3-3-124,1-1-14,2-2-27,0-2 42,4-1 41,2-2 36,4 0-36,3-2 74,3-1-181,0-1 155,3-1-166,-1-2 8,0-1-51,0-1-4,-3 1 16,-1 0 16,-4 1 65,-1 2-81,-3 0 150,-2 1-31,-1 1 13,-1 0-36,-3 2-52,0 3 38,-5 3-78,-2 5 211,-5 3-26,-1 3 78,-4 2-41,0 1-10,-1 0-29,-1 1 32,0 0-66,2-1-18,1-1 16,2-1-2,3-1-2,3-3-35,2-1 11,3-3-4,2-1-26,2-3-7,2-1 4,2-2-25,6-2 73,3-1-39,6-2 36,2-1-189,3-3 28,0-3-110,2-2 100,-2-2-449,0 0 41,0 0-298,-4 0-294,1 0 330,-2 0-282,-2 2 374,-1 2 173,-3 0 131,0 3 48,-2 1 75,-1 0 31,-3 2 8,1-3 31,-3 1-1,0-1 1</inkml:trace>
  <inkml:trace contextRef="#ctx0" brushRef="#br2">638 3759 8519,'7'0'225,"-4"0"-171,-1-2 7,0 0-5,1-1 1,0-1-1,-1-1 7,1-1 143,-2-1 59,2 0 145,-2 0-127,1 2 144,-1-4-165,1 4 147,-1-2-116,0 0-12,0 2-62,0 0-1,0-1-91,-1 3 53,0-1-53,0 2 277,0 1-122,-1-1-103,-2 4-205,-4-1-163,-1 7 14,-4 4 121,-1 4 32,-1 5 59,-1 3 21,-1 1 126,0 3-11,2 0 36,0 2 92,0 0-71,4-2 22,2 2-41,3-6-76,1 1-17,2-4 88,1-2-64,4-3 181,3-2-192,5-5 102,6-4-221,2-1 5,4-6-19,2 0-334,1-5 70,1-4-200,-1-4 186,0-1-362,-2-2 152,-2 1-299,-2-1 292,-3 1 141,-3-1-21,-2 1-164,-3 2-77,-2 0-155,-3 1 0,0-2 1</inkml:trace>
  <inkml:trace contextRef="#ctx0" brushRef="#br1">7667 3727 10813,'-3'-17'946,"1"11"-146,1-1-190,-1 2-219,1 1-1,1 0-128,0 1 158,0 2-89,1 2 97,1 2-243,2 6 51,2 6-131,0 5 68,1 4-48,-1 3-33,2-1 8,0 2-254,-1-2-110,3 1-140,-2-2 90,1 1 123,-1-2 107,0 0-11,-1-1-599,-1 0-429,-1-4-279,-1-1-35,-1-4 519,0-3 425,-1-2 146,1-4 248,0-2 0,0-1 1</inkml:trace>
  <inkml:trace contextRef="#ctx0" brushRef="#br1">2533 3813 10813,'-45'8'1568,"33"-4"-310,10 1-56,5 0-495,8 2-309,4-2-152,5 0-311,4-3-700,4-2 26,4-3-352,3-3-423,2-5 775,-3-3-633,0-5 800,-2-3 0,1-2 0</inkml:trace>
  <inkml:trace contextRef="#ctx0" brushRef="#br2">11913 3768 11521,'-2'44'851,"0"-14"-689,-2 5-4,1 7-103,0 5 42,-1 6-160,0-2-86,-1 2 93,2-4-158,-1 0 230,0-2-393,1-4 177,2-3-280,0-9 210,0-2-259,1-8 106,-1-4-211,1-6 256,0-6 118,1-9 48,1-3 0,1-8 0</inkml:trace>
  <inkml:trace contextRef="#ctx0" brushRef="#br1">1757 3943 10813,'-29'15'0,"19"-11"382,2-3-37,4-1 378,2 0-288,2-1-10,1-1-163,3-3 0,5-3-210,3-3-373,5-3-57,2-1-136,3 0-111,1-1 260,0 1-206,2 0-188,-1 2 400,0 2-342,0 1 396,-2 0 0,1 0 0</inkml:trace>
  <inkml:trace contextRef="#ctx0" brushRef="#br1">2126 3911 10813,'-13'8'1656,"9"-7"-1117,0-1-170,4 0-21,3 0-284,4 0-148,2 0-80,5 0-63,3-2-306,4-2 142,1-3-252,2-1 281,-1-2 258,0 0-330,-2 0 37,1-2-356,0-1 0,0-1 0</inkml:trace>
  <inkml:trace contextRef="#ctx0" brushRef="#br1">1312 3984 10813,'-49'6'1141,"35"-5"-204,7-1-134,5 0-360,4 0 58,1 0-775,5-1 116,2-2-333,3-3-74,3-1 269,3-3-194,2-2-321,2 0 277,0 0-337,2 0 352,0 0 156,2-4 5,-1 1-1,1-4 1</inkml:trace>
  <inkml:trace contextRef="#ctx0" brushRef="#br0">2933 3986 9893,'12'-7'-98,"-6"1"474,0-1-180,1 0 123,1-1-118,0-1-62,-1 0 50,0 0-55,-1 2 46,1-2 0,-1 2 20,1 0-15,-1 0-296,-1 2-481,1-2-93,-2 4-173,1-3 346,0-1 130,1-3 0,0-4 1</inkml:trace>
  <inkml:trace contextRef="#ctx0" brushRef="#br2">12085 3894 8216,'-6'-7'3235,"3"6"-2775,0-1-64,1 2-123,-1-2-8,-2 2 37,0 2-110,-1 1 3,-2 8-30,-1 5 20,-2 7-34,1 5 0,-1 2-22,0 5 51,0 2-47,2-1-61,3 1 1,1-3-166,2-3 161,1-6-182,3-2 165,1-8-38,3-1 127,4-7-61,5-3-143,0-4-196,2-7-57,2-7-40,1-4-305,0-6 157,0-1-262,1-3 283,-2 0-44,1 0-24,-2 0-191,-1 0-1,1 0 1</inkml:trace>
  <inkml:trace contextRef="#ctx0" brushRef="#br2">11774 3914 8847,'2'-7'108,"-1"3"524,-1 1 551,-1-3-495,0 3-221,0 1-150,0 0-55,0 1-140,-1 1 134,1 0-127,-1 0-77,0 0 20,-1 5-213,0 4 217,0 5-131,-1 3 110,0 6-147,1 0 87,1 3-76,0-1 1,0 1 41,1-3-210,1 0 177,0-4-216,2-1 198,1-4-112,1 0 79,4-5-40,-2-2 42,3-2-102,-1-2 58,3-3-204,-2-3-83,2-4 40,-1-4-130,2-4 228,-1-3 30,0-5 113,1 0 0,1-1 0</inkml:trace>
  <inkml:trace contextRef="#ctx0" brushRef="#br0">6750 4470 9127,'-5'0'383,"2"0"-328,1 0 45,1 0 28,0 0 165,-1 0-102,2-2 93,-1 2-176,1-3 77,0 1-82,0 0 94,0-1-115,0 1 136,0 0-99,0 1 99,0-1-62,0 0 53,0 0-19,0 1-18,0-1-108,1 0-31,0 0-16,2-1 9,1 1 3,0 0 3,1 1 75,2-1-52,-1-2 64,1 3-93,2-3 28,0 1-21,1 1 24,0-2-13,0 1 5,1-1-13,1 3-6,-1-1 17,0-2-18,1 3 19,0-1-8,-2 2 2,2-2-5,0 0 40,0 2-9,0-1 15,1-1-16,-1 0-19,-1 0 4,2 2 3,-2-2-3,0 1 3,1-1-3,0 2-3,0 0-80,0 0-19,2 0-11,-2 0 24,1 0 47,1 0 17,-1 0-23,-1 0 26,2 0-18,-1 0 12,0 0-26,2 0-46,-1 0 31,0 0-33,2 0 51,0 0 5,0 0-6,1 0 4,-1 0 52,2 0-35,-1 0 37,1 0-50,-2 0 67,3-2-47,-3 0 51,3 1-59,-2-1-33,0 0 31,1-1-29,-1 3 16,1-2 11,0 2-7,-1 0 15,0 0-72,1 0 48,-3 0-60,2 0 33,0 0 23,0 0-28,0 0 26,1 0-3,-2 0-7,3 0 4,-2 0 0,2 0 110,-2 0-78,2 0 82,-1 0-100,1-2-2,-1 2 8,1-2-6,0 1 157,0-3 33,-1 2 25,2-1-83,-1 1-82,1 0-48,-1-1 69,1 1-124,-1 0 93,1 1-95,-3-1 116,0 0-8,1 2 1,-2-2-5,1 1-99,-3 1-19,1-2-18,0 2 22,-1 0 50,0-2 19,0 2-32,0-2 42,0 2-17,-1 0 18,-1 0-11,2 0 26,-4 0-17,2 0 19,-2 0-22,1 0 24,-2 0-15,0 0 17,0 0 66,0 0-66,0 0 73,0 0-90,-1 0 7,1 0-6,-1 0 11,1 2 55,-1-2-27,0 0 34,0 2-48,2-2-123,-3 0 88,1 2-88,0-2 120,-1 1-5,2-1 6,-2 0-17,0 2-135,-1-2 89,1 0-110,0 0 119,-1 0 2,1 0-30,-1 0 28,-1 0 157,1 0-70,-1 0 146,1 0-170,0 0-10,-1 0-31,0 0 6,0 0 3,1 0 12,-1 0-9,2 0 18,-2 0-61,0 0-2,1 0-17,-1 0 10,0 0 10,1 0-6,0 0-9,0 0 10,-1 0 16,0 0 8,0 0-8,1 0 2,-1 0-2,1 0 1,0 0-2,-1 0 12,-1 0-8,1 0 8,0 0-3,0-2-3,-1 2 5,0 0-6,2-1 14,-2 1-10,-1 0 10,1 0 19,-1-2-21,1 2 22,-1 0-28,-1 0 4,1 0-1,-1-2 2,1 2 1,-1-2-16,0 2 13,2-1-11,-2 1-28,0 0 28,0 0-29,1 0 37,0 0-11,0 0 7,0 0-13,0-2 17,0 2-8,0-2 7,1 2-10,-1 0 4,1-2-4,-1 2 3,1-1 31,-1 1-16,0-2 23,0 2-27,1 0 18,-1-2-17,1 2 21,0 0-24,0 0 7,0-2-6,0 2 7,0-1-17,0 1 13,0 0-12,0-2 12,1 2-1,0-2-1,-1 2 1,3-2-16,-3 2 19,2-2-18,-2 2 21,2 0-21,-1-1 10,0 1-11,0-2 12,0 2-8,-1 0 5,1 0-5,-1 0 44,-1-2-25,1 2 27,-2 0-36,1-2 49,-1 2-34,-1 0 37,1-1-1477,-1 1 478,0 0-1220,0-4 837,0-3 0,0-2 0</inkml:trace>
  <inkml:trace contextRef="#ctx0" brushRef="#br3">12238 4658 9421,'0'-14'323,"0"9"-306,0 0-131,0 1 185,0-1-125,0 1 111,0 1 11,0-1-26,0 2 21,0-1 14,0 1-12,-1-1 14,0 1-21,-1 0-5,-1 2-4,-1-2 7,-2 2-74,1 0 64,0 0-67,-1 0 81,-1 0-81,0 2 64,-2-2-67,2 2 135,-2 0-50,0 1 40,-1 1-57,0-1 6,0-1-3,0 1 3,0-1-34,-1 2 19,1-3-19,0 1 34,0 2-57,-2-1 44,1 1-46,-1-1 55,-3 1-37,1-1 29,0 4-36,-3-1-9,1 1 26,-3 0-38,0 1 46,-1 1-14,0 0 6,0 0-6,0 1 5,0-1 2,0 0 2,0 1 0,1-1-41,-1 0 30,2 0-38,0-1 42,1-1-47,-1 2 35,2-2-39,-1 2 137,0-2-71,1 4 72,-1-4-88,2 1 29,0 1-18,0 0 22,2 0-7,-1 0-13,0 1 18,1 1-16,0-1-21,-1 1 16,1-1-12,0 2 19,-1 1-55,1 1 41,1-2-49,-2 4 10,1-2 26,1 0-35,-2 2 37,1 0-17,-1-2 8,0 3-12,0 1 32,-1-1-8,-1 1 5,1 1-10,-2 0-5,1 1 4,-1 3-2,0-2 2,-1 5 60,0-1-43,-1 1 48,1 2-42,0 0-7,0 2 9,0 0-8,1 0-33,0-1 26,2 0-25,-2 0 31,4-2-2,-2 3 3,3-8 0,1 5-56,0-5 38,-1 3-46,2-4 53,0 0 18,-1 0-13,1 0 8,0 2 55,0-2-57,-2 0 59,0 2-64,0-2 26,-2 2-12,1 0 17,-1 3-58,0-3 24,0 3-23,1-1 36,-1 1-34,1-1 25,2-4-29,-2 3 34,3-1-5,0 0 5,1 0-13,-1-2 52,2 2-45,0-4 42,1 2-50,-1-2 21,3 3-13,-2-3 15,1 0-38,2 2 19,-2 0-16,2 2 25,-1-2-8,-1 2 7,1 0-7,-1 0 7,2-1-36,-1 1 27,1 0-32,-1-2-11,2 2 32,-1-2-46,0 2 53,-1-4-9,1 0 7,0 1-9,0-1-11,0 0 6,-1 1-9,0 1 12,0 0 11,0-2-11,-1 2 10,1-2-8,0 3 9,0-3-6,0 0 8,0-1-8,1 1 0,-1-1 6,0-1-4,1-1 4,0 0-5,0 0 2,1-1 7,-1-1-5,1 2 6,0 0-8,0 0-2,0-2 2,0 2-2,-1-4 2,1 5 17,0-2-12,-1 2 13,0-1 77,0 1-68,-1-1 74,1 2-93,-1-2-1,1 1 2,-1-1 2,1 0-25,0 0 26,0-1-24,1-1 34,0 0-55,0 0 41,0 0-44,0 1 50,-1 0-71,0 1 48,-1 0-52,0 0 51,1 1 8,-2 1-17,1 1 13,0-1-10,-1 1 7,0-1-8,2 1 32,0-3-20,0-1 21,1 3-25,0-2 16,0 0-11,-1-2 12,2 1-11,-1 0 12,0-3-7,1 0 9,-2-1-9,2-1-3,1-1 4,-1-2-3,0 0-76,1 0 55,-1 0-58,1 2 74,-1 0-1,0 1 1,-1 2-5,-1 1-80,0-1 53,0 0-59,-1 1 69,-1 2 45,2-2-41,-2 1 34,1-2 31,-1 2-50,0-2 58,1 1-68,-2-1 65,1 0-41,0-1 47,1-1-13,0-1-32,0 0 40,1-2-43,0 2 2,-1-2 1,2-2 1,0 2 3,0-2-22,0 2 17,0-2-18,0 2-1,0 0 16,0-1-19,0 3 20,0-2-13,0 1 7,-2-1-9,1 4-13,0-2 18,-2 3-21,0-2 24,-2 5-1,0-1 1,-1 0-2,1 1 0,0-1-36,0 2 26,0 0-30,-1-2 48,2 0-11,1-2 11,0-1-14,2-1 6,0-1-5,-2 0 5,2-2 10,0 0-11,0-2 13,1 2-15,-1 0 1,0 0-1,-1 0 4,1 0-2,-1 2 18,-1 0-13,1 2 12,-1-3-11,1 3-3,-1-2 3,0 1-2,0-1-19,-1 1 15,2-1-15,-1 2 18,1-2-59,0-1 42,-1 1-45,0 2 57,-1-3-1,0 3-2,1-2-1,0-2 7,-1 2-8,1-2 5,-1 0 17,2 0-20,0-2 22,1 0-26,0-1 24,0 1-16,1-3 20,0 1-6,0-1-11,1 1 15,-1-1-18,2 0 11,0 0-7,-1-1 8,1-1-7,0 2 0,-1-2 0,0 2-61,-1 0 42,1-1-45,-2 1 56,1 0 55,-1 0-42,0-1 43,0 1-44,-1 0-5,2 0 6,-1 0-8,1 1-54,0-1 40,0 1-40,-1 1 53,0 1 7,0-1-6,-1 3 5,0-2 53,-1 2-44,1-4 43,0 3-58,0-3 124,0 1 33,-1-1 14,1 1-37,-2-1-100,1 1-9,0 1 30,0 0-75,-1 2 66,2-1-62,-2 1 77,1-2-157,0 0 117,1 0-123,0 1-1,0-1-41,-1 0-22,-1 0 37,0 2 30,0-3 68,-1 3-100,-1-4 100,-2 3-47,1-1 37,-1-1-63,0-1-103,0-1-8,0 0-100,2-1 119,-1-1-149,1 0 75,2 0-131,1 0 93,3-1 23,0-5 30,0-1 0,1-3 1</inkml:trace>
  <inkml:trace contextRef="#ctx0" brushRef="#br0">12288 4781 9127,'-5'0'383,"2"0"-328,1 0 45,1 0 28,0 0 165,-1 0-102,2-2 93,-1 2-176,1-3 77,0 1-82,0 0 94,0-1-115,0 1 136,0 0-99,0 0 99,0 1-62,0-1 53,0 0-19,0 0-18,0 1-108,1-1-31,0 0-16,2-1 9,1 1 3,0 0 3,1 0 75,1 1-52,1-3 64,0 2-93,2-1 28,0-1-21,0 3 24,2-3-13,-1 1 5,1-1-13,1 2-6,-1 0 17,0-1-18,0 1 19,2 0-8,-3 2 2,2-1-5,0-1 40,0 2-9,0-2 15,0 0-16,1 1-19,-2-1 4,1 2 3,0-2-3,-1 0 3,1 1-3,0 1-3,0 0-80,0 0-19,1 0-11,0 0 24,0 0 47,0 0 17,1 0-23,-2 0 26,1 0-18,1 0 12,-1 0-26,1 0-46,1 0 31,-1 0-33,2 0 51,0 0 5,-1 0-6,3 0 4,-2 0 52,2 0-35,-1 0 37,1 0-50,-2 0 67,2-2-47,-1 0 51,1 0-59,0 1-33,-1-1 31,1-2-29,-1 4 16,1-1 11,0 1-7,-2 0 15,2 0-72,-1 0 48,-1 0-60,1 0 33,0 0 23,0 0-28,-1 0 26,3 0-3,-3 0-7,3 0 4,-2 0 0,2 0 110,-2 0-78,2 0 82,-1 0-100,0-2-2,1 2 8,-1-2-6,2 0 157,-2-1 33,1 1 25,0-1-83,1 1-82,-1 0-48,1-1 69,-1 1-124,1 0 93,-1 0-95,-1 1 116,-1-1-8,1 2 1,-2-2-5,0 0-99,-1 2-19,0-1-18,0 1 22,-1 0 50,0-2 19,0 2-32,0-2 42,-1 2-17,1 0 18,-2 0-11,1 0 26,-2 0-17,1 0 19,-2 0-22,0 0 24,0 0-15,-1 0 17,0 0 66,-1 0-66,2 0 73,-1 0-90,-1 0 7,1 0-6,-2 0 11,3 2 55,-2-2-27,0 0 34,0 2-48,1-2-123,-1 0 88,0 1-88,0-1 120,-1 2-5,1-2 6,0 0-17,-1 2-135,-1-2 89,1 0-110,-1 0 119,0 0 2,2 0-30,-2 0 28,-1 0 157,1 0-70,-1 0 146,0 0-170,1 0-10,0 0-31,-1 0 6,0 0 3,1 0 12,-1 0-9,1 0 18,-1 0-61,1 0-2,0 0-17,-1 0 10,0 0 10,1 0-6,-1 0-9,1 0 10,0 0 16,-1 0 8,0 0-8,1 0 2,-1 0-2,1 0 1,-1 0-2,1 0 12,-2 0-8,1 0 8,0 0-3,0-2-3,-1 2 5,0 0-6,1-2 14,-1 2-10,0 0 10,0 0 19,-1-1-21,1 1 22,-1 0-28,-1 0 4,1 0-1,-1-2 2,1 2 1,-1-2-16,0 2 13,1-2-11,-1 2-28,0 0 28,0 0-29,2 0 37,-1 0-11,0 0 7,0 0-13,0-1 17,0 1-8,0-2 7,1 2-10,-1 0 4,0-2-4,0 2 3,1-2 31,0 2-16,-1-2 23,0 2-27,1 0 18,-1-1-17,1 1 21,0 0-24,0 0 7,-1-2-6,1 2 7,0-2-17,1 2 13,-1 0-12,0-2 12,1 2-1,0-1-1,-1 1 1,2-2-16,-2 2 19,3-2-18,-3 2 21,2 0-21,-1-2 10,0 2-11,0-1 12,-1 1-8,0 0 5,2 0-5,-2 0 44,-1-2-25,1 2 27,-2 0-36,1-2 49,-1 2-34,-1 0 37,1-2-1477,-1 2 478,0 0-1220,0-3 837,0-4 0,0-2 0</inkml:trace>
  <inkml:trace contextRef="#ctx0" brushRef="#br1">8467 4928 10813,'-13'-39'0,"6"21"-583,0 3 354,0 1-317,2 3 535,1 2 454,0 2-20,2 2 260,0 2 194,0 1-110,2 4 113,0 3-196,0 9-270,2 3-31,1 8-120,3 4 28,3 6 71,1 2 2,2 4-11,0 0-90,2 5-153,-2 0-17,1 2-83,-2-1 57,-1-1-2,-1-2 25,-2-1-1,-1-2-399,-1-6 89,-1-2-283,-2-8 207,0-3 125,-2-6-100,1-4-100,-1-4-588,0-4-239,-1-6-441,1-3 0,-1-6 0</inkml:trace>
  <inkml:trace contextRef="#ctx0" brushRef="#br1">8167 4874 10813,'2'-11'-1787,"-1"5"1322,-1 0 287,0 0 187,0 1 373,0-1 61,0 2 156,0 0-67,0 1-44,0 1 261,0 0-324,-1 5 357,1 1-379,-1 8 201,0 3-222,1 6-23,1 3-97,1 3 29,3 3 88,3 3-54,2 2-28,1 3-124,1 1-162,0 2 31,0 0-77,-1 1 86,0-2-189,-1-1-32,-1-2-90,-2-3-437,1-3 222,-3-3-240,1-4 270,-3-4 146,1-3 19,-2-4-7,1-4-497,-1-2-154,-1-3-187,1-2 338,1-3 396,1-4 273,3-7 0,1-2 0</inkml:trace>
  <inkml:trace contextRef="#ctx0" brushRef="#br1">7396 4861 10813,'5'-11'8,"-4"6"2,-1 1 116,1 0-107,0 0 51,1 1 2,-1 1 11,0 0 144,0 1 1,0 0 24,0 1-19,1 0-123,0 0-60,0 1-21,0 1 201,1 4 105,1 4 132,1 4-146,2 6 97,1 3-47,2 7 45,-1 2-123,2 6-30,-2 1-87,2 5 71,-2-1-71,2 4-31,-3 0-46,1 0-89,-2-4-24,0-2-56,-1-5 0,-1-2 74,-2-6 19,-1-2 15,-1-5 17,0-2-51,-1-4 5,0-2-13,0-4-54,0-3 30,-1-2-53,0-1 60,-1-5 10,-1-2 33,-1-7 5,1-4-432,1-7-257,0-4-230,2-3 45,-1-1 296,2-2 127,0 1-7,2 2 166,1 0 32,2 5 190,0 0-115,1 6 317,0 1-170,-2 6 234,-1 2-120,0 4-180,-2 2 104,1 1-184,-2 3 501,1 2 18,-1 4 284,0 5-123,-1 5-113,0 4-73,0 1-51,0 3-41,0-1-89,0 1-36,1 0 46,1-2 31,2 0-25,3-2 30,2-2-63,3-1-3,1-5-43,3 0-3,2-4-70,1-3-12,2-2 0,2-1 1,1-4-8,1-2-8,1-5-5,-1-4 7,0-2 37,0-5-11,-2 1 8,-2-4-197,-2 1-27,-3-1-125,-3 1 33,-5 1 107,-1 1 56,-4 2-38,-2 0 102,-2 2-193,-4 1 162,-3 4-248,-4 1 808,-3 4-231,-1 1 531,0 3-386,0 1-182,0 5-85,2 3-54,0 7 36,2 2-29,1 6 11,3 0-13,1 1-24,2-1-6,3 3-1,1-5 60,4 2-61,2-2 61,6-2-64,4-1-122,3-2 36,3-1-94,1-3 75,2 0-179,0-4-175,2-1-73,-2-3-60,1-1 179,-3-2-31,1-1 142,-4-3-544,1-4 14,-3-6-527,0-4-1,-1-4 1</inkml:trace>
  <inkml:trace contextRef="#ctx0" brushRef="#br2">6506 5012 10813,'-12'-14'-455,"8"7"465,2 3 168,0-2-36,1 2 31,0 0 4,0 0-13,-1 2 8,1 0-1,-2 2 0,-1-1 19,-2 2-86,-1 2-38,-1 3-100,-2 6 59,1 1-84,-1 6 78,2 0-17,0 5 11,2-1-19,1 4-63,2-1 16,0 1 8,2-1 120,1-1-46,1-2 28,2-3-125,5-3 12,1-4-36,4-3-18,1-4 203,1-2 4,3-5 47,-2-3 80,1-7-73,0-5 22,-2-6-24,0-2-165,-5-3 59,0 0-61,-6-3 12,0 2 54,-4-1-59,-2 1 80,-2 2 2,-6 0-3,-1 4 7,-3 2-203,1 4-127,1 4-95,1 3-11,1 4-339,2 2 221,1 2-396,-1 4 302,0 4 0,-2 4 0</inkml:trace>
  <inkml:trace contextRef="#ctx0" brushRef="#br1">7387 5028 10813,'3'-10'-1360,"-1"4"1021,-1 2 120,0 0 104,-1 1 34,0 1 223,0 0-73,0 0 76,0 0 145,0 0-55,-1 0 213,-1 0-224,-1-1-26,-2 1-107,-1 0 11,-1 0 242,-1 0 82,-1 1 145,-1-1-13,-2 1-186,0 0 3,-2 1-117,-2 0 17,-1 0-20,-2 2-6,-3 2 19,-1 4 39,-2 2-38,-1 3 35,-1 1-68,-1 2-32,1 2-56,0 0-29,1 3-82,1 1-59,2 1-16,2-1-78,2 2-17,3-3 44,2 1-46,3-3-6,3-1 41,2-1-92,3-4 162,2 0-38,1-3 111,3-1-100,3-2 70,4-2-168,3-2 133,6-1-117,1-1 139,4-1-70,3-2 62,1-2-52,3-1-73,0-2 68,2 0-75,-2-1 98,1 3 35,-1-1-27,-2 2 24,0 2 4,-3 1-22,1 1 19,-5 3-29,1 3-16,-3 4 11,-1 5-26,-2 2 106,-1 1 38,-2 3 110,-3-2-57,-2 3 174,-3-3-124,-1 2 170,-2-1-165,-1-1-41,-4 0-53,-1-2-36,-5 0 67,-4-2-54,-5 1 46,-3-2-65,-2 0 174,-4-2-59,-2-1 130,-2-1-89,-2-3-172,0-1 5,0-2-111,1 0-234,1-2 18,2-1-258,3 0 118,2-1-742,4 0 225,2 0-451,5 0 86,2 0 682,4 0-204,2-2 540,3-2-1,0-3 1</inkml:trace>
  <inkml:trace contextRef="#ctx0" brushRef="#br2">6035 5152 10813,'-4'10'-1838,"-2"-7"2153,0-2-14,-2 0-231,2-1 63,-1 0-75,3 0 12,-1 0-31,2 0-4,0 0 21,1 0 48,1-1 9,1-1-60,1-1 12,3-4-34,1-1 27,2-1 40,1-1-32,1-1 38,2-1-24,-2 1-12,3-1 22,-1 2-25,0-2 12,3 2-7,-1-2 34,2 2-25,0-1-68,0 3 35,-1 0-64,-1 2-28,-1 1-18,-3 2-22,-2 2 34,-2 0 227,-2 3-99,-1 3 98,-1 4-128,-4 5-13,0 5 15,-7 2-3,0 3-2,-4 1 15,1 1-5,-2-1-84,3 0-30,-2-2-94,4-2 83,0-2-52,5-4 138,0-2-71,2-3 79,2-2-48,0-2 31,1-3-89,0 0 147,1-2-32,1-1 55,4 0-26,4 0-76,4-2-2,3-1 1,1-2 133,1 1 57,-1 1 12,0 1-11,-5 2-101,0 0-17,-4 1 54,-3 2-5,-1 3 102,-3 5 20,-2 3-15,-2 4-106,-4 1-117,-3 2-3,-4-1 0,-1 1 91,-2 0-7,-1 0 16,0-1-201,-1-1-201,2-1-91,-1-1-37,1-1-121,1-3 174,1 0-180,3-4 183,1 0-81,3-3 131,3-1-109,-1 0 169,0 0-1,-1 1 1</inkml:trace>
  <inkml:trace contextRef="#ctx0" brushRef="#br2">604 5133 10813,'-1'-26'558,"0"15"-628,-1 1 204,0 1-58,0 2 58,-1-2 0,0 2-130,-1 2 175,1-2-99,-1 5 138,0-3-16,0 5 16,0-2-22,-1 0 0,0 2-104,-1 0-8,-1 2-95,-1 1 200,1 5-60,0 0 146,0 3-111,1-2-122,1 1 84,1-1-89,-1 1-22,3 1 96,1 1-107,1-1 147,2 1-17,3 0 15,2-1-26,4 1 8,2 0-106,4 1-6,-1 1-47,3 0-379,-1 2 133,0 1-253,-1 1 174,-1 3 49,-3 0 19,-1 3-30,-3 1 207,-2 0-31,-2 1 98,-2-1-66,-2-3 287,-2-1-61,-1-1 267,-5-4-286,0-1-26,-3-4-158,0-1 82,-2-4 385,2-1-1,0-2 239,0-1-203,-1-2-17,2-2-45,1-5 2,1-7-167,1-5-72,3-6-74,-1-6 34,3-2-116,1-3 28,1-4-83,4 5 44,1-7-180,1 7 38,2 0-111,0 6-30,0 3 131,-2 5-174,-1 2 227,-1 3-524,-1 4 250,0 3-385,-2 2-275,-1 3 452,0 1-397,-1 1 520,0-1 0,0-3 1</inkml:trace>
  <inkml:trace contextRef="#ctx0" brushRef="#br1">1848 5846 10813,'-14'15'721,"6"-13"-164,0-4-480,3-5 16,2-2-341,2-4 203,1-3 157,0-3 135,0-2 10,-1-4-22,-2-2-46,2-3-53,-2-2 60,1-1-39,1-2-31,0-2 46,1 2-50,-1-4-108,1 3-34,0-5-9,1 1-169,1-1 159,2 1-202,1 7 206,1 1-110,1 8 80,0 2-59,0 4 47,0 5 0,-1 3 69,0 4-79,-1 3 69,0 2-54,-1 4 39,1 4 72,0 6 158,0 7 43,0 7 93,2 5-191,1 7-4,1 1-92,1 2 11,1 1-180,1-3 28,2 3-167,0-5 183,2 0-95,0-4 64,0-3-43,-1-3-182,0-4 109,-2-3-226,-1-3 225,-2-4-201,0-2 191,-2-3-170,-1-3-179,-2-3 46,0-1 7,-2-3 175,1-3 245,0-4 0,0-4 0</inkml:trace>
  <inkml:trace contextRef="#ctx0" brushRef="#br1">1377 5955 10813,'-12'23'344,"2"-17"1,2-4 294,0-4-206,1-3-57,3-5-113,0-6-1,2-4 29,-1-8-428,-2-4 108,0-8-295,-3-6 172,0-5 84,-1-2 83,1 1 16,0 0 69,1 2-2,1-1-42,2 3-48,1 0-7,3 3-6,1 2 27,3 5 3,2 5 46,2 4-31,2 8 58,1 2-4,-1 6-11,0 4-13,-1 4-10,1 2 10,0 3-32,1 5 19,1 5-42,0 10 31,0 5 10,0 9-58,0 3 85,0 5-76,-1 1 85,1 5-221,0-4 47,1 3-190,-1-5 167,1-2-230,-1-6 122,1-2-221,-1-5-116,-1-2 104,-1-4-142,-2-3 186,-1-4-53,-1-4 72,-1-2-144,-2-3 61,-1-1 143,1-2 46,-1-1 208,-1-1 0,1-2 0</inkml:trace>
  <inkml:trace contextRef="#ctx0" brushRef="#br2">246 5135 10413,'0'-11'875,"0"8"-480,0 1-154,1 0 47,0 2-76,1 4 4,0 6-13,0 8-86,1 8-22,-1 8 16,2 4-168,-1 8 132,0-1-173,0 3 159,1-3-413,-1 1 166,0-2-288,1-5 181,-1-4 220,0-5-4,0-2 65,0-6-358,0-2-153,1-4-342,0-2-1,1 0 1</inkml:trace>
  <inkml:trace contextRef="#ctx0" brushRef="#br2">12019 5300 10813,'-8'16'-1997,"4"-11"2236,0 0-123,0 1 125,0-5 33,0 3 46,-1-2-39,1 1-155,0 1 31,0-1-54,1 2 61,-2 2 24,1 2-21,0 0 21,0 2-19,-1-1 0,2 1-1,1-1 129,0-1-43,1 1 62,0-1-92,2 0 38,0 0 19,2 0 31,4-1-20,1-1-143,3 0 56,1 2-70,1 0-131,1 0 62,0 3-209,0 0 223,-2 2-331,0 2 174,-1 2-232,-3 5 69,-2-1 99,-2 5-136,-2 3 188,-2-2-209,-2 1 174,-3 0-239,-3-3 198,-2-3-4,-1-4 100,0-5-9,0-5 270,0-2-96,1-9 290,1-3-268,2-13 235,2-6-166,0-13 230,3-5-210,3-7-34,1-2-76,6-2-18,0 2-24,4-3 26,0 4 15,3 1 25,-2 4-237,1 4 21,-2 3-257,-2 6-141,-2 6 84,-1 5-124,-2 8 199,-2 3-362,-2 5 112,-1 1-274,-2 4 313,-1 0 147,-5 4 57,1 3-1,-3 0 1</inkml:trace>
  <inkml:trace contextRef="#ctx0" brushRef="#br1">2698 5836 10813,'3'20'-48,"-2"-14"198,-1-1 228,0-3-58,-1-1-68,0-1 5,-1-3-129,0-2-65,0-5 43,0-4-151,-2-7 166,1-3 166,0-6 97,-1-2 1,1-7-109,0-1-118,1-2-20,1 0 38,1-3-206,2 0 53,3-3-234,1 5 257,2 0-166,0 10 171,1 2-179,-1 9 32,-1 2 93,1 7 3,-2 2 48,1 5 97,-2 2-134,1 4 96,0 4 103,0 5-11,1 8 158,-1 6-162,2 9-20,0 2-68,0 4 0,2 1 51,0-2-312,2 1 103,0 1-280,1-4 271,2 3 29,-2-6 141,2 2-11,-1-4-455,0-3 83,0-2-342,-2-4-227,-1-6 177,0-3-234,-3-5 169,1-3 136,-1-5-95,0-4 0,1-3 0</inkml:trace>
  <inkml:trace contextRef="#ctx0" brushRef="#br1">2333 5855 10813,'-6'15'0,"1"-11"0,1-4 460,-1-2-56,3-3 331,-1-4-392,2-6-134,-2-3-58,1-6 7,-2-4 46,0-3 28,0-5-67,1-2-95,1-2 61,0-2-171,2-1 178,-1-2-454,3 0 171,0 0-305,2 3 238,1 6 80,2 6 7,0 4 40,-1 6-19,1 3 49,0 5 12,-2 3-74,0 4 80,-1 2-94,1 2 81,-1 0 116,2 3-67,-1 2 118,2 5-140,0 5 125,2 6 13,1 4 27,1 4-29,1 4 8,1 1-75,2 5 73,0-2-190,2 4-19,-1-3-2,0 0 31,-1-4 17,-1-2-16,-1-2-9,0-3-213,-1-1 106,-2-3-205,0-3 156,-2-2-344,-2-4 159,-1-2-225,-1-3 211,-1-2 95,0-1 3,0-2-1,1-1 1</inkml:trace>
  <inkml:trace contextRef="#ctx0" brushRef="#br2">11861 5376 11116,'-5'31'927,"2"-12"-769,2 6-96,-2 3 25,1 5 18,0 6 8,-1 3-61,1 2 38,-2 2-159,1-2 160,-1 1-284,1-4 136,0-3-213,2-4-60,-1-3 157,2-6-171,0-4 146,0-7-386,0-5 194,0-2-333,1-16 297,2-3-1,1-15 1</inkml:trace>
  <inkml:trace contextRef="#ctx0" brushRef="#br2">11752 5558 10813,'0'-30'-922,"0"20"1036,2-1 190,-1 4-82,0-3-28,0 3 9,1 0-33,0 3 139,-1 1 249,0-1-166,-1 6 146,-1 3-294,-2 7-18,-1 6 58,-3 8-50,1 1-490,0 4 73,1-1-337,1 2 256,2-4 120,0 0 100,2-5 1,0-1 20,1-4-62,1-4 18,2-3-17,1-3-17,3-2-66,0-5 20,2 1-318,-1-4 212,0-3-238,0-4 179,1-5-256,-1-5 258,-1 0-235,1-6 338,-2-1 0,2-2 1</inkml:trace>
  <inkml:trace contextRef="#ctx0" brushRef="#br1">1375 5669 10813,'-19'7'-1557,"9"-4"1926,0-1 521,1 0-232,3-2-150,2 1-3,1-1-111,2-1 1,1 0-243,4-3-7,4-2-30,5-1-192,5-3 172,3-2-164,3 0 199,2-1-524,1 0 208,2 0-372,0 1-472,0 0 354,-1 2-516,-3 1 583,-1 2 224,-5 0 232,-3 0 61,-4-2 92,-2 0 0,0-1 0</inkml:trace>
  <inkml:trace contextRef="#ctx0" brushRef="#br1">1871 5688 10813,'-20'-4'995,"14"0"-995,2-2 0,3-1-122,1-1 80,3 0-93,4-1 106,4 0 53,4 0-35,3 0 41,2 1-248,0 0 42,2 1-186,0 1 192,1 1-420,-1 1 192,0 1-199,0 2 250,0-1 189,0 0 0,1-2 0</inkml:trace>
  <inkml:trace contextRef="#ctx0" brushRef="#br1">2650 5693 12754,'3'4'2695,"3"-2"-2346,10-4-382,4 0 99,7-4-204,2-1 188,2-1-867,1-1 238,-2 1-562,-2-1 654,-2-2-174,-2 2 23,-1-4-438,-2 1-1,1-2 1</inkml:trace>
  <inkml:trace contextRef="#ctx0" brushRef="#br1">2301 5729 10813,'-12'0'-1545,"8"-1"2157,2 0 772,3-2-868,3-1-204,4-2-354,5-2 184,4-1-549,6-1 176,1-1-407,6-1 284,-1 0-11,3 0-34,-2-1-137,0 1 0,0-1 1</inkml:trace>
  <inkml:trace contextRef="#ctx0" brushRef="#br0">6688 6389 8770,'-5'0'-102,"3"0"107,1 0-26,-2 0 30,2 0 73,0 0 37,0 0 81,0 0 124,0 0-147,1-2 28,0 0-175,1 1-61,1-1-109,5 2 59,-1 0-69,3 0-84,0 0 49,2 0-194,1 0 196,-1 0 35,0 0 114,3-4 20,-2-3 0,0-1 0</inkml:trace>
  <inkml:trace contextRef="#ctx0" brushRef="#br0">971 6414 8770,'-5'0'-102,"3"0"107,1 0-26,-1 0 30,1 0 73,0 0 37,0 0 81,0 0 124,0 0-147,1-1 28,0-1-175,1 0-61,1 0-109,4 2 59,0 0-69,4 0-84,-1 0 49,2 0-194,1 0 196,-1 0 35,0 0 114,2-3 20,0-4 0,-1-2 0</inkml:trace>
  <inkml:trace contextRef="#ctx0" brushRef="#br1">8330 6689 10813,'-3'-19'309,"1"14"849,1 2-651,0 4 570,1 2-654,0 6 170,0 3 3,0 7-233,0 3 24,0 6-257,0 2 2,1 4-40,1 1 8,2 4-10,3 0-109,-1 3 28,2-1-59,-2 1-140,0-2 78,-1 0-136,-1-5 137,0-1-489,0-5 94,-1-2-323,1-5-246,-1-3 337,0-4-332,0-3 403,0-4-162,-1-3 418,2-3-167,2-4 393,2-5 0,1-4 0</inkml:trace>
  <inkml:trace contextRef="#ctx0" brushRef="#br0">12229 6702 8770,'-6'0'-102,"4"0"107,1 0-26,-1 0 30,1 0 73,0 0 37,0 0 81,0 0 124,0 0-147,1-2 28,0 0-175,1 0-61,1 1-109,4 1 59,1 0-69,2 0-84,0 0 49,2 0-194,1 0 196,-1 0 35,0 0 114,2-4 20,0-3 0,-1-2 0</inkml:trace>
  <inkml:trace contextRef="#ctx0" brushRef="#br1">6880 6845 10813,'-8'0'1322,"6"-1"-956,0 0-78,2-1 107,-1 0 5,1-2-76,2 0 70,1 1-132,4-3 97,3 2 53,5-3-39,2 1-66,5-3-227,0 1-41,4-1-62,0 0-199,1 0 36,1 0-95,-2 0-370,-1 2 270,1 0-315,-5 2 385,1 1-219,-4 2 180,-2 1-283,-2 1 191,-2 1-106,-1 3-30,-1 4-126,0 4 0,-1 3 1</inkml:trace>
  <inkml:trace contextRef="#ctx0" brushRef="#br1">8414 7079 10813,'0'-22'41,"0"9"-41,0-2 753,0-1-144,2-1 518,0-1-610,2 0-124,0 0-217,1 1 115,1-1-306,0 0 80,0 0-280,1-1 257,-1 1-289,1 0 207,0 1-297,-1 1 299,1 1 22,0 3 145,-1 1-107,1 2-762,-1 2 24,-1 2-443,0 1 63,0 3 384,-1 0-150,0 1 491,0 1 148,-1 1 223,1 2 0,1 5 0,1 1 0</inkml:trace>
  <inkml:trace contextRef="#ctx0" brushRef="#br1">7023 6820 10813,'-3'-8'581,"3"4"-494,-1 0 63,1 1-190,0 0 174,0 1-68,0 0 131,1 1-73,1 1 66,1 0 0,1 1 0,3 2 135,0 2 13,3 5 21,2 2-141,1 4 57,4 2-16,0 2 97,3 2 20,1 2-124,0 2 38,1 0-101,-1 2 1,-1 1-77,-2 0-16,-4 0-54,0 1-12,-5-2-54,-1 1 40,-3-2 25,-2-1 19,-1-3 16,-3 0-25,-1-3 40,-6-2 0,-2-1 17,-4-1-55,-3-3-32,-5-2-8,-1-3 10,-6-3-53,0-2 26,-3-2-94,-1-2-124,1-2 42,1-4-94,1-4 53,2-1 36,4-2-86,2 0 108,3 0-510,3 0-365,4 1-215,3-1-96,3 2 544,3-1 193,2 0 120,2-2 0,1-1 0</inkml:trace>
  <inkml:trace contextRef="#ctx0" brushRef="#br2">6534 6862 10813,'-1'-26'75,"0"15"308,0 3-121,-1 0-122,1 0 92,-1 1-63,0 1-39,0 2-12,-1 0-42,0 2 33,-2 0 127,0 2 26,-2-1-18,-2 2-93,-1 2-170,-3 4-39,0 6-74,-2 3 99,-2 6 1,1 2 42,-1 4 21,2 1 5,1 2 49,3-1-35,3 0-42,2-2-19,3-1-5,1-2 16,2-2 80,3-4 9,3-3-7,6-4-252,3-4-86,4-4-143,4-4 60,1-4-339,4-8 177,0-5-319,2-8 294,-1-1 91,2-10 17,-2-1-1,2-6 1</inkml:trace>
  <inkml:trace contextRef="#ctx0" brushRef="#br1">7554 7025 10561,'1'-11'725,"-1"6"-327,-1 0-106,-2 0 46,-2-1-57,0 0 58,-1 0 93,0 1 14,-1-1 22,1 2-65,-1 0-157,0 2 12,1 0 16,-1 2 3,1 0-56,1 0-46,-1 2-80,-1 2-46,1 3 1,-1 4-9,2 4-36,-1 4 43,2 3-55,0 2 54,2 3-25,0 2 16,1 2-12,1 0-55,0 0 28,3-1-44,1 0 45,3-5-29,3-1 5,0-5 4,2-2-6,0-4 87,1-3-39,0-4 38,1-3 7,1-5-36,0-4 38,2-9-49,-1-8-39,2-10-13,-2-4 4,0-6 7,-2 2-109,-2-6 33,-3 5-103,-1-1-99,-2 3 67,-3 3-158,0 3 131,-2 3-49,-1 4-15,0 5 55,0 3-325,0 6 192,0 2-223,-1 5 153,1 2-40,-1 2 146,1 5-271,0 2 226,0 7-196,0 3 187,0 4-45,2 1 266,1 2-11,2-1 209,5 3 0,1-1 0,3 2 0</inkml:trace>
  <inkml:trace contextRef="#ctx0" brushRef="#br2">5907 6983 10813,'-6'8'-331,"4"-6"-1,0-2 191,1-2-30,1 0 150,2-5 109,1 2-6,4-4-8,0 1 0,2-1 9,1-1-7,0 1-80,1-1 128,-1 2-37,1-2 76,0 2 83,-1-1-147,1 3 88,-2 0-94,0 3 37,0 0-26,-3 2 55,1 1-196,-2 0-15,0 2-44,-1 3 20,-1 5 145,0 5-24,-2 6 16,-1 3-109,0 6-18,0 3-12,-2 5 19,-3 3 21,-1 1 51,-2 1-51,-2-2 62,2-2-80,-2 0-19,3-5-16,-2 0-16,2-4 81,-1-3-17,1-4 10,-1-3 16,2-4-34,-1-3 25,1-2 8,1-4 48,1-2-16,1-2 13,1-2-48,1 0 1,-1-5 9,2-3 34,-1-7-3,1-4 11,0-5-15,1-2 75,1 1-61,3 0 66,2 1-88,4 2-4,0 2 10,3 2-7,0 5 106,2 1-27,2 4 50,1 2-59,2 1-147,2 2-34,1 1 2,2 1-106,2 1 73,1 1-8,1 3 16,-1 2 129,-1 1-282,-1 2-59,-2-1-273,0 1-1,-1 0 1</inkml:trace>
  <inkml:trace contextRef="#ctx0" brushRef="#br1">7838 7281 10813,'-1'17'-121,"0"-10"28,1-2 219,-1-1 59,1-2 435,-1 0-237,2-4 257,0 0-412,1-6 52,1-1-59,0-3 41,2 0-39,-2-1 57,1-1-50,-2-1 61,0 0-62,0-2 20,0 0-48,-1 0 39,1-2-20,-1 1-18,0 0-52,0 1-100,0 1-28,0 2-42,1 2 12,-1 3 6,1 1 15,-1 2 12,1 1-56,-1 2-6,0 1-76,0 2-39,1-1 36,0 3-81,0 0 137,2 5 94,0 3 23,1 4 57,2 4-97,0 1 125,2 3-28,-1 1 63,2 2-97,0 1-50,0 1-11,1-1 28,0 0 54,1-3 13,0-1 49,1-4-97,-1 0 12,2-4-59,-2 0 32,1-4-47,-2-3 4,-1-2-49,1-2 50,-2-2-59,0-3 42,0-1-68,-2-5 55,-1-5-7,-1-5 34,-1-3-12,-1-4 26,-2-3-24,0-1 19,-1-3 32,0 1-31,-1-3 40,-1 3-47,-3-1 10,-1 1-1,-2 2 7,-1 2 3,0 3-96,-1 2 25,1 4-85,1 3-71,1 2 44,1 4-165,2 2 49,0 3-27,2 1-1935,0 1 1306,4 2-1637,1 0 1946,6 2 43,0 0 350,3 2 138,2-1 87,1 0 0,2 1 0</inkml:trace>
  <inkml:trace contextRef="#ctx0" brushRef="#br1">1655 7565 10813,'2'15'-2262,"-2"-9"2791,0-2-82,0-1 614,-1-1-470,0-1-167,0-1-155,0 1-64,-1-1-50,1-1-3,-2-2 23,2-2-123,-1-6 26,1-4-186,-1-6 160,0-5 27,1-4 86,0-4 24,1-3-122,0-5-58,0 0-7,2-2-150,1 2 99,4 0-8,0 4 29,4 0 124,-1 4-3,1 1-7,0 4 6,0 3-266,-1 6 55,0 3-197,-3 5 110,1 2 96,-2 4 15,0 2 37,0 3 32,0 2-54,2 4 44,1 5 78,3 7 52,0 5 18,2 6-25,2 2-219,1 7-38,1 0 1,0 6 31,0-4 10,0 1 83,-1-2-111,-1-4-65,0-2 18,-2-3-161,0-3 125,-1-3-176,-2-4 102,-1-3-162,-2-2 86,0-4 87,-2-1 99,-1-4 112,-3-1 91,-1-2 0,0-1 0,-1 0 0</inkml:trace>
  <inkml:trace contextRef="#ctx0" brushRef="#br1">1228 7552 10813,'0'13'-1821,"0"-6"1854,0-2 168,0 1 455,0-2-241,0 1-57,0-1-169,1 0 32,0-1-2,0 0 22,2 0-82,1-1-50,-1 0-9,1-2 23,-1 1 88,1-1-1,-2-2-4,0-1-129,0-5-33,0-3-6,0-3 15,0-4-49,-1-1 20,1-5-148,0 0 15,-1-5-15,0-1 61,-1-3 30,0-2 99,0-3 11,2-2-62,-2-3 44,2 1-215,0 0 72,0 2-193,1 5 60,0 3 64,2 3 23,-1 5 86,1 5 4,-1 3-10,1 5 7,-1 3 47,0 4-30,0 1 24,0 3-38,1 2 213,1 4-41,1 6 200,1 7-209,0 5 9,1 5-122,0 4 44,2 4-67,0 2 57,2 4-46,-1-1 74,1 0-183,-1-5 61,1-2-162,-1-6-36,1 1 60,-1-6-105,1 0 179,-4-6-298,1-1 157,-3-5-231,-1-1 153,-1-5 63,-1 0 60,-1-3-35,-1-1-22,-1-3 5,-2-2 56,-2-4 113,-5-5 93,-5-4 0,-2-2 0</inkml:trace>
  <inkml:trace contextRef="#ctx0" brushRef="#br2">753 6929 10813,'-17'-5'3081,"10"10"-2512,1 7-190,1 7-234,0 9-57,1 9-188,1 4 211,1 6-211,1 2 181,1 6-182,0-3-367,2-1 173,0 2-294,2-6 302,1 2-172,1-5 135,-1-3-510,0-6 147,1-7-257,-1-3 0,1-4 0</inkml:trace>
  <inkml:trace contextRef="#ctx0" brushRef="#br1">8452 6982 10813,'-11'11'1147,"6"-8"-680,2-2-90,1-1-26,1-1-89,2 0 158,2 0-40,4 0 167,1 2 90,5 4-223,1 7 62,1 5-251,1 9-53,0 5 49,-1 7-83,0 0-143,-1 4-11,-2-2-90,1 1 80,-2-3 82,-1-1 0,-1-2 44,0-2-352,-3-5-488,-1-1-283,-1-8-432,-1-4 144,1-7-67,1-6 0,1-5 0</inkml:trace>
  <inkml:trace contextRef="#ctx0" brushRef="#br1">2747 7573 12136,'0'-19'974,"0"7"-893,0-4-210,0-1 240,1-4 60,2-2 98,0-3 23,-1-3-214,1-3 43,-1-4-162,0-4 203,0 0-1,0-1 59,1 4-12,0 3-173,0 3-2,-1 3-13,2 4 18,-2 3-25,1 3-48,1 6 11,-2 1 25,1 5-19,-1 1 18,0 3-158,0 1 103,0 2 25,0 4 17,1 4 57,1 9 85,1 5 63,2 9-37,2 2-100,0 7-154,2 0 28,1 2 32,1-4-163,2 2 61,-1-6-231,2 3 229,-1-8-353,2 0 189,-2-6-250,0-3-248,-1-3 223,-1-4-290,-1-3 241,-1-5 26,0-2 78,0-6 166,-3-2 166,0-7 195,-3-6 0,-1-6 0,-1-4 0</inkml:trace>
  <inkml:trace contextRef="#ctx0" brushRef="#br1">2323 7558 8847,'-10'-2'2840,"7"-1"-2547,-1-2-37,2-3-237,0-4-173,1-2 76,1-3-196,0-4 263,0 0 106,0-4 64,0 0 42,-1-5-71,0-1 84,0-2-63,1-2 65,-1 0-143,1-1-16,0 2-17,1 0 39,0 4-97,1 2-3,2 6-31,1 2-155,1 6 158,-1 3-155,1 2 151,-2 4 38,2 1 64,-1 3-54,1 2 41,0 4-207,2 4 91,0 7-82,1 5 340,2 8-1,-1 2 226,2 6-223,0 0-47,1 2-91,0 0-17,1-1-124,0 0-36,0-2 17,-1-3 29,0-3-171,0-3 57,-2-1-225,1-2 120,-2-4-165,-1-1 34,-1-4-105,-1-3 95,-1-2 192,-1-4-113,-1-1 159,-1-3-185,-1 0 240,-1-4-57,-2-2 213,-1-5 0,0-3 0</inkml:trace>
  <inkml:trace contextRef="#ctx0" brushRef="#br2">298 7180 9502,'0'-23'-493,"-2"12"1177,1 3-148,-1-1-180,1 0-18,0-1-76,0-1 27,1 1-20,0-3 21,0 1-28,0 1 73,0 1 20,1 1 28,0 0-12,1 4-73,2 2-8,1-1-28,-1 4-140,3 2-7,-2 3-20,2 7-193,-1 9 166,2 6-230,-2 8 237,-1 2-108,-1 3 71,0 0-48,-2 4 38,0-1-293,-1-1 114,0 0-286,-1 0-279,0-5 179,-2 1-267,1-4 298,-3-1-197,1-7 87,-1-3-171,1-5 335,0-8 172,1-4 153,-1-6-1,-1-2 1</inkml:trace>
  <inkml:trace contextRef="#ctx0" brushRef="#br2">11825 7211 10813,'-3'5'1470,"0"12"-1199,0 10-20,-1 10-291,0 5 133,0 3-182,-1 6 115,0 0-166,0-3 166,0 3-248,2-4 131,0 0-249,1-5 46,1-3 82,0-6-55,1-4 101,0-7-344,0-4 101,1-8-241,0-3 279,2-5 75,3-9 75,0-7 0,3-7 1</inkml:trace>
  <inkml:trace contextRef="#ctx0" brushRef="#br2">12000 7288 10813,'-1'-14'679,"-1"9"-388,0 1-21,0 2 21,0 1-29,-1 2 108,2 6 26,-1 7 30,0 9-90,0 7-241,0 7-13,0 5-123,0 0-296,0 6 140,1-1-237,-1 0 261,1-1-421,0-2 156,0-5-299,1-4-206,0-7 515,0-4-400,-1-6 505,0-2-1,-2-2 1</inkml:trace>
  <inkml:trace contextRef="#ctx0" brushRef="#br1">1243 7556 10813,'-16'-8'1350,"12"0"-1102,4-3-270,4-4 28,5-3 58,6-3-13,5 0 127,5-1-551,1 0 158,3 3-395,0 0 293,0 4-390,-2 1 163,-2 3-304,-2 3 334,-5 1 306,-2 3 47,-5 0 161,-1 1 0,-2 0 0</inkml:trace>
  <inkml:trace contextRef="#ctx0" brushRef="#br2">11919 7284 10415,'-11'6'582,"6"-1"-218,1 2-185,1 2 9,-1 0-22,2 3 43,-1 0 53,1 4 0,1 1 0,0 3-88,0-1-165,1 2-19,0 0-118,0-2-124,0 1 96,1-4-95,1-2 86,2-2-154,1-3-8,0-1-99,1-2-198,2-3 197,-1-1-230,0-4 298,1-1 102,0-10 83,-1-2-1,3-6 1</inkml:trace>
  <inkml:trace contextRef="#ctx0" brushRef="#br2">11746 7327 10813,'0'-20'219,"0"15"-62,-1 1 20,1 3-20,-2 1 28,1 0 0,-1 1-165,0 3 25,-1 5-241,0 8 54,0 4 80,0 7-59,0 1 174,0 0 4,1 1 82,1 0 0,0-2-124,1-2-77,0-4-136,0-3 41,2-5-13,1-2 132,2-5-9,1-2 50,2-3-127,0-2-44,1-5-2,0-4-302,0-5 204,0-3-223,0-4 171,-1-1 75,0-2 4,0-1 0,-1-5 1</inkml:trace>
  <inkml:trace contextRef="#ctx0" brushRef="#br1">1750 7344 10813,'-9'-12'-1481,"3"8"2113,1 0 786,2 2-450,1 1-437,4 0-36,1 1-530,7 0 74,3 0-187,6 2 198,2 0 126,1 2 41,1 0 46,-1 0-1117,0 1 224,-1-2-735,0 2 575,0-3 257,-1 3 8,1-2 0,-1 2 0</inkml:trace>
  <inkml:trace contextRef="#ctx0" brushRef="#br1">2711 7563 10813,'0'11'622,"1"-7"-165,2-3 168,4 0-210,7-3 253,6-2-211,5-6-1309,6-3 180,1-3-860,4-3 411,0-2 434,-2-2 56,-3 0 373,-4-1 145,-4 0 113,-4 1 0,-2-2 0,-2 1 0</inkml:trace>
  <inkml:trace contextRef="#ctx0" brushRef="#br1">2420 7403 10813,'-21'-8'983,"13"5"-758,2 0-411,1 2-520,4 0 123,2 1-177,2 0 592,5 1-15,1 0 15,3 1-123,2 1-10,2 0 30,1-1 87,4 0 155,-1-2 29,6-2 0,0-2 0,2-3 0</inkml:trace>
  <inkml:trace contextRef="#ctx0" brushRef="#br0">6776 7825 9702,'0'-11'162,"0"6"-17,0 3-58,0-1 18,0-1-21,0 2 646,0 1-361,1-1 412,-1 2-562,2-2-63,0 2-8,0 0-21,0 2 22,1-2-28,0 0 13,2 2-9,-1-2 34,2 0-135,-1 0 101,1 0-103,1 0 111,1 0-5,1 0-1,-1-2-3,1 2-119,0-2-54,3 0-132,-2-1 103,1 1-62,-1-1 187,2 1-78,-1 0 83,0 0-29,0 1 20,0-1-39,0 2-23,-1-2 18,2 0-23,-1 2 50,1-1-1,0-1 2,1 2 0,-1-2 27,1 0-6,1 1 9,-1 1-15,1-4-11,0 4-1,0-2 2,2 1-4,-1-3 1,0 2 2,2 1 3,0-3-52,0 2 38,1-1-42,-1 1 49,1-1-42,-1 1 32,1-2-41,-1 3-5,2-1-6,-2 0-10,1 0 15,-1 0 86,1 2-45,-1-1 45,0-1-54,0 0 66,0 0-45,0 2 51,-1-1-57,1-1-2,-2 2 11,1-2-10,-1 2 88,0-2-60,-2 2 72,2-1-49,-3 1-10,1-2 12,-1 2-21,0 0 9,-1 0-4,2-2 4,-1 2-12,0-2-85,2 1 60,-1 1-59,1-2 4,0 2 55,1 0-64,-1 0 71,4 0-9,-3 0 10,3 0-21,-1 0 5,1 0-25,0 0 14,0 0-11,1 0 30,-1 0-14,0 0 12,-1 0-13,0 0 46,-1 0-31,1 0 35,-2 0 2,0 0-30,0 0 35,-1 0-44,-1 0 8,1 0 2,-1 0-1,0 0 14,2-2 11,-2 2-8,1-3 12,0 3-81,0-2 43,-1 2-44,1 0 2,0 0 37,-1 0-41,1 0 48,0 0-1,0 0 0,0 0-9,0 0 6,1 0-57,-1 0 32,0 0-32,1 2 25,-1 1 60,1-1-43,0 1 46,-1 1 67,2-2-83,-2 1 85,1-1-108,0 0 29,0-1-17,-1 1 25,1-2-20,-1 0-2,-1 0 3,1 0-5,-2 0-3,0 0 11,1 0-8,-2 0 10,-1 0-34,1 0 20,-1 0-22,-1 0-28,-1 0 37,0 0-41,0 0 49,-1 0-21,0 0 14,0 0-14,0 0 1,0 0 9,0 0-10,-2 0 10,2 0 3,-1 0-5,0 0 4,2 0-7,-2 0 0,0 2 0,0-2 2,-1 2 15,1-2-9,-1 1 9,2-1-12,-1 0 30,-1 0 8,1 0 5,0 0-7,-1 0-26,0 0 0,1 0 3,-2 0-3,-1 0 10,1 0-7,-2 0-20,0 0-19,0 0-26,-1 0 22,1 0-106,-1 0 81,0 0-19,0 0 125,0 0 49,0 0 19,0 0-51,1 0-20,-2 0-16,1 0-29,0 0-935,0 0-249,0-1-936,-1-1 0,0-2 0</inkml:trace>
  <inkml:trace contextRef="#ctx0" brushRef="#br0">1061 7849 9702,'0'-10'162,"0"5"-17,0 3-58,0-2 18,0 1-21,0 1 646,0 0-361,1 1 412,-1 1-562,2-2-63,0 2-8,0 0-21,0 2 22,1-2-28,0 0 13,1 1-9,0-1 34,3 0-135,-2 0 101,1 0-103,1 0 111,1 0-5,0 0-1,1-1-3,0 1-119,0-2-54,2 0-132,0-1 103,0 1-62,-1-2 187,1 3-78,1-1 83,-1 0-29,-1 0 20,2 0-39,-1 2-23,-1-1 18,1-1-23,1 2 50,0-2-1,-1 0 2,3 2 0,-2-1 27,1-1-6,1 0 9,-1 2-15,0-3-11,2 3-1,-1-2 2,1 0-4,1-1 1,-1 1 2,2 0 3,0-1-52,-1 1 38,3-2-42,-3 3 49,3-3-42,-2 2 32,1-1-41,-1 1-5,2 0-6,-2 1-10,0-1 15,1 0 86,-1 2-45,1-2 45,-1 1-54,0-1 66,0 0-45,-1 2 51,1-2-57,-1 1-2,0 1 11,0-2-10,-2 2 88,2-2-60,-3 2 72,2-2-49,-3 2-10,1-1 12,-2 1-21,2 0 9,-2 0-4,1-2 4,1 2-12,-1-2-85,1 0 60,1 2-59,0-2 4,-1 2 55,3 0-64,-2 0 71,4 0-9,-3 0 10,2 0-21,1 0 5,-1 0-25,2 0 14,-1 0-11,1 0 30,-1 0-14,0 0 12,-1 0-13,-1 0 46,1 0-31,-1 0 35,0 0 2,-1 0-30,-1 0 35,1 0-44,-2 0 8,0 0 2,1 0-1,-1 0 14,1-1 11,0 1-8,0-4 12,-1 4-81,2-2 43,-2 2-44,1 0 2,0 0 37,-1 0-41,1 0 48,0 0-1,-1 0 0,2 0-9,-1 0 6,0 0-57,1 0 32,-1 0-32,0 2 25,1 2 60,0-3-43,0 3 46,-1 0 67,1-3-83,0 3 85,0-2-108,-1-1 29,2 1-17,-2 0 25,1-2-20,-1 0-2,-1 0 3,1 0-5,-2 0-3,0 0 11,1 0-8,-2 0 10,-1 0-34,0 0 20,1 0-22,-2 0-28,-1 0 37,0 0-41,-1 0 49,1 0-21,-1 0 14,0 0-14,0 0 1,-1 0 9,1 0-10,-1 0 10,1 0 3,-1 0-5,0 0 4,1 0-7,-1 0 0,1 2 0,-1-2 2,-1 1 15,1-1-9,-1 2 9,1-2-12,0 0 30,0 0 8,0 0 5,0 0-7,-1 0-26,0 0 0,0 0 3,-1 0-3,-1 0 10,2 0-7,-3 0-20,0 0-19,0 0-26,-1 0 22,1 0-106,-1 0 81,0 0-19,0 0 125,0 0 49,0 0 19,0 0-51,1 0-20,-2 0-16,1 0-29,0 0-935,0 0-249,0-2-936,-1 1 0,0-3 0</inkml:trace>
  <inkml:trace contextRef="#ctx0" brushRef="#br0">8352 8481 15332,'0'27'0,"-1"1"0,-1 0 0,0-2 0,-1 2 0,0-1 0,-2-1 0,0 2 0,0-3 0,-1 1 0,0 0 0,-1-1 0,-1-1 0,0-1 0,-1 2 0,0-4 0,0 2 0,-2-2 0,0 0 0,0-2 0,-1 0 0,0 1 0,0-3 0,-2-1 0,2 0 0,-2 0 0,0-2 0,0-2 0,0 0 0,-2-1 0,1-1 0,1-1 0,-3 0 0,2-2 0,-1-2 0,0 0 0,1-1 0,-2-1 0,1-1 0,0-2 0,0 0 0,0-2 0,-1-1 0,2-1 0,-2-1 0,2 0 0,0-2 0,-2-2 0,3 0 0,-2-1 0,1-1 0,1-1 0,-1 0 0,2-2 0,-1-2 0,1 0 0,0 0 0,1-1 0,-1-3 0,2 1 0,0 0 0,-1-2 0,2 0 0,1-2 0,0 2 0,0-4 0,0 2 0,2-1 0,0-1 0,1-1 0,0 0 0,1 1 0,-1-3 0,2 2 0,1-1 0,0-1 0,1 2 0,0-2 0,1 0 0,1 1 0,0-1 0,1 0 0,1 0 0,0 2 0,1-2 0,0 1 0,1 1 0,2-2 0,-1 3 0,1-1 0,0 0 0,1 1 0,0 1 0,2 1 0,0-2 0,0 4 0,0-2 0,1 2 0,2 0 0,-1 2 0,0-1 0,2 1 0,-1 2 0,1 1 0,0 0 0,1 0 0,-1 2 0,2 2 0,-1 0 0,1 1 0,1 1 0,-2 1 0,3 0 0,-2 2 0,0 2 0,2-1 0,-2 3 0,2-1 0,-1 3 0,0 1 0,0 0 0,0 1 0,1 3 0,-2-1 0,1 3 0,0-1 0,-1 2 0,2 2 0,-3 0 0,1 1 0,1 1 0,-2 1 0,0 0 0,0 2 0,0 2 0,-2 0 0,2 0 0,-2 1 0,0 2 0,0 1 0,-1-1 0,0 2 0,0 0 0,-2 2 0,0-2 0,0 4 0,-1-2 0,0 1 0,-1 1 0,-1 1 0,0 0 0,-1-1 0,0 3 0,0-2 0,-2 1 0,0 1 0,-1-2 0,0 2 0,-1 0 0,-1 0 0</inkml:trace>
  <inkml:trace contextRef="#ctx0" brushRef="#br1">7528 7901 10813,'4'-27'-1367,"-3"14"1366,0 3 575,-1-1-163,0 2-163,0 1-103,0 2-42,0 1 25,0 1 12,1 2 81,-1 0-56,1 1 70,-1 0 1,2 1-37,-1 2 9,1 3-8,0 5 6,1 6-159,0 4 20,1 6-132,1 1 148,0 5-153,-1 1 115,2 1-158,-1 3 125,0 0-200,1 2 107,-2-3-198,1 2-65,-1-4 75,0 0-159,0-2 258,-1-4-47,-1-2 172,0-4-110,0-4-35,0-3-279,-1-4 28,1-3-141,-2-3 158,1-3 198,-1-4 55,-1-5 171,0-6 0,-3-8 0,-4-6 0,-1-6 0</inkml:trace>
  <inkml:trace contextRef="#ctx0" brushRef="#br0">2637 8504 15332,'0'26'0,"-2"3"0,0-1 0,0-2 0,-1 2 0,0-2 0,-1 1 0,-1 1 0,0-4 0,-1 3 0,0-1 0,-2-1 0,1-1 0,-1-1 0,-1 2 0,0-4 0,-1 1 0,0 0 0,-1-1 0,-1-2 0,1 0 0,-1 1 0,0-3 0,-2-1 0,2 0 0,-2 0 0,0-2 0,0-2 0,-1 0 0,0-1 0,0-1 0,0-1 0,-1 0 0,1-2 0,-1-2 0,0 0 0,0-1 0,0-1 0,0-1 0,0-2 0,0 0 0,-1-2 0,1-1 0,1-1 0,-2-1 0,2 0 0,-1-2 0,0-2 0,2 0 0,-2-1 0,1-1 0,0-1 0,1 0 0,1-2 0,-2-2 0,3 0 0,-1 0 0,0-1 0,1-3 0,1 1 0,0 0 0,-1-2 0,2-1 0,1 0 0,-1 1 0,1-4 0,1 2 0,1-1 0,0-1 0,1-1 0,-1-1 0,2 3 0,0-4 0,1 1 0,1 1 0,0-2 0,1 2 0,0-2 0,1-1 0,1 3 0,0-2 0,1 0 0,1 0 0,0 2 0,1-3 0,0 3 0,1 0 0,1-2 0,0 3 0,2-1 0,-1-1 0,1 3 0,0-1 0,1 3 0,1-3 0,1 4 0,-1-2 0,1 2 0,2 0 0,-1 2 0,0-1 0,1 1 0,1 1 0,0 3 0,-1-1 0,3 0 0,-2 2 0,1 2 0,1-1 0,0 3 0,1-1 0,-2 3 0,2-1 0,0 2 0,-1 2 0,2-1 0,-2 3 0,1-1 0,1 2 0,-1 2 0,0 0 0,0 2 0,0 2 0,0-1 0,0 3 0,0-1 0,-1 2 0,1 2 0,-1-1 0,0 3 0,0-1 0,0 3 0,-1-1 0,0 2 0,0 2 0,-2 0 0,2-1 0,-2 3 0,0 1 0,-1 1 0,1-1 0,-1 2 0,-1 0 0,0 2 0,-1-2 0,0 4 0,-1-3 0,-1 3 0,1-1 0,-2 3 0,0-1 0,-1-1 0,0 3 0,-1-2 0,-1 0 0,0 3 0,-1-3 0,0 2 0,0 0 0,-2 0 0</inkml:trace>
  <inkml:trace contextRef="#ctx0" brushRef="#br0">8958 7853 10829,'10'-2'160,"-5"0"-493,2 1 97,-1-1-125,1-2 174,0 1-218,1 1 181,0-3-238,2-2 265,-1-4 0,1-3 1</inkml:trace>
  <inkml:trace contextRef="#ctx0" brushRef="#br0">3246 7876 10829,'10'-2'160,"-5"0"-493,1 0 97,1 1-125,0-3 174,0 1-218,1 1 181,-1-3-238,4-2 265,-2-4 0,1-3 1</inkml:trace>
  <inkml:trace contextRef="#ctx0" brushRef="#br1">7461 8001 10813,'-22'6'0,"11"-3"4,2-1 2,1-1 116,2 0 57,2-1-39,1 0 119,2-1-126,0-2 129,2-1 137,0-2-74,3 0 81,2-1-258,2 1-64,3 1-1,2 1 37,0 1-323,2 2 91,0 1-308,0 0-59,0 2 194,0 1-146,-1 5-98,-1 1 36,-1 4-287,0 1 0,0 2 0</inkml:trace>
  <inkml:trace contextRef="#ctx0" brushRef="#br2">6478 8263 10813,'-15'0'-102,"7"-1"22,2 0 199,0-2-69,3 0 89,0-3 19,0 3-134,2-3 77,0 3-47,0 0 30,1 1-57,-1 1 49,0 0-169,-2 0 43,-1 1-27,1 0 61,-3 0 26,-1 3 146,-1 1-63,-1 4 41,1-1-94,0 4 36,1-3-24,2 1 33,1-1-10,3 0 9,0-2 9,1-1-83,0 0 92,2 0-79,3 0 91,2 0-5,6 0-14,0-1 7,5 2-23,1-2-103,3 2 65,0-1-71,2 2 12,-2 0-17,0 1-11,-3 2 27,0 0-30,-4 4 77,-3-1-90,-4 5 100,-3-1 7,-2 5-6,-2-2-14,-2 3-97,-3 1 41,-4-1-51,-4 1 73,0-2-47,-3-1 33,2-2-38,1-3 64,1-3-7,1-4 5,2-2-9,1-3 0,3-1-8,1-4 6,2-3-5,0-6 94,1-7-71,0-7 70,0-5-9,1-7 27,0 0 22,4-6-25,0 0 68,3-3-101,0 1 108,0 1-205,-1 1 67,0 1-65,-1 3 88,-1 3-335,1 2 78,-1 5-220,0 1 155,-2 6-315,-1 0 83,-1 8-216,0 2 213,-1 4 123,-3-2-14,0 2 0,-3-4 0</inkml:trace>
  <inkml:trace contextRef="#ctx0" brushRef="#br0">12314 8136 9702,'0'-11'162,"0"6"-17,0 3-58,0-2 18,0 1-21,0 1 646,0 0-361,1 1 412,-1 1-562,2-2-63,0 2-8,0 0-21,0 2 22,1-2-28,0 0 13,1 1-9,0-1 34,3 0-135,-2 0 101,1 0-103,1 0 111,1 0-5,0 0-1,1-1-3,0 1-119,0-2-54,2 0-132,0-1 103,0 1-62,-1-2 187,1 3-78,1-1 83,-1 0-29,-1 0 20,2 1-39,-1 1-23,-1-2 18,1 0-23,1 2 50,0-2-1,-1 1 2,3 1 0,-2-2 27,1 0-6,1 0 9,-1 2-15,0-3-11,2 3-1,-1-2 2,1 0-4,1-1 1,-1 1 2,2 0 3,0-1-52,-1 1 38,3-1-42,-3 1 49,3-2-42,-2 2 32,1-1-41,-1 1-5,2 0-6,-2 1-10,0-1 15,1 0 86,-1 2-45,1-2 45,-1 1-54,0-1 66,0 0-45,-1 2 51,1-2-57,-1 1-2,0 1 11,0-2-10,-2 2 88,2-2-60,-3 2 72,2-2-49,-3 2-10,1-1 12,-1 1-21,0 0 9,-1 0-4,1-2 4,1 2-12,-1-2-85,1 0 60,1 2-59,0-1 4,-1 1 55,3 0-64,-2 0 71,4 0-9,-3 0 10,2 0-21,1 0 5,-1 0-25,2 0 14,-1 0-11,1 0 30,-1 0-14,0 0 12,-1 0-13,-1 0 46,1 0-31,-1 0 35,0 0 2,-1 0-30,-1 0 35,1 0-44,-2 0 8,0 0 2,1 0-1,-1 0 14,2-2 11,-2 2-8,1-4 12,0 4-81,0-1 43,-1 1-44,1 0 2,0 0 37,-1 0-41,1 0 48,0 0-1,-1 0 0,2 0-9,-1 0 6,0 0-57,1 0 32,-1 0-32,0 1 25,1 3 60,0-2-43,0 1 46,-1 1 67,1-3-83,0 3 85,0-2-108,-1-1 29,2 1-17,-2 0 25,1-2-20,-1 0-2,-1 0 3,1 0-5,-2 0-3,0 0 11,1 0-8,-2 0 10,-1 0-34,0 0 20,1 0-22,-2 0-28,-1 0 37,0 0-41,-1 0 49,1 0-21,-1 0 14,0 0-14,0 0 1,-1 0 9,1 0-10,-1 0 10,1 0 3,-1 0-5,0 0 4,1 0-7,-1 0 0,1 2 0,-1-2 2,-1 1 15,1-1-9,-1 2 9,1-2-12,0 0 30,0 0 8,0 0 5,0 0-7,-1 0-26,0 0 0,0 0 3,-1 0-3,-1 0 10,2 0-7,-3 0-20,0 0-19,0 0-26,-1 0 22,1 0-106,-1 0 81,0 0-19,0 0 125,0 0 49,0 0 19,0 0-51,1 0-20,-2 0-16,1 0-29,0 0-935,0 0-249,0-2-936,-1 1 0,0-3 0</inkml:trace>
  <inkml:trace contextRef="#ctx0" brushRef="#br0">13890 8790 15332,'0'27'0,"-1"1"0,-2 0 0,1-2 0,-1 2 0,0-1 0,-1-1 0,-1 2 0,0-3 0,-1 1 0,0 0 0,-2-1 0,1-1 0,-1-1 0,-1 2 0,0-4 0,-1 2 0,0-2 0,-1 0 0,0-2 0,-1 0 0,0 1 0,0-3 0,-2-1 0,2 0 0,-2 0 0,0-2 0,0-2 0,0 0 0,-2-1 0,1-1 0,0-1 0,-1 0 0,1-2 0,-1-2 0,0 0 0,0-1 0,0-1 0,0-1 0,0-2 0,0 0 0,-1-2 0,1-1 0,1-1 0,-2-1 0,2 0 0,-1-2 0,0-2 0,2 0 0,-2-1 0,1-1 0,0-1 0,1 0 0,1-2 0,-2-2 0,3 0 0,-1 0 0,0-1 0,1-3 0,1 1 0,0 0 0,-1-2 0,2 0 0,1-2 0,0 2 0,-1-4 0,2 2 0,1-1 0,0-1 0,1-1 0,-1 0 0,2 1 0,0-3 0,1 2 0,1-1 0,0-1 0,1 2 0,0-2 0,1 0 0,1 1 0,0-1 0,1 0 0,1 0 0,0 2 0,1-2 0,0 1 0,1 1 0,1-2 0,0 3 0,2-1 0,-1 0 0,1 1 0,0 0 0,1 3 0,2-3 0,-1 4 0,0-2 0,1 2 0,2 0 0,-1 2 0,0-1 0,1 1 0,1 2 0,0 1 0,-1 0 0,3 0 0,-2 2 0,1 2 0,1 0 0,0 1 0,1 1 0,-2 1 0,2 0 0,0 2 0,-1 2 0,2-1 0,-2 3 0,1-1 0,1 3 0,-1 1 0,0 0 0,0 1 0,0 3 0,0-1 0,0 3 0,0-1 0,-1 2 0,1 2 0,-1 0 0,0 1 0,1 1 0,-2 1 0,0 0 0,0 2 0,0 2 0,-2 0 0,2 0 0,-2 1 0,0 2 0,0 1 0,-1-1 0,0 2 0,-1 0 0,0 2 0,-1-2 0,0 4 0,-1-3 0,-1 3 0,1 0 0,-2 1 0,0 0 0,-1-1 0,0 3 0,-1-2 0,-1 1 0,0 1 0,-1-2 0,1 2 0,-2 0 0,-1 0 0</inkml:trace>
  <inkml:trace contextRef="#ctx0" brushRef="#br1">6932 8616 9502,'2'-9'-1311,"0"4"1311,0-1 0,0-1 121,0 3 34,0-3 12,-2 4 1465,1 0-1171,-1 2 994,0 0-1335,0-2-107,0 0 135,0-1-93,0-1-38,0-1 4,0 0-4,0-2-24,0 0 73,0-2-76,0-2 88,0 0 21,0-3-50,0-1 29,0-1-128,0-1 1,0-2-30,0-1-56,0 1 138,0-1-56,0 1 73,0 0-72,0 1 45,0 2-52,1 2 64,-1 2-130,2 1 85,0 2-94,1 1 81,0 3 33,0 0-40,0 3 42,0 0 2,0 2-6,1 1-2,-1 0 47,1 0-44,0 2 46,1 2-54,1 5 92,0 2-64,0 4 69,1 2-76,-1 2 47,1 3-24,0-2 32,0 2-33,-1-1-11,1 0 20,-1-1-15,1-1-10,-2-1 7,0-3-13,-1 0 6,-2-5 83,0 0-65,0-3 66,0-2 78,-1-1-106,0-2 113,-1 0 23,0-1-111,0-3 130,0-2-181,0-8 22,0-3-13,-1-5 25,0-3-82,-1-1-22,1-2-5,-1 1-37,2-1 121,0 1-48,0-2 44,0 3-138,1 0 81,1 2-97,1 3 103,2 3-13,-1 2-12,1 2-11,-1 2 55,1 3-22,-2 1 29,2 2-27,-1 1 0,0 2 2,1 1-1,1 0 32,1 1-20,1 1 24,2 4-28,0 2 125,0 4 29,1 1 20,0 3-34,0 0-74,0 1-27,0 0 38,-1-1-154,0 0-18,-1-1-15,0-1 32,-1-1-169,-1-1 54,-1 0-250,0-2-163,-1 0 124,0-1-163,-2-2 214,1-1-64,-1-1 180,1-1-86,-1 1 214,2 0-1,0 1 1</inkml:trace>
  <inkml:trace contextRef="#ctx0" brushRef="#br0">14497 8162 10829,'10'-2'160,"-5"0"-493,1 1 97,1-1-125,0-2 174,0 1-218,1 1 181,-1-3-238,4-2 265,-2-4 0,1-3 1</inkml:trace>
  <inkml:trace contextRef="#ctx0" brushRef="#br1">8232 8538 10813,'-23'-6'0,"12"0"0,4-1 305,1-2-42,4 1 274,1-3-346,0-1-44,3-2-143,1-1 33,5-4 216,2 0 36,4-4 12,2 1-16,1-2-136,1 2 11,-1-1-15,2 3 223,0-1-46,1 4 219,-1 2-153,1 3-25,2 2-104,0 3-83,2 2-114,-1 3-17,0 3-58,0 3 67,-1 4-53,-1 3 15,-1 6-19,-3 2 41,-2 4 12,-4 2 30,-3 3-46,-3 1 89,-4 1-31,-3 1 85,-4 0-75,-6-1 52,-4-2-46,-6-2 49,-1-2-84,-2-4-9,0-2-15,0-3 14,-1-3-261,3-4 53,-3-2-201,5-3-399,0-1-160,3-3-339,4-1 155,2-4 97,5-3 143,4-4-190,4-3-1,2-1 1</inkml:trace>
  <inkml:trace contextRef="#ctx0" brushRef="#br2">5932 8439 10813,'-3'-8'-1105,"3"4"1083,-2 3 170,2-2-84,-1 1-1,0-1 7,0 1-4,1-3 4,-1 1-6,1-2-1,0 0 1,1-1 74,0-2-54,2 1 56,2-2 56,1 0-90,1 0 108,1 0-120,1 0 35,0 0-22,2 1 28,-1 1-36,2 1-82,0 2-22,0 1-9,-1 3-73,-1 0 148,1 2-76,-2 3 73,-1 5-100,-1 6 44,-1 7-61,-1 7 2,-2 4 77,-1 7-85,-1 2 93,-1 3-65,-3-1 49,-2 1-53,-3-4 54,-3 0-32,-1-4 26,0-3-17,0-2 22,-1-6-3,0-1 1,1-6-11,0-1 59,2-7-47,-1-1 47,3-6 8,-3-1-40,3-3 49,0-3-56,2-5-12,2-3 11,1-5-7,1 0 12,2-4 22,0 1-14,2 0 15,2 1 85,3 2-72,3 2 73,1 2-96,2 1-28,1 4 19,0 2-19,3 2-98,-1 1 90,3 2-88,-2 3 122,4 2-227,-1 4 48,0 3-222,2 2 224,-2 0-400,3-1 170,-1-3-261,-1-2 186,-1-3 152,-1-1 15,-1-5 36,0-4 0,0-5 1</inkml:trace>
  <inkml:trace contextRef="#ctx0" brushRef="#br1">8218 8466 10813,'0'-12'793,"0"6"-476,0 0 54,0 1-79,0 1 2,0 2-23,0-1 24,0 2 112,0 0-108,1 2 109,0 3-42,1 7-78,3 4 107,1 6-159,3 3-48,0 4-60,2 2-56,1 1-100,-1 3 35,0-1-80,0 2 60,0 1-480,-2 0 94,0 0-283,-1-1 14,-2-2 280,-1-2-167,-1-4 196,-2-5-338,-1-3 123,0-5-322,-1-4 326,0-3 96,0-3 127,0-5 69,-2-3 0,1-4 1</inkml:trace>
  <inkml:trace contextRef="#ctx0" brushRef="#br1">7701 8707 10813,'7'-14'463,"-1"6"-284,2-2 21,0-1-10,3-2-4,0-1 52,2-2-29,0 1 48,2-3-88,1 0 45,-1 1-84,3-2 17,-3 3 2,4-1-25,-3 4 1,0 0-97,-1 5 1,-2 1-122,-1 3-26,-2 2 52,-2 3-95,-1 2 171,-3 6-18,-1 5 114,-2 6-63,-3 3 47,-2 4-200,-5 3 62,-2 0-189,-4 1 123,-1 0 3,-1-2 77,1-2 14,0-2 115,2-5-85,0-1 88,3-5-30,1-2-45,3-5 56,2-1-64,2-3 12,1-1-8,2-3 18,1-2-14,2-4 127,6-5 19,3-2 19,5-2-164,4-1 9,2 1-113,0 1 145,3 1-114,0 2-23,1 2-11,-1 2 14,1 4 97,-3 1-13,2 2 4,-5 1 118,1 3 35,-4 3-1,-2 4-27,-2 4-138,-4 2 10,-1 2-9,-5 2 376,-1 2-50,-2-1 221,-2 2-230,-4-2-123,-3 0-90,-4-1-15,-2-3-92,-4 2 6,2-5-52,-4 1 63,2-4-155,-4-1 1,1-2-99,-3-2 45,1-2-472,1-1 141,1-2-329,2-1-53,2-2 266,3-2-233,2-2 209,4-3 59,1-2-10,2-3 0,0-1 0</inkml:trace>
  <inkml:trace contextRef="#ctx0" brushRef="#br2">333 8535 10942,'-4'-4'628,"3"3"-460,0-3-124,1 1 216,0-1 224,0 1 13,1 6 152,0 6-240,1 10-231,-1 8-20,1 8-1,0 5-37,0 4 40,1 3-31,-2 6 21,1-4-190,-1 6 93,0-8-195,0 2-393,0-5 152,-1-2-296,1-5 332,0 0-367,0-11 139,1 1-298,0-12 285,0-4 161,2-6 7,1-10-4,2-6 0,1-8 0</inkml:trace>
  <inkml:trace contextRef="#ctx0" brushRef="#br1">7482 8577 10813,'-2'-7'220,"0"5"60,0-1-52,-2 1 63,0-1-29,0 2 1,0-1-94,0 1 6,0 0-22,1-1 46,-1 2-41,1-1 71,0 1-80,0-1 123,-1 1-117,2 0-3,-2 0-83,1 0-117,-3 0 84,1 1-96,-3 0 135,-1 3-90,-1 4 132,-3 3-83,-2 4 32,-1 3 66,-2 2-93,-2 2 91,0 2-42,-1 0 18,0 2-23,2-1 20,0 0-144,3-2 109,2-1-100,2-2 18,2-1-22,3-1-1,2-3 12,2-2-43,1-3-60,2-2-2,2-2 6,3-2 148,4-2-50,2-1 35,4-3-22,2-1 18,0-5-17,2-1-4,0-3-27,1 1 24,-2-1-5,0 1-26,-2 1 28,-3 2-27,-1 2 43,-3 2-30,-2 1 28,-3 2-29,-1-1 212,-2 2-44,0 2 164,-2 1-178,-2 5 108,-4 4-179,-3 3 117,-3 3-133,-2 1 131,-1 2 14,0 0 11,-2 3 13,1-2-134,0 2 22,1-2-31,1 1-59,2-2 47,1 0-46,4-2 22,0-2-14,4-1-3,1-3 5,2-1 22,2-2 4,2-1-5,3-3 4,6-1-24,3-2 15,3-1-21,4-3-47,0-1 11,3-3-59,0-4 59,1-1-229,1-4-60,-2 1-121,1-2-471,-2 0 284,0 0-299,-2 0 381,-2 2 35,-1 0 197,-3 1-202,-1 2 240,-3 1-396,-2 3 203,-2-1-62,-3 4 186,1-1 183,-3 2 0,2-1 1</inkml:trace>
  <inkml:trace contextRef="#ctx0" brushRef="#br2">11779 8544 10745,'-4'4'784,"3"-3"-383,-1-1-241,1 2 68,1 3-164,-1 8-93,0 4 213,0 4-106,-1 7 123,-1 4-159,0 5-35,0 3-47,-1 4 64,1 2-60,0 3 136,-1-2-148,0 2-76,1-1 27,-1-1-175,0-5 189,1-5-271,0-5 140,1-4-192,2-9-213,-1-1 174,1-8-227,1-3 274,0-3 101,2-11 66,3-6 0,2-6 0</inkml:trace>
  <inkml:trace contextRef="#ctx0" brushRef="#br2">11694 8562 9424,'-7'0'1308,"4"0"-1315,2 0 143,-2 0 38,1 0 56,-2 1-1,1 5-190,0 1 10,-2 3-193,1 2 169,-1 4 34,-1 2 94,1 1 16,-1 4-9,0 0-65,2 1 25,0 1-44,2-1-68,0 1-6,1-2 6,1-4 14,1-1-17,1-4-43,2-2-12,3-3-78,2-2 77,1-2-27,0-3 33,1 0-196,2-2 75,-1-4-247,-1-5 201,1-1-306,0-4 160,-1-2-207,0-3 186,0 1 77,-1-5-1,1 0 1</inkml:trace>
  <inkml:trace contextRef="#ctx0" brushRef="#br2">705 8641 10813,'2'-4'-1419,"-1"1"1378,-1 0 36,0-1 79,0 1 18,0-1-23,0 1-67,0-1 56,-1 2-54,1-1 70,-3 2 7,0-1-9,-3 2 0,-2 0-66,-2 3 53,-2 2-59,0 5 70,-1 5-98,0 3 63,0 4-67,1 2 85,1 4-99,1 1 69,0 4-77,2 0 88,1 3-39,1-2 23,3 1-28,0-5-33,2-1 51,1-6-65,3-3 72,2-7-32,5-3 22,3-6-28,5-3 138,1-6-88,2-5 93,1-11-105,0-6 10,0-4-1,-3-5 5,-2 3-1,-1-5-6,-4 6 19,-2-5-14,-4 8 11,-2-1-10,-3 5 5,-4 3-2,-3 4-72,-6 4 51,-6 6-63,-2 4-148,-5 5 39,2 4-195,-2 9 188,4 3-247,0 8 251,7 1-211,0 0 230,4-2-1,-1-1 1</inkml:trace>
  <inkml:trace contextRef="#ctx0" brushRef="#br1">7262 8750 10813,'-2'10'-2036,"0"-7"2235,0-1 512,0-1-280,0-1-50,2-1-151,0-1-20,1-5-34,2 1 13,2-4 126,2 1-69,2-2 79,0-1-219,1 0 61,1 0-83,1 1 118,0 0-159,1 1 20,-1 2-147,0 0-49,0 3 62,-1 1-89,0 2 189,-2 1-19,0 2 115,-2 1-87,-2 3 51,0 5-260,-2 2 89,-1 4-242,-2 1 198,-1 2-21,-1 0 124,-3 1-11,-2-1 67,0 0-50,-2-1 50,1-3-41,0-1-3,2-2 10,-1-2-9,2-2 14,1-2-9,1-2 20,1-1-96,1-1 144,1-4-51,1-1 80,2-5-18,2 0 16,2-2 24,1 1 7,2 1-25,1-1-77,1 2 5,1 1 10,1 3-12,1 1 11,0 1-9,1 1 16,0 3 15,0 2-5,0 5 17,-1 2 22,-2 4 27,0 0-22,-4 2-8,-1 0 109,-3 1 28,-1 0 18,-2-1 96,-1 1-228,-2-1 118,-3 0-119,-3-1-13,-2-1 27,-3-2-26,-2-1 32,-2-2-196,-1-2 55,-2-2-175,-1-3-41,0-1 60,0-2-139,0-2 229,0-2-627,3-5 262,1-1-461,3-3-91,4-1 231,1-1-54,4 0 308,2-2 295,0 0 0,1-2 0</inkml:trace>
  <inkml:trace contextRef="#ctx0" brushRef="#br1">7713 8685 10884,'-1'-16'937,"0"8"-663,0 1-127,1 0 86,0 1-85,1 2 114,0 1-142,3 4-35,2 2 28,0 5 15,2 5 35,0 6 54,-1 2-99,2 6-5,0-1-6,1 2-27,0 1 44,0 0-28,-1 0 62,0-1-120,0 0-284,-2-2 56,0-1-230,-3-3 202,0-2-753,-2-4 218,-2-3-496,1-4 490,-2-2 243,0-2 0,-1-1 0</inkml:trace>
  <inkml:trace contextRef="#ctx0" brushRef="#br4">3906 8674 8191,'8'0'121,"-6"0"-147,0 0 15,-1 2-17,0 2 0,1 3 0</inkml:trace>
  <inkml:trace contextRef="#ctx0" brushRef="#br3">9440 8702 10658,'0'-10'693,"0"6"-262,0 1-75,0 0-72,0 1-46,0-1 24,0 2 112,0 0-194,0 2 131,0 2-203,-1 5 51,0 4-54,-3 2-3,0 3-29,-3 1-84,1 2 107,-2 1-104,0 0 133,0 1-114,-1 1-9,0 0-12,-1 0 13,0 0-11,0-2-37,-1 1-17,0-2-28,0 0 119,1-2-51,0-1 63,2-4-14,1-1-13,1-3-7,2-1 65,2-2-47,0-1 74,1-1-65,0-1 210,2 1-28,1-1 181,4-1-163,5 0 27,4-1-119,6-1 41,4 0-103,4 0 4,1 1-37,5 0 11,-3 2-66,3 2 9,-3 1-57,1 2-12,-3 1 28,0 0-43,-4 2 48,-2-2-385,-5 1-43,-2-3-211,-4 1 83,-4-2-262,-1 0-106,-2-1-431,-1 0 0,0-1 1</inkml:trace>
  <inkml:trace contextRef="#ctx0" brushRef="#br1">7233 8765 10813,'-8'5'86,"6"-4"65,1 0 111,-1-1-263,2 1 74,-1-1-250,1 3 251,0 0 7,1 4 118,2 2-1,1 2-259,3 2 41,0 3-231,2 3 125,0 1 7,0 3 106,0 0-37,0 2-112,0-3-9,-1 0-157,-2-2 176,0-3-194,-1-2 124,0-3-184,-2-2 141,-1-1 15,0-2 41,0-1 0,-1 1 1</inkml:trace>
  <inkml:trace contextRef="#ctx0" brushRef="#br1">6815 8957 8847,'5'-3'-656,"-1"0"656,-2 0 0,3-4 0,-2 3 0,5-2 0,1 0 0,5-1 0</inkml:trace>
  <inkml:trace contextRef="#ctx0" brushRef="#br1">7027 8962 10813,'-41'22'-1821,"22"-13"1348,2 1 290,3-4 38,2 1 145,3-2 0,3-1 0,2-2 0,1 0 0</inkml:trace>
  <inkml:trace contextRef="#ctx0" brushRef="#br4">3398 9201 8191</inkml:trace>
  <inkml:trace contextRef="#ctx0" brushRef="#br4">3418 9206 9508,'0'7'-767,"1"-5"1216,-1 0-426,2-2 19,0 0 32,1 0-26,1 0 7,0 0 46,0 0-63,1 0 67,0 0-66,0 0 54,1 0-26,0 0 33,2 0-35,-1 0 0,1 0 3,0 0 8,1 0-52,1 0 32,1 0-36,0 0 40,2 0-35,-1 2 28,1-1-32,1 3 36,-1-2-11,1 1 4,1-1-12,-1 0 4,1 1-3,0-1-1,0 1 5,-1-1 23,2 0-16,-1 1 24,1-1-14,-1 2-4,0-3 6,1 1-9,-1 2-46,2-1 40,-2 1-39,1 1 5,1 0 25,0-1-34,1 1 41,-1 0-47,2-1 32,-1-1-40,2 3 44,-2-3-44,3 1 30,-1-3-34,1 3 109,0-2-58,1-2 57,-1 0-70,2 0 13,-3 0-3,2 0 6,-1 0-62,1-2 38,-1 0-40,2 0 54,-2-1-47,0-1 34,-1 1-37,1 1 47,-1-1-123,0-1 87,0 2-102,0 1 62,-1 1 25,0 0-34,1 0 34,-1 0 19,-1 0-23,0 1 18,-1 1 20,2 2-18,-3 1 23,3-2-31,-2 1-1,1-1 0,-1 1 7,0-2-3,0 1 86,-1-1 14,3-2 14,-2 0 92,1 0-144,-1 0 79,1 0-95,-1 0 41,1 0-18,-1 0 27,-1 0 27,1 0-54,0 0 57,0 0-64,0 0-60,2 0 45,-2 0-46,2 0 64,0 0-52,0 0 37,0 2-42,0-2-42,-1 1 61,1 1-69,-1 2 79,2-3 65,-2 1-50,1 0 47,0-2 40,0 2-74,0-2 76,0 0-99,0 0 16,-1 0-8,-1-2 17,1 2-15,-2-4 19,0 1-12,0-1 29,-1 1-56,0-1 41,1 1-41,1 1 40,0 0-97,1 1 71,0-1-77,0 2-2,-2 0 61,0 0-78,1 0 90,-2 0-89,2 0-18,-2 2-10,0-1 21,1 3 49,-1 1 17,-1 0-28,0 1 124,0-1-88,0 2 86,-1-3-112,0 1 102,0-2 20,-1 1 11,0-1 27,0-1-112,-1 0 35,0 0-23,-1-2 85,-1 1 41,1-1-6,-2 0 5,1 0-131,0 0 44,0-1-32,0-3 33,0-1 0,1 0-8,3-2-76,-1 1-86,3 1-82,0 0 53,-1-1-75,-2 3 189,0 1-81,-2-3 83,0 5 144,-1-4-122,1 3 117,-2 1-156,2-2 32,-2 2-24,2 0 25,-2 0-36,1 0 21,-2 0-13,-1 0 23,0 0-80,-1 0-25,-1 0 9,-1 0-256,-1 0-6,-1 0-42,0 2-304,0-1 316,-3 3-212,0 1 124,-3 0-169,0-1 33,-3 1-143,1-1 370,1-1 116,-1-3 211,-1 0-1,-2-2 1</inkml:trace>
  <inkml:trace contextRef="#ctx0" brushRef="#br2">726 2170 12976,'0'7'0,"0"0"0,-1 0 0,1 0 0,-1 2 0,0-2 0,0 0 0,0 0 0,-1 0 0,1 0 0,-1 0 0,0 0 0,0 0 0,0-2 0,0 2 0,-1-2 0,1 2 0,-1-1 0,0-1 0,0 0 0,-1 0 0,1 1 0,-1-1 0,1-2 0,0 3 0,-1-3 0,0 1 0,0-1 0,1 1 0,-1-1 0,-1-1 0,1 1 0,0-1 0,-1 0 0,1 0 0,0 0 0,0-2 0,0 1 0,-1-1 0,1 0 0,-1 0 0,0 0 0,1-1 0,0 1 0,0-2 0,0 0 0,-1 0 0,1 0 0,0-1 0,-1 1 0,1-1 0,1-1 0,-1 1 0,0-1 0,0 1 0,1-3 0,0 3 0,-1-2 0,1-1 0,0 1 0,-1 0 0,1 0 0,0-1 0,1-1 0,-1 2 0,1-2 0,0 2 0,0-2 0,0 0 0,0 0 0,1 0 0,-1 0 0,1 0 0,0 0 0,0 0 0,0-2 0,1 2 0,-1 0 0,1 0 0,0 0 0,0-2 0,0 2 0,1 0 0,-1 0 0,1-2 0,0 2 0,0 0 0,0 0 0,1 0 0,-1 0 0,1 0 0,0 0 0,0 0 0,0 2 0,0-2 0,1 1 0,-1-1 0,1 2 0,0 0 0,1 0 0,-1-1 0,0 1 0,1 0 0,-1 1 0,0-1 0,1 1 0,0 1 0,0-1 0,-1 1 0,1-1 0,1 3 0,-1-3 0,0 2 0,1 1 0,-1-1 0,0 0 0,0 2 0,0-2 0,1 2 0,0 0 0,-1 0 0,1 0 0,-1 2 0,0-2 0,0 2 0,0 0 0,1-1 0,-1 1 0,0 2 0,1-3 0,-1 3 0,-1-1 0,1 1 0,0-1 0,0 1 0,-1 1 0,0-1 0,1 1 0,-1 0 0,1 1 0,-1-1 0,0 0 0,0 0 0,-1 2 0,1-1 0,-1 1 0,0-2 0,0 2 0,0 0 0,0 0 0,-1 0 0,1 0 0,-1 0 0,0 0 0,0 0 0,0 2 0,-1-2 0,1 0 0,-1 0 0,0 2 0</inkml:trace>
  <inkml:trace contextRef="#ctx0" brushRef="#br0">8901 2564 9893,'11'-7'-98,"-5"2"474,0-2-180,1 0 123,2-2-118,-2 0-62,0 0 50,0 0-55,-1 2 46,2-1 0,-2 1 20,0 0-15,0 0-296,-1 1-481,1-1-93,-2 4-173,2-2 346,-1-3 130,0-2 0,1-4 1</inkml:trace>
  <inkml:trace contextRef="#ctx0" brushRef="#br2">12048 2357 11005,'-10'0'764,"5"2"-718,0 1-99,-1 4 82,-1 4-5,2 1 16,-1 2 9,2 2-29,-1 3 2,2 0-30,0 4 147,2 0-100,0 0 64,1-2-71,1-4 66,1 1-48,2-4 40,1-3 103,1-3-79,0-2 97,2-3 42,0-1-47,-1 0 152,1-4-143,-2-3 20,1-8-79,-1-3 48,0-5-28,-1-3 15,-2-1 21,1-1-35,-2 0-164,-1-1 31,0 3-185,-2-3 81,0 5-382,-3-1 104,-1 3-220,-2 3-144,-2 3 195,0 2-203,-1 5 253,0 1-383,-1 4 364,0 2-388,0 6 477,-2 4 0,0 4 0</inkml:trace>
  <inkml:trace contextRef="#ctx0" brushRef="#br2">11790 2422 8232,'-1'-21'3573,"1"8"-3144,1-2-57,1-1 0,3-5 26,1 1 30,3-2-231,0-1-41,3 2-188,-2 0 181,1 3-327,-1 2 201,2 2-243,-1 2 212,-1 3-464,2 2 107,-3 4-312,0-1 301,-2 4 152,1 0-19,-1 2 117,-2 1-352,-1 6 48,0 5-340,-1 2 0,0 3 1</inkml:trace>
  <inkml:trace contextRef="#ctx0" brushRef="#br2">11822 2306 9615,'-4'-4'117,"2"3"-187,-1 1 97,0 1-133,-1 1 65,-1 3 42,0 6-51,0 1 67,-2 2-39,1 2 20,-1 2-26,1-1 22,1-1 14,0 1-22,0-1 21,0-3-30,2 1 21,1-2-23,0-2 24,1-1 17,0-2-11,1-2 16,0-1 119,0 0-98,0-1 105,0-1-130,1 0 114,1-1 38,1-1 3,1 0-7,2 0-123,0 0 37,2 0-29,1 0 273,1-1-71,2 1 267,0-2-255,1 2 33,2-2-161,0 2 47,0 2-135,-1 0 12,0 3-36,-1 4 46,-2 3-27,-2 2-29,-1 5-11,-3 1 6,1 2 99,-4 1-25,-1 2 9,-1 1-34,-2-1 21,-3-1-40,-2-1 31,-3 0-137,-1-2 103,-2-4-92,-2-1 32,0-2-19,-4-5-7,2-2 21,-4-3-84,3-6 28,-3 0-142,2-5-201,1-5 95,2-2-166,3-4 179,0 1 106,2-1 46,2-1-24,2 1-163,0 1-115,4 1-77,1 0 2,2 0 306,0 4 26,3-2 213,2 0 0,3 0 0</inkml:trace>
  <inkml:trace contextRef="#ctx0" brushRef="#br2">6514 3565 10813,'-14'-19'420,"7"10"-4,1 4 3,-1 0-1,2 3-31,1 0-96,1 2-22,0 6 23,1-1-30,1 11-127,1 3-31,-1 6 29,1 4-225,0 3 195,0 1-238,1 2 210,-1 4-307,1-4 194,0 4-270,0-2-541,0 1 228,0-3-472,-1 0 397,0-3 146,-1-4-27,0-5-1,-1 0 1</inkml:trace>
  <inkml:trace contextRef="#ctx0" brushRef="#br2">6378 3548 10813,'0'-21'189,"0"14"26,0 2 104,0-1-42,0 3-1,0 1-78,-1 4 57,-1 0-99,-1 6 16,-1 3-13,-1 6-101,-1-1 63,2 4-84,1 1 108,0-2 11,1 0-10,1 0-25,1 1 8,0-6-244,1 2 76,1-4-190,3 0-128,1-3 86,4-2-114,0-5 115,1 1-293,2-3 53,-1 0-186,1-1-76,1-3 278,-1-1-49,-1-4 274,-1-5 190,1-2-1,-1-3 1</inkml:trace>
  <inkml:trace contextRef="#ctx0" brushRef="#br2">6102 3615 10813,'-11'0'-469,"6"0"456,-1 0 36,2 0 121,0 0 15,0 0-68,0 0-21,1 0-64,0 0 37,1 0 43,0 0 606,1 0-542,2-2 519,2 2-592,4-4 38,0 3-2,3-5 26,1 1-18,-1 0-77,1 0-118,1 1-39,-1 1-53,0-1 64,0 4 79,0-2-15,-3 2 95,0 0-156,-1 0 109,-1 2-128,-1 0 221,-2 1-88,-1 4 83,0 0-98,-2 4 97,-1 1 20,-1 2 11,-3-2-6,-1 4-92,-2 0 30,0 2-21,-1-3-10,-1 1 6,2 0 2,0-2 18,1-2-73,1-1-37,1-2-4,2-4-66,0 0 56,2-1-8,1-3-10,3 1 94,-1 0-52,4-2 39,2 0 42,2 0-43,2-2 65,2 0-83,-1 1 28,1-1-5,-2 2 6,0 0-7,-1 0 25,0 3-19,-3 3 24,-1 2 87,-3 5 38,-1 4 0,-1 1-21,-3 1 49,-1 4-22,-4 0 138,-3 0-122,-3-1 156,-2 0-88,-1-1 157,-1-4-268,1-3 57,0-2-145,-1-3 96,2 0 18,0-4-37,0-1-19,3-2-802,0-2 94,1 0-470,1-2 431,3-3-354,1-4 267,2-2-420,1-1 468,1-2 235,2-2 133,2-1 117,3-3-1,3-1 1</inkml:trace>
  <inkml:trace contextRef="#ctx0" brushRef="#br2">6416 1920 10813,'2'-26'-531,"-1"16"1201,-1 3-257,1 1-3,-1 1-150,0 1 21,-1 1-28,0 3-1,-1 0 1,-2 0 28,0 0-446,0 0 105,-3 3-313,2 3 214,-1 1 189,2 2 34,-1 3 82,2-2 42,1 3-52,1-3 31,1 4-49,3-1 5,0 1-5,6-2 1,1 2 108,5 0-125,0 0 142,1 2-154,0 0-14,-2-1 43,1 3-59,-3-1 81,-1 1 9,-1 0-9,-3-3-9,-2 1 126,-3-2-109,-1 0 100,-2-1-160,-3-1-14,-4-3-31,-2-1-2,-2-2 43,0-3-42,-1 1 55,1-3-57,1-4 28,1-1-11,0-8 17,2-2-13,3-7-133,1-2 19,2-1-99,2-4-138,3-1-66,2 0-84,3 1 11,5-2 144,0 3-9,2-1 105,-1 5-460,1-1-139,-1 1-268,0 2 83,-2 2 306,-1 3 169,1-2 44,-1 1-1,-1-3 1</inkml:trace>
  <inkml:trace contextRef="#ctx0" brushRef="#br2">6076 1947 10018,'-16'-2'-795,"10"0"795,1 0 357,0 1-54,1 1 323,0-2-286,1 2-44,1-2-121,1 2 181,0 0-137,2 0 132,1 0-131,3-3-96,3 1 86,2-3-100,1 1-93,1-3-27,1 2-16,0 0 25,0-1 120,0 3-4,0-1 1,-2 3-196,1 1 39,-3 0-194,-1 0 185,-2 1-45,-1 1 132,-1 5-112,-2 2 22,0 3 80,-4 4 36,0 0 65,-2 0 60,-2-1-62,-3 1 4,0 0-4,-2-2-103,0 0 39,2-3-28,-1-1 45,1 1-17,2-4 35,1 0-26,2-2-39,1 0 22,2-1-40,0-3-69,1 1-59,2 0 2,2 0-10,4-2 105,3-2 8,2 2-15,1-4 19,2 3-116,0-3 80,0 2-85,1 1 120,-3 1 2,0 0-1,-3 0 1,-1 1 136,-3 3-102,-1 3 104,-1 2-136,-3 3 319,-2 2-72,-2 2 216,-4 0 7,-3-2-122,-4 3 100,-3-3-209,-1 2-113,-1 0-92,-3-2-19,3-2-230,-3 1 31,4-1-128,-2-2 98,3-3 205,-1 0 26,4-1 30,1-1 44,2-3-1201,2-1 293,4-1-858,0-1 379,3-1 596,2-5-58,3-4 484,3-4 0,4-3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7:45:17.762"/>
    </inkml:context>
    <inkml:brush xml:id="br0">
      <inkml:brushProperty name="width" value="0.0375" units="cm"/>
      <inkml:brushProperty name="height" value="0.0375" units="cm"/>
      <inkml:brushProperty name="color" value="#333333"/>
    </inkml:brush>
    <inkml:brush xml:id="br1">
      <inkml:brushProperty name="width" value="0.075" units="cm"/>
      <inkml:brushProperty name="height" value="0.075" units="cm"/>
      <inkml:brushProperty name="color" value="#6D2DF2"/>
    </inkml:brush>
    <inkml:brush xml:id="br2">
      <inkml:brushProperty name="width" value="0.075" units="cm"/>
      <inkml:brushProperty name="height" value="0.075" units="cm"/>
      <inkml:brushProperty name="color" value="#66CC00"/>
    </inkml:brush>
    <inkml:brush xml:id="br3">
      <inkml:brushProperty name="width" value="0.0375" units="cm"/>
      <inkml:brushProperty name="height" value="0.0375" units="cm"/>
      <inkml:brushProperty name="color" value="#FFC114"/>
    </inkml:brush>
    <inkml:brush xml:id="br4">
      <inkml:brushProperty name="width" value="0.075" units="cm"/>
      <inkml:brushProperty name="height" value="0.075" units="cm"/>
      <inkml:brushProperty name="color" value="#33CCFF"/>
    </inkml:brush>
  </inkml:definitions>
  <inkml:trace contextRef="#ctx0" brushRef="#br0">6713 1 18009,'0'9190'0,"2245"-9190"0,-2245-9190 0,-2245 9190 0</inkml:trace>
  <inkml:trace contextRef="#ctx0" brushRef="#br0">998 26 18009,'0'9189'0,"2245"-9189"0,-2245-9189 0,-2245 9189 0</inkml:trace>
  <inkml:trace contextRef="#ctx0" brushRef="#br1">2681 897 10813,'-6'9'1159,"4"-5"-598,2-3 477,1 1-334,0-2-272,2-1-34,2-3-107,1-3 63,3-5-99,1-4 1,0-5-147,1-4-61,1-6-1,-1-2-7,-1-3 17,-1-4-131,-1 0 34,0-3-104,-1 0-381,-1 0 91,0 2-346,-1 1 300,1 4 44,-1 2 172,1 4-150,-2 5-31,0 6 148,-1 5-84,0 4 201,-1 4 268,-1 2-127,1 3 277,-1 2-171,1 3 224,0 6-88,1 6 144,1 6-9,1 6-90,1 4 150,2 5-85,0 0-92,2 6 60,0-1-141,1 2-261,-1-1-540,0-1-137,-2-2-122,0 1 23,-3-8 291,0-1-193,-2-8 224,0-4 218,-1-6 35,-1-4 137,-1-3 0,0-1 0</inkml:trace>
  <inkml:trace contextRef="#ctx0" brushRef="#br1">2441 986 10813,'-4'-8'834,"3"0"-136,1-2-111,0-3-96,0-3-47,0-3-62,-1-6-138,0-6-1,-1-3 28,0-5 109,0 0-233,0-3 109,1 2-266,1-4-174,0 4 105,1-2-154,0 6 115,4-2 84,0 8-58,1-2 123,1 9-145,1 0 63,-1 5-158,0 4 14,-2 4 90,2 3-46,-2 3 129,1 2 22,0 1-44,0 3 91,0 3-102,1 7 188,2 8-100,1 6 109,1 8-135,1 5 6,-1 4-5,2 4 4,-2 1-455,2 2 90,-1-2-295,0-2 186,0-4 245,-1-3-67,0-5 174,-1-5-335,-2-6-139,-1-2-173,-2-7 99,-1-2 185,0-4 175,-2-3-1,0-1 1</inkml:trace>
  <inkml:trace contextRef="#ctx0" brushRef="#br0">12238 1516 8720,'5'2'1858,"-3"-1"-1479,0-1-130,0-1 13,0 1 0,0-2 29,0 2-22,0-2-277,0 2-150,1 0-168,0 0-9,-1 0 316,0 0 8,1 0 163,0 2-35,0 0 0,1-2 0,1 3-96,-1-1 196,2 0-40,0-1 89,0-1-18,0 2-139,2-2 60,0 2 23,1-2 94,2 0-109,-1 0 57,1 0-128,2 0-15,0 0-35,1 0 9,1 0-7,0 0-23,1 0-33,1 0-1,-1 0-75,2 0 164,-2 0-99,1 0 99,-1 0-50,0 0 45,1 2-75,-1-1 93,0 3 46,0-2-22,0 1 50,1 1-35,-1-1-51,2 1 57,-1-1-91,3-1 19,-1 2-12,2-3 36,0 1-16,2-2-12,0 0-21,1 0-17,2 0-28,-1 0 23,0 0-35,2-2-1,-1 1 23,1-3-28,0 1 39,-2-3 13,1 3-15,-2-1 15,1 1-21,-1 1 19,-1-2-12,0 3 16,-1-1-45,0 0 22,-1 0-23,-1 2 29,1-1 2,-3 1 2,1 0-2,0 0 0,-1 0-45,-1 0-10,1 0-7,-1 0 28,0 0 20,0 0 17,0 0-24,-1-2 37,2 2-29,1-2 31,-1 0-41,1-1 7,0 1-5,0-1 8,1-1 4,-1 2 0,1-1 6,-3-1-3,2 1 16,-3-1-15,1 3 11,0-3 3,-3 2-11,2-1 13,-2 1-20,1-1-4,-1 1 3,0 0-1,-1 0-31,-1 1 28,0-1-29,-1 0 35,0 2 1,-1-2 1,0 2-2,-1 0 2,0-2-35,0 2 22,-1 0-28,0-1 48,0 1-18,1 0 17,-1-2-19,-1 2 20,0-2-13,0 0 15,-1 1 5,1 1-14,-1-2 17,0 2-22,0-2 6,0 2-2,1-2 6,1 2-45,-2-1 14,1 1-23,0 0 25,0-2-13,0 2 19,1 0-21,0-2 24,-1 2-16,1-2 8,-2 2-14,3-1 28,-2 1-9,0 0 8,0-2-10,-1 2-1,0-2 1,1 2 1,-2 0 1,0 0 37,-1-2-24,0 2 28,-2 0-32,1 0-3,-2 0 0,0-1 5,1 1-26,-2 0 21,1-2-21,0 2 19,0 0-4,1 0 1,0 0-6,0 0-26,0 0 18,1 0-20,0-2 55,0 2-19,1 0 19,-2-2-27,1 2 0,0-1 0,0 1 1,0 0 51,-1-2-33,0 2 37,0 0-41,1 0-5,-2 0 13,0-2-9,0 2 15,0 0-46,1 0-4,-1 0-9,1 0 14,0 0 25,0-2 3,2 2-7,-1-1 3,1 1-2,0-2 3,0 0 44,0 0-35,1 1 37,-2 1-43,0-2-4,0 0 10,-1 0-7,0 1 15,0 1 52,-1 0-4,0-2 48,1 2-80,-1-2-15,1 2-25,-1-2 2,0 2-1,1 0 19,-1-1-18,1 1-2,-1 0-8,0 0-4,1-2-4,-1 2 32,1 0-17,1-2-7,-1 2-15,1-2 30,0 2-17,1-1 35,-1-1-17,2 0-2,-1 0 4,1-1-3,0 1-11,1 0 8,-1 0-8,1 1 12,0-1-1,0 0 2,0 0-1,-1 1-23,2 1 17,-2-2-21,-1 2-48,1 0-95,-1-2-23,0 2-23,-1 0-19,1 0 66,-1 0-51,3 0 45,-2 0-456,2 0-153,0 0-288,1 0-159,0 0 150,3 0-191,-1 0-1,1 0 1</inkml:trace>
  <inkml:trace contextRef="#ctx0" brushRef="#br0">12252 312 18009,'0'9189'0,"2245"-9189"0,-2245-9189 0,-2245 9189 0</inkml:trace>
  <inkml:trace contextRef="#ctx0" brushRef="#br1">1270 1021 10813,'-6'12'2549,"4"-8"-2039,2-7 150,2 0-321,4-8-76,0-2-1,1-5-60,0-3-190,1-4 10,-1-6-145,1-4-239,-1-5 124,0-1-176,0-3-62,-1 2 228,0-1-198,-2 2 195,2-1 19,-1 5 100,1 0-66,-1 4 137,1 4-113,-1 4 76,0 4-129,1 5 215,-2 4 156,1 4 86,-1 3 95,1 3-41,1 1-95,1 3 92,1 4 9,3 8-56,1 7 87,1 9-162,2 7-96,1 5-105,0 4-3,2 2 39,-1 2 101,2-2-4,0 0-2,-1-5-116,0-2-154,-2-6-32,0-3-115,-2-4-256,-1-2 94,-3-3-230,-1-3-250,-1-3 246,-1-2-151,-2-3 352,0-2 251,0-2 0,0 0 0</inkml:trace>
  <inkml:trace contextRef="#ctx0" brushRef="#br1">1932 1098 10813,'-14'-1'2099,"7"0"-1408,2-4-275,2-2-30,1-2-124,2-3-76,0-4-45,0-3 13,1-6-4,0-2 96,2-6-1,2-3-55,1-5-77,1-2-253,2-4-12,1 0-77,1-2-220,1 1 203,2 2-197,-2 2 233,2 4-35,-3 6 45,1 5-106,-3 6 102,1 5 60,-4 5-48,2 3 109,-4 4-171,1 4 140,-2 0-169,2 6 258,0 1 251,1 9 85,0 4 166,2 7-175,2 5-46,2 3-99,0 2 50,2 4-341,1 0 99,2 4-194,-1-1-252,2 1 113,-2-1-201,1-3 222,-3-2 163,-1-3 42,-2-2-18,0-4-181,-5-4-116,1-3-178,-4-6 23,1-3 0,-2-2 0</inkml:trace>
  <inkml:trace contextRef="#ctx0" brushRef="#br1">2471 787 10813,'-18'12'0,"15"-6"0,3-2 0,5 0 364,3-1-69,3-1 233,2 0-538,2-2-62,2 0-325,3-3 237,1-2-539,0-4 243,1-4-313,1-2 315,0-2 190,2-3 0,0-1 0</inkml:trace>
  <inkml:trace contextRef="#ctx0" brushRef="#br1">2749 763 10813,'-21'1'1684,"16"0"-1412,1 0-88,3 2-22,1 1-110,1 0-1,2 0 0,2 1-184,4-3 31,2 0-164,2-2 156,4-2-461,1-2-42,4-8-481,1-2-1,3-5 1</inkml:trace>
  <inkml:trace contextRef="#ctx0" brushRef="#br1">1970 867 10813,'-15'2'1639,"11"-2"-1542,6 0 39,2 0-26,8 0 67,0 0-74,4-1-271,3-1 39,1-2-190,4-2 186,0-1-416,3-2-16,1-2-442,2-1 0,1-3 0</inkml:trace>
  <inkml:trace contextRef="#ctx0" brushRef="#br1">1417 945 10813,'-13'1'1772,"10"-2"-1618,1-1-36,2-2-224,3-1 253,4-2 0,5-2 115,4 0 0,5-2-666,2-1-106,4-1-651,2-3 60,2-2 0,1-3 0</inkml:trace>
  <inkml:trace contextRef="#ctx0" brushRef="#br0">6699 1205 8720,'5'2'1858,"-3"0"-1479,0-2-130,0-2 13,0 2 0,0-2 29,1 2-22,-1-2-277,0 2-150,1 0-168,-1 0-9,0 0 316,0 0 8,1 0 163,0 2-35,0 0 0,1-2 0,1 3-96,-1-1 196,3 0-40,-2 0 89,1-2-18,0 1-139,2-1 60,0 2 23,2-2 94,0 0-109,0 0 57,1 0-128,2 0-15,0 0-35,1 0 9,1 0-7,0 0-23,2 0-33,-1 0-1,0 0-75,2 0 164,-2 0-99,1 0 99,-1 0-50,1 0 45,-1 2-75,0 0 93,0 1 46,0-1-22,1 2 50,-1-1-35,0 1-51,2-1 57,-1 1-91,3-3 19,-1 3-12,2-2 36,0-1-16,2-1-12,1 0-21,-1 0-17,3 0-28,-1 0 23,0 0-35,2-1-1,-1-1 23,1-2-28,0 1 39,-2-2 13,1 1-15,-1 1 15,-1-1-21,0 2 19,-1-1-12,0 1 16,0 0-45,-2 0 22,1 1-23,-3 1 29,2-2 2,-3 2 2,2 0-2,-2 0 0,1 0-45,-3 0-10,2 0-7,-1 0 28,0 0 20,0 0 17,0 0-24,0-2 37,0 2-29,3-2 31,-3 1-41,2-3 7,0 2-5,0-1 8,1-1 4,-1 3 0,1-3 6,-3 1-3,2-1 16,-3 1-15,2 1 11,-2-2 3,-2 3-11,2-3 13,-2 2-20,2-1-4,-3 1 3,1 0-1,0 1-31,-3-1 28,1 0-29,0 0 35,-2 2 1,0-1 1,0 1-2,0 0 2,-2-2-35,1 2 22,-1 0-28,0-2 48,1 2-18,-1 0 17,0-2-19,-1 2 20,0-1-13,1-1 15,-2 0 5,0 2-14,0-2 17,0 2-22,0-2 6,0 2-2,2-1 6,-1 1-45,-1-2 14,1 2-23,0 0 25,1-2-13,-1 2 19,0 0-21,1-2 24,-1 2-16,1-1 8,-1 1-14,1-2 28,-1 2-9,0 0 8,0-2-10,0 2-1,-1-2 1,0 2 1,-1 0 1,0 0 37,-1-1-24,0 1 28,-2 0-32,1 0-3,-2 0 0,1-2 5,0 2-26,-2 0 21,1-2-21,0 2 19,0 0-4,1 0 1,-1 0-6,1 0-26,0 0 18,1 0-20,0-2 55,0 2-19,1 0 19,-2-1-27,1 1 0,0-2 0,0 2 1,1 0 51,-2-2-33,0 2 37,0 0-41,0 0-5,-1 0 13,0-2-9,0 2 15,0 0-46,1 0-4,-1 0-9,1 0 14,0 0 25,0-1 3,2 1-7,-1-2 3,1 2-2,0-2 3,1 0 44,-1 1-35,0-1 37,-1 2-43,0-2-4,0 0 10,-1 1-7,0-1 15,0 2 52,-1 0-4,0-2 48,1 2-80,-1-2-15,1 2-25,-1-1 2,0 1-1,1 0 19,-1-2-18,2 2-2,-2 0-8,0 0-4,1-2-4,-1 2 32,1 0-17,0-2-7,0 2-15,1-1 30,0 1-17,1-2 35,-1 0-17,2 0-2,-1 1 4,2-3-3,-1 2-11,0 1 8,0-1-8,1 0 12,0 0-1,0 1 2,1-1-1,-2 0-23,1 2 17,-1-2-21,-1 2-48,1 0-95,-1-2-23,0 2-23,-1 0-19,2 0 66,-2 0-51,2 0 45,-1 0-456,2 0-153,0 0-288,1 0-159,1 0 150,1 0-191,0 0-1,1 0 1</inkml:trace>
  <inkml:trace contextRef="#ctx0" brushRef="#br0">984 1230 8720,'5'2'1858,"-3"-1"-1479,0-1-130,0-1 13,0 1 0,0-2 29,0 2-22,0-2-277,0 2-150,1 0-168,0 0-9,-1 0 316,0 0 8,1 0 163,0 2-35,0 0 0,1-2 0,1 3-96,-1-1 196,2 0-40,-1-1 89,2-1-18,-1 2-139,2-2 60,0 2 23,1-2 94,2 0-109,-1 0 57,1 0-128,2 0-15,0 0-35,1 0 9,1 0-7,0 0-23,1 0-33,1 0-1,-1 0-75,2 0 164,-2 0-99,0 0 99,1 0-50,-1 0 45,1 2-75,-1-1 93,0 3 46,0-2-22,0 1 50,1 1-35,-1-1-51,2 1 57,-1-1-91,3-1 19,-1 1-12,2-1 36,0 0-16,2-2-12,0 0-21,1 0-17,2 0-28,-1 0 23,0 0-35,1-2-1,1 0 23,0-1-28,-1-1 39,0-1 13,0 2-15,-2-1 15,1 1-21,-1 1 19,-1-2-12,0 3 16,-1-1-45,0 0 22,-1 0-23,-1 2 29,0-1 2,-1 1 2,0 0-2,0 0 0,-1 0-45,-1 0-10,1 0-7,-1 0 28,0 0 20,0 0 17,0 0-24,-1-2 37,2 2-29,1-2 31,-1 0-41,1-1 7,0 1-5,0-1 8,1-1 4,-1 2 0,1-1 6,-3-1-3,2 1 16,-3-1-15,1 2 11,0-1 3,-3 1-11,2-1 13,-2 1-20,1-2-4,-1 3 3,0-1-1,-1 0-31,-1 0 28,0 1-29,-1-1 35,0 2 1,-1-2 1,0 2-2,-1 0 2,-1-2-35,2 2 22,-2 0-28,0-1 48,0 1-18,1 0 17,-1-2-19,-1 2 20,0-2-13,0 0 15,-1 1 5,1 1-14,-1-2 17,0 2-22,0-2 6,0 2-2,1-2 6,1 2-45,-2-1 14,1 1-23,0 0 25,0-2-13,0 2 19,1 0-21,0-2 24,-1 2-16,1-2 8,-2 2-14,3-1 28,-2 1-9,0 0 8,0-2-10,-1 2-1,0-2 1,1 2 1,-2 0 1,0 0 37,-1-2-24,0 2 28,-2 0-32,1 0-3,-2 0 0,0-1 5,1 1-26,-2 0 21,1-2-21,0 2 19,0 0-4,1 0 1,-1 0-6,2 0-26,-1 0 18,1 0-20,0-2 55,0 2-19,1 0 19,-2-2-27,1 2 0,0-2 0,0 2 1,0 0 51,-1-1-33,0 1 37,0 0-41,0 0-5,-1 0 13,1-2-9,-1 2 15,0 0-46,1 0-4,-1 0-9,1 0 14,0 0 25,0-2 3,2 2-7,-1-2 3,1 2-2,0-1 3,0-1 44,0 0-35,1 0 37,-2 2-43,0-1-4,0-1 10,-1 0-7,0 0 15,0 2 52,-1 0-4,0-1 48,1 1-80,-1-2-15,1 2-25,-1-2 2,0 2-1,1 0 19,-1-2-18,1 2-2,-1 0-8,0 0-4,1-1-4,-1 1 32,1 0-17,0-2-7,1 2-15,0-2 30,0 2-17,1-2 35,-1 1-17,2-1-2,-1 0 4,1-1-3,0 1-11,0 0 8,1 0-8,0 1 12,0-1-1,0 0 2,0 0-1,-1 1-23,2 1 17,-2-2-21,-1 2-48,1 0-95,-1-2-23,0 2-23,-1 0-19,1 0 66,-1 0-51,2 0 45,0 0-456,1 0-153,0 0-288,1 0-159,0 0 150,3 0-191,-1 0-1,1 0 1</inkml:trace>
  <inkml:trace contextRef="#ctx0" brushRef="#br1">1873 2358 10813,'-14'3'1997,"10"-2"-1130,3-1-298,0-2 59,1-2-301,0-7-74,0-6-29,1-9 20,1-7-53,2-8-40,1-5-52,2-6-9,0-3 0,1-4-1,1-2-27,0-1-163,0 1 20,0-1-89,-1 5-341,0-2 82,-2 11-294,-1 2 273,-1 13 290,-2 6 140,0 9-13,0 7 198,-2 6-149,1 9 97,-1 7-102,0 13-117,0 10-9,0 12 16,0 8 323,2 3 183,2 2 219,4 2-100,2-2-269,4 1-241,1-4 6,1-2-39,0-4-192,1-3-4,-2-5-207,2-1-262,-3-8 167,1-2-207,-2-5 240,0-6 133,-2-2-279,-3-6-71,0-2-285,-1-4 0,0 0 0</inkml:trace>
  <inkml:trace contextRef="#ctx0" brushRef="#br1">2341 2440 10813,'7'-16'1308,"-4"6"-1207,-1-1 49,0-5-58,-1-3-10,-1-8 1,0-4-1,0-8 342,1-4 118,0-5 192,2-5-86,0-1-456,3-4-52,1 2-235,2 1 177,0 3-412,2 3 173,-1 4-303,2 2 236,-3 8 162,0 4 54,-2 9-73,-2 6 9,0 5-174,-3 5 111,1 5-79,-1 6 440,0 7-135,-2 10 315,1 7 60,-1 11-98,0 5 134,2 5-175,1 4-200,4 3-68,1 0-19,4 0-461,1-1 242,2-2-331,-1-6 218,1-2 224,-1-8-33,0-1 155,-1-7-248,0-3-324,-1-5-122,-1-4-134,0-6-2,-2-2 81,-1-3-204,0-2 0,-1 0 1</inkml:trace>
  <inkml:trace contextRef="#ctx0" brushRef="#br1">2707 2446 10813,'3'2'2098,"-2"-1"-1737,1-3-19,0-1-80,1-4-31,1-5-97,0-4 68,1-7-60,0-4 89,0-8 23,-1-3 6,-1-5 10,0-2-8,-1-3-83,1 0-42,0-3-47,2 1 9,0-1-44,1 4-3,0 2-290,1 7-112,-1 4-87,1 7 57,-2 7 114,1 5 48,-2 6 10,1 3 236,-3 4 40,2 5 191,-2 5-203,2 7 180,-2 8-135,2 8 187,-1 6-147,2 5-15,1 3-19,1 4-29,1 0 59,1 3-76,0-2 35,1 1-243,-1-3-607,0-4 14,0-1-337,-1-6-105,-1-3 316,-1-6-286,-1-6 493,-1-4 189,-1-6 163,0-2 0,1-2 0</inkml:trace>
  <inkml:trace contextRef="#ctx0" brushRef="#br1">1259 2477 10632,'-13'0'-180,"9"-1"902,1 0-122,1-3 496,2-2-527,0-4-223,0-2-218,0-4 43,0-4-98,0-4 54,0-7-17,0-6 42,0-3-46,-1-6 88,1-1-100,-1-2-136,1-1 51,0 0-220,2 0 221,2 5-15,3 2 131,1 6-41,2 3-160,-1 6-47,0 5-116,-2 6 30,0 6 56,0 3-1,-1 4 31,1 2 39,0 5 243,2 4-21,1 9 173,1 9-63,1 9 24,1 8-88,2 5 16,-1 4-145,2 4 71,1 1-53,1 1-102,0-1-275,1-3-28,0-2-80,-1-5 173,0-3 166,-1-6-7,-2-4-41,0-7-374,-2-4 1,-1-5-227,0-6-264,-2-2 384,0-4-363,-1-5 460,0-2 0,1-2 1</inkml:trace>
  <inkml:trace contextRef="#ctx0" brushRef="#br1">1849 2155 10813,'-14'15'413,"9"-11"241,2-4-299,4 1 115,2-1-272,7 0-93,4-2-1,4-2 325,4-3-330,2-3 223,3-1-307,1-1-787,0-1 270,1 1-537,-1 0 295,1 0 153,-1 1-122,0-1 0,0-1 1</inkml:trace>
  <inkml:trace contextRef="#ctx0" brushRef="#br1">2397 2202 10813,'-24'1'919,"19"0"-172,5-2 619,7 1-1386,2-2-136,4 0-715,0-2 414,2-2 89,1 0 62,2-2 60,0-1-393,3 0 204,1-2-246,1 1 211,2-2 135,-1 0 0,2-2 0</inkml:trace>
  <inkml:trace contextRef="#ctx0" brushRef="#br1">1346 2172 10813,'-38'11'2865,"28"-7"-2412,4-1-61,6 3-130,1 2-634,3 1 187,3 1-418,4-3 458,4 1 150,4-3 158,4-1 20,5-2-409,3-2-585,3-3-123,2-3-343,1-5 480,1-3-1,1-5 1</inkml:trace>
  <inkml:trace contextRef="#ctx0" brushRef="#br1">2725 2272 10813,'-18'20'608,"13"-12"230,6-3 332,5-1-147,6-1-760,7-2-147,4-3-392,5-2 212,1-3-900,3-3 277,0-3-688,0-3 448,1-6 145,0-3-1,1-4 1</inkml:trace>
  <inkml:trace contextRef="#ctx0" brushRef="#br0">8902 2564 9893,'11'-7'-98,"-5"2"474,0-2-180,1 0 123,2-2-118,-2 0-62,0 0 50,0 0-55,-1 2 46,2-1 0,-2 1 20,0 0-15,0 0-296,-1 1-481,1-1-93,-2 4-173,2-2 346,-1-3 130,0-2 0,1-4 1</inkml:trace>
  <inkml:trace contextRef="#ctx0" brushRef="#br0">7764 2883 10813,'-14'0'-1656,"7"0"1704,-1-1-68,1 1 235,0 0-128,0-2 135,-2 2 40,2-2 13,0 0-31,0-1-119,1 1 13,-1-1 79,0-1-46,1 2 54,1-1-79,0 1-62,0 0 61,0 1-57,1-1 88,-1 0-172,-1 0 118,2 2-125,-1 0 155,1 0-156,-1-1 101,0 1-119,0 0-20,-1 0 110,0 0-116,0 0 97,-1 0 17,1 0-30,-1 1 15,1-1-54,-2 2 36,1 2-42,1-1 57,-2 4 2,2-2-17,-1 2 13,-1 0 2,1 2 31,0-2-15,0 2 11,1 0-18,-3-1-7,3 1 17,0 0-17,-1 2 8,2-3-8,-1 3 6,0-2-38,0 1 37,1 1-36,1-1 39,-1 1-25,2 1 12,-2 2-15,2-2 20,0 2 30,0 1-23,-1-1 20,2 0-27,0 1-3,0-2 9,-1 2 2,2 1-3,-1 0 3,0 0-9,0 1 12,1-1-1,-1 2 6,1-2-7,1-1-25,-1 1 13,1 0-15,0-2 25,-1 2 30,1 0-22,0-1 21,0 1-81,0 2 35,0-2-30,0-1 44,0 1 4,0 0-5,0 2-1,0-3-1,1 3 4,-1-2-7,1-1 4,1 1 61,0-2-46,1 2 58,0-2-70,1 2-35,0-2 24,0 0-27,0 0 43,0 0 6,0 2-17,0-2-11,1 0-18,-2 0-7,2 0 6,-2-2 11,1 1-9,0-1 8,0 0-11,-1 1-1,2-1 1,-2 2 1,1-4-5,0 4-14,0-1 9,0-3-8,0 3 25,1-3-5,0 1 5,-1-1 10,0 1-14,0-3 14,0 1-18,0 0 26,1 2-19,-1-4 21,1 3-26,-1-3 2,1 0-1,-1 0 9,2 0-31,-1 0 24,0 0-24,0-2 25,2 4-13,-1-3 11,1 2-12,-1-1 0,1 2 7,0 0-12,1 0 13,0-1-23,-1 1 16,0 0-19,0 0 22,0 0-2,0-2 2,-1 0-1,0 0 1,0-2 27,0 0-20,-1 0 18,2 1-23,-1-3-1,0 1 2,0-1 15,0-1-13,1 1 13,0 1-14,-1-2 4,1 1-3,0 1 8,0-2-6,1 1-39,1 1 27,0-3-32,0 3 40,0-2-2,1 1 0,-1-1-5,1 0 2,-1 1 1,2-3-1,-1 2-25,1-2 18,-1 2-22,2-1 27,-2 1-23,1-2 16,-2 0-17,2 0 20,-2 0 20,1 0-16,-2 0 15,2 0-21,-2 0 20,0-2-15,0-1 16,0-1-20,1-3 2,-1 0 1,0 0-14,0 0 13,0-2-14,2 1 18,-2 1 12,-1-2-8,1 0 7,0 0-12,-1-1 20,0-1-14,-1 1 15,1-3-21,-1 1-18,1-2 12,-1 0-12,0-3 19,0-1 1,1-3 4,-1 2-30,0-2-6,1-1-4,-2 0 5,0 1 12,1-2 6,-1 0-9,0-2 6,0 3-9,2-7 3,-1 3-5,-1-2 8,1 0 30,-1 0-22,1 0 23,-1 1 8,0 1-25,0 0 29,-1-1-11,0 3-14,0 1 16,-1-2-18,0 3 12,-1-3-5,1 2 9,-1 0-10,-1-1-24,1-1 21,-1 2-19,0-1 24,-1 1 2,1 0-2,-1 0 0,0-1-24,0-1 16,0 1-18,0 1 21,-1-2-5,1 3 2,-2-1-6,0 2 33,0-2-24,-1 2 25,0-2-26,-1 0 22,1 2-14,-1-2 16,0 2-18,0 0-16,0 2 12,-1-1-13,-1 3-15,2 1 22,-2 0-23,0 2 7,-1-2 14,0 4-18,-1-2 21,0 2-7,1 0 4,-1-1-9,1 3 9,-2-3-11,1 3 7,-1-1-8,1 1 8,-2 1-4,1 2 4,0-2-2,-1 1 1,1 0 2,-3 1-1,2 2-25,0 0 18,-1 0-20,1 1 25,1-1-1,0 0 0,-2 1-2,2 1 1,-1-1 5,0 1-4,-2-1 3,1 2-4,0-1 5,0 1-3,-1 0 5,1 2-2,-1-1-3,0 1 5,-1 0 23,1 0-20,-1 0 23,0 0-28,0 1 29,-2-1-21,2 4 23,-2 1-28,-1 4 24,0 1-17,-2 3 22,-1 4-25,-1 1 48,-1 1-35,-1 2 39,-1 2-58,-1 0 18,1 1-16,-1 1-62,1-2 14,4-2-71,-1-2 77,5-3-252,1 0 98,2-2-177,3-4 170,3-1 64,1-4 32,3 1-22,0-3-710,3 1-161,2-3-695,5-2 39,6-1-1,4-3 1</inkml:trace>
  <inkml:trace contextRef="#ctx0" brushRef="#br0">6727 2973 10622,'-3'-5'360,"1"3"-286,1 0-10,0 0-8,-1 1-22,1-1 167,0 0-107,-1 2 109,2-2 70,-1 1-148,1-1 192,-1 0-157,1 0-9,0 1 28,0-1-63,0 0 45,0-1-28,0 1-126,0-3-59,1 1-32,0 0-118,2 1 90,0-2-32,-1 1 53,1-1 97,0 3 27,0-3-31,-1 3 0,0 0-1,0 1-3,0-1 9,0 2 7,-1-2 272,0 2-57,0-2 114,0 2-71,0 0-185,0-1 80,0-3-89,1 2-47,0-1 33,3-1-21,-2 3-23,2-3-9,-1 1-13,1-1 19,1 2-56,0-1 84,3 1-88,-1-1 89,-1 1 20,3 2-64,-2-2 40,3 2-89,-1 0 75,0 0-101,1 0 89,1-2 88,0 2-46,0 0 108,1-1-73,0-1-34,0 0 39,2 0-45,-1 0-8,2-1 16,1-1-7,1 1 0,0-1-49,1 1 28,0-2-31,0 1-33,0 1 61,1-1-68,0 1 82,0-1-52,1 2 33,1 1-42,1-1 40,0-2-8,1 3 3,0-1-8,0 0 7,-1 2-14,1-3 8,0 1 67,-1 0 83,0-1-33,1 1 28,-1-2-90,1 1-27,0-3 17,-2 3-34,1-2-2,-3 1-3,3 1 11,-3-1-53,0 1 39,-1 1-42,0 0 44,-2-1-2,2 1 2,-2 2-8,1-4 6,-2 4 13,0-1-10,0-1 12,-1 0 8,0 0-18,-1 1 20,0-1-19,1-2-8,-2 3 8,1-3-6,1 2 8,-1 1-3,0-3 4,0 4-2,0-2 3,0 1-2,2-1 1,-2 2-51,2 0-2,0 0-11,-1 0 14,2 0 56,-1 0-19,1 0 18,-1 0-23,1 0 50,-2 0-37,0 0 39,1 0-45,-1-2 0,0 0 4,1 1-4,-2-1 35,2 0-24,-2-2 35,-1 3-30,2-1-21,-2 0 15,0 0-23,2 1-26,-2-1 38,0 0-40,1 2 44,-1-2-34,-1 1 19,2 1-23,-2 0 48,0-2-12,-1 2 10,0 0-17,-2-2-5,1 2 3,-2 0-5,1 0 43,-2 0-7,1-2 17,0 2-15,0-1-41,-1-1 20,0 2-18,0-2 24,-1 2-9,1-2 7,1 1-6,-2 1 5,1-2-2,1 2 0,-1-2-1,1 0-44,-1 2 31,-1-1-37,0 1 29,0-2 9,-2 2-9,1-2 14,-1 0 12,1 2-12,-2-1 12,0 1-15,0 0 12,1-2-8,-1 0 9,2 0-8,-1 2-1,1-1 2,-1 1-2,2-4 1,-1 4 0,0-2 5,-1 2-7,1-1-2,0 1 0,0 0-2,0-2-24,0 2 20,-1 0-23,-1 0 28,0 0 7,0 0-6,0 0 6,-1 0-18,0 0 7,1 0-6,-1 0 8,0 0-3,1 0 3,0 0-5,1 0 3,-1 0-4,1 0 3,0 0-1,0 0 32,1 0 9,0 0 2,0 0-7,1 0 3,1 0 5,-2 0 4,0 0-32,0 0-4,-1 0-21,0 0 32,-1 0-5,-1 0 10,0 0-4,0 0-143,-1 0 104,0 0-123,1 0 138,-1 0 40,0 0-37,1 0 40,0 0-48,0 0 0,1 0 1,-1 0-1,0 0 22,0 0-15,0 0 19,0 0-294,-1 0 151,0 0-515,-1-2-79,1-1-117,-1 1-80,0-3 253,0-1 224,0-1-338,0 0 46,3-5-373,2-2 0,3-4 1</inkml:trace>
  <inkml:trace contextRef="#ctx0" brushRef="#br0">2049 2908 10813,'-15'0'-1656,"9"0"1704,-2-2-68,1 2 235,0 0-128,-1-2 135,0 2 40,1-1 13,0-1-31,0-2-119,1 3 13,-2-3 79,2 1-46,0 1 54,1-2-79,0 3-62,0-1 61,0 0-57,0 0 88,0 1-172,0-1 118,1 2-125,-1 0 155,1 0-156,-1-2 101,0 2-119,-1 0-20,0 0 110,1 0-116,-1 0 97,-1 0 17,1 0-30,-2 2 15,2-2-54,-1 2 36,0 1-42,1 1 57,-2 3 2,1-2-17,0 2 13,0 0 2,0 2 31,0-2-15,0 2 11,0-1-18,-1 1-7,2 0 17,0 0-17,-1 1 8,2-1-8,-2 1 6,1-1-38,1 2 37,0-1-36,1 1 39,-1-1-25,2 3 12,-2 1-15,1-2 20,1 2 30,0 0-23,0 0 20,1 0-27,0 2-3,0-4 9,-1 4 2,2 0-3,-1 0 3,0-1-9,0 3 12,1-2-1,-1 1 6,1-1-7,1 0-25,-1 0 13,1 0-15,0-2 25,-1 1 30,1 1-22,0 0 21,0 0-81,0 1 35,0-1-30,0 0 44,0 0 4,0 0-5,0 1-1,0-1-1,1 1 4,-1-1-7,1 0 4,1 0 61,0-2-46,1 2 58,0-2-70,1 2-35,0-2 24,-1 0-27,1 0 43,0 0 6,1 1-17,-1 0-11,1-1-18,-2 0-7,2 0 6,-2-2 11,1 0-9,-1 1 8,1-1-11,-1 0-1,3 0 1,-3 2 1,1-3-5,0 3-14,0-2 9,0-1-8,0 1 25,0-1-5,1-1 5,-1 1 10,1-1-14,-1-1 14,0 0-18,0 0 26,1 1-19,-1-3 21,0 4-26,0-4 2,1 0-1,0 0 9,1 0-31,-1 0 24,0 0-24,0-2 25,1 4-13,0-4 11,2 4-12,-2-2 0,1 2 7,0-1-12,0 1 13,2 0-23,-2 0 16,0 0-19,0-1 22,-1 1-2,1-2 2,0 0-1,-1 0 1,0-2 27,0 1-20,-1-1 18,1 0-23,0-1-1,1-1 2,-1 1 15,0-2-13,1 1 13,-1 1-14,0-3 4,2 3-3,-1-1 8,0-1-6,1 2-39,0-1 27,2-1-32,-1 1 40,0-1-2,0 2 0,1-3-5,0 1 2,-1 2 1,1-4-1,1 1-25,0-1 18,-1 2-22,1 0 27,0 0-23,0-2 16,-2 0-17,1 0 20,0 0 20,0 0-16,-2 0 15,1 0-21,0 0 20,-1-2-15,0-2 16,0 1-20,0-4 2,1 0 1,-1 0-14,0 0 13,0-2-14,1 0 18,0 2 12,-2-2-8,1 1 7,-1-1-12,0-2 20,1 1-14,-2-1 15,1-1-21,-1 0-18,0-2 12,0 0-12,1-4 19,-1 1 1,1-5 4,-1 3-30,0-2-6,0 0-4,-1-2 5,1 2 12,0-2 6,-1 1-9,0-3 6,0 2-9,1-5 3,0 2-5,0-2 8,0 0 30,-1-1-22,1 1 23,-1 2 8,-1 0-25,1-1 29,-1 1-11,1 1-14,-1 3 16,-1-3-18,0 2 12,-1-1-5,1 1 9,-1 0-10,-1-2-24,1 1 21,-1 1-19,0-2 24,-1 3 2,1-1-2,-1 0 0,0-2-24,0 1 16,0-1-18,0 2 21,-1-1-5,1 1 2,-2 0-6,0 2 33,0-2-24,-1 2 25,0-2-26,-1 1 22,1 1-14,-1-2 16,-1 2-18,1 0-16,0 1 12,0 1-13,-2 1-15,2 3 22,-2-1-23,0 2 7,-2-2 14,1 4-18,0-2 21,-1 1-7,1 1 4,-2 0-9,2 1 9,-1-1-11,0 1 7,-1 1-8,0-1 8,0 3-4,0 1 4,0-2-2,-2 0 1,2 2 2,-2 0-1,1 2-25,-1 0 18,1-1-20,0 3 25,1-3-1,-1 1 0,0 2-2,1-1 1,-1 1 5,-1-1-4,0 1 3,0 1-4,0-2 5,-1 3-3,1-1 5,0 2-2,-2-2-3,2 2 5,-2 0 23,0 0-20,1 0 23,-1 0-28,-1 2 29,0-2-21,1 3 23,-3 3-28,1 2 24,-1 3-17,-2 1 22,-1 6-25,-1-1 48,-1 3-35,-1 1 39,-2 2-58,1-1 18,-1 3-16,1 0-62,0-3 14,4-1-71,-1-1 77,5-4-252,0-1 98,4-1-177,2-3 170,3-2 64,1-4 32,3 0-22,-1-1-710,5-1-161,1-1-695,5-4 39,6 0-1,4-3 1</inkml:trace>
  <inkml:trace contextRef="#ctx0" brushRef="#br0">1012 2997 10622,'-4'-5'360,"2"3"-286,1 1-10,0-1-8,-1 0-22,1 0 167,0 1-107,0 1 109,1-2 70,-1 0-148,1 0 192,-1 1-157,1-1-9,0 0 28,0 0-63,0 1 45,0-3-28,0 2-126,0-3-59,1 2-32,0-1-118,1 1 90,1-3-32,-1 3 53,1-2 97,1 3 27,-1-4-31,-1 5 0,0-1-1,0 0-3,0 0 9,0 2 7,-1-1 272,0 1-57,0-2 114,0 2-71,0 0-185,0-2 80,0-1-89,1 1-47,0-2 33,2 1-21,-1 1-23,2-1-9,0-1-13,0 1 19,1 1-56,0-2 84,2 3-88,0-3 89,0 2 20,2 2-64,-2-1 40,2 1-89,1 0 75,-1 0-101,1 0 89,0-2 88,2 2-46,-1 0 108,0-2-73,2 0-34,-1 1 39,1-1-45,1 0-8,1-1 16,1-1-7,1 1 0,0-1-49,1 1 28,-1-3-31,2 3-33,-2-1 61,3 1-68,-2-1 82,2 1-52,-1 1 33,3 0-42,0 0 40,0-1-8,1 1 3,-1 0-8,2 1 7,-2 1-14,1-4 8,0 2 67,-2 1 83,2-3-33,0 2 28,-1-1-90,1-1-27,-1-1 17,0 2-34,-1-3-2,-1 3-3,2-1 11,-3 1-53,0-1 39,-1 2-42,0 1 44,-2-3-2,1 2 2,0 2-8,-1-3 6,0 3 13,-1-2-10,0 0 12,-1 1 8,-1-1-18,1 0 20,-1 0-19,0-1-8,0 1 8,0-1-6,0 1 8,1 0-3,-1-1 4,0 3-2,0-2 3,0 0-2,2 0 1,-2 2-51,1 0-2,2 0-11,-2 0 14,2 0 56,-1 0-19,0 0 18,1 0-23,-1 0 50,0 0-37,-1 0 39,0 0-45,1-1 0,-1-1 4,1 0-4,-2 0 35,1 1-24,0-3 35,-2 2-30,1 1-21,0-1 15,-1 0-23,1 0-26,0 1 38,-1-1-40,0 2 44,1-2-34,-2 0 19,1 2-23,0 0 48,-1-1-12,-2 1 10,2 0-17,-3-2-5,1 2 3,-3 0-5,2 0 43,-1 0-7,0-2 17,0 2-15,-1-2-41,0 0 20,1 2-18,-1-1 24,-1 1-9,1-2 7,0 0-6,-1 2 5,2-2-2,0 2 0,-1-1-1,0-1-44,0 2 31,0-2-37,-1 2 29,0-2 9,-2 2-9,1-1 14,-1-1 12,0 2-12,-1-2 12,0 2-15,1 0 12,0-2-8,-1 1 9,2-1-8,-1 2-1,1-2 2,-1 2-2,1-3 1,0 3 0,1-2 5,-2 2-7,1-2-2,0 2 0,0 0-2,0-2-24,-1 2 20,0 0-23,0 0 28,-1 0 7,0 0-6,0 0 6,-1 0-18,0 0 7,1 0-6,-1 0 8,0 0-3,1 0 3,0 0-5,0 0 3,0 0-4,1 0 3,1 0-1,-1 0 32,1 0 9,0 0 2,0 0-7,1 0 3,0 0 5,-1 0 4,1 0-32,-1 0-4,-1 0-21,0 0 32,-1 0-5,-1 0 10,0 0-4,0 0-143,-1 0 104,0 0-123,0 0 138,0 0 40,0 0-37,1 0 40,0 0-48,0 0 0,2 0 1,-2 0-1,0 0 22,0 0-15,0 0 19,0 0-294,-1 0 151,0 0-515,-1-1-79,1-3-117,-1 2-80,0-3 253,0 0 224,0-2-338,0 0 46,3-5-373,2-3 0,2-2 1</inkml:trace>
  <inkml:trace contextRef="#ctx0" brushRef="#br0">14439 2872 9893,'12'-7'-98,"-6"2"474,0-2-180,1 0 123,1-2-118,0 0-62,-1 0 50,0 0-55,-1 2 46,1-1 0,-1 1 20,1 0-15,-1 0-296,-1 1-481,1-1-93,-2 4-173,1-3 346,0-1 130,1-3 0,0-4 1</inkml:trace>
  <inkml:trace contextRef="#ctx0" brushRef="#br0">13301 3192 10813,'-15'0'-1656,"9"0"1704,-2-1-68,1 1 235,0 0-128,-1-2 135,0 2 40,1-2 13,0 0-31,0-1-119,1 1 13,-2-1 79,2-1-46,0 2 54,1-1-79,0 1-62,0 0 61,0 0-57,0 1 88,0-1-172,0 0 118,1 2-125,-1 0 155,1 0-156,-1-2 101,0 2-119,-1 0-20,0 0 110,1 0-116,-1 0 97,-1 0 17,1 0-30,-2 2 15,2-2-54,-1 2 36,0 1-42,1 1 57,-2 3 2,1-2-17,0 2 13,0 0 2,0 2 31,0-2-15,0 2 11,0 0-18,-1-1-7,2 1 17,0 0-17,-1 2 8,2-3-8,-2 3 6,1-2-38,1 1 37,0 1-36,1-1 39,-1 1-25,2 1 12,-2 2-15,1-2 20,1 2 30,0 0-23,0 0 20,1 1-27,0 0-3,0-2 9,-1 2 2,2 1-3,-1 0 3,0 0-9,0 1 12,1-1-1,-1 2 6,1-2-7,1-1-25,-1 1 13,1 0-15,0-2 25,-1 2 30,1 0-22,0-1 21,0 1-81,0 2 35,0-2-30,0-1 44,0 1 4,0 0-5,0 1-1,0-1-1,1 2 4,-1-2-7,1-1 4,1 1 61,0-2-46,1 2 58,0-2-70,1 2-35,0-2 24,-1 0-27,1 0 43,0 0 6,1 2-17,-1-2-11,1 0-18,-2 0-7,2 0 6,-2-2 11,1 1-9,-1-1 8,1 0-11,-1 0-1,3 1 1,-3 1 1,1-4-5,0 4-14,0-1 9,0-3-8,0 2 25,0-1-5,1 0 5,0-1 10,-1 1-14,0-3 14,0 1-18,0 0 26,1 1-19,-1-2 21,0 2-26,0-3 2,2 0-1,-2 0 9,2 0-31,-1 0 24,0 0-24,0-2 25,1 4-13,0-4 11,2 4-12,-2-2 0,1 2 7,0 0-12,0 0 13,2-1-23,-2 1 16,0 0-19,0 0 22,-1-1-2,1 0 2,0-1-1,-1 0 1,0-2 27,0 0-20,-1 0 18,1 1-23,1-3-1,-1 1 2,0-1 15,0-1-13,1 1 13,-1 1-14,0-2 4,2 1-3,-1 1 8,0-3-6,1 3-39,0-1 27,2-1-32,-1 2 40,0-2-2,0 1 0,1-1-5,0 0 2,-1 1 1,1-3-1,1 2-25,0-2 18,-1 2-22,1-1 27,0 1-23,0-2 16,-2 0-17,1 0 20,0 0 20,0 0-16,-2 0 15,1 0-21,0 0 20,-1-2-15,0-1 16,0-1-20,0-3 2,1 0 1,-1 0-14,0 0 13,0-2-14,1 1 18,0 1 12,-2-2-8,1 0 7,-1 0-12,0-1 20,1-1-14,-2 1 15,1-3-21,-1 1-18,0-2 12,0 0-12,1-4 19,-1 1 1,1-4 4,-1 2-30,0-3-6,0 1-4,0-1 5,-1 1 12,1-2 6,-1 0-9,0-2 6,0 3-9,1-7 3,1 3-5,-2-2 8,1 0 30,-1 0-22,1 0 23,-1 1 8,-1 1-25,1 0 29,0-1-11,-1 3-14,0 1 16,-1-2-18,0 3 12,-1-3-5,1 2 9,-1 0-10,-1-1-24,1-1 21,-1 2-19,0-1 24,-1 1 2,1 0-2,-1 0 0,0-1-24,0-1 16,0 1-18,0 1 21,-1-2-5,1 2 2,-2 1-6,0 1 33,0-2-24,-1 2 25,0-2-26,-1 0 22,1 2-14,-1-2 16,0 2-18,-1 0-16,1 2 12,0-1-13,-2 3-15,2 1 22,-2 0-23,0 2 7,-2-2 14,1 4-18,0-2 21,-1 2-7,1 0 4,-2-1-9,2 3 9,-1-3-11,0 3 7,-1-1-8,0 1 8,0 1-4,0 2 4,0-2-2,-2 0 1,2 2 2,-2 0-1,1 2-25,-1 0 18,1 0-20,0 1 25,1-1-1,-1 0 0,0 1-2,1 1 1,-1-1 5,-1 1-4,0-1 3,0 2-4,0-1 5,-1 1-3,1 0 5,0 2-2,-2-2-3,2 2 5,-2 0 23,1 0-20,-1 0 23,0 0-28,0 2 29,-2-2-21,2 4 23,-3 1-28,1 4 24,-1 1-17,-2 3 22,-1 4-25,-1 1 48,-1 1-35,-1 2 39,-1 2-58,-1 0 18,0 1-16,1 1-62,0-2 14,4-2-71,-1-2 77,5-3-252,0 0 98,4-2-177,2-4 170,3-1 64,1-4 32,3 1-22,0-3-710,3 1-161,2-3-695,5-2 39,6-1-1,4-3 1</inkml:trace>
  <inkml:trace contextRef="#ctx0" brushRef="#br0">12265 3284 10622,'-4'-6'360,"2"5"-286,1-1-10,0 0-8,-1 0-22,1 1 167,0-1-107,0 2 109,1-2 70,-1 0-148,1 1 192,-1-1-157,1 0-9,0 0 28,0 1-63,0-1 45,0-2-28,0 2-126,0-3-59,1 2-32,0-1-118,1 1 90,1-3-32,-1 3 53,2-2 97,-1 3 27,0-3-31,-1 3 0,0 0-1,0 0-3,0 1 9,0 1 7,-1-2 272,0 2-57,0-2 114,0 2-71,0 0-185,0-2 80,0-1-89,1 1-47,0-1 33,2-1-21,-1 2-23,3-1-9,-2-1-13,1 1 19,1 1-56,0-2 84,2 3-88,0-3 89,0 2 20,2 2-64,-2-1 40,2 1-89,1 0 75,-1 0-101,1 0 89,0-2 88,2 2-46,-1 0 108,0-2-73,2 0-34,-1 1 39,1-1-45,1 0-8,1-1 16,1-1-7,1 1 0,0-1-49,1 1 28,0-3-31,0 3-33,-1-1 61,3 1-68,-2-1 82,2 1-52,0 1 33,1 0-42,1 1 40,0-3-8,1 2 3,-1 1-8,2-1 7,-2 2-14,1-4 8,0 3 67,-2-1 83,2-2-33,0 2 28,-1-1-90,1-1-27,-1-1 17,0 2-34,0-3-2,-3 3-3,3-1 11,-3 1-53,0-1 39,-1 3-42,0-1 44,-2-2-2,1 3 2,0 1-8,-1-4 6,0 4 13,-1-2-10,0 1 12,-1-1 8,-1 0-18,1 0 20,-1 1-19,0-3-8,0 2 8,0-1-6,0 1 8,1 0-3,-1-1 4,0 3-2,0-2 3,0 0-2,2 0 1,-2 2-51,1 0-2,2 0-11,-2 0 14,2 0 56,-1 0-19,0 0 18,1 0-23,-1 0 50,0 0-37,-1 0 39,0 0-45,1-1 0,-1-1 4,1 0-4,-2 0 35,1 1-24,0-3 35,-2 2-30,1 1-21,0-1 15,-1 0-23,1 0-26,0 1 38,-1-1-40,0 2 44,1-2-34,-2 0 19,1 2-23,0 0 48,-1-1-12,-2 1 10,2 0-17,-3-2-5,1 2 3,-3 0-5,3 0 43,-3 0-7,1-2 17,0 2-15,-1-2-41,0 1 20,1 1-18,-1-2 24,-1 2-9,1-2 7,0 0-6,0 2 5,0-1-2,1 1 0,-1-2-1,0 0-44,0 2 31,0-2-37,-1 2 29,0-1 9,-2 1-9,1-2 14,-1 0 12,0 2-12,-1-2 12,1 2-15,-1 0 12,1-1-8,-1-1 9,2 0-8,-1 2-1,1-2 2,-1 2-2,1-3 1,1 3 0,-1-2 5,-1 2-7,1-2-2,0 2 0,0 0-2,0-1-24,-1 1 20,0 0-23,0 0 28,-1 0 7,0 0-6,0 0 6,-1 0-18,0 0 7,1 0-6,-1 0 8,0 0-3,1 0 3,0 0-5,0 0 3,0 0-4,1 0 3,1 0-1,-1 0 32,1 0 9,0 0 2,0 0-7,1 0 3,0 0 5,0 0 4,-1 0-32,0 0-4,-1 0-21,0 0 32,-1 0-5,-1 0 10,0 0-4,0 0-143,-1 0 104,0 0-123,0 0 138,0 0 40,0 0-37,1 0 40,0 0-48,0 0 0,2 0 1,-2 0-1,0 0 22,0 0-15,0 0 19,0 0-294,-1 0 151,0 0-515,-1-2-79,1-2-117,-1 2-80,0-3 253,0 0 224,0-2-338,0 0 46,3-5-373,2-2 0,2-4 1</inkml:trace>
  <inkml:trace contextRef="#ctx0" brushRef="#br1">8222 3222 10813,'-10'0'862,"5"0"-676,1 0-21,-1 0 43,0 1-114,-1 2 39,0 4-146,-1 3 94,0 5-20,0 5 85,-1 2-4,1 7-46,0 0-30,2 5 2,1-3 13,2 4 17,1-3-45,1-1-61,1-3 158,3-3-28,2-6 109,4-3-99,3-5 184,3-3-30,1-4 171,4-4-79,-1-3-39,2-7-98,0-7-73,0-4-124,0-7-13,-2-3 19,-1-3-4,-3-1-32,-3-2 2,-2 2-66,-3-2 12,-4 4 21,-1 0-20,-4 4 40,-4 2-48,-4 5 22,-5 2-61,-2 7 33,-5 3 24,-1 6-37,-1 5 74,0 5-662,0 6 185,3 6-435,0 3 401,3 3-285,1 1 211,3-1-291,3-1 243,2-3 113,4-1 12,4-4 45,2-3 0,3-1 0</inkml:trace>
  <inkml:trace contextRef="#ctx0" brushRef="#br0">14540 3157 10813,'-16'9'-1144,"10"-6"1287,3-3 356,0 4-246,0 0-42,0 3-100,0 1-17,-1 6 95,1 4-63,-1 1 57,0 6-71,1 1 84,0 6-60,0-1 65,2 3-208,1 1 93,0 2-81,0 1 123,1-1 5,2 4-11,-1-5-4,3 3 13,-1-4-414,1-2 89,-1 1-283,1-4-50,0-2 191,0 0-158,1-4 174,0-1 71,-2-3 73,1-5-53,-1-2-132,-1-3-60,0-3 66,-1-3 129,0-1 226,-1-3 0,0 2 0</inkml:trace>
  <inkml:trace contextRef="#ctx0" brushRef="#br1">7909 3266 10813,'-3'-16'82,"2"10"173,-3-1 99,0 1-65,-2 0-39,0 0-35,-2 0 47,-1 2 1,-3 1-1,0 2 29,-2 0-22,-1 2-300,0 1 38,0 4-213,1 2-101,0 5 180,1 1-160,1 2 145,2 2-70,1 1 9,2 2-103,2-1 69,1 1 107,3-2-17,0 1 125,1-3-69,1-1 44,2-3-99,2-3 75,2-2 271,3-3-17,0-3 215,2-1-54,1-2-109,0-3 91,1-4-122,0-2 80,-1-3-127,-1-2 56,-1 0-70,-2-1-31,-1 0 42,-2 0-30,0 1 27,-1 3-18,-1 2 37,-1 2-30,-2 3-205,1 2-67,-1 1-178,0 3 17,0 4 177,0 5 7,1 5 66,0 4 24,0 5-42,1 1-52,2 3-17,0 2-26,1 2 33,0 1-47,1 3-25,-1 0-27,0-1 40,-1-1 7,-1-3-13,0-3-25,0-4-153,-1-3 100,0-6-145,-1-3 110,1-4-264,-1-2 269,1-3-216,1-6 296,1-3 0,1-6 0</inkml:trace>
  <inkml:trace contextRef="#ctx0" brushRef="#br1">1237 4095 10813,'-6'7'-662,"5"-6"2139,-1 0-1046,2-2 1045,1-2-1468,0-3 170,1-6-40,-1-6 142,0-7-180,-1-7-66,1-8-56,-1-8 29,0-5-271,1-6 163,1-1-188,0 0 145,3 0 109,1 4 27,1 1-32,1 4-293,0 4-66,1 8-160,-1 5 143,0 10 120,-2 5 20,0 6 67,-1 6 94,0 2 143,-1 3 97,1 4-73,0 3 186,1 8-172,-1 7 238,2 7-220,-1 5 89,2 7-181,1 1 139,1 6-88,2-1-74,1 4 45,1 0-115,3 0 16,0 1-31,1-1-7,1 0-116,0-2 44,-1-4 1,0-3-29,-3-9 169,2-4-279,-3-9-20,0-3-242,0-7-1,1-1 1</inkml:trace>
  <inkml:trace contextRef="#ctx0" brushRef="#br1">7411 3331 10517,'-3'-5'820,"2"4"-486,1 2 23,-1 2-164,1 4 21,-1 5-70,1 6 54,0 5-62,2 5-46,0 4-24,3 2 12,2 3 8,1-2-67,2 3 17,-1-5-165,2 4-282,-2-6 97,2 3-230,-3-7 220,0 1 204,-1-5-47,0-4 173,-2-4-192,-1-4-467,0-3 222,-1-3-384,0-4 479,0-3-1,1-2 1</inkml:trace>
  <inkml:trace contextRef="#ctx0" brushRef="#br1">2499 4134 10813,'-13'2'573,"10"-1"-573,0-2 0,2-1 0,1-3 629,1-4-299,2-6 415,1-3-482,1-6-204,1-4-24,-1-4-20,-1-6 33,1-3-52,-1-4 97,2-3-112,0-2 120,0-1 0,2 0 11,0 1-9,1 3-94,1 1-37,-1 6-52,1 1-157,-2 8 20,0 5-84,-2 7 14,0 6 262,-2 4 19,0 5 101,-2 3-52,1 5 235,-2 6-81,1 9 285,0 7-161,0 8-4,1 5-92,0 3-40,3 4-23,2 2-52,1 3 130,3-1-375,0 0-135,2-3-197,0-3 8,1-3-339,-2-4 235,0-3-324,-2-4 337,1-5-247,-3-5 323,0-5-305,-1-5 409,0-4 0,0-1 0</inkml:trace>
  <inkml:trace contextRef="#ctx0" brushRef="#br1">2118 4115 11620,'-8'-21'1113,"6"6"-850,1-4 77,1-7-59,0-4 60,1-7-246,1-3 43,2-6-147,2-3 196,3-2-320,0 1 176,1-1-235,0 4-55,0 0 154,0 4-176,0 4 256,0 4-129,-1 5 214,-1 7-245,-1 4 212,-1 8-221,-1 3 157,-1 5-100,-1 2 233,1 6 47,-2 4 5,0 9-30,0 7 100,0 6-34,0 7 200,1 2-180,1 7-32,2 0-59,2 3-27,1-1 53,1 1-40,2-5 65,0 3-50,1-7-356,0 1 47,-1-8-250,-1-1-467,-1-6 252,0-2-407,-3-7 384,1-2 97,-3-5-9,2-1-91,-1-3-1,2-1 1</inkml:trace>
  <inkml:trace contextRef="#ctx0" brushRef="#br1">1721 4018 9531,'-8'-19'3797,"7"5"-3441,3-4-469,1-5 80,3-3-230,2-5 198,0-4-278,0-3 113,-2-2-212,-1-3 222,-2 3 216,0-2 12,-1 3 104,0 0 0,-1 3-197,2 3 32,-1 3-367,1 7 235,0 4-135,-1 5 218,0 6 144,0 2 71,0 4 0,1 5 22,-1 4 149,0 9-38,1 6 195,-1 8-129,1 4-150,1 7 38,0 1-130,2 9 234,2-1-157,0 4 180,2-3-183,1-1-66,1-6-32,2 0 17,0-8-320,1-2 156,0-6-229,0-5 123,-1-5-418,0-5 88,-1-4-285,0-3 166,-2-3 112,0-5-121,-2-2 0,2-4 0</inkml:trace>
  <inkml:trace contextRef="#ctx0" brushRef="#br2">13546 3509 10813,'-22'-15'190,"9"5"10,-1-1 45,0 2 179,2 0-40,-1 3 186,0 2-138,0 1-41,1 3-74,-2 0-55,3 3-5,-2 2 33,3 5-26,-2 3-90,5 3 59,-1 2-87,5 0 98,0 2-82,3 0-47,4 1-55,3-1 0,7 1-7,4-1 24,6 1-28,2 1-53,3 0 14,-3 0-72,3 2 67,-6-1-48,0 5 42,-5-3-62,-1 3-80,-4 0-29,-4-2-59,-3 0 26,-3-2 195,-3-1-2,-3-3 96,-4 0-134,-5-5 205,-3-1-109,-2-4 203,1-3-94,-2-3-64,3-3 24,-1-4-61,4-5 46,2-7-31,2-6 25,5-8-60,1-3 20,4-5-47,2 0 48,7-3-57,6 0 10,4 1-49,2 0 36,2 2-77,0 1 35,-1 2-74,-1 3-94,-4 4-118,-3 3-75,-2 3-63,-5 5-479,-2 2 190,-3 5-369,-3 3 95,-2 1 371,-2 4-174,-7-2 333,-3 2 0,-6-2 0</inkml:trace>
  <inkml:trace contextRef="#ctx0" brushRef="#br2">12952 3747 9502,'-1'-14'-1311,"-1"8"1311,0-1 808,-1 1-158,2 0 552,-1 1-484,1 1-180,0-2-81,0 0-53,1 0-128,0-1-5,1-1-90,1-2 81,2 0 76,5-4-27,3 1 35,3-1-156,2 3-54,2 1-7,-1 4 28,2 0 91,-1 3-69,-2 2-35,0 0-65,-2 3-125,0 2 26,-4 5-57,1 6-104,-4 5 99,0 3-137,-2 6 155,-2 1-63,-1 5 24,-1 1 31,-2 2-118,-3 3 83,-3-2-32,-7 4 34,-2-3 73,-4 0 23,0-5-39,-3-4 30,2-5 13,-1-3-7,3-5 9,1-4 90,4-4-92,0-4 96,5-3-111,-1-2 46,5-5-27,0-4 33,3-5-19,2-4-12,4-4 24,5 1-18,4 0 131,4 3-96,3 0 99,0 4-122,2 2 4,0 3-3,-1 4-5,1 2-128,-1 2 97,-1 1-97,-1 2 133,-2 4-434,-3 3 87,-1 2-288,-1 2-439,-1-2 270,-1 0-389,0-4 470,1 0 207,2-1 86,1-3-1,3 1 1</inkml:trace>
  <inkml:trace contextRef="#ctx0" brushRef="#br1">7504 3679 11747,'3'-16'1277,"1"8"-986,2 0-14,3 0 16,3 0-23,2 1-8,2 0 0,0 2 29,2 0-22,0 2-291,1 1 15,-1 1-195,-2 1-79,0 1 191,-2 2-160,-2 3 165,-1 2-19,-4 5-9,-1 1 9,-2 4 65,-2 2 127,-4 3-9,-1 1 22,-6 1-65,-2 0-20,-4 0 22,0-2 22,-1-2-151,-1-1 136,1-4-135,0-2-352,1-3 100,2-4-340,1-2 261,2-2-580,2-5 434,2-3-531,2-7 605,1-5-1,1-5 1</inkml:trace>
  <inkml:trace contextRef="#ctx0" brushRef="#br1">7209 3721 10747,'-1'-9'647,"1"3"-385,0 0 29,0-2-21,0 1-199,0-1 17,0 1-196,0 0 63,0 1 10,0 1 68,0 0 44,0 0 5,0 2-26,-1 0-9,0 1-31,-1 0-28,-2 1-90,-1 0 35,-2 1 7,-2 1 147,-1 0-26,-2 3 20,1 2-227,-2 3 53,1 2-217,0 1 128,1 2-32,0 1 118,1 3-20,0 1 110,2 1-43,1 0 34,2 0-44,1-1 124,2-1-90,1-1 96,1-1 10,2-1 29,1-3 13,3-2-28,1-3-86,3-1-12,1-3 36,1-1 299,0-3-28,1-1 182,0-4-113,1-4-143,-2-4 4,1-4-83,-2-2 28,0-2-132,-3 0 16,0-1-42,-3 2-102,-1-1 57,-1 3-2,-1-1 5,-1 5 28,-1 1-65,0 3 8,0 3-89,0 2 60,0 3-28,0 1-202,0 0 122,0 5-177,0 1 162,0 6-75,0 2 155,2 3-89,1 1 39,3 0-53,0 1 4,2 0-17,0 0-122,1-1 21,0-1-165,2-1 100,-1-2-19,1-1 150,-1-3 17,2-1 148,-1-3 0,2 1 0</inkml:trace>
  <inkml:trace contextRef="#ctx0" brushRef="#br1">2532 3812 10813,'-45'8'1568,"33"-4"-310,10 1-56,5 0-495,8 2-309,4-2-152,5 0-311,4-3-700,4-2 26,4-3-352,3-3-423,2-5 775,-3-3-633,0-5 800,-2-3 0,1-2 0</inkml:trace>
  <inkml:trace contextRef="#ctx0" brushRef="#br1">1756 3942 10813,'-29'15'0,"19"-11"382,2-3-37,4-1 378,2 0-288,2-1-10,1-1-163,3-3 0,5-3-210,3-3-373,5-3-57,2-1-136,3 0-111,1-1 260,0 1-206,2 0-188,-1 2 400,0 2-342,0 1 396,-2 0 0,1 0 0</inkml:trace>
  <inkml:trace contextRef="#ctx0" brushRef="#br1">2125 3910 10813,'-13'8'1656,"9"-7"-1117,0-1-170,4 0-21,3 0-284,4 0-148,2 0-80,5 0-63,3-2-306,4-2 142,1-3-252,2-1 281,-1-2 258,0 0-330,-2 0 37,1-2-356,0-1 0,0-1 0</inkml:trace>
  <inkml:trace contextRef="#ctx0" brushRef="#br1">1311 3983 10813,'-49'6'1141,"35"-5"-204,7-1-134,5 0-360,4 0 58,1 0-775,5-1 116,2-2-333,3-3-74,3-1 269,3-3-194,2-2-321,2 0 277,0 0-337,2 0 352,0 0 156,2-4 5,-1 1-1,1-4 1</inkml:trace>
  <inkml:trace contextRef="#ctx0" brushRef="#br0">6749 4470 9127,'-5'0'383,"2"0"-328,1 0 45,1 0 28,0 0 165,-1 0-102,2-2 93,-1 2-176,1-3 77,0 1-82,0 0 94,0-1-115,0 1 136,0 0-99,0 1 99,0-1-62,0 0 53,0 0-19,0 1-18,0-1-108,1 0-31,0 0-16,2-1 9,1 1 3,0 0 3,1 1 75,2-1-52,-1-2 64,1 3-93,2-3 28,0 1-21,1 1 24,0-2-13,0 1 5,1-1-13,1 3-6,-1-1 17,0-2-18,1 3 19,0-1-8,-2 2 2,2-2-5,0 0 40,0 2-9,0-1 15,1-1-16,-1 0-19,-1 0 4,2 2 3,-2-2-3,0 1 3,1-1-3,0 2-3,0 0-80,0 0-19,2 0-11,-2 0 24,1 0 47,1 0 17,-1 0-23,-1 0 26,2 0-18,-1 0 12,0 0-26,2 0-46,-1 0 31,0 0-33,2 0 51,0 0 5,0 0-6,1 0 4,-1 0 52,2 0-35,-1 0 37,1 0-50,-2 0 67,3-2-47,-3 0 51,3 1-59,-2-1-33,0 0 31,1-1-29,-1 3 16,1-2 11,0 2-7,-1 0 15,0 0-72,1 0 48,-3 0-60,2 0 33,0 0 23,0 0-28,0 0 26,1 0-3,-2 0-7,3 0 4,-2 0 0,2 0 110,-2 0-78,2 0 82,-1 0-100,1-2-2,-1 2 8,1-2-6,0 1 157,0-3 33,-1 2 25,2-1-83,-1 1-82,1 0-48,-1-1 69,1 1-124,-1 0 93,1 1-95,-3-1 116,0 0-8,1 2 1,-2-2-5,1 1-99,-3 1-19,1-2-18,0 2 22,-1 0 50,0-2 19,0 2-32,0-2 42,0 2-17,-1 0 18,-1 0-11,2 0 26,-4 0-17,2 0 19,-2 0-22,1 0 24,-2 0-15,0 0 17,0 0 66,0 0-66,0 0 73,0 0-90,-1 0 7,1 0-6,-1 0 11,1 2 55,-1-2-27,0 0 34,0 2-48,2-2-123,-3 0 88,1 2-88,0-2 120,-1 1-5,2-1 6,-2 0-17,0 2-135,-1-2 89,1 0-110,0 0 119,-1 0 2,1 0-30,-1 0 28,-1 0 157,1 0-70,-1 0 146,1 0-170,0 0-10,-1 0-31,0 0 6,0 0 3,1 0 12,-1 0-9,2 0 18,-2 0-61,0 0-2,1 0-17,-1 0 10,0 0 10,1 0-6,0 0-9,0 0 10,-1 0 16,0 0 8,0 0-8,1 0 2,-1 0-2,1 0 1,0 0-2,-1 0 12,-1 0-8,1 0 8,0 0-3,0-2-3,-1 2 5,0 0-6,2-1 14,-2 1-10,-1 0 10,1 0 19,-1-2-21,1 2 22,-1 0-28,-1 0 4,1 0-1,-1-2 2,1 2 1,-1-2-16,0 2 13,2-1-11,-2 1-28,0 0 28,0 0-29,1 0 37,0 0-11,0 0 7,0 0-13,0-2 17,0 2-8,0-2 7,1 2-10,-1 0 4,1-2-4,-1 2 3,1-1 31,-1 1-16,0-2 23,0 2-27,1 0 18,-1-2-17,1 2 21,0 0-24,0 0 7,0-2-6,0 2 7,0-1-17,0 1 13,0 0-12,0-2 12,1 2-1,0-2-1,-1 2 1,3-2-16,-3 2 19,2-2-18,-2 2 21,2 0-21,-1-1 10,0 1-11,0-2 12,0 2-8,-1 0 5,1 0-5,-1 0 44,-1-2-25,1 2 27,-2 0-36,1-2 49,-1 2-34,-1 0 37,1-1-1477,-1 1 478,0 0-1220,0-4 837,0-3 0,0-2 0</inkml:trace>
  <inkml:trace contextRef="#ctx0" brushRef="#br0">1034 4495 9127,'-5'0'383,"2"0"-328,1 0 45,1 0 28,0 0 165,-1 0-102,2-2 93,-1 2-176,1-3 77,0 1-82,0 0 94,0-1-115,0 1 136,0 0-99,0 0 99,0 1-62,0-1 53,0 0-19,0 0-18,0 0-108,1 1-31,0-1-16,2-2 9,1 3 3,0-1 3,1 0 75,1 0-52,0-1 64,2 1-93,1-1 28,0-1-21,0 2 24,2-1-13,-1-1 5,1 1-13,0 1-6,1 0 17,-1-1-18,0 1 19,2 0-8,-3 2 2,2-1-5,-1-1 40,2 2-9,-1-2 15,0 0-16,1 1-19,-2-1 4,1 2 3,0-2-3,-1 0 3,1 1-3,-1 1-3,2 0-80,-1 0-19,1 0-11,0 0 24,0 0 47,0 0 17,1 0-23,-2 0 26,1 0-18,1 0 12,-1 0-26,1 0-46,1 0 31,-1 0-33,2 0 51,0 0 5,-1 0-6,3 0 4,-2 0 52,2 0-35,-1 0 37,1 0-50,-2 0 67,2-2-47,-1 0 51,1 0-59,0 1-33,-1-1 31,1-2-29,-1 4 16,0-1 11,2 1-7,-3 0 15,2 0-72,-1 0 48,-1 0-60,1 0 33,0 0 23,0 0-28,-1 0 26,3 0-3,-3 0-7,3 0 4,-2 0 0,2 0 110,-2 0-78,2 0 82,-1 0-100,0-2-2,1 2 8,-1-2-6,2 0 157,-2-1 33,1 1 25,0-2-83,1 3-82,-1-1-48,1-2 69,-1 3-124,1-1 93,-1 0-95,-1 0 116,-1 1-8,1 1 1,-2-2-5,0 0-99,-1 2-19,0-2-18,0 2 22,-1 0 50,0-1 19,0 1-32,0-2 42,-1 2-17,1 0 18,-2 0-11,1 0 26,-2 0-17,1 0 19,-2 0-22,0 0 24,0 0-15,-1 0 17,0 0 66,-1 0-66,1 0 73,1 0-90,-2 0 7,1 0-6,-2 0 11,3 2 55,-2-2-27,0 0 34,0 1-48,1-1-123,-1 0 88,0 2-88,0-2 120,-1 2-5,1-2 6,0 0-17,-1 2-135,-1-2 89,1 0-110,-1 0 119,0 0 2,2 0-30,-2 0 28,-1 0 157,1 0-70,-1 0 146,0 0-170,1 0-10,0 0-31,-1 0 6,0 0 3,1 0 12,-1 0-9,1 0 18,-1 0-61,1 0-2,0 0-17,-1 0 10,0 0 10,1 0-6,-1 0-9,1 0 10,0 0 16,-1 0 8,0 0-8,1 0 2,-1 0-2,1 0 1,-1 0-2,0 0 12,0 0-8,0 0 8,0 0-3,0-2-3,-1 2 5,0 0-6,1-2 14,-1 2-10,-1 0 10,2 0 19,-2-2-21,1 2 22,-1 0-28,-1 0 4,1 0-1,-1-1 2,1 1 1,-1-2-16,0 2 13,1-2-11,-1 2-28,0 0 28,0 0-29,2 0 37,-1 0-11,0 0 7,0 0-13,0-2 17,0 2-8,0-1 7,1 1-10,-1 0 4,0-2-4,0 2 3,1-2 31,0 2-16,-1-2 23,0 2-27,1 0 18,-1-1-17,1 1 21,0 0-24,0 0 7,-1-2-6,1 2 7,0-2-17,1 2 13,-1 0-12,0-2 12,1 2-1,0-1-1,-1 1 1,2-2-16,-2 2 19,3-2-18,-3 2 21,2 0-21,-1-2 10,0 2-11,0-1 12,-1 1-8,0 0 5,2 0-5,-2 0 44,-1-2-25,1 2 27,-2 0-36,1-2 49,-1 2-34,-1 0 37,1-2-1477,-1 2 478,0 0-1220,0-3 837,0-4 0,0-2 0</inkml:trace>
  <inkml:trace contextRef="#ctx0" brushRef="#br2">12237 4658 9421,'0'-14'323,"0"9"-306,0 0-131,0 1 185,0-1-125,0 1 111,0 1 11,0-1-26,0 2 21,0-1 14,0 1-12,-1-1 14,0 1-21,-1 0-5,-1 2-4,-1-2 7,-2 2-74,1 0 64,0 0-67,-1 0 81,-1 0-81,0 2 64,-2-2-67,2 2 135,-2 0-50,0 1 40,-1 1-57,0-1 6,0-1-3,0 1 3,0-1-34,-1 2 19,1-3-19,0 1 34,0 2-57,-2-1 44,1 1-46,-1-1 55,-3 1-37,1-1 29,0 4-36,-3-1-9,1 1 26,-3 0-38,0 1 46,-1 1-14,0 0 6,0 0-6,0 1 5,0-1 2,0 0 2,0 1 0,1-1-41,-1 0 30,2 0-38,0-1 42,1-1-47,-1 2 35,2-2-39,-1 2 137,0-2-71,1 4 72,-1-4-88,2 1 29,0 1-18,0 0 22,2 0-7,-1 0-13,0 1 18,1 1-16,0-1-21,-1 1 16,1-1-12,0 2 19,-1 1-55,1 1 41,1-2-49,-2 4 10,1-2 26,1 0-35,-2 2 37,1 0-17,-1-2 8,0 3-12,0 1 32,-1-1-8,-1 1 5,1 1-10,-2 0-5,1 1 4,-1 3-2,0-2 2,-1 5 60,0-1-43,-1 1 48,1 2-42,0 0-7,0 2 9,0 0-8,1 0-33,0-1 26,2 0-25,-2 0 31,4-2-2,-2 3 3,3-8 0,1 5-56,0-5 38,-1 3-46,2-4 53,0 0 18,-1 0-13,1 0 8,0 2 55,0-2-57,-2 0 59,0 2-64,0-2 26,-2 2-12,1 0 17,-1 3-58,0-3 24,0 3-23,1-1 36,-1 1-34,1-1 25,2-4-29,-2 3 34,3-1-5,0 0 5,1 0-13,-1-2 52,2 2-45,0-4 42,1 2-50,-1-2 21,3 3-13,-2-3 15,1 0-38,2 2 19,-2 0-16,2 2 25,-1-2-8,-1 2 7,1 0-7,-1 0 7,2-1-36,-1 1 27,1 0-32,-1-2-11,2 2 32,-1-2-46,0 2 53,-1-4-9,1 0 7,0 1-9,0-1-11,0 0 6,-1 1-9,0 1 12,0 0 11,0-2-11,-1 2 10,1-2-8,0 3 9,0-3-6,0 0 8,0-1-8,1 1 0,-1-1 6,0-1-4,1-1 4,0 0-5,0 0 2,1-1 7,-1-1-5,1 2 6,0 0-8,0 0-2,0-2 2,0 2-2,-1-4 2,1 5 17,0-2-12,-1 2 13,0-1 77,0 1-68,-1-1 74,1 2-93,-1-2-1,1 1 2,-1-1 2,1 0-25,0 0 26,0-1-24,1-1 34,0 0-55,0 0 41,0 0-44,0 1 50,-1 0-71,0 1 48,-1 0-52,0 0 51,1 1 8,-2 1-17,1 1 13,0-1-10,-1 1 7,0-1-8,2 1 32,0-3-20,0-1 21,1 3-25,0-2 16,0 0-11,-1-2 12,2 1-11,-1 0 12,0-3-7,1 0 9,-2-1-9,2-1-3,1-1 4,-1-2-3,0 0-76,1 0 55,-1 0-58,1 2 74,-1 0-1,0 1 1,-1 2-5,-1 1-80,0-1 53,0 0-59,-1 1 69,-1 2 45,2-2-41,-2 1 34,1-2 31,-1 2-50,0-2 58,1 1-68,-2-1 65,1 0-41,0-1 47,1-1-13,0-1-32,0 0 40,1-2-43,0 2 2,-1-2 1,2-2 1,0 2 3,0-2-22,0 2 17,0-2-18,0 2-1,0 0 16,0-1-19,0 3 20,0-2-13,0 1 7,-2-1-9,1 4-13,0-2 18,-2 3-21,0-2 24,-2 5-1,0-1 1,-1 0-2,1 1 0,0-1-36,0 2 26,0 0-30,-1-2 48,2 0-11,1-2 11,0-1-14,2-1 6,0-1-5,-2 0 5,2-2 10,0 0-11,0-2 13,1 2-15,-1 0 1,0 0-1,-1 0 4,1 0-2,-1 2 18,-1 0-13,1 2 12,-1-3-11,1 3-3,-1-2 3,0 1-2,0-1-19,-1 1 15,2-1-15,-1 2 18,1-2-59,0-1 42,-1 1-45,0 2 57,-1-3-1,0 3-2,1-2-1,0-2 7,-1 2-8,1-2 5,-1 0 17,2 0-20,0-2 22,1 0-26,0-1 24,0 1-16,1-3 20,0 1-6,0-1-11,1 1 15,-1-1-18,2 0 11,0 0-7,-1-1 8,1-1-7,0 2 0,-1-2 0,0 2-61,-1 0 42,1-1-45,-2 1 56,1 0 55,-1 0-42,0-1 43,0 1-44,-1 0-5,2 0 6,-1 0-8,1 1-54,0-1 40,0 1-40,-1 1 53,0 1 7,0-1-6,-1 3 5,0-2 53,-1 2-44,1-4 43,0 3-58,0-3 124,0 1 33,-1-1 14,1 1-37,-2-1-100,1 1-9,0 1 30,0 0-75,-1 2 66,2-1-62,-2 1 77,1-2-157,0 0 117,1 0-123,0 1-1,0-1-41,-1 0-22,-1 0 37,0 2 30,0-3 68,-1 3-100,-1-4 100,-2 3-47,1-1 37,-1-1-63,0-1-103,0-1-8,0 0-100,2-1 119,-1-1-149,1 0 75,2 0-131,1 0 93,3-1 23,0-5 30,0-1 0,1-3 1</inkml:trace>
  <inkml:trace contextRef="#ctx0" brushRef="#br0">12287 4781 9127,'-5'0'383,"2"0"-328,1 0 45,1 0 28,0 0 165,-1 0-102,2-2 93,-1 2-176,1-3 77,0 1-82,0 0 94,0-1-115,0 1 136,0 0-99,0 0 99,0 1-62,0-1 53,0 0-19,0 0-18,0 1-108,1-1-31,0 0-16,2-1 9,1 1 3,0 0 3,1 0 75,1 1-52,1-3 64,0 2-93,2-1 28,0-1-21,0 3 24,2-3-13,-1 1 5,1-1-13,1 2-6,-1 0 17,0-1-18,0 1 19,2 0-8,-3 2 2,2-1-5,0-1 40,0 2-9,0-2 15,0 0-16,1 1-19,-2-1 4,1 2 3,0-2-3,-1 0 3,1 1-3,0 1-3,0 0-80,0 0-19,1 0-11,0 0 24,0 0 47,0 0 17,1 0-23,-2 0 26,1 0-18,1 0 12,-1 0-26,1 0-46,1 0 31,-1 0-33,2 0 51,0 0 5,-1 0-6,3 0 4,-2 0 52,2 0-35,-1 0 37,1 0-50,-2 0 67,2-2-47,-1 0 51,1 0-59,0 1-33,-1-1 31,1-2-29,-1 4 16,1-1 11,0 1-7,-2 0 15,2 0-72,-1 0 48,-1 0-60,1 0 33,0 0 23,0 0-28,-1 0 26,3 0-3,-3 0-7,3 0 4,-2 0 0,2 0 110,-2 0-78,2 0 82,-1 0-100,0-2-2,1 2 8,-1-2-6,2 0 157,-2-1 33,1 1 25,0-1-83,1 1-82,-1 0-48,1-1 69,-1 1-124,1 0 93,-1 0-95,-1 1 116,-1-1-8,1 2 1,-2-2-5,0 0-99,-1 2-19,0-1-18,0 1 22,-1 0 50,0-2 19,0 2-32,0-2 42,-1 2-17,1 0 18,-2 0-11,1 0 26,-2 0-17,1 0 19,-2 0-22,0 0 24,0 0-15,-1 0 17,0 0 66,-1 0-66,2 0 73,-1 0-90,-1 0 7,1 0-6,-2 0 11,3 2 55,-2-2-27,0 0 34,0 2-48,1-2-123,-1 0 88,0 1-88,0-1 120,-1 2-5,1-2 6,0 0-17,-1 2-135,-1-2 89,1 0-110,-1 0 119,0 0 2,2 0-30,-2 0 28,-1 0 157,1 0-70,-1 0 146,0 0-170,1 0-10,0 0-31,-1 0 6,0 0 3,1 0 12,-1 0-9,1 0 18,-1 0-61,1 0-2,0 0-17,-1 0 10,0 0 10,1 0-6,-1 0-9,1 0 10,0 0 16,-1 0 8,0 0-8,1 0 2,-1 0-2,1 0 1,-1 0-2,1 0 12,-2 0-8,1 0 8,0 0-3,0-2-3,-1 2 5,0 0-6,1-2 14,-1 2-10,0 0 10,0 0 19,-1-1-21,1 1 22,-1 0-28,-1 0 4,1 0-1,-1-2 2,1 2 1,-1-2-16,0 2 13,1-2-11,-1 2-28,0 0 28,0 0-29,2 0 37,-1 0-11,0 0 7,0 0-13,0-1 17,0 1-8,0-2 7,1 2-10,-1 0 4,0-2-4,0 2 3,1-2 31,0 2-16,-1-2 23,0 2-27,1 0 18,-1-1-17,1 1 21,0 0-24,0 0 7,-1-2-6,1 2 7,0-2-17,1 2 13,-1 0-12,0-2 12,1 2-1,0-1-1,-1 1 1,2-2-16,-2 2 19,3-2-18,-3 2 21,2 0-21,-1-2 10,0 2-11,0-1 12,-1 1-8,0 0 5,2 0-5,-2 0 44,-1-2-25,1 2 27,-2 0-36,1-2 49,-1 2-34,-1 0 37,1-2-1477,-1 2 478,0 0-1220,0-3 837,0-4 0,0-2 0</inkml:trace>
  <inkml:trace contextRef="#ctx0" brushRef="#br1">1847 5845 10813,'-14'15'721,"6"-13"-164,0-4-480,3-5 16,2-2-341,2-4 203,1-3 157,0-3 135,0-2 10,-1-4-22,-2-2-46,2-3-53,-2-2 60,1-1-39,1-2-31,0-2 46,1 2-50,-1-4-108,1 3-34,0-5-9,1 1-169,1-1 159,2 1-202,1 7 206,1 1-110,1 8 80,0 2-59,0 4 47,0 5 0,-1 3 69,0 4-79,-1 3 69,0 2-54,-1 4 39,1 4 72,0 6 158,0 7 43,0 7 93,2 5-191,1 7-4,1 1-92,1 2 11,1 1-180,1-3 28,2 3-167,0-5 183,2 0-95,0-4 64,0-3-43,-1-3-182,0-4 109,-2-3-226,-1-3 225,-2-4-201,0-2 191,-2-3-170,-1-3-179,-2-3 46,0-1 7,-2-3 175,1-3 245,0-4 0,0-4 0</inkml:trace>
  <inkml:trace contextRef="#ctx0" brushRef="#br1">1376 5954 10813,'-12'23'344,"2"-17"1,2-4 294,0-4-206,1-3-57,3-5-113,0-6-1,2-4 29,-1-8-428,-2-4 108,0-8-295,-3-6 172,0-5 84,-1-2 83,1 1 16,0 0 69,1 2-2,1-1-42,2 3-48,1 0-7,3 3-6,1 2 27,3 5 3,2 5 46,2 4-31,2 8 58,1 2-4,-1 6-11,0 4-13,-1 4-10,1 2 10,0 3-32,1 5 19,1 5-42,0 10 31,0 5 10,0 9-58,0 3 85,0 5-76,-1 1 85,1 5-221,0-4 47,1 3-190,-1-5 167,1-2-230,-1-6 122,1-2-221,-1-5-116,-1-2 104,-1-4-142,-2-3 186,-1-4-53,-1-4 72,-1-2-144,-2-3 61,-1-1 143,1-2 46,-1-1 208,-1-1 0,1-2 0</inkml:trace>
  <inkml:trace contextRef="#ctx0" brushRef="#br3">6086 5270 10813,'-9'0'-1163,"5"0"1375,1-2 390,1 0-246,-1-1-18,2-1-127,0-1 14,0-2-135,1 0-32,1 0 1,1 0 14,3-2 17,1 2-48,4-2-15,1 0-115,0-1 78,4-1-23,0 3 42,0-1-63,2 0 26,-1 4-158,0 0 126,-1 3 34,-1 0 18,0 0 48,-2 2-208,-2 0 71,-1 0-181,-1 4 168,-3 1 3,-2 4 87,-1 1-13,-2 3 170,-2 1-52,-2 0 166,-3 0-159,-4 0 157,-1-2-105,0 2 154,-2-2-116,1 1-39,2-4-35,0-1-35,2-1 46,2 0-28,3-3 85,0-1-63,2 1-246,2-2 11,0-1-199,2 1 79,3-2 166,3 0-35,3-2 88,3-1 48,0-2-61,3-1 51,-1 1-10,1 0-9,1 3 15,-2 0-23,1 2 9,-3 2-4,-1 0 38,-1 7-27,-4 3 119,-2 4-3,-2 5 10,-2 0 178,-4 3-118,-1 1 171,-4 0-165,-4-1 130,-3 1-108,-2-1 141,-2-3-102,0 0-49,0-3 14,1-1-77,0-2-17,1-3 6,1-2 18,0-1 33,3-4-702,1-1 106,3-2-515,-1-2-156,4-2 312,1-5-279,2-4 371,1-3 212,2-5 28,3-2 14,3-5 0,4-4 0</inkml:trace>
  <inkml:trace contextRef="#ctx0" brushRef="#br1">7256 5151 11819,'14'19'1347,"-6"-7"-1062,4 1-31,1 5 67,0 1-63,2 4 21,0 3-28,0 3 0,0 3-125,-1 2-86,0 1-69,-3 0-37,-2 0-47,-1-1 59,-3-1-93,0-2 167,-3-3-29,0-2 99,-2-5-27,0-3 149,0-4-77,-2-3 79,-2-3-120,-1-2-130,0-3 92,0-1-92,-1-2-249,0-3 87,1-3-242,0-5 197,1-3 25,1-4-30,2 0 76,0-4-21,1 3 75,0-1-7,1 1-22,2 2 172,2 2-76,1 2 54,1 2-108,0 4 82,0 1-53,-1 3 104,0 1 97,0 2-14,1 2 219,-1 2-213,2 5 156,0 1-160,0 4 135,2 0 6,0 2 25,0-1-58,1 1-21,1-2-87,0 0-20,1-3 86,0-1-21,0-2-52,1-1-43,0-3-43,1-1-17,-1-1 28,0-2-5,-1-1-24,0-3-19,-1-3-70,1-2 49,-3-4-127,0-2 72,-3 0 7,0-2-14,-2 1 145,-2 0-50,-1-1 42,-1 3-54,-1 0 94,-1 3 1,0 1 21,-4 3-28,0 2-67,-2 2 6,1 1-2,-3 2-19,2 2 16,-2 3-1,1 4 26,0 5 27,1 2-31,-1 4 7,2-1 16,1 2 10,1 0 3,2-1-13,1 0-29,1-1-5,2-2 5,2-1 1,4-2-69,1-2 19,3-3-61,2-2-102,1-1 13,2-3-134,0-1 171,1-2-692,0-2 277,1-3-518,1-4-212,1-3 574,-1-4-418,1-4 603,0-2 0,2-2 1</inkml:trace>
  <inkml:trace contextRef="#ctx0" brushRef="#br3">6499 5198 9572,'0'-11'1555,"0"9"-1206,0 1-133,-2 1 17,-1 0-125,-1 1 68,-2 3-77,-3 3 1,1 5 64,-1 6-69,-1 1 85,1 4-85,-1 2 59,2 1-46,2-2 67,2 3-126,2-1 75,1-5-104,1 0 85,2-5 46,2-5-50,3-3 51,3-4-63,3-4 32,1-4-46,1-3 60,2-10-27,-2-3 25,2-6-30,-5 0-386,1-4 69,-5 0-246,0 2 172,-4 0-23,-2 2 33,-2 1-93,-3 2-123,-3 6 69,-3 3-95,-2 5 144,-1 2 105,-1 5 55,0 2-53,2 4-10,0 3-91,-1 3-40,2 6 0,0 1 1</inkml:trace>
  <inkml:trace contextRef="#ctx0" brushRef="#br1">7988 5184 10813,'-4'3'-243,"2"-2"1038,1-1-303,0 0 372,0 1-520,1 2 3,0 2 51,0 3-21,0 3 0,0 4-126,1 3 9,1 5-9,2 1 40,1 4-58,1 1-27,0 1-75,2 3-237,-2-1-16,3 2-60,-3-4 41,2 1-390,-2-2 135,1-2-343,-1-1-99,-1-4 215,0-3-199,-1-3 263,-1-5-182,0-3 96,1-3-23,-2-2 245,2-5 270,1-3-1,1-3 1</inkml:trace>
  <inkml:trace contextRef="#ctx0" brushRef="#br1">2697 5835 10813,'3'20'-48,"-2"-14"198,-1-1 228,0-3-58,-1-1-68,0-1 5,-1-3-129,0-2-65,0-5 43,0-4-151,-2-7 166,1-3 166,0-6 97,-1-2 1,1-7-109,0-1-118,1-2-20,1 0 38,1-3-206,2 0 53,3-3-234,1 5 257,2 0-166,0 10 171,1 2-179,-1 9 32,-1 2 93,1 7 3,-2 2 48,1 5 97,-2 2-134,1 4 96,0 4 103,0 5-11,1 8 158,-1 6-162,2 9-20,0 2-68,0 4 0,2 1 51,0-2-312,2 1 103,0 1-280,1-4 271,2 3 29,-2-6 141,2 2-11,-1-4-455,0-3 83,0-2-342,-2-4-227,-1-6 177,0-3-234,-3-5 169,1-3 136,-1-5-95,0-4 0,1-3 0</inkml:trace>
  <inkml:trace contextRef="#ctx0" brushRef="#br1">2332 5854 10813,'-6'15'0,"1"-11"0,1-4 460,-1-2-56,3-3 331,-1-4-392,2-6-134,-2-3-58,1-6 7,-2-4 46,0-3 28,0-5-67,1-2-95,1-2 61,0-2-171,2-1 178,-1-2-454,3 0 171,0 0-305,2 3 238,1 6 80,2 6 7,0 4 40,-1 6-19,1 3 49,0 5 12,-2 3-74,0 4 80,-1 2-94,1 2 81,-1 0 116,2 3-67,-1 2 118,2 5-140,0 5 125,2 6 13,1 4 27,1 4-29,1 4 8,1 1-75,2 5 73,0-2-190,2 4-19,-1-3-2,0 0 31,-1-4 17,-1-2-16,-1-2-9,0-3-213,-1-1 106,-2-3-205,0-3 156,-2-2-344,-2-4 159,-1-2-225,-1-3 211,-1-2 95,0-1 3,0-2-1,1-1 1</inkml:trace>
  <inkml:trace contextRef="#ctx0" brushRef="#br1">8221 5253 10813,'-14'-3'1031,"8"1"-570,2 1-68,0 0-18,2 1-84,-1 0 77,3 0 28,-2 3-1,2 3 3,0 5 41,0 6-97,0 5 44,0 3-146,2 6-77,1 1 32,3 5-67,0-2-37,3 4-49,-1-2-1,2 2 11,0-3-203,0 1 55,-2-4-157,1-2-777,-1-5 101,-1-2-510,-2-6 260,1-4 306,-3-6-93,2-4-1,-1-2 1</inkml:trace>
  <inkml:trace contextRef="#ctx0" brushRef="#br1">7193 5349 10653,'0'-7'1110,"0"4"-857,-1 1-23,0 0 61,-1 0-100,0 0 2,-1 0-31,-1 1-110,-1-1 45,0 0 10,-1 1 10,0 0 47,-1 0-47,0 1-66,-1 0 52,0 0-154,-2 0 77,0 2-191,-2 3 43,1 2-51,-2 3 106,1 2-12,-1 1 41,0 1-69,0 1 19,1 1-67,1 0 162,0-1-73,2 1 73,1-3-34,2 0 21,3-2-35,1-2 10,1-1 9,1-2-7,1-1 23,1-2 87,4-1 23,3 0 6,2-2-14,3 1-21,0-1-37,2 0 47,0 0-56,1 0-6,0 0 13,1 0 3,-1 1 86,0 2-62,-1 2 63,-2 2-85,-1 1 131,-2 4-92,-1-1 94,-3 2 53,-2 0-38,-2 0 153,-1-1-138,-2 1 227,-2-2-215,-1 1 154,-4-1-224,-2-1-60,-3 0 24,-1-2-13,-1 0-186,-1-1 41,0-1-150,-1-2 104,0 0 90,0-2-2,1 0 52,0-1-1046,2-1 168,2 0-741,2 0 486,2 0 195,1-2 24,2-2-1,0-2 1</inkml:trace>
  <inkml:trace contextRef="#ctx0" brushRef="#br1">1374 5668 10813,'-19'7'-1557,"9"-4"1926,0-1 521,1 0-232,3-2-150,2 1-3,1-1-111,2-1 1,1 0-243,4-3-7,4-2-30,5-1-192,5-3 172,3-2-164,3 0 199,2-1-524,1 0 208,2 0-372,0 1-472,0 0 354,-1 2-516,-3 1 583,-1 2 224,-5 0 232,-3 0 61,-4-2 92,-2 0 0,0-1 0</inkml:trace>
  <inkml:trace contextRef="#ctx0" brushRef="#br1">1870 5687 10813,'-20'-4'995,"14"0"-995,2-2 0,3-1-122,1-1 80,3 0-93,4-1 106,4 0 53,4 0-35,3 0 41,2 1-248,0 0 42,2 1-186,0 1 192,1 1-420,-1 1 192,0 1-199,0 2 250,0-1 189,0 0 0,1-2 0</inkml:trace>
  <inkml:trace contextRef="#ctx0" brushRef="#br1">2649 5692 12754,'3'4'2695,"3"-2"-2346,10-4-382,4 0 99,7-4-204,2-1 188,2-1-867,1-1 238,-2 1-562,-2-1 654,-2-2-174,-2 2 23,-1-4-438,-2 1-1,1-2 1</inkml:trace>
  <inkml:trace contextRef="#ctx0" brushRef="#br1">2300 5728 10813,'-12'0'-1545,"8"-1"2157,2 0 772,3-2-868,3-1-204,4-2-354,5-2 184,4-1-549,6-1 176,1-1-407,6-1 284,-1 0-11,3 0-34,-2-1-137,0 1 0,0-1 1</inkml:trace>
  <inkml:trace contextRef="#ctx0" brushRef="#br0">6686 6389 8770,'-5'0'-102,"3"0"107,1 0-26,-2 0 30,2 0 73,0 0 37,0 0 81,0 0 124,0 0-147,1-2 28,0 0-175,1 1-61,1-1-109,5 2 59,-1 0-69,3 0-84,0 0 49,2 0-194,1 0 196,-1 0 35,0 0 114,3-4 20,-2-3 0,0-1 0</inkml:trace>
  <inkml:trace contextRef="#ctx0" brushRef="#br0">972 6416 8770,'-5'0'-102,"3"0"107,1 0-26,-1 0 30,1 0 73,0 0 37,0 0 81,0 0 124,0 0-147,1-1 28,0-1-175,1 0-61,1 0-109,4 2 59,0 0-69,4 0-84,-1 0 49,2 0-194,1 0 196,-1 0 35,0 0 114,2-3 20,0-4 0,-1-2 0</inkml:trace>
  <inkml:trace contextRef="#ctx0" brushRef="#br1">6961 6929 10813,'-2'6'-900,"1"-4"1455,0-1 56,2-1 42,2-2-415,3-2-19,3-2 18,2-2-111,3 0-162,0-2-23,2 1-98,1-1-163,0 1 111,1 0-147,-1 1 180,-1 2 160,0 0-47,-1 1 119,-2 2-773,-1 1 406,-3 1-586,0 0 530,-3 1 0,1 0 1</inkml:trace>
  <inkml:trace contextRef="#ctx0" brushRef="#br1">7112 6876 8847,'-6'-1'975,"4"-1"-809,0-1-101,0-1-39,0 1 83,0-1 51,0 1 34,0 0-46,-1 1 16,1 1-12,-1-1 13,0 2 42,1-1 70,-1 0-33,1 1 161,1 0-192,0 0 63,0 2-81,1 2-49,0 4 9,0 2 2,0 5-28,2 2 31,2 5 3,2 1-4,3 4-16,1 2-36,3 2-32,1 4 18,0 0 13,1 2-90,-1 0-29,-1 2-15,-2-3 27,-2 2 95,-2-5 15,-1 0-24,-4-4 168,0 0 31,-3-5-1,-3 0-36,-3-6-159,-4 1-18,-2-6-17,-4-1-11,-2-4 46,-3-2-16,-2-3 32,-3-1-157,-2-3 21,-1-2-80,0-3 64,-1-3-298,2-1 51,2-1-223,3 1-315,3 0 201,4 1-258,2 0 293,5 2 130,2 0-11,3 0-64,4 0-26,4-2-40,3-1-1,3-3 1</inkml:trace>
  <inkml:trace contextRef="#ctx0" brushRef="#br1">1654 7564 10813,'2'15'-2262,"-2"-9"2791,0-2-82,0-1 614,-1-1-470,0-1-167,0-1-155,0 1-64,-1-1-50,1-1-3,-2-2 23,2-2-123,-1-6 26,1-4-186,-1-6 160,0-5 27,1-4 86,0-4 24,1-3-122,0-5-58,0 0-7,2-2-150,1 2 99,4 0-8,0 4 29,4 0 124,-1 4-3,1 1-7,0 4 6,0 3-266,-1 6 55,0 3-197,-3 5 110,1 2 96,-2 4 15,0 2 37,0 3 32,0 2-54,2 4 44,1 5 78,3 7 52,0 5 18,2 6-25,2 2-219,1 7-38,1 0 1,0 6 31,0-4 10,0 1 83,-1-2-111,-1-4-65,0-2 18,-2-3-161,0-3 125,-1-3-176,-2-4 102,-1-3-162,-2-2 86,0-4 87,-2-1 99,-1-4 112,-3-1 91,-1-2 0,0-1 0,-1 0 0</inkml:trace>
  <inkml:trace contextRef="#ctx0" brushRef="#br1">1227 7551 10813,'0'13'-1821,"0"-6"1854,0-2 168,0 1 455,0-2-241,0 1-57,0-1-169,1 0 32,0-1-2,0 0 22,2 0-82,1-1-50,-1 0-9,1-2 23,-1 1 88,1-1-1,-2-2-4,0-1-129,0-5-33,0-3-6,0-3 15,0-4-49,-1-1 20,1-5-148,0 0 15,-1-5-15,0-1 61,-1-3 30,0-2 99,0-3 11,2-2-62,-2-3 44,2 1-215,0 0 72,0 2-193,1 5 60,0 3 64,2 3 23,-1 5 86,1 5 4,-1 3-10,1 5 7,-1 3 47,0 4-30,0 1 24,0 3-38,1 2 213,1 4-41,1 6 200,1 7-209,0 5 9,1 5-122,0 4 44,2 4-67,0 2 57,2 4-46,-1-1 74,1 0-183,-1-5 61,1-2-162,-1-6-36,1 1 60,-1-6-105,1 0 179,-4-6-298,1-1 157,-3-5-231,-1-1 153,-1-5 63,-1 0 60,-1-3-35,-1-1-22,-1-3 5,-2-2 56,-2-4 113,-5-5 93,-5-4 0,-2-2 0</inkml:trace>
  <inkml:trace contextRef="#ctx0" brushRef="#br3">754 6931 10813,'-17'-5'3081,"10"10"-2512,1 7-190,1 7-234,0 9-57,1 9-188,1 4 211,1 6-211,1 2 181,1 6-182,0-3-367,2-1 173,0 2-294,2-6 302,1 2-172,1-5 135,-1-3-510,0-6 147,1-7-257,-1-3 0,1-4 0</inkml:trace>
  <inkml:trace contextRef="#ctx0" brushRef="#br1">8091 6949 12103,'0'25'1114,"0"-7"-852,1 3-80,1 3 9,2 3-25,2 2 39,0 3 48,2 0-1,0 3 0,0-2-336,-1 1 40,1-1-215,-2 0 106,0-3-72,-2-1 23,0-4-116,-1-3 124,-2-5 105,1-3 4,-2-6 109,1-1-92,-1-4 67,0-1-125,0-3 200,0-3-36,0-6 84,-1-2-7,1-5-193,0-3 101,-1 0-96,1-3 130,0 2-166,1-3 108,1 2-123,2 1 15,1 2 80,2 3-121,1 1 122,0 3-2,0 1-2,0 3 20,-1 2 53,0 3-53,-1 0 65,1 2-71,-1 1 81,0 1-46,0 1 54,-2 2 43,1 2-91,-3 3 101,0 0-118,-2 2 161,-1 1 32,-1 2 28,-4 0-45,-2 1 165,-2 0-64,0-1 202,1 0-16,0-1-213,3-2 77,0 0-210,3-1-11,1-1-9,2-1-21,2-2 52,4 0-47,4-1 65,6-3-48,4 0-170,4-2 19,3-2-137,1-4 100,3-2-362,-1-2-167,1-2-237,-1-2-983,-1-1 882,1-2-724,-2-2 943,1-2-1,-1-2 1</inkml:trace>
  <inkml:trace contextRef="#ctx0" brushRef="#br3">6560 6941 11780,'-19'33'728,"9"-12"-606,-1 7 52,-1 0 19,0 4-16,2-4 10,1 2-152,1-4-51,2-1 2,1-2 26,2-2-150,2-5 55,1-2-254,2-6 243,4-1 42,3-3 96,6-6 28,2-1-905,4-10 349,1-2-746,4-8 546,1-5 0,0-4 0</inkml:trace>
  <inkml:trace contextRef="#ctx0" brushRef="#br1">2746 7572 12136,'0'-19'974,"0"7"-893,0-4-210,0-1 240,1-4 60,2-2 98,0-3 23,-1-3-214,1-3 43,-1-4-162,0-4 203,0 0-1,0-1 59,1 4-12,0 3-173,0 3-2,-1 3-13,2 4 18,-2 3-25,1 3-48,1 6 11,-2 1 25,1 5-19,-1 1 18,0 3-158,0 1 103,0 2 25,0 4 17,1 4 57,1 9 85,1 5 63,2 9-37,2 2-100,0 7-154,2 0 28,1 2 32,1-4-163,2 2 61,-1-6-231,2 3 229,-1-8-353,2 0 189,-2-6-250,0-3-248,-1-3 223,-1-4-290,-1-3 241,-1-5 26,0-2 78,0-6 166,-3-2 166,0-7 195,-3-6 0,-1-6 0,-1-4 0</inkml:trace>
  <inkml:trace contextRef="#ctx0" brushRef="#br1">2322 7557 8847,'-10'-2'2840,"7"-1"-2547,-1-2-37,2-3-237,0-4-173,1-2 76,1-3-196,0-4 263,0 0 106,0-4 64,0 0 42,-1-5-71,0-1 84,0-2-63,1-2 65,-1 0-143,1-1-16,0 2-17,1 0 39,0 4-97,1 2-3,2 6-31,1 2-155,1 6 158,-1 3-155,1 2 151,-2 4 38,2 1 64,-1 3-54,1 2 41,0 4-207,2 4 91,0 7-82,1 5 340,2 8-1,-1 2 226,2 6-223,0 0-47,1 2-91,0 0-17,1-1-124,0 0-36,0-2 17,-1-3 29,0-3-171,0-3 57,-2-1-225,1-2 120,-2-4-165,-1-1 34,-1-4-105,-1-3 95,-1-2 192,-1-4-113,-1-1 159,-1-3-185,-1 0 240,-1-4-57,-2-2 213,-1-5 0,0-3 0</inkml:trace>
  <inkml:trace contextRef="#ctx0" brushRef="#br3">299 7182 9502,'0'-23'-493,"-2"12"1177,1 3-148,-1-1-180,1 0-18,0-1-76,0-1 27,1 1-20,0-3 21,0 1-28,0 1 73,0 1 20,1 1 28,0 0-12,1 4-73,2 2-8,1-1-28,-1 4-140,3 2-7,-2 3-20,2 7-193,-1 9 166,2 6-230,-2 8 237,-1 2-108,-1 3 71,0 0-48,-2 4 38,0-1-293,-1-1 114,0 0-286,-1 0-279,0-5 179,-2 1-267,1-4 298,-3-1-197,1-7 87,-1-3-171,1-5 335,0-8 172,1-4 153,-1-6-1,-1-2 1</inkml:trace>
  <inkml:trace contextRef="#ctx0" brushRef="#br3">6162 7094 10813,'-5'-18'-16,"4"11"111,1 2-102,0 1 121,0-1 10,0 1-13,1 1 0,1-1-79,2 1 70,0-1-67,2 1 85,1 1-153,0 0-34,2 1-11,1 1 23,-2 0 18,1 0-54,-1 0 2,-1 0-77,1 3 173,-3 1-68,1 4 50,-3 5 137,0 1-122,-2 5 116,0 4-72,-1 1-37,-2 5 49,0 0-59,-4 3 87,-2 3-58,-2-3 77,-1 3-76,-1-4 86,0 1-62,-3 0 66,3-8 34,-2 2 42,1-6 4,2-3-18,1-4-10,1-5-62,2-1 65,1-3-226,2-2 112,1-1-107,1-4 147,1-1-105,1-6 69,2-4-71,1-5 105,5-1-151,2-1-32,3-2-46,1 4-63,2 0 173,0 1-57,-1 6 54,1 1-52,-2 4 18,0 4-30,-1 1 54,0 4 13,-1 0-17,1 3 14,-2 4-115,-1 1-20,-1 2-16,1 1 26,-1-3-415,-2 1 114,1-2-354,1-4 321,-1-2 112,2-3 59,0 0-1,3-1 1</inkml:trace>
  <inkml:trace contextRef="#ctx0" brushRef="#br3">555 7042 9520,'-6'0'2170,"5"2"-1038,1 0-779,0 5 42,0 1-107,0 7 78,0 2-103,2 2-213,0 4 38,1 0-189,0 0 212,2 1-551,0-3 246,1 1-410,2-5 71,0-1 200,0-4-132,0-1 166,1-6-436,1-2 132,0-3-216,0-3 307,2-8 210,0-6-1,1-4 1</inkml:trace>
  <inkml:trace contextRef="#ctx0" brushRef="#br1">7388 7160 10813,'-16'-2'518,"12"1"-196,-1 0 69,4 0-242,-1 0-66,1 1 118,1-1-24,-2 1 209,2 1-95,-2 2-159,1 4-206,-1 3-39,1 4-120,1 1 101,0 3 152,0 1-3,0 2 43,0 2 80,0-1-106,3 1 96,0-3 49,3-1 22,0-2 9,1-3-22,1-3-54,0-2-17,0-4 54,1-2-13,0-2 137,0-2 22,1-6 17,0-3-184,1-7-121,-2-3-35,1-5 45,-2 0-197,-1-2 82,-1-1-221,-1 1-306,-2 0 203,0 3-310,-1 0 285,0 6-300,0-1 151,-1 7-261,1 1 271,0 5-68,0 2 88,1 2 74,0 2 171,1 3 191,1 2-1,1 3 1</inkml:trace>
  <inkml:trace contextRef="#ctx0" brushRef="#br1">7612 7422 10813,'0'14'368,"0"-10"-77,0-3-22,1-2 23,0-4 24,1-4-122,3-4 102,1-2-86,3-4-30,-1 0 1,2-1-39,0-1 22,1-2-160,-1 1 68,1 0-227,-2 1 231,0 4 6,-2 0 107,0 4-84,-1 1-272,-2 5-23,-1 1-139,-1 3 102,-1 1 58,0 3 55,-1 2 29,0 5 77,-1 4 28,-1 6-43,-1 1 30,0 4-35,1 1 29,0 1-21,2-1 79,0 2-46,0-4 47,1 2-54,2-4 0,2 0 5,2-3-4,3-3 148,0-3 234,2-3 45,0-3 91,1-3-51,-1-2-138,1-3 118,0-4-238,-2-5-12,2-5-142,-2-4 12,-1-3-61,-1-1 22,-2-2-62,0 0 63,-2-1-56,-2 0 38,0 2-58,-2 1-2,0 3-6,-2 2 13,0 3 19,-2 2-264,-2 3 43,0 3-206,0 2 129,1 3 127,0 2 0,1 0 98,0 2-851,1 1 197,0 2-553,1 3 465,1 3 30,-1 0 210,1 2 66,1-1 258,2 0 202,3 1 0,2 0 1</inkml:trace>
  <inkml:trace contextRef="#ctx0" brushRef="#br1">1242 7555 10813,'-16'-8'1350,"12"0"-1102,4-3-270,4-4 28,5-3 58,6-3-13,5 0 127,5-1-551,1 0 158,3 3-395,0 0 293,0 4-390,-2 1 163,-2 3-304,-2 3 334,-5 1 306,-2 3 47,-5 0 161,-1 1 0,-2 0 0</inkml:trace>
  <inkml:trace contextRef="#ctx0" brushRef="#br1">1749 7343 10813,'-9'-12'-1481,"3"8"2113,1 0 786,2 2-450,1 1-437,4 0-36,1 1-530,7 0 74,3 0-187,6 2 198,2 0 126,1 2 41,1 0 46,-1 0-1117,0 1 224,-1-2-735,0 2 575,0-3 257,-1 3 8,1-2 0,-1 2 0</inkml:trace>
  <inkml:trace contextRef="#ctx0" brushRef="#br1">2710 7562 10813,'0'11'622,"1"-7"-165,2-3 168,4 0-210,7-3 253,6-2-211,5-6-1309,6-3 180,1-3-860,4-3 411,0-2 434,-2-2 56,-3 0 373,-4-1 145,-4 0 113,-4 1 0,-2-2 0,-2 1 0</inkml:trace>
  <inkml:trace contextRef="#ctx0" brushRef="#br1">2419 7402 10813,'-21'-8'983,"13"5"-758,2 0-411,1 2-520,4 0 123,2 1-177,2 0 592,5 1-15,1 0 15,3 1-123,2 1-10,2 0 30,1-1 87,4 0 155,-1-2 29,6-2 0,0-2 0,2-3 0</inkml:trace>
  <inkml:trace contextRef="#ctx0" brushRef="#br0">6775 7825 9702,'0'-11'162,"0"6"-17,0 3-58,0-1 18,0-1-21,0 2 646,0 1-361,1-1 412,-1 2-562,2-2-63,0 2-8,0 0-21,0 2 22,1-2-28,0 0 13,2 2-9,-1-2 34,2 0-135,-1 0 101,1 0-103,1 0 111,1 0-5,1 0-1,-1-2-3,1 2-119,0-2-54,3 0-132,-2-1 103,1 1-62,-1-1 187,2 1-78,-1 0 83,0 0-29,0 1 20,0-1-39,0 2-23,-1-2 18,2 0-23,-1 2 50,1-1-1,0-1 2,1 2 0,-1-2 27,1 0-6,1 1 9,-1 1-15,1-4-11,0 4-1,0-2 2,2 1-4,-1-3 1,0 2 2,2 1 3,0-3-52,0 2 38,1-1-42,-1 1 49,1-1-42,-1 1 32,1-2-41,-1 3-5,2-1-6,-2 0-10,1 0 15,-1 0 86,1 2-45,-1-1 45,0-1-54,0 0 66,0 0-45,0 2 51,-1-1-57,1-1-2,-2 2 11,1-2-10,-1 2 88,0-2-60,-2 2 72,2-1-49,-3 1-10,1-2 12,-1 2-21,0 0 9,-1 0-4,2-2 4,-1 2-12,0-2-85,2 1 60,-1 1-59,1-2 4,0 2 55,1 0-64,-1 0 71,4 0-9,-3 0 10,3 0-21,-1 0 5,1 0-25,0 0 14,0 0-11,1 0 30,-1 0-14,0 0 12,-1 0-13,0 0 46,-1 0-31,1 0 35,-2 0 2,0 0-30,0 0 35,-1 0-44,-1 0 8,1 0 2,-1 0-1,0 0 14,2-2 11,-2 2-8,1-3 12,0 3-81,0-2 43,-1 2-44,1 0 2,0 0 37,-1 0-41,1 0 48,0 0-1,0 0 0,0 0-9,0 0 6,1 0-57,-1 0 32,0 0-32,1 2 25,-1 1 60,1-1-43,0 1 46,-1 1 67,2-2-83,-2 1 85,1-1-108,0 0 29,0-1-17,-1 1 25,1-2-20,-1 0-2,-1 0 3,1 0-5,-2 0-3,0 0 11,1 0-8,-2 0 10,-1 0-34,1 0 20,-1 0-22,-1 0-28,-1 0 37,0 0-41,0 0 49,-1 0-21,0 0 14,0 0-14,0 0 1,0 0 9,0 0-10,-2 0 10,2 0 3,-1 0-5,0 0 4,2 0-7,-2 0 0,0 2 0,0-2 2,-1 2 15,1-2-9,-1 1 9,2-1-12,-1 0 30,-1 0 8,1 0 5,0 0-7,-1 0-26,0 0 0,1 0 3,-2 0-3,-1 0 10,1 0-7,-2 0-20,0 0-19,0 0-26,-1 0 22,1 0-106,-1 0 81,0 0-19,0 0 125,0 0 49,0 0 19,0 0-51,1 0-20,-2 0-16,1 0-29,0 0-935,0 0-249,0-1-936,-1-1 0,0-2 0</inkml:trace>
  <inkml:trace contextRef="#ctx0" brushRef="#br0">1060 7849 9702,'0'-10'162,"0"5"-17,0 3-58,0-2 18,0 1-21,0 1 646,0 0-361,1 1 412,-1 1-562,2-2-63,0 2-8,0 0-21,0 2 22,1-2-28,0 0 13,1 1-9,0-1 34,3 0-135,-2 0 101,1 0-103,1 0 111,1 0-5,0 0-1,1-1-3,0 1-119,0-2-54,2 0-132,0-1 103,0 1-62,-1-2 187,1 3-78,1-1 83,-1 0-29,-1 0 20,2 0-39,-1 2-23,-1-1 18,1-1-23,1 2 50,0-2-1,-1 0 2,3 2 0,-2-1 27,1-1-6,1 0 9,-1 2-15,0-3-11,2 3-1,-1-2 2,1 0-4,1-1 1,-1 1 2,2 0 3,0-1-52,-1 1 38,3-2-42,-3 3 49,3-3-42,-2 2 32,1-1-41,-1 1-5,2 0-6,-2 1-10,0-1 15,1 0 86,-1 2-45,1-2 45,-1 1-54,0-1 66,0 0-45,-1 2 51,1-2-57,-1 1-2,0 1 11,0-2-10,-2 2 88,2-2-60,-3 2 72,2-2-49,-3 2-10,1-1 12,-2 1-21,2 0 9,-2 0-4,1-2 4,1 2-12,-1-2-85,1 0 60,1 2-59,0-2 4,-1 2 55,3 0-64,-2 0 71,4 0-9,-3 0 10,2 0-21,1 0 5,-1 0-25,2 0 14,-1 0-11,1 0 30,-1 0-14,0 0 12,-1 0-13,-1 0 46,1 0-31,-1 0 35,0 0 2,-1 0-30,-1 0 35,1 0-44,-2 0 8,0 0 2,1 0-1,-1 0 14,1-1 11,0 1-8,0-4 12,-1 4-81,2-2 43,-2 2-44,1 0 2,0 0 37,-1 0-41,1 0 48,0 0-1,-1 0 0,2 0-9,-1 0 6,0 0-57,1 0 32,-1 0-32,0 2 25,1 2 60,0-3-43,0 3 46,-1 0 67,1-3-83,0 3 85,0-2-108,-1-1 29,2 1-17,-2 0 25,1-2-20,-1 0-2,-1 0 3,1 0-5,-2 0-3,0 0 11,1 0-8,-2 0 10,-1 0-34,0 0 20,1 0-22,-2 0-28,-1 0 37,0 0-41,-1 0 49,1 0-21,-1 0 14,0 0-14,0 0 1,-1 0 9,1 0-10,-1 0 10,1 0 3,-1 0-5,0 0 4,1 0-7,-1 0 0,1 2 0,-1-2 2,-1 1 15,1-1-9,-1 2 9,1-2-12,0 0 30,0 0 8,0 0 5,0 0-7,-1 0-26,0 0 0,0 0 3,-1 0-3,-1 0 10,2 0-7,-3 0-20,0 0-19,0 0-26,-1 0 22,1 0-106,-1 0 81,0 0-19,0 0 125,0 0 49,0 0 19,0 0-51,1 0-20,-2 0-16,1 0-29,0 0-935,0 0-249,0-2-936,-1 1 0,0-3 0</inkml:trace>
  <inkml:trace contextRef="#ctx0" brushRef="#br0">8351 8481 15332,'0'27'0,"-1"1"0,-1 0 0,0-2 0,-1 2 0,0-1 0,-2-1 0,0 2 0,0-3 0,-1 1 0,0 0 0,-1-1 0,-1-1 0,0-1 0,-1 2 0,0-4 0,0 2 0,-2-2 0,0 0 0,0-2 0,-1 0 0,0 1 0,0-3 0,-2-1 0,2 0 0,-2 0 0,0-2 0,0-2 0,0 0 0,-2-1 0,1-1 0,1-1 0,-3 0 0,2-2 0,-1-2 0,0 0 0,1-1 0,-2-1 0,1-1 0,0-2 0,0 0 0,0-2 0,-1-1 0,2-1 0,-2-1 0,2 0 0,0-2 0,-2-2 0,3 0 0,-2-1 0,1-1 0,1-1 0,-1 0 0,2-2 0,-1-2 0,1 0 0,0 0 0,1-1 0,-1-3 0,2 1 0,0 0 0,-1-2 0,2 0 0,1-2 0,0 2 0,0-4 0,0 2 0,2-1 0,0-1 0,1-1 0,0 0 0,1 1 0,-1-3 0,2 2 0,1-1 0,0-1 0,1 2 0,0-2 0,1 0 0,1 1 0,0-1 0,1 0 0,1 0 0,0 2 0,1-2 0,0 1 0,1 1 0,2-2 0,-1 3 0,1-1 0,0 0 0,1 1 0,0 1 0,2 1 0,0-2 0,0 4 0,0-2 0,1 2 0,2 0 0,-1 2 0,0-1 0,2 1 0,-1 2 0,1 1 0,0 0 0,1 0 0,-1 2 0,2 2 0,-1 0 0,1 1 0,1 1 0,-2 1 0,3 0 0,-2 2 0,0 2 0,2-1 0,-2 3 0,2-1 0,-1 3 0,0 1 0,0 0 0,0 1 0,1 3 0,-2-1 0,1 3 0,0-1 0,-1 2 0,2 2 0,-3 0 0,1 1 0,1 1 0,-2 1 0,0 0 0,0 2 0,0 2 0,-2 0 0,2 0 0,-2 1 0,0 2 0,0 1 0,-1-1 0,0 2 0,0 0 0,-2 2 0,0-2 0,0 4 0,-1-2 0,0 1 0,-1 1 0,-1 1 0,0 0 0,-1-1 0,0 3 0,0-2 0,-2 1 0,0 1 0,-1-2 0,0 2 0,-1 0 0,-1 0 0</inkml:trace>
  <inkml:trace contextRef="#ctx0" brushRef="#br0">2637 8504 15332,'0'26'0,"-2"3"0,0-1 0,0-2 0,-1 2 0,0-2 0,-1 1 0,-1 1 0,0-4 0,-1 3 0,0-1 0,-2-1 0,1-1 0,-1-1 0,-1 2 0,0-4 0,-1 1 0,0 0 0,-1-1 0,-1-2 0,1 0 0,-1 1 0,0-3 0,-2-1 0,2 0 0,-2 0 0,0-2 0,0-2 0,-1 0 0,0-1 0,0-1 0,0-1 0,-1 0 0,1-2 0,-1-2 0,0 0 0,0-1 0,0-1 0,0-1 0,0-2 0,0 0 0,-1-2 0,1-1 0,1-1 0,-2-1 0,2 0 0,-1-2 0,0-2 0,2 0 0,-2-1 0,1-1 0,0-1 0,1 0 0,1-2 0,-2-2 0,3 0 0,-1 0 0,0-1 0,1-3 0,1 1 0,0 0 0,-1-2 0,2-1 0,1 0 0,-1 1 0,1-4 0,1 2 0,1-1 0,0-1 0,1-1 0,-1-1 0,2 3 0,0-4 0,1 1 0,1 1 0,0-2 0,1 2 0,0-2 0,1-1 0,1 3 0,0-2 0,1 0 0,1 0 0,0 2 0,1-3 0,0 3 0,1 0 0,1-2 0,0 3 0,2-1 0,-1-1 0,1 3 0,0-1 0,1 3 0,1-3 0,1 4 0,-1-2 0,1 2 0,2 0 0,-1 2 0,0-1 0,1 1 0,1 1 0,0 3 0,-1-1 0,3 0 0,-2 2 0,1 2 0,1-1 0,0 3 0,1-1 0,-2 3 0,2-1 0,0 2 0,-1 2 0,2-1 0,-2 3 0,1-1 0,1 2 0,-1 2 0,0 0 0,0 2 0,0 2 0,0-1 0,0 3 0,0-1 0,-1 2 0,1 2 0,-1-1 0,0 3 0,0-1 0,0 3 0,-1-1 0,0 2 0,0 2 0,-2 0 0,2-1 0,-2 3 0,0 1 0,-1 1 0,1-1 0,-1 2 0,-1 0 0,0 2 0,-1-2 0,0 4 0,-1-3 0,-1 3 0,1-1 0,-2 3 0,0-1 0,-1-1 0,0 3 0,-1-2 0,-1 0 0,0 3 0,-1-3 0,0 2 0,0 0 0,-2 0 0</inkml:trace>
  <inkml:trace contextRef="#ctx0" brushRef="#br0">8957 7853 10829,'10'-2'160,"-5"0"-493,2 1 97,-1-1-125,1-2 174,0 1-218,1 1 181,0-3-238,2-2 265,-1-4 0,1-3 1</inkml:trace>
  <inkml:trace contextRef="#ctx0" brushRef="#br0">3245 7876 10829,'10'-2'160,"-5"0"-493,1 0 97,1 1-125,0-3 174,0 1-218,1 1 181,-1-3-238,4-2 265,-2-4 0,1-3 1</inkml:trace>
  <inkml:trace contextRef="#ctx0" brushRef="#br0">12314 8136 9702,'0'-11'162,"0"6"-17,0 3-58,0-2 18,0 1-21,0 1 646,0 0-361,1 1 412,-1 1-562,2-2-63,0 2-8,0 0-21,0 2 22,1-2-28,0 0 13,1 1-9,0-1 34,3 0-135,-2 0 101,1 0-103,1 0 111,1 0-5,0 0-1,1-1-3,0 1-119,0-2-54,2 0-132,0-1 103,0 1-62,-1-2 187,1 3-78,1-1 83,-1 0-29,-1 0 20,2 1-39,-1 1-23,-1-2 18,1 0-23,1 2 50,0-2-1,-1 1 2,3 1 0,-2-2 27,1 0-6,1 0 9,-1 2-15,0-3-11,2 3-1,-1-2 2,1 0-4,1-1 1,-1 1 2,2 0 3,0-1-52,-1 1 38,3-1-42,-3 1 49,3-2-42,-2 2 32,1-1-41,-1 1-5,2 0-6,-2 1-10,0-1 15,1 0 86,-1 2-45,1-2 45,-1 1-54,0-1 66,0 0-45,-1 2 51,1-2-57,-1 1-2,0 1 11,0-2-10,-2 2 88,2-2-60,-3 2 72,2-2-49,-3 2-10,1-1 12,-1 1-21,0 0 9,-1 0-4,1-2 4,1 2-12,-1-2-85,1 0 60,1 2-59,0-1 4,-1 1 55,3 0-64,-2 0 71,4 0-9,-3 0 10,2 0-21,1 0 5,-1 0-25,2 0 14,-1 0-11,1 0 30,-1 0-14,0 0 12,-1 0-13,-1 0 46,1 0-31,-1 0 35,0 0 2,-1 0-30,-1 0 35,1 0-44,-2 0 8,0 0 2,1 0-1,-1 0 14,2-2 11,-2 2-8,1-4 12,0 4-81,0-1 43,-1 1-44,1 0 2,0 0 37,-1 0-41,1 0 48,0 0-1,-1 0 0,2 0-9,-1 0 6,0 0-57,1 0 32,-1 0-32,0 1 25,1 3 60,0-2-43,0 1 46,-1 1 67,1-3-83,0 3 85,0-2-108,-1-1 29,2 1-17,-2 0 25,1-2-20,-1 0-2,-1 0 3,1 0-5,-2 0-3,0 0 11,1 0-8,-2 0 10,-1 0-34,0 0 20,1 0-22,-2 0-28,-1 0 37,0 0-41,-1 0 49,1 0-21,-1 0 14,0 0-14,0 0 1,-1 0 9,1 0-10,-1 0 10,1 0 3,-1 0-5,0 0 4,1 0-7,-1 0 0,1 2 0,-1-2 2,-1 1 15,1-1-9,-1 2 9,1-2-12,0 0 30,0 0 8,0 0 5,0 0-7,-1 0-26,0 0 0,0 0 3,-1 0-3,-1 0 10,2 0-7,-3 0-20,0 0-19,0 0-26,-1 0 22,1 0-106,-1 0 81,0 0-19,0 0 125,0 0 49,0 0 19,0 0-51,1 0-20,-2 0-16,1 0-29,0 0-935,0 0-249,0-2-936,-1 1 0,0-3 0</inkml:trace>
  <inkml:trace contextRef="#ctx0" brushRef="#br0">13890 8790 15332,'0'27'0,"-1"1"0,-2 0 0,1-2 0,-1 2 0,0-1 0,-1-1 0,-1 2 0,0-3 0,-1 1 0,0 0 0,-2-1 0,1-1 0,-1-1 0,-1 2 0,0-4 0,-1 2 0,0-2 0,-1 0 0,0-2 0,-1 0 0,0 1 0,0-3 0,-2-1 0,2 0 0,-2 0 0,0-2 0,0-2 0,0 0 0,-2-1 0,1-1 0,0-1 0,-1 0 0,1-2 0,-1-2 0,0 0 0,0-1 0,0-1 0,0-1 0,0-2 0,0 0 0,-1-2 0,1-1 0,1-1 0,-2-1 0,2 0 0,-1-2 0,0-2 0,2 0 0,-2-1 0,1-1 0,0-1 0,1 0 0,1-2 0,-2-2 0,3 0 0,-1 0 0,0-1 0,1-3 0,1 1 0,0 0 0,-1-2 0,2 0 0,1-2 0,0 2 0,-1-4 0,2 2 0,1-1 0,0-1 0,1-1 0,-1 0 0,2 1 0,0-3 0,1 2 0,1-1 0,0-1 0,1 2 0,0-2 0,1 0 0,1 1 0,0-1 0,1 0 0,1 0 0,0 2 0,1-2 0,0 1 0,1 1 0,1-2 0,0 3 0,2-1 0,-1 0 0,1 1 0,0 0 0,1 3 0,2-3 0,-1 4 0,0-2 0,1 2 0,2 0 0,-1 2 0,0-1 0,1 1 0,1 2 0,0 1 0,-1 0 0,3 0 0,-2 2 0,1 2 0,1 0 0,0 1 0,1 1 0,-2 1 0,2 0 0,0 2 0,-1 2 0,2-1 0,-2 3 0,1-1 0,1 3 0,-1 1 0,0 0 0,0 1 0,0 3 0,0-1 0,0 3 0,0-1 0,-1 2 0,1 2 0,-1 0 0,0 1 0,1 1 0,-2 1 0,0 0 0,0 2 0,0 2 0,-2 0 0,2 0 0,-2 1 0,0 2 0,0 1 0,-1-1 0,0 2 0,-1 0 0,0 2 0,-1-2 0,0 4 0,-1-3 0,-1 3 0,1 0 0,-2 1 0,0 0 0,-1-1 0,0 3 0,-1-2 0,-1 1 0,0 1 0,-1-2 0,1 2 0,-2 0 0,-1 0 0</inkml:trace>
  <inkml:trace contextRef="#ctx0" brushRef="#br0">14496 8162 10829,'10'-2'160,"-5"0"-493,1 1 97,1-1-125,0-2 174,0 1-218,1 1 181,-1-3-238,4-2 265,-2-4 0,1-3 1</inkml:trace>
  <inkml:trace contextRef="#ctx0" brushRef="#br1">8051 8322 10813,'3'-10'0,"-2"6"221,-1-1 57,0 1 145,0 1-48,0-1-83,0 1-30,-1-1 0,0 2 102,0-1 54,-1 1-21,0 0-3,1 1-132,-1 0 0,1 0 0,-1 1 29,0 0-46,-1 0-36,0 2-66,-2 1-139,-1 4 19,0 3-80,-3 3 81,0 5 39,0 1 48,-1 4-7,0 3 86,0 2-47,1 2 79,2 0-74,1 0 27,1 0-27,3-1-1,0-1 9,2-1-60,1-4 14,2-1-20,3-5 0,3-1-1,2-4 11,3-3-36,1-3-59,2-3-8,3-4-49,1-2-254,0-5 80,1-2-180,0-4 192,0-2 113,-1-1 5,-1 0 23,-3 0-941,-2 1-230,-1 0-920,-3-1 0,0 1 0</inkml:trace>
  <inkml:trace contextRef="#ctx0" brushRef="#br1">7649 8396 10813,'-10'0'655,"6"-1"-402,0 1-27,1 0-80,0-1-57,0 0 21,1 0 8,0 0 144,1 0 0,0-3 29,1 1-22,0-2-199,1 0 12,0-2-197,1 0 44,2-1 150,1 0-115,1 0 204,-1 1-188,1-1 138,1 2-81,-1-1 4,1 1-40,0 1 7,0 1 2,0 0 108,1 1-23,-1 1-8,0 1 2,0 1-187,0 0 56,0 2-161,0 1 76,0 3 64,0 2 20,-1 1 45,-1 4 125,-1 1-93,0 3 89,-1 2-127,0 3 19,-1 1-10,-1 2 28,0 1 16,0 2-12,-1 0 26,-1 0-20,-1 1-124,-2-2 81,-1 0-110,-1-2 247,-1-2-88,-1-2 88,0-1-120,0-2 87,-1-2-66,-1-1 71,0-2-123,1-1 37,-1-2-24,0-2 43,1-2 22,0-2-16,0-1 33,1-2-26,1-1-116,1-1-55,1-1-33,1-3-59,2-1 154,1-3-47,0 0 56,3-3 97,1 2-76,3-1 74,1 0 116,3 1-36,1 1 174,2 0-180,-1 3 5,3 0-107,1 2 62,0 1-47,0 2 90,1 1-69,0 1 81,1 1-578,-1 3 139,0 0-364,-2 2 313,0-1 134,-3 0 45,2 0 64,-4-1-530,1 0-74,-2-1-547,1-1 0,-1 0 1</inkml:trace>
  <inkml:trace contextRef="#ctx0" brushRef="#br3">6634 8495 10813,'0'-21'-653,"-1"13"929,0 4-8,-3-3-100,0 3 4,-1 1-8,-1-1-11,-1 3-91,-1-1 79,-1 2-79,0 0 96,1 2-15,-2 1 0,0 2-1,1 6-132,0-2 91,2 3-106,1 0 60,0 1 35,2-1-44,2 2 64,0-2-9,1 2 4,1 0-11,2-1-87,1 1 69,3-2-59,3 4 80,2-4-135,-1 4-44,3-2-14,-2 3 37,-1 1 41,0 0-24,-1 1-25,-1 0 27,-3-1 35,-1-1 37,-1 1-73,-2-4 16,-1 2-21,-2-4 9,-2 0 189,-2-1-36,-2-4 144,-1-2-144,-1-1 60,2-3-47,-1 1 18,-1-5-26,3-3-14,1-6 12,1-5 6,3-6 1,1-4 25,3-2-44,3-5 147,4-1-825,5 0 215,2-2-539,2 0-56,0 2 331,0 4-263,-1 1 379,-2 2 88,-1 3 88,-2-1-20,-1 1 0,0-3 1</inkml:trace>
  <inkml:trace contextRef="#ctx0" brushRef="#br3">6238 8529 10824,'-1'-9'312,"1"4"-390,1 3 170,0-3-94,2 1 128,1 1-109,1-1-15,0 2-24,1-3-60,0 3 56,1-3 4,1 3-28,-1-1 35,1 1 7,-1 2-25,1-2 45,0 2-18,-1-1 5,0 1-9,0 0 18,-1 1 7,0 1-7,1 2 7,-2 4-5,0 5 2,-2 2-4,0 5 29,-1 3 33,-1 1-14,-1 6 16,-1-2-31,-2 5-11,-2-1 11,-3 3-10,-1-3 4,0-1 0,0-4 2,-2-3 72,0-3 19,0-3 7,1-4-14,0-2-109,-1-1 28,2-4-25,1-2 32,0-1 12,1-1-3,2-3 19,1 2-114,1-4 82,2 0-92,0-3 100,2-4-77,1 0-22,3-3-5,4 2-57,1-3 121,1 1-68,1 2 63,1 1 10,-1 2-11,0 1 14,1 5-14,-1-1-13,0 2-4,0 2 0,0 1-129,-1 4-24,0 4-4,0-1 24,-1 3-192,-1-1 70,1-2-217,-1 1-141,-1-6 163,0 0-67,-1-3 229,2-2 195,0-3 0,1-1 0</inkml:trace>
  <inkml:trace contextRef="#ctx0" brushRef="#br3">333 8536 10942,'-4'-4'628,"3"3"-460,0-3-124,1 1 216,0-1 224,0 1 13,1 6 152,0 6-240,1 10-231,-1 8-20,1 8-1,0 5-37,0 4 40,1 3-31,-2 6 21,1-4-190,-1 6 93,0-8-195,0 2-393,0-5 152,-1-2-296,1-5 332,0 0-367,0-11 139,1 1-298,0-12 285,0-4 161,2-6 7,1-10-4,2-6 0,1-8 0</inkml:trace>
  <inkml:trace contextRef="#ctx0" brushRef="#br2">9435 8623 10813,'0'-6'-685,"0"3"822,0 1 106,0 1 1246,0-1-1042,-1 3 924,-1 2-1278,-1 5-3,-4 5 11,-2 4-25,-4 6-20,-3 2-53,-4 6 29,-1 0-7,-4 5 25,0-3 64,1 2-15,-1-1 10,5-3-18,1-1-63,3-4 57,4-2-57,1-3-72,4-4 104,2 0-115,2-4 124,2-1 7,0-1-14,1-2 4,1-1-11,1-1-1,4-1-7,4-2 7,6 0 87,4-2-65,3 0 70,3-1-90,2-1 6,2 0-3,0 0 31,2 0-200,-2 0 60,0 1-183,-2 1 177,-3 3-205,-3 2 134,-4 5-231,-3 0-156,-4 4 86,-4-1-140,-3 4 193,-1-1-655,-3 2 404,1-2-572,-1 3 583,1-2 0,1 2 1</inkml:trace>
  <inkml:trace contextRef="#ctx0" brushRef="#br4">3905 8674 8191,'8'0'121,"-6"0"-147,0 0 15,-1 2-17,0 2 0,1 3 0</inkml:trace>
  <inkml:trace contextRef="#ctx0" brushRef="#br4">5784 9110 10813,'-11'-5'-718,"8"1"650,-1-1 54,3-2 88,0 2-3,1-2 94,0 1-128,0 0 85,0 2-83,0 1 156,0-1-27,1 3 23,1 0-50,0 0-1,1 1 17,0 0-13,0 0 12,-1 1 64,1 2-58,1 3 70,-1 3-60,3 4-121,0 1 91,2 2-97,2-3 16,2 1 70,0-2-67,4 0 77,-1-1-42,4-3 20,1-1-36,2-1-11,0-1 43,3-1-48,0-1 55,0-1-120,1-2 77,0 1-85,-1 0 117,-2-1-38,0 2 29,-3 1-36,-1 0-43,-3 3 43,-1 0-41,-3 2 47,-1 0 25,-3 2-28,-1 0 9,-2 1 1,-1 1-6,0 0 7,-2-1-1,0-1-9,-1 0 9,-1-2-6,0-1 17,0-1-91,1-2 65,-1-1-71,1 0-44,0-1-28,-1 0 6,1-1-83,-1-1 186,2 0-108,0 0 58,-1 0 6,0 0-22,0 1 29,0-1 2,0 2 2,0-1 100,-1 2 26,0-1 5,0 1 43,0 1-138,0 0 61,0-1-67,0 2-19,0-2 16,0 0-11,-1 0-37,0 0 61,1-1-60,-1 1 72,1-2 123,0 1-59,0-1 59,-2-1-91,0 2-54,-4 0 9,0 1-9,-5 2-5,-2 3 11,-5 4-9,-3 4 43,-6 4 7,-1 1 42,-5 3-34,0 1-32,-3 2-17,1 1-14,-1 1 23,2 0-34,1 1-14,3-3-5,1 2-131,3-2 65,2-1-91,4-2 62,3-3-404,3-4-47,5-3-240,2-4-512,4-1 401,2-5-356,5-1 496,5-7 193,9-7 68,9-11 0,7-7 0</inkml:trace>
  <inkml:trace contextRef="#ctx0" brushRef="#br4">3396 9201 8191</inkml:trace>
  <inkml:trace contextRef="#ctx0" brushRef="#br4">3417 9206 9508,'0'7'-767,"1"-5"1216,-1 0-426,2-2 19,0 0 32,1 0-26,1 0 7,0 0 46,0 0-63,1 0 67,0 0-66,0 0 54,1 0-26,0 0 33,2 0-35,-1 0 0,1 0 3,0 0 8,1 0-52,1 0 32,1 0-36,0 0 40,2 0-35,-1 2 28,1-1-32,1 3 36,-1-2-11,1 1 4,1-1-12,-1 0 4,1 1-3,0-1-1,0 1 5,-1-1 23,2 0-16,-1 1 24,1-1-14,-1 2-4,0-3 6,1 1-9,-1 2-46,2-1 40,-2 1-39,1 1 5,1 0 25,0-1-34,1 1 41,-1 0-47,2-1 32,-1-1-40,2 3 44,-2-3-44,3 1 30,-1-3-34,1 3 109,0-2-58,1-2 57,-1 0-70,2 0 13,-3 0-3,2 0 6,-1 0-62,1-2 38,-1 0-40,2 0 54,-2-1-47,0-1 34,-1 1-37,1 1 47,-1-1-123,0-1 87,0 2-102,0 1 62,-1 1 25,0 0-34,1 0 34,-1 0 19,-1 0-23,0 1 18,-1 1 20,2 2-18,-3 1 23,3-2-31,-2 1-1,1-1 0,-1 1 7,0-2-3,0 1 86,-1-1 14,3-2 14,-2 0 92,1 0-144,-1 0 79,1 0-95,-1 0 41,1 0-18,-1 0 27,-1 0 27,1 0-54,0 0 57,0 0-64,0 0-60,2 0 45,-2 0-46,2 0 64,0 0-52,0 0 37,0 2-42,0-2-42,-1 1 61,1 1-69,-1 2 79,2-3 65,-2 1-50,1 0 47,0-2 40,0 2-74,0-2 76,0 0-99,0 0 16,-1 0-8,-1-2 17,1 2-15,-2-4 19,0 1-12,0-1 29,-1 1-56,0-1 41,1 1-41,1 1 40,0 0-97,1 1 71,0-1-77,0 2-2,-2 0 61,0 0-78,1 0 90,-2 0-89,2 0-18,-2 2-10,0-1 21,1 3 49,-1 1 17,-1 0-28,0 1 124,0-1-88,0 2 86,-1-3-112,0 1 102,0-2 20,-1 1 11,0-1 27,0-1-112,-1 0 35,0 0-23,-1-2 85,-1 1 41,1-1-6,-2 0 5,1 0-131,0 0 44,0-1-32,0-3 33,0-1 0,1 0-8,3-2-76,-1 1-86,3 1-82,0 0 53,-1-1-75,-2 3 189,0 1-81,-2-3 83,0 5 144,-1-4-122,1 3 117,-2 1-156,2-2 32,-2 2-24,2 0 25,-2 0-36,1 0 21,-2 0-13,-1 0 23,0 0-80,-1 0-25,-1 0 9,-1 0-256,-1 0-6,-1 0-42,0 2-304,0-1 316,-3 3-212,0 1 124,-3 0-169,0-1 33,-3 1-143,1-1 370,1-1 116,-1-3 211,-1 0-1,-2-2 1</inkml:trace>
  <inkml:trace contextRef="#ctx0" brushRef="#br3">792 8780 13897,'0'9'0,"0"0"0,-1-1 0,0 1 0,0 0 0,0 0 0,0-1 0,0 1 0,-1 0 0,0 0 0,0 0 0,0-2 0,-2 1 0,2-1 0,-1 2 0,0-2 0,0 0 0,-1 0 0,1 0 0,-1-2 0,1 3 0,-1-3 0,0 2 0,0-2 0,-2 0 0,2 1 0,-1-3 0,1 2 0,-1-1 0,1-1 0,-1 1 0,0-1 0,-1-1 0,1 0 0,0 0 0,0-1 0,0 1 0,-1 0 0,1-2 0,-1 0 0,1 0 0,0 0 0,-1-2 0,1 0 0,0 1 0,0-1 0,0 0 0,-1 0 0,1-1 0,0-1 0,1 1 0,-1-1 0,1-1 0,-1 2 0,1-3 0,-2 1 0,2 0 0,0-2 0,0 2 0,1-3 0,-1 3 0,1-2 0,-1 0 0,1 0 0,0 0 0,0-2 0,1 2 0,-2-1 0,2 1 0,0-2 0,0 0 0,0 0 0,1 0 0,0 1 0,0-1 0,0 0 0,0 0 0,0 1 0,1-1 0,0 0 0,0-2 0,0 3 0,1-1 0,0 0 0,0 0 0,0 1 0,0-1 0,0 0 0,1 0 0,0 0 0,0 1 0,0 1 0,2-2 0,-2 2 0,1-2 0,0 2 0,0 0 0,1 0 0,-1 0 0,1 2 0,-1-2 0,1 1 0,0-1 0,0 2 0,2 0 0,-2 0 0,1 1 0,-1-1 0,1 1 0,-1 1 0,1-1 0,0 1 0,1 1 0,-1 0 0,0 1 0,0-1 0,0 0 0,1 0 0,-1 2 0,0 0 0,1 0 0,-1 0 0,1 2 0,-1 0 0,0 0 0,0-1 0,0 1 0,1 0 0,-1 1 0,0 1 0,-1-1 0,1 1 0,-1 1 0,1-1 0,-1 1 0,2 0 0,-2 0 0,0 2 0,0-1 0,-1 1 0,1-2 0,-1 2 0,1 0 0,-1 0 0,0 0 0,0 2 0,-1-2 0,2 2 0,-2-2 0,0 1 0,0 1 0,0 0 0,-1 0 0,0 0 0,0-1 0,0 1 0,0 0 0,0 0 0,-1-1 0,0 3 0</inkml:trace>
  <inkml:trace contextRef="#ctx0" brushRef="#br3">681 307 10813,'-17'-13'1129,"9"5"-937,2 2 54,2 3-271,2 3 203,1 2 45,0 3 51,1 7 40,-1 7-23,1 6-22,0 7 23,0 4-30,0 7 0,0 1 0,0 6 29,-2 3-22,1 0-1063,-2 1 153,0-5-703,-1 0 21,-1-5 661,1-3-372,-2-6 516,0-4 0,0-2 1</inkml:trace>
  <inkml:trace contextRef="#ctx0" brushRef="#br3">110 559 10362,'-9'-17'372,"5"8"-81,3-1 40,-1-1-191,1 1 156,-1-3-145,2 1 23,-1 0-1,1-1-33,0 3-125,1-1 54,0 1 9,1-1 15,2 1 33,2-1-54,1 1-25,1-1 32,0 2 49,2-1 30,1 1-86,0 0-2,0 0-123,1 4-40,-2 0 42,0 3-85,0 2 70,0 4 0,-1 1-118,0 9 84,0 4-23,-1 10 33,0 5-20,-3 6 93,-2 6-117,-1 4 126,-1 2-37,-2 0 24,-1-3-54,-3-1 70,-2-5 88,-4-3 82,0-4-22,-2-2 95,-2-5-88,-1-1 7,-3-5 93,1 1-197,-1-5 111,1-2-114,0-4-51,1-2 39,1-4-38,0-1 70,3-3 29,2 0-21,0-4 19,5 0-19,0-3-103,3-2 69,1-2-103,1-3-109,2 1 22,3-1-202,2 0 208,4-1-1,1 1 122,3 0-20,1 1 59,0 1-50,2 3 50,1 1-62,0 3 5,0 1-23,-1 2 16,1 0-128,-1 4 9,-1 1-112,1 2 107,-2 3-59,0-1 62,-2 2-13,-2-4-196,1 1 105,-4-4-201,0 1 176,-1-1-73,-1-1 67,0-4-82,2-3 0,0-3 1</inkml:trace>
  <inkml:trace contextRef="#ctx0" brushRef="#br3">475 384 10813,'0'3'962,"0"-3"-700,0-7 0,0 6 339,0-1-409,0 5 194,0 3-423,0 9 22,-1 1-39,1 7 55,0 0-105,0 1-9,-1-1-18,1 0 73,0-2 31,1 0 118,0-5 8,1 0-62,2-4 45,1-3-173,2 0-5,2-6-69,0 1-235,1-6-396,2-2-30,3-4-126,0-6 369,2-7 200,-1-6 0,2-4 0</inkml:trace>
  <inkml:trace contextRef="#ctx0" brushRef="#br3">55 2051 10813,'-2'16'-1608,"0"-11"1559,1-3 256,0-2 271,0 1-51,0-1 12,0-1-302,0 1 19,0-2-16,1-2-87,-1 3 63,0-3-81,0 1 96,1 1 11,0-2-15,-1 3-16,1-1-55,-1-2-32,1 3 7,-1-3 23,1 2-53,0-1 69,0-1-72,0 1 82,0-3 5,0 1 5,1 0-3,-1-2-120,2 0 80,0-2-102,2 2 122,0-2-13,2 1 8,0-3-26,0 2-29,0-1 30,0 1-29,0 0 55,-1 0-11,1 1-3,0-1 2,-1 0 18,0 0-16,0 2 25,0 0-26,0 2 25,-1-2-21,1 2 20,1-2-22,-1 0 14,0 1-10,0-1 13,0 2 17,1 0-125,-1 0 96,2 1-105,-1 1 2,-1 1 71,1-2-78,-1 1 44,0 1 32,-1 0-40,0 2 44,2 0-10,-2 0 4,0 0-26,0 0 18,1 0 79,-1 0-52,1 2 70,-1 1-95,1 5-28,0 2 21,-1 4-11,0 4 87,-1 3-36,-1 2 37,-1 3-54,0 2 20,-1 2-7,0 0 12,0-1-96,0 1 52,0 0-61,0 2 77,0-1 2,0 1-1,0-2 10,-1 1-50,0-1-30,-1 0 7,0 0-13,0-4 23,1-1 22,-1-2-29,1-2 21,-1-2 10,1-1-15,0-3 11,-2-2 80,1-1 23,1-2 6,-2 1-20,1-2-69,-2 0 1,0-2 1,0 1 134,-2-1-12,-1 0 42,0 0-38,-1-1-22,2-3-30,-1 2 37,0-1-176,0-2 83,-1-1-70,0-1 105,2 0-29,-1-3 17,1-2-36,0-4 37,0-3-12,3-2 7,0-2-26,2-2-133,0 2 11,1-3-39,2-2 72,0 2 4,4-2 35,4 0-47,1-2 54,1 2 12,2 0-14,-1 1 10,1 3 89,1 3 28,-1 1 0,1 3-17,0 5-94,0 1 20,0 2-11,1 4 83,-1 3-136,2 6 31,0 3-57,0 4-114,-1 3 56,-1 0-14,1 0-277,0 2 171,-2-4-204,0 2 121,-1-2-231,1-3 54,-2 0-157,0-4 194,2-5 78,-2-2-125,2-5-53,2-7-128,0-7 0,2-5 0</inkml:trace>
  <inkml:trace contextRef="#ctx0" brushRef="#br3">298 1949 9502,'-6'-4'-1311,"4"-1"1311,2-4 548,0 1-97,0-5 379,0 3-263,0-4-145,0 2-60,0-1-70,1 3-40,0 1-34,1 0 15,-1 2-16,0 4 63,0-1 64,-1 2-52,1 8 32,0 2-90,-1 15 41,0 5-58,0 9 38,2 4-83,-2 6-71,1 0-12,0 4-21,1 2-233,0-2 151,0 0-253,0-4 259,0 2-340,-1-3 204,1-4-255,-1-3 181,0-11 105,0-2 55,0-7-64,-1-3-80,1-7-459,0-2-177,1-4-324,0-3 0,2-1 0</inkml:trace>
  <inkml:trace contextRef="#ctx0" brushRef="#br3">291 3632 11748,'4'30'755,"-3"-5"-343,-1 10-171,-1 5-11,1 2-97,-1 4 33,0 0 19,-1-1-14,1 3 63,-2-3-442,2-1 123,-2-2-297,1 1 209,-1-7-281,0 0 121,1-7-259,0-4 229,0-4-364,1-5 239,1-6-340,-1-4 344,1-3 0,-1-1 1</inkml:trace>
  <inkml:trace contextRef="#ctx0" brushRef="#br3">638 3761 8519,'7'0'225,"-4"0"-171,-1-2 7,0 0-5,1-1 1,0-1-1,-1-1 7,1-1 143,-2-1 59,2 0 145,-2 0-127,1 2 144,-1-4-165,1 4 147,-1-2-116,0 0-12,0 2-62,0 0-1,0-1-91,-1 3 53,0-1-53,0 2 277,0 1-122,-1-1-103,-2 4-205,-4-1-163,-1 7 14,-4 4 121,-1 4 32,-1 5 59,-1 3 21,-1 1 126,0 3-11,2 0 36,0 2 92,0 0-71,4-2 22,2 2-41,3-6-76,1 1-17,2-4 88,1-2-64,4-3 181,3-2-192,5-5 102,6-4-221,2-1 5,4-6-19,2 0-334,1-5 70,1-4-200,-1-4 186,0-1-362,-2-2 152,-2 1-299,-2-1 292,-3 1 141,-3-1-21,-2 1-164,-3 2-77,-2 0-155,-3 1 0,0-2 1</inkml:trace>
  <inkml:trace contextRef="#ctx0" brushRef="#br3">604 5135 10813,'-1'-26'558,"0"15"-628,-1 1 204,0 1-58,0 2 58,-1-2 0,0 2-130,-1 2 175,1-2-99,-1 5 138,0-3-16,0 5 16,0-2-22,-1 0 0,0 2-104,-1 0-8,-1 2-95,-1 1 200,1 5-60,0 0 146,0 3-111,1-2-122,1 1 84,1-1-89,-1 1-22,3 1 96,1 1-107,1-1 147,2 1-17,3 0 15,2-1-26,4 1 8,2 0-106,4 1-6,-1 1-47,3 0-379,-1 2 133,0 1-253,-1 1 174,-1 3 49,-3 0 19,-1 3-30,-3 1 207,-2 0-31,-2 1 98,-2-1-66,-2-3 287,-2-1-61,-1-1 267,-5-4-286,0-1-26,-3-4-158,0-1 82,-2-4 385,2-1-1,0-2 239,0-1-203,-1-2-17,2-2-45,1-5 2,1-7-167,1-5-72,3-6-74,-1-6 34,3-2-116,1-3 28,1-4-83,4 5 44,1-7-180,1 7 38,2 0-111,0 6-30,0 3 131,-2 5-174,-1 2 227,-1 3-524,-1 4 250,0 3-385,-2 2-275,-1 3 452,0 1-397,-1 1 520,0-1 0,0-3 1</inkml:trace>
  <inkml:trace contextRef="#ctx0" brushRef="#br3">246 5137 10413,'0'-11'875,"0"8"-480,0 1-154,1 0 47,0 2-76,1 4 4,0 6-13,0 8-86,1 8-22,-1 8 16,2 4-168,-1 8 132,0-1-173,0 3 159,1-3-413,-1 1 166,0-2-288,1-5 181,-1-4 220,0-5-4,0-2 65,0-6-358,0-2-153,1-4-342,0-2-1,1 0 1</inkml:trace>
  <inkml:trace contextRef="#ctx0" brushRef="#br3">729 2174 12976,'0'7'0,"0"0"0,-1 0 0,1 0 0,-1 2 0,0-2 0,0 0 0,0 0 0,-1 0 0,1 0 0,-1 0 0,0 0 0,0 0 0,0-2 0,0 2 0,-1-2 0,1 2 0,-1-1 0,0-1 0,0 0 0,-1 0 0,1 1 0,-1-1 0,1-2 0,0 3 0,-1-3 0,0 1 0,0-1 0,1 1 0,-1-1 0,-1-1 0,1 1 0,0-1 0,-1 0 0,1 0 0,0 0 0,0-2 0,0 1 0,-1-1 0,1 0 0,-1 0 0,0 0 0,1-1 0,0 1 0,0-2 0,0 0 0,-1 0 0,1 0 0,0-1 0,-1 1 0,1-1 0,1-1 0,-1 1 0,0-1 0,0 1 0,1-3 0,0 3 0,-1-2 0,1-1 0,0 1 0,-1 0 0,1 0 0,0-1 0,1-1 0,-1 2 0,1-2 0,0 2 0,0-2 0,0 0 0,0 0 0,1 0 0,-1 0 0,1 0 0,0 0 0,0 0 0,0-2 0,1 2 0,-1 0 0,1 0 0,0 0 0,0-2 0,0 2 0,1 0 0,-1 0 0,1-2 0,0 2 0,0 0 0,0 0 0,1 0 0,-1 0 0,1 0 0,0 0 0,0 0 0,0 2 0,0-2 0,1 1 0,-1-1 0,1 2 0,0 0 0,1 0 0,-1-1 0,0 1 0,1 0 0,-1 1 0,0-1 0,1 1 0,0 1 0,0-1 0,-1 1 0,1-1 0,1 3 0,-1-3 0,0 2 0,1 1 0,-1-1 0,0 0 0,0 2 0,0-2 0,1 2 0,0 0 0,-1 0 0,1 0 0,-1 2 0,0-2 0,0 2 0,0 0 0,1-1 0,-1 1 0,0 2 0,1-3 0,-1 3 0,-1-1 0,1 1 0,0-1 0,0 1 0,-1 1 0,0-1 0,1 1 0,-1 0 0,1 1 0,-1-1 0,0 0 0,0 0 0,-1 2 0,1-1 0,-1 1 0,0-2 0,0 2 0,0 0 0,0 0 0,-1 0 0,1 0 0,-1 0 0,0 0 0,0 0 0,0 2 0,-1-2 0,1 0 0,-1 0 0,0 2 0</inkml:trace>
  <inkml:trace contextRef="#ctx0" brushRef="#br3">6009 386 10813,'-7'0'-455,"5"0"531,0 0 224,1 0-91,-1 0 48,1 0-35,0 0 38,0 0-48,0 0 1,0 0 0,0-2 23,0 0 123,0-1 52,1-1-11,0 1-53,0-1-281,0-1 48,2 1-147,0-1-18,2 0 34,2 0-99,2-1 162,0 1-51,1 2 3,1-1 40,2 0-291,0 4 176,0-1-206,1 1 132,0 0 37,-1 0 64,2 1-58,-2-1-37,-1 4-56,-2 1-70,1 1 68,-4 2 206,-1 1 74,-2 3 57,-1-1-45,-3 5-18,-1-2 45,-3 2 2,-3-1 187,-3 1-167,-1 2 224,0-3-197,-1 1 78,1-2-162,1 0 151,2-3-265,-1-1 89,4-1-211,0-4 131,2 1-108,1-3 38,2-1-8,0 0-13,2 0 179,1-2-69,4 0 54,2-2-71,1 2 27,5-4-46,-2 1 36,1-1 18,1 2-5,0 2 39,-1-1-15,0 2 79,-1-1-49,-3 6 52,0-1 74,-3 6-23,-3-1 135,0 6-140,-2-2 218,-2 2-146,-1 0 124,-4 1-152,-3-1-78,-2 0-21,-1-2-10,-3 0-7,1-2-21,-1-1 49,-2-1-59,1-1-53,0-2-13,0-2-71,2-1-163,-1-3-3,4-1-173,0 2 105,1-2-739,2 0 261,1-2-552,3 1 567,1-3 151,1 1 123,2-3 28,2 1 6,2-5 28,5-3-1,3-2 1</inkml:trace>
  <inkml:trace contextRef="#ctx0" brushRef="#br3">6442 373 10813,'0'-15'-66,"0"6"840,0 5-218,0-1-155,-1 2-51,1 1-88,-3 0-84,1 0 60,-1 1-63,0 1 82,-3 0-18,0 1 11,-2 5-14,0 2 43,-4 6-12,1 4 14,-1 3-20,0 0-67,0 5-34,2-1-50,1 0-24,0 1 8,3-3-3,1 1-5,3-4 7,1-1-32,1-3-14,2-2 3,1-4-103,5-1 56,3-5-74,3-1 36,3-3-492,3-3-180,0-3-242,3-4-777,0-6 840,1-2-611,1-3 769,1-3 0,2-3 0</inkml:trace>
  <inkml:trace contextRef="#ctx0" brushRef="#br3">6416 1923 10813,'2'-26'-531,"-1"16"1201,-1 3-257,1 1-3,-1 1-150,0 1 21,-1 1-28,0 3-1,-1 0 1,-2 0 28,0 0-446,0 0 105,-3 3-313,2 3 214,-1 1 189,2 2 34,-1 3 82,2-2 42,1 3-52,1-3 31,1 4-49,3-1 5,0 1-5,6-2 1,1 2 108,5 0-125,0 0 142,1 2-154,0 0-14,-2-1 43,1 3-59,-3-1 81,-1 1 9,-1 0-9,-3-3-9,-2 1 126,-3-2-109,-1 0 100,-2-1-160,-3-1-14,-4-3-31,-2-1-2,-2-2 43,0-3-42,-1 1 55,1-3-57,1-4 28,1-1-11,0-8 17,2-2-13,3-7-133,1-2 19,2-1-99,2-4-138,3-1-66,2 0-84,3 1 11,5-2 144,0 3-9,2-1 105,-1 5-460,1-1-139,-1 1-268,0 2 83,-2 2 306,-1 3 169,1-2 44,-1 1-1,-1-3 1</inkml:trace>
  <inkml:trace contextRef="#ctx0" brushRef="#br3">6076 1950 10018,'-16'-2'-795,"10"0"795,1 0 357,0 1-54,1 1 323,0-2-286,1 2-44,1-2-121,1 2 181,0 0-137,2 0 132,1 0-131,3-3-96,3 1 86,2-3-100,1 1-93,1-3-27,1 2-16,0 0 25,0-1 120,0 3-4,0-1 1,-2 3-196,1 1 39,-3 0-194,-1 0 185,-2 1-45,-1 1 132,-1 5-112,-2 2 22,0 3 80,-4 4 36,0 0 65,-2 0 60,-2-1-62,-3 1 4,0 0-4,-2-2-103,0 0 39,2-3-28,-1-1 45,1 1-17,2-4 35,1 0-26,2-2-39,1 0 22,2-1-40,0-3-69,1 1-59,2 0 2,2 0-10,4-2 105,3-2 8,2 2-15,1-4 19,2 3-116,0-3 80,0 2-85,1 1 120,-3 1 2,0 0-1,-3 0 1,-1 1 136,-3 3-102,-1 3 104,-1 2-136,-3 3 319,-2 2-72,-2 2 216,-4 0 7,-3-2-122,-4 3 100,-3-3-209,-1 2-113,-1 0-92,-3-2-19,3-2-230,-3 1 31,4-1-128,-2-2 98,3-3 205,-1 0 26,4-1 30,1-1 44,2-3-1201,2-1 293,4-1-858,0-1 379,3-1 596,2-5-58,3-4 484,3-4 0,4-3 0</inkml:trace>
  <inkml:trace contextRef="#ctx0" brushRef="#br3">6378 3549 10813,'0'-21'189,"0"14"26,0 2 104,0-1-42,0 3-1,0 1-78,-1 4 57,-1 0-99,-1 6 16,-1 3-13,-1 6-101,-1-1 63,2 4-84,1 1 108,0-2 11,1 0-10,1 0-25,1 1 8,0-6-244,1 2 76,1-4-190,3 0-128,1-3 86,4-2-114,0-5 115,1 1-293,2-3 53,-1 0-186,1-1-76,1-3 278,-1-1-49,-1-4 274,-1-5 190,1-2-1,-1-3 1</inkml:trace>
  <inkml:trace contextRef="#ctx0" brushRef="#br3">6514 3566 10813,'-14'-19'420,"7"10"-4,1 4 3,-1 0-1,2 3-31,1 0-96,1 2-22,0 6 23,1-1-30,1 11-127,1 3-31,-1 6 29,1 4-225,0 3 195,0 1-238,1 2 210,-1 4-307,1-4 194,0 4-270,0-2-541,0 1 228,0-3-472,-1 0 397,0-3 146,-1-4-27,0-5-1,-1 0 1</inkml:trace>
  <inkml:trace contextRef="#ctx0" brushRef="#br3">6102 3616 10813,'-11'0'-469,"6"0"456,-1 0 36,2 0 121,0 0 15,0 0-68,0 0-21,1 0-64,0 0 37,1 0 43,0 0 606,1 0-542,2-2 519,2 2-592,4-4 38,0 3-2,3-5 26,1 1-18,-1 0-77,1 0-118,1 1-39,-1 1-53,0-1 64,0 4 79,0-2-15,-3 2 95,0 0-156,-1 0 109,-1 2-128,-1 0 221,-2 1-88,-1 4 83,0 0-98,-2 4 97,-1 1 20,-1 2 11,-3-2-6,-1 4-92,-2 0 30,0 2-21,-1-3-10,-1 1 6,2 0 2,0-2 18,1-2-73,1-1-37,1-2-4,2-4-66,0 0 56,2-1-8,1-3-10,3 1 94,-1 0-52,4-2 39,2 0 42,2 0-43,2-2 65,2 0-83,-1 1 28,1-1-5,-2 2 6,0 0-7,-1 0 25,0 3-19,-3 3 24,-1 2 87,-3 5 38,-1 4 0,-1 1-21,-3 1 49,-1 4-22,-4 0 138,-3 0-122,-3-1 156,-2 0-88,-1-1 157,-1-4-268,1-3 57,0-2-145,-1-3 96,2 0 18,0-4-37,0-1-19,3-2-802,0-2 94,1 0-470,1-2 431,3-3-354,1-4 267,2-2-420,1-1 468,1-2 235,2-2 133,2-1 117,3-3-1,3-1 1</inkml:trace>
  <inkml:trace contextRef="#ctx0" brushRef="#br3">12157 641 10813,'-18'0'509,"13"0"-189,1 2 55,2 1-113,0 3 67,0 6-21,1 4 29,0 10-46,0 4-232,1 7 50,-1 1-178,1 5-65,-1 0 73,1 0-137,0-1 254,0 0-645,0-2 283,1-1-705,-1-2 286,1 0-103,0-4 0,2 2 0</inkml:trace>
  <inkml:trace contextRef="#ctx0" brushRef="#br3">11795 838 10813,'-8'0'1376,"7"0"-1078,1-2 373,2-1-323,3-6 164,1-4-285,3-1-2,2-1-195,3-3 131,-1 2-447,1 0 192,1 2-270,-2 2-50,0 2 242,0 1-227,-3 4 190,-1-1 49,-1 5 105,-1-1-135,-1 2-424,-2 0 37,-1 3-403,-1 4 328,-1 4 0,0 5 0</inkml:trace>
  <inkml:trace contextRef="#ctx0" brushRef="#br3">12046 683 10366,'-9'0'1544,"4"4"-1183,0 1-189,0 7-50,0 2 21,-1 8 1,1-1-111,-1 3 49,2-1-179,0 2-173,1-3 121,1 1-159,2-4 190,0-1 95,1-4-29,2-2 78,1-5-354,2-1 3,2-3-201,2-1 75,2-6-35,1-1 114,-1-5-145,4-4 257,-4-4 34,2-3 128,0-2 0,0-3 0</inkml:trace>
  <inkml:trace contextRef="#ctx0" brushRef="#br3">11835 787 10813,'5'-14'-205,"-4"5"436,0 4 111,-1-2-72,0 3 21,0-3 0,0 4-21,0-3 21,0 3-71,-1-1 32,0 3-32,-1-3-129,0 4 27,-3 0-153,0 0 167,0 0-254,-2 4 155,1 3-198,-1 3-46,0 4 117,-2 4-187,2 1 243,-1 2-59,1 2 105,0 0-12,0-2-144,1 2 97,2-7-77,0 3 59,2-7 87,0 0-45,1-3 44,1 0-31,0-4 77,1 1-55,1-5 66,1 1 59,3 0 38,2-2 13,1 0-36,1 0-81,-1-2-14,2-3 23,0 1-19,0-1 8,-1 0-10,2 3 40,-3-2-167,0 4 118,-1 0-118,-1 0 130,0 6-97,-2 1 66,-1 5-88,-1 4 235,-1 5-116,-2 0 111,1 0-150,-2 2 153,0-2-101,-2 0 113,-2-2-119,-1 1 55,-2-5-30,0 1 41,0-4-105,-1-1 34,-1 0-18,0-4 40,-2-2-234,0-2 44,-2 1-222,0-4-195,1 2 101,-1-4-161,2 0 159,3-1-201,-1-4 30,3 0-129,1 0 191,2 1-15,1-1 239,2 2-74,0-4 270,1 0-1,0-3 1</inkml:trace>
  <inkml:trace contextRef="#ctx0" brushRef="#br3">11795 2425 8232,'-1'-21'3573,"1"8"-3144,1-2-57,1-1 0,3-5 26,1 1 30,3-2-231,0-1-41,3 2-188,-2 0 181,1 3-327,-1 2 201,2 2-243,-1 2 212,-1 3-464,2 2 107,-3 4-312,0-1 301,-2 4 152,1 0-19,-1 2 117,-2 1-352,-1 6 48,0 5-340,-1 2 0,0 3 1</inkml:trace>
  <inkml:trace contextRef="#ctx0" brushRef="#br3">12053 2360 11005,'-10'0'764,"5"2"-718,0 1-99,-1 4 82,-1 4-5,2 1 16,-1 2 9,2 2-29,-1 3 2,2 0-30,0 4 147,2 0-100,0 0 64,1-2-71,1-4 66,1 1-48,2-4 40,1-3 103,1-3-79,0-2 97,2-3 42,0-1-47,-1 0 152,1-4-143,-2-3 20,1-8-79,-1-3 48,0-5-28,-1-3 15,-2-1 21,1-1-35,-2 0-164,-1-1 31,0 3-185,-2-3 81,0 5-382,-3-1 104,-1 3-220,-2 3-144,-2 3 195,0 2-203,-1 5 253,0 1-383,-1 4 364,0 2-388,0 6 477,-2 4 0,0 4 0</inkml:trace>
  <inkml:trace contextRef="#ctx0" brushRef="#br3">11827 2309 9615,'-4'-4'117,"2"3"-187,-1 1 97,0 1-133,-1 1 65,-1 3 42,0 6-51,0 1 67,-2 2-39,1 2 20,-1 2-26,1-1 22,1-1 14,0 1-22,0-1 21,0-3-30,2 1 21,1-2-23,0-2 24,1-1 17,0-2-11,1-2 16,0-1 119,0 0-98,0-1 105,0-1-130,1 0 114,1-1 38,1-1 3,1 0-7,2 0-123,0 0 37,2 0-29,1 0 273,1-1-71,2 1 267,0-2-255,1 2 33,2-2-161,0 2 47,0 2-135,-1 0 12,0 3-36,-1 4 46,-2 3-27,-2 2-29,-1 5-11,-3 1 6,1 2 99,-4 1-25,-1 2 9,-1 1-34,-2-1 21,-3-1-40,-2-1 31,-3 0-137,-1-2 103,-2-4-92,-2-1 32,0-2-19,-4-5-7,2-2 21,-4-3-84,3-6 28,-3 0-142,2-5-201,1-5 95,2-2-166,3-4 179,0 1 106,2-1 46,2-1-24,2 1-163,0 1-115,4 1-77,1 0 2,2 0 306,0 4 26,3-2 213,2 0 0,3 0 0</inkml:trace>
  <inkml:trace contextRef="#ctx0" brushRef="#br3">11916 3771 11521,'-2'44'851,"0"-14"-689,-2 5-4,1 7-103,0 5 42,-1 6-160,0-2-86,-1 2 93,2-4-158,-1 0 230,0-2-393,1-4 177,2-3-280,0-9 210,0-2-259,1-8 106,-1-4-211,1-6 256,0-6 118,1-9 48,1-3 0,1-8 0</inkml:trace>
  <inkml:trace contextRef="#ctx0" brushRef="#br3">12088 3897 8216,'-6'-7'3235,"3"6"-2775,0-1-64,1 2-123,-1-2-8,-2 2 37,0 2-110,-1 1 3,-2 8-30,-1 5 20,-2 7-34,1 5 0,-1 2-22,0 5 51,0 2-47,2-1-61,3 1 1,1-3-166,2-3 161,1-6-182,3-2 165,1-8-38,3-1 127,4-7-61,5-3-143,0-4-196,2-7-57,2-7-40,1-4-305,0-6 157,0-1-262,1-3 283,-2 0-44,1 0-24,-2 0-191,-1 0-1,1 0 1</inkml:trace>
  <inkml:trace contextRef="#ctx0" brushRef="#br3">11777 3917 8847,'2'-7'108,"-1"3"524,-1 1 551,-1-3-495,0 3-221,0 1-150,0 0-55,0 1-140,-1 1 134,1 0-127,-1 0-77,0 0 20,-1 5-213,0 4 217,0 5-131,-1 3 110,0 6-147,1 0 87,1 3-76,0-1 1,0 1 41,1-3-210,1 0 177,0-4-216,2-1 198,1-4-112,1 0 79,4-5-40,-2-2 42,3-2-102,-1-2 58,3-3-204,-2-3-83,2-4 40,-1-4-130,2-4 228,-1-3 30,0-5 113,1 0 0,1-1 0</inkml:trace>
  <inkml:trace contextRef="#ctx0" brushRef="#br3">12019 5300 10813,'-8'16'-1997,"4"-11"2236,0 0-123,0 1 125,0-5 33,0 3 46,-1-2-39,1 1-155,0 1 31,0-1-54,1 2 61,-2 2 24,1 2-21,0 0 21,0 2-19,-1-1 0,2 1-1,1-1 129,0-1-43,1 1 62,0-1-92,2 0 38,0 0 19,2 0 31,4-1-20,1-1-143,3 0 56,1 2-70,1 0-131,1 0 62,0 3-209,0 0 223,-2 2-331,0 2 174,-1 2-232,-3 5 69,-2-1 99,-2 5-136,-2 3 188,-2-2-209,-2 1 174,-3 0-239,-3-3 198,-2-3-4,-1-4 100,0-5-9,0-5 270,0-2-96,1-9 290,1-3-268,2-13 235,2-6-166,0-13 230,3-5-210,3-7-34,1-2-76,6-2-18,0 2-24,4-3 26,0 4 15,3 1 25,-2 4-237,1 4 21,-2 3-257,-2 6-141,-2 6 84,-1 5-124,-2 8 199,-2 3-362,-2 5 112,-1 1-274,-2 4 313,-1 0 147,-5 4 57,1 3-1,-3 0 1</inkml:trace>
  <inkml:trace contextRef="#ctx0" brushRef="#br3">11861 5376 11116,'-5'31'927,"2"-12"-769,2 6-96,-2 3 25,1 5 18,0 6 8,-1 3-61,1 2 38,-2 2-159,1-2 160,-1 1-284,1-4 136,0-3-213,2-4-60,-1-3 157,2-6-171,0-4 146,0-7-386,0-5 194,0-2-333,1-16 297,2-3-1,1-15 1</inkml:trace>
  <inkml:trace contextRef="#ctx0" brushRef="#br3">11752 5558 10813,'0'-30'-922,"0"20"1036,2-1 190,-1 4-82,0-3-28,0 3 9,1 0-33,0 3 139,-1 1 249,0-1-166,-1 6 146,-1 3-294,-2 7-18,-1 6 58,-3 8-50,1 1-490,0 4 73,1-1-337,1 2 256,2-4 120,0 0 100,2-5 1,0-1 20,1-4-62,1-4 18,2-3-17,1-3-17,3-2-66,0-5 20,2 1-318,-1-4 212,0-3-238,0-4 179,1-5-256,-1-5 258,-1 0-235,1-6 338,-2-1 0,2-2 1</inkml:trace>
  <inkml:trace contextRef="#ctx0" brushRef="#br0">12227 6702 8770,'-6'0'-102,"4"0"107,1 0-26,-1 0 30,1 0 73,0 0 37,0 0 81,0 0 124,0 0-147,1-2 28,0 0-175,1 0-61,1 1-109,4 1 59,1 0-69,2 0-84,0 0 49,2 0-194,1 0 196,-1 0 35,0 0 114,2-4 20,0-3 0,-1-2 0</inkml:trace>
  <inkml:trace contextRef="#ctx0" brushRef="#br3">11823 7211 10813,'-3'5'1470,"0"12"-1199,0 10-20,-1 10-291,0 5 133,0 3-182,-1 6 115,0 0-166,0-3 166,0 3-248,2-4 131,0 0-249,1-5 46,1-3 82,0-6-55,1-4 101,0-7-344,0-4 101,1-8-241,0-3 279,2-5 75,3-9 75,0-7 0,3-7 1</inkml:trace>
  <inkml:trace contextRef="#ctx0" brushRef="#br3">11998 7288 10813,'-1'-14'679,"-1"9"-388,0 1-21,0 2 21,0 1-29,-1 2 108,2 6 26,-1 7 30,0 9-90,0 7-241,0 7-13,0 5-123,0 0-296,0 6 140,1-1-237,-1 0 261,1-1-421,0-2 156,0-5-299,1-4-206,0-7 515,0-4-400,-1-6 505,0-2-1,-2-2 1</inkml:trace>
  <inkml:trace contextRef="#ctx0" brushRef="#br3">11917 7284 10415,'-11'6'582,"6"-1"-218,1 2-185,1 2 9,-1 0-22,2 3 43,-1 0 53,1 4 0,1 1 0,0 3-88,0-1-165,1 2-19,0 0-118,0-2-124,0 1 96,1-4-95,1-2 86,2-2-154,1-3-8,0-1-99,1-2-198,2-3 197,-1-1-230,0-4 298,1-1 102,0-10 83,-1-2-1,3-6 1</inkml:trace>
  <inkml:trace contextRef="#ctx0" brushRef="#br3">11744 7327 10813,'0'-20'219,"0"15"-62,-1 1 20,1 3-20,-2 1 28,1 0 0,-1 1-165,0 3 25,-1 5-241,0 8 54,0 4 80,0 7-59,0 1 174,0 0 4,1 1 82,1 0 0,0-2-124,1-2-77,0-4-136,0-3 41,2-5-13,1-2 132,2-5-9,1-2 50,2-3-127,0-2-44,1-5-2,0-4-302,0-5 204,0-3-223,0-4 171,-1-1 75,0-2 4,0-1 0,-1-5 1</inkml:trace>
  <inkml:trace contextRef="#ctx0" brushRef="#br3">11779 8544 10745,'-4'4'784,"3"-3"-383,-1-1-241,1 2 68,1 3-164,-1 8-93,0 4 213,0 4-106,-1 7 123,-1 4-159,0 5-35,0 3-47,-1 4 64,1 2-60,0 3 136,-1-2-148,0 2-76,1-1 27,-1-1-175,0-5 189,1-5-271,0-5 140,1-4-192,2-9-213,-1-1 174,1-8-227,1-3 274,0-3 101,2-11 66,3-6 0,2-6 0</inkml:trace>
  <inkml:trace contextRef="#ctx0" brushRef="#br3">11694 8562 9424,'-7'0'1308,"4"0"-1315,2 0 143,-2 0 38,1 0 56,-2 1-1,1 5-190,0 1 10,-2 3-193,1 2 169,-1 4 34,-1 2 94,1 1 16,-1 4-9,0 0-65,2 1 25,0 1-44,2-1-68,0 1-6,1-2 6,1-4 14,1-1-17,1-4-43,2-2-12,3-3-78,2-2 77,1-2-27,0-3 33,1 0-196,2-2 75,-1-4-247,-1-5 201,1-1-306,0-4 160,-1-2-207,0-3 186,0 1 77,-1-5-1,1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2:58:36.513"/>
    </inkml:context>
    <inkml:brush xml:id="br0">
      <inkml:brushProperty name="width" value="0.0375" units="cm"/>
      <inkml:brushProperty name="height" value="0.0375" units="cm"/>
      <inkml:brushProperty name="color" value="#333333"/>
    </inkml:brush>
    <inkml:brush xml:id="br1">
      <inkml:brushProperty name="width" value="0.0375" units="cm"/>
      <inkml:brushProperty name="height" value="0.0375" units="cm"/>
      <inkml:brushProperty name="color" value="#FFC114"/>
    </inkml:brush>
    <inkml:brush xml:id="br2">
      <inkml:brushProperty name="width" value="0.075" units="cm"/>
      <inkml:brushProperty name="height" value="0.075" units="cm"/>
      <inkml:brushProperty name="color" value="#66CC00"/>
    </inkml:brush>
    <inkml:brush xml:id="br3">
      <inkml:brushProperty name="width" value="0.075" units="cm"/>
      <inkml:brushProperty name="height" value="0.075" units="cm"/>
      <inkml:brushProperty name="color" value="#33CCFF"/>
    </inkml:brush>
  </inkml:definitions>
  <inkml:trace contextRef="#ctx0" brushRef="#br0">6714 1 18009,'0'9190'0,"2245"-9190"0,-2245-9190 0,-2245 9190 0</inkml:trace>
  <inkml:trace contextRef="#ctx0" brushRef="#br0" timeOffset="0.997">999 26 18009,'0'9189'0,"2245"-9189"0,-2245-9189 0,-2245 9189 0</inkml:trace>
  <inkml:trace contextRef="#ctx0" brushRef="#br1" timeOffset="1.997">681 305 10813,'-17'-13'1129,"9"5"-937,2 2 54,2 3-271,2 3 203,1 2 45,0 3 51,1 7 40,-1 7-23,1 6-22,0 7 23,0 4-30,0 7 0,0 1 0,0 6 29,-2 3-22,1 0-1063,-2 1 153,0-5-703,-1 0 21,-1-5 661,1-3-372,-2-6 516,0-4 0,0-2 1</inkml:trace>
  <inkml:trace contextRef="#ctx0" brushRef="#br1" timeOffset="2.997">110 557 10362,'-9'-17'372,"5"8"-81,3-1 40,-1-1-191,1 1 156,-1-3-145,2 1 23,-1 0-1,1-1-33,0 3-125,1-1 54,0 1 9,1-1 15,2 1 33,2-1-54,1 1-25,1-1 32,0 2 49,2-1 30,1 1-86,0 0-2,0 0-123,1 4-40,-2 0 42,0 3-85,0 2 70,0 4 0,-1 1-118,0 9 84,0 4-23,-1 10 33,0 5-20,-3 6 93,-2 6-117,-1 4 126,-1 2-37,-2 0 24,-1-3-54,-3-1 70,-2-5 88,-4-3 82,0-4-22,-2-2 95,-2-5-88,-1-1 7,-3-5 93,1 1-197,-1-5 111,1-2-114,0-4-51,1-2 39,1-4-38,0-1 70,3-3 29,2 0-21,0-4 19,5 0-19,0-3-103,3-2 69,1-2-103,1-3-109,2 1 22,3-1-202,2 0 208,4-1-1,1 1 122,3 0-20,1 1 59,0 1-50,2 3 50,1 1-62,0 3 5,0 1-23,-1 2 16,1 0-128,-1 4 9,-1 1-112,1 2 107,-2 3-59,0-1 62,-2 2-13,-2-4-196,1 1 105,-4-4-201,0 1 176,-1-1-73,-1-1 67,0-4-82,2-3 0,0-3 1</inkml:trace>
  <inkml:trace contextRef="#ctx0" brushRef="#br0" timeOffset="3.997">12252 312 18009,'0'9189'0,"2245"-9189"0,-2245-9189 0,-2245 9189 0</inkml:trace>
  <inkml:trace contextRef="#ctx0" brushRef="#br1" timeOffset="4.997">6009 384 10813,'-7'0'-455,"5"0"531,0 0 224,1 0-91,-1 0 48,1 0-35,0 0 38,0 0-48,0 0 1,0 0 0,0-2 23,0 0 123,0-1 52,1-1-11,0 1-53,0-1-281,0-1 48,2 1-147,0-1-18,2 0 34,2 0-99,2-1 162,0 1-51,1 2 3,1-1 40,2 0-291,0 4 176,0-1-206,1 1 132,0 0 37,-1 0 64,2 1-58,-2-1-37,-1 4-56,-2 1-70,1 1 68,-4 2 206,-1 1 74,-2 3 57,-1-1-45,-3 5-18,-1-2 45,-3 2 2,-3-1 187,-3 1-167,-1 2 224,0-3-197,-1 1 78,1-2-162,1 0 151,2-3-265,-1-1 89,4-1-211,0-4 131,2 1-108,1-3 38,2-1-8,0 0-13,2 0 179,1-2-69,4 0 54,2-2-71,1 2 27,5-4-46,-2 1 36,1-1 18,1 2-5,0 2 39,-1-1-15,0 2 79,-1-1-49,-3 6 52,0-1 74,-3 6-23,-3-1 135,0 6-140,-2-2 218,-2 2-146,-1 0 124,-4 1-152,-3-1-78,-2 0-21,-1-2-10,-3 0-7,1-2-21,-1-1 49,-2-1-59,1-1-53,0-2-13,0-2-71,2-1-163,-1-3-3,4-1-173,0 2 105,1-2-739,2 0 261,1-2-552,3 1 567,1-3 151,1 1 123,2-3 28,2 1 6,2-5 28,5-3-1,3-2 1</inkml:trace>
  <inkml:trace contextRef="#ctx0" brushRef="#br1" timeOffset="5.997">6442 371 10813,'0'-15'-66,"0"6"840,0 5-218,0-1-155,-1 2-51,1 1-88,-3 0-84,1 0 60,-1 1-63,0 1 82,-3 0-18,0 1 11,-2 5-14,0 2 43,-4 6-12,1 4 14,-1 3-20,0 0-67,0 5-34,2-1-50,1 0-24,0 1 8,3-3-3,1 1-5,3-4 7,1-1-32,1-3-14,2-2 3,1-4-103,5-1 56,3-5-74,3-1 36,3-3-492,3-3-180,0-3-242,3-4-777,0-6 840,1-2-611,1-3 769,1-3 0,2-3 0</inkml:trace>
  <inkml:trace contextRef="#ctx0" brushRef="#br1" timeOffset="6.997">475 382 10813,'0'3'962,"0"-3"-700,0-7 0,0 6 339,0-1-409,0 5 194,0 3-423,0 9 22,-1 1-39,1 7 55,0 0-105,0 1-9,-1-1-18,1 0 73,0-2 31,1 0 118,0-5 8,1 0-62,2-4 45,1-3-173,2 0-5,2-6-69,0 1-235,1-6-396,2-2-30,3-4-126,0-6 369,2-7 200,-1-6 0,2-4 0</inkml:trace>
  <inkml:trace contextRef="#ctx0" brushRef="#br1" timeOffset="7.997">12152 638 10813,'-18'0'509,"13"0"-189,1 2 55,2 1-113,0 3 67,0 6-21,1 4 29,0 10-46,0 4-232,1 7 50,-1 1-178,1 5-65,-1 0 73,1 0-137,0-1 254,0 0-645,0-2 283,1-1-705,-1-2 286,1 0-103,0-4 0,2 2 0</inkml:trace>
  <inkml:trace contextRef="#ctx0" brushRef="#br1" timeOffset="8.997">11790 835 10813,'-8'0'1376,"7"0"-1078,1-2 373,2-1-323,3-6 164,1-4-285,3-1-2,2-1-195,3-3 131,-1 2-447,1 0 192,1 2-270,-2 2-50,0 2 242,0 1-227,-3 4 190,-1-1 49,-1 5 105,-1-1-135,-1 2-424,-2 0 37,-1 3-403,-1 4 328,-1 4 0,0 5 0</inkml:trace>
  <inkml:trace contextRef="#ctx0" brushRef="#br1" timeOffset="9.997">12041 680 10366,'-9'0'1544,"4"4"-1183,0 1-189,0 7-50,0 2 21,-1 8 1,1-1-111,-1 3 49,2-1-179,0 2-173,1-3 121,1 1-159,2-4 190,0-1 95,1-4-29,2-2 78,1-5-354,2-1 3,2-3-201,2-1 75,2-6-35,1-1 114,-1-5-145,4-4 257,-4-4 34,2-3 128,0-2 0,0-3 0</inkml:trace>
  <inkml:trace contextRef="#ctx0" brushRef="#br1" timeOffset="10.997">11830 784 10813,'5'-14'-205,"-4"5"436,0 4 111,-1-2-72,0 3 21,0-3 0,0 4-21,0-3 21,0 3-71,-1-1 32,0 3-32,-1-3-129,0 4 27,-3 0-153,0 0 167,0 0-254,-2 4 155,1 3-198,-1 3-46,0 4 117,-2 4-187,2 1 243,-1 2-59,1 2 105,0 0-12,0-2-144,1 2 97,2-7-77,0 3 59,2-7 87,0 0-45,1-3 44,1 0-31,0-4 77,1 1-55,1-5 66,1 1 59,3 0 38,2-2 13,1 0-36,1 0-81,-1-2-14,2-3 23,0 1-19,0-1 8,-1 0-10,2 3 40,-3-2-167,0 4 118,-1 0-118,-1 0 130,0 6-97,-2 1 66,-1 5-88,-1 4 235,-1 5-116,-2 0 111,1 0-150,-2 2 153,0-2-101,-2 0 113,-2-2-119,-1 1 55,-2-5-30,0 1 41,0-4-105,-1-1 34,-1 0-18,0-4 40,-2-2-234,0-2 44,-2 1-222,0-4-195,1 2 101,-1-4-161,2 0 159,3-1-201,-1-4 30,3 0-129,1 0 191,2 1-15,1-1 239,2 2-74,0-4 270,1 0-1,0-3 1</inkml:trace>
  <inkml:trace contextRef="#ctx0" brushRef="#br0" timeOffset="11.997">6700 1205 8720,'5'2'1858,"-3"0"-1479,0-2-130,0-2 13,0 2 0,0-2 29,1 2-22,-1-2-277,0 2-150,1 0-168,-1 0-9,0 0 316,0 0 8,1 0 163,0 2-35,0 0 0,1-2 0,1 3-96,-1-1 196,3 0-40,-2 0 89,1-2-18,0 1-139,2-1 60,0 2 23,2-2 94,0 0-109,0 0 57,1 0-128,2 0-15,0 0-35,1 0 9,1 0-7,0 0-23,2 0-33,-1 0-1,0 0-75,2 0 164,-2 0-99,1 0 99,-1 0-50,1 0 45,-1 2-75,0 0 93,0 1 46,0-1-22,1 2 50,-1-1-35,0 1-51,2-1 57,-1 1-91,3-3 19,-1 3-12,2-2 36,0-1-16,2-1-12,1 0-21,-1 0-17,3 0-28,-1 0 23,0 0-35,2-1-1,-1-1 23,1-2-28,0 1 39,-2-2 13,1 1-15,-1 1 15,-1-1-21,0 2 19,-1-1-12,0 1 16,0 0-45,-2 0 22,1 1-23,-3 1 29,2-2 2,-3 2 2,2 0-2,-2 0 0,1 0-45,-3 0-10,2 0-7,-1 0 28,0 0 20,0 0 17,0 0-24,0-2 37,0 2-29,3-2 31,-3 1-41,2-3 7,0 2-5,0-1 8,1-1 4,-1 3 0,1-3 6,-3 1-3,2-1 16,-3 1-15,2 1 11,-2-2 3,-2 3-11,2-3 13,-2 2-20,2-1-4,-3 1 3,1 0-1,0 1-31,-3-1 28,1 0-29,0 0 35,-2 2 1,0-1 1,0 1-2,0 0 2,-2-2-35,1 2 22,-1 0-28,0-2 48,1 2-18,-1 0 17,0-2-19,-1 2 20,0-1-13,1-1 15,-2 0 5,0 2-14,0-2 17,0 2-22,0-2 6,0 2-2,2-1 6,-1 1-45,-1-2 14,1 2-23,0 0 25,1-2-13,-1 2 19,0 0-21,1-2 24,-1 2-16,1-1 8,-1 1-14,1-2 28,-1 2-9,0 0 8,0-2-10,0 2-1,-1-2 1,0 2 1,-1 0 1,0 0 37,-1-1-24,0 1 28,-2 0-32,1 0-3,-2 0 0,1-2 5,0 2-26,-2 0 21,1-2-21,0 2 19,0 0-4,1 0 1,-1 0-6,1 0-26,0 0 18,1 0-20,0-2 55,0 2-19,1 0 19,-2-1-27,1 1 0,0-2 0,0 2 1,1 0 51,-2-2-33,0 2 37,0 0-41,0 0-5,-1 0 13,0-2-9,0 2 15,0 0-46,1 0-4,-1 0-9,1 0 14,0 0 25,0-1 3,2 1-7,-1-2 3,1 2-2,0-2 3,1 0 44,-1 1-35,0-1 37,-1 2-43,0-2-4,0 0 10,-1 1-7,0-1 15,0 2 52,-1 0-4,0-2 48,1 2-80,-1-2-15,1 2-25,-1-1 2,0 1-1,1 0 19,-1-2-18,2 2-2,-2 0-8,0 0-4,1-2-4,-1 2 32,1 0-17,0-2-7,0 2-15,1-1 30,0 1-17,1-2 35,-1 0-17,2 0-2,-1 1 4,2-3-3,-1 2-11,0 1 8,0-1-8,1 0 12,0 0-1,0 1 2,1-1-1,-2 0-23,1 2 17,-1-2-21,-1 2-48,1 0-95,-1-2-23,0 2-23,-1 0-19,2 0 66,-2 0-51,2 0 45,-1 0-456,2 0-153,0 0-288,1 0-159,1 0 150,1 0-191,0 0-1,1 0 1</inkml:trace>
  <inkml:trace contextRef="#ctx0" brushRef="#br0" timeOffset="12.997">985 1230 8720,'5'2'1858,"-3"-1"-1479,0-1-130,0-1 13,0 1 0,0-2 29,0 2-22,0-2-277,0 2-150,1 0-168,0 0-9,-1 0 316,0 0 8,1 0 163,0 2-35,0 0 0,1-2 0,1 3-96,-1-1 196,2 0-40,-1-1 89,2-1-18,-1 2-139,2-2 60,0 2 23,1-2 94,2 0-109,-1 0 57,1 0-128,2 0-15,0 0-35,1 0 9,1 0-7,0 0-23,1 0-33,1 0-1,-1 0-75,2 0 164,-2 0-99,0 0 99,1 0-50,-1 0 45,1 2-75,-1-1 93,0 3 46,0-2-22,0 1 50,1 1-35,-1-1-51,2 1 57,-1-1-91,3-1 19,-1 1-12,2-1 36,0 0-16,2-2-12,0 0-21,1 0-17,2 0-28,-1 0 23,0 0-35,1-2-1,1 0 23,0-1-28,-1-1 39,0-1 13,0 2-15,-2-1 15,1 1-21,-1 1 19,-1-2-12,0 3 16,-1-1-45,0 0 22,-1 0-23,-1 2 29,0-1 2,-1 1 2,0 0-2,0 0 0,-1 0-45,-1 0-10,1 0-7,-1 0 28,0 0 20,0 0 17,0 0-24,-1-2 37,2 2-29,1-2 31,-1 0-41,1-1 7,0 1-5,0-1 8,1-1 4,-1 2 0,1-1 6,-3-1-3,2 1 16,-3-1-15,1 2 11,0-1 3,-3 1-11,2-1 13,-2 1-20,1-2-4,-1 3 3,0-1-1,-1 0-31,-1 0 28,0 1-29,-1-1 35,0 2 1,-1-2 1,0 2-2,-1 0 2,-1-2-35,2 2 22,-2 0-28,0-1 48,0 1-18,1 0 17,-1-2-19,-1 2 20,0-2-13,0 0 15,-1 1 5,1 1-14,-1-2 17,0 2-22,0-2 6,0 2-2,1-2 6,1 2-45,-2-1 14,1 1-23,0 0 25,0-2-13,0 2 19,1 0-21,0-2 24,-1 2-16,1-2 8,-2 2-14,3-1 28,-2 1-9,0 0 8,0-2-10,-1 2-1,0-2 1,1 2 1,-2 0 1,0 0 37,-1-2-24,0 2 28,-2 0-32,1 0-3,-2 0 0,0-1 5,1 1-26,-2 0 21,1-2-21,0 2 19,0 0-4,1 0 1,-1 0-6,2 0-26,-1 0 18,1 0-20,0-2 55,0 2-19,1 0 19,-2-2-27,1 2 0,0-2 0,0 2 1,0 0 51,-1-1-33,0 1 37,0 0-41,0 0-5,-1 0 13,1-2-9,-1 2 15,0 0-46,1 0-4,-1 0-9,1 0 14,0 0 25,0-2 3,2 2-7,-1-2 3,1 2-2,0-1 3,0-1 44,0 0-35,1 0 37,-2 2-43,0-1-4,0-1 10,-1 0-7,0 0 15,0 2 52,-1 0-4,0-1 48,1 1-80,-1-2-15,1 2-25,-1-2 2,0 2-1,1 0 19,-1-2-18,1 2-2,-1 0-8,0 0-4,1-1-4,-1 1 32,1 0-17,0-2-7,1 2-15,0-2 30,0 2-17,1-2 35,-1 1-17,2-1-2,-1 0 4,1-1-3,0 1-11,0 0 8,1 0-8,0 1 12,0-1-1,0 0 2,0 0-1,-1 1-23,2 1 17,-2-2-21,-1 2-48,1 0-95,-1-2-23,0 2-23,-1 0-19,1 0 66,-1 0-51,2 0 45,0 0-456,1 0-153,0 0-288,1 0-159,0 0 150,3 0-191,-1 0-1,1 0 1</inkml:trace>
  <inkml:trace contextRef="#ctx0" brushRef="#br0" timeOffset="13.997">12238 1516 8720,'5'2'1858,"-3"-1"-1479,0-1-130,0-1 13,0 1 0,0-2 29,0 2-22,0-2-277,0 2-150,1 0-168,0 0-9,-1 0 316,0 0 8,1 0 163,0 2-35,0 0 0,1-2 0,1 3-96,-1-1 196,2 0-40,0-1 89,0-1-18,0 2-139,2-2 60,0 2 23,1-2 94,2 0-109,-1 0 57,1 0-128,2 0-15,0 0-35,1 0 9,1 0-7,0 0-23,1 0-33,1 0-1,-1 0-75,2 0 164,-2 0-99,1 0 99,-1 0-50,0 0 45,1 2-75,-1-1 93,0 3 46,0-2-22,0 1 50,1 1-35,-1-1-51,2 1 57,-1-1-91,3-1 19,-1 2-12,2-3 36,0 1-16,2-2-12,0 0-21,1 0-17,2 0-28,-1 0 23,0 0-35,2-2-1,-1 1 23,1-3-28,0 1 39,-2-3 13,1 3-15,-2-1 15,1 1-21,-1 1 19,-1-2-12,0 3 16,-1-1-45,0 0 22,-1 0-23,-1 2 29,1-1 2,-3 1 2,1 0-2,0 0 0,-1 0-45,-1 0-10,1 0-7,-1 0 28,0 0 20,0 0 17,0 0-24,-1-2 37,2 2-29,1-2 31,-1 0-41,1-1 7,0 1-5,0-1 8,1-1 4,-1 2 0,1-1 6,-3-1-3,2 1 16,-3-1-15,1 3 11,0-3 3,-3 2-11,2-1 13,-2 1-20,1-1-4,-1 1 3,0 0-1,-1 0-31,-1 1 28,0-1-29,-1 0 35,0 2 1,-1-2 1,0 2-2,-1 0 2,0-2-35,0 2 22,-1 0-28,0-1 48,0 1-18,1 0 17,-1-2-19,-1 2 20,0-2-13,0 0 15,-1 1 5,1 1-14,-1-2 17,0 2-22,0-2 6,0 2-2,1-2 6,1 2-45,-2-1 14,1 1-23,0 0 25,0-2-13,0 2 19,1 0-21,0-2 24,-1 2-16,1-2 8,-2 2-14,3-1 28,-2 1-9,0 0 8,0-2-10,-1 2-1,0-2 1,1 2 1,-2 0 1,0 0 37,-1-2-24,0 2 28,-2 0-32,1 0-3,-2 0 0,0-1 5,1 1-26,-2 0 21,1-2-21,0 2 19,0 0-4,1 0 1,0 0-6,0 0-26,0 0 18,1 0-20,0-2 55,0 2-19,1 0 19,-2-2-27,1 2 0,0-1 0,0 1 1,0 0 51,-1-2-33,0 2 37,0 0-41,1 0-5,-2 0 13,0-2-9,0 2 15,0 0-46,1 0-4,-1 0-9,1 0 14,0 0 25,0-2 3,2 2-7,-1-1 3,1 1-2,0-2 3,0 0 44,0 0-35,1 1 37,-2 1-43,0-2-4,0 0 10,-1 0-7,0 1 15,0 1 52,-1 0-4,0-2 48,1 2-80,-1-2-15,1 2-25,-1-2 2,0 2-1,1 0 19,-1-1-18,1 1-2,-1 0-8,0 0-4,1-2-4,-1 2 32,1 0-17,1-2-7,-1 2-15,1-2 30,0 2-17,1-1 35,-1-1-17,2 0-2,-1 0 4,1-1-3,0 1-11,1 0 8,-1 0-8,1 1 12,0-1-1,0 0 2,0 0-1,-1 1-23,2 1 17,-2-2-21,-1 2-48,1 0-95,-1-2-23,0 2-23,-1 0-19,1 0 66,-1 0-51,3 0 45,-2 0-456,2 0-153,0 0-288,1 0-159,0 0 150,3 0-191,-1 0-1,1 0 1</inkml:trace>
  <inkml:trace contextRef="#ctx0" brushRef="#br1" timeOffset="14.997">6416 1921 10813,'2'-26'-531,"-1"16"1201,-1 3-257,1 1-3,-1 1-150,0 1 21,-1 1-28,0 3-1,-1 0 1,-2 0 28,0 0-446,0 0 105,-3 3-313,2 3 214,-1 1 189,2 2 34,-1 3 82,2-2 42,1 3-52,1-3 31,1 4-49,3-1 5,0 1-5,6-2 1,1 2 108,5 0-125,0 0 142,1 2-154,0 0-14,-2-1 43,1 3-59,-3-1 81,-1 1 9,-1 0-9,-3-3-9,-2 1 126,-3-2-109,-1 0 100,-2-1-160,-3-1-14,-4-3-31,-2-1-2,-2-2 43,0-3-42,-1 1 55,1-3-57,1-4 28,1-1-11,0-8 17,2-2-13,3-7-133,1-2 19,2-1-99,2-4-138,3-1-66,2 0-84,3 1 11,5-2 144,0 3-9,2-1 105,-1 5-460,1-1-139,-1 1-268,0 2 83,-2 2 306,-1 3 169,1-2 44,-1 1-1,-1-3 1</inkml:trace>
  <inkml:trace contextRef="#ctx0" brushRef="#br1" timeOffset="15.997">53 2048 10813,'-2'16'-1608,"0"-11"1559,1-3 256,0-2 271,0 1-51,0-1 12,0-1-302,0 1 19,0-2-16,1-2-87,-1 3 63,0-3-81,0 1 96,1 1 11,0-2-15,-1 3-16,1-1-55,-1-2-32,1 3 7,-1-3 23,1 2-53,0-1 69,0-1-72,0 1 82,0-3 5,0 1 5,1 0-3,-1-2-120,2 0 80,0-2-102,2 2 122,0-2-13,2 1 8,0-3-26,0 2-29,0-1 30,0 1-29,0 0 55,-1 0-11,1 1-3,0-1 2,-1 0 18,0 0-16,0 2 25,0 0-26,0 2 25,-1-2-21,1 2 20,1-2-22,-1 0 14,0 1-10,0-1 13,0 2 17,1 0-125,-1 0 96,2 1-105,-1 1 2,-1 1 71,1-2-78,-1 1 44,0 1 32,-1 0-40,0 2 44,2 0-10,-2 0 4,0 0-26,0 0 18,1 0 79,-1 0-52,1 2 70,-1 1-95,1 5-28,0 2 21,-1 4-11,0 4 87,-1 3-36,-1 2 37,-1 3-54,0 2 20,-1 2-7,0 0 12,0-1-96,0 1 52,0 0-61,0 2 77,0-1 2,0 1-1,0-2 10,-1 1-50,0-1-30,-1 0 7,0 0-13,0-4 23,1-1 22,-1-2-29,1-2 21,-1-2 10,1-1-15,0-3 11,-2-2 80,1-1 23,1-2 6,-2 1-20,1-2-69,-2 0 1,0-2 1,0 1 134,-2-1-12,-1 0 42,0 0-38,-1-1-22,2-3-30,-1 2 37,0-1-176,0-2 83,-1-1-70,0-1 105,2 0-29,-1-3 17,1-2-36,0-4 37,0-3-12,3-2 7,0-2-26,2-2-133,0 2 11,1-3-39,2-2 72,0 2 4,4-2 35,4 0-47,1-2 54,1 2 12,2 0-14,-1 1 10,1 3 89,1 3 28,-1 1 0,1 3-17,0 5-94,0 1 20,0 2-11,1 4 83,-1 3-136,2 6 31,0 3-57,0 4-114,-1 3 56,-1 0-14,1 0-277,0 2 171,-2-4-204,0 2 121,-1-2-231,1-3 54,-2 0-157,0-4 194,2-5 78,-2-2-125,2-5-53,2-7-128,0-7 0,2-5 0</inkml:trace>
  <inkml:trace contextRef="#ctx0" brushRef="#br1" timeOffset="16.997">296 1946 9502,'-6'-4'-1311,"4"-1"1311,2-4 548,0 1-97,0-5 379,0 3-263,0-4-145,0 2-60,0-1-70,1 3-40,0 1-34,1 0 15,-1 2-16,0 4 63,0-1 64,-1 2-52,1 8 32,0 2-90,-1 15 41,0 5-58,0 9 38,2 4-83,-2 6-71,1 0-12,0 4-21,1 2-233,0-2 151,0 0-253,0-4 259,0 2-340,-1-3 204,1-4-255,-1-3 181,0-11 105,0-2 55,0-7-64,-1-3-80,1-7-459,0-2-177,1-4-324,0-3 0,2-1 0</inkml:trace>
  <inkml:trace contextRef="#ctx0" brushRef="#br1" timeOffset="17.997">6076 1948 10018,'-16'-2'-795,"10"0"795,1 0 357,0 1-54,1 1 323,0-2-286,1 2-44,1-2-121,1 2 181,0 0-137,2 0 132,1 0-131,3-3-96,3 1 86,2-3-100,1 1-93,1-3-27,1 2-16,0 0 25,0-1 120,0 3-4,0-1 1,-2 3-196,1 1 39,-3 0-194,-1 0 185,-2 1-45,-1 1 132,-1 5-112,-2 2 22,0 3 80,-4 4 36,0 0 65,-2 0 60,-2-1-62,-3 1 4,0 0-4,-2-2-103,0 0 39,2-3-28,-1-1 45,1 1-17,2-4 35,1 0-26,2-2-39,1 0 22,2-1-40,0-3-69,1 1-59,2 0 2,2 0-10,4-2 105,3-2 8,2 2-15,1-4 19,2 3-116,0-3 80,0 2-85,1 1 120,-3 1 2,0 0-1,-3 0 1,-1 1 136,-3 3-102,-1 3 104,-1 2-136,-3 3 319,-2 2-72,-2 2 216,-4 0 7,-3-2-122,-4 3 100,-3-3-209,-1 2-113,-1 0-92,-3-2-19,3-2-230,-3 1 31,4-1-128,-2-2 98,3-3 205,-1 0 26,4-1 30,1-1 44,2-3-1201,2-1 293,4-1-858,0-1 379,3-1 596,2-5-58,3-4 484,3-4 0,4-3 0</inkml:trace>
  <inkml:trace contextRef="#ctx0" brushRef="#br1" timeOffset="18.997">727 2171 12976,'0'7'0,"0"0"0,-1 0 0,1 0 0,-1 2 0,0-2 0,0 0 0,0 0 0,-1 0 0,1 0 0,-1 0 0,0 0 0,0 0 0,0-2 0,0 2 0,-1-2 0,1 2 0,-1-1 0,0-1 0,0 0 0,-1 0 0,1 1 0,-1-1 0,1-2 0,0 3 0,-1-3 0,0 1 0,0-1 0,1 1 0,-1-1 0,-1-1 0,1 1 0,0-1 0,-1 0 0,1 0 0,0 0 0,0-2 0,0 1 0,-1-1 0,1 0 0,-1 0 0,0 0 0,1-1 0,0 1 0,0-2 0,0 0 0,-1 0 0,1 0 0,0-1 0,-1 1 0,1-1 0,1-1 0,-1 1 0,0-1 0,0 1 0,1-3 0,0 3 0,-1-2 0,1-1 0,0 1 0,-1 0 0,1 0 0,0-1 0,1-1 0,-1 2 0,1-2 0,0 2 0,0-2 0,0 0 0,0 0 0,1 0 0,-1 0 0,1 0 0,0 0 0,0 0 0,0-2 0,1 2 0,-1 0 0,1 0 0,0 0 0,0-2 0,0 2 0,1 0 0,-1 0 0,1-2 0,0 2 0,0 0 0,0 0 0,1 0 0,-1 0 0,1 0 0,0 0 0,0 0 0,0 2 0,0-2 0,1 1 0,-1-1 0,1 2 0,0 0 0,1 0 0,-1-1 0,0 1 0,1 0 0,-1 1 0,0-1 0,1 1 0,0 1 0,0-1 0,-1 1 0,1-1 0,1 3 0,-1-3 0,0 2 0,1 1 0,-1-1 0,0 0 0,0 2 0,0-2 0,1 2 0,0 0 0,-1 0 0,1 0 0,-1 2 0,0-2 0,0 2 0,0 0 0,1-1 0,-1 1 0,0 2 0,1-3 0,-1 3 0,-1-1 0,1 1 0,0-1 0,0 1 0,-1 1 0,0-1 0,1 1 0,-1 0 0,1 1 0,-1-1 0,0 0 0,0 0 0,-1 2 0,1-1 0,-1 1 0,0-2 0,0 2 0,0 0 0,0 0 0,-1 0 0,1 0 0,-1 0 0,0 0 0,0 0 0,0 2 0,-1-2 0,1 0 0,-1 0 0,0 2 0</inkml:trace>
  <inkml:trace contextRef="#ctx0" brushRef="#br1" timeOffset="19.997">11791 2422 8232,'-1'-21'3573,"1"8"-3144,1-2-57,1-1 0,3-5 26,1 1 30,3-2-231,0-1-41,3 2-188,-2 0 181,1 3-327,-1 2 201,2 2-243,-1 2 212,-1 3-464,2 2 107,-3 4-312,0-1 301,-2 4 152,1 0-19,-1 2 117,-2 1-352,-1 6 48,0 5-340,-1 2 0,0 3 1</inkml:trace>
  <inkml:trace contextRef="#ctx0" brushRef="#br1" timeOffset="20.997">12049 2357 11005,'-10'0'764,"5"2"-718,0 1-99,-1 4 82,-1 4-5,2 1 16,-1 2 9,2 2-29,-1 3 2,2 0-30,0 4 147,2 0-100,0 0 64,1-2-71,1-4 66,1 1-48,2-4 40,1-3 103,1-3-79,0-2 97,2-3 42,0-1-47,-1 0 152,1-4-143,-2-3 20,1-8-79,-1-3 48,0-5-28,-1-3 15,-2-1 21,1-1-35,-2 0-164,-1-1 31,0 3-185,-2-3 81,0 5-382,-3-1 104,-1 3-220,-2 3-144,-2 3 195,0 2-203,-1 5 253,0 1-383,-1 4 364,0 2-388,0 6 477,-2 4 0,0 4 0</inkml:trace>
  <inkml:trace contextRef="#ctx0" brushRef="#br1" timeOffset="21.997">11823 2306 9615,'-4'-4'117,"2"3"-187,-1 1 97,0 1-133,-1 1 65,-1 3 42,0 6-51,0 1 67,-2 2-39,1 2 20,-1 2-26,1-1 22,1-1 14,0 1-22,0-1 21,0-3-30,2 1 21,1-2-23,0-2 24,1-1 17,0-2-11,1-2 16,0-1 119,0 0-98,0-1 105,0-1-130,1 0 114,1-1 38,1-1 3,1 0-7,2 0-123,0 0 37,2 0-29,1 0 273,1-1-71,2 1 267,0-2-255,1 2 33,2-2-161,0 2 47,0 2-135,-1 0 12,0 3-36,-1 4 46,-2 3-27,-2 2-29,-1 5-11,-3 1 6,1 2 99,-4 1-25,-1 2 9,-1 1-34,-2-1 21,-3-1-40,-2-1 31,-3 0-137,-1-2 103,-2-4-92,-2-1 32,0-2-19,-4-5-7,2-2 21,-4-3-84,3-6 28,-3 0-142,2-5-201,1-5 95,2-2-166,3-4 179,0 1 106,2-1 46,2-1-24,2 1-163,0 1-115,4 1-77,1 0 2,2 0 306,0 4 26,3-2 213,2 0 0,3 0 0</inkml:trace>
  <inkml:trace contextRef="#ctx0" brushRef="#br0" timeOffset="22.997">8903 2564 9893,'11'-7'-98,"-5"2"474,0-2-180,1 0 123,2-2-118,-2 0-62,0 0 50,0 0-55,-1 2 46,2-1 0,-2 1 20,0 0-15,0 0-296,-1 1-481,1-1-93,-2 4-173,2-2 346,-1-3 130,0-2 0,1-4 1</inkml:trace>
  <inkml:trace contextRef="#ctx0" brushRef="#br0" timeOffset="23.997">3187 2587 9893,'12'-7'-98,"-6"1"474,0-1-180,1 0 123,1-1-118,0-1-62,-1 0 50,0 0-55,-1 2 46,1-2 0,-1 2 20,1 0-15,-1 0-296,-1 2-481,1-2-93,-2 4-173,1-3 346,0-1 130,1-3 0,0-4 1</inkml:trace>
  <inkml:trace contextRef="#ctx0" brushRef="#br0" timeOffset="24.997">6750 4470 9127,'-5'0'383,"2"0"-328,1 0 45,1 0 28,0 0 165,-1 0-102,2-2 93,-1 2-176,1-3 77,0 1-82,0 0 94,0-1-115,0 1 136,0 0-99,0 1 99,0-1-62,0 0 53,0 0-19,0 1-18,0-1-108,1 0-31,0 0-16,2-1 9,1 1 3,0 0 3,1 1 75,2-1-52,-1-2 64,1 3-93,2-3 28,0 1-21,1 1 24,0-2-13,0 1 5,1-1-13,1 3-6,-1-1 17,0-2-18,1 3 19,0-1-8,-2 2 2,2-2-5,0 0 40,0 2-9,0-1 15,1-1-16,-1 0-19,-1 0 4,2 2 3,-2-2-3,0 1 3,1-1-3,0 2-3,0 0-80,0 0-19,2 0-11,-2 0 24,1 0 47,1 0 17,-1 0-23,-1 0 26,2 0-18,-1 0 12,0 0-26,2 0-46,-1 0 31,0 0-33,2 0 51,0 0 5,0 0-6,1 0 4,-1 0 52,2 0-35,-1 0 37,1 0-50,-2 0 67,3-2-47,-3 0 51,3 1-59,-2-1-33,0 0 31,1-1-29,-1 3 16,1-2 11,0 2-7,-1 0 15,0 0-72,1 0 48,-3 0-60,2 0 33,0 0 23,0 0-28,0 0 26,1 0-3,-2 0-7,3 0 4,-2 0 0,2 0 110,-2 0-78,2 0 82,-1 0-100,1-2-2,-1 2 8,1-2-6,0 1 157,0-3 33,-1 2 25,2-1-83,-1 1-82,1 0-48,-1-1 69,1 1-124,-1 0 93,1 1-95,-3-1 116,0 0-8,1 2 1,-2-2-5,1 1-99,-3 1-19,1-2-18,0 2 22,-1 0 50,0-2 19,0 2-32,0-2 42,0 2-17,-1 0 18,-1 0-11,2 0 26,-4 0-17,2 0 19,-2 0-22,1 0 24,-2 0-15,0 0 17,0 0 66,0 0-66,0 0 73,0 0-90,-1 0 7,1 0-6,-1 0 11,1 2 55,-1-2-27,0 0 34,0 2-48,2-2-123,-3 0 88,1 2-88,0-2 120,-1 1-5,2-1 6,-2 0-17,0 2-135,-1-2 89,1 0-110,0 0 119,-1 0 2,1 0-30,-1 0 28,-1 0 157,1 0-70,-1 0 146,1 0-170,0 0-10,-1 0-31,0 0 6,0 0 3,1 0 12,-1 0-9,2 0 18,-2 0-61,0 0-2,1 0-17,-1 0 10,0 0 10,1 0-6,0 0-9,0 0 10,-1 0 16,0 0 8,0 0-8,1 0 2,-1 0-2,1 0 1,0 0-2,-1 0 12,-1 0-8,1 0 8,0 0-3,0-2-3,-1 2 5,0 0-6,2-1 14,-2 1-10,-1 0 10,1 0 19,-1-2-21,1 2 22,-1 0-28,-1 0 4,1 0-1,-1-2 2,1 2 1,-1-2-16,0 2 13,2-1-11,-2 1-28,0 0 28,0 0-29,1 0 37,0 0-11,0 0 7,0 0-13,0-2 17,0 2-8,0-2 7,1 2-10,-1 0 4,1-2-4,-1 2 3,1-1 31,-1 1-16,0-2 23,0 2-27,1 0 18,-1-2-17,1 2 21,0 0-24,0 0 7,0-2-6,0 2 7,0-1-17,0 1 13,0 0-12,0-2 12,1 2-1,0-2-1,-1 2 1,3-2-16,-3 2 19,2-2-18,-2 2 21,2 0-21,-1-1 10,0 1-11,0-2 12,0 2-8,-1 0 5,1 0-5,-1 0 44,-1-2-25,1 2 27,-2 0-36,1-2 49,-1 2-34,-1 0 37,1-1-1477,-1 1 478,0 0-1220,0-4 837,0-3 0,0-2 0</inkml:trace>
  <inkml:trace contextRef="#ctx0" brushRef="#br0" timeOffset="25.997">7765 2883 10813,'-14'0'-1656,"7"0"1704,-1-1-68,1 1 235,0 0-128,0-2 135,-2 2 40,2-2 13,0 0-31,0-1-119,1 1 13,-1-1 79,0-1-46,1 2 54,1-1-79,0 1-62,0 0 61,0 1-57,1-1 88,-1 0-172,-1 0 118,2 2-125,-1 0 155,1 0-156,-1-1 101,0 1-119,0 0-20,-1 0 110,0 0-116,0 0 97,-1 0 17,1 0-30,-1 1 15,1-1-54,-2 2 36,1 2-42,1-1 57,-2 4 2,2-2-17,-1 2 13,-1 0 2,1 2 31,0-2-15,0 2 11,1 0-18,-3-1-7,3 1 17,0 0-17,-1 2 8,2-3-8,-1 3 6,0-2-38,0 1 37,1 1-36,1-1 39,-1 1-25,2 1 12,-2 2-15,2-2 20,0 2 30,0 1-23,-1-1 20,2 0-27,0 1-3,0-2 9,-1 2 2,2 1-3,-1 0 3,0 0-9,0 1 12,1-1-1,-1 2 6,1-2-7,1-1-25,-1 1 13,1 0-15,0-2 25,-1 2 30,1 0-22,0-1 21,0 1-81,0 2 35,0-2-30,0-1 44,0 1 4,0 0-5,0 2-1,0-3-1,1 3 4,-1-2-7,1-1 4,1 1 61,0-2-46,1 2 58,0-2-70,1 2-35,0-2 24,0 0-27,0 0 43,0 0 6,0 2-17,0-2-11,1 0-18,-2 0-7,2 0 6,-2-2 11,1 1-9,0-1 8,0 0-11,-1 1-1,2-1 1,-2 2 1,1-4-5,0 4-14,0-1 9,0-3-8,0 3 25,1-3-5,0 1 5,-1-1 10,0 1-14,0-3 14,0 1-18,0 0 26,1 2-19,-1-4 21,1 3-26,-1-3 2,1 0-1,-1 0 9,2 0-31,-1 0 24,0 0-24,0-2 25,2 4-13,-1-3 11,1 2-12,-1-1 0,1 2 7,0 0-12,1 0 13,0-1-23,-1 1 16,0 0-19,0 0 22,0 0-2,0-2 2,-1 0-1,0 0 1,0-2 27,0 0-20,-1 0 18,2 1-23,-1-3-1,0 1 2,0-1 15,0-1-13,1 1 13,0 1-14,-1-2 4,1 1-3,0 1 8,0-2-6,1 1-39,1 1 27,0-3-32,0 3 40,0-2-2,1 1 0,-1-1-5,1 0 2,-1 1 1,2-3-1,-1 2-25,1-2 18,-1 2-22,2-1 27,-2 1-23,1-2 16,-2 0-17,2 0 20,-2 0 20,1 0-16,-2 0 15,2 0-21,-2 0 20,0-2-15,0-1 16,0-1-20,1-3 2,-1 0 1,0 0-14,0 0 13,0-2-14,2 1 18,-2 1 12,-1-2-8,1 0 7,0 0-12,-1-1 20,0-1-14,-1 1 15,1-3-21,-1 1-18,1-2 12,-1 0-12,0-3 19,0-1 1,1-3 4,-1 2-30,0-2-6,1-1-4,-2 0 5,0 1 12,1-2 6,-1 0-9,0-2 6,0 3-9,2-7 3,-1 3-5,-1-2 8,1 0 30,-1 0-22,1 0 23,-1 1 8,0 1-25,0 0 29,-1-1-11,0 3-14,0 1 16,-1-2-18,0 3 12,-1-3-5,1 2 9,-1 0-10,-1-1-24,1-1 21,-1 2-19,0-1 24,-1 1 2,1 0-2,-1 0 0,0-1-24,0-1 16,0 1-18,0 1 21,-1-2-5,1 3 2,-2-1-6,0 2 33,0-2-24,-1 2 25,0-2-26,-1 0 22,1 2-14,-1-2 16,0 2-18,0 0-16,0 2 12,-1-1-13,-1 3-15,2 1 22,-2 0-23,0 2 7,-1-2 14,0 4-18,-1-2 21,0 2-7,1 0 4,-1-1-9,1 3 9,-2-3-11,1 3 7,-1-1-8,1 1 8,-2 1-4,1 2 4,0-2-2,-1 1 1,1 0 2,-3 1-1,2 2-25,0 0 18,-1 0-20,1 1 25,1-1-1,0 0 0,-2 1-2,2 1 1,-1-1 5,0 1-4,-2-1 3,1 2-4,0-1 5,0 1-3,-1 0 5,1 2-2,-1-1-3,0 1 5,-1 0 23,1 0-20,-1 0 23,0 0-28,0 1 29,-2-1-21,2 4 23,-2 1-28,-1 4 24,0 1-17,-2 3 22,-1 4-25,-1 1 48,-1 1-35,-1 2 39,-1 2-58,-1 0 18,1 1-16,-1 1-62,1-2 14,4-2-71,-1-2 77,5-3-252,1 0 98,2-2-177,3-4 170,3-1 64,1-4 32,3 1-22,0-3-710,3 1-161,2-3-695,5-2 39,6-1-1,4-3 1</inkml:trace>
  <inkml:trace contextRef="#ctx0" brushRef="#br0" timeOffset="26.997">6728 2973 10622,'-3'-5'360,"1"3"-286,1 0-10,0 0-8,-1 1-22,1-1 167,0 0-107,-1 2 109,2-2 70,-1 1-148,1-1 192,-1 0-157,1 0-9,0 1 28,0-1-63,0 0 45,0-1-28,0 1-126,0-3-59,1 1-32,0 0-118,2 1 90,0-2-32,-1 1 53,1-1 97,0 3 27,0-3-31,-1 3 0,0 0-1,0 1-3,0-1 9,0 2 7,-1-2 272,0 2-57,0-2 114,0 2-71,0 0-185,0-1 80,0-3-89,1 2-47,0-1 33,3-1-21,-2 3-23,2-3-9,-1 1-13,1-1 19,1 2-56,0-1 84,3 1-88,-1-1 89,-1 1 20,3 2-64,-2-2 40,3 2-89,-1 0 75,0 0-101,1 0 89,1-2 88,0 2-46,0 0 108,1-1-73,0-1-34,0 0 39,2 0-45,-1 0-8,2-1 16,1-1-7,1 1 0,0-1-49,1 1 28,0-2-31,0 1-33,0 1 61,1-1-68,0 1 82,0-1-52,1 2 33,1 1-42,1-1 40,0-2-8,1 3 3,0-1-8,0 0 7,-1 2-14,1-3 8,0 1 67,-1 0 83,0-1-33,1 1 28,-1-2-90,1 1-27,0-3 17,-2 3-34,1-2-2,-3 1-3,3 1 11,-3-1-53,0 1 39,-1 1-42,0 0 44,-2-1-2,2 1 2,-2 2-8,1-4 6,-2 4 13,0-1-10,0-1 12,-1 0 8,0 0-18,-1 1 20,0-1-19,1-2-8,-2 3 8,1-3-6,1 2 8,-1 1-3,0-3 4,0 4-2,0-2 3,0 1-2,2-1 1,-2 2-51,2 0-2,0 0-11,-1 0 14,2 0 56,-1 0-19,1 0 18,-1 0-23,1 0 50,-2 0-37,0 0 39,1 0-45,-1-2 0,0 0 4,1 1-4,-2-1 35,2 0-24,-2-2 35,-1 3-30,2-1-21,-2 0 15,0 0-23,2 1-26,-2-1 38,0 0-40,1 2 44,-1-2-34,-1 1 19,2 1-23,-2 0 48,0-2-12,-1 2 10,0 0-17,-2-2-5,1 2 3,-2 0-5,1 0 43,-2 0-7,1-2 17,0 2-15,0-1-41,-1-1 20,0 2-18,0-2 24,-1 2-9,1-2 7,1 1-6,-2 1 5,1-2-2,1 2 0,-1-2-1,1 0-44,-1 2 31,-1-1-37,0 1 29,0-2 9,-2 2-9,1-2 14,-1 0 12,1 2-12,-2-1 12,0 1-15,0 0 12,1-2-8,-1 0 9,2 0-8,-1 2-1,1-1 2,-1 1-2,2-4 1,-1 4 0,0-2 5,-1 2-7,1-1-2,0 1 0,0 0-2,0-2-24,0 2 20,-1 0-23,-1 0 28,0 0 7,0 0-6,0 0 6,-1 0-18,0 0 7,1 0-6,-1 0 8,0 0-3,1 0 3,0 0-5,1 0 3,-1 0-4,1 0 3,0 0-1,0 0 32,1 0 9,0 0 2,0 0-7,1 0 3,1 0 5,-2 0 4,0 0-32,0 0-4,-1 0-21,0 0 32,-1 0-5,-1 0 10,0 0-4,0 0-143,-1 0 104,0 0-123,1 0 138,-1 0 40,0 0-37,1 0 40,0 0-48,0 0 0,1 0 1,-1 0-1,0 0 22,0 0-15,0 0 19,0 0-294,-1 0 151,0 0-515,-1-2-79,1-1-117,-1 1-80,0-3 253,0-1 224,0-1-338,0 0 46,3-5-373,2-2 0,3-4 1</inkml:trace>
  <inkml:trace contextRef="#ctx0" brushRef="#br0" timeOffset="27.997">1013 2997 10622,'-4'-5'360,"2"3"-286,1 1-10,0-1-8,-1 0-22,1 0 167,0 1-107,0 1 109,1-2 70,-1 0-148,1 0 192,-1 1-157,1-1-9,0 0 28,0 0-63,0 1 45,0-3-28,0 2-126,0-3-59,1 2-32,0-1-118,1 1 90,1-3-32,-1 3 53,1-2 97,1 3 27,-1-4-31,-1 5 0,0-1-1,0 0-3,0 0 9,0 2 7,-1-1 272,0 1-57,0-2 114,0 2-71,0 0-185,0-2 80,0-1-89,1 1-47,0-2 33,2 1-21,-1 1-23,2-1-9,0-1-13,0 1 19,1 1-56,0-2 84,2 3-88,0-3 89,0 2 20,2 2-64,-2-1 40,2 1-89,1 0 75,-1 0-101,1 0 89,0-2 88,2 2-46,-1 0 108,0-2-73,2 0-34,-1 1 39,1-1-45,1 0-8,1-1 16,1-1-7,1 1 0,0-1-49,1 1 28,-1-3-31,2 3-33,-2-1 61,3 1-68,-2-1 82,2 1-52,-1 1 33,3 0-42,0 0 40,0-1-8,1 1 3,-1 0-8,2 1 7,-2 1-14,1-4 8,0 2 67,-2 1 83,2-3-33,0 2 28,-1-1-90,1-1-27,-1-1 17,0 2-34,-1-3-2,-1 3-3,2-1 11,-3 1-53,0-1 39,-1 2-42,0 1 44,-2-3-2,1 2 2,0 2-8,-1-3 6,0 3 13,-1-2-10,0 0 12,-1 1 8,-1-1-18,1 0 20,-1 0-19,0-1-8,0 1 8,0-1-6,0 1 8,1 0-3,-1-1 4,0 3-2,0-2 3,0 0-2,2 0 1,-2 2-51,1 0-2,2 0-11,-2 0 14,2 0 56,-1 0-19,0 0 18,1 0-23,-1 0 50,0 0-37,-1 0 39,0 0-45,1-1 0,-1-1 4,1 0-4,-2 0 35,1 1-24,0-3 35,-2 2-30,1 1-21,0-1 15,-1 0-23,1 0-26,0 1 38,-1-1-40,0 2 44,1-2-34,-2 0 19,1 2-23,0 0 48,-1-1-12,-2 1 10,2 0-17,-3-2-5,1 2 3,-3 0-5,2 0 43,-1 0-7,0-2 17,0 2-15,-1-2-41,0 0 20,1 2-18,-1-1 24,-1 1-9,1-2 7,0 0-6,-1 2 5,2-2-2,0 2 0,-1-1-1,0-1-44,0 2 31,0-2-37,-1 2 29,0-2 9,-2 2-9,1-1 14,-1-1 12,0 2-12,-1-2 12,0 2-15,1 0 12,0-2-8,-1 1 9,2-1-8,-1 2-1,1-2 2,-1 2-2,1-3 1,0 3 0,1-2 5,-2 2-7,1-2-2,0 2 0,0 0-2,0-2-24,-1 2 20,0 0-23,0 0 28,-1 0 7,0 0-6,0 0 6,-1 0-18,0 0 7,1 0-6,-1 0 8,0 0-3,1 0 3,0 0-5,0 0 3,0 0-4,1 0 3,1 0-1,-1 0 32,1 0 9,0 0 2,0 0-7,1 0 3,0 0 5,-1 0 4,1 0-32,-1 0-4,-1 0-21,0 0 32,-1 0-5,-1 0 10,0 0-4,0 0-143,-1 0 104,0 0-123,0 0 138,0 0 40,0 0-37,1 0 40,0 0-48,0 0 0,2 0 1,-2 0-1,0 0 22,0 0-15,0 0 19,0 0-294,-1 0 151,0 0-515,-1-1-79,1-3-117,-1 2-80,0-3 253,0 0 224,0-2-338,0 0 46,3-5-373,2-3 0,2-2 1</inkml:trace>
  <inkml:trace contextRef="#ctx0" brushRef="#br0" timeOffset="28.997">2049 2908 10813,'-15'0'-1656,"9"0"1704,-2-2-68,1 2 235,0 0-128,-1-2 135,0 2 40,1-1 13,0-1-31,0-2-119,1 3 13,-2-3 79,2 1-46,0 1 54,1-2-79,0 3-62,0-1 61,0 0-57,0 0 88,0 1-172,0-1 118,1 2-125,-1 0 155,1 0-156,-1-2 101,0 2-119,-1 0-20,0 0 110,1 0-116,-1 0 97,-1 0 17,1 0-30,-2 2 15,2-2-54,-1 2 36,0 1-42,1 1 57,-2 3 2,1-2-17,0 2 13,0 0 2,0 2 31,0-2-15,0 2 11,0-1-18,-1 1-7,2 0 17,0 0-17,-1 1 8,2-1-8,-2 1 6,1-1-38,1 2 37,0-1-36,1 1 39,-1-1-25,2 3 12,-2 1-15,1-2 20,1 2 30,0 0-23,0 0 20,1 0-27,0 2-3,0-4 9,-1 4 2,2 0-3,-1 0 3,0-1-9,0 3 12,1-2-1,-1 1 6,1-1-7,1 0-25,-1 0 13,1 0-15,0-2 25,-1 1 30,1 1-22,0 0 21,0 0-81,0 1 35,0-1-30,0 0 44,0 0 4,0 0-5,0 1-1,0-1-1,1 1 4,-1-1-7,1 0 4,1 0 61,0-2-46,1 2 58,0-2-70,1 2-35,0-2 24,-1 0-27,1 0 43,0 0 6,1 1-17,-1 0-11,1-1-18,-2 0-7,2 0 6,-2-2 11,1 0-9,-1 1 8,1-1-11,-1 0-1,3 0 1,-3 2 1,1-3-5,0 3-14,0-2 9,0-1-8,0 1 25,0-1-5,1-1 5,-1 1 10,1-1-14,-1-1 14,0 0-18,0 0 26,1 1-19,-1-3 21,0 4-26,0-4 2,1 0-1,0 0 9,1 0-31,-1 0 24,0 0-24,0-2 25,1 4-13,0-4 11,2 4-12,-2-2 0,1 2 7,0-1-12,0 1 13,2 0-23,-2 0 16,0 0-19,0-1 22,-1 1-2,1-2 2,0 0-1,-1 0 1,0-2 27,0 1-20,-1-1 18,1 0-23,0-1-1,1-1 2,-1 1 15,0-2-13,1 1 13,-1 1-14,0-3 4,2 3-3,-1-1 8,0-1-6,1 2-39,0-1 27,2-1-32,-1 1 40,0-1-2,0 2 0,1-3-5,0 1 2,-1 2 1,1-4-1,1 1-25,0-1 18,-1 2-22,1 0 27,0 0-23,0-2 16,-2 0-17,1 0 20,0 0 20,0 0-16,-2 0 15,1 0-21,0 0 20,-1-2-15,0-2 16,0 1-20,0-4 2,1 0 1,-1 0-14,0 0 13,0-2-14,1 0 18,0 2 12,-2-2-8,1 1 7,-1-1-12,0-2 20,1 1-14,-2-1 15,1-1-21,-1 0-18,0-2 12,0 0-12,1-4 19,-1 1 1,1-5 4,-1 3-30,0-2-6,0 0-4,-1-2 5,1 2 12,0-2 6,-1 1-9,0-3 6,0 2-9,1-5 3,0 2-5,0-2 8,0 0 30,-1-1-22,1 1 23,-1 2 8,-1 0-25,1-1 29,-1 1-11,1 1-14,-1 3 16,-1-3-18,0 2 12,-1-1-5,1 1 9,-1 0-10,-1-2-24,1 1 21,-1 1-19,0-2 24,-1 3 2,1-1-2,-1 0 0,0-2-24,0 1 16,0-1-18,0 2 21,-1-1-5,1 1 2,-2 0-6,0 2 33,0-2-24,-1 2 25,0-2-26,-1 1 22,1 1-14,-1-2 16,-1 2-18,1 0-16,0 1 12,0 1-13,-2 1-15,2 3 22,-2-1-23,0 2 7,-2-2 14,1 4-18,0-2 21,-1 1-7,1 1 4,-2 0-9,2 1 9,-1-1-11,0 1 7,-1 1-8,0-1 8,0 3-4,0 1 4,0-2-2,-2 0 1,2 2 2,-2 0-1,1 2-25,-1 0 18,1-1-20,0 3 25,1-3-1,-1 1 0,0 2-2,1-1 1,-1 1 5,-1-1-4,0 1 3,0 1-4,0-2 5,-1 3-3,1-1 5,0 2-2,-2-2-3,2 2 5,-2 0 23,0 0-20,1 0 23,-1 0-28,-1 2 29,0-2-21,1 3 23,-3 3-28,1 2 24,-1 3-17,-2 1 22,-1 6-25,-1-1 48,-1 3-35,-1 1 39,-2 2-58,1-1 18,-1 3-16,1 0-62,0-3 14,4-1-71,-1-1 77,5-4-252,0-1 98,4-1-177,2-3 170,3-2 64,1-4 32,3 0-22,-1-1-710,5-1-161,1-1-695,5-4 39,6 0-1,4-3 1</inkml:trace>
  <inkml:trace contextRef="#ctx0" brushRef="#br0" timeOffset="29.997">1035 4495 9127,'-5'0'383,"2"0"-328,1 0 45,1 0 28,0 0 165,-1 0-102,2-2 93,-1 2-176,1-3 77,0 1-82,0 0 94,0-1-115,0 1 136,0 0-99,0 0 99,0 1-62,0-1 53,0 0-19,0 0-18,0 0-108,1 1-31,0-1-16,2-2 9,1 3 3,0-1 3,1 0 75,1 0-52,0-1 64,2 1-93,1-1 28,0-1-21,0 2 24,2-1-13,-1-1 5,1 1-13,0 1-6,1 0 17,-1-1-18,0 1 19,2 0-8,-3 2 2,2-1-5,-1-1 40,2 2-9,-1-2 15,0 0-16,1 1-19,-2-1 4,1 2 3,0-2-3,-1 0 3,1 1-3,-1 1-3,2 0-80,-1 0-19,1 0-11,0 0 24,0 0 47,0 0 17,1 0-23,-2 0 26,1 0-18,1 0 12,-1 0-26,1 0-46,1 0 31,-1 0-33,2 0 51,0 0 5,-1 0-6,3 0 4,-2 0 52,2 0-35,-1 0 37,1 0-50,-2 0 67,2-2-47,-1 0 51,1 0-59,0 1-33,-1-1 31,1-2-29,-1 4 16,0-1 11,2 1-7,-3 0 15,2 0-72,-1 0 48,-1 0-60,1 0 33,0 0 23,0 0-28,-1 0 26,3 0-3,-3 0-7,3 0 4,-2 0 0,2 0 110,-2 0-78,2 0 82,-1 0-100,0-2-2,1 2 8,-1-2-6,2 0 157,-2-1 33,1 1 25,0-2-83,1 3-82,-1-1-48,1-2 69,-1 3-124,1-1 93,-1 0-95,-1 0 116,-1 1-8,1 1 1,-2-2-5,0 0-99,-1 2-19,0-2-18,0 2 22,-1 0 50,0-1 19,0 1-32,0-2 42,-1 2-17,1 0 18,-2 0-11,1 0 26,-2 0-17,1 0 19,-2 0-22,0 0 24,0 0-15,-1 0 17,0 0 66,-1 0-66,1 0 73,1 0-90,-2 0 7,1 0-6,-2 0 11,3 2 55,-2-2-27,0 0 34,0 1-48,1-1-123,-1 0 88,0 2-88,0-2 120,-1 2-5,1-2 6,0 0-17,-1 2-135,-1-2 89,1 0-110,-1 0 119,0 0 2,2 0-30,-2 0 28,-1 0 157,1 0-70,-1 0 146,0 0-170,1 0-10,0 0-31,-1 0 6,0 0 3,1 0 12,-1 0-9,1 0 18,-1 0-61,1 0-2,0 0-17,-1 0 10,0 0 10,1 0-6,-1 0-9,1 0 10,0 0 16,-1 0 8,0 0-8,1 0 2,-1 0-2,1 0 1,-1 0-2,0 0 12,0 0-8,0 0 8,0 0-3,0-2-3,-1 2 5,0 0-6,1-2 14,-1 2-10,-1 0 10,2 0 19,-2-2-21,1 2 22,-1 0-28,-1 0 4,1 0-1,-1-1 2,1 1 1,-1-2-16,0 2 13,1-2-11,-1 2-28,0 0 28,0 0-29,2 0 37,-1 0-11,0 0 7,0 0-13,0-2 17,0 2-8,0-1 7,1 1-10,-1 0 4,0-2-4,0 2 3,1-2 31,0 2-16,-1-2 23,0 2-27,1 0 18,-1-1-17,1 1 21,0 0-24,0 0 7,-1-2-6,1 2 7,0-2-17,1 2 13,-1 0-12,0-2 12,1 2-1,0-1-1,-1 1 1,2-2-16,-2 2 19,3-2-18,-3 2 21,2 0-21,-1-2 10,0 2-11,0-1 12,-1 1-8,0 0 5,2 0-5,-2 0 44,-1-2-25,1 2 27,-2 0-36,1-2 49,-1 2-34,-1 0 37,1-2-1477,-1 2 478,0 0-1220,0-3 837,0-4 0,0-2 0</inkml:trace>
  <inkml:trace contextRef="#ctx0" brushRef="#br0" timeOffset="30.997">14440 2873 9893,'12'-7'-98,"-6"2"474,0-2-180,1 0 123,1-2-118,0 0-62,-1 0 50,0 0-55,-1 2 46,1-1 0,-1 1 20,1 0-15,-1 0-296,-1 1-481,1-1-93,-2 4-173,1-3 346,0-1 130,1-3 0,0-4 1</inkml:trace>
  <inkml:trace contextRef="#ctx0" brushRef="#br0" timeOffset="31.997">13302 3192 10813,'-15'0'-1656,"9"0"1704,-2-1-68,1 1 235,0 0-128,-1-2 135,0 2 40,1-2 13,0 0-31,0-1-119,1 1 13,-2-1 79,2-1-46,0 2 54,1-1-79,0 1-62,0 0 61,0 0-57,0 1 88,0-1-172,0 0 118,1 2-125,-1 0 155,1 0-156,-1-2 101,0 2-119,-1 0-20,0 0 110,1 0-116,-1 0 97,-1 0 17,1 0-30,-2 2 15,2-2-54,-1 2 36,0 1-42,1 1 57,-2 3 2,1-2-17,0 2 13,0 0 2,0 2 31,0-2-15,0 2 11,0 0-18,-1-1-7,2 1 17,0 0-17,-1 2 8,2-3-8,-2 3 6,1-2-38,1 1 37,0 1-36,1-1 39,-1 1-25,2 1 12,-2 2-15,1-2 20,1 2 30,0 0-23,0 0 20,1 1-27,0 0-3,0-2 9,-1 2 2,2 1-3,-1 0 3,0 0-9,0 1 12,1-1-1,-1 2 6,1-2-7,1-1-25,-1 1 13,1 0-15,0-2 25,-1 2 30,1 0-22,0-1 21,0 1-81,0 2 35,0-2-30,0-1 44,0 1 4,0 0-5,0 1-1,0-1-1,1 2 4,-1-2-7,1-1 4,1 1 61,0-2-46,1 2 58,0-2-70,1 2-35,0-2 24,-1 0-27,1 0 43,0 0 6,1 2-17,-1-2-11,1 0-18,-2 0-7,2 0 6,-2-2 11,1 1-9,-1-1 8,1 0-11,-1 0-1,3 1 1,-3 1 1,1-4-5,0 4-14,0-1 9,0-3-8,0 2 25,0-1-5,1 0 5,0-1 10,-1 1-14,0-3 14,0 1-18,0 0 26,1 1-19,-1-2 21,0 2-26,0-3 2,2 0-1,-2 0 9,2 0-31,-1 0 24,0 0-24,0-2 25,1 4-13,0-4 11,2 4-12,-2-2 0,1 2 7,0 0-12,0 0 13,2-1-23,-2 1 16,0 0-19,0 0 22,-1-1-2,1 0 2,0-1-1,-1 0 1,0-2 27,0 0-20,-1 0 18,1 1-23,1-3-1,-1 1 2,0-1 15,0-1-13,1 1 13,-1 1-14,0-2 4,2 1-3,-1 1 8,0-3-6,1 3-39,0-1 27,2-1-32,-1 2 40,0-2-2,0 1 0,1-1-5,0 0 2,-1 1 1,1-3-1,1 2-25,0-2 18,-1 2-22,1-1 27,0 1-23,0-2 16,-2 0-17,1 0 20,0 0 20,0 0-16,-2 0 15,1 0-21,0 0 20,-1-2-15,0-1 16,0-1-20,0-3 2,1 0 1,-1 0-14,0 0 13,0-2-14,1 1 18,0 1 12,-2-2-8,1 0 7,-1 0-12,0-1 20,1-1-14,-2 1 15,1-3-21,-1 1-18,0-2 12,0 0-12,1-4 19,-1 1 1,1-4 4,-1 2-30,0-3-6,0 1-4,0-1 5,-1 1 12,1-2 6,-1 0-9,0-2 6,0 3-9,1-7 3,1 3-5,-2-2 8,1 0 30,-1 0-22,1 0 23,-1 1 8,-1 1-25,1 0 29,0-1-11,-1 3-14,0 1 16,-1-2-18,0 3 12,-1-3-5,1 2 9,-1 0-10,-1-1-24,1-1 21,-1 2-19,0-1 24,-1 1 2,1 0-2,-1 0 0,0-1-24,0-1 16,0 1-18,0 1 21,-1-2-5,1 2 2,-2 1-6,0 1 33,0-2-24,-1 2 25,0-2-26,-1 0 22,1 2-14,-1-2 16,0 2-18,-1 0-16,1 2 12,0-1-13,-2 3-15,2 1 22,-2 0-23,0 2 7,-2-2 14,1 4-18,0-2 21,-1 2-7,1 0 4,-2-1-9,2 3 9,-1-3-11,0 3 7,-1-1-8,0 1 8,0 1-4,0 2 4,0-2-2,-2 0 1,2 2 2,-2 0-1,1 2-25,-1 0 18,1 0-20,0 1 25,1-1-1,-1 0 0,0 1-2,1 1 1,-1-1 5,-1 1-4,0-1 3,0 2-4,0-1 5,-1 1-3,1 0 5,0 2-2,-2-2-3,2 2 5,-2 0 23,1 0-20,-1 0 23,0 0-28,0 2 29,-2-2-21,2 4 23,-3 1-28,1 4 24,-1 1-17,-2 3 22,-1 4-25,-1 1 48,-1 1-35,-1 2 39,-1 2-58,-1 0 18,0 1-16,1 1-62,0-2 14,4-2-71,-1-2 77,5-3-252,0 0 98,4-2-177,2-4 170,3-1 64,1-4 32,3 1-22,0-3-710,3 1-161,2-3-695,5-2 39,6-1-1,4-3 1</inkml:trace>
  <inkml:trace contextRef="#ctx0" brushRef="#br0" timeOffset="32.997">12266 3284 10622,'-4'-6'360,"2"5"-286,1-1-10,0 0-8,-1 0-22,1 1 167,0-1-107,0 2 109,1-2 70,-1 0-148,1 1 192,-1-1-157,1 0-9,0 0 28,0 1-63,0-1 45,0-2-28,0 2-126,0-3-59,1 2-32,0-1-118,1 1 90,1-3-32,-1 3 53,2-2 97,-1 3 27,0-3-31,-1 3 0,0 0-1,0 0-3,0 1 9,0 1 7,-1-2 272,0 2-57,0-2 114,0 2-71,0 0-185,0-2 80,0-1-89,1 1-47,0-1 33,2-1-21,-1 2-23,3-1-9,-2-1-13,1 1 19,1 1-56,0-2 84,2 3-88,0-3 89,0 2 20,2 2-64,-2-1 40,2 1-89,1 0 75,-1 0-101,1 0 89,0-2 88,2 2-46,-1 0 108,0-2-73,2 0-34,-1 1 39,1-1-45,1 0-8,1-1 16,1-1-7,1 1 0,0-1-49,1 1 28,0-3-31,0 3-33,-1-1 61,3 1-68,-2-1 82,2 1-52,0 1 33,1 0-42,1 1 40,0-3-8,1 2 3,-1 1-8,2-1 7,-2 2-14,1-4 8,0 3 67,-2-1 83,2-2-33,0 2 28,-1-1-90,1-1-27,-1-1 17,0 2-34,0-3-2,-3 3-3,3-1 11,-3 1-53,0-1 39,-1 3-42,0-1 44,-2-2-2,1 3 2,0 1-8,-1-4 6,0 4 13,-1-2-10,0 1 12,-1-1 8,-1 0-18,1 0 20,-1 1-19,0-3-8,0 2 8,0-1-6,0 1 8,1 0-3,-1-1 4,0 3-2,0-2 3,0 0-2,2 0 1,-2 2-51,1 0-2,2 0-11,-2 0 14,2 0 56,-1 0-19,0 0 18,1 0-23,-1 0 50,0 0-37,-1 0 39,0 0-45,1-1 0,-1-1 4,1 0-4,-2 0 35,1 1-24,0-3 35,-2 2-30,1 1-21,0-1 15,-1 0-23,1 0-26,0 1 38,-1-1-40,0 2 44,1-2-34,-2 0 19,1 2-23,0 0 48,-1-1-12,-2 1 10,2 0-17,-3-2-5,1 2 3,-3 0-5,3 0 43,-3 0-7,1-2 17,0 2-15,-1-2-41,0 1 20,1 1-18,-1-2 24,-1 2-9,1-2 7,0 0-6,0 2 5,0-1-2,1 1 0,-1-2-1,0 0-44,0 2 31,0-2-37,-1 2 29,0-1 9,-2 1-9,1-2 14,-1 0 12,0 2-12,-1-2 12,1 2-15,-1 0 12,1-1-8,-1-1 9,2 0-8,-1 2-1,1-2 2,-1 2-2,1-3 1,1 3 0,-1-2 5,-1 2-7,1-2-2,0 2 0,0 0-2,0-1-24,-1 1 20,0 0-23,0 0 28,-1 0 7,0 0-6,0 0 6,-1 0-18,0 0 7,1 0-6,-1 0 8,0 0-3,1 0 3,0 0-5,0 0 3,0 0-4,1 0 3,1 0-1,-1 0 32,1 0 9,0 0 2,0 0-7,1 0 3,0 0 5,0 0 4,-1 0-32,0 0-4,-1 0-21,0 0 32,-1 0-5,-1 0 10,0 0-4,0 0-143,-1 0 104,0 0-123,0 0 138,0 0 40,0 0-37,1 0 40,0 0-48,0 0 0,2 0 1,-2 0-1,0 0 22,0 0-15,0 0 19,0 0-294,-1 0 151,0 0-515,-1-2-79,1-2-117,-1 2-80,0-3 253,0 0 224,0-2-338,0 0 46,3-5-373,2-2 0,2-4 1</inkml:trace>
  <inkml:trace contextRef="#ctx0" brushRef="#br0" timeOffset="33.997">14541 3157 10813,'-16'9'-1144,"10"-6"1287,3-3 356,0 4-246,0 0-42,0 3-100,0 1-17,-1 6 95,1 4-63,-1 1 57,0 6-71,1 1 84,0 6-60,0-1 65,2 3-208,1 1 93,0 2-81,0 1 123,1-1 5,2 4-11,-1-5-4,3 3 13,-1-4-414,1-2 89,-1 1-283,1-4-50,0-2 191,0 0-158,1-4 174,0-1 71,-2-3 73,1-5-53,-1-2-132,-1-3-60,0-3 66,-1-3 129,0-1 226,-1-3 0,0 2 0</inkml:trace>
  <inkml:trace contextRef="#ctx0" brushRef="#br2" timeOffset="34.997">8038 3626 13538,'-2'9'0,"0"-2"0,-1 1 0,1-1 0,0 2 0,-2-2 0,2 0 0,-1 2 0,0-2 0,0 0 0,0-2 0,0 2 0,0 0 0,0-1 0,-1-1 0,1 0 0,0 1 0,-1-1 0,0 0 0,0-1 0,0 1 0,1-2 0,-1 1 0,0-1 0,0-1 0,1 2 0,-1-3 0,0 1 0,1 0 0,-2 0 0,1-2 0,0 1 0,1-1 0,-1 0 0,1 0 0,-1-1 0,1 1 0,-1-2 0,1 0 0,-2 0 0,2-1 0,0 1 0,0-1 0,0-1 0,0 1 0,0-1 0,1-1 0,-1 1 0,1-1 0,-1 0 0,1-1 0,0 1 0,0-2 0,0 2 0,-1-2 0,2 2 0,-1-2 0,1 0 0,0 0 0,0-2 0,0 2 0,0 0 0,0-2 0,1 2 0,-1-2 0,1 2 0,0-2 0,0 1 0,0-1 0,1 0 0,-1 2 0,1-2 0,0 0 0,0 1 0,0-1 0,0 0 0,1 0 0,-1 2 0,2-1 0,-1-1 0,-1 0 0,1 2 0,1-2 0,-1 2 0,0-2 0,1 2 0,-1 0 0,1-1 0,0 1 0,0 0 0,0 1 0,0-1 0,0 0 0,0 2 0,2 0 0,-2-1 0,0 1 0,1 0 0,-1 0 0,1 1 0,0-1 0,-1 1 0,1 1 0,0-1 0,1 3 0,-2-3 0,1 2 0,0 1 0,-1-1 0,1 0 0,0 2 0,0-2 0,-1 2 0,1 0 0,-1 0 0,2 2 0,-2-2 0,1 2 0,-1 0 0,1-1 0,-1 3 0,0-2 0,0 1 0,0 1 0,0-1 0,0 1 0,-1 1 0,2-2 0,-2 3 0,1-1 0,-1 0 0,0 0 0,0 2 0,0-1 0,0 1 0,-1-2 0,1 2 0,-1 0 0,0 0 0,0 2 0,0-2 0,0 0 0,0 2 0,-1-2 0,1 2 0,-1-2 0,0 1 0,0 1 0,0 0 0,-1 0 0,1-2 0,-1 1 0,0 1 0,0 0 0,0 0 0,0 0 0,-1-1 0,1-1 0,-1 2 0,1 0 0</inkml:trace>
  <inkml:trace contextRef="#ctx0" brushRef="#br2" timeOffset="35.997">7648 3454 10909,'0'-41'918,"2"27"-626,-1 6-308,2 1 70,0 3-243,-1-1 307,0 3 12,0 0 162,0 1-30,-1 1-228,1 3 209,-1 4-206,0 7 232,0 4-63,-1 8-8,0 0-10,0 10-167,1-5 48,0 6-168,0-4 175,0 4-150,1-2 121,-1 4-144,1-4 182,-1 2-17,0-2 109,0-2-117,0-3-499,0-2-499,-1-3-202,1-2-19,0-4 415,1-1 188,0-3 0,2 1 1</inkml:trace>
  <inkml:trace contextRef="#ctx0" brushRef="#br0" timeOffset="36.997">2205 3712 11886,'0'10'0,"-1"3"0,1-3 0,-1 3 0,0-3 0,-2 2 0,2-1 0,-1 1 0,0-1 0,-1-1 0,1 1 0,-1-1 0,0 1 0,-1-1 0,1-1 0,-1 2 0,0-3 0,0 1 0,-2 0 0,2 0 0,-1-2 0,0 2 0,0-2 0,0 0 0,-1 0 0,1-2 0,-2 2 0,1-2 0,0 0 0,0-1 0,0 1 0,0-1 0,-2-1 0,2-1 0,-1 2 0,1-3 0,-1 1 0,1-2 0,-2 2 0,2-2 0,-1 0 0,0-2 0,1 2 0,-1-2 0,0 1 0,0-3 0,1 2 0,-1-1 0,1-1 0,0-1 0,-1 1 0,1-1 0,0 0 0,0-2 0,1 2 0,-1-2 0,1 0 0,-1 0 0,1-2 0,0 2 0,1-2 0,-1 0 0,1 0 0,0 1 0,0-3 0,1 2 0,-2-1 0,2-1 0,0 1 0,1-1 0,-1 1 0,1-1 0,0-1 0,1 1 0,-1-1 0,1 2 0,0-3 0,1 3 0,-1-3 0,1 3 0,0-2 0,1-1 0,-1 3 0,1-2 0,0 1 0,1-1 0,-1 1 0,1-1 0,0 1 0,1 1 0,-1-1 0,1 1 0,0-1 0,2 1 0,-2 1 0,1-2 0,0 3 0,0-1 0,1 0 0,-1 0 0,1 2 0,0-2 0,1 2 0,-1 0 0,1 0 0,-1 2 0,1-2 0,0 2 0,0 0 0,1 1 0,-1-1 0,0 1 0,1 1 0,-1 1 0,1-1 0,0 1 0,0 0 0,-1 2 0,1-2 0,0 2 0,-1 0 0,2 2 0,-2-2 0,1 2 0,-1 0 0,1 1 0,-1-1 0,2 1 0,-2 1 0,0 1 0,0-1 0,0 1 0,0 0 0,1 2 0,-2-2 0,1 2 0,-1 0 0,0 0 0,0 2 0,0-2 0,-1 2 0,2 0 0,-2 0 0,0-1 0,0 3 0,-1-2 0,1 1 0,-1 1 0,0-1 0,-1 1 0,1-1 0,-1 1 0,0 1 0,-1-1 0,2 1 0,-2-1 0,0 1 0,-1-2 0,1 3 0,-1-1 0</inkml:trace>
  <inkml:trace contextRef="#ctx0" brushRef="#br1" timeOffset="37.997">6378 3547 10813,'0'-21'189,"0"14"26,0 2 104,0-1-42,0 3-1,0 1-78,-1 4 57,-1 0-99,-1 6 16,-1 3-13,-1 6-101,-1-1 63,2 4-84,1 1 108,0-2 11,1 0-10,1 0-25,1 1 8,0-6-244,1 2 76,1-4-190,3 0-128,1-3 86,4-2-114,0-5 115,1 1-293,2-3 53,-1 0-186,1-1-76,1-3 278,-1-1-49,-1-4 274,-1-5 190,1-2-1,-1-3 1</inkml:trace>
  <inkml:trace contextRef="#ctx0" brushRef="#br2" timeOffset="38.997">13507 3638 10813,'-12'0'0,"5"0"0,2 0-43,0 0 51,0-2-29,0 1 145,0-1-129,0-2 185,0 1-92,0-1 120,0 3 19,1-1-24,-1 0 1,1 2-171,-1 0 54,1 0-165,-2 0 167,1 4-81,0 1 56,0 5-53,0 3-69,2-1 111,0 2-48,2 0 86,0 0-70,1 0 39,1 2-38,2-2-20,3 2 70,3 0-79,4-1 80,1 1-108,2 2 85,2-1-99,-2 1 114,3 3-222,-4-2 54,2 4-198,-4 0 86,-2 0-32,-3 1 102,-1 1-16,-3 1 211,-3-1-101,-3-1 86,-2 1 101,-7-2-40,-1-2 175,-3-4-185,-3-1-19,3-5-100,-3-4 49,3-4 107,1-1 247,1-4 12,3-5 104,2-7-272,3-9-7,3-5-124,1-5 88,4-4-389,4-3 103,3-4-251,4 0-179,4 0 202,0 0-235,1 4 227,-1 1-171,0 1 56,-1 2-121,-2 5 67,-3 1 233,-2 5-40,-2-1 151,-1 3-1,0-3 1</inkml:trace>
  <inkml:trace contextRef="#ctx0" brushRef="#br1" timeOffset="39.997">6514 3564 10813,'-14'-19'420,"7"10"-4,1 4 3,-1 0-1,2 3-31,1 0-96,1 2-22,0 6 23,1-1-30,1 11-127,1 3-31,-1 6 29,1 4-225,0 3 195,0 1-238,1 2 210,-1 4-307,1-4 194,0 4-270,0-2-541,0 1 228,0-3-472,-1 0 397,0-3 146,-1-4-27,0-5-1,-1 0 1</inkml:trace>
  <inkml:trace contextRef="#ctx0" brushRef="#br1" timeOffset="40.997">6102 3614 10813,'-11'0'-469,"6"0"456,-1 0 36,2 0 121,0 0 15,0 0-68,0 0-21,1 0-64,0 0 37,1 0 43,0 0 606,1 0-542,2-2 519,2 2-592,4-4 38,0 3-2,3-5 26,1 1-18,-1 0-77,1 0-118,1 1-39,-1 1-53,0-1 64,0 4 79,0-2-15,-3 2 95,0 0-156,-1 0 109,-1 2-128,-1 0 221,-2 1-88,-1 4 83,0 0-98,-2 4 97,-1 1 20,-1 2 11,-3-2-6,-1 4-92,-2 0 30,0 2-21,-1-3-10,-1 1 6,2 0 2,0-2 18,1-2-73,1-1-37,1-2-4,2-4-66,0 0 56,2-1-8,1-3-10,3 1 94,-1 0-52,4-2 39,2 0 42,2 0-43,2-2 65,2 0-83,-1 1 28,1-1-5,-2 2 6,0 0-7,-1 0 25,0 3-19,-3 3 24,-1 2 87,-3 5 38,-1 4 0,-1 1-21,-3 1 49,-1 4-22,-4 0 138,-3 0-122,-3-1 156,-2 0-88,-1-1 157,-1-4-268,1-3 57,0-2-145,-1-3 96,2 0 18,0-4-37,0-1-19,3-2-802,0-2 94,1 0-470,1-2 431,3-3-354,1-4 267,2-2-420,1-1 468,1-2 235,2-2 133,2-1 117,3-3-1,3-1 1</inkml:trace>
  <inkml:trace contextRef="#ctx0" brushRef="#br2" timeOffset="41.997">13086 3740 9502,'-6'4'-967,"3"-4"1011,0 0-18,0 0 18,1 0-16,-1 0 20,2 0-18,-1 0 56,1 0-46,0 0 162,0-2-133,1 0 92,0 0-12,0-1 29,0 1 5,0-2-25,0 3-4,-1-1 30,0-2 13,1 3-18,-1-1-39,0 0-32,1 0 51,-2-1-104,2 1 63,0-1-60,0-3 78,2 3-121,1-4-19,1 2-15,3-2-87,1 1 81,0-1-27,3 2 30,0-2-16,0 2-23,1-1-13,0 3-8,0-1 106,-2 3-20,2 1-15,-3 0-28,0 0 5,-1 0-17,-1 1 46,1 3 3,-2 5-2,0 3 6,-2 6-23,-1 3 10,-1 3-9,-1 4 13,-2 6-61,-1 1 45,-4 3-47,-2 1 60,-4 0-14,0-3 8,-1 0-12,-1-1 23,-1-4-9,1-3 5,-2 0-10,2-5 33,-2-2-23,2-3 24,-1-4 68,3-4 26,0-3 6,3-3-14,1 0 1,1-6 42,1-2 0,3-5 4,1-5-148,1-3 53,3-2-46,1-2 68,6 1-17,1-1 37,5 2-30,2 1-85,1 4-43,1 4-8,0 1-115,-1 4 183,2 1-103,-3 4 99,3 4-189,-5-1 14,3 8-165,-4 1 31,1 4-10,-3 0 71,-1-1 42,-1 1 92,1 0 31,-3-4-107,-1 1 13,1-5-78,1 1 0,0 0 1</inkml:trace>
  <inkml:trace contextRef="#ctx0" brushRef="#br1" timeOffset="42.997">290 3629 11748,'4'30'755,"-3"-5"-343,-1 10-171,-1 5-11,1 2-97,-1 4 33,0 0 19,-1-1-14,1 3 63,-2-3-442,2-1 123,-2-2-297,1 1 209,-1-7-281,0 0 121,1-7-259,0-4 229,0-4-364,1-5 239,1-6-340,-1-4 344,1-3 0,-1-1 1</inkml:trace>
  <inkml:trace contextRef="#ctx0" brushRef="#br1" timeOffset="43.997">637 3758 8519,'7'0'225,"-4"0"-171,-1-2 7,0 0-5,1-1 1,0-1-1,-1-1 7,1-1 143,-2-1 59,2 0 145,-2 0-127,1 2 144,-1-4-165,1 4 147,-1-2-116,0 0-12,0 2-62,0 0-1,0-1-91,-1 3 53,0-1-53,0 2 277,0 1-122,-1-1-103,-2 4-205,-4-1-163,-1 7 14,-4 4 121,-1 4 32,-1 5 59,-1 3 21,-1 1 126,0 3-11,2 0 36,0 2 92,0 0-71,4-2 22,2 2-41,3-6-76,1 1-17,2-4 88,1-2-64,4-3 181,3-2-192,5-5 102,6-4-221,2-1 5,4-6-19,2 0-334,1-5 70,1-4-200,-1-4 186,0-1-362,-2-2 152,-2 1-299,-2-1 292,-3 1 141,-3-1-21,-2 1-164,-3 2-77,-2 0-155,-3 1 0,0-2 1</inkml:trace>
  <inkml:trace contextRef="#ctx0" brushRef="#br1" timeOffset="44.997">11912 3768 11521,'-2'44'851,"0"-14"-689,-2 5-4,1 7-103,0 5 42,-1 6-160,0-2-86,-1 2 93,2-4-158,-1 0 230,0-2-393,1-4 177,2-3-280,0-9 210,0-2-259,1-8 106,-1-4-211,1-6 256,0-6 118,1-9 48,1-3 0,1-8 0</inkml:trace>
  <inkml:trace contextRef="#ctx0" brushRef="#br1" timeOffset="45.997">12084 3894 8216,'-6'-7'3235,"3"6"-2775,0-1-64,1 2-123,-1-2-8,-2 2 37,0 2-110,-1 1 3,-2 8-30,-1 5 20,-2 7-34,1 5 0,-1 2-22,0 5 51,0 2-47,2-1-61,3 1 1,1-3-166,2-3 161,1-6-182,3-2 165,1-8-38,3-1 127,4-7-61,5-3-143,0-4-196,2-7-57,2-7-40,1-4-305,0-6 157,0-1-262,1-3 283,-2 0-44,1 0-24,-2 0-191,-1 0-1,1 0 1</inkml:trace>
  <inkml:trace contextRef="#ctx0" brushRef="#br1" timeOffset="46.997">11773 3914 8847,'2'-7'108,"-1"3"524,-1 1 551,-1-3-495,0 3-221,0 1-150,0 0-55,0 1-140,-1 1 134,1 0-127,-1 0-77,0 0 20,-1 5-213,0 4 217,0 5-131,-1 3 110,0 6-147,1 0 87,1 3-76,0-1 1,0 1 41,1-3-210,1 0 177,0-4-216,2-1 198,1-4-112,1 0 79,4-5-40,-2-2 42,3-2-102,-1-2 58,3-3-204,-2-3-83,2-4 40,-1-4-130,2-4 228,-1-3 30,0-5 113,1 0 0,1-1 0</inkml:trace>
  <inkml:trace contextRef="#ctx0" brushRef="#br2" timeOffset="47.997">6801 4045 9502,'6'-1'-652,"-4"-1"1201,-1-2-283,0 1-125,-1-1 29,0 3-88,0-1 128,-1 2-143,-1-2 29,0 2-30,-1 0 37,0 0-127,1 0 91,0 0-98,-1 0 119,1 0 6,0 0-7,0 0 3,0 0-99,0 0 14,0 0-36,-1 0 37,-1 0 21,1 0 4,-1 0-9,0 0-16,0 0 30,-2 0-33,0 0 37,0 0-19,0 0 14,-1 0-7,1 0 12,-2 0 4,1 2-4,0 0 2,0 3-48,0 0-60,0 0 28,-1 2-34,0-1 48,1-1 21,-1 0-26,1 2 21,-1-1 14,1-1-19,1 0 18,-2 0 46,0 1-33,-1-1 34,1 0-48,0 0 0,0 1 0,0 1 8,-1-4 30,1 2-25,0 1 27,1-3-31,0 3-28,-1-3 28,2 2-29,-1 1-77,1-3 77,-1 2-84,1 1 101,-1 1-75,1-2 45,0 2-52,-1-2 59,1 2 6,-1 0-21,-1 0 16,0 0 6,0 2-4,0-2 7,-1 2-17,-1 0 76,2-2-50,-2 3 62,2-3-37,-3 0-23,2 2 28,1-2-27,-1 0 40,0 0-25,-1 0 30,0 2-39,1-2-3,-1 0 7,0 0-5,0-2 81,1 2-78,1 0 78,-2-1-92,2 1 10,0 0 7,0-2-5,0 4-89,-1-1 74,0 1-78,-1 0 92,0 1-15,-2 1 6,0 0-12,0 1 5,-1-2 6,0 3-23,1-3 18,-2 2 16,1-1 88,0 0-45,-1 1 43,1-2-61,1 1-21,-1-1 28,2 1-19,0-1 2,0-1 3,0 2 2,1-1-43,0-1 34,0 2-33,-1-1 38,0 1-2,1-1 0,-1 1-2,1-1-48,1 1-3,-1-1-16,0 1 21,1 1 19,-1-1 10,0 1-11,-1-1 52,2 1-33,-1-2 33,0 3-42,-1-3 1,2 2 1,-2 1 3,0 3 0,-1-1 4,0 1-4,0 2 3,0-1-29,0 3 9,0 1-12,0-2 17,-1 2 3,2 2 4,-1-4-5,0 4 20,0-2-11,1 2 10,-3-2-16,3 2 6,-1 0-3,0-1 5,-1 1-5,2 2 2,-1-1-1,0-1 8,1 2 54,0-1 23,1 1-3,-2-1-6,2-1-79,-1 4 20,0-5-20,-1 5 34,0-1-9,-1-1 9,0 3-10,0-4-9,-1 4 6,1-1-5,1-3 8,0 3-5,0-5 1,0 5-9,0-1 37,-1 0-64,1 1 55,2-3-56,-4 3 0,4-3 27,-3 4-29,2-1 32,-2 1 1,2 0-6,-1 2 4,-1 0 58,0 1-43,0 1 45,-1 1-59,2-3-3,-1 2 1,-1-4-1,1 1 4,0 1 86,-1-2-60,1-1 71,0 1-50,-1-4-16,2 3 21,0-1-115,-1-3 61,2 1-63,1-1 84,0 0 5,-1 0-4,2 0 6,0-2-5,0 0-144,0 2 99,0-2-121,-1 2 64,0 1-64,-2 1 23,1-1-27,1 1 156,0-2-51,-1 1 48,2-1-32,0 0-8,0 0 12,-1 0-14,2-2-20,0 1 15,1-1-15,1 2 22,-2-2 6,1 0-3,1 0 20,0 1-9,0-1-90,1 1 60,0-1-86,-1 1 114,1-3-22,1 0 18,-1 0 89,1-1-76,0 0 81,-1-3-105,1 3 30,-2-2-19,2 0 28,0 1-29,-1 1 7,1-1-5,0 1 18,0-1-43,0-1-17,1 2 3,-1-1-2,0 1-64,0-1 81,1 3-98,0-3 136,-1 3-31,1-1 27,0 0-43,-1 0 129,-1 1-96,0 1 96,-1-2-113,1 0 60,-2 2-35,2-1 45,-2-1-54,2 0 0,-1-1 8,-1 0-1,2-4-45,0 0 35,1 0-32,-1 0 44,1-2 4,0 0-7,0 1-3,-1-3 28,1 1-25,0-1 23,-1 2-34,1-3 4,0 2-5,0-1 6,1 1 73,-1-2-156,0 1 137,-1 1-152,2-3 54,-1 3 37,1-2-40,0 1-7,-1-1 37,1 2-44,-1-1 41,-1 2 32,1-3-31,-1 3 23,1-3-36,0 2 6,-1-2-20,1-1 18,-1 1 81,1 0-136,0-2 136,-1 2-152,0-1 127,0 3-32,0-2 33,1 0-18,0-1-16,-1-1 17,1 2-24,0 0 70,-1 0-52,0-1 52,0 3-67,2-2-1,-3 1 4,2 1 0,-1-1 96,0 1-49,1-1 70,-3 4-79,2-3-10,-1 3-4,1-2 1,0 1-4,-1 1 5,1-4-4,-1 1 4,0-1 46,0 1-34,0-2 34,0-1-46,0 1 68,1-2-49,-2 0 56,1 0-22,0 0-23,0 0 29,0 0-33,0 0 7,-1 0-1,1 0 5,1-1-63,0 2 38,0-1-38,0 2 52,0 0-52,-1 0 36,1-1-41,-1 1 51,1 0-8,-1 0 5,0 0-22,-1 1-33,0-1 162,-1 0-128,1-1 150,-1 1-59,-1 0 20,-1-2 9,1 2-4,0-2-78,-1 0 17,1 0-11,-1 0-32,2 0 26,0 0-9,0-2 29,1 0-100,1-3 66,2 2-89,0-2-24,2-1 89,0-1-528,0 2 284,2-4-555,2 1 373,2-5-97,2-1 226,2 0 74,3-5 53,0 1 0,2-4 1</inkml:trace>
  <inkml:trace contextRef="#ctx0" brushRef="#br2" timeOffset="48.997">12238 4658 9421,'0'-14'323,"0"9"-306,0 0-131,0 1 185,0-1-125,0 1 111,0 1 11,0-1-26,0 2 21,0-1 14,0 1-12,-1-1 14,0 1-21,-1 0-5,-1 2-4,-1-2 7,-2 2-74,1 0 64,0 0-67,-1 0 81,-1 0-81,0 2 64,-2-2-67,2 2 135,-2 0-50,0 1 40,-1 1-57,0-1 6,0-1-3,0 1 3,0-1-34,-1 2 19,1-3-19,0 1 34,0 2-57,-2-1 44,1 1-46,-1-1 55,-3 1-37,1-1 29,0 4-36,-3-1-9,1 1 26,-3 0-38,0 1 46,-1 1-14,0 0 6,0 0-6,0 1 5,0-1 2,0 0 2,0 1 0,1-1-41,-1 0 30,2 0-38,0-1 42,1-1-47,-1 2 35,2-2-39,-1 2 137,0-2-71,1 4 72,-1-4-88,2 1 29,0 1-18,0 0 22,2 0-7,-1 0-13,0 1 18,1 1-16,0-1-21,-1 1 16,1-1-12,0 2 19,-1 1-55,1 1 41,1-2-49,-2 4 10,1-2 26,1 0-35,-2 2 37,1 0-17,-1-2 8,0 3-12,0 1 32,-1-1-8,-1 1 5,1 1-10,-2 0-5,1 1 4,-1 3-2,0-2 2,-1 5 60,0-1-43,-1 1 48,1 2-42,0 0-7,0 2 9,0 0-8,1 0-33,0-1 26,2 0-25,-2 0 31,4-2-2,-2 3 3,3-8 0,1 5-56,0-5 38,-1 3-46,2-4 53,0 0 18,-1 0-13,1 0 8,0 2 55,0-2-57,-2 0 59,0 2-64,0-2 26,-2 2-12,1 0 17,-1 3-58,0-3 24,0 3-23,1-1 36,-1 1-34,1-1 25,2-4-29,-2 3 34,3-1-5,0 0 5,1 0-13,-1-2 52,2 2-45,0-4 42,1 2-50,-1-2 21,3 3-13,-2-3 15,1 0-38,2 2 19,-2 0-16,2 2 25,-1-2-8,-1 2 7,1 0-7,-1 0 7,2-1-36,-1 1 27,1 0-32,-1-2-11,2 2 32,-1-2-46,0 2 53,-1-4-9,1 0 7,0 1-9,0-1-11,0 0 6,-1 1-9,0 1 12,0 0 11,0-2-11,-1 2 10,1-2-8,0 3 9,0-3-6,0 0 8,0-1-8,1 1 0,-1-1 6,0-1-4,1-1 4,0 0-5,0 0 2,1-1 7,-1-1-5,1 2 6,0 0-8,0 0-2,0-2 2,0 2-2,-1-4 2,1 5 17,0-2-12,-1 2 13,0-1 77,0 1-68,-1-1 74,1 2-93,-1-2-1,1 1 2,-1-1 2,1 0-25,0 0 26,0-1-24,1-1 34,0 0-55,0 0 41,0 0-44,0 1 50,-1 0-71,0 1 48,-1 0-52,0 0 51,1 1 8,-2 1-17,1 1 13,0-1-10,-1 1 7,0-1-8,2 1 32,0-3-20,0-1 21,1 3-25,0-2 16,0 0-11,-1-2 12,2 1-11,-1 0 12,0-3-7,1 0 9,-2-1-9,2-1-3,1-1 4,-1-2-3,0 0-76,1 0 55,-1 0-58,1 2 74,-1 0-1,0 1 1,-1 2-5,-1 1-80,0-1 53,0 0-59,-1 1 69,-1 2 45,2-2-41,-2 1 34,1-2 31,-1 2-50,0-2 58,1 1-68,-2-1 65,1 0-41,0-1 47,1-1-13,0-1-32,0 0 40,1-2-43,0 2 2,-1-2 1,2-2 1,0 2 3,0-2-22,0 2 17,0-2-18,0 2-1,0 0 16,0-1-19,0 3 20,0-2-13,0 1 7,-2-1-9,1 4-13,0-2 18,-2 3-21,0-2 24,-2 5-1,0-1 1,-1 0-2,1 1 0,0-1-36,0 2 26,0 0-30,-1-2 48,2 0-11,1-2 11,0-1-14,2-1 6,0-1-5,-2 0 5,2-2 10,0 0-11,0-2 13,1 2-15,-1 0 1,0 0-1,-1 0 4,1 0-2,-1 2 18,-1 0-13,1 2 12,-1-3-11,1 3-3,-1-2 3,0 1-2,0-1-19,-1 1 15,2-1-15,-1 2 18,1-2-59,0-1 42,-1 1-45,0 2 57,-1-3-1,0 3-2,1-2-1,0-2 7,-1 2-8,1-2 5,-1 0 17,2 0-20,0-2 22,1 0-26,0-1 24,0 1-16,1-3 20,0 1-6,0-1-11,1 1 15,-1-1-18,2 0 11,0 0-7,-1-1 8,1-1-7,0 2 0,-1-2 0,0 2-61,-1 0 42,1-1-45,-2 1 56,1 0 55,-1 0-42,0-1 43,0 1-44,-1 0-5,2 0 6,-1 0-8,1 1-54,0-1 40,0 1-40,-1 1 53,0 1 7,0-1-6,-1 3 5,0-2 53,-1 2-44,1-4 43,0 3-58,0-3 124,0 1 33,-1-1 14,1 1-37,-2-1-100,1 1-9,0 1 30,0 0-75,-1 2 66,2-1-62,-2 1 77,1-2-157,0 0 117,1 0-123,0 1-1,0-1-41,-1 0-22,-1 0 37,0 2 30,0-3 68,-1 3-100,-1-4 100,-2 3-47,1-1 37,-1-1-63,0-1-103,0-1-8,0 0-100,2-1 119,-1-1-149,1 0 75,2 0-131,1 0 93,3-1 23,0-5 30,0-1 0,1-3 1</inkml:trace>
  <inkml:trace contextRef="#ctx0" brushRef="#br0" timeOffset="49.997">12288 4781 9127,'-5'0'383,"2"0"-328,1 0 45,1 0 28,0 0 165,-1 0-102,2-2 93,-1 2-176,1-3 77,0 1-82,0 0 94,0-1-115,0 1 136,0 0-99,0 0 99,0 1-62,0-1 53,0 0-19,0 0-18,0 1-108,1-1-31,0 0-16,2-1 9,1 1 3,0 0 3,1 0 75,1 1-52,1-3 64,0 2-93,2-1 28,0-1-21,0 3 24,2-3-13,-1 1 5,1-1-13,1 2-6,-1 0 17,0-1-18,0 1 19,2 0-8,-3 2 2,2-1-5,0-1 40,0 2-9,0-2 15,0 0-16,1 1-19,-2-1 4,1 2 3,0-2-3,-1 0 3,1 1-3,0 1-3,0 0-80,0 0-19,1 0-11,0 0 24,0 0 47,0 0 17,1 0-23,-2 0 26,1 0-18,1 0 12,-1 0-26,1 0-46,1 0 31,-1 0-33,2 0 51,0 0 5,-1 0-6,3 0 4,-2 0 52,2 0-35,-1 0 37,1 0-50,-2 0 67,2-2-47,-1 0 51,1 0-59,0 1-33,-1-1 31,1-2-29,-1 4 16,1-1 11,0 1-7,-2 0 15,2 0-72,-1 0 48,-1 0-60,1 0 33,0 0 23,0 0-28,-1 0 26,3 0-3,-3 0-7,3 0 4,-2 0 0,2 0 110,-2 0-78,2 0 82,-1 0-100,0-2-2,1 2 8,-1-2-6,2 0 157,-2-1 33,1 1 25,0-1-83,1 1-82,-1 0-48,1-1 69,-1 1-124,1 0 93,-1 0-95,-1 1 116,-1-1-8,1 2 1,-2-2-5,0 0-99,-1 2-19,0-1-18,0 1 22,-1 0 50,0-2 19,0 2-32,0-2 42,-1 2-17,1 0 18,-2 0-11,1 0 26,-2 0-17,1 0 19,-2 0-22,0 0 24,0 0-15,-1 0 17,0 0 66,-1 0-66,2 0 73,-1 0-90,-1 0 7,1 0-6,-2 0 11,3 2 55,-2-2-27,0 0 34,0 2-48,1-2-123,-1 0 88,0 1-88,0-1 120,-1 2-5,1-2 6,0 0-17,-1 2-135,-1-2 89,1 0-110,-1 0 119,0 0 2,2 0-30,-2 0 28,-1 0 157,1 0-70,-1 0 146,0 0-170,1 0-10,0 0-31,-1 0 6,0 0 3,1 0 12,-1 0-9,1 0 18,-1 0-61,1 0-2,0 0-17,-1 0 10,0 0 10,1 0-6,-1 0-9,1 0 10,0 0 16,-1 0 8,0 0-8,1 0 2,-1 0-2,1 0 1,-1 0-2,1 0 12,-2 0-8,1 0 8,0 0-3,0-2-3,-1 2 5,0 0-6,1-2 14,-1 2-10,0 0 10,0 0 19,-1-1-21,1 1 22,-1 0-28,-1 0 4,1 0-1,-1-2 2,1 2 1,-1-2-16,0 2 13,1-2-11,-1 2-28,0 0 28,0 0-29,2 0 37,-1 0-11,0 0 7,0 0-13,0-1 17,0 1-8,0-2 7,1 2-10,-1 0 4,0-2-4,0 2 3,1-2 31,0 2-16,-1-2 23,0 2-27,1 0 18,-1-1-17,1 1 21,0 0-24,0 0 7,-1-2-6,1 2 7,0-2-17,1 2 13,-1 0-12,0-2 12,1 2-1,0-1-1,-1 1 1,2-2-16,-2 2 19,3-2-18,-3 2 21,2 0-21,-1-2 10,0 2-11,0-1 12,-1 1-8,0 0 5,2 0-5,-2 0 44,-1-2-25,1 2 27,-2 0-36,1-2 49,-1 2-34,-1 0 37,1-2-1477,-1 2 478,0 0-1220,0-3 837,0-4 0,0-2 0</inkml:trace>
  <inkml:trace contextRef="#ctx0" brushRef="#br1" timeOffset="50.997">602 5132 10813,'-1'-26'558,"0"15"-628,-1 1 204,0 1-58,0 2 58,-1-2 0,0 2-130,-1 2 175,1-2-99,-1 5 138,0-3-16,0 5 16,0-2-22,-1 0 0,0 2-104,-1 0-8,-1 2-95,-1 1 200,1 5-60,0 0 146,0 3-111,1-2-122,1 1 84,1-1-89,-1 1-22,3 1 96,1 1-107,1-1 147,2 1-17,3 0 15,2-1-26,4 1 8,2 0-106,4 1-6,-1 1-47,3 0-379,-1 2 133,0 1-253,-1 1 174,-1 3 49,-3 0 19,-1 3-30,-3 1 207,-2 0-31,-2 1 98,-2-1-66,-2-3 287,-2-1-61,-1-1 267,-5-4-286,0-1-26,-3-4-158,0-1 82,-2-4 385,2-1-1,0-2 239,0-1-203,-1-2-17,2-2-45,1-5 2,1-7-167,1-5-72,3-6-74,-1-6 34,3-2-116,1-3 28,1-4-83,4 5 44,1-7-180,1 7 38,2 0-111,0 6-30,0 3 131,-2 5-174,-1 2 227,-1 3-524,-1 4 250,0 3-385,-2 2-275,-1 3 452,0 1-397,-1 1 520,0-1 0,0-3 1</inkml:trace>
  <inkml:trace contextRef="#ctx0" brushRef="#br1" timeOffset="51.997">244 5134 10413,'0'-11'875,"0"8"-480,0 1-154,1 0 47,0 2-76,1 4 4,0 6-13,0 8-86,1 8-22,-1 8 16,2 4-168,-1 8 132,0-1-173,0 3 159,1-3-413,-1 1 166,0-2-288,1-5 181,-1-4 220,0-5-4,0-2 65,0-6-358,0-2-153,1-4-342,0-2-1,1 0 1</inkml:trace>
  <inkml:trace contextRef="#ctx0" brushRef="#br1" timeOffset="52.997">6087 5271 10813,'-9'0'-1163,"5"0"1375,1-2 390,1 0-246,-1-1-18,2-1-127,0-1 14,0-2-135,1 0-32,1 0 1,1 0 14,3-2 17,1 2-48,4-2-15,1 0-115,0-1 78,4-1-23,0 3 42,0-1-63,2 0 26,-1 4-158,0 0 126,-1 3 34,-1 0 18,0 0 48,-2 2-208,-2 0 71,-1 0-181,-1 4 168,-3 1 3,-2 4 87,-1 1-13,-2 3 170,-2 1-52,-2 0 166,-3 0-159,-4 0 157,-1-2-105,0 2 154,-2-2-116,1 1-39,2-4-35,0-1-35,2-1 46,2 0-28,3-3 85,0-1-63,2 1-246,2-2 11,0-1-199,2 1 79,3-2 166,3 0-35,3-2 88,3-1 48,0-2-61,3-1 51,-1 1-10,1 0-9,1 3 15,-2 0-23,1 2 9,-3 2-4,-1 0 38,-1 7-27,-4 3 119,-2 4-3,-2 5 10,-2 0 178,-4 3-118,-1 1 171,-4 0-165,-4-1 130,-3 1-108,-2-1 141,-2-3-102,0 0-49,0-3 14,1-1-77,0-2-17,1-3 6,1-2 18,0-1 33,3-4-702,1-1 106,3-2-515,-1-2-156,4-2 312,1-5-279,2-4 371,1-3 212,2-5 28,3-2 14,3-5 0,4-4 0</inkml:trace>
  <inkml:trace contextRef="#ctx0" brushRef="#br1" timeOffset="53.997">6500 5199 9572,'0'-11'1555,"0"9"-1206,0 1-133,-2 1 17,-1 0-125,-1 1 68,-2 3-77,-3 3 1,1 5 64,-1 6-69,-1 1 85,1 4-85,-1 2 59,2 1-46,2-2 67,2 3-126,2-1 75,1-5-104,1 0 85,2-5 46,2-5-50,3-3 51,3-4-63,3-4 32,1-4-46,1-3 60,2-10-27,-2-3 25,2-6-30,-5 0-386,1-4 69,-5 0-246,0 2 172,-4 0-23,-2 2 33,-2 1-93,-3 2-123,-3 6 69,-3 3-95,-2 5 144,-1 2 105,-1 5 55,0 2-53,2 4-10,0 3-91,-1 3-40,2 6 0,0 1 1</inkml:trace>
  <inkml:trace contextRef="#ctx0" brushRef="#br1" timeOffset="54.997">12014 5297 10813,'-8'16'-1997,"4"-11"2236,0 0-123,0 1 125,0-5 33,0 3 46,-1-2-39,1 1-155,0 1 31,0-1-54,1 2 61,-2 2 24,1 2-21,0 0 21,0 2-19,-1-1 0,2 1-1,1-1 129,0-1-43,1 1 62,0-1-92,2 0 38,0 0 19,2 0 31,4-1-20,1-1-143,3 0 56,1 2-70,1 0-131,1 0 62,0 3-209,0 0 223,-2 2-331,0 2 174,-1 2-232,-3 5 69,-2-1 99,-2 5-136,-2 3 188,-2-2-209,-2 1 174,-3 0-239,-3-3 198,-2-3-4,-1-4 100,0-5-9,0-5 270,0-2-96,1-9 290,1-3-268,2-13 235,2-6-166,0-13 230,3-5-210,3-7-34,1-2-76,6-2-18,0 2-24,4-3 26,0 4 15,3 1 25,-2 4-237,1 4 21,-2 3-257,-2 6-141,-2 6 84,-1 5-124,-2 8 199,-2 3-362,-2 5 112,-1 1-274,-2 4 313,-1 0 147,-5 4 57,1 3-1,-3 0 1</inkml:trace>
  <inkml:trace contextRef="#ctx0" brushRef="#br1" timeOffset="55.997">11856 5373 11116,'-5'31'927,"2"-12"-769,2 6-96,-2 3 25,1 5 18,0 6 8,-1 3-61,1 2 38,-2 2-159,1-2 160,-1 1-284,1-4 136,0-3-213,2-4-60,-1-3 157,2-6-171,0-4 146,0-7-386,0-5 194,0-2-333,1-16 297,2-3-1,1-15 1</inkml:trace>
  <inkml:trace contextRef="#ctx0" brushRef="#br1" timeOffset="56.997">11747 5555 10813,'0'-30'-922,"0"20"1036,2-1 190,-1 4-82,0-3-28,0 3 9,1 0-33,0 3 139,-1 1 249,0-1-166,-1 6 146,-1 3-294,-2 7-18,-1 6 58,-3 8-50,1 1-490,0 4 73,1-1-337,1 2 256,2-4 120,0 0 100,2-5 1,0-1 20,1-4-62,1-4 18,2-3-17,1-3-17,3-2-66,0-5 20,2 1-318,-1-4 212,0-3-238,0-4 179,1-5-256,-1-5 258,-1 0-235,1-6 338,-2-1 0,2-2 1</inkml:trace>
  <inkml:trace contextRef="#ctx0" brushRef="#br0" timeOffset="57.997">6686 6389 8770,'-5'0'-102,"3"0"107,1 0-26,-2 0 30,2 0 73,0 0 37,0 0 81,0 0 124,0 0-147,1-2 28,0 0-175,1 1-61,1-1-109,5 2 59,-1 0-69,3 0-84,0 0 49,2 0-194,1 0 196,-1 0 35,0 0 114,3-4 20,-2-3 0,0-1 0</inkml:trace>
  <inkml:trace contextRef="#ctx0" brushRef="#br0" timeOffset="58.997">970 6413 8770,'-5'0'-102,"3"0"107,1 0-26,-1 0 30,1 0 73,0 0 37,0 0 81,0 0 124,0 0-147,1-1 28,0-1-175,1 0-61,1 0-109,4 2 59,0 0-69,4 0-84,-1 0 49,2 0-194,1 0 196,-1 0 35,0 0 114,2-3 20,0-4 0,-1-2 0</inkml:trace>
  <inkml:trace contextRef="#ctx0" brushRef="#br0" timeOffset="59.997">12224 6700 8770,'-6'0'-102,"4"0"107,1 0-26,-1 0 30,1 0 73,0 0 37,0 0 81,0 0 124,0 0-147,1-2 28,0 0-175,1 0-61,1 1-109,4 1 59,1 0-69,2 0-84,0 0 49,2 0-194,1 0 196,-1 0 35,0 0 114,2-4 20,0-3 0,-1-2 0</inkml:trace>
  <inkml:trace contextRef="#ctx0" brushRef="#br1" timeOffset="60.997">752 6928 10813,'-17'-5'3081,"10"10"-2512,1 7-190,1 7-234,0 9-57,1 9-188,1 4 211,1 6-211,1 2 181,1 6-182,0-3-367,2-1 173,0 2-294,2-6 302,1 2-172,1-5 135,-1-3-510,0-6 147,1-7-257,-1-3 0,1-4 0</inkml:trace>
  <inkml:trace contextRef="#ctx0" brushRef="#br1" timeOffset="61.997">6562 6942 11780,'-19'33'728,"9"-12"-606,-1 7 52,-1 0 19,0 4-16,2-4 10,1 2-152,1-4-51,2-1 2,1-2 26,2-2-150,2-5 55,1-2-254,2-6 243,4-1 42,3-3 96,6-6 28,2-1-905,4-10 349,1-2-746,4-8 546,1-5 0,0-4 0</inkml:trace>
  <inkml:trace contextRef="#ctx0" brushRef="#br1" timeOffset="62.997">297 7179 9502,'0'-23'-493,"-2"12"1177,1 3-148,-1-1-180,1 0-18,0-1-76,0-1 27,1 1-20,0-3 21,0 1-28,0 1 73,0 1 20,1 1 28,0 0-12,1 4-73,2 2-8,1-1-28,-1 4-140,3 2-7,-2 3-20,2 7-193,-1 9 166,2 6-230,-2 8 237,-1 2-108,-1 3 71,0 0-48,-2 4 38,0-1-293,-1-1 114,0 0-286,-1 0-279,0-5 179,-2 1-267,1-4 298,-3-1-197,1-7 87,-1-3-171,1-5 335,0-8 172,1-4 153,-1-6-1,-1-2 1</inkml:trace>
  <inkml:trace contextRef="#ctx0" brushRef="#br1" timeOffset="63.997">6164 7095 10813,'-5'-18'-16,"4"11"111,1 2-102,0 1 121,0-1 10,0 1-13,1 1 0,1-1-79,2 1 70,0-1-67,2 1 85,1 1-153,0 0-34,2 1-11,1 1 23,-2 0 18,1 0-54,-1 0 2,-1 0-77,1 3 173,-3 1-68,1 4 50,-3 5 137,0 1-122,-2 5 116,0 4-72,-1 1-37,-2 5 49,0 0-59,-4 3 87,-2 3-58,-2-3 77,-1 3-76,-1-4 86,0 1-62,-3 0 66,3-8 34,-2 2 42,1-6 4,2-3-18,1-4-10,1-5-62,2-1 65,1-3-226,2-2 112,1-1-107,1-4 147,1-1-105,1-6 69,2-4-71,1-5 105,5-1-151,2-1-32,3-2-46,1 4-63,2 0 173,0 1-57,-1 6 54,1 1-52,-2 4 18,0 4-30,-1 1 54,0 4 13,-1 0-17,1 3 14,-2 4-115,-1 1-20,-1 2-16,1 1 26,-1-3-415,-2 1 114,1-2-354,1-4 321,-1-2 112,2-3 59,0 0-1,3-1 1</inkml:trace>
  <inkml:trace contextRef="#ctx0" brushRef="#br1" timeOffset="64.997">554 7040 9520,'-6'0'2170,"5"2"-1038,1 0-779,0 5 42,0 1-107,0 7 78,0 2-103,2 2-213,0 4 38,1 0-189,0 0 212,2 1-551,0-3 246,1 1-410,2-5 71,0-1 200,0-4-132,0-1 166,1-6-436,1-2 132,0-3-216,0-3 307,2-8 210,0-6-1,1-4 1</inkml:trace>
  <inkml:trace contextRef="#ctx0" brushRef="#br1" timeOffset="65.997">11820 7209 10813,'-3'5'1470,"0"12"-1199,0 10-20,-1 10-291,0 5 133,0 3-182,-1 6 115,0 0-166,0-3 166,0 3-248,2-4 131,0 0-249,1-5 46,1-3 82,0-6-55,1-4 101,0-7-344,0-4 101,1-8-241,0-3 279,2-5 75,3-9 75,0-7 0,3-7 1</inkml:trace>
  <inkml:trace contextRef="#ctx0" brushRef="#br1" timeOffset="66.997">11995 7286 10813,'-1'-14'679,"-1"9"-388,0 1-21,0 2 21,0 1-29,-1 2 108,2 6 26,-1 7 30,0 9-90,0 7-241,0 7-13,0 5-123,0 0-296,0 6 140,1-1-237,-1 0 261,1-1-421,0-2 156,0-5-299,1-4-206,0-7 515,0-4-400,-1-6 505,0-2-1,-2-2 1</inkml:trace>
  <inkml:trace contextRef="#ctx0" brushRef="#br1" timeOffset="67.997">11914 7282 10415,'-11'6'582,"6"-1"-218,1 2-185,1 2 9,-1 0-22,2 3 43,-1 0 53,1 4 0,1 1 0,0 3-88,0-1-165,1 2-19,0 0-118,0-2-124,0 1 96,1-4-95,1-2 86,2-2-154,1-3-8,0-1-99,1-2-198,2-3 197,-1-1-230,0-4 298,1-1 102,0-10 83,-1-2-1,3-6 1</inkml:trace>
  <inkml:trace contextRef="#ctx0" brushRef="#br1" timeOffset="68.997">11741 7325 10813,'0'-20'219,"0"15"-62,-1 1 20,1 3-20,-2 1 28,1 0 0,-1 1-165,0 3 25,-1 5-241,0 8 54,0 4 80,0 7-59,0 1 174,0 0 4,1 1 82,1 0 0,0-2-124,1-2-77,0-4-136,0-3 41,2-5-13,1-2 132,2-5-9,1-2 50,2-3-127,0-2-44,1-5-2,0-4-302,0-5 204,0-3-223,0-4 171,-1-1 75,0-2 4,0-1 0,-1-5 1</inkml:trace>
  <inkml:trace contextRef="#ctx0" brushRef="#br0" timeOffset="69.997">6776 7825 9702,'0'-11'162,"0"6"-17,0 3-58,0-1 18,0-1-21,0 2 646,0 1-361,1-1 412,-1 2-562,2-2-63,0 2-8,0 0-21,0 2 22,1-2-28,0 0 13,2 2-9,-1-2 34,2 0-135,-1 0 101,1 0-103,1 0 111,1 0-5,1 0-1,-1-2-3,1 2-119,0-2-54,3 0-132,-2-1 103,1 1-62,-1-1 187,2 1-78,-1 0 83,0 0-29,0 1 20,0-1-39,0 2-23,-1-2 18,2 0-23,-1 2 50,1-1-1,0-1 2,1 2 0,-1-2 27,1 0-6,1 1 9,-1 1-15,1-4-11,0 4-1,0-2 2,2 1-4,-1-3 1,0 2 2,2 1 3,0-3-52,0 2 38,1-1-42,-1 1 49,1-1-42,-1 1 32,1-2-41,-1 3-5,2-1-6,-2 0-10,1 0 15,-1 0 86,1 2-45,-1-1 45,0-1-54,0 0 66,0 0-45,0 2 51,-1-1-57,1-1-2,-2 2 11,1-2-10,-1 2 88,0-2-60,-2 2 72,2-1-49,-3 1-10,1-2 12,-1 2-21,0 0 9,-1 0-4,2-2 4,-1 2-12,0-2-85,2 1 60,-1 1-59,1-2 4,0 2 55,1 0-64,-1 0 71,4 0-9,-3 0 10,3 0-21,-1 0 5,1 0-25,0 0 14,0 0-11,1 0 30,-1 0-14,0 0 12,-1 0-13,0 0 46,-1 0-31,1 0 35,-2 0 2,0 0-30,0 0 35,-1 0-44,-1 0 8,1 0 2,-1 0-1,0 0 14,2-2 11,-2 2-8,1-3 12,0 3-81,0-2 43,-1 2-44,1 0 2,0 0 37,-1 0-41,1 0 48,0 0-1,0 0 0,0 0-9,0 0 6,1 0-57,-1 0 32,0 0-32,1 2 25,-1 1 60,1-1-43,0 1 46,-1 1 67,2-2-83,-2 1 85,1-1-108,0 0 29,0-1-17,-1 1 25,1-2-20,-1 0-2,-1 0 3,1 0-5,-2 0-3,0 0 11,1 0-8,-2 0 10,-1 0-34,1 0 20,-1 0-22,-1 0-28,-1 0 37,0 0-41,0 0 49,-1 0-21,0 0 14,0 0-14,0 0 1,0 0 9,0 0-10,-2 0 10,2 0 3,-1 0-5,0 0 4,2 0-7,-2 0 0,0 2 0,0-2 2,-1 2 15,1-2-9,-1 1 9,2-1-12,-1 0 30,-1 0 8,1 0 5,0 0-7,-1 0-26,0 0 0,1 0 3,-2 0-3,-1 0 10,1 0-7,-2 0-20,0 0-19,0 0-26,-1 0 22,1 0-106,-1 0 81,0 0-19,0 0 125,0 0 49,0 0 19,0 0-51,1 0-20,-2 0-16,1 0-29,0 0-935,0 0-249,0-1-936,-1-1 0,0-2 0</inkml:trace>
  <inkml:trace contextRef="#ctx0" brushRef="#br0" timeOffset="70.997">1061 7849 9702,'0'-10'162,"0"5"-17,0 3-58,0-2 18,0 1-21,0 1 646,0 0-361,1 1 412,-1 1-562,2-2-63,0 2-8,0 0-21,0 2 22,1-2-28,0 0 13,1 1-9,0-1 34,3 0-135,-2 0 101,1 0-103,1 0 111,1 0-5,0 0-1,1-1-3,0 1-119,0-2-54,2 0-132,0-1 103,0 1-62,-1-2 187,1 3-78,1-1 83,-1 0-29,-1 0 20,2 0-39,-1 2-23,-1-1 18,1-1-23,1 2 50,0-2-1,-1 0 2,3 2 0,-2-1 27,1-1-6,1 0 9,-1 2-15,0-3-11,2 3-1,-1-2 2,1 0-4,1-1 1,-1 1 2,2 0 3,0-1-52,-1 1 38,3-2-42,-3 3 49,3-3-42,-2 2 32,1-1-41,-1 1-5,2 0-6,-2 1-10,0-1 15,1 0 86,-1 2-45,1-2 45,-1 1-54,0-1 66,0 0-45,-1 2 51,1-2-57,-1 1-2,0 1 11,0-2-10,-2 2 88,2-2-60,-3 2 72,2-2-49,-3 2-10,1-1 12,-2 1-21,2 0 9,-2 0-4,1-2 4,1 2-12,-1-2-85,1 0 60,1 2-59,0-2 4,-1 2 55,3 0-64,-2 0 71,4 0-9,-3 0 10,2 0-21,1 0 5,-1 0-25,2 0 14,-1 0-11,1 0 30,-1 0-14,0 0 12,-1 0-13,-1 0 46,1 0-31,-1 0 35,0 0 2,-1 0-30,-1 0 35,1 0-44,-2 0 8,0 0 2,1 0-1,-1 0 14,1-1 11,0 1-8,0-4 12,-1 4-81,2-2 43,-2 2-44,1 0 2,0 0 37,-1 0-41,1 0 48,0 0-1,-1 0 0,2 0-9,-1 0 6,0 0-57,1 0 32,-1 0-32,0 2 25,1 2 60,0-3-43,0 3 46,-1 0 67,1-3-83,0 3 85,0-2-108,-1-1 29,2 1-17,-2 0 25,1-2-20,-1 0-2,-1 0 3,1 0-5,-2 0-3,0 0 11,1 0-8,-2 0 10,-1 0-34,0 0 20,1 0-22,-2 0-28,-1 0 37,0 0-41,-1 0 49,1 0-21,-1 0 14,0 0-14,0 0 1,-1 0 9,1 0-10,-1 0 10,1 0 3,-1 0-5,0 0 4,1 0-7,-1 0 0,1 2 0,-1-2 2,-1 1 15,1-1-9,-1 2 9,1-2-12,0 0 30,0 0 8,0 0 5,0 0-7,-1 0-26,0 0 0,0 0 3,-1 0-3,-1 0 10,2 0-7,-3 0-20,0 0-19,0 0-26,-1 0 22,1 0-106,-1 0 81,0 0-19,0 0 125,0 0 49,0 0 19,0 0-51,1 0-20,-2 0-16,1 0-29,0 0-935,0 0-249,0-2-936,-1 1 0,0-3 0</inkml:trace>
  <inkml:trace contextRef="#ctx0" brushRef="#br0" timeOffset="71.997">8352 8481 15332,'0'27'0,"-1"1"0,-1 0 0,0-2 0,-1 2 0,0-1 0,-2-1 0,0 2 0,0-3 0,-1 1 0,0 0 0,-1-1 0,-1-1 0,0-1 0,-1 2 0,0-4 0,0 2 0,-2-2 0,0 0 0,0-2 0,-1 0 0,0 1 0,0-3 0,-2-1 0,2 0 0,-2 0 0,0-2 0,0-2 0,0 0 0,-2-1 0,1-1 0,1-1 0,-3 0 0,2-2 0,-1-2 0,0 0 0,1-1 0,-2-1 0,1-1 0,0-2 0,0 0 0,0-2 0,-1-1 0,2-1 0,-2-1 0,2 0 0,0-2 0,-2-2 0,3 0 0,-2-1 0,1-1 0,1-1 0,-1 0 0,2-2 0,-1-2 0,1 0 0,0 0 0,1-1 0,-1-3 0,2 1 0,0 0 0,-1-2 0,2 0 0,1-2 0,0 2 0,0-4 0,0 2 0,2-1 0,0-1 0,1-1 0,0 0 0,1 1 0,-1-3 0,2 2 0,1-1 0,0-1 0,1 2 0,0-2 0,1 0 0,1 1 0,0-1 0,1 0 0,1 0 0,0 2 0,1-2 0,0 1 0,1 1 0,2-2 0,-1 3 0,1-1 0,0 0 0,1 1 0,0 1 0,2 1 0,0-2 0,0 4 0,0-2 0,1 2 0,2 0 0,-1 2 0,0-1 0,2 1 0,-1 2 0,1 1 0,0 0 0,1 0 0,-1 2 0,2 2 0,-1 0 0,1 1 0,1 1 0,-2 1 0,3 0 0,-2 2 0,0 2 0,2-1 0,-2 3 0,2-1 0,-1 3 0,0 1 0,0 0 0,0 1 0,1 3 0,-2-1 0,1 3 0,0-1 0,-1 2 0,2 2 0,-3 0 0,1 1 0,1 1 0,-2 1 0,0 0 0,0 2 0,0 2 0,-2 0 0,2 0 0,-2 1 0,0 2 0,0 1 0,-1-1 0,0 2 0,0 0 0,-2 2 0,0-2 0,0 4 0,-1-2 0,0 1 0,-1 1 0,-1 1 0,0 0 0,-1-1 0,0 3 0,0-2 0,-2 1 0,0 1 0,-1-2 0,0 2 0,-1 0 0,-1 0 0</inkml:trace>
  <inkml:trace contextRef="#ctx0" brushRef="#br0" timeOffset="72.997">2637 8504 15332,'0'26'0,"-2"3"0,0-1 0,0-2 0,-1 2 0,0-2 0,-1 1 0,-1 1 0,0-4 0,-1 3 0,0-1 0,-2-1 0,1-1 0,-1-1 0,-1 2 0,0-4 0,-1 1 0,0 0 0,-1-1 0,-1-2 0,1 0 0,-1 1 0,0-3 0,-2-1 0,2 0 0,-2 0 0,0-2 0,0-2 0,-1 0 0,0-1 0,0-1 0,0-1 0,-1 0 0,1-2 0,-1-2 0,0 0 0,0-1 0,0-1 0,0-1 0,0-2 0,0 0 0,-1-2 0,1-1 0,1-1 0,-2-1 0,2 0 0,-1-2 0,0-2 0,2 0 0,-2-1 0,1-1 0,0-1 0,1 0 0,1-2 0,-2-2 0,3 0 0,-1 0 0,0-1 0,1-3 0,1 1 0,0 0 0,-1-2 0,2-1 0,1 0 0,-1 1 0,1-4 0,1 2 0,1-1 0,0-1 0,1-1 0,-1-1 0,2 3 0,0-4 0,1 1 0,1 1 0,0-2 0,1 2 0,0-2 0,1-1 0,1 3 0,0-2 0,1 0 0,1 0 0,0 2 0,1-3 0,0 3 0,1 0 0,1-2 0,0 3 0,2-1 0,-1-1 0,1 3 0,0-1 0,1 3 0,1-3 0,1 4 0,-1-2 0,1 2 0,2 0 0,-1 2 0,0-1 0,1 1 0,1 1 0,0 3 0,-1-1 0,3 0 0,-2 2 0,1 2 0,1-1 0,0 3 0,1-1 0,-2 3 0,2-1 0,0 2 0,-1 2 0,2-1 0,-2 3 0,1-1 0,1 2 0,-1 2 0,0 0 0,0 2 0,0 2 0,0-1 0,0 3 0,0-1 0,-1 2 0,1 2 0,-1-1 0,0 3 0,0-1 0,0 3 0,-1-1 0,0 2 0,0 2 0,-2 0 0,2-1 0,-2 3 0,0 1 0,-1 1 0,1-1 0,-1 2 0,-1 0 0,0 2 0,-1-2 0,0 4 0,-1-3 0,-1 3 0,1-1 0,-2 3 0,0-1 0,-1-1 0,0 3 0,-1-2 0,-1 0 0,0 3 0,-1-3 0,0 2 0,0 0 0,-2 0 0</inkml:trace>
  <inkml:trace contextRef="#ctx0" brushRef="#br0" timeOffset="73.997">8958 7853 10829,'10'-2'160,"-5"0"-493,2 1 97,-1-1-125,1-2 174,0 1-218,1 1 181,0-3-238,2-2 265,-1-4 0,1-3 1</inkml:trace>
  <inkml:trace contextRef="#ctx0" brushRef="#br0" timeOffset="74.997">3243 7876 10829,'10'-2'160,"-5"0"-493,1 0 97,1 1-125,0-3 174,0 1-218,1 1 181,-1-3-238,4-2 265,-2-4 0,1-3 1</inkml:trace>
  <inkml:trace contextRef="#ctx0" brushRef="#br0" timeOffset="75.997">12314 8136 9702,'0'-11'162,"0"6"-17,0 3-58,0-2 18,0 1-21,0 1 646,0 0-361,1 1 412,-1 1-562,2-2-63,0 2-8,0 0-21,0 2 22,1-2-28,0 0 13,1 1-9,0-1 34,3 0-135,-2 0 101,1 0-103,1 0 111,1 0-5,0 0-1,1-1-3,0 1-119,0-2-54,2 0-132,0-1 103,0 1-62,-1-2 187,1 3-78,1-1 83,-1 0-29,-1 0 20,2 1-39,-1 1-23,-1-2 18,1 0-23,1 2 50,0-2-1,-1 1 2,3 1 0,-2-2 27,1 0-6,1 0 9,-1 2-15,0-3-11,2 3-1,-1-2 2,1 0-4,1-1 1,-1 1 2,2 0 3,0-1-52,-1 1 38,3-1-42,-3 1 49,3-2-42,-2 2 32,1-1-41,-1 1-5,2 0-6,-2 1-10,0-1 15,1 0 86,-1 2-45,1-2 45,-1 1-54,0-1 66,0 0-45,-1 2 51,1-2-57,-1 1-2,0 1 11,0-2-10,-2 2 88,2-2-60,-3 2 72,2-2-49,-3 2-10,1-1 12,-1 1-21,0 0 9,-1 0-4,1-2 4,1 2-12,-1-2-85,1 0 60,1 2-59,0-1 4,-1 1 55,3 0-64,-2 0 71,4 0-9,-3 0 10,2 0-21,1 0 5,-1 0-25,2 0 14,-1 0-11,1 0 30,-1 0-14,0 0 12,-1 0-13,-1 0 46,1 0-31,-1 0 35,0 0 2,-1 0-30,-1 0 35,1 0-44,-2 0 8,0 0 2,1 0-1,-1 0 14,2-2 11,-2 2-8,1-4 12,0 4-81,0-1 43,-1 1-44,1 0 2,0 0 37,-1 0-41,1 0 48,0 0-1,-1 0 0,2 0-9,-1 0 6,0 0-57,1 0 32,-1 0-32,0 1 25,1 3 60,0-2-43,0 1 46,-1 1 67,1-3-83,0 3 85,0-2-108,-1-1 29,2 1-17,-2 0 25,1-2-20,-1 0-2,-1 0 3,1 0-5,-2 0-3,0 0 11,1 0-8,-2 0 10,-1 0-34,0 0 20,1 0-22,-2 0-28,-1 0 37,0 0-41,-1 0 49,1 0-21,-1 0 14,0 0-14,0 0 1,-1 0 9,1 0-10,-1 0 10,1 0 3,-1 0-5,0 0 4,1 0-7,-1 0 0,1 2 0,-1-2 2,-1 1 15,1-1-9,-1 2 9,1-2-12,0 0 30,0 0 8,0 0 5,0 0-7,-1 0-26,0 0 0,0 0 3,-1 0-3,-1 0 10,2 0-7,-3 0-20,0 0-19,0 0-26,-1 0 22,1 0-106,-1 0 81,0 0-19,0 0 125,0 0 49,0 0 19,0 0-51,1 0-20,-2 0-16,1 0-29,0 0-935,0 0-249,0-2-936,-1 1 0,0-3 0</inkml:trace>
  <inkml:trace contextRef="#ctx0" brushRef="#br0" timeOffset="76.997">13890 8790 15332,'0'27'0,"-1"1"0,-2 0 0,1-2 0,-1 2 0,0-1 0,-1-1 0,-1 2 0,0-3 0,-1 1 0,0 0 0,-2-1 0,1-1 0,-1-1 0,-1 2 0,0-4 0,-1 2 0,0-2 0,-1 0 0,0-2 0,-1 0 0,0 1 0,0-3 0,-2-1 0,2 0 0,-2 0 0,0-2 0,0-2 0,0 0 0,-2-1 0,1-1 0,0-1 0,-1 0 0,1-2 0,-1-2 0,0 0 0,0-1 0,0-1 0,0-1 0,0-2 0,0 0 0,-1-2 0,1-1 0,1-1 0,-2-1 0,2 0 0,-1-2 0,0-2 0,2 0 0,-2-1 0,1-1 0,0-1 0,1 0 0,1-2 0,-2-2 0,3 0 0,-1 0 0,0-1 0,1-3 0,1 1 0,0 0 0,-1-2 0,2 0 0,1-2 0,0 2 0,-1-4 0,2 2 0,1-1 0,0-1 0,1-1 0,-1 0 0,2 1 0,0-3 0,1 2 0,1-1 0,0-1 0,1 2 0,0-2 0,1 0 0,1 1 0,0-1 0,1 0 0,1 0 0,0 2 0,1-2 0,0 1 0,1 1 0,1-2 0,0 3 0,2-1 0,-1 0 0,1 1 0,0 0 0,1 3 0,2-3 0,-1 4 0,0-2 0,1 2 0,2 0 0,-1 2 0,0-1 0,1 1 0,1 2 0,0 1 0,-1 0 0,3 0 0,-2 2 0,1 2 0,1 0 0,0 1 0,1 1 0,-2 1 0,2 0 0,0 2 0,-1 2 0,2-1 0,-2 3 0,1-1 0,1 3 0,-1 1 0,0 0 0,0 1 0,0 3 0,0-1 0,0 3 0,0-1 0,-1 2 0,1 2 0,-1 0 0,0 1 0,1 1 0,-2 1 0,0 0 0,0 2 0,0 2 0,-2 0 0,2 0 0,-2 1 0,0 2 0,0 1 0,-1-1 0,0 2 0,-1 0 0,0 2 0,-1-2 0,0 4 0,-1-3 0,-1 3 0,1 0 0,-2 1 0,0 0 0,-1-1 0,0 3 0,-1-2 0,-1 1 0,0 1 0,-1-2 0,1 2 0,-2 0 0,-1 0 0</inkml:trace>
  <inkml:trace contextRef="#ctx0" brushRef="#br0" timeOffset="77.997">14496 8162 10829,'10'-2'160,"-5"0"-493,1 1 97,1-1-125,0-2 174,0 1-218,1 1 181,-1-3-238,4-2 265,-2-4 0,1-3 1</inkml:trace>
  <inkml:trace contextRef="#ctx0" brushRef="#br3" timeOffset="78.997">2444 8311 10813,'-14'0'0,"7"0"0,-1 0 0,1-2 112,-1 1 33,-1-3 114,1 2-86,0-1-49,0 1 17,0 0 0,-1 2-114,2 0 44,0 0-177,0 0 185,0 0 42,0 4 79,1-1-1,1 3-148,1 1-88,1 0-106,0 1-36,2 1 96,0 2 62,1-1 24,0 1-11,2 1 24,3 2-33,2 0 63,2 0-166,4 0 30,0 0-146,1 2 144,0 0 32,-1 1 35,0 3 32,-1 1-121,-1 0 102,-3 2-97,-1-4 99,0 4-42,-4-4 14,-1 2-38,-2-3 349,0 1-84,-2-1 232,-2-1-135,-3-3-36,-2-2 62,0-1-85,-1-4 25,0 0-148,2-3 83,-1-1-69,1-3 88,0-2-160,1-1 2,2-8-29,2-3-257,1-7 152,2-3-255,1-6 78,3-4 42,3-2-30,4-3 123,2-3-261,1 1 103,1 1-177,-2 3 84,-1 2 179,-1 5-118,-3 6 184,-2 1-237,-3 4 46,0-1-160,-2 4 0,0-1 1</inkml:trace>
  <inkml:trace contextRef="#ctx0" brushRef="#br3" timeOffset="79.997">7917 8329 9506,'-8'3'-1307,"3"-3"1307,3 4 732,-1-1-125,2 6 530,-2 3-420,1 6-145,-2 5-183,1 3-25,-1 6-184,1 3 91,0 1-84,2 3 105,-1 0-302,2-1 60,-1 1-239,1 0 283,0-1-541,0-1 267,0-4-425,0-1 54,0-4 207,0-5-140,0-6-277,0-4 326,0-4-362,0-6 398,0 1 1</inkml:trace>
  <inkml:trace contextRef="#ctx0" brushRef="#br3" timeOffset="80.997">2051 8460 8847,'-4'14'79,"2"-8"187,0-5-121,1 1-15,-2 0 309,2 0-198,0-4 183,0 2-161,0-4-36,1 3 125,-1-3-103,0 1-3,1-1-102,-1 1 46,1-1-178,-1-1 47,1-1-154,0 1 126,1-2-102,0 0 27,2 0 11,3-2-15,1 1 144,2-1-76,1-2 48,1 3-162,1-3 17,-1 4-143,0 2 117,1-1-23,-2 5 127,-1-1-31,0 2 61,0-2-32,-2 6 30,-1-1-36,-1 8 122,-1 3-85,-1 9 91,-1 1-108,-1 8-4,-1 1 16,-1 6-12,-2-1-18,-2 3-21,-2-1 5,-1 2 4,-4-5 12,2 0 15,-2-7-19,0-2 23,1-5-5,0-4 3,1-3-19,-2-2 157,3-5-118,0-1 124,2-4-142,0-1 2,0-1 13,2-4-10,1 1 95,2-6-131,1-6 119,1-1-128,3-5-54,2 0 85,5-1-96,2 3 178,1 1-49,2 0 39,1 4-61,0 1 27,3 1-22,-1 5 12,1-1-27,-2 6-27,1-1 19,-2 1-4,-1 1-80,1 3-286,-3 3 6,-1 2-148,0 1-242,-3 1 339,-1-1-343,0 3 369,-1 1-1,0 0 1</inkml:trace>
  <inkml:trace contextRef="#ctx0" brushRef="#br3" timeOffset="81.997">8079 8415 10698,'-7'5'551,"5"-5"-393,0 0 50,2 0-42,-2 0-5,1 0-33,-2 0-122,1 0 63,-1 2 0,-1 1 15,0 8 143,-1 1-23,0 9 0,0 4-93,-1 4-3,1 1-26,2 2-37,1 0 6,0-4 8,2 0-13,0-2 97,0-1-36,2-4 23,2-4-32,2-5 117,2-3 25,1-3 20,2-5-36,2-2-226,2-6 16,0-8-134,2-6 28,-2-3-4,2-6 58,-3-3 35,-3-2-173,0-2 61,-5 0-197,-2 2 140,-2 0-170,-3 5 76,-2 3-157,-6 5-228,-2 2 123,-3 8-223,0 3-105,-2 4 429,1 5-209,-1 2 413,1 3 0,-2 2 0</inkml:trace>
  <inkml:trace contextRef="#ctx0" brushRef="#br3" timeOffset="82.997">7738 8364 9502,'0'5'356,"0"-3"1051,-2 0-1100,0-2 19,-2 3-202,0 4 25,-2 4 63,0 3-51,-2 5-53,2 2-11,0 2-37,2 0 28,1 3-41,1-1-18,1-1-58,1 1 61,2-2-12,2-2 92,4-6-92,3-1 119,2-3-128,1-2-6,4-6-57,-1 1-316,3-4 136,-1 0-205,0-4 141,0-1-302,-1-6 78,-1-1-208,-2-2 250,1-2 124,-4-3 11,0-4 0,0-1 0</inkml:trace>
  <inkml:trace contextRef="#ctx0" brushRef="#br1" timeOffset="83.997">6634 8495 10813,'0'-21'-653,"-1"13"929,0 4-8,-3-3-100,0 3 4,-1 1-8,-1-1-11,-1 3-91,-1-1 79,-1 2-79,0 0 96,1 2-15,-2 1 0,0 2-1,1 6-132,0-2 91,2 3-106,1 0 60,0 1 35,2-1-44,2 2 64,0-2-9,1 2 4,1 0-11,2-1-87,1 1 69,3-2-59,3 4 80,2-4-135,-1 4-44,3-2-14,-2 3 37,-1 1 41,0 0-24,-1 1-25,-1 0 27,-3-1 35,-1-1 37,-1 1-73,-2-4 16,-1 2-21,-2-4 9,-2 0 189,-2-1-36,-2-4 144,-1-2-144,-1-1 60,2-3-47,-1 1 18,-1-5-26,3-3-14,1-6 12,1-5 6,3-6 1,1-4 25,3-2-44,3-5 147,4-1-825,5 0 215,2-2-539,2 0-56,0 2 331,0 4-263,-1 1 379,-2 2 88,-1 3 88,-2-1-20,-1 1 0,0-3 1</inkml:trace>
  <inkml:trace contextRef="#ctx0" brushRef="#br1" timeOffset="84.997">6238 8529 10824,'-1'-9'312,"1"4"-390,1 3 170,0-3-94,2 1 128,1 1-109,1-1-15,0 2-24,1-3-60,0 3 56,1-3 4,1 3-28,-1-1 35,1 1 7,-1 2-25,1-2 45,0 2-18,-1-1 5,0 1-9,0 0 18,-1 1 7,0 1-7,1 2 7,-2 4-5,0 5 2,-2 2-4,0 5 29,-1 3 33,-1 1-14,-1 6 16,-1-2-31,-2 5-11,-2-1 11,-3 3-10,-1-3 4,0-1 0,0-4 2,-2-3 72,0-3 19,0-3 7,1-4-14,0-2-109,-1-1 28,2-4-25,1-2 32,0-1 12,1-1-3,2-3 19,1 2-114,1-4 82,2 0-92,0-3 100,2-4-77,1 0-22,3-3-5,4 2-57,1-3 121,1 1-68,1 2 63,1 1 10,-1 2-11,0 1 14,1 5-14,-1-1-13,0 2-4,0 2 0,0 1-129,-1 4-24,0 4-4,0-1 24,-1 3-192,-1-1 70,1-2-217,-1 1-141,-1-6 163,0 0-67,-1-3 229,2-2 195,0-3 0,1-1 0</inkml:trace>
  <inkml:trace contextRef="#ctx0" brushRef="#br1" timeOffset="85.997">332 8534 10942,'-4'-4'628,"3"3"-460,0-3-124,1 1 216,0-1 224,0 1 13,1 6 152,0 6-240,1 10-231,-1 8-20,1 8-1,0 5-37,0 4 40,1 3-31,-2 6 21,1-4-190,-1 6 93,0-8-195,0 2-393,0-5 152,-1-2-296,1-5 332,0 0-367,0-11 139,1 1-298,0-12 285,0-4 161,2-6 7,1-10-4,2-6 0,1-8 0</inkml:trace>
  <inkml:trace contextRef="#ctx0" brushRef="#br1" timeOffset="86.997">11773 8541 10745,'-4'4'784,"3"-3"-383,-1-1-241,1 2 68,1 3-164,-1 8-93,0 4 213,0 4-106,-1 7 123,-1 4-159,0 5-35,0 3-47,-1 4 64,1 2-60,0 3 136,-1-2-148,0 2-76,1-1 27,-1-1-175,0-5 189,1-5-271,0-5 140,1-4-192,2-9-213,-1-1 174,1-8-227,1-3 274,0-3 101,2-11 66,3-6 0,2-6 0</inkml:trace>
  <inkml:trace contextRef="#ctx0" brushRef="#br2" timeOffset="87.997">3929 8625 8544,'1'-14'1163,"0"9"-1174,0-2-10,1 2 20,1-1 124,-2 3-12,1-1-1,-1 3 98,2-1-93,-5 5 75,0 1-74,-3 5-30,-1-1 39,-1 5-53,-1-1 63,1 2-49,-1 0 42,0 0-51,1 2 6,0 2-2,0-1 4,-1 1 71,1 1 19,0 2 11,0-2-3,1 2-80,-1-1 21,0-1-22,2-1 39,1-1-25,1-3 38,0 0-35,2-3-89,0-1-38,1-1-6,0-4-59,2 1 57,1-5 2,5 1-7,1-2-183,2 0 38,2 0-236,3-2-79,0-1 102,2-1-101,2-1 164,1 2-10,0 1-31,3 0 18,-1 2 51,2 0 63,-2 2 31,1 3-39,-1 4-1,-1 5 1</inkml:trace>
  <inkml:trace contextRef="#ctx0" brushRef="#br1" timeOffset="88.997">790 8778 13897,'0'9'0,"0"0"0,-1-1 0,0 1 0,0 0 0,0 0 0,0-1 0,0 1 0,-1 0 0,0 0 0,0 0 0,0-2 0,-2 1 0,2-1 0,-1 2 0,0-2 0,0 0 0,-1 0 0,1 0 0,-1-2 0,1 3 0,-1-3 0,0 2 0,0-2 0,-2 0 0,2 1 0,-1-3 0,1 2 0,-1-1 0,1-1 0,-1 1 0,0-1 0,-1-1 0,1 0 0,0 0 0,0-1 0,0 1 0,-1 0 0,1-2 0,-1 0 0,1 0 0,0 0 0,-1-2 0,1 0 0,0 1 0,0-1 0,0 0 0,-1 0 0,1-1 0,0-1 0,1 1 0,-1-1 0,1-1 0,-1 2 0,1-3 0,-2 1 0,2 0 0,0-2 0,0 2 0,1-3 0,-1 3 0,1-2 0,-1 0 0,1 0 0,0 0 0,0-2 0,1 2 0,-2-1 0,2 1 0,0-2 0,0 0 0,0 0 0,1 0 0,0 1 0,0-1 0,0 0 0,0 0 0,0 1 0,1-1 0,0 0 0,0-2 0,0 3 0,1-1 0,0 0 0,0 0 0,0 1 0,0-1 0,0 0 0,1 0 0,0 0 0,0 1 0,0 1 0,2-2 0,-2 2 0,1-2 0,0 2 0,0 0 0,1 0 0,-1 0 0,1 2 0,-1-2 0,1 1 0,0-1 0,0 2 0,2 0 0,-2 0 0,1 1 0,-1-1 0,1 1 0,-1 1 0,1-1 0,0 1 0,1 1 0,-1 0 0,0 1 0,0-1 0,0 0 0,1 0 0,-1 2 0,0 0 0,1 0 0,-1 0 0,1 2 0,-1 0 0,0 0 0,0-1 0,0 1 0,1 0 0,-1 1 0,0 1 0,-1-1 0,1 1 0,-1 1 0,1-1 0,-1 1 0,2 0 0,-2 0 0,0 2 0,0-1 0,-1 1 0,1-2 0,-1 2 0,1 0 0,-1 0 0,0 0 0,0 2 0,-1-2 0,2 2 0,-2-2 0,0 1 0,0 1 0,0 0 0,-1 0 0,0 0 0,0-1 0,0 1 0,0 0 0,0 0 0,-1-1 0,0 3 0</inkml:trace>
  <inkml:trace contextRef="#ctx0" brushRef="#br1" timeOffset="89.997">11687 8559 9424,'-7'0'1308,"4"0"-1315,2 0 143,-2 0 38,1 0 56,-2 1-1,1 5-190,0 1 10,-2 3-193,1 2 169,-1 4 34,-1 2 94,1 1 16,-1 4-9,0 0-65,2 1 25,0 1-44,2-1-68,0 1-6,1-2 6,1-4 14,1-1-17,1-4-43,2-2-12,3-3-78,2-2 77,1-2-27,0-3 33,1 0-196,2-2 75,-1-4-247,-1-5 201,1-1-306,0-4 160,-1-2-207,0-3 186,0 1 77,-1-5-1,1 0 1</inkml:trace>
  <inkml:trace contextRef="#ctx0" brushRef="#br3" timeOffset="90.997">3904 8674 8191,'8'0'121,"-6"0"-147,0 0 15,-1 2-17,0 2 0,1 3 0</inkml:trace>
  <inkml:trace contextRef="#ctx0" brushRef="#br1" timeOffset="91.997">11874 8680 8871,'7'1'386,"-5"-1"-55,-1-1-148,0 1-13,0-4-105,0 2 96,0-1 513,-1 1-460,0 6 443,-2 3-571,-1 8-47,-1 5 80,-1 6-91,0 2 124,-1 2-86,3 2 59,0 1-72,2-1 57,0 1 12,1-3-34,0-2 22,2-5-84,1-2 62,2-5-52,3-4 176,2-7 43,-1 0-4,2-6-12,1-5-36,-1-6-52,0-7 64,0-6-53,-1-3-112,-2-3 94,-2-1-94,-1 0-41,-1-1-38,-2 5 8,1-2 22,-3 4 25,-3 5-43,0 1-31,-4 8-355,-2 2 158,-3 4-239,-3 4 132,1 2-240,-2 6 50,0 4-159,2 6 218,0 2-248,3 3 294,3 0-264,0 0 384,1 2 0,-2-1 0</inkml:trace>
  <inkml:trace contextRef="#ctx0" brushRef="#br0" timeOffset="92.997">13645 8978 13694,'0'11'0,"-1"1"0,1 0 0,-1-1 0,0 1 0,-1-1 0,1 1 0,-1-2 0,-1 3 0,1-3 0,-1 1 0,0-1 0,0 1 0,0-1 0,-1-1 0,0 2 0,-1-3 0,1 1 0,0 0 0,-1 0 0,0 0 0,0-2 0,0 0 0,0 0 0,-2 0 0,1 0 0,1-2 0,-1 0 0,0 0 0,-1 1 0,1-3 0,-1 2 0,0-1 0,1-2 0,-1 1 0,1-1 0,-2 0 0,1-2 0,1 2 0,-1-2 0,0 0 0,1-2 0,-2 2 0,1-2 0,1 0 0,-1-1 0,1 1 0,-1-2 0,0-1 0,1 2 0,-1-3 0,1 1 0,0 0 0,1 0 0,-1-2 0,-1 0 0,2 0 0,0 0 0,0 0 0,0-2 0,0 0 0,1 0 0,0 0 0,-1 1 0,1-3 0,0 2 0,1-1 0,0-1 0,0 1 0,0-1 0,1 1 0,-1-3 0,1 3 0,1-2 0,-1 1 0,1-1 0,0 1 0,1-1 0,-1 0 0,1 1 0,0-1 0,1 0 0,-1-1 0,1 3 0,0-3 0,1 3 0,-1-2 0,1 1 0,1-1 0,-1 1 0,1 1 0,0-1 0,0 1 0,0-1 0,1 2 0,0-1 0,1 1 0,-1 0 0,0 0 0,1 1 0,0-1 0,0 2 0,0 0 0,0 0 0,2 0 0,-1 0 0,-1 2 0,1-1 0,0 1 0,1 0 0,-1 1 0,1-1 0,0 1 0,-1 3 0,1-3 0,-1 2 0,1 1 0,1 1 0,-2-2 0,1 2 0,0 0 0,-1 2 0,1-2 0,1 1 0,-2 1 0,1 2 0,-1-3 0,1 3 0,0 1 0,-1-1 0,1 1 0,-1 0 0,0 1 0,-1-1 0,1 2 0,1 0 0,-2 0 0,0 0 0,0 0 0,0 2 0,0-1 0,-1 1 0,0 0 0,1 0 0,-1 1 0,0-1 0,-1 2 0,0-1 0,0 1 0,0-1 0,-1 1 0,1 1 0,-1-1 0,-1 1 0,1-2 0,-1 3 0,0-3 0,-1 3 0,1-1 0,-1 0 0</inkml:trace>
  <inkml:trace contextRef="#ctx0" brushRef="#br2" timeOffset="93.997">9525 8853 8199,'3'-10'0,"1"3"0,-2 3 0,1-1 0,-2 2 0,1-1 0,-2 1 0,0-1 0,0 1 141,0-3 41,0 1 8,0 0-13,0 1-131,0 1 6,1 1-4,1-1 55,0-1-44,0 2 59,0-1-60,0 1 100,-1-2-70,1 3 65,-1-1 61,0 0 170,0 0-86,0 1 197,-1-1-449,-2 2 178,0 0-200,-3 3-10,0 3 56,-2 2-80,-2 5 80,0 3-72,-1 1 33,-1 2-46,-3 3-23,0 0 69,-1 1-78,0 2 92,0-1-27,2-1 20,-2 0-18,2-4 49,1 2-24,-1-1 28,2-3-42,2-3 68,2-1-53,0-3 51,3-3-60,1-2 3,1-1 2,2-1 0,1-1 39,2-2-27,4 0 34,3-2-31,2 1 4,0-5-1,2 1 5,-1 0-190,-1 0 41,1-1-165,-2 3 151,-1 1-57,0 0 37,0 0 11,-1 2-9,-1 0 92,1 0-22,-1 2 13,1 2 47,0 3-32,0-2 29,1 4-52,0 0 70,1-2-47,-2 0 66,2-2-81,1 0 17,-2-1-7,1-1 11,0 1-79,0-1-24,-1-1-4,0 0 19,1-2-118,-1 0 44,-1 0-187,0 0 192,0 0-171,0-2 55,-1-2-179,0-4 0,1-3 0</inkml:trace>
  <inkml:trace contextRef="#ctx0" brushRef="#br3" timeOffset="94.997">5990 9022 10813,'-14'0'-1287,"8"0"1340,0 0 12,-1 0 138,0 0-25,1 0-30,0 2 21,1 0-3,-1 1-60,2-1 66,1 1-74,1-1 70,1 2-32,0-1 38,1 1-38,0-1 171,2 2-112,3-1 102,4-1-128,3 1 8,2-1-9,4-1 9,0 2-12,3-1-112,1 2 83,2 1-68,1-1 2,-2 2-10,2 0-26,-3 2 23,1 0-26,-2 1-25,0 1-17,-3-1-96,0 1 71,-3 1-34,0 0 36,-3 1-13,-2-1 82,-2-2-95,-1-3 101,-1 0-60,-3-1 41,0-1-52,-1 0-75,-1-3-50,0 1 5,0 1 16,-1 1 30,-1 1 51,0 1-65,-3 1 178,-2 3 32,-5-1-7,0 3-21,-4 1-109,-2 0 9,0 2-21,-3-2 18,0 1 362,-2 3-66,0-2 268,-2 3-195,0 0-40,-1 1-102,0-1 47,2 0-450,2 2 130,3-1-255,2-3-263,3-1 199,2 0-287,2-2 273,0-2-304,4-1 148,2-3-274,1-1 270,1-1 96,1-1 187,2-3 70,4-2 180,5 0 0,2-2 1</inkml:trace>
  <inkml:trace contextRef="#ctx0" brushRef="#br3" timeOffset="95.997">8988 9189 10813,'0'3'-75,"0"-3"275,0-7 79,1 5-95,1-1 15,0 3-20,0-2 0,1 2 0,2 2-130,0-2 92,3 2-98,-1 1 25,2 3-44,0-1 1,1 0 41,2 2-52,-1-2-16,1 1-36,1 1-66,0-2 111,0 2-20,2 0 19,0 0 45,1 0 15,2 0-47,1 0 37,1 0-117,0 0-5,1 2-26,-1 0 28,1-2 59,2 0 23,-2 1 125,3-2-37,-2 1 70,3-2-96,-2 0-88,2-1 33,0 1-26,-1-1 40,-1-1 12,0 1-10,-1-1 19,0 1-14,-2-1-111,2 1 75,-1-3-98,0 3 64,0-2 28,2-1-36,-2 3 33,2-2-11,-3 1 0,3-1-5,0 1 48,-1-1-20,1 0 23,-1 0-30,1-1 126,-3 1 32,2 0 11,-2-2-32,1 0 13,-3 0 23,2 0 27,-4 0-50,3 0-77,-3 0-22,2 0 57,-1 0-139,3 0 117,-1 0-102,1 0 22,1 0-18,1 0-9,0 0 5,0 0 20,-1 0 21,2 0-44,-1 0 33,1 0-22,-1-2-1,0 0-7,0 1 10,-1-1 20,2-2-18,-2 4 21,2-1 12,-3 1-9,0 0 13,-1-2 6,0 2-12,-1 0 17,1 0-22,-2 0-49,1 0 34,-2 2-39,2-1 46,-2 3-50,1-1 34,0 3-37,1-1-7,-1-2 40,1 5-45,0-5 55,0 2-17,1-3 11,-1 2-23,0-1 118,0 1-84,1-3 84,0 1-99,-1 2 85,2-4-56,-1 1 62,3-1-70,-2 0 22,1 0-8,-1 0 14,0 0 22,-2 0-32,2 2 38,-4-2-38,3 2 6,-4-2-2,1 2 3,-1-1 62,0 3-45,-1-2 52,0 1-70,-2-1 2,2 0-16,-2 1-3,0-1-10,0 0-29,-1-1 22,1 1-22,-1 0-5,1 0 24,0-1-27,0-1 32,0 2-18,0 0 12,0 0-15,1-2 19,0 1-6,0-1 6,1 0-11,0 0 3,0 0-4,1 0 3,-1 0 1,1 2-6,0 0 5,0 0-4,0 0 30,0 1-17,0-1 18,1 1-23,0-1 17,-1 2-11,2-3 12,-2 3-12,2-1-4,-3 1 6,0-2-4,1 3-16,-1 0 11,1 2-10,-1-2 15,0 2 38,1 0 7,-1-1 4,0 1 31,0-4-60,-2 3 30,0-3-35,-1-1-30,-2 0 25,-1 1-24,-1-3 2,-1 2-8,-2-2 3,1 0 3,-2 0-12,-1 0-3718,-1 0 2768,0 2-2769,2-4 3735,1-2 0,1-1 0</inkml:trace>
  <inkml:trace contextRef="#ctx0" brushRef="#br3" timeOffset="96.997">3397 9201 8191</inkml:trace>
  <inkml:trace contextRef="#ctx0" brushRef="#br3" timeOffset="97.997">3418 9206 9508,'0'7'-767,"1"-5"1216,-1 0-426,2-2 19,0 0 32,1 0-26,1 0 7,0 0 46,0 0-63,1 0 67,0 0-66,0 0 54,1 0-26,0 0 33,2 0-35,-1 0 0,1 0 3,0 0 8,1 0-52,1 0 32,1 0-36,0 0 40,2 0-35,-1 2 28,1-1-32,1 3 36,-1-2-11,1 1 4,1-1-12,-1 0 4,1 1-3,0-1-1,0 1 5,-1-1 23,2 0-16,-1 1 24,1-1-14,-1 2-4,0-3 6,1 1-9,-1 2-46,2-1 40,-2 1-39,1 1 5,1 0 25,0-1-34,1 1 41,-1 0-47,2-1 32,-1-1-40,2 3 44,-2-3-44,3 1 30,-1-3-34,1 3 109,0-2-58,1-2 57,-1 0-70,2 0 13,-3 0-3,2 0 6,-1 0-62,1-2 38,-1 0-40,2 0 54,-2-1-47,0-1 34,-1 1-37,1 1 47,-1-1-123,0-1 87,0 2-102,0 1 62,-1 1 25,0 0-34,1 0 34,-1 0 19,-1 0-23,0 1 18,-1 1 20,2 2-18,-3 1 23,3-2-31,-2 1-1,1-1 0,-1 1 7,0-2-3,0 1 86,-1-1 14,3-2 14,-2 0 92,1 0-144,-1 0 79,1 0-95,-1 0 41,1 0-18,-1 0 27,-1 0 27,1 0-54,0 0 57,0 0-64,0 0-60,2 0 45,-2 0-46,2 0 64,0 0-52,0 0 37,0 2-42,0-2-42,-1 1 61,1 1-69,-1 2 79,2-3 65,-2 1-50,1 0 47,0-2 40,0 2-74,0-2 76,0 0-99,0 0 16,-1 0-8,-1-2 17,1 2-15,-2-4 19,0 1-12,0-1 29,-1 1-56,0-1 41,1 1-41,1 1 40,0 0-97,1 1 71,0-1-77,0 2-2,-2 0 61,0 0-78,1 0 90,-2 0-89,2 0-18,-2 2-10,0-1 21,1 3 49,-1 1 17,-1 0-28,0 1 124,0-1-88,0 2 86,-1-3-112,0 1 102,0-2 20,-1 1 11,0-1 27,0-1-112,-1 0 35,0 0-23,-1-2 85,-1 1 41,1-1-6,-2 0 5,1 0-131,0 0 44,0-1-32,0-3 33,0-1 0,1 0-8,3-2-76,-1 1-86,3 1-82,0 0 53,-1-1-75,-2 3 189,0 1-81,-2-3 83,0 5 144,-1-4-122,1 3 117,-2 1-156,2-2 32,-2 2-24,2 0 25,-2 0-36,1 0 21,-2 0-13,-1 0 23,0 0-80,-1 0-25,-1 0 9,-1 0-256,-1 0-6,-1 0-42,0 2-304,0-1 316,-3 3-212,0 1 124,-3 0-169,0-1 33,-3 1-143,1-1 370,1-1 116,-1-3 211,-1 0-1,-2-2 1</inkml:trace>
  <inkml:trace contextRef="#ctx0" brushRef="#br3" timeOffset="98.997">11940 9243 10813,'-6'12'-95,"4"-10"224,-1-2 17,1 0 145,0 0 29,1 0-7,2 0-14,1 0-136,3 0-46,1 2-16,4 1 20,-1 5 57,1 2 6,1 6-12,2 0-140,0 3-37,0 4-24,2 0 50,-2 1-14,-1-1 104,2 2-105,-1-3 28,1 3-22,-1-4 0,1 0-14,-2-2 10,2-1-64,-2 0 12,1-6-17,0-2-11,0-3 48,-1-1-65,0-3 37,-3-1 54,-1 0-57,-2-2 62,-2 0 11,-2 0-9,0 0 2,-3 0 22,-2 0-35,-4 0 34,-4 1-36,-5 1 208,-1 5-41,-4 0 182,0 5-179,-3 3-47,0-1-60,-2 3-25,0 1-234,0 1 55,0 0-229,1 4 259,1-2-472,2 2 237,2-4-347,2 2 20,3-1 188,2-1-148,2-1 160,2-3 56,2-1 0,1-1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7:12:11.799"/>
    </inkml:context>
    <inkml:brush xml:id="br0">
      <inkml:brushProperty name="width" value="0.075" units="cm"/>
      <inkml:brushProperty name="height" value="0.075" units="cm"/>
    </inkml:brush>
    <inkml:brush xml:id="br1">
      <inkml:brushProperty name="width" value="0.0375" units="cm"/>
      <inkml:brushProperty name="height" value="0.0375" units="cm"/>
      <inkml:brushProperty name="color" value="#333333"/>
    </inkml:brush>
    <inkml:context xml:id="ctx1">
      <inkml:inkSource xml:id="inkSrc23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8-06-05T17:12:11.822"/>
    </inkml:context>
    <inkml:brush xml:id="br2">
      <inkml:brushProperty name="width" value="0.05" units="cm"/>
      <inkml:brushProperty name="height" value="0.05" units="cm"/>
    </inkml:brush>
    <inkml:brush xml:id="br3">
      <inkml:brushProperty name="width" value="0.0375" units="cm"/>
      <inkml:brushProperty name="height" value="0.0375" units="cm"/>
      <inkml:brushProperty name="color" value="#FFC114"/>
    </inkml:brush>
  </inkml:definitions>
  <inkml:trace contextRef="#ctx0" brushRef="#br0">1788 62 8199,'-1'-17'1277,"0"10"-946,0 0-24,0 2-159,-1-1 0,1 1 124,-1 1-177,1 0 170,0 2-182,0 0 2,1 1 65,-1 0-54,-1 1-99,-1 0 51,-2 2-188,-1 1 97,-2 3 29,-1 2 55,-1 1-7,-1 2 42,-1 2-57,0 0 37,-1 4 77,1 0-47,-1 2 61,0 1-81,1 2 6,0 1-7,0 1 31,2 2 50,0-1-102,1 1 88,2-1-112,1 0-77,1-3 106,0-1-106,1-4 123,1-2 11,0-1-20,-1-3 9,2-1-118,-1-2-27,1-1-127,0-2 104,1 0-78,0-1 91,1-2-25,0 1-14,0-2 222,0 0-123,-1 0 122,1 1-15,-2-1-81,0 1 92,0 0-97,0 1 24,0-1-1,0 1 12,-1 0-31,1 0 9,0-1-2,0 0 16,1-1-60,0 1 45,0-1-67,0 0 57,0 0-5,0 0-109,1-1 10,-1 1-27,1 0 59,0 0 56,-1 0 12,1 0-25,0 0 25,0 0-22,0 0 26,0 0-11,0 0 0,0 0 36,0 0-21,0 0 39,0 0-35,0 1 11,0-1-18,0 0 77,0 1-55,0 0 60,0 0-63,0 1-7,0-1 15,0 1-14,0-1 5,0 1-4,0-2 5,0 2-1,0-2 33,0 2-25,0-2 27,0 1-32,-1-1 6,0 1-5,0-1 28,0 1 215,1-1-220,-1-2 203,2-1-279,1-5 69,1 2-59,1-3 41,1 2-46,0-1 19,0 1 24,0-1-31,1 1 34,0 0-26,1 0 17,-1 1-23,3 0 22,-1 0-11,2-1 8,0 1-4,3 0 95,0-1-62,2 0 65,2 1-81,1 0 110,2 0-74,0 2 81,3 1 14,1 0-88,0 2 104,3 0-112,0 2 64,1 1-37,2 3 36,1 2-38,1 2-96,0 3 76,1 2-74,-1 3 23,0 3 44,-2 4-51,0 5 70,-4 3-160,-2 4 114,-4 0-136,-3 2 78,-4 0 33,-4 1-41,-3 0 43,-2-1 172,-4 0-53,-3-5 150,-3 1-151,-6-5 242,-3-1-125,-4-2 231,-4-1-211,-4-1-46,-2-2-83,-5 0-9,-3-2 20,-4 0-30,-2-2 6,-3-1-107,-4-2 27,-1-2-55,-4-1 56,-1-2-61,-1-1 34,-1 0-66,2-1 52,0-1-118,1 0 2,2-1-100,3-2-334,3-1 137,3-2-223,4 0 211,4-3-6,4-1 58,4-3-59,5-1 88,3-3-26,4 0 55,4-1-138,4-1-112,4 1-27,4-1-105,3 2 340,5-1 51,6 0 203,3-2 0,3 0 1</inkml:trace>
  <inkml:trace contextRef="#ctx0" brushRef="#br0" timeOffset="1">2494 158 9502,'-1'-15'-189,"1"9"1127,-1 1-276,1 1-318,-1 0-76,1 2-102,0-1-160,0 1 309,0 1-442,0 2 268,0 3-320,1 3 233,0 4 8,2 5 137,0 3-69,0 3 31,2 6-162,1 1 98,1 7 27,2 3 9,0 6 103,2 0-123,0 6-206,1-2 48,1 5-185,-1-2 219,0 2-109,-1-3 76,-1-3-52,-2-4-251,-1-5 137,-3-3-170,1-6 60,-3-4 59,-1-5-109,0-4 134,-1-4-269,0-4 205,0-3-260,0-3 284,0-4 14,-1-5 163,0-6-1,-1-4 1</inkml:trace>
  <inkml:trace contextRef="#ctx0" brushRef="#br0" timeOffset="2">4390 207 10813,'0'-14'-321,"0"10"490,0 0 48,0 3 52,0-1-5,-1 3 6,1 1-117,-2 5 72,0 4-58,0 4 79,1 4-52,1 2 21,-1 3-54,2 2 177,0 6 53,2 3-15,3 4-31,1 4-128,1-1 0,0 4 10,0-2-236,-1 1 41,0-1-224,-1-4 241,0 0-256,-1-4 193,0-3-185,0-6 135,0-4-65,-1-5 36,0-4-172,-1-4 305,-1-4-27,-1-2 64,0-6-101,0-2-186,-1-8 66,0 0-66,-1-5 163,1 1-49,-2 0 72,0-1 37,-1 0-22,1 1 76,-1 0-86,1 2 46,-1 0-63,1 2-6,-1-1 61,-1 2-58,1-1 54,-1 1-69,0 1 5,-2-1 10,1 1-1,0 0 33,-1-1 1,2 1-4,0-1 7,0 1 63,2-1-53,0 1 52,1-1-72,1-1 90,1 1-65,1 0 71,2 1 23,3-1 37,4 0 15,1 0-27,4 0 55,-1 0 29,4 0 35,0 1 86,2 0-201,2 2 81,0 1-90,1 1-191,0 3 62,0 0-157,-1 3 166,-1-1 26,-1 3 71,-2 0-2,-1 3-374,-4 1 81,-1 3-272,-3 0 185,-2-1 213,-4 2-31,-1 0 95,-1 1 226,-4 0-98,-2 0 272,-5 0-253,-3 0 125,-6 2-139,-3 0 146,-3 1-99,-3 0 7,-1 2-60,0-1 8,-2 1-21,4 0-20,0 1 2,4 0-29,2-1-26,5-1 13,3 0-21,4-1 38,3 1-37,6-1-4,4 0-15,8 0 10,6 0 25,10-1 10,6-1-50,7 0-146,5-2-5,5-1-77,3-3 105,0 1 47,1-3 18,-5 1 22,-3-1-497,-5-1-5,-3-1-367,-4 0 46,-4 0 222,-4 0-51,-5 0 255,-4-1-214,-3 1 191,-4-1-245,-3 1 268,-2 1-140,-2 1 204,-1 1 50,0 0 134,1 2 177,1 1 0,2 0 0</inkml:trace>
  <inkml:trace contextRef="#ctx0" brushRef="#br0" timeOffset="3">3295 692 10813,'13'-3'-2266,"-5"0"2087,-3 0 35,1-1 144,-2 0 53,0 0-36,-1 0 41,0-1-50,-1 1 134,-1-1 35,-1 0 11,0 0-29,0 0-122,0-1 4,0 1-3,0-1 237,0 1-51,-1 0 236,-1 1-152,-1 0-25,0-1-87,-2 1-17,0-1-41,0 0 64,-2 0-49,0 0-39,0 0-78,-1 1 10,-1 0 0,-1 1-56,0 1 102,-1 1-107,-1 0 132,0 1-55,-1 0 30,-1 0-53,1 1-1,-2 3 34,0 2-48,0 2 61,-1 3 21,2 2-21,-2 2 26,1 2-78,0 2 32,2 3-31,1 1 40,2 2-54,3 1 39,3 0-33,2 1 45,3 0 90,3-1-70,5-1 64,4-2 3,4-3-53,3-3 58,3-3-78,1-2-76,1-4 53,1-3-48,-1-1-7,-1-3-24,-2-2-1,-3-2 18,-2-4-96,-3-3 37,-2-4-150,-2-2 135,-3-2-99,-3-3 135,-2 1-81,-1-3 77,-2 1 26,-1-2-74,-4 1 53,0-1-14,-2 1 22,-1 3 9,2 2 151,0 3-41,2 4 158,1 3-148,2 3-29,0 1-62,1 6 14,1 2 114,1 9-57,1 1 65,2 6-32,3 1-50,2 3 59,3 3-66,2 1-90,2 2 64,3 1-69,1 0 97,2 1-573,3-2 130,1-1-393,2-2-239,-1-4 276,0-2-233,-2-5 351,-2-3 229,-3-4-1,1-1 1</inkml:trace>
  <inkml:trace contextRef="#ctx0" brushRef="#br0" timeOffset="4">2415 755 10813,'-20'5'-2449,"9"-4"2305,0-1 144,1 0 765,2 0-133,1-1 523,1-1-579,2 1-164,1-1-200,2 1 50,0-1-139,3 1-33,1-2 7,4 0 13,3-2 107,3 0-7,6-3-25,2 0-82,6-2-5,3 1-49,3-2 53,3 2-101,3 0-21,1 1-30,4 0 60,-1 0-168,1 1 86,-4 1-287,-1 1-113,-3 0 85,-4 1-108,-5 2 188,-5 0-278,-7 2 87,-4-1-217,-5 2 292,-4 0 134,-4 2 86,-4 2 0,-4 2 1</inkml:trace>
  <inkml:trace contextRef="#ctx0" brushRef="#br0" timeOffset="5">3888 758 10813,'8'-10'-1189,"-5"4"1241,0-2 130,1 1 216,-1-1-25,1 0 91,-1 0-121,1 0-228,-1 2-8,-1 0-32,0 0 47,0 2 22,-1 0 46,0 0-54,-1 1 86,1 0-17,-1 0 22,-1 0-25,0 1-143,-2 0-39,-2 1-14,-1 0 28,-3 1 32,-3 1 62,-1 1-79,-4 5 165,-3 1-44,0 4 38,-4 3-58,1 0 14,-2 3-24,3 1 23,0 1-87,3 1 38,2 2-35,3 0 53,2 1-134,4 0 99,4 1-89,2-2 130,4-1-127,3-3-46,6-1-14,5-4-105,6-3 102,5-3-52,3-3 54,4-1-401,1-3 129,2-2-344,0-2-187,-1-4 219,-2-2-238,-1-3 296,-4-2 138,0-2-11,-5 1 76,0-3-102,-4 1 176,-1-1 46,-3 1 144,-1-1 109,-1 0 0,-1-1 0</inkml:trace>
  <inkml:trace contextRef="#ctx0" brushRef="#br1" timeOffset="6">6475 1228 12076,'18'3'793,"-6"-2"-531,3-2-622,1 0 143,2-1-421,1-1 329,0-1-205,1 0 132,-2 0-243,1 2 220,-3 0 34,0 1-2,-2 0 0,-1 0 0</inkml:trace>
  <inkml:trace contextRef="#ctx0" brushRef="#br1" timeOffset="7">6386 1213 10813,'16'3'-118,"-12"-2"297,-1-1 90,-2 0 23,0 1-303,-1-1-263,1 2-320,-1 0-194,0 2-1,0 0 1</inkml:trace>
  <inkml:trace contextRef="#ctx0" brushRef="#br1" timeOffset="8">6078 1216 10813,'11'1'-371,"-8"-1"-202,-1 0 174,-1 0-344,0 1 411,0-1 128,2 2 204,0 1 0,3 1 0</inkml:trace>
  <inkml:trace contextRef="#ctx0" brushRef="#br1" timeOffset="9">5393 1250 10813,'38'0'127,"-19"-2"21,-1-1 154,1 0-255,-1 0 76,-1 1-224,-3 1 217,-1 1-690,-1 0 244,-1 1-517,0 2 347,1 2 122,0 0 0,1 1 1</inkml:trace>
  <inkml:trace contextRef="#ctx0" brushRef="#br1" timeOffset="10">4667 1306 10813,'25'-5'0,"-14"0"0,-1 0 0,0-2 0,-2 1-44,0 1 131,-1 0-8,-2 2-214,1 0 55,0 1-239,1 2 165,-1 0-231,3 0 95,0 2-188,2 1 192,3 2 80,2 0 0,2 1 1</inkml:trace>
  <inkml:trace contextRef="#ctx0" brushRef="#br1" timeOffset="11">4056 1358 10813,'18'-10'0,"-11"3"155,-1-1-41,0 1 111,0 0-85,0 3-418,0 0 67,1 2-268,0 1 187,3 3 167,1 2-166,2 3 36,3 2-187,1 1 0,3 2 1</inkml:trace>
  <inkml:trace contextRef="#ctx0" brushRef="#br1" timeOffset="12">6802 1337 10813,'-12'4'-594,"8"-3"1090,-1-1-35,3 1 96,-1-1-250,1 0-774,1 0 242,2-1-327,1 0 453,3 0 27,0 0-183,1 0-72,2 0-290,-1-1-1,2-1 1</inkml:trace>
  <inkml:trace contextRef="#ctx0" brushRef="#br1" timeOffset="13">3255 1448 10813,'25'-4'-837,"-13"-1"678,0 0 29,1-2 122,1 1-1,0-1 305,0 2-96,1 0 172,2 1-195,-1 1-80,2 2-7,0 0 8,1 2-372,-1 1-89,4 3-361,0 1 0,2 3 0</inkml:trace>
  <inkml:trace contextRef="#ctx0" brushRef="#br1" timeOffset="14">7002 1401 11325,'-12'12'1560,"7"-7"-964,2-3-210,0 1-200,2 0-74,-1 1-176,2 1 201,-1 1 54,1 1 79,0 0 21,0 2-755,0 0 165,0 2-468,1 0-197,0 0 309,0 0-323,2 0 308,0 1 188,3 0-25,0 0 0,2 2 1</inkml:trace>
  <inkml:trace contextRef="#ctx0" brushRef="#br1" timeOffset="15">2629 1454 10813,'10'-1'-150,"-6"-1"295,0-1 146,0-1-21,1 1 21,2 1-482,-1 1 81,3 1-308,1 2-173,3 1 262,1 4-325,3 1 262,2 3 0,1 1 0</inkml:trace>
  <inkml:trace contextRef="#ctx0" brushRef="#br1" timeOffset="16">2008 1506 10813,'13'-6'68,"-6"4"-247,2 0 139,2 1-231,3 1-194,3 1 175,0 0-264,5 2 257,0 2 0,4 2 0</inkml:trace>
  <inkml:trace contextRef="#ctx0" brushRef="#br1" timeOffset="17">1196 1570 10813,'12'-1'-359,"-5"0"112,2 0-313,2 0 200,4 0-5,3 1-1,3 0 1</inkml:trace>
  <inkml:trace contextRef="#ctx0" brushRef="#br1" timeOffset="18">7080 1567 10813,'-1'17'-2177,"-1"-7"2045,-3 0 118,-1 0 3,-2 1-18,-2 2-57,-1 0-1,0 2 1</inkml:trace>
  <inkml:trace contextRef="#ctx0" brushRef="#br1" timeOffset="19">696 1627 10813,'5'-4'-67,"-4"-1"25,-1 1 186,1 1 54,1 2 71,1 0 23,1 1-702,1 0 125,1 2-450,1 1 90,1 1 354,2 1-171,1 1 266,3-1 0,2 1 0</inkml:trace>
  <inkml:trace contextRef="#ctx0" brushRef="#br1" timeOffset="20">21 1714 10813,'-9'-32'-13,"7"19"-255,1 2-294,0 4 326,1 2-24,0 3 206,1 1-61,1 2 0,3 2-13,2 4-21,2 1-18,4 3-18,0-1 0,2 1 0</inkml:trace>
  <inkml:trace contextRef="#ctx0" brushRef="#br1" timeOffset="21">7126 1724 10372,'-7'11'-253,"4"-6"425,-1 2-286,2 0 120,-1 1-295,2 1 13,-1-1-20,-2 2-81,0-1 0,-2 1 0</inkml:trace>
  <inkml:trace contextRef="#ctx0" brushRef="#br1" timeOffset="22">19 1783 9725,'0'14'-55,"0"-5"-27,0 0-4,1 2 25,1-1-112,0 2 51,0-1-203,2 1 115,0 1 0,1-1 0</inkml:trace>
  <inkml:trace contextRef="#ctx1" brushRef="#br2">5292 2145,'-12'40,"-24"-1,-27-1,-24-2,-18-2,-21-3,-18-4,-21-4,-9-3,-12-6,-3-4,-12-5,0-5,6-5,-1-5,13-4,9-6,12-3,18-4,15-4,24-3,21-2,21-2,24-1,27-1,24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24">1704 1915 10813,'-11'-17'493,"7"10"-103,1 2-24,1 1-311,0 2 81,-1 1-202,-1 2 105,-1 1-35,-1 5 104,-1 3 31,-1 4-230,0 3 56,0 0-237,1 3-18,1-2 151,1 3-152,1-2 242,0 0 22,2-2 0,1 0-40,1-3-169,2-1-30,2-2-66,2-2 120,3-2-230,3-1 196,2-3-231,1 0 233,3-2 19,1-2 119,2-1 0,1-4 0</inkml:trace>
  <inkml:trace contextRef="#ctx0" brushRef="#br3" timeOffset="25">1857 1968 10813,'-19'-23'245,"11"11"62,0 1 117,2 1-4,1 2-150,1 1 21,1 2-29,0 1-172,2 1 9,0 5-114,1 2-180,1 8 127,2 1-210,2 7 285,2 2-176,1 4 174,1-1-189,0 4-21,-1-2 60,0 1-94,-2-1 84,-1 1-11,-1 0 66,-2 0-44,-1 0-203,-1-2-121,-2 0-253,-3-2-1,-2-1 1</inkml:trace>
  <inkml:trace contextRef="#ctx0" brushRef="#br1" timeOffset="26">3423 2033 10813,'-10'-2'-1749,"4"0"1961,0 0 510,1-2-283,-1 1 103,3 0-245,-1 1 104,2 0-332,0 0 48,2 0-168,-1 0 221,1-1 3,1 1 119,2-1-30,0-1 0,3 1-271,0-1 78,3 0-257,-1 0 16,1 0 41,0 0-101,2 0 119,-1 1 12,1 0 68,0 0 34,1 2-38,1 0 74,0 1-64,0 0 85,1 1-4,-1 1 3,1 3-6,-3 2-117,0 4-7,-2 1-24,-2 3 39,-2 2 51,-3 2 22,-1 0-38,-3 3 36,-3-1-55,-3 1 40,-2-1-45,-4 0 54,-1-2-15,-2 0 13,-1-3-10,0-1 2,-1-1-1,1-4 1,0-1 104,1-4 34,1-1 11,2-2-23,1-1-87,2-1-10,1-1 21,3-2-14,1-2-118,4-2-47,0-2-3,3 1-39,2-1 163,4 0-49,3 1 39,2 1 12,2-1-51,1 3 36,1 1 109,1 1 48,0 2 138,2 0-129,-2 1-10,3 2-117,-3 0 38,1 3-27,-1 1-209,0 2 29,-3 1-198,1 0-183,-2-1 107,0 1-156,-2-1 145,-1-1 107,-1-1-49,-1 0 24,1 0 0,-1-1 0</inkml:trace>
  <inkml:trace contextRef="#ctx0" brushRef="#br1" timeOffset="27">3971 2024 8562,'4'0'-322,"-3"0"322,-1-1 270,0-2-53,0 0 240,0 0-236,0-1-35,0 1-117,0-1-6,0 0-1,-2 1 399,1-1-66,-1 0 280,0 0-195,0 1-145,-1 0-44,0 0-23,0 0-175,-2 1-7,-1 1-33,-1 0-191,0 1 186,-4 0-212,1 2 226,-2 1-47,0 3 149,-1 1-129,1 2 80,-1 1-264,2-1 111,1 1-226,1 0 208,2 0-34,2 1 128,1-2-33,2 1 105,1-1-78,1 0 80,2 0-82,2-1-1,2-1 17,3 0-7,2 0 120,2 0-87,0 0 99,2 0-116,1 1-71,-1 1-31,2 0-6,-1 0-192,0 1 118,-1 2-192,-1 0 184,-1 1-107,-3-1 39,-1 0 4,-3 1 94,-2-1 158,-2-1-27,-1-1-21,-2 0-125,0-2 24,-3 0-48,-1-4 45,-2 0 330,0-2-51,-1 0 267,0-3-20,0-1-122,2-4 105,0-4-123,1-3-193,1-4-53,2-2-51,1-1-247,0-2 167,2 0-238,0-1 209,3 2 41,1 1 36,1 2 56,1 2-158,0 3-26,1 1-6,-2 2-10,1 2-32,-2 1 119,0 1-130,-1 1 150,-1 1-249,0 1 71,-1-1-215,1 2-123,-2-2 221,1 1-165,0-2 289,1 0 0,2-2 1</inkml:trace>
  <inkml:trace contextRef="#ctx0" brushRef="#br3" timeOffset="28">992 1997 10813,'0'-14'-997,"0"9"1782,0 2-185,0 2-212,0 2-1,0 2-125,0 3 0,0 5-527,0 3 116,0 3-362,0 2 166,0 1 178,1-1-81,1 3 204,0-2 34,1 3 97,-1-2-142,0 2-135,0-1-89,-1 0-69,0-1 169,0 0 10,-1-2 112,1-2-53,-1-1 55,0-3-139,0-2 16,1-2-103,0-1 0,0-1 0</inkml:trace>
  <inkml:trace contextRef="#ctx0" brushRef="#br3" timeOffset="29">1439 2169 8880,'0'-12'2430,"0"6"-2121,-1 1-86,1 1-104,0-1-339,-1 1 206,0 0-229,0 1 196,-1 1 139,1 0 35,-1 1 57,-2 0 0,-1 0-470,-1 0 97,-1 0-318,0 1 184,-2 0 117,0 1-45,0 0 59,-1 2 142,1 2-35,-1 2 120,1 1 48,0 2-92,1 0 114,0 2-143,2 0 35,1 2-21,0 0 59,3 1-43,0-1 69,2-1-57,0-1 37,1-1 94,3-2-87,1-1 94,2-2-118,1-2 104,0-1 38,1-2 0,0 0 33,0-2-141,0-1 51,0-2-46,0-1 20,-1-1-11,-1-2 38,-1 2-33,0-1 16,-2 1-6,0-1-12,0 2-63,-2 0 46,1 2-68,-2 0 82,1 2-212,0 1 48,1 0-197,-1 0 110,2 1-21,-1 2 105,1 4-10,-1 1 96,2 2-52,0 2 37,1 1-95,0 1-326,1 0 6,2 2-191,0-3 255,1 1 126,1-1 68,2 0 0,1 0 1</inkml:trace>
  <inkml:trace contextRef="#ctx0" brushRef="#br3" timeOffset="30">995 2207 10555,'0'-11'860,"0"6"-598,1 1 0,1 0-400,1 1 92,0 0-281,3 0-25,0 0 159,3 1-125,0-1 165,2 0 31,0 1-15,1-2 60,2 1 113,0-1 125,1 1-24,0-1-49,1 1-100,-1-1-14,0 3 7,0-1 9,-1 2 157,-1-1 3,-1 3 151,-3 0-82,0 3-45,-3 2-49,-1 2-8,-2 2 23,-1 2-15,-4 1 21,-1 1-51,-6 0 2,-1 0-22,-5-1-14,-1 0-133,-1 0-40,-1-2 19,1 0 31,-1-2 132,3-1 4,0 0-3,1 0-802,2-2 299,1 0-678,0-1 505,1-1 0,0-1 0</inkml:trace>
  <inkml:trace contextRef="#ctx0" brushRef="#br3" timeOffset="31">761 2180 10093,'0'-8'355,"0"6"-355,0 0-60,1 1-115,0 0 27,0 0 69,0 0-9,0 0 68,0 0 11,-1-1 76,1 0 0,-1 0-86,0-1 274,-1 1-118,0-1 269,-2 1-204,-2-1-30,-1 1-69,-3 1-24,0 0-54,-1 0-45,-1 1 25,-1 0 11,-1 2-54,0 2 13,-1 2-146,1 3 148,0 1-21,-1 2 103,3 1-89,0 1-109,1 0-30,2 1-104,1 0 107,2 2 81,2-1 17,0-1 67,2 0 20,2-2-38,2-1 53,2-2-63,3 0 36,3-4-24,0 0 35,2-3-35,0-1 102,1-1 16,0-2 16,0-2 87,0-1-153,-1-3 76,-1-1-91,-2-2 82,-1 0 48,-2-1 2,-2 0 130,-1 0-182,-1 0 98,-2 0-133,1 0 23,-2 1 4,0 1 9,0 2 13,0 0-205,0 3 54,0 1-523,0 1 257,2 3-144,-1 2 195,2 3 116,1 3-53,1 2-96,1 3 9,0 0 24,1 2-10,2 0 135,0 1-45,1-1-33,0-1-28,1 0-38,1-1-1,1 1 1</inkml:trace>
  <inkml:trace contextRef="#ctx0" brushRef="#br1" timeOffset="32">22 2151 10813,'0'20'-2166,"0"-10"1934,0 2 89,1 0 62,2 1 81,2 1 0,2 1 0</inkml:trace>
  <inkml:trace contextRef="#ctx0" brushRef="#br1" timeOffset="33">7073 2169 10813,'-11'16'0,"6"-7"0,0 0-37,2 1 52,1-2-22,0 2 149,2-2-354,-1 1 154,1-1-241,0-2 169,1 0-321,0-1 205,0-2-330,3 1 322,0-1-1,1 1 1</inkml:trace>
  <inkml:trace contextRef="#ctx0" brushRef="#br1" timeOffset="34">7069 2341 10813,'0'12'-68,"0"-5"208,0 0 25,-1 1 97,-1-1 29,-1 3 129,0 1-183,0 0 62,1 1-152,0-1-598,0 2 240,2-1-420,0 2 335,0-2 270,0 0 35,1-1-264,0-1-103,2 1-407,1 0-1,1 1 1</inkml:trace>
  <inkml:trace contextRef="#ctx0" brushRef="#br1" timeOffset="35">43 2382 10813,'0'32'-1785,"0"-17"1592,0 1 11,0-1 94,0-1-111,0 1 177,0 0-104,1 1 117,2 0 0,0 1 0</inkml:trace>
  <inkml:trace contextRef="#ctx0" brushRef="#br1" timeOffset="36">7107 2587 10813,'-7'13'7,"2"-5"-1,0 0 79,1 2 69,0 0 3,0 1-110,1 1 67,1 1-208,1 0 209,0 0-572,1 0 207,0 1-381,0-2 213,1 1 109,0-1-74,3 0 0,1 0 1</inkml:trace>
  <inkml:trace contextRef="#ctx0" brushRef="#br1" timeOffset="37">64 2622 10813,'-8'14'-539,"5"-5"129,-1 2 203,1 0 23,2 3-8,-1 0 56,2 2-177,0 0 225,0 0-167,0 1 156,1-1-1,1 1 1</inkml:trace>
  <inkml:trace contextRef="#ctx0" brushRef="#br1" timeOffset="38">7123 2892 10813,'-2'27'-780,"0"-13"791,0-2 126,0 3 29,0-2-157,1 3-117,0 0-19,1-1 27,-1 2-328,2-2 231,-1 1-360,3 1 341,0 0 0,3 1 0</inkml:trace>
  <inkml:trace contextRef="#ctx1" brushRef="#br2" timeOffset="16">5389 3248,'-12'40,"-24"-1,-27-1,-24-2,-18-2,-21-3,-18-4,-21-4,-9-3,-12-6,-3-4,-12-5,0-5,6-5,-1-5,13-4,9-6,12-3,18-4,15-4,24-3,21-2,21-2,24-1,27-1,24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40">1684 3101 10813,'-10'-7'234,"6"4"-313,1 1 44,0-1-303,1 2 266,-1 0-183,0 1 176,-1 0-190,0 2 85,-1 1 88,1 1 13,-2 2 88,1 1-1,-1 1 1,0 0 0,1 2 0,-2 1 16,2 1-47,-1 1 29,1 2 41,1 1 56,0 0 0,1 1 11,2-1-75,0 0 3,1-1 25,1-2-19,2-1 8,2-3-1,3-1-18,1-2 73,3-2-46,0-1 49,3-2-62,1 0-21,0-2 9,2-1-12,0-4 41,0-2-17,0-2 18,-1-2-14,0-1-6,-2-3 25,-2 1-13,-2-3 35,-3 2 101,-2-3-81,-3 1 77,-1-2-64,-2 1-34,-2-1 52,-2 2-58,-4-1-78,-2 3 51,-3-1-50,-1 4 83,-1 1 5,0 4-2,0 3 1,0 1-467,0 3 85,2 1-302,-1 2-9,2 2 211,1 3-150,2 2 166,1 2 87,3 2 11,0 1 42,3 1 0,-1 1 0</inkml:trace>
  <inkml:trace contextRef="#ctx0" brushRef="#br1" timeOffset="41">3912 3136 10813,'-6'4'-1003,"3"-3"216,-1-1 322,0 0 783,-1 0-23,0 0 471,-1 0-217,-1 1-221,1 0-27,-1 1-96,-1 2-74,0 2-39,-1 2 8,0 1-112,0 2 59,1 2-11,-1 1 45,3 1 87,-1 1 14,3 0-65,1 0 29,2-1-73,1 0 79,1 0-136,3-2-53,4-1-221,2-2 15,4-3-85,2-1 123,2-4 72,1 0 51,1-5 72,1-1 19,-1-6-46,0-3 35,-1-4 59,-1-3-37,-3-1 42,-2-2-74,-3 1 151,-3-1-16,-2 0 160,-3 3-45,-2 0 34,-3 2-84,-3 2 11,-3 2-196,-3 3 85,-2 3-78,-2 3-247,-1 2 67,-2 2-213,3 1 182,-2 3 132,3 1 35,1 2-375,2 2-91,0 0-433,2 2 0,0-1 0</inkml:trace>
  <inkml:trace contextRef="#ctx0" brushRef="#br1" timeOffset="42">3698 3119 10813,'7'-7'-570,"-5"3"592,-1 1-425,-1 0 700,1 1 322,-1 0-422,-1 3 364,1 2-676,-2 6 160,0 2-190,-1 4 209,0 2 10,0 2 110,-1 1-19,0 0-26,1 2-505,-1-2 68,1 1-322,0-2-56,1-2 244,1-1-114,0-1 235,0-1 142,-1-2 0,0 0 0</inkml:trace>
  <inkml:trace contextRef="#ctx0" brushRef="#br1" timeOffset="43">3565 3123 10813,'-2'5'-2477,"1"-3"2332,0-2 274,-1 1 29,0-1 22,0 1 76,0-1-80,0 0 14,0 0-14,1 0-99,-1 0 7,1-1-9,0 1 0,0-1 46,0-1-20,1 0 50,-1 0 60,0 0 45,0-1-17,0 1-4,0-2-6,0 2 26,0-1 9,0 2-34,0-1-10,0 1-34,1 0 66,-1 0-70,-1 1 33,0 2-37,-2 1-249,0 4 45,0 3-268,-2 3 89,0 2 32,1-1-30,-1 2 120,2-1-86,1 0 65,1-2-88,0 0-87,2-3 60,0 1-129,1-4 185,2 0-29,4-3 123,2-1-58,2-2 51,4-2-223,1-2 58,3-3-210,-1-2 194,1-3-11,-1 0 127,0-1-9,0-1-1,0 0 1</inkml:trace>
  <inkml:trace contextRef="#ctx0" brushRef="#br1" timeOffset="44">78 3109 10813,'-1'24'-1939,"-1"-11"1662,1 2 107,0 0 33,0 2 107,1 1 7,0 1 0,0 2 0</inkml:trace>
  <inkml:trace contextRef="#ctx0" brushRef="#br3" timeOffset="45">982 3144 10374,'0'-8'-272,"0"6"275,0 4-142,0 2 131,0 6-49,0 1 60,0 4 0,0 3-1,0-2 1,0 4-102,0-2 71,0 3-78,1-2 13,0 1 56,1-1-62,1 0 58,1-2-26,-1 1 11,0-2-18,0 0 32,0-2-147,-1-3 101,0-1-106,0-2 145,0-2-10,-1-3 3,0 0-12,0-2 12,0-1-5,0-2 0,1-2 142,-1-3 20,-1-2 22,0-3-37,0 0-135,0-2 19,0 2-19,0-2 48,-1 2 438,-1 0-48,0 2 281,0 1-312,0 2-140,1 0-75,0 1-19,1 1-166,0 0 25,1 1-149,1 1 61,3 0 88,2 0 4,2 1 55,1-1-123,2 2 48,2-1-108,0 2 135,2-1-46,1 1 45,0-1-45,1 3 68,-1 0-38,2 2 39,-3 3-28,0 2 101,-2 1-64,-1 1 71,-3 1-85,-1 0-7,-2 1 12,-2 0-11,-3 0 150,0-1 34,-4 0 27,-1-1-42,-5-1-69,-4-1-44,-2-2 56,-5 0-263,2-1 66,-2-1-199,2-2 204,-1 0-539,2-1 338,1-1-464,-1-3 378,1-1 0,-1-3 0</inkml:trace>
  <inkml:trace contextRef="#ctx0" brushRef="#br3" timeOffset="46">885 3230 8204,'3'5'383,"-1"-3"-323,-3-1 98,1-1-120,-3 0-17,2 0 29,-1 1-86,0-1 67,1 1 77,0 0 187,0-1 23,1 0-23,-1-2-164,1-2-51,0 1 37,-1-2-13,0 1 24,-1-1-8,-1 1-151,-1-1 118,-2 2-119,-1 0-6,-3 2-32,-1 1-6,-1 0 9,-2 2 11,-2 1-58,1 4 6,-3 2-6,1 3 128,0 1-62,0 1 45,1 1-48,0 0 39,1 1-26,2 0 10,1 0 43,3-2-30,1 1 44,3-1-14,2-2-21,1 0 25,2-3-18,2-2-10,2 0 27,3-4-19,5 0 20,2-2 10,3-2-14,-1-2 14,2-3 48,-3-2-56,2-2 60,-3 0-74,-1-1 112,-1 0 28,-3 1 17,-1 0 86,-2 1-169,-1 1 84,-2 2-89,-2 0-114,0 3-124,-1 0 57,0 5-69,0 1 208,1 6-46,1 0 35,1 2-268,1 1 79,1 0-248,2 2 46,2-1 27,0 2 30,1-1 89,1 0 64,1-1 0,2 1 0</inkml:trace>
  <inkml:trace contextRef="#ctx0" brushRef="#br3" timeOffset="47">1482 3297 10813,'0'-13'-705,"0"8"575,0 0 174,0 0-83,0 1 70,0 0-5,0 0-94,0 1 74,0-1-29,0 1 23,0-1 37,-1 0 44,0 1-49,-1-1 56,-1 0-9,0 1 1,-1 1-52,1 1-85,-1 0-84,-1 0 45,0 1-1,-1 1 4,-1 1 69,-1 2-78,1 1 65,-1 2 37,1 0-45,-1 1 46,0 1-9,0 0 3,1 1-11,0 0-5,1 1 49,1-2-36,1 2 45,1-2-34,1 1-9,1-3 18,1 2-16,2-3 17,1 1-13,2-2 14,2-1 65,0 0-52,2-2 56,0-2-74,0 1 77,-1-1 27,1-1 0,-2-1-6,0-2 43,-1 0-76,-1-2 88,0 0-96,-1-1-15,-1 0 38,-2 0-30,1 0-9,-1 1 5,-1 0-2,0 1-92,0 1-16,0 2-23,0-1-138,0 2 125,1 1-151,0-1 120,0 2-67,1 0 116,1 1-48,0 2-37,1 1-11,0 2-33,1 1 38,-1 0-35,1 2 93,0 0-118,0 0 128,1 0-13,0 0 25,0 0 9,1-1-1,0 0 1</inkml:trace>
  <inkml:trace contextRef="#ctx0" brushRef="#br3" timeOffset="48">866 3234 10813,'0'14'-2283,"0"-7"2101,0 1 38,0-1 144,0-1 0,0 0 0,1-1 0,0 1-2,1-1 0,3 0-1,0-1 0,2 2 0</inkml:trace>
  <inkml:trace contextRef="#ctx0" brushRef="#br1" timeOffset="49">7215 3387 10813,'-2'30'-290,"-1"-15"115,0-1 157,-1 0-72,1 0 54,0 1-113,0-1 174,2 1-396,0-2 157,0 0-281,2-2 214,0 1 105,2-1 0,0 2 0</inkml:trace>
  <inkml:trace contextRef="#ctx0" brushRef="#br1" timeOffset="50">86 3453 10813,'-7'33'-490,"3"-15"122,0 0-305,2-1 231,1 1 242,0-1-11,2 1 132,-1 0-1,1 2 1</inkml:trace>
  <inkml:trace contextRef="#ctx0" brushRef="#br1" timeOffset="51">7190 3645 10813,'-13'17'-1989,"5"-8"2240,2 1 468,-1 0-158,2 1-187,1-2 0,0 1-112,2-1-137,0-1-35,2 0 9,-1 0-180,2-1 177,0-1-194,1-2-287,2 0-92,2 1-371,1 0 0,2 1 1</inkml:trace>
  <inkml:trace contextRef="#ctx0" brushRef="#br1" timeOffset="52">89 3790 10813,'-8'21'0,"3"-10"-320,0 0 77,1 0-203,2 1 2,0 0 131,2 2-138,1 0 245,1 0 48,3 2 144,1 0 0,2 1 1</inkml:trace>
  <inkml:trace contextRef="#ctx1" brushRef="#br2" timeOffset="30">5348 4160,'-12'40,"-24"-1,-27-1,-24-2,-18-2,-21-3,-18-4,-21-4,-9-3,-12-6,-3-4,-12-5,0-5,6-5,-1-5,13-4,9-6,12-3,18-4,15-4,24-3,21-2,21-2,24-1,27-1,24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54">985 3870 8877,'-9'-4'1773,"6"2"-1408,1 1 126,1 0-620,0 1 190,0-1-431,0 1 213,0 1-4,0 1 52,0 1-77,0 2 14,1 1 120,-1 1-29,1 0 142,0 1 50,0 2-74,0 2 48,1 1-89,0 1 23,0 3 1,2 0 1,1 2-10,0 0 9,1 1 9,0 1 4,1 0-137,-1-1-51,0-1-8,0-1-200,-1-2 184,1 0-207,0-4 177,-1 0-94,1-4 180,-1-1-80,0-3 132,1 1-1,0-2 1</inkml:trace>
  <inkml:trace contextRef="#ctx0" brushRef="#br3" timeOffset="55">1414 3976 10458,'0'-9'-146,"0"4"265,0 1-107,0 0 51,-1-1-195,1 0 23,0 1-15,0-1 77,-1 1 24,1-1 136,-1 0-11,-1 0 0,-1 0 0,0-1-100,-1 2-30,-1 0-66,0 2 45,-2 0 18,0 1 58,-2 0-39,0 1-53,-2 2 50,1 2-49,-1 1 44,0 3 30,1 2-31,0 1 39,0 0-1,2 2-1,1-1-13,2 1 9,1-2-75,2-1 55,1-1-59,1-1 172,0-2-84,1-1 87,2-1-104,3-2 142,2-1 41,1-1 6,2-1 11,0-2-158,1-2 48,-1-1-40,-1-2-53,0 0 39,-1-1-38,-1 1 62,-1-1-23,-2 1 16,0 2-21,-2 0 22,-1 2 1,0 1-60,0 2 33,-2 2-54,1 1 52,-1 5-9,0 2 12,0 2-148,0 3 106,0 1-113,0 2 138,1 0-207,0 2 36,1-1-182,1 1 173,0-2 36,0 2 53,0-3 31,1 1-436,-1-2 110,0-2-185,1-2 233,0-1 179,0-3 0,1 1 0</inkml:trace>
  <inkml:trace contextRef="#ctx0" brushRef="#br1" timeOffset="56">3871 4031 10794,'-6'0'1485,"3"0"-1355,1 0-33,-1 0 0,0 0 62,0 0 111,-1 0 21,0 1-29,-1-1-329,-1 2 70,0 2-210,-2 2 126,1 0 34,-2 3 68,1 0-45,-2 3 50,1 2 30,0 1-40,1 1 2,2 2-20,2-1-10,1 1 20,1-1 84,2-1-7,2 0 15,1-3-14,6-1-141,1-2-43,5-2-27,1-2-40,2-3 87,2-2 9,1-3-18,1-4-5,-1-3 40,2-6-51,-3-2 108,0-4-11,-3 0 11,-1-2-23,-4-1 137,-2 0 38,-2 0 9,-4 1-35,-1 0-126,-3 2-5,-2 1 23,-1 3 222,-6 1-23,0 4 198,-3 1-176,-2 4-215,0 1-28,-1 4-162,1 1-375,0 2 136,0 3-287,2 2 325,3 3-603,1 2 451,3 0-596,1 1 592,2-1 0,-1 1 0</inkml:trace>
  <inkml:trace contextRef="#ctx0" brushRef="#br1" timeOffset="57">3636 3958 9502,'2'-4'999,"-2"2"160,0 1-722,-1 3 414,1 2-681,-1 5-74,1 4 40,0 3-118,0 4 144,0 1 42,0 2 34,0 3 11,0-1-436,0 2 113,0-2-327,0 1 2,-1-1 124,0-2-95,0-1 110,-1-2-136,1-3 38,-1-1-97,2-3 101,-1-2-167,0-3 30,1-2-43,0-3 179,1-2 155,0-3 0,0-2 0</inkml:trace>
  <inkml:trace contextRef="#ctx0" brushRef="#br1" timeOffset="58">7159 3957 10813,'-16'34'-133,"8"-17"296,2-1 48,1 2-52,2-2-63,1 1-24,0-2 29,2 0 0,0-1 11,1 0-9,2-2-230,1-1-563,2-2 131,1-1-369,0 0 494,2 0-1,0 2 1</inkml:trace>
  <inkml:trace contextRef="#ctx0" brushRef="#br3" timeOffset="59">849 4080 10813,'0'-11'-925,"0"6"1006,0 0 98,0 0-155,0 0 21,0 0-126,0 1 9,0 0 2,0 0 45,0 1 37,1 0 3,-1 0-14,0-1-21,0 1 20,0-1-60,0 1 91,-1-1-106,-2 1 39,1 0 57,-3 0-77,1 0 82,-2 0 1,0-1-1,0 0-1,-1 0-11,0 1-4,-1-1 3,0 1 4,-1 0-32,-1 1 25,0 1-27,0 0-20,0 1 38,0 2-39,1 2 48,0 3-64,0 2 44,1 2-50,0 2 62,1 0-8,1 1-5,1 0 1,0 1-23,2 0 15,0-1-11,2-1 4,0-1 17,1-3-12,1 0 12,0-2-9,2-1 96,1-1-70,2-2 77,1-1 2,0-1 29,1-1 8,-1-2-24,1 0 13,-1-3-64,1-1 74,-2-2-79,1-1-6,-1-1 21,0 0-5,-2-1 35,0 2-24,-1 0 22,-1 2-28,0 0-62,-1 2 50,0 1-62,1 2-51,-1 0-50,1 1 1,-1 1 9,1 0 26,0 1 53,0 2-66,1 3-18,1 3-21,-1 1-21,1 2 27,0 0 70,0 2 17,1 0-51,0 0-35,1 0-100,1 0-67,-1-1 52,2 0-114,-1 0 257,0-2-85,1 1 181,1-1 0,0 0 0</inkml:trace>
  <inkml:trace contextRef="#ctx0" brushRef="#br3" timeOffset="60">1607 4026 10813,'2'6'-2273,"-1"-4"2281,0-1 8,0-1 324,0 0-118,0 0-30,0-1-51,1 0-85,0-2 39,0 0-30,1-1 44,-1 1 0,1-1-6,-1 1-8,0 0 7,-1 1 93,1 0 11,-1-1 276,-1 2-306,-1 0 185,0 3-322,-4 0 65,-1 5 27,-1 1-22,0 3 29,-1 0-72,1 3 41,0-1-41,1 1 65,2-1-30,0 0 18,3 0-72,0-3-138,3 1 5,1-1-122,5-3 159,3 0-318,5-3 146,2-1-221,3-1-326,2-1 218,2-2-205,0-2 320,3-4 232,0-2 0,1-3 1</inkml:trace>
  <inkml:trace contextRef="#ctx0" brushRef="#br3" timeOffset="61">1061 4038 10813,'-7'8'-60,"2"-6"52,0-1 11,1-1 7,1 0 55,1 0-236,0 0-179,0 0 16,3 0-88,1 0 337,3 0 100,1 0-26,1-1-51,-1 1 122,2-3-122,0 0 103,1-1 41,0 0 14,2 0 22,1-1-7,1 2-28,0-1 48,2 1-10,-1 1 12,1 1-36,-1 1-14,0 0 25,1 1-29,-3 1-15,0 3 33,-2 2-16,-1 2-140,-3 2 90,-2 1-122,-2 1 224,-2 0-60,-2 1 72,-4 0-97,-3-1 117,-4 0-87,-2-2 86,-2 0-99,-1-2-95,-2 0 76,2-1-75,-1-2-218,2-1 69,1-2-203,0 0 171,2-1-147,0-1 40,2 0-198,1-3 92,0-1 0,0-2 0</inkml:trace>
  <inkml:trace contextRef="#ctx0" brushRef="#br1" timeOffset="62">67 4230 10813,'-1'24'-368,"-1"-13"117,-1 1 227,1 0-197,0 0 75,1-1-226,0 1 289,1-1-110,0 1 112,0-1-28,1 0-143,1-1 192,1 0-142,1-1 115,2-1 0,0 1 1</inkml:trace>
  <inkml:trace contextRef="#ctx0" brushRef="#br1" timeOffset="63">7151 4238 8871,'-8'0'1023,"4"0"-444,2 0-205,-1 0-24,0 0-87,1 0 97,-1 0-74,1 0 75,-1 0-99,0 2-127,0 1 95,1 1-66,-1 2-217,1 1 94,0 1-238,1 0 171,0 1-744,1-2 250,0 0-707,0-2 455,1 1 0,-1-1 1</inkml:trace>
  <inkml:trace contextRef="#ctx0" brushRef="#br1" timeOffset="64">6657 4343 10768,'-11'-6'736,"7"5"-769,2 0-501,1 2 144,1 0-353,1 2 324,2 0 162,2 0 9,2-1 18,2 0 0,1 0 1</inkml:trace>
  <inkml:trace contextRef="#ctx0" brushRef="#br1" timeOffset="65">6929 4350 10813,'5'2'683,"-2"-1"-392,1 2-29,0 0-577,3 0-376,-1 0-290,2 0 119,0-1 411,2-2 265,1 1 0,1-1 0</inkml:trace>
  <inkml:trace contextRef="#ctx0" brushRef="#br1" timeOffset="66">6335 4382 10813,'3'7'-351,"-1"-4"115,1-1 159,-1 0 160,2 0 20,0 0 100,1-1 125,0 1-81,1-1 89,1 1-192,-1-1 45,1 1-23,-1-1 42,0 0-371,-1-1 61,-1 1-254,-1 0 194,-1-1-338,0 1 120,-1 1-314,0-1 252,-1-2 53,-1-2 0,-1-1 1</inkml:trace>
  <inkml:trace contextRef="#ctx0" brushRef="#br1" timeOffset="67">6102 4400 10813,'-15'8'-197,"9"-5"33,0-2-35,0 0 72,2 1-139,0 0 240,1 0-158,0 1 159,2 0-164,0 0-55,1 1 65,1 1-84,0-1 101,4 0 30,3 1-1,2 0 1</inkml:trace>
  <inkml:trace contextRef="#ctx0" brushRef="#br1" timeOffset="68">5781 4435 10813,'15'3'-292,"-7"-3"-72,0-1-291,1 0-1,2-1 1</inkml:trace>
  <inkml:trace contextRef="#ctx0" brushRef="#br1" timeOffset="69">5224 4500 10813,'10'-2'-2082,"-4"1"1960,0-1 122,1 2-47,1-1-11,3-1-46,1-2-1,2-1 1</inkml:trace>
  <inkml:trace contextRef="#ctx0" brushRef="#br1" timeOffset="70">4522 4557 10813,'9'-9'-197,"-3"4"84,1 1-163,1 1-72,2 1 94,0 1-158,3 0 149,2 2 10,2-1 0,2 0 0</inkml:trace>
  <inkml:trace contextRef="#ctx0" brushRef="#br1" timeOffset="71">3929 4597 10813,'29'-4'-1796,"-17"2"1635,-2-2 110,-1 0 267,-2 1-113,0-1 26,-2 1-24,1-1 28,-1 1-165,0 0 93,0 1-101,0 1 127,-1 0 0,2 1-1,0 0 11,0 0-8,1 0-209,2 0 37,0 1-204,3 2 18,1-1 41,1 2-17,1 1 86,1-1 44,1 1 0,2 0 1</inkml:trace>
  <inkml:trace contextRef="#ctx0" brushRef="#br1" timeOffset="72">43 4564 10813,'-14'43'-6,"8"-23"-23,-1-1-190,1-2 51,2 0-149,1-1-67,1-2 82,2-2-90,1-2 143,4-1 64,5-2-1,1 0 1</inkml:trace>
  <inkml:trace contextRef="#ctx0" brushRef="#br1" timeOffset="73">3493 4593 10813,'11'-1'-1050,"-7"0"809,0-2 149,0 2 47,0-2 56,0 2 0,1-1 0,2 0 0,1 2-30,2 0-113,2 1-58,2 2 13,3 1-58,0 1 91,2 0-7,1 0 15,1-2 106,2 0 6,1-1 24,2 0 0,0-2 0,2 1 0</inkml:trace>
  <inkml:trace contextRef="#ctx0" brushRef="#br1" timeOffset="74">819 4627 10813,'23'-1'-2233,"-11"-2"2102,0-1 131,1 0-29,1-1-7,0 0-28,1-1-1,2 0 1</inkml:trace>
  <inkml:trace contextRef="#ctx0" brushRef="#br1" timeOffset="75">2872 4626 10813,'15'-1'-119,"-10"1"22,0-2 211,-1-1 28,2 1 121,0-1 28,2 1-624,2 1 124,2 1-442,2 0 282,3 2 78,0 0-13,3 3-49,1 0 0,1 2 0</inkml:trace>
  <inkml:trace contextRef="#ctx0" brushRef="#br1" timeOffset="76">472 4638 10813,'0'-16'-762,"0"11"644,1 3-94,0 0 62,2 2-138,2 1-1,2 0 106,2 1-71,2 3 132,3 1 0,1 1 0</inkml:trace>
  <inkml:trace contextRef="#ctx0" brushRef="#br1" timeOffset="77">1893 4621 10813,'4'7'-2238,"-2"-3"2070,1-2 54,0 0 124,2-1 87,1-1-58,0 1 70,2-1-55,1-1-16,1 1 20,2-2-24,0 0 0,3 1 0,0-1 3,2 0-2,0 2-94,2-1-6,-2 1-91,3 1 22,-1-1 0,1 1 1</inkml:trace>
  <inkml:trace contextRef="#ctx0" brushRef="#br1" timeOffset="78">1191 4643 10813,'19'-1'-1026,"-11"0"833,1-2 213,0 0 43,0 1-168,2 0-98,1 2-128,2-1-2,1 1 162,2-1-1,1-1 1</inkml:trace>
  <inkml:trace contextRef="#ctx0" brushRef="#br1" timeOffset="79">2309 4654 10813,'10'0'-19,"-6"-2"-3,-2-2 115,0 1-181,1-2 165,-2 2-194,1 0 191,-1 0 27,1 2 108,2 0 22,1 1-539,3 0-201,3 2-191,2 1 7,3 2 376,1 1 0,1 1 0</inkml:trace>
  <inkml:trace contextRef="#ctx0" brushRef="#br1" timeOffset="80">1520 4639 10813,'15'4'-2023,"-8"-3"1953,-3-1 210,1 1-37,0-1-123,0 1-28,0-1-24,0 0 29,3 0 85,0 0-89,2 0-29,2 0-93,3 1-1,1 1 1</inkml:trace>
  <inkml:trace contextRef="#ctx0" brushRef="#br1" timeOffset="81">57 4743 10813,'0'-7'-2016,"0"5"2062,2 1-83,0 1-2,4 0 1,2 0-1,3 0-3,1 0-27,1 0-10,1 0-24,1 1 0,0 1 0</inkml:trace>
  <inkml:trace contextRef="#ctx0" brushRef="#br3" timeOffset="82">1677 4797 10813,'-4'-17'757,"2"12"-217,2 1-129,0 2-29,0 0-215,0 5 103,0 2-228,1 7-154,-1 2 80,0 6-168,1 0 283,-1 2 14,0 2 146,0 2-23,0 0-388,0 1-410,0 1-206,-1-1-78,0 1 335,-1-2 179,-2 0-39,-2 0-18,-1-2-72,-2-2 0,-1 0 0</inkml:trace>
  <inkml:trace contextRef="#ctx1" brushRef="#br2" timeOffset="60">5315 5093,'-12'40,"-24"-1,-27-1,-24-2,-18-2,-21-3,-18-4,-21-4,-9-3,-12-6,-3-4,-12-5,0-5,6-5,-1-5,13-4,9-6,12-3,18-4,15-4,24-3,21-2,21-2,24-1,27-1,24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1" timeOffset="84">6371 4859 10813,'0'-10'-2269,"0"5"2335,1 1 6,0-1 384,0 0-171,1-1-26,-1 1-87,2-1-21,-1 1-43,1 0 50,0 0-45,0 0-56,0 1 61,0 0-84,1 0 105,-1 1 15,2 1-11,-2 0 12,1 1-16,0 1-130,0-1-19,1 2-44,-1 0-32,1 3 141,-1 2-44,0 3 53,-1 1 106,0 2-91,-1 1 89,0 2 3,0-1-65,0 3 74,0-1-85,0 0-4,-1 1 5,2-1 4,-1 1-10,0-1-99,0-1 91,1-2-91,-1-1-93,1-2 29,-1-1-192,0-2 187,0-2-136,0-1 123,0-2-219,-1-1 171,0-2-73,-1-1 195,0-4-53,-1-1 57,-2-3-44,-2 0-22,0-1 14,-2 0-7,0-1 100,0 2 38,0 0 2,-1 1 10,2 2 10,-1 1 46,1 1-1,0 2 84,1 2-67,-1 0 2,1 1 2,-1 1-122,1 2 48,0 2-36,0 2 63,1 3-36,0 1 43,2 2-32,0 0-100,1-1 64,1 1-75,0-1 101,2-1-184,3-1 34,2-1-188,2-1-132,3-2 58,1-1-99,2-2 103,0-2 180,3 0-88,0-1-32,0-1-101,2-1-130,-2-3 0,2-2 0</inkml:trace>
  <inkml:trace contextRef="#ctx0" brushRef="#br3" timeOffset="85">1397 4893 10813,'7'-3'-256,"-5"-1"495,-1 0-28,-1-2-103,1 0 32,-1 0-68,0 0 57,0 1-187,0 0-68,0 2 44,0 0-140,0 1 219,0-1 42,-1 3 100,-2-1 11,-2 1-16,-1-1-393,-2 1 78,-2 0-292,-1 1 160,-1 0 178,1 1-40,0 1 150,1 3 7,-1 0-4,2 2 24,0 0 57,1 1-71,2-1 82,0 0-79,2 0-10,1 0 37,2 0-27,1-2 38,-1 0 72,3-1 45,0-2-9,3-1 36,2 0-137,2-2 50,1 0-57,0-2 82,1-1-52,1-2 66,-1-1-39,-1-2-13,0 2 14,-1-1-18,-1 2-1,-3-1 15,0 2-9,-2 0 12,0 1 127,-2 1-209,0 1 105,-1 3-169,0 2 11,-1 5 106,-2 3-43,1 3 43,-1 3-34,2 0 20,-1 3-62,1 0-39,-1 0-20,1 2 1,0-1-59,0 0-141,0-1-34,0-1-130,1-3 20,0-2 70,0-2-74,0-3 203,0-2-27,0-3 96,0-1-42,0-2-1,1 0 1</inkml:trace>
  <inkml:trace contextRef="#ctx0" brushRef="#br3" timeOffset="86">1528 4856 9723,'4'1'485,"-3"-3"-101,-1-1 5,0 0-120,0 1 23,0 0-225,0 0 54,-1 2-281,0 1 154,-3 1-92,1 3 159,-3 3-140,1 1 52,-2 1-24,2 1-107,0 2 94,1-1-52,1 1 46,0 0 73,3-2 38,-1 0-65,1-2 49,1-1-119,1-1 11,3-1-16,2-3-383,2 0 149,2-2-244,0-1 206,2-3 112,2-2 0,1-3 0</inkml:trace>
  <inkml:trace contextRef="#ctx0" brushRef="#br1" timeOffset="87">3502 5164 10813,'1'8'-825,"-1"-6"820,1-1 56,1-2 26,0 0-89,0-3 46,1 0-178,1-3 18,1 0 109,0-2-38,0 0 141,-2-2 8,1 0-6,-2 0 7,0-2-9,0 0-81,-1-1 28,-1 1-41,0 1-29,0 0 80,0 2-70,0 1 74,0 1-97,0 2 76,0 2-74,-1 0 94,1 2-297,-1 1 208,0 1-247,0 1 295,0 0-65,1 4 40,-1 2-51,1 1 38,0 2 41,-1 0-27,1 1 37,0 0-49,1 1 91,0-1-65,1 0 79,1-1-94,0-1 30,2-2-19,-2-1 74,2-1 109,-1-2 11,0-1 96,1-1-139,0-1-56,-1-2-35,2-1-29,-2-3-1,1-3 26,0-2-22,0-3 32,0-2-47,-2-2 36,0-1-50,0 0 57,-1-1-117,1 3 79,-1-2-97,1 4-24,0-1-46,-2 4 1,2 1 15,-1 3-69,1 1 23,-1 2-190,1 1 199,-1 2-29,2 1 82,-1 0-43,1 1-27,0-1 0,1 0 0</inkml:trace>
  <inkml:trace contextRef="#ctx0" brushRef="#br1" timeOffset="88">4108 4873 10813,'4'0'-36,"-3"2"325,-1 0-176,1 4-196,0 2-11,1 2 38,-1 3-93,1 1 179,0 1-220,0 1 134,-1-1-217,1 2 221,0-2-14,1 1 140,-1-1-158,0-1-303,0 0 83,0-2-234,0 0 285,0-1-1,0 1 1</inkml:trace>
  <inkml:trace contextRef="#ctx0" brushRef="#br3" timeOffset="89">991 4912 10813,'0'18'-167,"-1"-13"175,1-1 80,0 0 58,-1 1-33,1 2 96,0 1-116,-1 2-24,1 2 18,0 2-144,0 4 135,0-1 19,1 4 77,2-1 19,0 1-320,1 0-248,0 0-151,0-3-23,0 2-52,0-3 204,0 0-101,-1-3 211,1-2 156,-1-1 0,1-2 0</inkml:trace>
  <inkml:trace contextRef="#ctx0" brushRef="#br1" timeOffset="90">2848 5221 9765,'-3'-4'337,"2"1"-258,0 1 55,-1 0-75,1-1 4,0 0-7,0-1 3,0 0-114,0-1 87,0 1-70,0-1 107,0-1-66,1 0 45,-1 0-62,0 0-45,0-2 75,1 1-99,-1-1 114,0 1-85,0-1 60,0 1-58,1 1 35,-1 1 16,1 1-23,0 1 20,0 1-272,0 0 190,0 3-152,0 0 221,0 4 36,0 1-20,1 1-27,0 0 29,1 0-29,-1 1 2,1-1 4,-1 0-3,2 0 33,-2-1-23,2 0 29,-2-1-28,1-2 15,-1 1-13,0-2 9,-1 1-14,1-2-20,-1 1 302,1-2-213,-2 1 247,0 0-223,0 0-24,-1-1 31,1 0 19,0 0-48,0 0 2,0 0-25,0-1-32,0 0 14,1-3 22,0 0-27,0-2 20,0-1 91,0-2-71,0-1 75,0-1-87,0 0-25,0-1 18,0-1-20,1 0-43,1 0 57,0-1-57,2 0 73,0 0-1,2 0-1,-1 1 4,2 0-85,0 0-25,1 2-4,1 0 0,0 1-14,0 1-44,1 2 6,-2 1 0,0 1-63,-1 2 17,1 1-141,-2 0-22,0 2 47,-1-1-87,1 1 164,-2 0 36,0 1 101,1 0 23,0 0-1,1 2 1</inkml:trace>
  <inkml:trace contextRef="#ctx0" brushRef="#br1" timeOffset="91">4264 4922 10056,'-5'12'35,"3"-3"-178,1 1 9,0 1 112,1 2-41,0 0 142,0 0 8,0-1-6,0-1 7,1 0-9,1-3-210,0-1 22,2-2-218,0-2 334,0-1 34,0-2 134,0 0-35,1-2 15,-1-4-89,-1 0 105,0-4-112,0-1-13,-1-2 27,-1 0-15,-1 0-78,1 0 61,-2 1-53,0 0 83,-2 3-281,0 0 52,-2 3-196,1 1-134,-1 2 254,2 1-218,-1 1 265,1-1 0,-2 0 1</inkml:trace>
  <inkml:trace contextRef="#ctx0" brushRef="#br1" timeOffset="92">3201 4918 9518,'0'5'-177,"-1"-3"478,0 0-221,-1-1-34,1 2-9,0 0-135,-1 2 80,1 1-42,0 1 32,0 2-29,1 1 110,-1 2-123,1 1 146,-1 0-136,0 1 89,0 0-98,1 2 21,0-2-29,0 1-21,0-1 27,0-1-40,0 0-18,0-1-30,1-1-12,0-2 85,0 0-35,0-1 0,1 0 1</inkml:trace>
  <inkml:trace contextRef="#ctx0" brushRef="#br1" timeOffset="93">3710 5143 10813,'5'-7'-489,"-4"3"451,0-2 120,1 0 20,0-1 97,-1 0-15,2-1 14,-1 0-19,0-1-166,0 0 34,0 0-131,-1-1-89,0 0 77,-1 1-141,0 0 153,0 1-35,0 1 15,0 1 46,0 2-39,0 1-205,0 2 193,0 1-233,0 2 313,0 3-24,0 1 14,1 2-12,-1 2 9,1-1-8,1 1 84,0 0-63,2 0 66,0-1-66,1 0-1,1-2 31,-1 1-23,1-3 122,0-1-94,1-1 82,-1-2-100,2 0 282,-2-1-60,1-1 204,-1-1-146,0-2-81,0-3-48,-1-1 6,0-2-206,-1 0 164,0-2-164,-2 0 23,0-1-50,0-1-21,-1 1 38,-1 0-119,0 0 57,0 3-245,0 0 233,0 1-272,0 2 190,1 1-145,-1 1 146,3 0 95,0 0-1,3-1 1</inkml:trace>
  <inkml:trace contextRef="#ctx0" brushRef="#br1" timeOffset="94">5708 4938 8812,'-5'2'567,"2"-1"-480,2-1 15,-1 0-29,0 0 38,0 0 12,0-1-10,0 1 10,1-1-12,-1 1-80,0-1-19,1 0 4,-2 0-115,1 0 168,0 1-105,-1 0 102,-1 0-109,-1 0 70,0 0-79,-1 1 95,-1 1 6,0 1-20,-1 2 16,0 1-10,0 1 5,0-1-13,1 1 9,1 0-88,0 0 66,1-1-59,2 0-2,1 0 53,0-1-58,1 0 70,1 0-61,0-1 40,0-1-46,1-1 99,2 0-31,1 0 23,2-1-38,1-1 82,1 0-59,2 0 66,0 0-84,1 0 4,0 0-3,1 0 16,1 0 110,-1 0 47,1 1-4,0 0-3,-1 1-132,-1 2 35,-1 1-26,-1 3-35,-1 0 28,-2 1-38,-2 1 54,-1 0 41,-2-1-32,0 1 29,-2-1-45,-1-1 3,-2 0-15,-1-1 17,-3 0 10,0-2-2,-1 1 13,0-2-22,-1 0-153,2-1-34,-2-1-17,1 0 43,0-1 125,0-1 11,1 0-42,1 0-346,1 0 13,2-1-211,1-1 151,2-2 34,1 1-25,1-2-67,0 0 0,1-1 0</inkml:trace>
  <inkml:trace contextRef="#ctx0" brushRef="#br1" timeOffset="95">3358 5042 10813,'0'-11'-1593,"0"7"1720,0 1 149,0 1 182,0 1-443,0 1 194,-1 2-356,-2 1 50,1 3 3,-1 2 59,0 2 24,1 2 96,0 0-4,1 0 1,-1 0-70,1 0-93,1-1-102,0-2 52,0 0-26,2-2 161,1-2-39,2-1 40,0-2 89,1-1-65,1-3 69,0-1-92,1-4 57,0-2-37,0-4 49,-1 0-87,1-3 31,-2 1-29,0-2 39,-2 1-103,-1 0-20,-1 1-9,-1 1 20,0 1-39,-1 3-46,1 1-4,-1 3 3,0 1 140,0 3-89,0 0-3,1 2-71,0 0 0,2 0 0</inkml:trace>
  <inkml:trace contextRef="#ctx0" brushRef="#br1" timeOffset="96">5905 5051 8874,'6'-5'-646,"-4"2"952,-1-1-55,0 1 275,0 0-264,0-1 39,-1 1-163,0 0 45,0 1-52,0-1-13,0 2 0,0-1 0,0 2-138,0-1-34,0 0-5,-2 0 34,0 1 30,-1 0-45,-2 0 9,0 1-144,-1 0 211,0 2-146,-1 1 146,0 2-55,-1 1 44,1 0-38,1 1 0,1 0 15,0 0-19,2 1 34,0-1 2,1 0-3,2-1 2,-1 0-7,2-2 50,0 1-36,1-3 38,3 1 97,0-2-101,1 0 111,1 0-139,0-2-8,1 1 12,-1-1 0,0-1-70,0-1 66,-1-2-71,0 0 88,-1-2 0,-1 0 3,-1-1-2,-1 0-14,0 0-93,-2 0 42,1 0-75,-2 1 144,1 1-40,-2 0 50,1 2-49,-1 1-120,0 0-23,1 2-5,0-1-42,0 2 158,0 0-54,0 1 54,0 3-12,1 0 4,0 3-39,0 0 15,0-1-11,0 2-8,1-2 2,1 1 103,1-2-79,1 0 103,1-1-85,0-1 69,0 0-25,1-1 38,-1-1-23,2-1-39,-1 0 34,1 0-36,-2-1 12,2 0-9,-3-2 15,2-1-13,-2-1 139,1-2-101,-2-1 103,0 0-36,-2-1-59,0-1 65,0 2-74,-1-2 37,0 3-10,-1-2 21,0 2-99,0 1 38,-1 1-41,2 0 62,-2 2-442,2 1 301,-1 2-387,1 1 445,1 4-82,0 0 181,1 1-20,2 0 57,1 0-35,1-1-97,1-1 18,1 0-12,2 0 155,0-2 19,2 0 91,1-2-80,1 1-158,0-1 1,1-1-64,-1-1-13,1-1 74,-2-2-81,0-1 89,-2-2 5,-2 0-29,-2-2 22,-1 1-29,-3-1 157,0 0 25,-3-1 13,0 0-21,-2 0-115,-2-1-4,-3 2 42,-1-1 112,-2 2 66,1 0 18,0 3-94,1 0-75,0 3-46,1 0 37,0 2 9,1 1 6,1 3-29,0 1-127,1 4-53,1 2-129,1 2 130,1 0-106,1 1 188,0 0-94,2 0 84,1-1 29,4-1-54,1 0 43,3-2-363,1-2 103,3-1-228,1-2 172,0-1-171,2-1 59,0-1-16,-1-1 167,2-3 193,-2-1 0,1-2 0</inkml:trace>
  <inkml:trace contextRef="#ctx0" brushRef="#br1" timeOffset="97">4464 5204 10395,'0'-9'1084,"0"4"-792,0-1-105,1-2-214,0 0-2,0-1-143,0-1 14,0-2 88,-1 0-89,1-1 187,-1 0-153,0-1 141,0 0-166,0 1 5,0 0-33,0 2 25,0 1 48,0 2 45,0 1 59,0 2-71,0 1 49,0 2-8,1 0 2,1 2 1,0-1 29,0 1-25,1 1 25,0 0-24,2 3 44,-1 1-30,2 2 38,-2 2-18,2 0-8,-1 0 12,0 1-19,0 0 15,0-1-11,-1-1 12,1 0-13,-2-2-2,0-1 8,0-1-5,-1-1 171,0-1-42,-1-1 156,0-1-162,1-2-33,-1-1-59,2-4-3,-1-1-64,1-3 73,0 0-76,1-2 97,-1 0-97,0 0-20,-1 2-11,0 0-50,0 2 131,-1 1-60,1 2 65,-1 2-32,0 2-26,-1 0 7,0 3-117,0 2 10,0 3-11,0 2-152,0 3 125,1 1-152,-1 1 147,2 0-174,-1 0 205,3 0-146,1 1 182,1-1 0,1 1 1</inkml:trace>
  <inkml:trace contextRef="#ctx0" brushRef="#br1" timeOffset="98">3166 5089 10813,'-10'0'-729,"7"0"862,3-1 66,0 0-185,1-3 49,1 0-178,3 0 173,2-2-176,2 0 116,2 0-162,0-1 170,2 0 12,0-1 88,2 0-11,0-1-296,0 0-74,1-1-295,-1 0 0,0-2 0</inkml:trace>
  <inkml:trace contextRef="#ctx0" brushRef="#br1" timeOffset="99">4101 5000 10463,'18'-4'-373,"-7"2"159,-1 0 193,2 0-209,-1 1 38,2-2-222,-1-1 0,1-1 0</inkml:trace>
  <inkml:trace contextRef="#ctx0" brushRef="#br1" timeOffset="100">4919 5124 10581,'-1'-10'-75,"1"6"174,0 2-177,0-1 68,1 1-280,1 0 249,0 0-279,1-1 188,0 2-280,0-2 147,-1 2 117,0-2 37,1 1 120,-2 0 12,1 0-29,-2 0 589,1 0-447,-1 4 493,0 0-519,1 5 27,1-1-1,2 2 6,0-3-45,2 1 69,2-2-53,-1-2-76,2 0 42,-1-1-91,0-1 23,-2-2-40,2 0 8,-3-4 5,1-1-174,-2-2 47,-1-1-226,0-1 221,-1 0-261,-1-1 155,-1 1-180,1 0 165,-1 1 86,-2 0 26,0-2 0,-2 0 1</inkml:trace>
  <inkml:trace contextRef="#ctx0" brushRef="#br1" timeOffset="101">4855 5004 10813,'-10'6'-496,"6"-1"664,1 1 123,1 1-22,-1 0 23,2 2-30,0 1 0,1 1 0,0 0-583,0 0-145,1 1-582,1 0-1,1 0 1</inkml:trace>
  <inkml:trace contextRef="#ctx0" brushRef="#br1" timeOffset="102">4733 5034 10813,'-4'-9'-1003,"2"6"1119,0 0 120,0 1-121,0 2-50,-1-1-13,0 2 23,0-1-86,-1 3 28,-1 0-163,0 4 157,-1 0-114,1 1 52,-1 1-7,0 1-39,1-1 155,0 1-53,2-2-4,0 2 53,2-3-60,-1 0 52,2-1-28,0-2 6,1 0 6,2-1-3,0-2 44,3 0-30,0-1 35,2-1-112,-1-1 62,1-2-64,0-1 79,-1-2-134,1-2 90,-1 1-101,-1-1 109,-1 0-29,0 2 12,-2-1-19,-1 3 66,0 0-24,-1 1 21,-1 2-131,1 1 66,-1 2-200,0 1 58,-1 3-4,1 1 20,0 1-115,0 1 122,-1 1-188,1 1 190,0 0 0,-1 0 0</inkml:trace>
  <inkml:trace contextRef="#ctx0" brushRef="#br1" timeOffset="103">3017 5109 8874,'-9'0'-108,"5"0"295,1 0-66,1 0-31,-1 0 28,1 0-93,0 0 54,1 0-16,-1 0 18,3 0 25,0 0-76,4 0-49,-2 0 25,3-1-37,-1-1 28,0 0 27,0-1-31,-2-1 34,1 1-41,-1 0 28,0 0-30,-1 0 39,-1-1-8,0 1 6,-1 0-14,1 0-17,-1 0 9,0 0-10,-1 0 20,1 1-18,-2 0 13,0 0-14,0 1 18,-1 0 1,1 0-2,-1 1 2,0 0-28,0 1 18,-1 2-23,2 1-1,-2 1 14,2 1-16,-1 2 23,2 0-47,-1 1 34,2-1-38,-1 0 46,1 0 1,1 0-4,-1 0 3,2-2-141,2 0 99,1-1-114,1-1 136,0-1-145,2 0-25,0-2-6,0 0 34,2-1 134,1-1 0,0-1 0</inkml:trace>
  <inkml:trace contextRef="#ctx0" brushRef="#br1" timeOffset="104">3737 5100 10813,'1'-5'-793,"0"2"652,0 1-57,0 0 200,-1 0-188,2 1 145,-1 0-195,0 1 188,1 0 16,-1 0 91,0 0-145,1 0-36,0 0-145,-1 1 0,1 0 1</inkml:trace>
  <inkml:trace contextRef="#ctx0" brushRef="#br3" timeOffset="105">1030 5123 10813,'-5'-8'41,"3"6"228,1-2 23,-1 2-180,1 0 36,0 0-131,0 0-386,0 2 136,1-2-369,1 2 340,0-1 13,4 0 183,0 0-109,1 0 162,2 0-169,0-1 136,0 1 1,1-1 96,1 0-17,-1 2 136,1-2-39,-1 2 17,-1 0-3,0 0-74,0 1 56,-1 1 5,-2 2 65,0 0-38,-2 2-14,-1 1-9,-2 1-56,-1-1 15,-1 1 1,-4-1 98,-2 1-55,-1-2 51,-1 0-54,-1 0-269,1 0 56,1-1-217,0 0 224,1 0-365,1-1 21,-1 2-390,1-2 0,-2 2 0</inkml:trace>
  <inkml:trace contextRef="#ctx0" brushRef="#br3" timeOffset="106">783 5238 9504,'0'-11'-1309,"0"6"1821,0-1-59,0 0 337,0-1-220,0 2-451,0 0 12,0 2-299,1-1 198,0 1 13,0 1 103,0-1-14,1 0-212,-1 0 42,0 0-178,0 1 51,0-1 20,-1 0-39,0 0 79,-2 0 34,0 0 46,-2 1 23,-2 0-17,-1 1 58,-1 1-37,-1 0 40,0 1-61,-2 2 14,0 2-8,0 3 16,0 1 7,2 3-4,-1 0 7,1 1-5,1 0-48,2 1 30,0-2-41,2 0 51,1-2-6,1-1 5,2-1-9,-1-2 61,2 0-46,1-2 47,3-1 31,2-1 23,2-2 10,1-1-23,1 0-66,0-4-9,1-1 27,-1-2 65,-1 0 53,-2 0 74,-1-1-56,-1 0 101,-1 0-149,-2 0 78,-1 2-92,0 0-33,-1 2 33,-1 2-25,1 0-246,-1 1-19,0 1-65,1 1 110,0 1 167,1 2 21,2 2-257,-1 2 62,1 1-204,0 2-199,1-1 81,-1 1-161,1-1 243,0 0 126,1-1 68,1 0 0,2 0 0</inkml:trace>
  <inkml:trace contextRef="#ctx0" brushRef="#br1" timeOffset="107">6597 5256 9514,'1'-13'-424,"1"6"1167,1 2-191,1-1-185,2 0 25,0 0-128,2 0 21,0 1-28,3 1-1,-1 0 1,2 1-388,1 1 67,-1 0-256,1 1 187,-1 0 181,0 1 24,0 0 108,-1 0-275,-2 1 65,0 2-283,-3 2 269,0 1-39,-4 2 171,0 2-71,-3 1 33,-2 0-45,-3 0 32,-4 1-14,-2-2 163,-4 0 37,1-1 14,-3-2-148,3-1-160,-3 0 3,3-3 34,1 0-172,1-1 67,3-1-199,2 0-156,2-2-16,2-2-308,1-3 0,1-2 0</inkml:trace>
  <inkml:trace contextRef="#ctx0" brushRef="#br1" timeOffset="108">6613 5252 9522,'4'-12'-1290,"-2"7"1290,-2 2 806,1-1-129,-1 2 780,1 0-841,0 1-74,-1 1-415,2 3 27,-1 1-113,0 5 36,0 1-198,1 3-110,0 1 93,0 1-163,1 0 305,0 0-27,-1 0 186,1 1-219,-2-2-371,1 1-89,-1-1-330,1-1 164,-1 0 0,1-1 0</inkml:trace>
  <inkml:trace contextRef="#ctx0" brushRef="#br1" timeOffset="109">6241 5311 10813,'-15'0'-1415,"10"-1"2134,1 1-157,1-2-189,1-1 2,1 0-113,0 0 0,2 0-92,1-1 5,4 0-22,1 0-178,4 0 107,2-1-199,1 0 198,3 0 48,1 0 81,2 0 17,0 1-182,0 2-509,0-1 8,-2 3-292,-1-1 328,-2 1 111,-2 0-98,-1 1-28,-3 0-115,1 1-1,-1 1 1</inkml:trace>
  <inkml:trace contextRef="#ctx0" brushRef="#br1" timeOffset="110">3019 5251 8191</inkml:trace>
  <inkml:trace contextRef="#ctx0" brushRef="#br1" timeOffset="111">6323 5269 10813,'-2'-7'59,"0"5"125,1 0 0,-2 1 64,2 0 14,-1 0-205,1 1 28,-1 0-186,1 1 10,0 1 57,0 3-50,1 2 167,-1 2 7,1 2 87,0 2-17,0 0 0,1 2-357,-1 0 79,2 0-272,-1 0-100,3 1 129,-1-1-146,1 0 144,0 0 73,-1-1-37,2 0-12,-1-1-1,0 1 1</inkml:trace>
  <inkml:trace contextRef="#ctx0" brushRef="#br1" timeOffset="112">6169 5293 9166,'0'-7'1675,"0"5"-1462,0 0-248,0 2-42,-1-2-151,0 2 44,-3 0 198,-1 0 13,-2 1 104,0 1-48,-2 2-124,-1 1-58,-2 1-150,1 1 133,-2 0-43,1 1 140,1 0-19,-1 0 0,1 0 50,2-1-30,1 0 30,3-1-21,0 0 1,3-1 5,0-1 2,1 0 2,1-1 0,0-1-1,2-1-1,2-1 35,2 1-26,2-1 25,2-1-7,0 0-19,0-1 21,-1 0-25,1-1 132,-2 1-96,-1-1 107,-2 1 47,0 1-30,-2 0 218,-1 1-182,-4 0 10,-1 0-109,-6 3-132,0 0 109,-3 3-96,1 0 128,-2 2-19,1 1 18,-1 1-14,2-1-97,0 1-43,1 0-21,2 1-112,2 0 174,1-1-87,2 0 96,1-1 22,1 0-29,1-1 25,3 1-120,1-2-21,4-1-120,2-1 102,3-1-120,2-2 69,0 0-22,3-2 36,-1 0 92,2-1 24,-1-2-46,2-3-140,-2-1-63,3-3-157,-1-1 0,1-2 0</inkml:trace>
  <inkml:trace contextRef="#ctx0" brushRef="#br1" timeOffset="113">6267 5488 10813,'-14'5'-580,"6"-2"145,1 0-363,0-1 325,1 1 772,1-1-24,1 1 461,1-1-395,1 0-92,1 1-165,1-2 74,2 1-40,1-1 25,4 0-32,3-1-100,2 0-34,3 0-10,1-1 47,3-1 106,-1-1 16,3-2-83,-1-1 45,1 0-316,-2 0 83,-1 0-176,-2 1-299,-1 0 173,-2 0-179,-1 0 254,-2-1 183,-1-2 0,-1 0 0</inkml:trace>
  <inkml:trace contextRef="#ctx1" brushRef="#br2" timeOffset="91">5302 6019,'-12'40,"-24"-1,-27-1,-24-2,-18-2,-21-3,-18-4,-21-4,-9-3,-12-6,-3-4,-12-5,0-5,6-5,-1-5,13-4,9-6,12-3,18-4,15-4,24-3,21-2,21-2,24-1,27-1,24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115">1103 5714 10813,'-6'13'-704,"5"-9"967,-1 1-80,2-1-125,0 0 10,0 2 27,0 0-23,2 2 0,0 2 7,2 1 4,1 2-39,2 1-8,0 2-127,1 2 53,-2 1-24,2-1 42,-1 2-187,0-2 40,0 1-199,0-1-164,-1-1 264,-1 0-235,0 0 260,0 0 0,1 1 0</inkml:trace>
  <inkml:trace contextRef="#ctx0" brushRef="#br3" timeOffset="116">1614 5823 8812,'5'-2'788,"-3"0"-653,-1-1 9,0 0-12,0 1-2,-1-1 4,1 0-116,0 1-41,0 0 1,-1 0-67,1 1 98,-1-1-10,0 0 31,0 0 13,0 0 34,0 0-49,0 0-30,0 0 50,-1 0-57,0 0 61,-3 1-13,-1 0 6,-1 0-15,-2 1 12,-1 0-96,-2 0 71,-1 1-66,0 1 133,-2 1-31,1 1 31,1 2-45,1 2-147,1 1-44,2 0-3,1 2-97,1-1 229,2 1-105,2-1 120,0 0-19,2-2 13,0-2-30,1 0 22,2-2 0,3-2-1,1-1-9,2-1 110,1-2 11,0-2 24,1-2-22,0-3 3,-1 0 52,1 0-3,-2-1 95,-1 2-91,-1 0 36,-2 1-35,-1 3 16,-1 0 8,-1 2 164,-1 0-125,0 4 44,0 1-146,-2 5 16,1 3-11,-2 4 36,0 2-212,1 2 61,-1 1-188,1 0-145,1 1 82,-1-1-116,1 1 125,1-3-321,0 0 75,1-2-212,1-1 239,2-1 127,0-2 0,2 0 1</inkml:trace>
  <inkml:trace contextRef="#ctx0" brushRef="#br3" timeOffset="117">1725 5847 9177,'-4'-3'1968,"3"2"-1793,1-2-87,0 2-28,-1 0 50,0 1 23,0 0-219,-1 3 103,-1 2-228,-1 3 227,-2 4-125,0 2 136,-1 2-181,1 0 71,0 1-71,1-1 109,0 1-43,2-1 81,0 0-13,2-2 2,0-1 11,1-2 12,1-2 4,1-2 1,2-1 109,3-2-82,3-2 80,2-1-99,3-2-27,1-3 21,1-3-22,1-3-61,-2-2 68,1-2-72,-2-2 90,-1-1 149,-3-2-33,-1 0 130,-4-1 103,-1 0-72,-3 1 162,-2 1-239,-2 2 3,-2 2-138,-4 2 61,-1 3-42,-3 3-85,1 1-11,-1 4-76,0 1-570,1 2 189,1 3-396,2 3 205,2 3 124,1 1-153,2 0 0,0 0 0</inkml:trace>
  <inkml:trace contextRef="#ctx0" brushRef="#br1" timeOffset="118">6164 5816 8191,'-4'3'1282,"2"-3"-1046,1 0-46,0 0-133,1-1 79,0 0-164,-1 0 128,1 0 11,0 0-10,0 0 4,-1 0-40,-1 0 5,0 1-5,0 0 13,0 0 10,-2 0-12,1 0-2,-2 0-4,0 0 11,-1 0 2,-1 1 3,-1 2-54,1 1 32,-2 2-38,0 1-94,0 1 103,1 0-110,0 1 130,0 0-118,2 0-44,1 1-8,1-1-127,1 0 208,0-1-107,2 0 137,0 0-16,1-2-3,-1 0-12,2-1-11,0 0 15,1-2-11,3 0-5,1-1 111,2-1-84,0 0 94,2-1-100,-2 0 96,2-1-67,-2-1 81,1-2 18,-3 2 42,1-2-3,-3 2-9,-1 0 31,-1 1-62,-1 0 97,-3 1-68,-1 1-44,-5 2 28,-1 1-89,-2 3 31,-2 1-20,1 2 41,-2 0-70,1 1-30,1 1-3,1 1-129,0 0 28,2 0-9,1 1 5,1 0 55,2 0-55,2 0 13,2 0-14,0 0 23,1-1 29,2-1-44,2-1 45,3-2 25,2-1-43,3-2 35,1-1-155,2-2 115,0-2-121,0 1 22,0-2-47,-1 0 10,1 0 18,-2-2 77,0-1-17,0-3-38,-1-1 0,1-3 0</inkml:trace>
  <inkml:trace contextRef="#ctx0" brushRef="#br1" timeOffset="119">6270 5899 9520,'1'3'-1292,"0"-2"1292,0-1 0,1 0 512,0-1-86,1-1 374,0-1-253,2 0-90,0-2-117,2 1-25,0-1-175,2 0 80,0-1-75,1 1-35,1-2-54,1 2-9,0 0 30,0 1 149,-1 1-46,-1 1 39,-1 1-49,-1 0-216,-1 1 48,-1 0-176,-1 1-127,-1 2 97,-2 1-133,0 2 101,-2 1 58,-2 2 42,-1 1 31,-5 1 56,-1 0 67,-3 0-65,0 0 59,-1 0 12,0-1-31,1 0 40,1-1-52,1-1 91,1-1-63,2-2 75,1 0-82,2-2 10,1 0 7,0 0-3,3-1-84,-1-1 57,1 0 34,1 0 111,1 0 0,2-1-22,1 0 66,3 0-34,-1 0 144,2 0-139,0 0 61,1 0-113,1 0 62,0 1-50,0 0-15,-1 2 59,0 1-49,-1 2-48,0 0-49,-1 2-4,-1 2-78,0 0 43,-2 1-10,-1 0-2,-2 2 9,-1 0-61,0 0 16,-1 0-19,-2-1 151,-1-2-52,-3-2 45,-1-1 8,-1-1-28,-1-2 29,0-1-43,0-1-86,0-1-18,-1 0-4,1-1-431,-1-1 174,1-1-290,0-2 214,2-1-377,0-2 346,2 0-357,0-1 487,1-1 0,-2-1 0</inkml:trace>
  <inkml:trace contextRef="#ctx0" brushRef="#br1" timeOffset="120">3580 5841 10813,'-5'5'-505,"3"-4"512,-2-1 270,1 0-49,-1 0 154,2 0-120,-1 1 0,1 0 29,0 2-22,0 2-261,1 2 30,0 2-250,1 2 78,0 1 89,0 0-46,1 3 178,2 0-138,1 2 31,2 0-6,1 0-196,2 1 174,-1-1-220,0 0 201,1-1-271,-1 0 173,1-2-262,-1 0 258,0-3-299,0 0 203,1-2-172,-3-2 166,2-1 103,-1 0 0,0-1 0</inkml:trace>
  <inkml:trace contextRef="#ctx0" brushRef="#br1" timeOffset="121">4316 5906 10813,'-7'-10'-503,"4"6"673,0-1 95,0 1 138,0-1-5,0 1-242,-1 2-27,1-1-3,-1 2 54,1 0-133,-2 1 65,0 0-218,0 0 193,-1 1 24,0 1 120,0 2-39,-1 1-159,0 1-42,1 0-160,1 1 65,0 1-12,2-1 83,0 1 21,2 0-5,0-1 72,1 2-59,0-2 91,2 1-18,0 0 15,3-1-21,2 1-24,2-1 24,1 0-23,2 1 25,0-1-120,1 1 78,1-1-83,0 1-7,-1 1 85,1-1-92,-2 1 114,-1 1-117,-2-1 80,-1 1-101,-3-1 243,-1 0-114,-2 0 109,-1-1-146,-2 0 95,-1 0 15,-2-1 14,-3-1-10,-2 0-93,-1-1 23,-1-1-15,-1 0 42,0-2-18,0-1 51,0 0-38,0-2-66,1-1 36,2-3-65,1-2-22,2-2 73,2-4-82,1-1 77,2-2-62,1 0 33,1-2-41,3 0 64,2 0-17,2 0 11,1-1-15,1 2-63,0-2-21,-1 3-9,0-1 22,-2 3-11,0 1-17,-2 1-25,-1 2-303,-2 1 128,0 3-203,-1 0 139,0 2-263,0 1 212,-1 1-255,0-1 324,0 0 0,0-2 0</inkml:trace>
  <inkml:trace contextRef="#ctx0" brushRef="#br3" timeOffset="122">1189 5879 10813,'3'-6'-29,"0"3"-32,2 0 144,2 1-214,1-1 124,1 2-197,1 0 192,1 1-143,1 0 121,-1 0-157,2 0 52,-1 2 90,0 1-5,0 2 97,0 1 7,-2 2-22,0 1-9,-2-1-18,-2 3-43,-1-1 31,-2 1-30,-2-1 397,-1 2-72,-2-1 253,-2 1-147,-4-1-306,-1-1 110,-3 0-212,0-1-258,1-2 83,0 0-257,1-1 19,0-1 38,1 0-197,0-1 0,-1 2 0</inkml:trace>
  <inkml:trace contextRef="#ctx0" brushRef="#br1" timeOffset="123">6266 5903 10602,'1'-6'536,"-1"3"-115,0 2-125,1 1 103,0 3-305,1 3 62,0 3-167,1 3 49,1 2-38,-1 1 65,1 0 29,-1 2-143,1-1 44,-2 1-207,2-1 115,-2 0-318,1-1 110,-1 0-235,0-1-149,0 0 169,-1-2-123,1-1 247,0-1 187,0-2-1,1 1 1</inkml:trace>
  <inkml:trace contextRef="#ctx0" brushRef="#br1" timeOffset="124">6556 5966 10813,'-16'0'0,"11"0"0,-2 0-272,4 0 95,-1 0-149,1 0 185,1-1 378,1 0 4,0-1 259,1-1-124,0 0-71,0-1-58,1 1-38,1-1-5,2 1 3,1-1-2,2 0 4,1 0 50,1-1-33,0 0 67,3 0-84,0 0 28,1 0-37,0 1-7,1 2-135,-1 0 32,0 2-133,-1-1 145,0 2-163,-2 1 91,-1 2-143,-1 2-2,-3 1 44,-1 2-87,-2 1 155,-2-1-71,-2 2 138,-3-1-78,-3 0 65,-2 0-57,-4-1 42,-1-1-45,-1 0 179,-1-2-97,1-1 123,0-1-128,1-1-391,2-1 74,1-1-248,3 0-627,2-1 461,3 0-686,1-2 573,3-1-1,0-3 1</inkml:trace>
  <inkml:trace contextRef="#ctx0" brushRef="#br3" timeOffset="125">888 6022 10813,'5'-20'-285,"-2"11"358,-1 1 89,1-1 0,0 1 20,0 0 109,0 0-21,0 0 21,-1 2-241,0 1 41,0 1-189,-1 1-6,0 1 99,0 1-244,-2 0 182,-1 1-138,-2 1 129,-3 2-33,-1 1-5,-3 3 48,-1 1-86,-1 2 163,-2 1-94,1 1 91,-1 1-35,2 1 20,-1 0-26,2 2 46,0-1-27,3 1 29,0-1-20,3-1 91,0 0 35,2-1-3,1-2-9,2 0-108,0-4 21,2 0-15,2-3-56,3-1 53,3-1-52,2-1 72,2-2 6,1-2-5,0-3 11,-1-1-94,0-4 71,-1 1-76,-2-2 76,0 0 122,-2 0 23,-1 0 14,-1 1-46,-1 0-9,-1 2 23,-1 1 15,-1 1-45,0 2-50,0 1-30,-1 2 70,-1 0-182,1 2 53,0-1-156,0 2 153,1 1 15,0 2 53,0 3 11,1 3-308,1 0 78,1 2-218,0 0 143,1 1-220,1 2 93,0-2-169,2 1 198,-1-3 59,2 0 30,-1-3 0,2 1 0</inkml:trace>
  <inkml:trace contextRef="#ctx0" brushRef="#br1" timeOffset="126">6545 5944 8874,'-8'-1'1825,"5"0"-1112,1 0-74,0 0 303,2 1-336,-2 1 208,2 2-722,0 6 43,1 0-119,1 4-132,1-1 110,1 3-190,1-1 275,0 1 35,0 0 51,-1 0-108,0-1-496,-1 0-584,1-1-78,-2-1-146,0-1 484,0 0 258,0-3 62,0 0 96,1-3 0,0 1 0</inkml:trace>
  <inkml:trace contextRef="#ctx0" brushRef="#br1" timeOffset="127">4042 6031 10813,'0'-14'-2477,"-1"6"2332,0 1 145,-2 0 864,-1 0-129,-1 0 562,0 1-492,-1 0-417,0 2-138,0 0-93,0 1 49,0 1 64,-1 1 21,1 0-29,-1 1-633,-1 1 135,0 0-394,0 4 363,-1 0 58,1 3 55,-1 1-98,0 1 79,0 0 77,1 2-19,1 0 102,0 0-6,2 1 13,2 0 24,1-1 6,1 0-32,1 0 38,2-2-25,1 0 116,3-2-72,2-1 83,1-2-109,2-2 84,0-1 35,-1-1-5,2-1 12,-2-2-101,1-1 25,-1-3-20,0-2-39,-1-1 27,-1-1-16,-1 0-67,-2-1 85,-1 1-88,-1-1 99,-2 1 60,0 1-52,0 0 53,-1 3-83,0 0 104,-1 1 5,0 2 16,0 2-101,0-1-97,0 2 0,0 0 20,0 2 91,0 2-12,1 3 34,0 1-107,1 2-183,1 1-35,2 1-153,2-1-62,3 1 77,0 0-104,3 0 138,-1 0-244,3-1 107,0-1-96,1-1 206,0-2 146,1 0-1,0 0 1</inkml:trace>
  <inkml:trace contextRef="#ctx0" brushRef="#br1" timeOffset="128">3490 6052 10813,'0'-5'-2212,"0"3"2285,0 0 379,0 1-226,0-1-8,0 0-122,0 1 17,0-1-87,0 1 53,0-1-59,0 1 37,0-1 25,0 0-28,0 0 32,0 0-3,0 0 0,0 0-2,0 0-1,0 0 30,-1 0-25,0 1 20,0-1-63,-1 0 32,0 1-28,-2 0 40,0-1-3,-2 1-3,0 0 7,-2 0-101,-1 1-5,-1-1-30,0 1 32,-1 0-70,-1 0 96,1 0-95,0 1 117,1 0-76,-1 1 40,2 2-55,0 1 66,1 0 13,1 1-23,1 0 18,-1 1-28,2 0 19,-1 1-20,1 0 42,1 1-25,1-1 25,0 1-27,1 0-25,2 1 22,-1 0-20,2 0 33,0-1-39,2 1 30,3-3-32,1 1-9,3-2 31,-1-1-35,1-2 41,1 0-3,-2-2 1,1 0-10,-2-1 32,0 0-28,-1-1 28,-1 0-30,-2-2 86,1-1 23,-2-3 5,-1 1-10,0-2 28,-1 0-67,0 1 80,-1-2-132,0 1 24,0 0-14,0 0 29,0 1-89,0 2 62,0-1-68,0 2 0,0 0 65,0 1-71,0 1-23,0 1 55,1 1-77,1 0 90,2 2 1,0 1 7,1 3-102,0 1-23,1 2 0,1 0 9,0 1-64,0 1 25,0-1-133,1 1 125,0-2 30,1 1 43,-1-3 26,0 1-113,-1-3-9,0 0-98,1-2 0,0 1 0</inkml:trace>
  <inkml:trace contextRef="#ctx0" brushRef="#br1" timeOffset="129">3657 6048 8544,'-6'2'56,"3"-2"303,0 0-36,1 0-92,-1 0 119,2 0-192,1 0-68,-1-1-12,1 0-105,0-1 133,1-1-83,2 0 61,1 0-52,2-1 69,1 1 8,2-1-50,0 1 26,1 0-5,2 1 17,0 0 5,0 1-19,2 0-15,0 1 5,-1 0 10,0 2-23,-2 0 15,-1 3-15,-1 2 16,-2 2-34,-2 1 31,-2 2-25,-1-1 30,-2 3 46,-1-1-41,-1 1 32,-6 0 89,1-2-85,-4 0 92,-1-2-120,0-2-120,-1 0 84,1-1-79,-1-1 5,0 0-31,1-2-1,0-1 19,1 0-429,1-2 107,1 0-371,1 0 149,2-1 78,0-2-119,1-1 0,-1-3 0</inkml:trace>
  <inkml:trace contextRef="#ctx0" brushRef="#br1" timeOffset="130">6529 6401 10813,'2'-8'-1107,"0"5"1271,4 1-103,1 0-145,3 0 89,1 0-108,1 0 16,2 0 73,0-1-82,1 1 98,1 0 1,-1 0-1,2 0-153,-1-1-38,1-1-154,0-2 0,1-1 1</inkml:trace>
  <inkml:trace contextRef="#ctx0" brushRef="#br1" timeOffset="131">6904 6373 10813,'-16'0'-892,"11"0"676,1 0 224,1 0-252,0 0 158,1 0-253,1-1 235,0 1-66,0-1 97,-2-2-96,0-2 0,-2-1 1</inkml:trace>
  <inkml:trace contextRef="#ctx0" brushRef="#br1" timeOffset="132">6818 6359 10813,'-8'2'496,"4"0"-104,3-2-222,-1 0-10,4 0-9,0 0-313,4 0 146,3 0-209,2 0-343,2 0 231,2 0-324,1 0 298,1 0 76,-1 0-14,2 0-56,-1 0 0,1-1 0</inkml:trace>
  <inkml:trace contextRef="#ctx0" brushRef="#br1" timeOffset="133">7248 6365 11021,'0'7'1561,"0"-3"-1485,1 0 76,1 3-184,0 1-290,2 1 96,0 2-235,0 1 255,-1 0-304,0 2 133,0 0-236,0 0 268,-1 1-22,0-1 122,-1 0-101,2 1 156,0-2 0,1 2 1</inkml:trace>
  <inkml:trace contextRef="#ctx0" brushRef="#br1" timeOffset="134">5857 6390 10813,'-1'-8'-528,"1"4"450,2 2 169,2 0 22,3 0 97,1 0 23,2 1-290,2 0-89,2 1-178,0 0-7,2 0 252,0 1-190,0 0 71,2 2-222,-1 0 0,2 2 1</inkml:trace>
  <inkml:trace contextRef="#ctx0" brushRef="#br1" timeOffset="135">5159 6420 10813,'4'-15'-658,"1"9"486,2 3 227,3 0-123,1 1 53,2 1-24,1-1-13,1 2 16,-1-1 72,1 1 0,-1 1-211,0-1-51,1 2-210,1 0 0,1 2 0</inkml:trace>
  <inkml:trace contextRef="#ctx0" brushRef="#br1" timeOffset="136">3084 6413 10813,'14'0'-671,"-6"0"481,0-1 146,1 0-120,0-1 190,2 1 27,1 0 103,0 0 18,0 0-194,1 0-131,0 1-223,1 0-98,0-1-1,1-1 1</inkml:trace>
  <inkml:trace contextRef="#ctx0" brushRef="#br1" timeOffset="137">2351 6438 10278,'9'-9'817,"-2"4"-526,2 2-22,2 1 23,2-1-358,2 2 65,2 0-217,2 1-164,0 0 12,1 0-325,2 1 20,0 0 0,2 1 1</inkml:trace>
  <inkml:trace contextRef="#ctx0" brushRef="#br1" timeOffset="138">4505 6476 10813,'0'-12'-187,"1"8"320,2 2 129,2 2 29,3-1-426,1 1-263,3-1-235,0 1-1,3 0 273,-2 1 121,4-1 0,0 2 0,1 1 0</inkml:trace>
  <inkml:trace contextRef="#ctx0" brushRef="#br1" timeOffset="139">3936 6486 10813,'-6'-8'-294,"4"5"427,2 0-232,-1 2 167,1-1-210,1 1 32,2 0 46,3 0-51,3 0 135,4 1 20,3 0 74,2 0 12,2 0-149,0 0-184,1 1-192,-1 1-158,2 1 0,-2 2 1</inkml:trace>
  <inkml:trace contextRef="#ctx0" brushRef="#br1" timeOffset="140">1763 6503 10813,'9'-2'-691,"-3"1"538,0-2 174,0 0-93,2-1 175,1 2 0,2-1 81,-1 1-1,3 0-161,0 2-63,1-1-92,1 1-4,0 0-173,0 0 84,1 1-197,-1 1 149,0 1 15,1 3-1,0 0 1</inkml:trace>
  <inkml:trace contextRef="#ctx0" brushRef="#br1" timeOffset="141">1084 6554 10813,'10'-5'-1372,"-7"2"1831,-1 1-55,0 0-113,2 0-29,1 1 1,1 0-442,2 0 90,0 0-310,1 1 219,1 0 175,0 1 23,2 0 93,-1 1-328,1 1 9,1 2-306,-1 0 92,2 1-1,1 1 1</inkml:trace>
  <inkml:trace contextRef="#ctx0" brushRef="#br1" timeOffset="142">724 6602 9524,'4'1'-1037,"2"-2"1248,0-2 226,2 1-334,1 1 59,1 0-193,2 0 110,1 1-257,1 0 63,1 0-228,1-1 136,2 0 0,0 0 0</inkml:trace>
  <inkml:trace contextRef="#ctx1" brushRef="#br2" timeOffset="120">5261 6931,'-12'40,"-24"-1,-27-1,-24-2,-18-2,-21-3,-18-4,-21-4,-9-3,-12-6,-3-4,-12-5,0-5,6-5,-1-5,13-4,9-6,12-3,18-4,15-4,24-3,21-2,21-2,24-1,27-1,24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 timeOffset="144">6144 6679 8191,'7'-8'2712,"-1"5"-2175,2-1-156,0 1-155,2 0-115,1 1-4,1-1 52,1 0-50,0 1-13,1 0-36,-2 1-165,1 0 165,-3 1-161,0 0 173,-2 0-88,0 1 45,-3 1-74,-1 4-77,-2 1 7,-1 4 37,-3 1-20,-1 3 1,-5-1-9,-1 2-106,-3 0 102,0 0-87,-1-1 1,0 0 23,1-3-7,0 1 132,1-3-35,0 0 21,2-1 67,1-2 37,2-2-4,1-1-19,2-1-10,0 0-50,2-2 66,0 1 11,1-1-27,1-1 46,0 1 51,3-1-93,2 0 102,1 0-7,3 0 46,0 0-7,1 0-15,1 0 7,0 0 36,1 0 2,0 0-9,0 1-104,-2-1 34,1 2-22,-1 0 206,-1 3-63,0 1 193,-1 1-168,-1 2 1,-1 1-96,-2 2 12,-2 0-92,0 2-6,-2 1 0,-1 0 6,-2-1 87,-1 1-23,-2-1 6,-3 0-102,-1-2 21,-2-1-49,0-1 55,0-1-95,0-2 99,0-2-115,1-1 144,0-1-472,1-1 118,-1-1-321,3-1-434,-1-2 268,2-3-408,1-4 409,2-2 183,1-3 19,0-2 0,-1-2 1</inkml:trace>
  <inkml:trace contextRef="#ctx0" brushRef="#br0" timeOffset="145">7142 6651 10813,'0'7'-2294,"0"-4"2948,0-2-114,0 0 712,0 0-333,0 1-259,0 1 20,0 2-232,0 3 15,0 3-107,1 3-1,2 2-196,1 2-45,2 1-158,2 1 177,-1 0-466,1 1 227,-1-1-279,0-1 244,-1-2-264,0 0 38,-2-1-223,0-2 197,-1 0 133,0-2-21,-2-2-1,0 0 53,-1-3 24,1 0-2,-1-1 311,0-2-103,0-1 286,0-1 40,0-1-188,0-1 138,0-2-245,1-4 58,0 1-46,1-2-210,-1 0 23,1 0-225,0 0 322,-1-1-71,-1 1 195,0 0-142,-1 1 290,-1 0-86,-3 1 276,-2 2-259,-2 1 193,-2 1-165,-1 1 197,-3 2 32,-1 2-54,-1 3 123,1 2-205,-2 2-96,2 1-44,0 1-39,3 0 22,2 0-4,2 1-14,3-1 16,1 0-184,3-1 47,2-1-217,1-1 182,3-1-309,3-2 137,3-1-212,2-1-344,3-3 206,0 0-301,1-1 306,1-1 165,-1-2 19,0-2 93,-1-1-423,-2-3 411,-1-1-335,-2-2 428,-2 0 0,0-1 0</inkml:trace>
  <inkml:trace contextRef="#ctx0" brushRef="#br0" timeOffset="146">6141 6684 12357,'-1'19'815,"1"-4"-567,0 3-67,0 4-135,0 3-10,0 2-129,0 1-103,0 0 42,0 0-136,0-1 208,0-1-447,0-1 185,0-3-301,1 0-239,0-4 274,0-2-154,2-4 337,1-2 269,2-3 0,0 0 0</inkml:trace>
  <inkml:trace contextRef="#ctx0" brushRef="#br1" timeOffset="147">228 6693 10813,'-2'7'-1519,"1"-7"1539,0-1 230,0-2-82,1-2 98,-1 1-168,1-2-90,-1 2 46,1 0-47,0 1-97,0 1-190,0 1-109,2 0-24,-1 2 135,4 1 139,0 0-7,3 2 66,1 0 0,2 1 1</inkml:trace>
  <inkml:trace contextRef="#ctx0" brushRef="#br0" timeOffset="148">5747 6689 9338,'-5'-1'2028,"3"0"-1929,1 3 161,1 0-172,0 5 92,0 1 15,0 4-47,-1 3-66,0 2 7,-1 4-19,1 1 5,0 2 95,0 2-87,0 0 73,1 1-43,0 0-139,0 0-32,0-3-7,0 1-298,0-4 212,0 0-222,0-4 176,1 0-209,0-4 79,0 0-160,0-4 103,1 0 200,-1-4-140,0 0 199,1-2-181,-1-1 74,2-2-93,0-2 0,2 0 0</inkml:trace>
  <inkml:trace contextRef="#ctx0" brushRef="#br0" timeOffset="149">6458 6730 8847,'3'-7'1536,"-2"5"-1053,-1 0-102,0 0 28,0 0-45,0 0-275,1 1 22,0 0-177,0 0 68,0 1 18,1 0 73,-1 0 52,1 0-119,-1 1 42,1 1-194,-1 3 115,1 3-35,0 5 103,1 1-103,-1 5 142,0 1-153,0 2 127,0 1 72,0 1 52,0 1 55,0 0-84,0 0-49,0-1-5,1-1 38,-2-1-26,2-2-152,-2-1 11,1-3-154,-1-1 165,1-4 1,-1 0 88,0-3-29,0-2-89,-1-1 51,1-2-55,-1-1-226,0-1 125,0-2-179,0-1 218,0-3 68,-1 0 16,0-3-41,-1 0-48,0 0 24,0 0-36,0-2 44,1 2 42,-1-2-35,1 0 27,1-1-22,0 0 102,0 1 37,0-1 4,1 0-12,0 0-92,3 0-1,0 0 5,1 1 201,1-1-44,1 2 216,0 0-90,0 0 15,-1 1-92,0 1 0,1 1-252,-1 1 145,-1 1-123,1 0 138,0 1-101,-1 0-47,-1 1-7,0 1-66,-1 1 71,0-1-11,-1 1 11,-1 0-10,1 1-22,-1 1-23,0 2-64,-1 2 128,0 1-71,0 1 91,-2 1 1,-2-1-2,-1 1-6,-1 1-7,-2-1 106,0 0-74,0 1 87,0-1 46,2 0-33,1-1 141,0 1-133,2-1 113,0 0-17,2 0-3,1 0 8,0-1-144,2 0 41,0 0-25,4-2-82,3 1-34,2-1 21,2-2 10,1 0-433,3-2 100,0 1-376,2-2-356,0 0 471,0-1-507,0-3 524,-2-2 0,2-2 1</inkml:trace>
  <inkml:trace contextRef="#ctx0" brushRef="#br3" timeOffset="150">1579 6775 9993,'-8'0'-477,"4"-1"702,1-1 1,0 0-132,-1-1 35,0 0-31,1 0 8,-1 1-11,0 0 0,0 0-109,1 0-17,-2 0-115,0 1 100,-2-1-99,0 1 170,-2 0-89,-1 1 97,-2-1 6,-2 1-67,1 0 46,-1 1 86,1-1 85,0 2 20,2 1-37,1 2-213,1 0 65,3 1-65,1 1 28,2 0 64,1 1-64,1 0 67,2 0-6,1 0-29,3 1 19,2-2-104,4 1-18,2-1-14,3 0 10,0 0 10,2 1 61,-2-1-53,2 1 67,-4 0-91,2 1 65,-4-1-70,1 2 97,-3-1-16,-2 1 12,-2-1-23,-2 1 29,-1-1-26,-2 0 24,-2-1-37,-1 1 97,-3-2-69,-3 0 75,-1-1 22,-2-1-73,0 0 91,1-2-105,0-1 134,2 0-96,0-1 109,2-1-100,0-1 2,3-3 4,0-2-9,2-3-11,1-2 19,1-3-15,2-2-16,2-1-122,3 0 73,1-1-72,1 0 22,0-2-27,1 3-23,0-1 8,-2 3-13,1 1-37,-1 2-10,-1 2-141,-1 1 106,-1 3-161,-2 1 170,0 3-3,-1 0 106,-1 0-14,0 1 0,0-1 0</inkml:trace>
  <inkml:trace contextRef="#ctx0" brushRef="#br1" timeOffset="151">7395 6776 9805,'-8'14'1882,"6"-6"-1941,1 0-406,1 1 223,0 1-301,0 1 111,0 0-203,0 0 247,1 0 144,0-1 0,2 1 0</inkml:trace>
  <inkml:trace contextRef="#ctx0" brushRef="#br1" timeOffset="152">254 6783 10813,'-2'9'-1417,"1"-5"1737,-1 0-76,0 2-150,0 2 2,0 2-123,2 1 37,-1 1-170,1 1-33,1 2 69,1 2-101,2 1 174,1 2-133,0 2 49,2 2-155,0 2 0,0 1 0</inkml:trace>
  <inkml:trace contextRef="#ctx0" brushRef="#br0" timeOffset="153">5614 6905 11587,'26'-4'544,"-13"1"-397,3 0 48,1-2-57,0 0 30,2-1-12,-1 1 15,0 0-40,0 0-136,-2 0-5,0 1-134,-2 0 160,0 0 38,-2 2 72,-1-1 14,-1 1-1162,-2 0 244,-2 1-635,-1-1 626,0-1 379,-2-1 0,1-1 1</inkml:trace>
  <inkml:trace contextRef="#ctx0" brushRef="#br3" timeOffset="154">1096 6851 10098,'0'-9'80,"0"4"4,0 0 73,0 1-86,0 0-9,2 0-28,0 1-14,1 1 39,-1 2-25,1-1-15,0 1-28,-1 2 24,1 1 8,-1 3 71,1 4-108,0 2-38,0 3 61,1 1-83,-1 2 118,2 0 18,-1 0-31,0 1 25,1-1-174,-1-1-27,1 0-23,-1 0 43,1-2 5,-2-1-25,0-1-37,0-2 41,-2-2-23,1-3 93,-2-1-113,0-2 199,0-1-73,-1-4 67,0-1 50,-2-6-95,0-1 102,-1-4-3,0-1-81,2-1 105,-1 0-122,2 0 194,0 1-53,1 0 187,0 3-176,0 0 38,2 3-121,2 2 66,1 1 82,2 1 72,1 2-24,2 1-1,1 1-214,1 1-5,1 0-16,1 1 24,0 2 72,0 1 0,1 2 8,-2 2-201,0 1 51,-1 0-203,-2 1 185,-1 0-143,-3 0 203,-1 1-133,-2 0 131,-1 1-20,-3 0 11,-1 0-8,-3 0 109,-4-2-80,-2 0 83,-2-2-144,0-1 38,-2-1-33,1-1 47,0-2-161,2 0 36,-1-1-147,2-1-25,0 0-29,0-2-106,0-1 0,0-1 0</inkml:trace>
  <inkml:trace contextRef="#ctx0" brushRef="#br3" timeOffset="155">1761 6884 10813,'-1'-12'-852,"0"7"1161,-1 0 317,0 1-409,0 1 89,-1 0-261,0 2 154,0-1-241,-1 1 52,-1 1-207,-1 2 212,0 0-172,-2 4 137,0 2-167,0 1 124,0 2 35,0 0 59,2 1 18,1-1-37,1 0 17,1 0-81,2-1 34,1 0-23,1-2 25,2-1 26,4 0-120,3-3-30,3 0-7,3-2 23,1-1-247,2 0 76,-1-1-236,0 0 195,0-2 85,-1-2 0,2-2 0</inkml:trace>
  <inkml:trace contextRef="#ctx0" brushRef="#br0" timeOffset="156">6779 6932 10256,'4'-6'1339,"-2"4"-821,-4 3 188,1 0-581,-2 3-147,1 3 163,-1 1-331,1 2 174,1 2-207,-1 0 170,1 1-153,0 0 64,0 1-140,1-1 150,0 0 79,0-2-50,0-1 1,1-1-109,1-2-21,1 0 0,2-3 147,0 0 106,2-2 40,0 0-19,1-2 9,1 0 39,0-1-1,0-2 12,2-2-28,-1-3-23,0-1 39,0-2-88,0 1 14,-1-2-10,-2 0 26,-1 0 7,0 0-7,-3 0 8,0 2-7,-2 1 3,0 1-4,0 2-30,-1 1-93,0 3-58,0 0 13,-1 2 26,0 1 238,-2 2-98,0 3 103,0 2 60,1 3-35,0 0 173,2 1-182,0 0 123,0 0-56,1-1 33,1 0-18,2-1-126,1-2 8,1-1 26,1-2-160,1-1 152,0-2-109,0 0 129,-1-1 25,0-2-37,-1-1-15,1-2-471,-1-2 75,-1-4-296,-1-1 267,-1-2 0,0-1 69,-2-1-97,1 0 118,-2 0 50,0 0 0,0 1 73,-1 2-14,-2 1 20,0 2-8,0 2-20,-1 1-350,1 2 98,0 1-268,2 1 161,0 1 20,1 0 1</inkml:trace>
  <inkml:trace contextRef="#ctx0" brushRef="#br3" timeOffset="157">947 6982 10813,'0'-13'-332,"0"8"477,0-1 119,0 1-82,0 0-55,0-1-17,0 1 23,0 1-90,0 0 24,0 0-159,0 1 156,-1 1 21,1 0 89,-1 0 19,0 0-359,-1 2 87,-1-1-279,-1 1 169,-2-1-34,-1 2 64,-2 1-114,0 1 127,-3 2-5,0 2 80,0 1 8,-1 1 27,-1 2-50,1-1 39,-1 2 125,2 0 60,-1 1 10,4 0-35,0 1-76,3 0-39,1 0 65,2-1-61,2 0 28,0-2-18,2-1 23,2-1-52,2-2 39,3-2-40,2-1 43,1-2-18,1-1 12,0-1-14,-1-2 86,0-2-56,0-2 53,-2-2-74,0-2-2,-2 0 5,-1-1-2,-1-1 20,-1 0-9,-1 1 20,-1-1-16,-1 2 14,-1 0-12,1 2 6,-1 1 11,0 2-24,0 1-79,0 2 39,0 4-196,1 0 181,1 6-96,0 0 124,2 3-89,-1 0-40,2 1 4,0 0-228,1-1 147,0 1-238,1 0 167,0-1-10,1-1 66,0-1 0,1 0 1</inkml:trace>
  <inkml:trace contextRef="#ctx0" brushRef="#br1" timeOffset="158">7447 7122 10769,'-9'0'1351,"6"0"-967,1 0-122,-1 1 29,1 2-21,0 3-205,1 4 28,-1 3-197,2 4 224,-1 2-377,1 1 188,-1 1-263,0 1-308,1-1 251,0 2-302,0-4 323,1 0-256,1-2 102,-1-2-198,3-2 358,-1-2 183,1-3 127,1-1-1,2 0 1</inkml:trace>
  <inkml:trace contextRef="#ctx0" brushRef="#br1" timeOffset="159">333 7235 10813,'-11'8'-78,"7"-6"54,-1-1 173,2 2 45,2 1 68,0 2 0,1 2-449,0 1 100,1 2-313,0 1 235,3 3-185,0 0 94,2 2-146,0 1 96,1 1 60,1 0-83,0 0-1,2 1 1</inkml:trace>
  <inkml:trace contextRef="#ctx1" brushRef="#br2" timeOffset="137">5229 7863,'-12'40,"-24"-1,-27-1,-24-2,-18-2,-21-3,-18-4,-21-4,-9-3,-12-6,-3-4,-12-5,0-5,6-5,-1-5,13-4,9-6,12-3,18-4,15-4,24-3,21-2,21-2,24-1,27-1,24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 timeOffset="161">6797 7592 10813,'6'3'187,"-4"-2"279,-2-1-144,1 1 230,0 1-375,-1 2 62,1 2-37,0 2-97,0 2-17,1 2-44,1 3 37,0 1 31,1 2-6,1 1-80,1 1 71,0 0 43,1 0 40,0 1-67,0-1-128,-1 0-45,0-1-94,-1 0-86,0-2 74,-1-1-139,-1 0 207,0-2 19,-1-2 110,0-1-30,0-2 33,-1-2-250,0-1 64,-1-2-189,1 0 182,-1-2 11,0 0-98,0-1 142,-1-2-159,0 0 354,-1-5-110,-1 0 113,0-2 4,-2 0 41,1-1 23,-1-1-39,0 1 37,0-1-117,0 2 149,0 1-165,0 0 162,0 1-116,0 1 157,0 2-283,-1 1 144,0 1-143,-1 1 144,0 1 15,-3 3-16,0 4 11,-1 3 48,-1 4 18,0 0-3,0 3-15,3-1-43,1 0-21,3 0 40,2-1-39,1-1 31,1-1-22,3 0 80,1-3-360,4 0 111,1-2-321,4-1 257,1-3-451,3-1 192,2-2-299,-1-1-480,3-3 385,-1-2-398,0-6 588,-1-1 347,-1-4 138,-1-2 115,-2 0 0,-1 0 0</inkml:trace>
  <inkml:trace contextRef="#ctx0" brushRef="#br0" timeOffset="162">5982 7735 10813,'18'-6'-1821,"-9"1"1348,0-1 290,1-1 38,1 0 920,1-1-106,2-1 507,1 1-432,2 0-423,0 0-134,2 0-83,-1 2-527,0 0 232,-1 1-366,-2 1 280,-2 0-313,-1 2 260,-3 0-350,-2-1 371,-1 0-1,-1 0 1</inkml:trace>
  <inkml:trace contextRef="#ctx0" brushRef="#br3" timeOffset="163">1756 7743 10813,'-1'-9'-822,"0"5"802,0-1 92,0 0 41,0 0 68,-1 0 9,1 0-32,-1 0 1,0 1 16,0 1-12,0 0 13,-1 0-18,0 1 0,0 0 0,0 0-278,0 1 54,-1 1-197,0 0 135,0 0-18,1 0-18,-1 0 41,0 0 45,1 1 68,-1 1 46,0 0-105,1 2-22,0 1-13,0 0 1,1 1 59,1-1 55,0 1-31,0 0 29,1 0 24,0 1-31,2-1 37,0 0-46,3 0 125,2 1-88,2-1 104,0 1-121,0 0 14,1 1-9,-1 0 9,0 0-6,-2 2 17,0-1-13,-2 1 49,-1 1 44,-1-2-27,-1 2 24,0-2-69,-1 1-9,-1-1 8,0 0-8,0-1 41,-1 0-26,0-1 44,-2 0-114,0-1 64,-2 0-65,-1-1 74,-1 0-5,0-1 9,-1 0-8,1-1-78,-2-1-69,2 0-103,-2-1 72,1 0 12,1-1 118,1 0-17,1-3 8,1-2 42,1-3-32,1-4 33,2-1 88,3-4-101,2 0 114,4-3-134,3 0 4,3 0 12,1-1 23,0 0-30,1 0-21,-1 0-7,-2 2-10,0 1-157,-3 2 45,-2 2-185,-1 1 179,-3 2-348,0 1 157,-3 3-247,0 0 221,0 3 90,-3-1 36,-1-1 0,-2-1 0</inkml:trace>
  <inkml:trace contextRef="#ctx0" brushRef="#br1" timeOffset="164">381 7666 10813,'-12'9'-741,"5"-5"136,3-2 441,0 1 149,2 1 135,0 1-26,1 1-176,0 0 53,0 2-57,0-1-90,1 2 30,0 1-142,1-1 136,1 2 16,3 0 64,1 2 0,2 0 0</inkml:trace>
  <inkml:trace contextRef="#ctx0" brushRef="#br3" timeOffset="165">1482 7720 10841,'-8'-5'544,"4"2"-815,0 0 170,-1 0 25,1 0 112,-1 0 53,1 0-139,-1 1 53,1 0-198,-1 1 66,-1 0-14,0 1 85,-1 0-28,-2 0 138,-1 0-55,-2 1 51,-1 0-129,-1 1 170,0 2-168,1 0 170,-1 1-39,2 0-25,1 1 41,1-1-52,0 2-13,3-2 11,0 2-8,3-2-21,0 1 28,2 0-23,1-1 36,0 1 5,1 0-4,0-1 0,1 0-1,2 0-79,2-1 31,3 0-46,2 0 49,3 0 23,2-1-9,1 0 101,2-1-42,1 1 56,2 0-65,-1 1-59,1-1 30,0 1-28,-1 1 35,-2 0-3,0 2 7,-3-1-3,-1 1-49,-2 0-1,-1 1-20,-3 0 24,-2 1 15,-2 0 12,-2 0-18,-2 1 16,-2 1-13,-4 0 10,-4 1-7,-3-1 0,-3 0 3,0-2-3,-3 0 5,3-1 1,-3 0-1,4-3 1,0 0-1,2-1 107,2-1 29,1-2 5,2 0-16,3-1-106,0-1 16,3-2-11,1-3 107,2-2 14,3-3 28,4-2-25,4-2-52,2-2-24,3-1 49,0 0-110,1-1 86,0 1-80,-1-1-28,-1 1-12,-1 0-35,-3 2 38,-1 0-56,-2 1-30,-1 1-8,-2 1 25,-2 1-28,0 2-36,-3 1-28,0 2-390,-1 2 214,0 1-451,0 2 396,0 2-29,-2 0 214,-3 1-1,0 0 1</inkml:trace>
  <inkml:trace contextRef="#ctx0" brushRef="#br0" timeOffset="166">5614 7718 8191,'4'1'1543,"-3"0"-736,-1 1-738,0 1-85,0 2 84,1 2-34,0 2 25,1 0-36,1 2 43,0 0-23,1 2 31,0 0 3,0 0-9,2 1 26,-2 0-21,1 0-316,-1 0 56,1 0-220,-1-1 170,0 0 117,0-1 38,-2 1-7,0-1-241,0 0-12,-1-2-77,0-2 150,-1 0 150,0-1 0,-1 0 0</inkml:trace>
  <inkml:trace contextRef="#ctx0" brushRef="#br0" timeOffset="167">5993 7740 8512,'2'-4'1338,"-1"3"-671,-1 0-358,0 0 689,0 0-693,0 0 384,1 1-579,0 0-51,1 0 16,-1 2-134,0 1 182,0 4-122,0 2 132,0 4-119,0 2 88,0 3-75,-1 2 36,0 2 45,0 1-51,-1 0 57,1-1-257,-2 1 61,1-2-234,-1-1 228,2-2-280,-1-1 163,1-2-190,0-3-41,0-1 152,0-3-137,0-1-32,1-3-17,1-3-161,3-2 0,1-1 0</inkml:trace>
  <inkml:trace contextRef="#ctx0" brushRef="#br1" timeOffset="168">7442 7787 10813,'-3'9'-2477,"1"-6"2332,-1 1 145,0-2 361,0 1-53,0-1 325,1 0-290,0-1 128,1-1 728,-1 1-701,2-1 679,-1 1-1318,1 1 176,0 2-239,0 0 282,1 3 10,1 0 150,1 3-71,1 0 31,0 1-863,1 0 214,-1 1-605,0-1 35,-1 0 501,0-3-265,0 2 468,0-3 0,0 1 0</inkml:trace>
  <inkml:trace contextRef="#ctx0" brushRef="#br0" timeOffset="169">6024 7903 10909,'6'-6'1608,"-2"4"-1223,1-2-230,1 0-17,3 0-202,1 0 227,1 0-3,3-1 102,-1 0 1,2 1-1213,-1-1 393,1 0-1036,-1-1 697,2 0 0,0-2 0</inkml:trace>
  <inkml:trace contextRef="#ctx0" brushRef="#br0" timeOffset="170">6293 7924 10813,'6'-9'-1645,"-4"6"1936,-1 0 504,-1 2 263,0-1-554,0 2 111,-2-1-526,0 1-197,-2 1-89,1 2 75,-2 3-165,0 0 267,0 4 35,-1 0 143,1 2 17,0 1-407,0 0 85,1 1-311,1 0 186,0-1 79,2 0 65,1-1 8,0-2 76,1-1 58,1-1-35,2-2 63,1-1 48,1-2-84,1-1 94,1-1-105,1-1 73,-1-1-41,2-1 52,-2-4-61,2-1-11,-1-3 29,0 0-22,-1-2 58,1 1-42,-2-1 36,-1 2 21,0 1-41,-2 1 43,-1 1-54,0 2 0,-1 1 4,-1 2-106,0 0 78,-1 4-83,1 0 105,-2 6-6,1-1 2,0 3-147,0-1 100,-1 0-126,2 0 143,0 0 64,2-2 30,2 0-8,2-2 146,1-1-115,2-1 149,1-1-134,1-2 86,1 0-19,1-2 0,0-3 27,0-3-128,0-3 45,-1-1-40,0-3-43,-1 0 46,-2-1-35,0 0 59,-4 0-115,0 1-39,-2 0-21,-2 0-57,-1 2 52,0 1 13,-3 2-25,0 2-83,-3 1 12,-1 1-153,-2 3-230,0 0 112,-1 2-187,1 0 210,-1 1-58,1 3 60,0 1-79,2 2 101,1 2-54,2 1 89,1 0 62,0-1 140,2 1 121,0 0 0,0 1 0</inkml:trace>
  <inkml:trace contextRef="#ctx0" brushRef="#br3" timeOffset="171">833 7941 10813,'4'-15'-1730,"-3"9"2271,-1 0-193,-1 1 23,1-1-130,-2 1 36,0 0-46,-1 0-162,0 1-39,0 0 0,0 1-178,1 0 195,-1 1-196,0 1 175,0 0-61,-1 1 80,-2 0-17,1 0-106,-2 0 67,0 0-125,-2 3 81,0 0-41,0 2-3,0 2 8,-1 1-80,0 1 124,0 1-39,0 1 64,0 0 22,2 1-18,0 0 15,2 0-16,1 1 5,1-1-13,2-1 9,0 0-50,2-1 39,1 0-36,2-2 43,3 0 25,2-2-18,1-2 23,2 0 72,1-2-68,0-1 73,0-2-95,2-1 79,-2-3 21,0-2 6,-1-1-9,-2-2 26,0 1-53,-1-1 79,-2 0-57,-1 0-26,-1 1 36,-1 0-47,-1 2 54,-1 0-31,0 3 26,-1 0-19,0 2-163,0 0 29,0 3-66,0 2 69,0 4 83,0 2-112,0 3 81,0 1-94,0 1 105,0 2-35,1 1 25,0 1-49,3-1-280,2 1 37,0-1-179,2 0 141,0-2 73,1 1-20,1-2 0,1 1 1</inkml:trace>
  <inkml:trace contextRef="#ctx0" brushRef="#br3" timeOffset="172">920 7870 10813,'-4'0'-6,"2"0"-218,2 0 120,0 2 34,1 2 41,0 2 0,1 3 54,-1 1-84,0 2 84,-1 2 19,0 1-11,0 0 4,1 1-19,-1 0 21,1-1-10,0 1 21,2-1-203,-1-1 50,1 0-195,1-2 191,0 0-146,0-2 63,1-2-43,-2-1 51,1-3 84,0-1 44,0-1-89,-1-1-82,1-3 74,-1 0-36,0-5 163,0-1 24,0-2 0,-1-2 0,0-1 158,-1 1-68,-1-2 154,1 2-198,-1-1 40,0 2-121,0 0 105,0 1-82,1 0 164,0 2-135,1 1 395,0 2-98,0 0 234,1 2-106,1 1-127,1 0-68,2 2-35,-1-1-63,3 1-259,0 1 20,2 0-208,-1 2 140,1 2 86,1 1 46,-1 1-18,1 1-40,-1-1-93,0 2 52,-1-1 1,-1 1 109,-2 0-8,-2 1 3,-1 0 53,-2 0-28,-3 1 28,-1-2-41,-4 1 159,-3-1-33,-2-1 151,-2-1-157,-1-1 59,-1 0-126,0-1 79,0-2-471,0 0 109,1 0-400,2-2 183,0-1-33,0 0 0,1-1 0</inkml:trace>
  <inkml:trace contextRef="#ctx0" brushRef="#br0" timeOffset="173">5544 7907 8857,'0'-5'-662,"0"3"1275,0 1-320,1 0 442,1 1-501,2-1-73,1 1-15,4-1-132,2 1 83,1 0-88,3 0-19,1 0 93,1-1-96,1 1 124,-2-1-2,2 1 0,-2 0-37,0-1 23,-1 1-357,-2 0 97,0 0-233,-3 0 43,0 0 28,-2 0-125,0 0 0,0 0 1</inkml:trace>
  <inkml:trace contextRef="#ctx0" brushRef="#br3" timeOffset="174">840 7990 10813,'-8'4'-2294,"5"-3"2111,0 0 38,0 0 145,0-1 0,1 0 0,0 0 0,1 0 0</inkml:trace>
  <inkml:trace contextRef="#ctx0" brushRef="#br1" timeOffset="175">431 8094 10813,'-17'16'-438,"8"-12"451,0-4 152,1 1 50,2 1 54,0 1-138,2 0-415,1 3-33,0 0-186,2 2 122,0 0 176,2 3-116,1 0 95,5 2-21,2 1 0,3 1 1</inkml:trace>
  <inkml:trace contextRef="#ctx0" brushRef="#br1" timeOffset="176">7475 8205 10854,'-7'1'1167,"3"1"-725,2 2-177,0 2-126,0 4-145,0 2 166,1 1-200,-1 2 120,2 1-197,-1 0-617,1-1 194,-1 1-526,2-2 395,1 0 90,1-1 0,2-1 1</inkml:trace>
  <inkml:trace contextRef="#ctx0" brushRef="#br1" timeOffset="177">6978 8344 10813,'13'-17'-1632,"-4"10"1406,3 3 118,3 1 45,4 2-47,3 1-33,3 2 14,2 1 59,1 2-1,2 1 1</inkml:trace>
  <inkml:trace contextRef="#ctx0" brushRef="#br1" timeOffset="178">549 8380 10813,'6'0'-758,"-5"0"641,0 1-247,1 2 296,0 2-152,1 2 172,0 3-156,0 1 22,1 1-11,-1-1 55,-1 2 28,0 0 83,-1 1-4,-1 0-23,1 0 0,-1 2 0</inkml:trace>
  <inkml:trace contextRef="#ctx0" brushRef="#br1" timeOffset="179">6476 8415 10813,'14'-2'-2430,"-6"-1"2287,1 0 143,2 0 252,2 1-26,3 2-42,1-1-158,4 2-272,0 0 0,3 1 1</inkml:trace>
  <inkml:trace contextRef="#ctx0" brushRef="#br1" timeOffset="180">5690 8432 10813,'20'1'-2262,"-11"-1"2082,0-3 37,0 1 143,2-1 0,1 2 0,2 1 0,1 0 0,2 1 105,1 0-83,1 2 79,1 0-111,1-1-24,0 1-4,1-2-23,2 0 0,0-1 0</inkml:trace>
  <inkml:trace contextRef="#ctx0" brushRef="#br1" timeOffset="181">4018 8476 10813,'16'-2'-1267,"-9"-1"863,-1-1 55,2 1 112,2 2 48,2 0 300,4 1-36,3 0 249,2 0-271,3 0-145,0 0-145,2 1 15,1 0 58,1 0 140,0-1 24,2 1 0,0-1 0,1 0 0,1-2 0,0 0 0,1-1 0</inkml:trace>
  <inkml:trace contextRef="#ctx0" brushRef="#br1" timeOffset="182">3225 8493 10813,'21'1'-2011,"-13"-1"2246,-2 0 483,0 0-547,1 0-39,-1 1-353,2 0 209,0 1-151,2 0 143,2 1-163,0 0 157,4-1-240,-1 1 122,4-1-223,-1-1 200,2 0 24,1-3 91,2-1 0,1-2 1</inkml:trace>
  <inkml:trace contextRef="#ctx0" brushRef="#br1" timeOffset="183">4869 8494 10813,'24'5'-147,"-14"-3"31,-2-2 261,1-1 8,0 0 139,0 0-30,1 0-403,0 0 72,1 0-260,1 1-108,0 1 194,2 0-177,0 1 190,1 2-97,0-1 129,1 1-136,2-1 173,0-1 0,2-1 0</inkml:trace>
  <inkml:trace contextRef="#ctx0" brushRef="#br1" timeOffset="184">2340 8581 10813,'20'2'-314,"-12"-2"120,1-2 162,1 2-151,1-1 71,3 1-189,1 0 44,1 0 78,3 0-86,0 0 83,5 0-19,0 1 0,3 0 0</inkml:trace>
  <inkml:trace contextRef="#ctx0" brushRef="#br1" timeOffset="185">733 8603 10813,'21'2'-431,"-11"-2"101,2-1 185,2-1-244,2 0 193,5-1 169,1 1 32,5 0 78,-1 1-167,6 1-62,-3 0-102,4 0 10,0 0 8,0 0 122,-2 0-30,2 0 138,-1-1 0,1-1 0</inkml:trace>
  <inkml:trace contextRef="#ctx0" brushRef="#br1" timeOffset="186">1565 8664 10813,'-2'4'-1678,"1"-4"2241,2-2-199,1-1-26,3 0-73,4-1-20,2 0-313,4 2-235,1 1-179,4 0 15,0 1 48,2 0 169,0 0-54,0 0 137,1-1 81,1 0-1,1-1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7:45:17.762"/>
    </inkml:context>
    <inkml:brush xml:id="br0">
      <inkml:brushProperty name="width" value="0.0375" units="cm"/>
      <inkml:brushProperty name="height" value="0.0375" units="cm"/>
      <inkml:brushProperty name="color" value="#333333"/>
    </inkml:brush>
    <inkml:brush xml:id="br1">
      <inkml:brushProperty name="width" value="0.075" units="cm"/>
      <inkml:brushProperty name="height" value="0.075" units="cm"/>
      <inkml:brushProperty name="color" value="#6D2DF2"/>
    </inkml:brush>
    <inkml:brush xml:id="br2">
      <inkml:brushProperty name="width" value="0.075" units="cm"/>
      <inkml:brushProperty name="height" value="0.075" units="cm"/>
      <inkml:brushProperty name="color" value="#66CC00"/>
    </inkml:brush>
    <inkml:brush xml:id="br3">
      <inkml:brushProperty name="width" value="0.0375" units="cm"/>
      <inkml:brushProperty name="height" value="0.0375" units="cm"/>
      <inkml:brushProperty name="color" value="#FFC114"/>
    </inkml:brush>
    <inkml:brush xml:id="br4">
      <inkml:brushProperty name="width" value="0.075" units="cm"/>
      <inkml:brushProperty name="height" value="0.075" units="cm"/>
      <inkml:brushProperty name="color" value="#33CCFF"/>
    </inkml:brush>
  </inkml:definitions>
  <inkml:trace contextRef="#ctx0" brushRef="#br0">6713 1 18009,'0'9190'0,"2245"-9190"0,-2245-9190 0,-2245 9190 0</inkml:trace>
  <inkml:trace contextRef="#ctx0" brushRef="#br0">998 26 18009,'0'9189'0,"2245"-9189"0,-2245-9189 0,-2245 9189 0</inkml:trace>
  <inkml:trace contextRef="#ctx0" brushRef="#br1">2681 897 10813,'-6'9'1159,"4"-5"-598,2-3 477,1 1-334,0-2-272,2-1-34,2-3-107,1-3 63,3-5-99,1-4 1,0-5-147,1-4-61,1-6-1,-1-2-7,-1-3 17,-1-4-131,-1 0 34,0-3-104,-1 0-381,-1 0 91,0 2-346,-1 1 300,1 4 44,-1 2 172,1 4-150,-2 5-31,0 6 148,-1 5-84,0 4 201,-1 4 268,-1 2-127,1 3 277,-1 2-171,1 3 224,0 6-88,1 6 144,1 6-9,1 6-90,1 4 150,2 5-85,0 0-92,2 6 60,0-1-141,1 2-261,-1-1-540,0-1-137,-2-2-122,0 1 23,-3-8 291,0-1-193,-2-8 224,0-4 218,-1-6 35,-1-4 137,-1-3 0,0-1 0</inkml:trace>
  <inkml:trace contextRef="#ctx0" brushRef="#br1">2441 986 10813,'-4'-8'834,"3"0"-136,1-2-111,0-3-96,0-3-47,0-3-62,-1-6-138,0-6-1,-1-3 28,0-5 109,0 0-233,0-3 109,1 2-266,1-4-174,0 4 105,1-2-154,0 6 115,4-2 84,0 8-58,1-2 123,1 9-145,1 0 63,-1 5-158,0 4 14,-2 4 90,2 3-46,-2 3 129,1 2 22,0 1-44,0 3 91,0 3-102,1 7 188,2 8-100,1 6 109,1 8-135,1 5 6,-1 4-5,2 4 4,-2 1-455,2 2 90,-1-2-295,0-2 186,0-4 245,-1-3-67,0-5 174,-1-5-335,-2-6-139,-1-2-173,-2-7 99,-1-2 185,0-4 175,-2-3-1,0-1 1</inkml:trace>
  <inkml:trace contextRef="#ctx0" brushRef="#br0">12238 1516 8720,'5'2'1858,"-3"-1"-1479,0-1-130,0-1 13,0 1 0,0-2 29,0 2-22,0-2-277,0 2-150,1 0-168,0 0-9,-1 0 316,0 0 8,1 0 163,0 2-35,0 0 0,1-2 0,1 3-96,-1-1 196,2 0-40,0-1 89,0-1-18,0 2-139,2-2 60,0 2 23,1-2 94,2 0-109,-1 0 57,1 0-128,2 0-15,0 0-35,1 0 9,1 0-7,0 0-23,1 0-33,1 0-1,-1 0-75,2 0 164,-2 0-99,1 0 99,-1 0-50,0 0 45,1 2-75,-1-1 93,0 3 46,0-2-22,0 1 50,1 1-35,-1-1-51,2 1 57,-1-1-91,3-1 19,-1 2-12,2-3 36,0 1-16,2-2-12,0 0-21,1 0-17,2 0-28,-1 0 23,0 0-35,2-2-1,-1 1 23,1-3-28,0 1 39,-2-3 13,1 3-15,-2-1 15,1 1-21,-1 1 19,-1-2-12,0 3 16,-1-1-45,0 0 22,-1 0-23,-1 2 29,1-1 2,-3 1 2,1 0-2,0 0 0,-1 0-45,-1 0-10,1 0-7,-1 0 28,0 0 20,0 0 17,0 0-24,-1-2 37,2 2-29,1-2 31,-1 0-41,1-1 7,0 1-5,0-1 8,1-1 4,-1 2 0,1-1 6,-3-1-3,2 1 16,-3-1-15,1 3 11,0-3 3,-3 2-11,2-1 13,-2 1-20,1-1-4,-1 1 3,0 0-1,-1 0-31,-1 1 28,0-1-29,-1 0 35,0 2 1,-1-2 1,0 2-2,-1 0 2,0-2-35,0 2 22,-1 0-28,0-1 48,0 1-18,1 0 17,-1-2-19,-1 2 20,0-2-13,0 0 15,-1 1 5,1 1-14,-1-2 17,0 2-22,0-2 6,0 2-2,1-2 6,1 2-45,-2-1 14,1 1-23,0 0 25,0-2-13,0 2 19,1 0-21,0-2 24,-1 2-16,1-2 8,-2 2-14,3-1 28,-2 1-9,0 0 8,0-2-10,-1 2-1,0-2 1,1 2 1,-2 0 1,0 0 37,-1-2-24,0 2 28,-2 0-32,1 0-3,-2 0 0,0-1 5,1 1-26,-2 0 21,1-2-21,0 2 19,0 0-4,1 0 1,0 0-6,0 0-26,0 0 18,1 0-20,0-2 55,0 2-19,1 0 19,-2-2-27,1 2 0,0-1 0,0 1 1,0 0 51,-1-2-33,0 2 37,0 0-41,1 0-5,-2 0 13,0-2-9,0 2 15,0 0-46,1 0-4,-1 0-9,1 0 14,0 0 25,0-2 3,2 2-7,-1-1 3,1 1-2,0-2 3,0 0 44,0 0-35,1 1 37,-2 1-43,0-2-4,0 0 10,-1 0-7,0 1 15,0 1 52,-1 0-4,0-2 48,1 2-80,-1-2-15,1 2-25,-1-2 2,0 2-1,1 0 19,-1-1-18,1 1-2,-1 0-8,0 0-4,1-2-4,-1 2 32,1 0-17,1-2-7,-1 2-15,1-2 30,0 2-17,1-1 35,-1-1-17,2 0-2,-1 0 4,1-1-3,0 1-11,1 0 8,-1 0-8,1 1 12,0-1-1,0 0 2,0 0-1,-1 1-23,2 1 17,-2-2-21,-1 2-48,1 0-95,-1-2-23,0 2-23,-1 0-19,1 0 66,-1 0-51,3 0 45,-2 0-456,2 0-153,0 0-288,1 0-159,0 0 150,3 0-191,-1 0-1,1 0 1</inkml:trace>
  <inkml:trace contextRef="#ctx0" brushRef="#br0">12252 312 18009,'0'9189'0,"2245"-9189"0,-2245-9189 0,-2245 9189 0</inkml:trace>
  <inkml:trace contextRef="#ctx0" brushRef="#br1">1270 1021 10813,'-6'12'2549,"4"-8"-2039,2-7 150,2 0-321,4-8-76,0-2-1,1-5-60,0-3-190,1-4 10,-1-6-145,1-4-239,-1-5 124,0-1-176,0-3-62,-1 2 228,0-1-198,-2 2 195,2-1 19,-1 5 100,1 0-66,-1 4 137,1 4-113,-1 4 76,0 4-129,1 5 215,-2 4 156,1 4 86,-1 3 95,1 3-41,1 1-95,1 3 92,1 4 9,3 8-56,1 7 87,1 9-162,2 7-96,1 5-105,0 4-3,2 2 39,-1 2 101,2-2-4,0 0-2,-1-5-116,0-2-154,-2-6-32,0-3-115,-2-4-256,-1-2 94,-3-3-230,-1-3-250,-1-3 246,-1-2-151,-2-3 352,0-2 251,0-2 0,0 0 0</inkml:trace>
  <inkml:trace contextRef="#ctx0" brushRef="#br1">1932 1098 10813,'-14'-1'2099,"7"0"-1408,2-4-275,2-2-30,1-2-124,2-3-76,0-4-45,0-3 13,1-6-4,0-2 96,2-6-1,2-3-55,1-5-77,1-2-253,2-4-12,1 0-77,1-2-220,1 1 203,2 2-197,-2 2 233,2 4-35,-3 6 45,1 5-106,-3 6 102,1 5 60,-4 5-48,2 3 109,-4 4-171,1 4 140,-2 0-169,2 6 258,0 1 251,1 9 85,0 4 166,2 7-175,2 5-46,2 3-99,0 2 50,2 4-341,1 0 99,2 4-194,-1-1-252,2 1 113,-2-1-201,1-3 222,-3-2 163,-1-3 42,-2-2-18,0-4-181,-5-4-116,1-3-178,-4-6 23,1-3 0,-2-2 0</inkml:trace>
  <inkml:trace contextRef="#ctx0" brushRef="#br1">2471 787 10813,'-18'12'0,"15"-6"0,3-2 0,5 0 364,3-1-69,3-1 233,2 0-538,2-2-62,2 0-325,3-3 237,1-2-539,0-4 243,1-4-313,1-2 315,0-2 190,2-3 0,0-1 0</inkml:trace>
  <inkml:trace contextRef="#ctx0" brushRef="#br1">2749 763 10813,'-21'1'1684,"16"0"-1412,1 0-88,3 2-22,1 1-110,1 0-1,2 0 0,2 1-184,4-3 31,2 0-164,2-2 156,4-2-461,1-2-42,4-8-481,1-2-1,3-5 1</inkml:trace>
  <inkml:trace contextRef="#ctx0" brushRef="#br1">1970 867 10813,'-15'2'1639,"11"-2"-1542,6 0 39,2 0-26,8 0 67,0 0-74,4-1-271,3-1 39,1-2-190,4-2 186,0-1-416,3-2-16,1-2-442,2-1 0,1-3 0</inkml:trace>
  <inkml:trace contextRef="#ctx0" brushRef="#br1">1417 945 10813,'-13'1'1772,"10"-2"-1618,1-1-36,2-2-224,3-1 253,4-2 0,5-2 115,4 0 0,5-2-666,2-1-106,4-1-651,2-3 60,2-2 0,1-3 0</inkml:trace>
  <inkml:trace contextRef="#ctx0" brushRef="#br0">6699 1205 8720,'5'2'1858,"-3"0"-1479,0-2-130,0-2 13,0 2 0,0-2 29,1 2-22,-1-2-277,0 2-150,1 0-168,-1 0-9,0 0 316,0 0 8,1 0 163,0 2-35,0 0 0,1-2 0,1 3-96,-1-1 196,3 0-40,-2 0 89,1-2-18,0 1-139,2-1 60,0 2 23,2-2 94,0 0-109,0 0 57,1 0-128,2 0-15,0 0-35,1 0 9,1 0-7,0 0-23,2 0-33,-1 0-1,0 0-75,2 0 164,-2 0-99,1 0 99,-1 0-50,1 0 45,-1 2-75,0 0 93,0 1 46,0-1-22,1 2 50,-1-1-35,0 1-51,2-1 57,-1 1-91,3-3 19,-1 3-12,2-2 36,0-1-16,2-1-12,1 0-21,-1 0-17,3 0-28,-1 0 23,0 0-35,2-1-1,-1-1 23,1-2-28,0 1 39,-2-2 13,1 1-15,-1 1 15,-1-1-21,0 2 19,-1-1-12,0 1 16,0 0-45,-2 0 22,1 1-23,-3 1 29,2-2 2,-3 2 2,2 0-2,-2 0 0,1 0-45,-3 0-10,2 0-7,-1 0 28,0 0 20,0 0 17,0 0-24,0-2 37,0 2-29,3-2 31,-3 1-41,2-3 7,0 2-5,0-1 8,1-1 4,-1 3 0,1-3 6,-3 1-3,2-1 16,-3 1-15,2 1 11,-2-2 3,-2 3-11,2-3 13,-2 2-20,2-1-4,-3 1 3,1 0-1,0 1-31,-3-1 28,1 0-29,0 0 35,-2 2 1,0-1 1,0 1-2,0 0 2,-2-2-35,1 2 22,-1 0-28,0-2 48,1 2-18,-1 0 17,0-2-19,-1 2 20,0-1-13,1-1 15,-2 0 5,0 2-14,0-2 17,0 2-22,0-2 6,0 2-2,2-1 6,-1 1-45,-1-2 14,1 2-23,0 0 25,1-2-13,-1 2 19,0 0-21,1-2 24,-1 2-16,1-1 8,-1 1-14,1-2 28,-1 2-9,0 0 8,0-2-10,0 2-1,-1-2 1,0 2 1,-1 0 1,0 0 37,-1-1-24,0 1 28,-2 0-32,1 0-3,-2 0 0,1-2 5,0 2-26,-2 0 21,1-2-21,0 2 19,0 0-4,1 0 1,-1 0-6,1 0-26,0 0 18,1 0-20,0-2 55,0 2-19,1 0 19,-2-1-27,1 1 0,0-2 0,0 2 1,1 0 51,-2-2-33,0 2 37,0 0-41,0 0-5,-1 0 13,0-2-9,0 2 15,0 0-46,1 0-4,-1 0-9,1 0 14,0 0 25,0-1 3,2 1-7,-1-2 3,1 2-2,0-2 3,1 0 44,-1 1-35,0-1 37,-1 2-43,0-2-4,0 0 10,-1 1-7,0-1 15,0 2 52,-1 0-4,0-2 48,1 2-80,-1-2-15,1 2-25,-1-1 2,0 1-1,1 0 19,-1-2-18,2 2-2,-2 0-8,0 0-4,1-2-4,-1 2 32,1 0-17,0-2-7,0 2-15,1-1 30,0 1-17,1-2 35,-1 0-17,2 0-2,-1 1 4,2-3-3,-1 2-11,0 1 8,0-1-8,1 0 12,0 0-1,0 1 2,1-1-1,-2 0-23,1 2 17,-1-2-21,-1 2-48,1 0-95,-1-2-23,0 2-23,-1 0-19,2 0 66,-2 0-51,2 0 45,-1 0-456,2 0-153,0 0-288,1 0-159,1 0 150,1 0-191,0 0-1,1 0 1</inkml:trace>
  <inkml:trace contextRef="#ctx0" brushRef="#br0">984 1230 8720,'5'2'1858,"-3"-1"-1479,0-1-130,0-1 13,0 1 0,0-2 29,0 2-22,0-2-277,0 2-150,1 0-168,0 0-9,-1 0 316,0 0 8,1 0 163,0 2-35,0 0 0,1-2 0,1 3-96,-1-1 196,2 0-40,-1-1 89,2-1-18,-1 2-139,2-2 60,0 2 23,1-2 94,2 0-109,-1 0 57,1 0-128,2 0-15,0 0-35,1 0 9,1 0-7,0 0-23,1 0-33,1 0-1,-1 0-75,2 0 164,-2 0-99,0 0 99,1 0-50,-1 0 45,1 2-75,-1-1 93,0 3 46,0-2-22,0 1 50,1 1-35,-1-1-51,2 1 57,-1-1-91,3-1 19,-1 1-12,2-1 36,0 0-16,2-2-12,0 0-21,1 0-17,2 0-28,-1 0 23,0 0-35,1-2-1,1 0 23,0-1-28,-1-1 39,0-1 13,0 2-15,-2-1 15,1 1-21,-1 1 19,-1-2-12,0 3 16,-1-1-45,0 0 22,-1 0-23,-1 2 29,0-1 2,-1 1 2,0 0-2,0 0 0,-1 0-45,-1 0-10,1 0-7,-1 0 28,0 0 20,0 0 17,0 0-24,-1-2 37,2 2-29,1-2 31,-1 0-41,1-1 7,0 1-5,0-1 8,1-1 4,-1 2 0,1-1 6,-3-1-3,2 1 16,-3-1-15,1 2 11,0-1 3,-3 1-11,2-1 13,-2 1-20,1-2-4,-1 3 3,0-1-1,-1 0-31,-1 0 28,0 1-29,-1-1 35,0 2 1,-1-2 1,0 2-2,-1 0 2,-1-2-35,2 2 22,-2 0-28,0-1 48,0 1-18,1 0 17,-1-2-19,-1 2 20,0-2-13,0 0 15,-1 1 5,1 1-14,-1-2 17,0 2-22,0-2 6,0 2-2,1-2 6,1 2-45,-2-1 14,1 1-23,0 0 25,0-2-13,0 2 19,1 0-21,0-2 24,-1 2-16,1-2 8,-2 2-14,3-1 28,-2 1-9,0 0 8,0-2-10,-1 2-1,0-2 1,1 2 1,-2 0 1,0 0 37,-1-2-24,0 2 28,-2 0-32,1 0-3,-2 0 0,0-1 5,1 1-26,-2 0 21,1-2-21,0 2 19,0 0-4,1 0 1,-1 0-6,2 0-26,-1 0 18,1 0-20,0-2 55,0 2-19,1 0 19,-2-2-27,1 2 0,0-2 0,0 2 1,0 0 51,-1-1-33,0 1 37,0 0-41,0 0-5,-1 0 13,1-2-9,-1 2 15,0 0-46,1 0-4,-1 0-9,1 0 14,0 0 25,0-2 3,2 2-7,-1-2 3,1 2-2,0-1 3,0-1 44,0 0-35,1 0 37,-2 2-43,0-1-4,0-1 10,-1 0-7,0 0 15,0 2 52,-1 0-4,0-1 48,1 1-80,-1-2-15,1 2-25,-1-2 2,0 2-1,1 0 19,-1-2-18,1 2-2,-1 0-8,0 0-4,1-1-4,-1 1 32,1 0-17,0-2-7,1 2-15,0-2 30,0 2-17,1-2 35,-1 1-17,2-1-2,-1 0 4,1-1-3,0 1-11,0 0 8,1 0-8,0 1 12,0-1-1,0 0 2,0 0-1,-1 1-23,2 1 17,-2-2-21,-1 2-48,1 0-95,-1-2-23,0 2-23,-1 0-19,1 0 66,-1 0-51,2 0 45,0 0-456,1 0-153,0 0-288,1 0-159,0 0 150,3 0-191,-1 0-1,1 0 1</inkml:trace>
  <inkml:trace contextRef="#ctx0" brushRef="#br1">1873 2358 10813,'-14'3'1997,"10"-2"-1130,3-1-298,0-2 59,1-2-301,0-7-74,0-6-29,1-9 20,1-7-53,2-8-40,1-5-52,2-6-9,0-3 0,1-4-1,1-2-27,0-1-163,0 1 20,0-1-89,-1 5-341,0-2 82,-2 11-294,-1 2 273,-1 13 290,-2 6 140,0 9-13,0 7 198,-2 6-149,1 9 97,-1 7-102,0 13-117,0 10-9,0 12 16,0 8 323,2 3 183,2 2 219,4 2-100,2-2-269,4 1-241,1-4 6,1-2-39,0-4-192,1-3-4,-2-5-207,2-1-262,-3-8 167,1-2-207,-2-5 240,0-6 133,-2-2-279,-3-6-71,0-2-285,-1-4 0,0 0 0</inkml:trace>
  <inkml:trace contextRef="#ctx0" brushRef="#br1">2341 2440 10813,'7'-16'1308,"-4"6"-1207,-1-1 49,0-5-58,-1-3-10,-1-8 1,0-4-1,0-8 342,1-4 118,0-5 192,2-5-86,0-1-456,3-4-52,1 2-235,2 1 177,0 3-412,2 3 173,-1 4-303,2 2 236,-3 8 162,0 4 54,-2 9-73,-2 6 9,0 5-174,-3 5 111,1 5-79,-1 6 440,0 7-135,-2 10 315,1 7 60,-1 11-98,0 5 134,2 5-175,1 4-200,4 3-68,1 0-19,4 0-461,1-1 242,2-2-331,-1-6 218,1-2 224,-1-8-33,0-1 155,-1-7-248,0-3-324,-1-5-122,-1-4-134,0-6-2,-2-2 81,-1-3-204,0-2 0,-1 0 1</inkml:trace>
  <inkml:trace contextRef="#ctx0" brushRef="#br1">2707 2446 10813,'3'2'2098,"-2"-1"-1737,1-3-19,0-1-80,1-4-31,1-5-97,0-4 68,1-7-60,0-4 89,0-8 23,-1-3 6,-1-5 10,0-2-8,-1-3-83,1 0-42,0-3-47,2 1 9,0-1-44,1 4-3,0 2-290,1 7-112,-1 4-87,1 7 57,-2 7 114,1 5 48,-2 6 10,1 3 236,-3 4 40,2 5 191,-2 5-203,2 7 180,-2 8-135,2 8 187,-1 6-147,2 5-15,1 3-19,1 4-29,1 0 59,1 3-76,0-2 35,1 1-243,-1-3-607,0-4 14,0-1-337,-1-6-105,-1-3 316,-1-6-286,-1-6 493,-1-4 189,-1-6 163,0-2 0,1-2 0</inkml:trace>
  <inkml:trace contextRef="#ctx0" brushRef="#br1">1259 2477 10632,'-13'0'-180,"9"-1"902,1 0-122,1-3 496,2-2-527,0-4-223,0-2-218,0-4 43,0-4-98,0-4 54,0-7-17,0-6 42,0-3-46,-1-6 88,1-1-100,-1-2-136,1-1 51,0 0-220,2 0 221,2 5-15,3 2 131,1 6-41,2 3-160,-1 6-47,0 5-116,-2 6 30,0 6 56,0 3-1,-1 4 31,1 2 39,0 5 243,2 4-21,1 9 173,1 9-63,1 9 24,1 8-88,2 5 16,-1 4-145,2 4 71,1 1-53,1 1-102,0-1-275,1-3-28,0-2-80,-1-5 173,0-3 166,-1-6-7,-2-4-41,0-7-374,-2-4 1,-1-5-227,0-6-264,-2-2 384,0-4-363,-1-5 460,0-2 0,1-2 1</inkml:trace>
  <inkml:trace contextRef="#ctx0" brushRef="#br1">1849 2155 10813,'-14'15'413,"9"-11"241,2-4-299,4 1 115,2-1-272,7 0-93,4-2-1,4-2 325,4-3-330,2-3 223,3-1-307,1-1-787,0-1 270,1 1-537,-1 0 295,1 0 153,-1 1-122,0-1 0,0-1 1</inkml:trace>
  <inkml:trace contextRef="#ctx0" brushRef="#br1">2397 2202 10813,'-24'1'919,"19"0"-172,5-2 619,7 1-1386,2-2-136,4 0-715,0-2 414,2-2 89,1 0 62,2-2 60,0-1-393,3 0 204,1-2-246,1 1 211,2-2 135,-1 0 0,2-2 0</inkml:trace>
  <inkml:trace contextRef="#ctx0" brushRef="#br1">1346 2172 10813,'-38'11'2865,"28"-7"-2412,4-1-61,6 3-130,1 2-634,3 1 187,3 1-418,4-3 458,4 1 150,4-3 158,4-1 20,5-2-409,3-2-585,3-3-123,2-3-343,1-5 480,1-3-1,1-5 1</inkml:trace>
  <inkml:trace contextRef="#ctx0" brushRef="#br1">2725 2272 10813,'-18'20'608,"13"-12"230,6-3 332,5-1-147,6-1-760,7-2-147,4-3-392,5-2 212,1-3-900,3-3 277,0-3-688,0-3 448,1-6 145,0-3-1,1-4 1</inkml:trace>
  <inkml:trace contextRef="#ctx0" brushRef="#br0">8902 2564 9893,'11'-7'-98,"-5"2"474,0-2-180,1 0 123,2-2-118,-2 0-62,0 0 50,0 0-55,-1 2 46,2-1 0,-2 1 20,0 0-15,0 0-296,-1 1-481,1-1-93,-2 4-173,2-2 346,-1-3 130,0-2 0,1-4 1</inkml:trace>
  <inkml:trace contextRef="#ctx0" brushRef="#br0">7764 2883 10813,'-14'0'-1656,"7"0"1704,-1-1-68,1 1 235,0 0-128,0-2 135,-2 2 40,2-2 13,0 0-31,0-1-119,1 1 13,-1-1 79,0-1-46,1 2 54,1-1-79,0 1-62,0 0 61,0 1-57,1-1 88,-1 0-172,-1 0 118,2 2-125,-1 0 155,1 0-156,-1-1 101,0 1-119,0 0-20,-1 0 110,0 0-116,0 0 97,-1 0 17,1 0-30,-1 1 15,1-1-54,-2 2 36,1 2-42,1-1 57,-2 4 2,2-2-17,-1 2 13,-1 0 2,1 2 31,0-2-15,0 2 11,1 0-18,-3-1-7,3 1 17,0 0-17,-1 2 8,2-3-8,-1 3 6,0-2-38,0 1 37,1 1-36,1-1 39,-1 1-25,2 1 12,-2 2-15,2-2 20,0 2 30,0 1-23,-1-1 20,2 0-27,0 1-3,0-2 9,-1 2 2,2 1-3,-1 0 3,0 0-9,0 1 12,1-1-1,-1 2 6,1-2-7,1-1-25,-1 1 13,1 0-15,0-2 25,-1 2 30,1 0-22,0-1 21,0 1-81,0 2 35,0-2-30,0-1 44,0 1 4,0 0-5,0 2-1,0-3-1,1 3 4,-1-2-7,1-1 4,1 1 61,0-2-46,1 2 58,0-2-70,1 2-35,0-2 24,0 0-27,0 0 43,0 0 6,0 2-17,0-2-11,1 0-18,-2 0-7,2 0 6,-2-2 11,1 1-9,0-1 8,0 0-11,-1 1-1,2-1 1,-2 2 1,1-4-5,0 4-14,0-1 9,0-3-8,0 3 25,1-3-5,0 1 5,-1-1 10,0 1-14,0-3 14,0 1-18,0 0 26,1 2-19,-1-4 21,1 3-26,-1-3 2,1 0-1,-1 0 9,2 0-31,-1 0 24,0 0-24,0-2 25,2 4-13,-1-3 11,1 2-12,-1-1 0,1 2 7,0 0-12,1 0 13,0-1-23,-1 1 16,0 0-19,0 0 22,0 0-2,0-2 2,-1 0-1,0 0 1,0-2 27,0 0-20,-1 0 18,2 1-23,-1-3-1,0 1 2,0-1 15,0-1-13,1 1 13,0 1-14,-1-2 4,1 1-3,0 1 8,0-2-6,1 1-39,1 1 27,0-3-32,0 3 40,0-2-2,1 1 0,-1-1-5,1 0 2,-1 1 1,2-3-1,-1 2-25,1-2 18,-1 2-22,2-1 27,-2 1-23,1-2 16,-2 0-17,2 0 20,-2 0 20,1 0-16,-2 0 15,2 0-21,-2 0 20,0-2-15,0-1 16,0-1-20,1-3 2,-1 0 1,0 0-14,0 0 13,0-2-14,2 1 18,-2 1 12,-1-2-8,1 0 7,0 0-12,-1-1 20,0-1-14,-1 1 15,1-3-21,-1 1-18,1-2 12,-1 0-12,0-3 19,0-1 1,1-3 4,-1 2-30,0-2-6,1-1-4,-2 0 5,0 1 12,1-2 6,-1 0-9,0-2 6,0 3-9,2-7 3,-1 3-5,-1-2 8,1 0 30,-1 0-22,1 0 23,-1 1 8,0 1-25,0 0 29,-1-1-11,0 3-14,0 1 16,-1-2-18,0 3 12,-1-3-5,1 2 9,-1 0-10,-1-1-24,1-1 21,-1 2-19,0-1 24,-1 1 2,1 0-2,-1 0 0,0-1-24,0-1 16,0 1-18,0 1 21,-1-2-5,1 3 2,-2-1-6,0 2 33,0-2-24,-1 2 25,0-2-26,-1 0 22,1 2-14,-1-2 16,0 2-18,0 0-16,0 2 12,-1-1-13,-1 3-15,2 1 22,-2 0-23,0 2 7,-1-2 14,0 4-18,-1-2 21,0 2-7,1 0 4,-1-1-9,1 3 9,-2-3-11,1 3 7,-1-1-8,1 1 8,-2 1-4,1 2 4,0-2-2,-1 1 1,1 0 2,-3 1-1,2 2-25,0 0 18,-1 0-20,1 1 25,1-1-1,0 0 0,-2 1-2,2 1 1,-1-1 5,0 1-4,-2-1 3,1 2-4,0-1 5,0 1-3,-1 0 5,1 2-2,-1-1-3,0 1 5,-1 0 23,1 0-20,-1 0 23,0 0-28,0 1 29,-2-1-21,2 4 23,-2 1-28,-1 4 24,0 1-17,-2 3 22,-1 4-25,-1 1 48,-1 1-35,-1 2 39,-1 2-58,-1 0 18,1 1-16,-1 1-62,1-2 14,4-2-71,-1-2 77,5-3-252,1 0 98,2-2-177,3-4 170,3-1 64,1-4 32,3 1-22,0-3-710,3 1-161,2-3-695,5-2 39,6-1-1,4-3 1</inkml:trace>
  <inkml:trace contextRef="#ctx0" brushRef="#br0">6727 2973 10622,'-3'-5'360,"1"3"-286,1 0-10,0 0-8,-1 1-22,1-1 167,0 0-107,-1 2 109,2-2 70,-1 1-148,1-1 192,-1 0-157,1 0-9,0 1 28,0-1-63,0 0 45,0-1-28,0 1-126,0-3-59,1 1-32,0 0-118,2 1 90,0-2-32,-1 1 53,1-1 97,0 3 27,0-3-31,-1 3 0,0 0-1,0 1-3,0-1 9,0 2 7,-1-2 272,0 2-57,0-2 114,0 2-71,0 0-185,0-1 80,0-3-89,1 2-47,0-1 33,3-1-21,-2 3-23,2-3-9,-1 1-13,1-1 19,1 2-56,0-1 84,3 1-88,-1-1 89,-1 1 20,3 2-64,-2-2 40,3 2-89,-1 0 75,0 0-101,1 0 89,1-2 88,0 2-46,0 0 108,1-1-73,0-1-34,0 0 39,2 0-45,-1 0-8,2-1 16,1-1-7,1 1 0,0-1-49,1 1 28,0-2-31,0 1-33,0 1 61,1-1-68,0 1 82,0-1-52,1 2 33,1 1-42,1-1 40,0-2-8,1 3 3,0-1-8,0 0 7,-1 2-14,1-3 8,0 1 67,-1 0 83,0-1-33,1 1 28,-1-2-90,1 1-27,0-3 17,-2 3-34,1-2-2,-3 1-3,3 1 11,-3-1-53,0 1 39,-1 1-42,0 0 44,-2-1-2,2 1 2,-2 2-8,1-4 6,-2 4 13,0-1-10,0-1 12,-1 0 8,0 0-18,-1 1 20,0-1-19,1-2-8,-2 3 8,1-3-6,1 2 8,-1 1-3,0-3 4,0 4-2,0-2 3,0 1-2,2-1 1,-2 2-51,2 0-2,0 0-11,-1 0 14,2 0 56,-1 0-19,1 0 18,-1 0-23,1 0 50,-2 0-37,0 0 39,1 0-45,-1-2 0,0 0 4,1 1-4,-2-1 35,2 0-24,-2-2 35,-1 3-30,2-1-21,-2 0 15,0 0-23,2 1-26,-2-1 38,0 0-40,1 2 44,-1-2-34,-1 1 19,2 1-23,-2 0 48,0-2-12,-1 2 10,0 0-17,-2-2-5,1 2 3,-2 0-5,1 0 43,-2 0-7,1-2 17,0 2-15,0-1-41,-1-1 20,0 2-18,0-2 24,-1 2-9,1-2 7,1 1-6,-2 1 5,1-2-2,1 2 0,-1-2-1,1 0-44,-1 2 31,-1-1-37,0 1 29,0-2 9,-2 2-9,1-2 14,-1 0 12,1 2-12,-2-1 12,0 1-15,0 0 12,1-2-8,-1 0 9,2 0-8,-1 2-1,1-1 2,-1 1-2,2-4 1,-1 4 0,0-2 5,-1 2-7,1-1-2,0 1 0,0 0-2,0-2-24,0 2 20,-1 0-23,-1 0 28,0 0 7,0 0-6,0 0 6,-1 0-18,0 0 7,1 0-6,-1 0 8,0 0-3,1 0 3,0 0-5,1 0 3,-1 0-4,1 0 3,0 0-1,0 0 32,1 0 9,0 0 2,0 0-7,1 0 3,1 0 5,-2 0 4,0 0-32,0 0-4,-1 0-21,0 0 32,-1 0-5,-1 0 10,0 0-4,0 0-143,-1 0 104,0 0-123,1 0 138,-1 0 40,0 0-37,1 0 40,0 0-48,0 0 0,1 0 1,-1 0-1,0 0 22,0 0-15,0 0 19,0 0-294,-1 0 151,0 0-515,-1-2-79,1-1-117,-1 1-80,0-3 253,0-1 224,0-1-338,0 0 46,3-5-373,2-2 0,3-4 1</inkml:trace>
  <inkml:trace contextRef="#ctx0" brushRef="#br0">2049 2908 10813,'-15'0'-1656,"9"0"1704,-2-2-68,1 2 235,0 0-128,-1-2 135,0 2 40,1-1 13,0-1-31,0-2-119,1 3 13,-2-3 79,2 1-46,0 1 54,1-2-79,0 3-62,0-1 61,0 0-57,0 0 88,0 1-172,0-1 118,1 2-125,-1 0 155,1 0-156,-1-2 101,0 2-119,-1 0-20,0 0 110,1 0-116,-1 0 97,-1 0 17,1 0-30,-2 2 15,2-2-54,-1 2 36,0 1-42,1 1 57,-2 3 2,1-2-17,0 2 13,0 0 2,0 2 31,0-2-15,0 2 11,0-1-18,-1 1-7,2 0 17,0 0-17,-1 1 8,2-1-8,-2 1 6,1-1-38,1 2 37,0-1-36,1 1 39,-1-1-25,2 3 12,-2 1-15,1-2 20,1 2 30,0 0-23,0 0 20,1 0-27,0 2-3,0-4 9,-1 4 2,2 0-3,-1 0 3,0-1-9,0 3 12,1-2-1,-1 1 6,1-1-7,1 0-25,-1 0 13,1 0-15,0-2 25,-1 1 30,1 1-22,0 0 21,0 0-81,0 1 35,0-1-30,0 0 44,0 0 4,0 0-5,0 1-1,0-1-1,1 1 4,-1-1-7,1 0 4,1 0 61,0-2-46,1 2 58,0-2-70,1 2-35,0-2 24,-1 0-27,1 0 43,0 0 6,1 1-17,-1 0-11,1-1-18,-2 0-7,2 0 6,-2-2 11,1 0-9,-1 1 8,1-1-11,-1 0-1,3 0 1,-3 2 1,1-3-5,0 3-14,0-2 9,0-1-8,0 1 25,0-1-5,1-1 5,-1 1 10,1-1-14,-1-1 14,0 0-18,0 0 26,1 1-19,-1-3 21,0 4-26,0-4 2,1 0-1,0 0 9,1 0-31,-1 0 24,0 0-24,0-2 25,1 4-13,0-4 11,2 4-12,-2-2 0,1 2 7,0-1-12,0 1 13,2 0-23,-2 0 16,0 0-19,0-1 22,-1 1-2,1-2 2,0 0-1,-1 0 1,0-2 27,0 1-20,-1-1 18,1 0-23,0-1-1,1-1 2,-1 1 15,0-2-13,1 1 13,-1 1-14,0-3 4,2 3-3,-1-1 8,0-1-6,1 2-39,0-1 27,2-1-32,-1 1 40,0-1-2,0 2 0,1-3-5,0 1 2,-1 2 1,1-4-1,1 1-25,0-1 18,-1 2-22,1 0 27,0 0-23,0-2 16,-2 0-17,1 0 20,0 0 20,0 0-16,-2 0 15,1 0-21,0 0 20,-1-2-15,0-2 16,0 1-20,0-4 2,1 0 1,-1 0-14,0 0 13,0-2-14,1 0 18,0 2 12,-2-2-8,1 1 7,-1-1-12,0-2 20,1 1-14,-2-1 15,1-1-21,-1 0-18,0-2 12,0 0-12,1-4 19,-1 1 1,1-5 4,-1 3-30,0-2-6,0 0-4,-1-2 5,1 2 12,0-2 6,-1 1-9,0-3 6,0 2-9,1-5 3,0 2-5,0-2 8,0 0 30,-1-1-22,1 1 23,-1 2 8,-1 0-25,1-1 29,-1 1-11,1 1-14,-1 3 16,-1-3-18,0 2 12,-1-1-5,1 1 9,-1 0-10,-1-2-24,1 1 21,-1 1-19,0-2 24,-1 3 2,1-1-2,-1 0 0,0-2-24,0 1 16,0-1-18,0 2 21,-1-1-5,1 1 2,-2 0-6,0 2 33,0-2-24,-1 2 25,0-2-26,-1 1 22,1 1-14,-1-2 16,-1 2-18,1 0-16,0 1 12,0 1-13,-2 1-15,2 3 22,-2-1-23,0 2 7,-2-2 14,1 4-18,0-2 21,-1 1-7,1 1 4,-2 0-9,2 1 9,-1-1-11,0 1 7,-1 1-8,0-1 8,0 3-4,0 1 4,0-2-2,-2 0 1,2 2 2,-2 0-1,1 2-25,-1 0 18,1-1-20,0 3 25,1-3-1,-1 1 0,0 2-2,1-1 1,-1 1 5,-1-1-4,0 1 3,0 1-4,0-2 5,-1 3-3,1-1 5,0 2-2,-2-2-3,2 2 5,-2 0 23,0 0-20,1 0 23,-1 0-28,-1 2 29,0-2-21,1 3 23,-3 3-28,1 2 24,-1 3-17,-2 1 22,-1 6-25,-1-1 48,-1 3-35,-1 1 39,-2 2-58,1-1 18,-1 3-16,1 0-62,0-3 14,4-1-71,-1-1 77,5-4-252,0-1 98,4-1-177,2-3 170,3-2 64,1-4 32,3 0-22,-1-1-710,5-1-161,1-1-695,5-4 39,6 0-1,4-3 1</inkml:trace>
  <inkml:trace contextRef="#ctx0" brushRef="#br0">1012 2997 10622,'-4'-5'360,"2"3"-286,1 1-10,0-1-8,-1 0-22,1 0 167,0 1-107,0 1 109,1-2 70,-1 0-148,1 0 192,-1 1-157,1-1-9,0 0 28,0 0-63,0 1 45,0-3-28,0 2-126,0-3-59,1 2-32,0-1-118,1 1 90,1-3-32,-1 3 53,1-2 97,1 3 27,-1-4-31,-1 5 0,0-1-1,0 0-3,0 0 9,0 2 7,-1-1 272,0 1-57,0-2 114,0 2-71,0 0-185,0-2 80,0-1-89,1 1-47,0-2 33,2 1-21,-1 1-23,2-1-9,0-1-13,0 1 19,1 1-56,0-2 84,2 3-88,0-3 89,0 2 20,2 2-64,-2-1 40,2 1-89,1 0 75,-1 0-101,1 0 89,0-2 88,2 2-46,-1 0 108,0-2-73,2 0-34,-1 1 39,1-1-45,1 0-8,1-1 16,1-1-7,1 1 0,0-1-49,1 1 28,-1-3-31,2 3-33,-2-1 61,3 1-68,-2-1 82,2 1-52,-1 1 33,3 0-42,0 0 40,0-1-8,1 1 3,-1 0-8,2 1 7,-2 1-14,1-4 8,0 2 67,-2 1 83,2-3-33,0 2 28,-1-1-90,1-1-27,-1-1 17,0 2-34,-1-3-2,-1 3-3,2-1 11,-3 1-53,0-1 39,-1 2-42,0 1 44,-2-3-2,1 2 2,0 2-8,-1-3 6,0 3 13,-1-2-10,0 0 12,-1 1 8,-1-1-18,1 0 20,-1 0-19,0-1-8,0 1 8,0-1-6,0 1 8,1 0-3,-1-1 4,0 3-2,0-2 3,0 0-2,2 0 1,-2 2-51,1 0-2,2 0-11,-2 0 14,2 0 56,-1 0-19,0 0 18,1 0-23,-1 0 50,0 0-37,-1 0 39,0 0-45,1-1 0,-1-1 4,1 0-4,-2 0 35,1 1-24,0-3 35,-2 2-30,1 1-21,0-1 15,-1 0-23,1 0-26,0 1 38,-1-1-40,0 2 44,1-2-34,-2 0 19,1 2-23,0 0 48,-1-1-12,-2 1 10,2 0-17,-3-2-5,1 2 3,-3 0-5,2 0 43,-1 0-7,0-2 17,0 2-15,-1-2-41,0 0 20,1 2-18,-1-1 24,-1 1-9,1-2 7,0 0-6,-1 2 5,2-2-2,0 2 0,-1-1-1,0-1-44,0 2 31,0-2-37,-1 2 29,0-2 9,-2 2-9,1-1 14,-1-1 12,0 2-12,-1-2 12,0 2-15,1 0 12,0-2-8,-1 1 9,2-1-8,-1 2-1,1-2 2,-1 2-2,1-3 1,0 3 0,1-2 5,-2 2-7,1-2-2,0 2 0,0 0-2,0-2-24,-1 2 20,0 0-23,0 0 28,-1 0 7,0 0-6,0 0 6,-1 0-18,0 0 7,1 0-6,-1 0 8,0 0-3,1 0 3,0 0-5,0 0 3,0 0-4,1 0 3,1 0-1,-1 0 32,1 0 9,0 0 2,0 0-7,1 0 3,0 0 5,-1 0 4,1 0-32,-1 0-4,-1 0-21,0 0 32,-1 0-5,-1 0 10,0 0-4,0 0-143,-1 0 104,0 0-123,0 0 138,0 0 40,0 0-37,1 0 40,0 0-48,0 0 0,2 0 1,-2 0-1,0 0 22,0 0-15,0 0 19,0 0-294,-1 0 151,0 0-515,-1-1-79,1-3-117,-1 2-80,0-3 253,0 0 224,0-2-338,0 0 46,3-5-373,2-3 0,2-2 1</inkml:trace>
  <inkml:trace contextRef="#ctx0" brushRef="#br0">14439 2872 9893,'12'-7'-98,"-6"2"474,0-2-180,1 0 123,1-2-118,0 0-62,-1 0 50,0 0-55,-1 2 46,1-1 0,-1 1 20,1 0-15,-1 0-296,-1 1-481,1-1-93,-2 4-173,1-3 346,0-1 130,1-3 0,0-4 1</inkml:trace>
  <inkml:trace contextRef="#ctx0" brushRef="#br0">13301 3192 10813,'-15'0'-1656,"9"0"1704,-2-1-68,1 1 235,0 0-128,-1-2 135,0 2 40,1-2 13,0 0-31,0-1-119,1 1 13,-2-1 79,2-1-46,0 2 54,1-1-79,0 1-62,0 0 61,0 0-57,0 1 88,0-1-172,0 0 118,1 2-125,-1 0 155,1 0-156,-1-2 101,0 2-119,-1 0-20,0 0 110,1 0-116,-1 0 97,-1 0 17,1 0-30,-2 2 15,2-2-54,-1 2 36,0 1-42,1 1 57,-2 3 2,1-2-17,0 2 13,0 0 2,0 2 31,0-2-15,0 2 11,0 0-18,-1-1-7,2 1 17,0 0-17,-1 2 8,2-3-8,-2 3 6,1-2-38,1 1 37,0 1-36,1-1 39,-1 1-25,2 1 12,-2 2-15,1-2 20,1 2 30,0 0-23,0 0 20,1 1-27,0 0-3,0-2 9,-1 2 2,2 1-3,-1 0 3,0 0-9,0 1 12,1-1-1,-1 2 6,1-2-7,1-1-25,-1 1 13,1 0-15,0-2 25,-1 2 30,1 0-22,0-1 21,0 1-81,0 2 35,0-2-30,0-1 44,0 1 4,0 0-5,0 1-1,0-1-1,1 2 4,-1-2-7,1-1 4,1 1 61,0-2-46,1 2 58,0-2-70,1 2-35,0-2 24,-1 0-27,1 0 43,0 0 6,1 2-17,-1-2-11,1 0-18,-2 0-7,2 0 6,-2-2 11,1 1-9,-1-1 8,1 0-11,-1 0-1,3 1 1,-3 1 1,1-4-5,0 4-14,0-1 9,0-3-8,0 2 25,0-1-5,1 0 5,0-1 10,-1 1-14,0-3 14,0 1-18,0 0 26,1 1-19,-1-2 21,0 2-26,0-3 2,2 0-1,-2 0 9,2 0-31,-1 0 24,0 0-24,0-2 25,1 4-13,0-4 11,2 4-12,-2-2 0,1 2 7,0 0-12,0 0 13,2-1-23,-2 1 16,0 0-19,0 0 22,-1-1-2,1 0 2,0-1-1,-1 0 1,0-2 27,0 0-20,-1 0 18,1 1-23,1-3-1,-1 1 2,0-1 15,0-1-13,1 1 13,-1 1-14,0-2 4,2 1-3,-1 1 8,0-3-6,1 3-39,0-1 27,2-1-32,-1 2 40,0-2-2,0 1 0,1-1-5,0 0 2,-1 1 1,1-3-1,1 2-25,0-2 18,-1 2-22,1-1 27,0 1-23,0-2 16,-2 0-17,1 0 20,0 0 20,0 0-16,-2 0 15,1 0-21,0 0 20,-1-2-15,0-1 16,0-1-20,0-3 2,1 0 1,-1 0-14,0 0 13,0-2-14,1 1 18,0 1 12,-2-2-8,1 0 7,-1 0-12,0-1 20,1-1-14,-2 1 15,1-3-21,-1 1-18,0-2 12,0 0-12,1-4 19,-1 1 1,1-4 4,-1 2-30,0-3-6,0 1-4,0-1 5,-1 1 12,1-2 6,-1 0-9,0-2 6,0 3-9,1-7 3,1 3-5,-2-2 8,1 0 30,-1 0-22,1 0 23,-1 1 8,-1 1-25,1 0 29,0-1-11,-1 3-14,0 1 16,-1-2-18,0 3 12,-1-3-5,1 2 9,-1 0-10,-1-1-24,1-1 21,-1 2-19,0-1 24,-1 1 2,1 0-2,-1 0 0,0-1-24,0-1 16,0 1-18,0 1 21,-1-2-5,1 2 2,-2 1-6,0 1 33,0-2-24,-1 2 25,0-2-26,-1 0 22,1 2-14,-1-2 16,0 2-18,-1 0-16,1 2 12,0-1-13,-2 3-15,2 1 22,-2 0-23,0 2 7,-2-2 14,1 4-18,0-2 21,-1 2-7,1 0 4,-2-1-9,2 3 9,-1-3-11,0 3 7,-1-1-8,0 1 8,0 1-4,0 2 4,0-2-2,-2 0 1,2 2 2,-2 0-1,1 2-25,-1 0 18,1 0-20,0 1 25,1-1-1,-1 0 0,0 1-2,1 1 1,-1-1 5,-1 1-4,0-1 3,0 2-4,0-1 5,-1 1-3,1 0 5,0 2-2,-2-2-3,2 2 5,-2 0 23,1 0-20,-1 0 23,0 0-28,0 2 29,-2-2-21,2 4 23,-3 1-28,1 4 24,-1 1-17,-2 3 22,-1 4-25,-1 1 48,-1 1-35,-1 2 39,-1 2-58,-1 0 18,0 1-16,1 1-62,0-2 14,4-2-71,-1-2 77,5-3-252,0 0 98,4-2-177,2-4 170,3-1 64,1-4 32,3 1-22,0-3-710,3 1-161,2-3-695,5-2 39,6-1-1,4-3 1</inkml:trace>
  <inkml:trace contextRef="#ctx0" brushRef="#br0">12265 3284 10622,'-4'-6'360,"2"5"-286,1-1-10,0 0-8,-1 0-22,1 1 167,0-1-107,0 2 109,1-2 70,-1 0-148,1 1 192,-1-1-157,1 0-9,0 0 28,0 1-63,0-1 45,0-2-28,0 2-126,0-3-59,1 2-32,0-1-118,1 1 90,1-3-32,-1 3 53,2-2 97,-1 3 27,0-3-31,-1 3 0,0 0-1,0 0-3,0 1 9,0 1 7,-1-2 272,0 2-57,0-2 114,0 2-71,0 0-185,0-2 80,0-1-89,1 1-47,0-1 33,2-1-21,-1 2-23,3-1-9,-2-1-13,1 1 19,1 1-56,0-2 84,2 3-88,0-3 89,0 2 20,2 2-64,-2-1 40,2 1-89,1 0 75,-1 0-101,1 0 89,0-2 88,2 2-46,-1 0 108,0-2-73,2 0-34,-1 1 39,1-1-45,1 0-8,1-1 16,1-1-7,1 1 0,0-1-49,1 1 28,0-3-31,0 3-33,-1-1 61,3 1-68,-2-1 82,2 1-52,0 1 33,1 0-42,1 1 40,0-3-8,1 2 3,-1 1-8,2-1 7,-2 2-14,1-4 8,0 3 67,-2-1 83,2-2-33,0 2 28,-1-1-90,1-1-27,-1-1 17,0 2-34,0-3-2,-3 3-3,3-1 11,-3 1-53,0-1 39,-1 3-42,0-1 44,-2-2-2,1 3 2,0 1-8,-1-4 6,0 4 13,-1-2-10,0 1 12,-1-1 8,-1 0-18,1 0 20,-1 1-19,0-3-8,0 2 8,0-1-6,0 1 8,1 0-3,-1-1 4,0 3-2,0-2 3,0 0-2,2 0 1,-2 2-51,1 0-2,2 0-11,-2 0 14,2 0 56,-1 0-19,0 0 18,1 0-23,-1 0 50,0 0-37,-1 0 39,0 0-45,1-1 0,-1-1 4,1 0-4,-2 0 35,1 1-24,0-3 35,-2 2-30,1 1-21,0-1 15,-1 0-23,1 0-26,0 1 38,-1-1-40,0 2 44,1-2-34,-2 0 19,1 2-23,0 0 48,-1-1-12,-2 1 10,2 0-17,-3-2-5,1 2 3,-3 0-5,3 0 43,-3 0-7,1-2 17,0 2-15,-1-2-41,0 1 20,1 1-18,-1-2 24,-1 2-9,1-2 7,0 0-6,0 2 5,0-1-2,1 1 0,-1-2-1,0 0-44,0 2 31,0-2-37,-1 2 29,0-1 9,-2 1-9,1-2 14,-1 0 12,0 2-12,-1-2 12,1 2-15,-1 0 12,1-1-8,-1-1 9,2 0-8,-1 2-1,1-2 2,-1 2-2,1-3 1,1 3 0,-1-2 5,-1 2-7,1-2-2,0 2 0,0 0-2,0-1-24,-1 1 20,0 0-23,0 0 28,-1 0 7,0 0-6,0 0 6,-1 0-18,0 0 7,1 0-6,-1 0 8,0 0-3,1 0 3,0 0-5,0 0 3,0 0-4,1 0 3,1 0-1,-1 0 32,1 0 9,0 0 2,0 0-7,1 0 3,0 0 5,0 0 4,-1 0-32,0 0-4,-1 0-21,0 0 32,-1 0-5,-1 0 10,0 0-4,0 0-143,-1 0 104,0 0-123,0 0 138,0 0 40,0 0-37,1 0 40,0 0-48,0 0 0,2 0 1,-2 0-1,0 0 22,0 0-15,0 0 19,0 0-294,-1 0 151,0 0-515,-1-2-79,1-2-117,-1 2-80,0-3 253,0 0 224,0-2-338,0 0 46,3-5-373,2-2 0,2-4 1</inkml:trace>
  <inkml:trace contextRef="#ctx0" brushRef="#br1">8222 3222 10813,'-10'0'862,"5"0"-676,1 0-21,-1 0 43,0 1-114,-1 2 39,0 4-146,-1 3 94,0 5-20,0 5 85,-1 2-4,1 7-46,0 0-30,2 5 2,1-3 13,2 4 17,1-3-45,1-1-61,1-3 158,3-3-28,2-6 109,4-3-99,3-5 184,3-3-30,1-4 171,4-4-79,-1-3-39,2-7-98,0-7-73,0-4-124,0-7-13,-2-3 19,-1-3-4,-3-1-32,-3-2 2,-2 2-66,-3-2 12,-4 4 21,-1 0-20,-4 4 40,-4 2-48,-4 5 22,-5 2-61,-2 7 33,-5 3 24,-1 6-37,-1 5 74,0 5-662,0 6 185,3 6-435,0 3 401,3 3-285,1 1 211,3-1-291,3-1 243,2-3 113,4-1 12,4-4 45,2-3 0,3-1 0</inkml:trace>
  <inkml:trace contextRef="#ctx0" brushRef="#br0">14540 3157 10813,'-16'9'-1144,"10"-6"1287,3-3 356,0 4-246,0 0-42,0 3-100,0 1-17,-1 6 95,1 4-63,-1 1 57,0 6-71,1 1 84,0 6-60,0-1 65,2 3-208,1 1 93,0 2-81,0 1 123,1-1 5,2 4-11,-1-5-4,3 3 13,-1-4-414,1-2 89,-1 1-283,1-4-50,0-2 191,0 0-158,1-4 174,0-1 71,-2-3 73,1-5-53,-1-2-132,-1-3-60,0-3 66,-1-3 129,0-1 226,-1-3 0,0 2 0</inkml:trace>
  <inkml:trace contextRef="#ctx0" brushRef="#br1">7909 3266 10813,'-3'-16'82,"2"10"173,-3-1 99,0 1-65,-2 0-39,0 0-35,-2 0 47,-1 2 1,-3 1-1,0 2 29,-2 0-22,-1 2-300,0 1 38,0 4-213,1 2-101,0 5 180,1 1-160,1 2 145,2 2-70,1 1 9,2 2-103,2-1 69,1 1 107,3-2-17,0 1 125,1-3-69,1-1 44,2-3-99,2-3 75,2-2 271,3-3-17,0-3 215,2-1-54,1-2-109,0-3 91,1-4-122,0-2 80,-1-3-127,-1-2 56,-1 0-70,-2-1-31,-1 0 42,-2 0-30,0 1 27,-1 3-18,-1 2 37,-1 2-30,-2 3-205,1 2-67,-1 1-178,0 3 17,0 4 177,0 5 7,1 5 66,0 4 24,0 5-42,1 1-52,2 3-17,0 2-26,1 2 33,0 1-47,1 3-25,-1 0-27,0-1 40,-1-1 7,-1-3-13,0-3-25,0-4-153,-1-3 100,0-6-145,-1-3 110,1-4-264,-1-2 269,1-3-216,1-6 296,1-3 0,1-6 0</inkml:trace>
  <inkml:trace contextRef="#ctx0" brushRef="#br1">1237 4095 10813,'-6'7'-662,"5"-6"2139,-1 0-1046,2-2 1045,1-2-1468,0-3 170,1-6-40,-1-6 142,0-7-180,-1-7-66,1-8-56,-1-8 29,0-5-271,1-6 163,1-1-188,0 0 145,3 0 109,1 4 27,1 1-32,1 4-293,0 4-66,1 8-160,-1 5 143,0 10 120,-2 5 20,0 6 67,-1 6 94,0 2 143,-1 3 97,1 4-73,0 3 186,1 8-172,-1 7 238,2 7-220,-1 5 89,2 7-181,1 1 139,1 6-88,2-1-74,1 4 45,1 0-115,3 0 16,0 1-31,1-1-7,1 0-116,0-2 44,-1-4 1,0-3-29,-3-9 169,2-4-279,-3-9-20,0-3-242,0-7-1,1-1 1</inkml:trace>
  <inkml:trace contextRef="#ctx0" brushRef="#br1">7411 3331 10517,'-3'-5'820,"2"4"-486,1 2 23,-1 2-164,1 4 21,-1 5-70,1 6 54,0 5-62,2 5-46,0 4-24,3 2 12,2 3 8,1-2-67,2 3 17,-1-5-165,2 4-282,-2-6 97,2 3-230,-3-7 220,0 1 204,-1-5-47,0-4 173,-2-4-192,-1-4-467,0-3 222,-1-3-384,0-4 479,0-3-1,1-2 1</inkml:trace>
  <inkml:trace contextRef="#ctx0" brushRef="#br1">2499 4134 10813,'-13'2'573,"10"-1"-573,0-2 0,2-1 0,1-3 629,1-4-299,2-6 415,1-3-482,1-6-204,1-4-24,-1-4-20,-1-6 33,1-3-52,-1-4 97,2-3-112,0-2 120,0-1 0,2 0 11,0 1-9,1 3-94,1 1-37,-1 6-52,1 1-157,-2 8 20,0 5-84,-2 7 14,0 6 262,-2 4 19,0 5 101,-2 3-52,1 5 235,-2 6-81,1 9 285,0 7-161,0 8-4,1 5-92,0 3-40,3 4-23,2 2-52,1 3 130,3-1-375,0 0-135,2-3-197,0-3 8,1-3-339,-2-4 235,0-3-324,-2-4 337,1-5-247,-3-5 323,0-5-305,-1-5 409,0-4 0,0-1 0</inkml:trace>
  <inkml:trace contextRef="#ctx0" brushRef="#br1">2118 4115 11620,'-8'-21'1113,"6"6"-850,1-4 77,1-7-59,0-4 60,1-7-246,1-3 43,2-6-147,2-3 196,3-2-320,0 1 176,1-1-235,0 4-55,0 0 154,0 4-176,0 4 256,0 4-129,-1 5 214,-1 7-245,-1 4 212,-1 8-221,-1 3 157,-1 5-100,-1 2 233,1 6 47,-2 4 5,0 9-30,0 7 100,0 6-34,0 7 200,1 2-180,1 7-32,2 0-59,2 3-27,1-1 53,1 1-40,2-5 65,0 3-50,1-7-356,0 1 47,-1-8-250,-1-1-467,-1-6 252,0-2-407,-3-7 384,1-2 97,-3-5-9,2-1-91,-1-3-1,2-1 1</inkml:trace>
  <inkml:trace contextRef="#ctx0" brushRef="#br1">1721 4018 9531,'-8'-19'3797,"7"5"-3441,3-4-469,1-5 80,3-3-230,2-5 198,0-4-278,0-3 113,-2-2-212,-1-3 222,-2 3 216,0-2 12,-1 3 104,0 0 0,-1 3-197,2 3 32,-1 3-367,1 7 235,0 4-135,-1 5 218,0 6 144,0 2 71,0 4 0,1 5 22,-1 4 149,0 9-38,1 6 195,-1 8-129,1 4-150,1 7 38,0 1-130,2 9 234,2-1-157,0 4 180,2-3-183,1-1-66,1-6-32,2 0 17,0-8-320,1-2 156,0-6-229,0-5 123,-1-5-418,0-5 88,-1-4-285,0-3 166,-2-3 112,0-5-121,-2-2 0,2-4 0</inkml:trace>
  <inkml:trace contextRef="#ctx0" brushRef="#br2">13546 3509 10813,'-22'-15'190,"9"5"10,-1-1 45,0 2 179,2 0-40,-1 3 186,0 2-138,0 1-41,1 3-74,-2 0-55,3 3-5,-2 2 33,3 5-26,-2 3-90,5 3 59,-1 2-87,5 0 98,0 2-82,3 0-47,4 1-55,3-1 0,7 1-7,4-1 24,6 1-28,2 1-53,3 0 14,-3 0-72,3 2 67,-6-1-48,0 5 42,-5-3-62,-1 3-80,-4 0-29,-4-2-59,-3 0 26,-3-2 195,-3-1-2,-3-3 96,-4 0-134,-5-5 205,-3-1-109,-2-4 203,1-3-94,-2-3-64,3-3 24,-1-4-61,4-5 46,2-7-31,2-6 25,5-8-60,1-3 20,4-5-47,2 0 48,7-3-57,6 0 10,4 1-49,2 0 36,2 2-77,0 1 35,-1 2-74,-1 3-94,-4 4-118,-3 3-75,-2 3-63,-5 5-479,-2 2 190,-3 5-369,-3 3 95,-2 1 371,-2 4-174,-7-2 333,-3 2 0,-6-2 0</inkml:trace>
  <inkml:trace contextRef="#ctx0" brushRef="#br2">12952 3747 9502,'-1'-14'-1311,"-1"8"1311,0-1 808,-1 1-158,2 0 552,-1 1-484,1 1-180,0-2-81,0 0-53,1 0-128,0-1-5,1-1-90,1-2 81,2 0 76,5-4-27,3 1 35,3-1-156,2 3-54,2 1-7,-1 4 28,2 0 91,-1 3-69,-2 2-35,0 0-65,-2 3-125,0 2 26,-4 5-57,1 6-104,-4 5 99,0 3-137,-2 6 155,-2 1-63,-1 5 24,-1 1 31,-2 2-118,-3 3 83,-3-2-32,-7 4 34,-2-3 73,-4 0 23,0-5-39,-3-4 30,2-5 13,-1-3-7,3-5 9,1-4 90,4-4-92,0-4 96,5-3-111,-1-2 46,5-5-27,0-4 33,3-5-19,2-4-12,4-4 24,5 1-18,4 0 131,4 3-96,3 0 99,0 4-122,2 2 4,0 3-3,-1 4-5,1 2-128,-1 2 97,-1 1-97,-1 2 133,-2 4-434,-3 3 87,-1 2-288,-1 2-439,-1-2 270,-1 0-389,0-4 470,1 0 207,2-1 86,1-3-1,3 1 1</inkml:trace>
  <inkml:trace contextRef="#ctx0" brushRef="#br1">7504 3679 11747,'3'-16'1277,"1"8"-986,2 0-14,3 0 16,3 0-23,2 1-8,2 0 0,0 2 29,2 0-22,0 2-291,1 1 15,-1 1-195,-2 1-79,0 1 191,-2 2-160,-2 3 165,-1 2-19,-4 5-9,-1 1 9,-2 4 65,-2 2 127,-4 3-9,-1 1 22,-6 1-65,-2 0-20,-4 0 22,0-2 22,-1-2-151,-1-1 136,1-4-135,0-2-352,1-3 100,2-4-340,1-2 261,2-2-580,2-5 434,2-3-531,2-7 605,1-5-1,1-5 1</inkml:trace>
  <inkml:trace contextRef="#ctx0" brushRef="#br1">7209 3721 10747,'-1'-9'647,"1"3"-385,0 0 29,0-2-21,0 1-199,0-1 17,0 1-196,0 0 63,0 1 10,0 1 68,0 0 44,0 0 5,0 2-26,-1 0-9,0 1-31,-1 0-28,-2 1-90,-1 0 35,-2 1 7,-2 1 147,-1 0-26,-2 3 20,1 2-227,-2 3 53,1 2-217,0 1 128,1 2-32,0 1 118,1 3-20,0 1 110,2 1-43,1 0 34,2 0-44,1-1 124,2-1-90,1-1 96,1-1 10,2-1 29,1-3 13,3-2-28,1-3-86,3-1-12,1-3 36,1-1 299,0-3-28,1-1 182,0-4-113,1-4-143,-2-4 4,1-4-83,-2-2 28,0-2-132,-3 0 16,0-1-42,-3 2-102,-1-1 57,-1 3-2,-1-1 5,-1 5 28,-1 1-65,0 3 8,0 3-89,0 2 60,0 3-28,0 1-202,0 0 122,0 5-177,0 1 162,0 6-75,0 2 155,2 3-89,1 1 39,3 0-53,0 1 4,2 0-17,0 0-122,1-1 21,0-1-165,2-1 100,-1-2-19,1-1 150,-1-3 17,2-1 148,-1-3 0,2 1 0</inkml:trace>
  <inkml:trace contextRef="#ctx0" brushRef="#br1">2532 3812 10813,'-45'8'1568,"33"-4"-310,10 1-56,5 0-495,8 2-309,4-2-152,5 0-311,4-3-700,4-2 26,4-3-352,3-3-423,2-5 775,-3-3-633,0-5 800,-2-3 0,1-2 0</inkml:trace>
  <inkml:trace contextRef="#ctx0" brushRef="#br1">1756 3942 10813,'-29'15'0,"19"-11"382,2-3-37,4-1 378,2 0-288,2-1-10,1-1-163,3-3 0,5-3-210,3-3-373,5-3-57,2-1-136,3 0-111,1-1 260,0 1-206,2 0-188,-1 2 400,0 2-342,0 1 396,-2 0 0,1 0 0</inkml:trace>
  <inkml:trace contextRef="#ctx0" brushRef="#br1">2125 3910 10813,'-13'8'1656,"9"-7"-1117,0-1-170,4 0-21,3 0-284,4 0-148,2 0-80,5 0-63,3-2-306,4-2 142,1-3-252,2-1 281,-1-2 258,0 0-330,-2 0 37,1-2-356,0-1 0,0-1 0</inkml:trace>
  <inkml:trace contextRef="#ctx0" brushRef="#br1">1311 3983 10813,'-49'6'1141,"35"-5"-204,7-1-134,5 0-360,4 0 58,1 0-775,5-1 116,2-2-333,3-3-74,3-1 269,3-3-194,2-2-321,2 0 277,0 0-337,2 0 352,0 0 156,2-4 5,-1 1-1,1-4 1</inkml:trace>
  <inkml:trace contextRef="#ctx0" brushRef="#br0">6749 4470 9127,'-5'0'383,"2"0"-328,1 0 45,1 0 28,0 0 165,-1 0-102,2-2 93,-1 2-176,1-3 77,0 1-82,0 0 94,0-1-115,0 1 136,0 0-99,0 1 99,0-1-62,0 0 53,0 0-19,0 1-18,0-1-108,1 0-31,0 0-16,2-1 9,1 1 3,0 0 3,1 1 75,2-1-52,-1-2 64,1 3-93,2-3 28,0 1-21,1 1 24,0-2-13,0 1 5,1-1-13,1 3-6,-1-1 17,0-2-18,1 3 19,0-1-8,-2 2 2,2-2-5,0 0 40,0 2-9,0-1 15,1-1-16,-1 0-19,-1 0 4,2 2 3,-2-2-3,0 1 3,1-1-3,0 2-3,0 0-80,0 0-19,2 0-11,-2 0 24,1 0 47,1 0 17,-1 0-23,-1 0 26,2 0-18,-1 0 12,0 0-26,2 0-46,-1 0 31,0 0-33,2 0 51,0 0 5,0 0-6,1 0 4,-1 0 52,2 0-35,-1 0 37,1 0-50,-2 0 67,3-2-47,-3 0 51,3 1-59,-2-1-33,0 0 31,1-1-29,-1 3 16,1-2 11,0 2-7,-1 0 15,0 0-72,1 0 48,-3 0-60,2 0 33,0 0 23,0 0-28,0 0 26,1 0-3,-2 0-7,3 0 4,-2 0 0,2 0 110,-2 0-78,2 0 82,-1 0-100,1-2-2,-1 2 8,1-2-6,0 1 157,0-3 33,-1 2 25,2-1-83,-1 1-82,1 0-48,-1-1 69,1 1-124,-1 0 93,1 1-95,-3-1 116,0 0-8,1 2 1,-2-2-5,1 1-99,-3 1-19,1-2-18,0 2 22,-1 0 50,0-2 19,0 2-32,0-2 42,0 2-17,-1 0 18,-1 0-11,2 0 26,-4 0-17,2 0 19,-2 0-22,1 0 24,-2 0-15,0 0 17,0 0 66,0 0-66,0 0 73,0 0-90,-1 0 7,1 0-6,-1 0 11,1 2 55,-1-2-27,0 0 34,0 2-48,2-2-123,-3 0 88,1 2-88,0-2 120,-1 1-5,2-1 6,-2 0-17,0 2-135,-1-2 89,1 0-110,0 0 119,-1 0 2,1 0-30,-1 0 28,-1 0 157,1 0-70,-1 0 146,1 0-170,0 0-10,-1 0-31,0 0 6,0 0 3,1 0 12,-1 0-9,2 0 18,-2 0-61,0 0-2,1 0-17,-1 0 10,0 0 10,1 0-6,0 0-9,0 0 10,-1 0 16,0 0 8,0 0-8,1 0 2,-1 0-2,1 0 1,0 0-2,-1 0 12,-1 0-8,1 0 8,0 0-3,0-2-3,-1 2 5,0 0-6,2-1 14,-2 1-10,-1 0 10,1 0 19,-1-2-21,1 2 22,-1 0-28,-1 0 4,1 0-1,-1-2 2,1 2 1,-1-2-16,0 2 13,2-1-11,-2 1-28,0 0 28,0 0-29,1 0 37,0 0-11,0 0 7,0 0-13,0-2 17,0 2-8,0-2 7,1 2-10,-1 0 4,1-2-4,-1 2 3,1-1 31,-1 1-16,0-2 23,0 2-27,1 0 18,-1-2-17,1 2 21,0 0-24,0 0 7,0-2-6,0 2 7,0-1-17,0 1 13,0 0-12,0-2 12,1 2-1,0-2-1,-1 2 1,3-2-16,-3 2 19,2-2-18,-2 2 21,2 0-21,-1-1 10,0 1-11,0-2 12,0 2-8,-1 0 5,1 0-5,-1 0 44,-1-2-25,1 2 27,-2 0-36,1-2 49,-1 2-34,-1 0 37,1-1-1477,-1 1 478,0 0-1220,0-4 837,0-3 0,0-2 0</inkml:trace>
  <inkml:trace contextRef="#ctx0" brushRef="#br0">1034 4495 9127,'-5'0'383,"2"0"-328,1 0 45,1 0 28,0 0 165,-1 0-102,2-2 93,-1 2-176,1-3 77,0 1-82,0 0 94,0-1-115,0 1 136,0 0-99,0 0 99,0 1-62,0-1 53,0 0-19,0 0-18,0 0-108,1 1-31,0-1-16,2-2 9,1 3 3,0-1 3,1 0 75,1 0-52,0-1 64,2 1-93,1-1 28,0-1-21,0 2 24,2-1-13,-1-1 5,1 1-13,0 1-6,1 0 17,-1-1-18,0 1 19,2 0-8,-3 2 2,2-1-5,-1-1 40,2 2-9,-1-2 15,0 0-16,1 1-19,-2-1 4,1 2 3,0-2-3,-1 0 3,1 1-3,-1 1-3,2 0-80,-1 0-19,1 0-11,0 0 24,0 0 47,0 0 17,1 0-23,-2 0 26,1 0-18,1 0 12,-1 0-26,1 0-46,1 0 31,-1 0-33,2 0 51,0 0 5,-1 0-6,3 0 4,-2 0 52,2 0-35,-1 0 37,1 0-50,-2 0 67,2-2-47,-1 0 51,1 0-59,0 1-33,-1-1 31,1-2-29,-1 4 16,0-1 11,2 1-7,-3 0 15,2 0-72,-1 0 48,-1 0-60,1 0 33,0 0 23,0 0-28,-1 0 26,3 0-3,-3 0-7,3 0 4,-2 0 0,2 0 110,-2 0-78,2 0 82,-1 0-100,0-2-2,1 2 8,-1-2-6,2 0 157,-2-1 33,1 1 25,0-2-83,1 3-82,-1-1-48,1-2 69,-1 3-124,1-1 93,-1 0-95,-1 0 116,-1 1-8,1 1 1,-2-2-5,0 0-99,-1 2-19,0-2-18,0 2 22,-1 0 50,0-1 19,0 1-32,0-2 42,-1 2-17,1 0 18,-2 0-11,1 0 26,-2 0-17,1 0 19,-2 0-22,0 0 24,0 0-15,-1 0 17,0 0 66,-1 0-66,1 0 73,1 0-90,-2 0 7,1 0-6,-2 0 11,3 2 55,-2-2-27,0 0 34,0 1-48,1-1-123,-1 0 88,0 2-88,0-2 120,-1 2-5,1-2 6,0 0-17,-1 2-135,-1-2 89,1 0-110,-1 0 119,0 0 2,2 0-30,-2 0 28,-1 0 157,1 0-70,-1 0 146,0 0-170,1 0-10,0 0-31,-1 0 6,0 0 3,1 0 12,-1 0-9,1 0 18,-1 0-61,1 0-2,0 0-17,-1 0 10,0 0 10,1 0-6,-1 0-9,1 0 10,0 0 16,-1 0 8,0 0-8,1 0 2,-1 0-2,1 0 1,-1 0-2,0 0 12,0 0-8,0 0 8,0 0-3,0-2-3,-1 2 5,0 0-6,1-2 14,-1 2-10,-1 0 10,2 0 19,-2-2-21,1 2 22,-1 0-28,-1 0 4,1 0-1,-1-1 2,1 1 1,-1-2-16,0 2 13,1-2-11,-1 2-28,0 0 28,0 0-29,2 0 37,-1 0-11,0 0 7,0 0-13,0-2 17,0 2-8,0-1 7,1 1-10,-1 0 4,0-2-4,0 2 3,1-2 31,0 2-16,-1-2 23,0 2-27,1 0 18,-1-1-17,1 1 21,0 0-24,0 0 7,-1-2-6,1 2 7,0-2-17,1 2 13,-1 0-12,0-2 12,1 2-1,0-1-1,-1 1 1,2-2-16,-2 2 19,3-2-18,-3 2 21,2 0-21,-1-2 10,0 2-11,0-1 12,-1 1-8,0 0 5,2 0-5,-2 0 44,-1-2-25,1 2 27,-2 0-36,1-2 49,-1 2-34,-1 0 37,1-2-1477,-1 2 478,0 0-1220,0-3 837,0-4 0,0-2 0</inkml:trace>
  <inkml:trace contextRef="#ctx0" brushRef="#br2">12237 4658 9421,'0'-14'323,"0"9"-306,0 0-131,0 1 185,0-1-125,0 1 111,0 1 11,0-1-26,0 2 21,0-1 14,0 1-12,-1-1 14,0 1-21,-1 0-5,-1 2-4,-1-2 7,-2 2-74,1 0 64,0 0-67,-1 0 81,-1 0-81,0 2 64,-2-2-67,2 2 135,-2 0-50,0 1 40,-1 1-57,0-1 6,0-1-3,0 1 3,0-1-34,-1 2 19,1-3-19,0 1 34,0 2-57,-2-1 44,1 1-46,-1-1 55,-3 1-37,1-1 29,0 4-36,-3-1-9,1 1 26,-3 0-38,0 1 46,-1 1-14,0 0 6,0 0-6,0 1 5,0-1 2,0 0 2,0 1 0,1-1-41,-1 0 30,2 0-38,0-1 42,1-1-47,-1 2 35,2-2-39,-1 2 137,0-2-71,1 4 72,-1-4-88,2 1 29,0 1-18,0 0 22,2 0-7,-1 0-13,0 1 18,1 1-16,0-1-21,-1 1 16,1-1-12,0 2 19,-1 1-55,1 1 41,1-2-49,-2 4 10,1-2 26,1 0-35,-2 2 37,1 0-17,-1-2 8,0 3-12,0 1 32,-1-1-8,-1 1 5,1 1-10,-2 0-5,1 1 4,-1 3-2,0-2 2,-1 5 60,0-1-43,-1 1 48,1 2-42,0 0-7,0 2 9,0 0-8,1 0-33,0-1 26,2 0-25,-2 0 31,4-2-2,-2 3 3,3-8 0,1 5-56,0-5 38,-1 3-46,2-4 53,0 0 18,-1 0-13,1 0 8,0 2 55,0-2-57,-2 0 59,0 2-64,0-2 26,-2 2-12,1 0 17,-1 3-58,0-3 24,0 3-23,1-1 36,-1 1-34,1-1 25,2-4-29,-2 3 34,3-1-5,0 0 5,1 0-13,-1-2 52,2 2-45,0-4 42,1 2-50,-1-2 21,3 3-13,-2-3 15,1 0-38,2 2 19,-2 0-16,2 2 25,-1-2-8,-1 2 7,1 0-7,-1 0 7,2-1-36,-1 1 27,1 0-32,-1-2-11,2 2 32,-1-2-46,0 2 53,-1-4-9,1 0 7,0 1-9,0-1-11,0 0 6,-1 1-9,0 1 12,0 0 11,0-2-11,-1 2 10,1-2-8,0 3 9,0-3-6,0 0 8,0-1-8,1 1 0,-1-1 6,0-1-4,1-1 4,0 0-5,0 0 2,1-1 7,-1-1-5,1 2 6,0 0-8,0 0-2,0-2 2,0 2-2,-1-4 2,1 5 17,0-2-12,-1 2 13,0-1 77,0 1-68,-1-1 74,1 2-93,-1-2-1,1 1 2,-1-1 2,1 0-25,0 0 26,0-1-24,1-1 34,0 0-55,0 0 41,0 0-44,0 1 50,-1 0-71,0 1 48,-1 0-52,0 0 51,1 1 8,-2 1-17,1 1 13,0-1-10,-1 1 7,0-1-8,2 1 32,0-3-20,0-1 21,1 3-25,0-2 16,0 0-11,-1-2 12,2 1-11,-1 0 12,0-3-7,1 0 9,-2-1-9,2-1-3,1-1 4,-1-2-3,0 0-76,1 0 55,-1 0-58,1 2 74,-1 0-1,0 1 1,-1 2-5,-1 1-80,0-1 53,0 0-59,-1 1 69,-1 2 45,2-2-41,-2 1 34,1-2 31,-1 2-50,0-2 58,1 1-68,-2-1 65,1 0-41,0-1 47,1-1-13,0-1-32,0 0 40,1-2-43,0 2 2,-1-2 1,2-2 1,0 2 3,0-2-22,0 2 17,0-2-18,0 2-1,0 0 16,0-1-19,0 3 20,0-2-13,0 1 7,-2-1-9,1 4-13,0-2 18,-2 3-21,0-2 24,-2 5-1,0-1 1,-1 0-2,1 1 0,0-1-36,0 2 26,0 0-30,-1-2 48,2 0-11,1-2 11,0-1-14,2-1 6,0-1-5,-2 0 5,2-2 10,0 0-11,0-2 13,1 2-15,-1 0 1,0 0-1,-1 0 4,1 0-2,-1 2 18,-1 0-13,1 2 12,-1-3-11,1 3-3,-1-2 3,0 1-2,0-1-19,-1 1 15,2-1-15,-1 2 18,1-2-59,0-1 42,-1 1-45,0 2 57,-1-3-1,0 3-2,1-2-1,0-2 7,-1 2-8,1-2 5,-1 0 17,2 0-20,0-2 22,1 0-26,0-1 24,0 1-16,1-3 20,0 1-6,0-1-11,1 1 15,-1-1-18,2 0 11,0 0-7,-1-1 8,1-1-7,0 2 0,-1-2 0,0 2-61,-1 0 42,1-1-45,-2 1 56,1 0 55,-1 0-42,0-1 43,0 1-44,-1 0-5,2 0 6,-1 0-8,1 1-54,0-1 40,0 1-40,-1 1 53,0 1 7,0-1-6,-1 3 5,0-2 53,-1 2-44,1-4 43,0 3-58,0-3 124,0 1 33,-1-1 14,1 1-37,-2-1-100,1 1-9,0 1 30,0 0-75,-1 2 66,2-1-62,-2 1 77,1-2-157,0 0 117,1 0-123,0 1-1,0-1-41,-1 0-22,-1 0 37,0 2 30,0-3 68,-1 3-100,-1-4 100,-2 3-47,1-1 37,-1-1-63,0-1-103,0-1-8,0 0-100,2-1 119,-1-1-149,1 0 75,2 0-131,1 0 93,3-1 23,0-5 30,0-1 0,1-3 1</inkml:trace>
  <inkml:trace contextRef="#ctx0" brushRef="#br0">12287 4781 9127,'-5'0'383,"2"0"-328,1 0 45,1 0 28,0 0 165,-1 0-102,2-2 93,-1 2-176,1-3 77,0 1-82,0 0 94,0-1-115,0 1 136,0 0-99,0 0 99,0 1-62,0-1 53,0 0-19,0 0-18,0 1-108,1-1-31,0 0-16,2-1 9,1 1 3,0 0 3,1 0 75,1 1-52,1-3 64,0 2-93,2-1 28,0-1-21,0 3 24,2-3-13,-1 1 5,1-1-13,1 2-6,-1 0 17,0-1-18,0 1 19,2 0-8,-3 2 2,2-1-5,0-1 40,0 2-9,0-2 15,0 0-16,1 1-19,-2-1 4,1 2 3,0-2-3,-1 0 3,1 1-3,0 1-3,0 0-80,0 0-19,1 0-11,0 0 24,0 0 47,0 0 17,1 0-23,-2 0 26,1 0-18,1 0 12,-1 0-26,1 0-46,1 0 31,-1 0-33,2 0 51,0 0 5,-1 0-6,3 0 4,-2 0 52,2 0-35,-1 0 37,1 0-50,-2 0 67,2-2-47,-1 0 51,1 0-59,0 1-33,-1-1 31,1-2-29,-1 4 16,1-1 11,0 1-7,-2 0 15,2 0-72,-1 0 48,-1 0-60,1 0 33,0 0 23,0 0-28,-1 0 26,3 0-3,-3 0-7,3 0 4,-2 0 0,2 0 110,-2 0-78,2 0 82,-1 0-100,0-2-2,1 2 8,-1-2-6,2 0 157,-2-1 33,1 1 25,0-1-83,1 1-82,-1 0-48,1-1 69,-1 1-124,1 0 93,-1 0-95,-1 1 116,-1-1-8,1 2 1,-2-2-5,0 0-99,-1 2-19,0-1-18,0 1 22,-1 0 50,0-2 19,0 2-32,0-2 42,-1 2-17,1 0 18,-2 0-11,1 0 26,-2 0-17,1 0 19,-2 0-22,0 0 24,0 0-15,-1 0 17,0 0 66,-1 0-66,2 0 73,-1 0-90,-1 0 7,1 0-6,-2 0 11,3 2 55,-2-2-27,0 0 34,0 2-48,1-2-123,-1 0 88,0 1-88,0-1 120,-1 2-5,1-2 6,0 0-17,-1 2-135,-1-2 89,1 0-110,-1 0 119,0 0 2,2 0-30,-2 0 28,-1 0 157,1 0-70,-1 0 146,0 0-170,1 0-10,0 0-31,-1 0 6,0 0 3,1 0 12,-1 0-9,1 0 18,-1 0-61,1 0-2,0 0-17,-1 0 10,0 0 10,1 0-6,-1 0-9,1 0 10,0 0 16,-1 0 8,0 0-8,1 0 2,-1 0-2,1 0 1,-1 0-2,1 0 12,-2 0-8,1 0 8,0 0-3,0-2-3,-1 2 5,0 0-6,1-2 14,-1 2-10,0 0 10,0 0 19,-1-1-21,1 1 22,-1 0-28,-1 0 4,1 0-1,-1-2 2,1 2 1,-1-2-16,0 2 13,1-2-11,-1 2-28,0 0 28,0 0-29,2 0 37,-1 0-11,0 0 7,0 0-13,0-1 17,0 1-8,0-2 7,1 2-10,-1 0 4,0-2-4,0 2 3,1-2 31,0 2-16,-1-2 23,0 2-27,1 0 18,-1-1-17,1 1 21,0 0-24,0 0 7,-1-2-6,1 2 7,0-2-17,1 2 13,-1 0-12,0-2 12,1 2-1,0-1-1,-1 1 1,2-2-16,-2 2 19,3-2-18,-3 2 21,2 0-21,-1-2 10,0 2-11,0-1 12,-1 1-8,0 0 5,2 0-5,-2 0 44,-1-2-25,1 2 27,-2 0-36,1-2 49,-1 2-34,-1 0 37,1-2-1477,-1 2 478,0 0-1220,0-3 837,0-4 0,0-2 0</inkml:trace>
  <inkml:trace contextRef="#ctx0" brushRef="#br1">1847 5845 10813,'-14'15'721,"6"-13"-164,0-4-480,3-5 16,2-2-341,2-4 203,1-3 157,0-3 135,0-2 10,-1-4-22,-2-2-46,2-3-53,-2-2 60,1-1-39,1-2-31,0-2 46,1 2-50,-1-4-108,1 3-34,0-5-9,1 1-169,1-1 159,2 1-202,1 7 206,1 1-110,1 8 80,0 2-59,0 4 47,0 5 0,-1 3 69,0 4-79,-1 3 69,0 2-54,-1 4 39,1 4 72,0 6 158,0 7 43,0 7 93,2 5-191,1 7-4,1 1-92,1 2 11,1 1-180,1-3 28,2 3-167,0-5 183,2 0-95,0-4 64,0-3-43,-1-3-182,0-4 109,-2-3-226,-1-3 225,-2-4-201,0-2 191,-2-3-170,-1-3-179,-2-3 46,0-1 7,-2-3 175,1-3 245,0-4 0,0-4 0</inkml:trace>
  <inkml:trace contextRef="#ctx0" brushRef="#br1">1376 5954 10813,'-12'23'344,"2"-17"1,2-4 294,0-4-206,1-3-57,3-5-113,0-6-1,2-4 29,-1-8-428,-2-4 108,0-8-295,-3-6 172,0-5 84,-1-2 83,1 1 16,0 0 69,1 2-2,1-1-42,2 3-48,1 0-7,3 3-6,1 2 27,3 5 3,2 5 46,2 4-31,2 8 58,1 2-4,-1 6-11,0 4-13,-1 4-10,1 2 10,0 3-32,1 5 19,1 5-42,0 10 31,0 5 10,0 9-58,0 3 85,0 5-76,-1 1 85,1 5-221,0-4 47,1 3-190,-1-5 167,1-2-230,-1-6 122,1-2-221,-1-5-116,-1-2 104,-1-4-142,-2-3 186,-1-4-53,-1-4 72,-1-2-144,-2-3 61,-1-1 143,1-2 46,-1-1 208,-1-1 0,1-2 0</inkml:trace>
  <inkml:trace contextRef="#ctx0" brushRef="#br3">6086 5270 10813,'-9'0'-1163,"5"0"1375,1-2 390,1 0-246,-1-1-18,2-1-127,0-1 14,0-2-135,1 0-32,1 0 1,1 0 14,3-2 17,1 2-48,4-2-15,1 0-115,0-1 78,4-1-23,0 3 42,0-1-63,2 0 26,-1 4-158,0 0 126,-1 3 34,-1 0 18,0 0 48,-2 2-208,-2 0 71,-1 0-181,-1 4 168,-3 1 3,-2 4 87,-1 1-13,-2 3 170,-2 1-52,-2 0 166,-3 0-159,-4 0 157,-1-2-105,0 2 154,-2-2-116,1 1-39,2-4-35,0-1-35,2-1 46,2 0-28,3-3 85,0-1-63,2 1-246,2-2 11,0-1-199,2 1 79,3-2 166,3 0-35,3-2 88,3-1 48,0-2-61,3-1 51,-1 1-10,1 0-9,1 3 15,-2 0-23,1 2 9,-3 2-4,-1 0 38,-1 7-27,-4 3 119,-2 4-3,-2 5 10,-2 0 178,-4 3-118,-1 1 171,-4 0-165,-4-1 130,-3 1-108,-2-1 141,-2-3-102,0 0-49,0-3 14,1-1-77,0-2-17,1-3 6,1-2 18,0-1 33,3-4-702,1-1 106,3-2-515,-1-2-156,4-2 312,1-5-279,2-4 371,1-3 212,2-5 28,3-2 14,3-5 0,4-4 0</inkml:trace>
  <inkml:trace contextRef="#ctx0" brushRef="#br1">7256 5151 11819,'14'19'1347,"-6"-7"-1062,4 1-31,1 5 67,0 1-63,2 4 21,0 3-28,0 3 0,0 3-125,-1 2-86,0 1-69,-3 0-37,-2 0-47,-1-1 59,-3-1-93,0-2 167,-3-3-29,0-2 99,-2-5-27,0-3 149,0-4-77,-2-3 79,-2-3-120,-1-2-130,0-3 92,0-1-92,-1-2-249,0-3 87,1-3-242,0-5 197,1-3 25,1-4-30,2 0 76,0-4-21,1 3 75,0-1-7,1 1-22,2 2 172,2 2-76,1 2 54,1 2-108,0 4 82,0 1-53,-1 3 104,0 1 97,0 2-14,1 2 219,-1 2-213,2 5 156,0 1-160,0 4 135,2 0 6,0 2 25,0-1-58,1 1-21,1-2-87,0 0-20,1-3 86,0-1-21,0-2-52,1-1-43,0-3-43,1-1-17,-1-1 28,0-2-5,-1-1-24,0-3-19,-1-3-70,1-2 49,-3-4-127,0-2 72,-3 0 7,0-2-14,-2 1 145,-2 0-50,-1-1 42,-1 3-54,-1 0 94,-1 3 1,0 1 21,-4 3-28,0 2-67,-2 2 6,1 1-2,-3 2-19,2 2 16,-2 3-1,1 4 26,0 5 27,1 2-31,-1 4 7,2-1 16,1 2 10,1 0 3,2-1-13,1 0-29,1-1-5,2-2 5,2-1 1,4-2-69,1-2 19,3-3-61,2-2-102,1-1 13,2-3-134,0-1 171,1-2-692,0-2 277,1-3-518,1-4-212,1-3 574,-1-4-418,1-4 603,0-2 0,2-2 1</inkml:trace>
  <inkml:trace contextRef="#ctx0" brushRef="#br3">6499 5198 9572,'0'-11'1555,"0"9"-1206,0 1-133,-2 1 17,-1 0-125,-1 1 68,-2 3-77,-3 3 1,1 5 64,-1 6-69,-1 1 85,1 4-85,-1 2 59,2 1-46,2-2 67,2 3-126,2-1 75,1-5-104,1 0 85,2-5 46,2-5-50,3-3 51,3-4-63,3-4 32,1-4-46,1-3 60,2-10-27,-2-3 25,2-6-30,-5 0-386,1-4 69,-5 0-246,0 2 172,-4 0-23,-2 2 33,-2 1-93,-3 2-123,-3 6 69,-3 3-95,-2 5 144,-1 2 105,-1 5 55,0 2-53,2 4-10,0 3-91,-1 3-40,2 6 0,0 1 1</inkml:trace>
  <inkml:trace contextRef="#ctx0" brushRef="#br1">7988 5184 10813,'-4'3'-243,"2"-2"1038,1-1-303,0 0 372,0 1-520,1 2 3,0 2 51,0 3-21,0 3 0,0 4-126,1 3 9,1 5-9,2 1 40,1 4-58,1 1-27,0 1-75,2 3-237,-2-1-16,3 2-60,-3-4 41,2 1-390,-2-2 135,1-2-343,-1-1-99,-1-4 215,0-3-199,-1-3 263,-1-5-182,0-3 96,1-3-23,-2-2 245,2-5 270,1-3-1,1-3 1</inkml:trace>
  <inkml:trace contextRef="#ctx0" brushRef="#br1">2697 5835 10813,'3'20'-48,"-2"-14"198,-1-1 228,0-3-58,-1-1-68,0-1 5,-1-3-129,0-2-65,0-5 43,0-4-151,-2-7 166,1-3 166,0-6 97,-1-2 1,1-7-109,0-1-118,1-2-20,1 0 38,1-3-206,2 0 53,3-3-234,1 5 257,2 0-166,0 10 171,1 2-179,-1 9 32,-1 2 93,1 7 3,-2 2 48,1 5 97,-2 2-134,1 4 96,0 4 103,0 5-11,1 8 158,-1 6-162,2 9-20,0 2-68,0 4 0,2 1 51,0-2-312,2 1 103,0 1-280,1-4 271,2 3 29,-2-6 141,2 2-11,-1-4-455,0-3 83,0-2-342,-2-4-227,-1-6 177,0-3-234,-3-5 169,1-3 136,-1-5-95,0-4 0,1-3 0</inkml:trace>
  <inkml:trace contextRef="#ctx0" brushRef="#br1">2332 5854 10813,'-6'15'0,"1"-11"0,1-4 460,-1-2-56,3-3 331,-1-4-392,2-6-134,-2-3-58,1-6 7,-2-4 46,0-3 28,0-5-67,1-2-95,1-2 61,0-2-171,2-1 178,-1-2-454,3 0 171,0 0-305,2 3 238,1 6 80,2 6 7,0 4 40,-1 6-19,1 3 49,0 5 12,-2 3-74,0 4 80,-1 2-94,1 2 81,-1 0 116,2 3-67,-1 2 118,2 5-140,0 5 125,2 6 13,1 4 27,1 4-29,1 4 8,1 1-75,2 5 73,0-2-190,2 4-19,-1-3-2,0 0 31,-1-4 17,-1-2-16,-1-2-9,0-3-213,-1-1 106,-2-3-205,0-3 156,-2-2-344,-2-4 159,-1-2-225,-1-3 211,-1-2 95,0-1 3,0-2-1,1-1 1</inkml:trace>
  <inkml:trace contextRef="#ctx0" brushRef="#br1">8221 5253 10813,'-14'-3'1031,"8"1"-570,2 1-68,0 0-18,2 1-84,-1 0 77,3 0 28,-2 3-1,2 3 3,0 5 41,0 6-97,0 5 44,0 3-146,2 6-77,1 1 32,3 5-67,0-2-37,3 4-49,-1-2-1,2 2 11,0-3-203,0 1 55,-2-4-157,1-2-777,-1-5 101,-1-2-510,-2-6 260,1-4 306,-3-6-93,2-4-1,-1-2 1</inkml:trace>
  <inkml:trace contextRef="#ctx0" brushRef="#br1">7193 5349 10653,'0'-7'1110,"0"4"-857,-1 1-23,0 0 61,-1 0-100,0 0 2,-1 0-31,-1 1-110,-1-1 45,0 0 10,-1 1 10,0 0 47,-1 0-47,0 1-66,-1 0 52,0 0-154,-2 0 77,0 2-191,-2 3 43,1 2-51,-2 3 106,1 2-12,-1 1 41,0 1-69,0 1 19,1 1-67,1 0 162,0-1-73,2 1 73,1-3-34,2 0 21,3-2-35,1-2 10,1-1 9,1-2-7,1-1 23,1-2 87,4-1 23,3 0 6,2-2-14,3 1-21,0-1-37,2 0 47,0 0-56,1 0-6,0 0 13,1 0 3,-1 1 86,0 2-62,-1 2 63,-2 2-85,-1 1 131,-2 4-92,-1-1 94,-3 2 53,-2 0-38,-2 0 153,-1-1-138,-2 1 227,-2-2-215,-1 1 154,-4-1-224,-2-1-60,-3 0 24,-1-2-13,-1 0-186,-1-1 41,0-1-150,-1-2 104,0 0 90,0-2-2,1 0 52,0-1-1046,2-1 168,2 0-741,2 0 486,2 0 195,1-2 24,2-2-1,0-2 1</inkml:trace>
  <inkml:trace contextRef="#ctx0" brushRef="#br1">1374 5668 10813,'-19'7'-1557,"9"-4"1926,0-1 521,1 0-232,3-2-150,2 1-3,1-1-111,2-1 1,1 0-243,4-3-7,4-2-30,5-1-192,5-3 172,3-2-164,3 0 199,2-1-524,1 0 208,2 0-372,0 1-472,0 0 354,-1 2-516,-3 1 583,-1 2 224,-5 0 232,-3 0 61,-4-2 92,-2 0 0,0-1 0</inkml:trace>
  <inkml:trace contextRef="#ctx0" brushRef="#br1">1870 5687 10813,'-20'-4'995,"14"0"-995,2-2 0,3-1-122,1-1 80,3 0-93,4-1 106,4 0 53,4 0-35,3 0 41,2 1-248,0 0 42,2 1-186,0 1 192,1 1-420,-1 1 192,0 1-199,0 2 250,0-1 189,0 0 0,1-2 0</inkml:trace>
  <inkml:trace contextRef="#ctx0" brushRef="#br1">2649 5692 12754,'3'4'2695,"3"-2"-2346,10-4-382,4 0 99,7-4-204,2-1 188,2-1-867,1-1 238,-2 1-562,-2-1 654,-2-2-174,-2 2 23,-1-4-438,-2 1-1,1-2 1</inkml:trace>
  <inkml:trace contextRef="#ctx0" brushRef="#br1">2300 5728 10813,'-12'0'-1545,"8"-1"2157,2 0 772,3-2-868,3-1-204,4-2-354,5-2 184,4-1-549,6-1 176,1-1-407,6-1 284,-1 0-11,3 0-34,-2-1-137,0 1 0,0-1 1</inkml:trace>
  <inkml:trace contextRef="#ctx0" brushRef="#br0">6686 6389 8770,'-5'0'-102,"3"0"107,1 0-26,-2 0 30,2 0 73,0 0 37,0 0 81,0 0 124,0 0-147,1-2 28,0 0-175,1 1-61,1-1-109,5 2 59,-1 0-69,3 0-84,0 0 49,2 0-194,1 0 196,-1 0 35,0 0 114,3-4 20,-2-3 0,0-1 0</inkml:trace>
  <inkml:trace contextRef="#ctx0" brushRef="#br0">972 6416 8770,'-5'0'-102,"3"0"107,1 0-26,-1 0 30,1 0 73,0 0 37,0 0 81,0 0 124,0 0-147,1-1 28,0-1-175,1 0-61,1 0-109,4 2 59,0 0-69,4 0-84,-1 0 49,2 0-194,1 0 196,-1 0 35,0 0 114,2-3 20,0-4 0,-1-2 0</inkml:trace>
  <inkml:trace contextRef="#ctx0" brushRef="#br1">6961 6929 10813,'-2'6'-900,"1"-4"1455,0-1 56,2-1 42,2-2-415,3-2-19,3-2 18,2-2-111,3 0-162,0-2-23,2 1-98,1-1-163,0 1 111,1 0-147,-1 1 180,-1 2 160,0 0-47,-1 1 119,-2 2-773,-1 1 406,-3 1-586,0 0 530,-3 1 0,1 0 1</inkml:trace>
  <inkml:trace contextRef="#ctx0" brushRef="#br1">7112 6876 8847,'-6'-1'975,"4"-1"-809,0-1-101,0-1-39,0 1 83,0-1 51,0 1 34,0 0-46,-1 1 16,1 1-12,-1-1 13,0 2 42,1-1 70,-1 0-33,1 1 161,1 0-192,0 0 63,0 2-81,1 2-49,0 4 9,0 2 2,0 5-28,2 2 31,2 5 3,2 1-4,3 4-16,1 2-36,3 2-32,1 4 18,0 0 13,1 2-90,-1 0-29,-1 2-15,-2-3 27,-2 2 95,-2-5 15,-1 0-24,-4-4 168,0 0 31,-3-5-1,-3 0-36,-3-6-159,-4 1-18,-2-6-17,-4-1-11,-2-4 46,-3-2-16,-2-3 32,-3-1-157,-2-3 21,-1-2-80,0-3 64,-1-3-298,2-1 51,2-1-223,3 1-315,3 0 201,4 1-258,2 0 293,5 2 130,2 0-11,3 0-64,4 0-26,4-2-40,3-1-1,3-3 1</inkml:trace>
  <inkml:trace contextRef="#ctx0" brushRef="#br1">1654 7564 10813,'2'15'-2262,"-2"-9"2791,0-2-82,0-1 614,-1-1-470,0-1-167,0-1-155,0 1-64,-1-1-50,1-1-3,-2-2 23,2-2-123,-1-6 26,1-4-186,-1-6 160,0-5 27,1-4 86,0-4 24,1-3-122,0-5-58,0 0-7,2-2-150,1 2 99,4 0-8,0 4 29,4 0 124,-1 4-3,1 1-7,0 4 6,0 3-266,-1 6 55,0 3-197,-3 5 110,1 2 96,-2 4 15,0 2 37,0 3 32,0 2-54,2 4 44,1 5 78,3 7 52,0 5 18,2 6-25,2 2-219,1 7-38,1 0 1,0 6 31,0-4 10,0 1 83,-1-2-111,-1-4-65,0-2 18,-2-3-161,0-3 125,-1-3-176,-2-4 102,-1-3-162,-2-2 86,0-4 87,-2-1 99,-1-4 112,-3-1 91,-1-2 0,0-1 0,-1 0 0</inkml:trace>
  <inkml:trace contextRef="#ctx0" brushRef="#br1">1227 7551 10813,'0'13'-1821,"0"-6"1854,0-2 168,0 1 455,0-2-241,0 1-57,0-1-169,1 0 32,0-1-2,0 0 22,2 0-82,1-1-50,-1 0-9,1-2 23,-1 1 88,1-1-1,-2-2-4,0-1-129,0-5-33,0-3-6,0-3 15,0-4-49,-1-1 20,1-5-148,0 0 15,-1-5-15,0-1 61,-1-3 30,0-2 99,0-3 11,2-2-62,-2-3 44,2 1-215,0 0 72,0 2-193,1 5 60,0 3 64,2 3 23,-1 5 86,1 5 4,-1 3-10,1 5 7,-1 3 47,0 4-30,0 1 24,0 3-38,1 2 213,1 4-41,1 6 200,1 7-209,0 5 9,1 5-122,0 4 44,2 4-67,0 2 57,2 4-46,-1-1 74,1 0-183,-1-5 61,1-2-162,-1-6-36,1 1 60,-1-6-105,1 0 179,-4-6-298,1-1 157,-3-5-231,-1-1 153,-1-5 63,-1 0 60,-1-3-35,-1-1-22,-1-3 5,-2-2 56,-2-4 113,-5-5 93,-5-4 0,-2-2 0</inkml:trace>
  <inkml:trace contextRef="#ctx0" brushRef="#br3">754 6931 10813,'-17'-5'3081,"10"10"-2512,1 7-190,1 7-234,0 9-57,1 9-188,1 4 211,1 6-211,1 2 181,1 6-182,0-3-367,2-1 173,0 2-294,2-6 302,1 2-172,1-5 135,-1-3-510,0-6 147,1-7-257,-1-3 0,1-4 0</inkml:trace>
  <inkml:trace contextRef="#ctx0" brushRef="#br1">8091 6949 12103,'0'25'1114,"0"-7"-852,1 3-80,1 3 9,2 3-25,2 2 39,0 3 48,2 0-1,0 3 0,0-2-336,-1 1 40,1-1-215,-2 0 106,0-3-72,-2-1 23,0-4-116,-1-3 124,-2-5 105,1-3 4,-2-6 109,1-1-92,-1-4 67,0-1-125,0-3 200,0-3-36,0-6 84,-1-2-7,1-5-193,0-3 101,-1 0-96,1-3 130,0 2-166,1-3 108,1 2-123,2 1 15,1 2 80,2 3-121,1 1 122,0 3-2,0 1-2,0 3 20,-1 2 53,0 3-53,-1 0 65,1 2-71,-1 1 81,0 1-46,0 1 54,-2 2 43,1 2-91,-3 3 101,0 0-118,-2 2 161,-1 1 32,-1 2 28,-4 0-45,-2 1 165,-2 0-64,0-1 202,1 0-16,0-1-213,3-2 77,0 0-210,3-1-11,1-1-9,2-1-21,2-2 52,4 0-47,4-1 65,6-3-48,4 0-170,4-2 19,3-2-137,1-4 100,3-2-362,-1-2-167,1-2-237,-1-2-983,-1-1 882,1-2-724,-2-2 943,1-2-1,-1-2 1</inkml:trace>
  <inkml:trace contextRef="#ctx0" brushRef="#br3">6560 6941 11780,'-19'33'728,"9"-12"-606,-1 7 52,-1 0 19,0 4-16,2-4 10,1 2-152,1-4-51,2-1 2,1-2 26,2-2-150,2-5 55,1-2-254,2-6 243,4-1 42,3-3 96,6-6 28,2-1-905,4-10 349,1-2-746,4-8 546,1-5 0,0-4 0</inkml:trace>
  <inkml:trace contextRef="#ctx0" brushRef="#br1">2746 7572 12136,'0'-19'974,"0"7"-893,0-4-210,0-1 240,1-4 60,2-2 98,0-3 23,-1-3-214,1-3 43,-1-4-162,0-4 203,0 0-1,0-1 59,1 4-12,0 3-173,0 3-2,-1 3-13,2 4 18,-2 3-25,1 3-48,1 6 11,-2 1 25,1 5-19,-1 1 18,0 3-158,0 1 103,0 2 25,0 4 17,1 4 57,1 9 85,1 5 63,2 9-37,2 2-100,0 7-154,2 0 28,1 2 32,1-4-163,2 2 61,-1-6-231,2 3 229,-1-8-353,2 0 189,-2-6-250,0-3-248,-1-3 223,-1-4-290,-1-3 241,-1-5 26,0-2 78,0-6 166,-3-2 166,0-7 195,-3-6 0,-1-6 0,-1-4 0</inkml:trace>
  <inkml:trace contextRef="#ctx0" brushRef="#br1">2322 7557 8847,'-10'-2'2840,"7"-1"-2547,-1-2-37,2-3-237,0-4-173,1-2 76,1-3-196,0-4 263,0 0 106,0-4 64,0 0 42,-1-5-71,0-1 84,0-2-63,1-2 65,-1 0-143,1-1-16,0 2-17,1 0 39,0 4-97,1 2-3,2 6-31,1 2-155,1 6 158,-1 3-155,1 2 151,-2 4 38,2 1 64,-1 3-54,1 2 41,0 4-207,2 4 91,0 7-82,1 5 340,2 8-1,-1 2 226,2 6-223,0 0-47,1 2-91,0 0-17,1-1-124,0 0-36,0-2 17,-1-3 29,0-3-171,0-3 57,-2-1-225,1-2 120,-2-4-165,-1-1 34,-1-4-105,-1-3 95,-1-2 192,-1-4-113,-1-1 159,-1-3-185,-1 0 240,-1-4-57,-2-2 213,-1-5 0,0-3 0</inkml:trace>
  <inkml:trace contextRef="#ctx0" brushRef="#br3">299 7182 9502,'0'-23'-493,"-2"12"1177,1 3-148,-1-1-180,1 0-18,0-1-76,0-1 27,1 1-20,0-3 21,0 1-28,0 1 73,0 1 20,1 1 28,0 0-12,1 4-73,2 2-8,1-1-28,-1 4-140,3 2-7,-2 3-20,2 7-193,-1 9 166,2 6-230,-2 8 237,-1 2-108,-1 3 71,0 0-48,-2 4 38,0-1-293,-1-1 114,0 0-286,-1 0-279,0-5 179,-2 1-267,1-4 298,-3-1-197,1-7 87,-1-3-171,1-5 335,0-8 172,1-4 153,-1-6-1,-1-2 1</inkml:trace>
  <inkml:trace contextRef="#ctx0" brushRef="#br3">6162 7094 10813,'-5'-18'-16,"4"11"111,1 2-102,0 1 121,0-1 10,0 1-13,1 1 0,1-1-79,2 1 70,0-1-67,2 1 85,1 1-153,0 0-34,2 1-11,1 1 23,-2 0 18,1 0-54,-1 0 2,-1 0-77,1 3 173,-3 1-68,1 4 50,-3 5 137,0 1-122,-2 5 116,0 4-72,-1 1-37,-2 5 49,0 0-59,-4 3 87,-2 3-58,-2-3 77,-1 3-76,-1-4 86,0 1-62,-3 0 66,3-8 34,-2 2 42,1-6 4,2-3-18,1-4-10,1-5-62,2-1 65,1-3-226,2-2 112,1-1-107,1-4 147,1-1-105,1-6 69,2-4-71,1-5 105,5-1-151,2-1-32,3-2-46,1 4-63,2 0 173,0 1-57,-1 6 54,1 1-52,-2 4 18,0 4-30,-1 1 54,0 4 13,-1 0-17,1 3 14,-2 4-115,-1 1-20,-1 2-16,1 1 26,-1-3-415,-2 1 114,1-2-354,1-4 321,-1-2 112,2-3 59,0 0-1,3-1 1</inkml:trace>
  <inkml:trace contextRef="#ctx0" brushRef="#br3">555 7042 9520,'-6'0'2170,"5"2"-1038,1 0-779,0 5 42,0 1-107,0 7 78,0 2-103,2 2-213,0 4 38,1 0-189,0 0 212,2 1-551,0-3 246,1 1-410,2-5 71,0-1 200,0-4-132,0-1 166,1-6-436,1-2 132,0-3-216,0-3 307,2-8 210,0-6-1,1-4 1</inkml:trace>
  <inkml:trace contextRef="#ctx0" brushRef="#br1">7388 7160 10813,'-16'-2'518,"12"1"-196,-1 0 69,4 0-242,-1 0-66,1 1 118,1-1-24,-2 1 209,2 1-95,-2 2-159,1 4-206,-1 3-39,1 4-120,1 1 101,0 3 152,0 1-3,0 2 43,0 2 80,0-1-106,3 1 96,0-3 49,3-1 22,0-2 9,1-3-22,1-3-54,0-2-17,0-4 54,1-2-13,0-2 137,0-2 22,1-6 17,0-3-184,1-7-121,-2-3-35,1-5 45,-2 0-197,-1-2 82,-1-1-221,-1 1-306,-2 0 203,0 3-310,-1 0 285,0 6-300,0-1 151,-1 7-261,1 1 271,0 5-68,0 2 88,1 2 74,0 2 171,1 3 191,1 2-1,1 3 1</inkml:trace>
  <inkml:trace contextRef="#ctx0" brushRef="#br1">7612 7422 10813,'0'14'368,"0"-10"-77,0-3-22,1-2 23,0-4 24,1-4-122,3-4 102,1-2-86,3-4-30,-1 0 1,2-1-39,0-1 22,1-2-160,-1 1 68,1 0-227,-2 1 231,0 4 6,-2 0 107,0 4-84,-1 1-272,-2 5-23,-1 1-139,-1 3 102,-1 1 58,0 3 55,-1 2 29,0 5 77,-1 4 28,-1 6-43,-1 1 30,0 4-35,1 1 29,0 1-21,2-1 79,0 2-46,0-4 47,1 2-54,2-4 0,2 0 5,2-3-4,3-3 148,0-3 234,2-3 45,0-3 91,1-3-51,-1-2-138,1-3 118,0-4-238,-2-5-12,2-5-142,-2-4 12,-1-3-61,-1-1 22,-2-2-62,0 0 63,-2-1-56,-2 0 38,0 2-58,-2 1-2,0 3-6,-2 2 13,0 3 19,-2 2-264,-2 3 43,0 3-206,0 2 129,1 3 127,0 2 0,1 0 98,0 2-851,1 1 197,0 2-553,1 3 465,1 3 30,-1 0 210,1 2 66,1-1 258,2 0 202,3 1 0,2 0 1</inkml:trace>
  <inkml:trace contextRef="#ctx0" brushRef="#br1">1242 7555 10813,'-16'-8'1350,"12"0"-1102,4-3-270,4-4 28,5-3 58,6-3-13,5 0 127,5-1-551,1 0 158,3 3-395,0 0 293,0 4-390,-2 1 163,-2 3-304,-2 3 334,-5 1 306,-2 3 47,-5 0 161,-1 1 0,-2 0 0</inkml:trace>
  <inkml:trace contextRef="#ctx0" brushRef="#br1">1749 7343 10813,'-9'-12'-1481,"3"8"2113,1 0 786,2 2-450,1 1-437,4 0-36,1 1-530,7 0 74,3 0-187,6 2 198,2 0 126,1 2 41,1 0 46,-1 0-1117,0 1 224,-1-2-735,0 2 575,0-3 257,-1 3 8,1-2 0,-1 2 0</inkml:trace>
  <inkml:trace contextRef="#ctx0" brushRef="#br1">2710 7562 10813,'0'11'622,"1"-7"-165,2-3 168,4 0-210,7-3 253,6-2-211,5-6-1309,6-3 180,1-3-860,4-3 411,0-2 434,-2-2 56,-3 0 373,-4-1 145,-4 0 113,-4 1 0,-2-2 0,-2 1 0</inkml:trace>
  <inkml:trace contextRef="#ctx0" brushRef="#br1">2419 7402 10813,'-21'-8'983,"13"5"-758,2 0-411,1 2-520,4 0 123,2 1-177,2 0 592,5 1-15,1 0 15,3 1-123,2 1-10,2 0 30,1-1 87,4 0 155,-1-2 29,6-2 0,0-2 0,2-3 0</inkml:trace>
  <inkml:trace contextRef="#ctx0" brushRef="#br0">6775 7825 9702,'0'-11'162,"0"6"-17,0 3-58,0-1 18,0-1-21,0 2 646,0 1-361,1-1 412,-1 2-562,2-2-63,0 2-8,0 0-21,0 2 22,1-2-28,0 0 13,2 2-9,-1-2 34,2 0-135,-1 0 101,1 0-103,1 0 111,1 0-5,1 0-1,-1-2-3,1 2-119,0-2-54,3 0-132,-2-1 103,1 1-62,-1-1 187,2 1-78,-1 0 83,0 0-29,0 1 20,0-1-39,0 2-23,-1-2 18,2 0-23,-1 2 50,1-1-1,0-1 2,1 2 0,-1-2 27,1 0-6,1 1 9,-1 1-15,1-4-11,0 4-1,0-2 2,2 1-4,-1-3 1,0 2 2,2 1 3,0-3-52,0 2 38,1-1-42,-1 1 49,1-1-42,-1 1 32,1-2-41,-1 3-5,2-1-6,-2 0-10,1 0 15,-1 0 86,1 2-45,-1-1 45,0-1-54,0 0 66,0 0-45,0 2 51,-1-1-57,1-1-2,-2 2 11,1-2-10,-1 2 88,0-2-60,-2 2 72,2-1-49,-3 1-10,1-2 12,-1 2-21,0 0 9,-1 0-4,2-2 4,-1 2-12,0-2-85,2 1 60,-1 1-59,1-2 4,0 2 55,1 0-64,-1 0 71,4 0-9,-3 0 10,3 0-21,-1 0 5,1 0-25,0 0 14,0 0-11,1 0 30,-1 0-14,0 0 12,-1 0-13,0 0 46,-1 0-31,1 0 35,-2 0 2,0 0-30,0 0 35,-1 0-44,-1 0 8,1 0 2,-1 0-1,0 0 14,2-2 11,-2 2-8,1-3 12,0 3-81,0-2 43,-1 2-44,1 0 2,0 0 37,-1 0-41,1 0 48,0 0-1,0 0 0,0 0-9,0 0 6,1 0-57,-1 0 32,0 0-32,1 2 25,-1 1 60,1-1-43,0 1 46,-1 1 67,2-2-83,-2 1 85,1-1-108,0 0 29,0-1-17,-1 1 25,1-2-20,-1 0-2,-1 0 3,1 0-5,-2 0-3,0 0 11,1 0-8,-2 0 10,-1 0-34,1 0 20,-1 0-22,-1 0-28,-1 0 37,0 0-41,0 0 49,-1 0-21,0 0 14,0 0-14,0 0 1,0 0 9,0 0-10,-2 0 10,2 0 3,-1 0-5,0 0 4,2 0-7,-2 0 0,0 2 0,0-2 2,-1 2 15,1-2-9,-1 1 9,2-1-12,-1 0 30,-1 0 8,1 0 5,0 0-7,-1 0-26,0 0 0,1 0 3,-2 0-3,-1 0 10,1 0-7,-2 0-20,0 0-19,0 0-26,-1 0 22,1 0-106,-1 0 81,0 0-19,0 0 125,0 0 49,0 0 19,0 0-51,1 0-20,-2 0-16,1 0-29,0 0-935,0 0-249,0-1-936,-1-1 0,0-2 0</inkml:trace>
  <inkml:trace contextRef="#ctx0" brushRef="#br0">1060 7849 9702,'0'-10'162,"0"5"-17,0 3-58,0-2 18,0 1-21,0 1 646,0 0-361,1 1 412,-1 1-562,2-2-63,0 2-8,0 0-21,0 2 22,1-2-28,0 0 13,1 1-9,0-1 34,3 0-135,-2 0 101,1 0-103,1 0 111,1 0-5,0 0-1,1-1-3,0 1-119,0-2-54,2 0-132,0-1 103,0 1-62,-1-2 187,1 3-78,1-1 83,-1 0-29,-1 0 20,2 0-39,-1 2-23,-1-1 18,1-1-23,1 2 50,0-2-1,-1 0 2,3 2 0,-2-1 27,1-1-6,1 0 9,-1 2-15,0-3-11,2 3-1,-1-2 2,1 0-4,1-1 1,-1 1 2,2 0 3,0-1-52,-1 1 38,3-2-42,-3 3 49,3-3-42,-2 2 32,1-1-41,-1 1-5,2 0-6,-2 1-10,0-1 15,1 0 86,-1 2-45,1-2 45,-1 1-54,0-1 66,0 0-45,-1 2 51,1-2-57,-1 1-2,0 1 11,0-2-10,-2 2 88,2-2-60,-3 2 72,2-2-49,-3 2-10,1-1 12,-2 1-21,2 0 9,-2 0-4,1-2 4,1 2-12,-1-2-85,1 0 60,1 2-59,0-2 4,-1 2 55,3 0-64,-2 0 71,4 0-9,-3 0 10,2 0-21,1 0 5,-1 0-25,2 0 14,-1 0-11,1 0 30,-1 0-14,0 0 12,-1 0-13,-1 0 46,1 0-31,-1 0 35,0 0 2,-1 0-30,-1 0 35,1 0-44,-2 0 8,0 0 2,1 0-1,-1 0 14,1-1 11,0 1-8,0-4 12,-1 4-81,2-2 43,-2 2-44,1 0 2,0 0 37,-1 0-41,1 0 48,0 0-1,-1 0 0,2 0-9,-1 0 6,0 0-57,1 0 32,-1 0-32,0 2 25,1 2 60,0-3-43,0 3 46,-1 0 67,1-3-83,0 3 85,0-2-108,-1-1 29,2 1-17,-2 0 25,1-2-20,-1 0-2,-1 0 3,1 0-5,-2 0-3,0 0 11,1 0-8,-2 0 10,-1 0-34,0 0 20,1 0-22,-2 0-28,-1 0 37,0 0-41,-1 0 49,1 0-21,-1 0 14,0 0-14,0 0 1,-1 0 9,1 0-10,-1 0 10,1 0 3,-1 0-5,0 0 4,1 0-7,-1 0 0,1 2 0,-1-2 2,-1 1 15,1-1-9,-1 2 9,1-2-12,0 0 30,0 0 8,0 0 5,0 0-7,-1 0-26,0 0 0,0 0 3,-1 0-3,-1 0 10,2 0-7,-3 0-20,0 0-19,0 0-26,-1 0 22,1 0-106,-1 0 81,0 0-19,0 0 125,0 0 49,0 0 19,0 0-51,1 0-20,-2 0-16,1 0-29,0 0-935,0 0-249,0-2-936,-1 1 0,0-3 0</inkml:trace>
  <inkml:trace contextRef="#ctx0" brushRef="#br0">8351 8481 15332,'0'27'0,"-1"1"0,-1 0 0,0-2 0,-1 2 0,0-1 0,-2-1 0,0 2 0,0-3 0,-1 1 0,0 0 0,-1-1 0,-1-1 0,0-1 0,-1 2 0,0-4 0,0 2 0,-2-2 0,0 0 0,0-2 0,-1 0 0,0 1 0,0-3 0,-2-1 0,2 0 0,-2 0 0,0-2 0,0-2 0,0 0 0,-2-1 0,1-1 0,1-1 0,-3 0 0,2-2 0,-1-2 0,0 0 0,1-1 0,-2-1 0,1-1 0,0-2 0,0 0 0,0-2 0,-1-1 0,2-1 0,-2-1 0,2 0 0,0-2 0,-2-2 0,3 0 0,-2-1 0,1-1 0,1-1 0,-1 0 0,2-2 0,-1-2 0,1 0 0,0 0 0,1-1 0,-1-3 0,2 1 0,0 0 0,-1-2 0,2 0 0,1-2 0,0 2 0,0-4 0,0 2 0,2-1 0,0-1 0,1-1 0,0 0 0,1 1 0,-1-3 0,2 2 0,1-1 0,0-1 0,1 2 0,0-2 0,1 0 0,1 1 0,0-1 0,1 0 0,1 0 0,0 2 0,1-2 0,0 1 0,1 1 0,2-2 0,-1 3 0,1-1 0,0 0 0,1 1 0,0 1 0,2 1 0,0-2 0,0 4 0,0-2 0,1 2 0,2 0 0,-1 2 0,0-1 0,2 1 0,-1 2 0,1 1 0,0 0 0,1 0 0,-1 2 0,2 2 0,-1 0 0,1 1 0,1 1 0,-2 1 0,3 0 0,-2 2 0,0 2 0,2-1 0,-2 3 0,2-1 0,-1 3 0,0 1 0,0 0 0,0 1 0,1 3 0,-2-1 0,1 3 0,0-1 0,-1 2 0,2 2 0,-3 0 0,1 1 0,1 1 0,-2 1 0,0 0 0,0 2 0,0 2 0,-2 0 0,2 0 0,-2 1 0,0 2 0,0 1 0,-1-1 0,0 2 0,0 0 0,-2 2 0,0-2 0,0 4 0,-1-2 0,0 1 0,-1 1 0,-1 1 0,0 0 0,-1-1 0,0 3 0,0-2 0,-2 1 0,0 1 0,-1-2 0,0 2 0,-1 0 0,-1 0 0</inkml:trace>
  <inkml:trace contextRef="#ctx0" brushRef="#br0">2637 8504 15332,'0'26'0,"-2"3"0,0-1 0,0-2 0,-1 2 0,0-2 0,-1 1 0,-1 1 0,0-4 0,-1 3 0,0-1 0,-2-1 0,1-1 0,-1-1 0,-1 2 0,0-4 0,-1 1 0,0 0 0,-1-1 0,-1-2 0,1 0 0,-1 1 0,0-3 0,-2-1 0,2 0 0,-2 0 0,0-2 0,0-2 0,-1 0 0,0-1 0,0-1 0,0-1 0,-1 0 0,1-2 0,-1-2 0,0 0 0,0-1 0,0-1 0,0-1 0,0-2 0,0 0 0,-1-2 0,1-1 0,1-1 0,-2-1 0,2 0 0,-1-2 0,0-2 0,2 0 0,-2-1 0,1-1 0,0-1 0,1 0 0,1-2 0,-2-2 0,3 0 0,-1 0 0,0-1 0,1-3 0,1 1 0,0 0 0,-1-2 0,2-1 0,1 0 0,-1 1 0,1-4 0,1 2 0,1-1 0,0-1 0,1-1 0,-1-1 0,2 3 0,0-4 0,1 1 0,1 1 0,0-2 0,1 2 0,0-2 0,1-1 0,1 3 0,0-2 0,1 0 0,1 0 0,0 2 0,1-3 0,0 3 0,1 0 0,1-2 0,0 3 0,2-1 0,-1-1 0,1 3 0,0-1 0,1 3 0,1-3 0,1 4 0,-1-2 0,1 2 0,2 0 0,-1 2 0,0-1 0,1 1 0,1 1 0,0 3 0,-1-1 0,3 0 0,-2 2 0,1 2 0,1-1 0,0 3 0,1-1 0,-2 3 0,2-1 0,0 2 0,-1 2 0,2-1 0,-2 3 0,1-1 0,1 2 0,-1 2 0,0 0 0,0 2 0,0 2 0,0-1 0,0 3 0,0-1 0,-1 2 0,1 2 0,-1-1 0,0 3 0,0-1 0,0 3 0,-1-1 0,0 2 0,0 2 0,-2 0 0,2-1 0,-2 3 0,0 1 0,-1 1 0,1-1 0,-1 2 0,-1 0 0,0 2 0,-1-2 0,0 4 0,-1-3 0,-1 3 0,1-1 0,-2 3 0,0-1 0,-1-1 0,0 3 0,-1-2 0,-1 0 0,0 3 0,-1-3 0,0 2 0,0 0 0,-2 0 0</inkml:trace>
  <inkml:trace contextRef="#ctx0" brushRef="#br0">8957 7853 10829,'10'-2'160,"-5"0"-493,2 1 97,-1-1-125,1-2 174,0 1-218,1 1 181,0-3-238,2-2 265,-1-4 0,1-3 1</inkml:trace>
  <inkml:trace contextRef="#ctx0" brushRef="#br0">3245 7876 10829,'10'-2'160,"-5"0"-493,1 0 97,1 1-125,0-3 174,0 1-218,1 1 181,-1-3-238,4-2 265,-2-4 0,1-3 1</inkml:trace>
  <inkml:trace contextRef="#ctx0" brushRef="#br0">12314 8136 9702,'0'-11'162,"0"6"-17,0 3-58,0-2 18,0 1-21,0 1 646,0 0-361,1 1 412,-1 1-562,2-2-63,0 2-8,0 0-21,0 2 22,1-2-28,0 0 13,1 1-9,0-1 34,3 0-135,-2 0 101,1 0-103,1 0 111,1 0-5,0 0-1,1-1-3,0 1-119,0-2-54,2 0-132,0-1 103,0 1-62,-1-2 187,1 3-78,1-1 83,-1 0-29,-1 0 20,2 1-39,-1 1-23,-1-2 18,1 0-23,1 2 50,0-2-1,-1 1 2,3 1 0,-2-2 27,1 0-6,1 0 9,-1 2-15,0-3-11,2 3-1,-1-2 2,1 0-4,1-1 1,-1 1 2,2 0 3,0-1-52,-1 1 38,3-1-42,-3 1 49,3-2-42,-2 2 32,1-1-41,-1 1-5,2 0-6,-2 1-10,0-1 15,1 0 86,-1 2-45,1-2 45,-1 1-54,0-1 66,0 0-45,-1 2 51,1-2-57,-1 1-2,0 1 11,0-2-10,-2 2 88,2-2-60,-3 2 72,2-2-49,-3 2-10,1-1 12,-1 1-21,0 0 9,-1 0-4,1-2 4,1 2-12,-1-2-85,1 0 60,1 2-59,0-1 4,-1 1 55,3 0-64,-2 0 71,4 0-9,-3 0 10,2 0-21,1 0 5,-1 0-25,2 0 14,-1 0-11,1 0 30,-1 0-14,0 0 12,-1 0-13,-1 0 46,1 0-31,-1 0 35,0 0 2,-1 0-30,-1 0 35,1 0-44,-2 0 8,0 0 2,1 0-1,-1 0 14,2-2 11,-2 2-8,1-4 12,0 4-81,0-1 43,-1 1-44,1 0 2,0 0 37,-1 0-41,1 0 48,0 0-1,-1 0 0,2 0-9,-1 0 6,0 0-57,1 0 32,-1 0-32,0 1 25,1 3 60,0-2-43,0 1 46,-1 1 67,1-3-83,0 3 85,0-2-108,-1-1 29,2 1-17,-2 0 25,1-2-20,-1 0-2,-1 0 3,1 0-5,-2 0-3,0 0 11,1 0-8,-2 0 10,-1 0-34,0 0 20,1 0-22,-2 0-28,-1 0 37,0 0-41,-1 0 49,1 0-21,-1 0 14,0 0-14,0 0 1,-1 0 9,1 0-10,-1 0 10,1 0 3,-1 0-5,0 0 4,1 0-7,-1 0 0,1 2 0,-1-2 2,-1 1 15,1-1-9,-1 2 9,1-2-12,0 0 30,0 0 8,0 0 5,0 0-7,-1 0-26,0 0 0,0 0 3,-1 0-3,-1 0 10,2 0-7,-3 0-20,0 0-19,0 0-26,-1 0 22,1 0-106,-1 0 81,0 0-19,0 0 125,0 0 49,0 0 19,0 0-51,1 0-20,-2 0-16,1 0-29,0 0-935,0 0-249,0-2-936,-1 1 0,0-3 0</inkml:trace>
  <inkml:trace contextRef="#ctx0" brushRef="#br0">13890 8790 15332,'0'27'0,"-1"1"0,-2 0 0,1-2 0,-1 2 0,0-1 0,-1-1 0,-1 2 0,0-3 0,-1 1 0,0 0 0,-2-1 0,1-1 0,-1-1 0,-1 2 0,0-4 0,-1 2 0,0-2 0,-1 0 0,0-2 0,-1 0 0,0 1 0,0-3 0,-2-1 0,2 0 0,-2 0 0,0-2 0,0-2 0,0 0 0,-2-1 0,1-1 0,0-1 0,-1 0 0,1-2 0,-1-2 0,0 0 0,0-1 0,0-1 0,0-1 0,0-2 0,0 0 0,-1-2 0,1-1 0,1-1 0,-2-1 0,2 0 0,-1-2 0,0-2 0,2 0 0,-2-1 0,1-1 0,0-1 0,1 0 0,1-2 0,-2-2 0,3 0 0,-1 0 0,0-1 0,1-3 0,1 1 0,0 0 0,-1-2 0,2 0 0,1-2 0,0 2 0,-1-4 0,2 2 0,1-1 0,0-1 0,1-1 0,-1 0 0,2 1 0,0-3 0,1 2 0,1-1 0,0-1 0,1 2 0,0-2 0,1 0 0,1 1 0,0-1 0,1 0 0,1 0 0,0 2 0,1-2 0,0 1 0,1 1 0,1-2 0,0 3 0,2-1 0,-1 0 0,1 1 0,0 0 0,1 3 0,2-3 0,-1 4 0,0-2 0,1 2 0,2 0 0,-1 2 0,0-1 0,1 1 0,1 2 0,0 1 0,-1 0 0,3 0 0,-2 2 0,1 2 0,1 0 0,0 1 0,1 1 0,-2 1 0,2 0 0,0 2 0,-1 2 0,2-1 0,-2 3 0,1-1 0,1 3 0,-1 1 0,0 0 0,0 1 0,0 3 0,0-1 0,0 3 0,0-1 0,-1 2 0,1 2 0,-1 0 0,0 1 0,1 1 0,-2 1 0,0 0 0,0 2 0,0 2 0,-2 0 0,2 0 0,-2 1 0,0 2 0,0 1 0,-1-1 0,0 2 0,-1 0 0,0 2 0,-1-2 0,0 4 0,-1-3 0,-1 3 0,1 0 0,-2 1 0,0 0 0,-1-1 0,0 3 0,-1-2 0,-1 1 0,0 1 0,-1-2 0,1 2 0,-2 0 0,-1 0 0</inkml:trace>
  <inkml:trace contextRef="#ctx0" brushRef="#br0">14496 8162 10829,'10'-2'160,"-5"0"-493,1 1 97,1-1-125,0-2 174,0 1-218,1 1 181,-1-3-238,4-2 265,-2-4 0,1-3 1</inkml:trace>
  <inkml:trace contextRef="#ctx0" brushRef="#br1">8051 8322 10813,'3'-10'0,"-2"6"221,-1-1 57,0 1 145,0 1-48,0-1-83,0 1-30,-1-1 0,0 2 102,0-1 54,-1 1-21,0 0-3,1 1-132,-1 0 0,1 0 0,-1 1 29,0 0-46,-1 0-36,0 2-66,-2 1-139,-1 4 19,0 3-80,-3 3 81,0 5 39,0 1 48,-1 4-7,0 3 86,0 2-47,1 2 79,2 0-74,1 0 27,1 0-27,3-1-1,0-1 9,2-1-60,1-4 14,2-1-20,3-5 0,3-1-1,2-4 11,3-3-36,1-3-59,2-3-8,3-4-49,1-2-254,0-5 80,1-2-180,0-4 192,0-2 113,-1-1 5,-1 0 23,-3 0-941,-2 1-230,-1 0-920,-3-1 0,0 1 0</inkml:trace>
  <inkml:trace contextRef="#ctx0" brushRef="#br1">7649 8396 10813,'-10'0'655,"6"-1"-402,0 1-27,1 0-80,0-1-57,0 0 21,1 0 8,0 0 144,1 0 0,0-3 29,1 1-22,0-2-199,1 0 12,0-2-197,1 0 44,2-1 150,1 0-115,1 0 204,-1 1-188,1-1 138,1 2-81,-1-1 4,1 1-40,0 1 7,0 1 2,0 0 108,1 1-23,-1 1-8,0 1 2,0 1-187,0 0 56,0 2-161,0 1 76,0 3 64,0 2 20,-1 1 45,-1 4 125,-1 1-93,0 3 89,-1 2-127,0 3 19,-1 1-10,-1 2 28,0 1 16,0 2-12,-1 0 26,-1 0-20,-1 1-124,-2-2 81,-1 0-110,-1-2 247,-1-2-88,-1-2 88,0-1-120,0-2 87,-1-2-66,-1-1 71,0-2-123,1-1 37,-1-2-24,0-2 43,1-2 22,0-2-16,0-1 33,1-2-26,1-1-116,1-1-55,1-1-33,1-3-59,2-1 154,1-3-47,0 0 56,3-3 97,1 2-76,3-1 74,1 0 116,3 1-36,1 1 174,2 0-180,-1 3 5,3 0-107,1 2 62,0 1-47,0 2 90,1 1-69,0 1 81,1 1-578,-1 3 139,0 0-364,-2 2 313,0-1 134,-3 0 45,2 0 64,-4-1-530,1 0-74,-2-1-547,1-1 0,-1 0 1</inkml:trace>
  <inkml:trace contextRef="#ctx0" brushRef="#br3">6634 8495 10813,'0'-21'-653,"-1"13"929,0 4-8,-3-3-100,0 3 4,-1 1-8,-1-1-11,-1 3-91,-1-1 79,-1 2-79,0 0 96,1 2-15,-2 1 0,0 2-1,1 6-132,0-2 91,2 3-106,1 0 60,0 1 35,2-1-44,2 2 64,0-2-9,1 2 4,1 0-11,2-1-87,1 1 69,3-2-59,3 4 80,2-4-135,-1 4-44,3-2-14,-2 3 37,-1 1 41,0 0-24,-1 1-25,-1 0 27,-3-1 35,-1-1 37,-1 1-73,-2-4 16,-1 2-21,-2-4 9,-2 0 189,-2-1-36,-2-4 144,-1-2-144,-1-1 60,2-3-47,-1 1 18,-1-5-26,3-3-14,1-6 12,1-5 6,3-6 1,1-4 25,3-2-44,3-5 147,4-1-825,5 0 215,2-2-539,2 0-56,0 2 331,0 4-263,-1 1 379,-2 2 88,-1 3 88,-2-1-20,-1 1 0,0-3 1</inkml:trace>
  <inkml:trace contextRef="#ctx0" brushRef="#br3">6238 8529 10824,'-1'-9'312,"1"4"-390,1 3 170,0-3-94,2 1 128,1 1-109,1-1-15,0 2-24,1-3-60,0 3 56,1-3 4,1 3-28,-1-1 35,1 1 7,-1 2-25,1-2 45,0 2-18,-1-1 5,0 1-9,0 0 18,-1 1 7,0 1-7,1 2 7,-2 4-5,0 5 2,-2 2-4,0 5 29,-1 3 33,-1 1-14,-1 6 16,-1-2-31,-2 5-11,-2-1 11,-3 3-10,-1-3 4,0-1 0,0-4 2,-2-3 72,0-3 19,0-3 7,1-4-14,0-2-109,-1-1 28,2-4-25,1-2 32,0-1 12,1-1-3,2-3 19,1 2-114,1-4 82,2 0-92,0-3 100,2-4-77,1 0-22,3-3-5,4 2-57,1-3 121,1 1-68,1 2 63,1 1 10,-1 2-11,0 1 14,1 5-14,-1-1-13,0 2-4,0 2 0,0 1-129,-1 4-24,0 4-4,0-1 24,-1 3-192,-1-1 70,1-2-217,-1 1-141,-1-6 163,0 0-67,-1-3 229,2-2 195,0-3 0,1-1 0</inkml:trace>
  <inkml:trace contextRef="#ctx0" brushRef="#br3">333 8536 10942,'-4'-4'628,"3"3"-460,0-3-124,1 1 216,0-1 224,0 1 13,1 6 152,0 6-240,1 10-231,-1 8-20,1 8-1,0 5-37,0 4 40,1 3-31,-2 6 21,1-4-190,-1 6 93,0-8-195,0 2-393,0-5 152,-1-2-296,1-5 332,0 0-367,0-11 139,1 1-298,0-12 285,0-4 161,2-6 7,1-10-4,2-6 0,1-8 0</inkml:trace>
  <inkml:trace contextRef="#ctx0" brushRef="#br2">9435 8623 10813,'0'-6'-685,"0"3"822,0 1 106,0 1 1246,0-1-1042,-1 3 924,-1 2-1278,-1 5-3,-4 5 11,-2 4-25,-4 6-20,-3 2-53,-4 6 29,-1 0-7,-4 5 25,0-3 64,1 2-15,-1-1 10,5-3-18,1-1-63,3-4 57,4-2-57,1-3-72,4-4 104,2 0-115,2-4 124,2-1 7,0-1-14,1-2 4,1-1-11,1-1-1,4-1-7,4-2 7,6 0 87,4-2-65,3 0 70,3-1-90,2-1 6,2 0-3,0 0 31,2 0-200,-2 0 60,0 1-183,-2 1 177,-3 3-205,-3 2 134,-4 5-231,-3 0-156,-4 4 86,-4-1-140,-3 4 193,-1-1-655,-3 2 404,1-2-572,-1 3 583,1-2 0,1 2 1</inkml:trace>
  <inkml:trace contextRef="#ctx0" brushRef="#br4">3905 8674 8191,'8'0'121,"-6"0"-147,0 0 15,-1 2-17,0 2 0,1 3 0</inkml:trace>
  <inkml:trace contextRef="#ctx0" brushRef="#br4">5784 9110 10813,'-11'-5'-718,"8"1"650,-1-1 54,3-2 88,0 2-3,1-2 94,0 1-128,0 0 85,0 2-83,0 1 156,0-1-27,1 3 23,1 0-50,0 0-1,1 1 17,0 0-13,0 0 12,-1 1 64,1 2-58,1 3 70,-1 3-60,3 4-121,0 1 91,2 2-97,2-3 16,2 1 70,0-2-67,4 0 77,-1-1-42,4-3 20,1-1-36,2-1-11,0-1 43,3-1-48,0-1 55,0-1-120,1-2 77,0 1-85,-1 0 117,-2-1-38,0 2 29,-3 1-36,-1 0-43,-3 3 43,-1 0-41,-3 2 47,-1 0 25,-3 2-28,-1 0 9,-2 1 1,-1 1-6,0 0 7,-2-1-1,0-1-9,-1 0 9,-1-2-6,0-1 17,0-1-91,1-2 65,-1-1-71,1 0-44,0-1-28,-1 0 6,1-1-83,-1-1 186,2 0-108,0 0 58,-1 0 6,0 0-22,0 1 29,0-1 2,0 2 2,0-1 100,-1 2 26,0-1 5,0 1 43,0 1-138,0 0 61,0-1-67,0 2-19,0-2 16,0 0-11,-1 0-37,0 0 61,1-1-60,-1 1 72,1-2 123,0 1-59,0-1 59,-2-1-91,0 2-54,-4 0 9,0 1-9,-5 2-5,-2 3 11,-5 4-9,-3 4 43,-6 4 7,-1 1 42,-5 3-34,0 1-32,-3 2-17,1 1-14,-1 1 23,2 0-34,1 1-14,3-3-5,1 2-131,3-2 65,2-1-91,4-2 62,3-3-404,3-4-47,5-3-240,2-4-512,4-1 401,2-5-356,5-1 496,5-7 193,9-7 68,9-11 0,7-7 0</inkml:trace>
  <inkml:trace contextRef="#ctx0" brushRef="#br4">3396 9201 8191</inkml:trace>
  <inkml:trace contextRef="#ctx0" brushRef="#br4">3417 9206 9508,'0'7'-767,"1"-5"1216,-1 0-426,2-2 19,0 0 32,1 0-26,1 0 7,0 0 46,0 0-63,1 0 67,0 0-66,0 0 54,1 0-26,0 0 33,2 0-35,-1 0 0,1 0 3,0 0 8,1 0-52,1 0 32,1 0-36,0 0 40,2 0-35,-1 2 28,1-1-32,1 3 36,-1-2-11,1 1 4,1-1-12,-1 0 4,1 1-3,0-1-1,0 1 5,-1-1 23,2 0-16,-1 1 24,1-1-14,-1 2-4,0-3 6,1 1-9,-1 2-46,2-1 40,-2 1-39,1 1 5,1 0 25,0-1-34,1 1 41,-1 0-47,2-1 32,-1-1-40,2 3 44,-2-3-44,3 1 30,-1-3-34,1 3 109,0-2-58,1-2 57,-1 0-70,2 0 13,-3 0-3,2 0 6,-1 0-62,1-2 38,-1 0-40,2 0 54,-2-1-47,0-1 34,-1 1-37,1 1 47,-1-1-123,0-1 87,0 2-102,0 1 62,-1 1 25,0 0-34,1 0 34,-1 0 19,-1 0-23,0 1 18,-1 1 20,2 2-18,-3 1 23,3-2-31,-2 1-1,1-1 0,-1 1 7,0-2-3,0 1 86,-1-1 14,3-2 14,-2 0 92,1 0-144,-1 0 79,1 0-95,-1 0 41,1 0-18,-1 0 27,-1 0 27,1 0-54,0 0 57,0 0-64,0 0-60,2 0 45,-2 0-46,2 0 64,0 0-52,0 0 37,0 2-42,0-2-42,-1 1 61,1 1-69,-1 2 79,2-3 65,-2 1-50,1 0 47,0-2 40,0 2-74,0-2 76,0 0-99,0 0 16,-1 0-8,-1-2 17,1 2-15,-2-4 19,0 1-12,0-1 29,-1 1-56,0-1 41,1 1-41,1 1 40,0 0-97,1 1 71,0-1-77,0 2-2,-2 0 61,0 0-78,1 0 90,-2 0-89,2 0-18,-2 2-10,0-1 21,1 3 49,-1 1 17,-1 0-28,0 1 124,0-1-88,0 2 86,-1-3-112,0 1 102,0-2 20,-1 1 11,0-1 27,0-1-112,-1 0 35,0 0-23,-1-2 85,-1 1 41,1-1-6,-2 0 5,1 0-131,0 0 44,0-1-32,0-3 33,0-1 0,1 0-8,3-2-76,-1 1-86,3 1-82,0 0 53,-1-1-75,-2 3 189,0 1-81,-2-3 83,0 5 144,-1-4-122,1 3 117,-2 1-156,2-2 32,-2 2-24,2 0 25,-2 0-36,1 0 21,-2 0-13,-1 0 23,0 0-80,-1 0-25,-1 0 9,-1 0-256,-1 0-6,-1 0-42,0 2-304,0-1 316,-3 3-212,0 1 124,-3 0-169,0-1 33,-3 1-143,1-1 370,1-1 116,-1-3 211,-1 0-1,-2-2 1</inkml:trace>
  <inkml:trace contextRef="#ctx0" brushRef="#br3">792 8780 13897,'0'9'0,"0"0"0,-1-1 0,0 1 0,0 0 0,0 0 0,0-1 0,0 1 0,-1 0 0,0 0 0,0 0 0,0-2 0,-2 1 0,2-1 0,-1 2 0,0-2 0,0 0 0,-1 0 0,1 0 0,-1-2 0,1 3 0,-1-3 0,0 2 0,0-2 0,-2 0 0,2 1 0,-1-3 0,1 2 0,-1-1 0,1-1 0,-1 1 0,0-1 0,-1-1 0,1 0 0,0 0 0,0-1 0,0 1 0,-1 0 0,1-2 0,-1 0 0,1 0 0,0 0 0,-1-2 0,1 0 0,0 1 0,0-1 0,0 0 0,-1 0 0,1-1 0,0-1 0,1 1 0,-1-1 0,1-1 0,-1 2 0,1-3 0,-2 1 0,2 0 0,0-2 0,0 2 0,1-3 0,-1 3 0,1-2 0,-1 0 0,1 0 0,0 0 0,0-2 0,1 2 0,-2-1 0,2 1 0,0-2 0,0 0 0,0 0 0,1 0 0,0 1 0,0-1 0,0 0 0,0 0 0,0 1 0,1-1 0,0 0 0,0-2 0,0 3 0,1-1 0,0 0 0,0 0 0,0 1 0,0-1 0,0 0 0,1 0 0,0 0 0,0 1 0,0 1 0,2-2 0,-2 2 0,1-2 0,0 2 0,0 0 0,1 0 0,-1 0 0,1 2 0,-1-2 0,1 1 0,0-1 0,0 2 0,2 0 0,-2 0 0,1 1 0,-1-1 0,1 1 0,-1 1 0,1-1 0,0 1 0,1 1 0,-1 0 0,0 1 0,0-1 0,0 0 0,1 0 0,-1 2 0,0 0 0,1 0 0,-1 0 0,1 2 0,-1 0 0,0 0 0,0-1 0,0 1 0,1 0 0,-1 1 0,0 1 0,-1-1 0,1 1 0,-1 1 0,1-1 0,-1 1 0,2 0 0,-2 0 0,0 2 0,0-1 0,-1 1 0,1-2 0,-1 2 0,1 0 0,-1 0 0,0 0 0,0 2 0,-1-2 0,2 2 0,-2-2 0,0 1 0,0 1 0,0 0 0,-1 0 0,0 0 0,0-1 0,0 1 0,0 0 0,0 0 0,-1-1 0,0 3 0</inkml:trace>
  <inkml:trace contextRef="#ctx0" brushRef="#br3">681 307 10813,'-17'-13'1129,"9"5"-937,2 2 54,2 3-271,2 3 203,1 2 45,0 3 51,1 7 40,-1 7-23,1 6-22,0 7 23,0 4-30,0 7 0,0 1 0,0 6 29,-2 3-22,1 0-1063,-2 1 153,0-5-703,-1 0 21,-1-5 661,1-3-372,-2-6 516,0-4 0,0-2 1</inkml:trace>
  <inkml:trace contextRef="#ctx0" brushRef="#br3">110 559 10362,'-9'-17'372,"5"8"-81,3-1 40,-1-1-191,1 1 156,-1-3-145,2 1 23,-1 0-1,1-1-33,0 3-125,1-1 54,0 1 9,1-1 15,2 1 33,2-1-54,1 1-25,1-1 32,0 2 49,2-1 30,1 1-86,0 0-2,0 0-123,1 4-40,-2 0 42,0 3-85,0 2 70,0 4 0,-1 1-118,0 9 84,0 4-23,-1 10 33,0 5-20,-3 6 93,-2 6-117,-1 4 126,-1 2-37,-2 0 24,-1-3-54,-3-1 70,-2-5 88,-4-3 82,0-4-22,-2-2 95,-2-5-88,-1-1 7,-3-5 93,1 1-197,-1-5 111,1-2-114,0-4-51,1-2 39,1-4-38,0-1 70,3-3 29,2 0-21,0-4 19,5 0-19,0-3-103,3-2 69,1-2-103,1-3-109,2 1 22,3-1-202,2 0 208,4-1-1,1 1 122,3 0-20,1 1 59,0 1-50,2 3 50,1 1-62,0 3 5,0 1-23,-1 2 16,1 0-128,-1 4 9,-1 1-112,1 2 107,-2 3-59,0-1 62,-2 2-13,-2-4-196,1 1 105,-4-4-201,0 1 176,-1-1-73,-1-1 67,0-4-82,2-3 0,0-3 1</inkml:trace>
  <inkml:trace contextRef="#ctx0" brushRef="#br3">475 384 10813,'0'3'962,"0"-3"-700,0-7 0,0 6 339,0-1-409,0 5 194,0 3-423,0 9 22,-1 1-39,1 7 55,0 0-105,0 1-9,-1-1-18,1 0 73,0-2 31,1 0 118,0-5 8,1 0-62,2-4 45,1-3-173,2 0-5,2-6-69,0 1-235,1-6-396,2-2-30,3-4-126,0-6 369,2-7 200,-1-6 0,2-4 0</inkml:trace>
  <inkml:trace contextRef="#ctx0" brushRef="#br3">55 2051 10813,'-2'16'-1608,"0"-11"1559,1-3 256,0-2 271,0 1-51,0-1 12,0-1-302,0 1 19,0-2-16,1-2-87,-1 3 63,0-3-81,0 1 96,1 1 11,0-2-15,-1 3-16,1-1-55,-1-2-32,1 3 7,-1-3 23,1 2-53,0-1 69,0-1-72,0 1 82,0-3 5,0 1 5,1 0-3,-1-2-120,2 0 80,0-2-102,2 2 122,0-2-13,2 1 8,0-3-26,0 2-29,0-1 30,0 1-29,0 0 55,-1 0-11,1 1-3,0-1 2,-1 0 18,0 0-16,0 2 25,0 0-26,0 2 25,-1-2-21,1 2 20,1-2-22,-1 0 14,0 1-10,0-1 13,0 2 17,1 0-125,-1 0 96,2 1-105,-1 1 2,-1 1 71,1-2-78,-1 1 44,0 1 32,-1 0-40,0 2 44,2 0-10,-2 0 4,0 0-26,0 0 18,1 0 79,-1 0-52,1 2 70,-1 1-95,1 5-28,0 2 21,-1 4-11,0 4 87,-1 3-36,-1 2 37,-1 3-54,0 2 20,-1 2-7,0 0 12,0-1-96,0 1 52,0 0-61,0 2 77,0-1 2,0 1-1,0-2 10,-1 1-50,0-1-30,-1 0 7,0 0-13,0-4 23,1-1 22,-1-2-29,1-2 21,-1-2 10,1-1-15,0-3 11,-2-2 80,1-1 23,1-2 6,-2 1-20,1-2-69,-2 0 1,0-2 1,0 1 134,-2-1-12,-1 0 42,0 0-38,-1-1-22,2-3-30,-1 2 37,0-1-176,0-2 83,-1-1-70,0-1 105,2 0-29,-1-3 17,1-2-36,0-4 37,0-3-12,3-2 7,0-2-26,2-2-133,0 2 11,1-3-39,2-2 72,0 2 4,4-2 35,4 0-47,1-2 54,1 2 12,2 0-14,-1 1 10,1 3 89,1 3 28,-1 1 0,1 3-17,0 5-94,0 1 20,0 2-11,1 4 83,-1 3-136,2 6 31,0 3-57,0 4-114,-1 3 56,-1 0-14,1 0-277,0 2 171,-2-4-204,0 2 121,-1-2-231,1-3 54,-2 0-157,0-4 194,2-5 78,-2-2-125,2-5-53,2-7-128,0-7 0,2-5 0</inkml:trace>
  <inkml:trace contextRef="#ctx0" brushRef="#br3">298 1949 9502,'-6'-4'-1311,"4"-1"1311,2-4 548,0 1-97,0-5 379,0 3-263,0-4-145,0 2-60,0-1-70,1 3-40,0 1-34,1 0 15,-1 2-16,0 4 63,0-1 64,-1 2-52,1 8 32,0 2-90,-1 15 41,0 5-58,0 9 38,2 4-83,-2 6-71,1 0-12,0 4-21,1 2-233,0-2 151,0 0-253,0-4 259,0 2-340,-1-3 204,1-4-255,-1-3 181,0-11 105,0-2 55,0-7-64,-1-3-80,1-7-459,0-2-177,1-4-324,0-3 0,2-1 0</inkml:trace>
  <inkml:trace contextRef="#ctx0" brushRef="#br3">291 3632 11748,'4'30'755,"-3"-5"-343,-1 10-171,-1 5-11,1 2-97,-1 4 33,0 0 19,-1-1-14,1 3 63,-2-3-442,2-1 123,-2-2-297,1 1 209,-1-7-281,0 0 121,1-7-259,0-4 229,0-4-364,1-5 239,1-6-340,-1-4 344,1-3 0,-1-1 1</inkml:trace>
  <inkml:trace contextRef="#ctx0" brushRef="#br3">638 3761 8519,'7'0'225,"-4"0"-171,-1-2 7,0 0-5,1-1 1,0-1-1,-1-1 7,1-1 143,-2-1 59,2 0 145,-2 0-127,1 2 144,-1-4-165,1 4 147,-1-2-116,0 0-12,0 2-62,0 0-1,0-1-91,-1 3 53,0-1-53,0 2 277,0 1-122,-1-1-103,-2 4-205,-4-1-163,-1 7 14,-4 4 121,-1 4 32,-1 5 59,-1 3 21,-1 1 126,0 3-11,2 0 36,0 2 92,0 0-71,4-2 22,2 2-41,3-6-76,1 1-17,2-4 88,1-2-64,4-3 181,3-2-192,5-5 102,6-4-221,2-1 5,4-6-19,2 0-334,1-5 70,1-4-200,-1-4 186,0-1-362,-2-2 152,-2 1-299,-2-1 292,-3 1 141,-3-1-21,-2 1-164,-3 2-77,-2 0-155,-3 1 0,0-2 1</inkml:trace>
  <inkml:trace contextRef="#ctx0" brushRef="#br3">604 5135 10813,'-1'-26'558,"0"15"-628,-1 1 204,0 1-58,0 2 58,-1-2 0,0 2-130,-1 2 175,1-2-99,-1 5 138,0-3-16,0 5 16,0-2-22,-1 0 0,0 2-104,-1 0-8,-1 2-95,-1 1 200,1 5-60,0 0 146,0 3-111,1-2-122,1 1 84,1-1-89,-1 1-22,3 1 96,1 1-107,1-1 147,2 1-17,3 0 15,2-1-26,4 1 8,2 0-106,4 1-6,-1 1-47,3 0-379,-1 2 133,0 1-253,-1 1 174,-1 3 49,-3 0 19,-1 3-30,-3 1 207,-2 0-31,-2 1 98,-2-1-66,-2-3 287,-2-1-61,-1-1 267,-5-4-286,0-1-26,-3-4-158,0-1 82,-2-4 385,2-1-1,0-2 239,0-1-203,-1-2-17,2-2-45,1-5 2,1-7-167,1-5-72,3-6-74,-1-6 34,3-2-116,1-3 28,1-4-83,4 5 44,1-7-180,1 7 38,2 0-111,0 6-30,0 3 131,-2 5-174,-1 2 227,-1 3-524,-1 4 250,0 3-385,-2 2-275,-1 3 452,0 1-397,-1 1 520,0-1 0,0-3 1</inkml:trace>
  <inkml:trace contextRef="#ctx0" brushRef="#br3">246 5137 10413,'0'-11'875,"0"8"-480,0 1-154,1 0 47,0 2-76,1 4 4,0 6-13,0 8-86,1 8-22,-1 8 16,2 4-168,-1 8 132,0-1-173,0 3 159,1-3-413,-1 1 166,0-2-288,1-5 181,-1-4 220,0-5-4,0-2 65,0-6-358,0-2-153,1-4-342,0-2-1,1 0 1</inkml:trace>
  <inkml:trace contextRef="#ctx0" brushRef="#br3">729 2174 12976,'0'7'0,"0"0"0,-1 0 0,1 0 0,-1 2 0,0-2 0,0 0 0,0 0 0,-1 0 0,1 0 0,-1 0 0,0 0 0,0 0 0,0-2 0,0 2 0,-1-2 0,1 2 0,-1-1 0,0-1 0,0 0 0,-1 0 0,1 1 0,-1-1 0,1-2 0,0 3 0,-1-3 0,0 1 0,0-1 0,1 1 0,-1-1 0,-1-1 0,1 1 0,0-1 0,-1 0 0,1 0 0,0 0 0,0-2 0,0 1 0,-1-1 0,1 0 0,-1 0 0,0 0 0,1-1 0,0 1 0,0-2 0,0 0 0,-1 0 0,1 0 0,0-1 0,-1 1 0,1-1 0,1-1 0,-1 1 0,0-1 0,0 1 0,1-3 0,0 3 0,-1-2 0,1-1 0,0 1 0,-1 0 0,1 0 0,0-1 0,1-1 0,-1 2 0,1-2 0,0 2 0,0-2 0,0 0 0,0 0 0,1 0 0,-1 0 0,1 0 0,0 0 0,0 0 0,0-2 0,1 2 0,-1 0 0,1 0 0,0 0 0,0-2 0,0 2 0,1 0 0,-1 0 0,1-2 0,0 2 0,0 0 0,0 0 0,1 0 0,-1 0 0,1 0 0,0 0 0,0 0 0,0 2 0,0-2 0,1 1 0,-1-1 0,1 2 0,0 0 0,1 0 0,-1-1 0,0 1 0,1 0 0,-1 1 0,0-1 0,1 1 0,0 1 0,0-1 0,-1 1 0,1-1 0,1 3 0,-1-3 0,0 2 0,1 1 0,-1-1 0,0 0 0,0 2 0,0-2 0,1 2 0,0 0 0,-1 0 0,1 0 0,-1 2 0,0-2 0,0 2 0,0 0 0,1-1 0,-1 1 0,0 2 0,1-3 0,-1 3 0,-1-1 0,1 1 0,0-1 0,0 1 0,-1 1 0,0-1 0,1 1 0,-1 0 0,1 1 0,-1-1 0,0 0 0,0 0 0,-1 2 0,1-1 0,-1 1 0,0-2 0,0 2 0,0 0 0,0 0 0,-1 0 0,1 0 0,-1 0 0,0 0 0,0 0 0,0 2 0,-1-2 0,1 0 0,-1 0 0,0 2 0</inkml:trace>
  <inkml:trace contextRef="#ctx0" brushRef="#br3">6009 386 10813,'-7'0'-455,"5"0"531,0 0 224,1 0-91,-1 0 48,1 0-35,0 0 38,0 0-48,0 0 1,0 0 0,0-2 23,0 0 123,0-1 52,1-1-11,0 1-53,0-1-281,0-1 48,2 1-147,0-1-18,2 0 34,2 0-99,2-1 162,0 1-51,1 2 3,1-1 40,2 0-291,0 4 176,0-1-206,1 1 132,0 0 37,-1 0 64,2 1-58,-2-1-37,-1 4-56,-2 1-70,1 1 68,-4 2 206,-1 1 74,-2 3 57,-1-1-45,-3 5-18,-1-2 45,-3 2 2,-3-1 187,-3 1-167,-1 2 224,0-3-197,-1 1 78,1-2-162,1 0 151,2-3-265,-1-1 89,4-1-211,0-4 131,2 1-108,1-3 38,2-1-8,0 0-13,2 0 179,1-2-69,4 0 54,2-2-71,1 2 27,5-4-46,-2 1 36,1-1 18,1 2-5,0 2 39,-1-1-15,0 2 79,-1-1-49,-3 6 52,0-1 74,-3 6-23,-3-1 135,0 6-140,-2-2 218,-2 2-146,-1 0 124,-4 1-152,-3-1-78,-2 0-21,-1-2-10,-3 0-7,1-2-21,-1-1 49,-2-1-59,1-1-53,0-2-13,0-2-71,2-1-163,-1-3-3,4-1-173,0 2 105,1-2-739,2 0 261,1-2-552,3 1 567,1-3 151,1 1 123,2-3 28,2 1 6,2-5 28,5-3-1,3-2 1</inkml:trace>
  <inkml:trace contextRef="#ctx0" brushRef="#br3">6442 373 10813,'0'-15'-66,"0"6"840,0 5-218,0-1-155,-1 2-51,1 1-88,-3 0-84,1 0 60,-1 1-63,0 1 82,-3 0-18,0 1 11,-2 5-14,0 2 43,-4 6-12,1 4 14,-1 3-20,0 0-67,0 5-34,2-1-50,1 0-24,0 1 8,3-3-3,1 1-5,3-4 7,1-1-32,1-3-14,2-2 3,1-4-103,5-1 56,3-5-74,3-1 36,3-3-492,3-3-180,0-3-242,3-4-777,0-6 840,1-2-611,1-3 769,1-3 0,2-3 0</inkml:trace>
  <inkml:trace contextRef="#ctx0" brushRef="#br3">6416 1923 10813,'2'-26'-531,"-1"16"1201,-1 3-257,1 1-3,-1 1-150,0 1 21,-1 1-28,0 3-1,-1 0 1,-2 0 28,0 0-446,0 0 105,-3 3-313,2 3 214,-1 1 189,2 2 34,-1 3 82,2-2 42,1 3-52,1-3 31,1 4-49,3-1 5,0 1-5,6-2 1,1 2 108,5 0-125,0 0 142,1 2-154,0 0-14,-2-1 43,1 3-59,-3-1 81,-1 1 9,-1 0-9,-3-3-9,-2 1 126,-3-2-109,-1 0 100,-2-1-160,-3-1-14,-4-3-31,-2-1-2,-2-2 43,0-3-42,-1 1 55,1-3-57,1-4 28,1-1-11,0-8 17,2-2-13,3-7-133,1-2 19,2-1-99,2-4-138,3-1-66,2 0-84,3 1 11,5-2 144,0 3-9,2-1 105,-1 5-460,1-1-139,-1 1-268,0 2 83,-2 2 306,-1 3 169,1-2 44,-1 1-1,-1-3 1</inkml:trace>
  <inkml:trace contextRef="#ctx0" brushRef="#br3">6076 1950 10018,'-16'-2'-795,"10"0"795,1 0 357,0 1-54,1 1 323,0-2-286,1 2-44,1-2-121,1 2 181,0 0-137,2 0 132,1 0-131,3-3-96,3 1 86,2-3-100,1 1-93,1-3-27,1 2-16,0 0 25,0-1 120,0 3-4,0-1 1,-2 3-196,1 1 39,-3 0-194,-1 0 185,-2 1-45,-1 1 132,-1 5-112,-2 2 22,0 3 80,-4 4 36,0 0 65,-2 0 60,-2-1-62,-3 1 4,0 0-4,-2-2-103,0 0 39,2-3-28,-1-1 45,1 1-17,2-4 35,1 0-26,2-2-39,1 0 22,2-1-40,0-3-69,1 1-59,2 0 2,2 0-10,4-2 105,3-2 8,2 2-15,1-4 19,2 3-116,0-3 80,0 2-85,1 1 120,-3 1 2,0 0-1,-3 0 1,-1 1 136,-3 3-102,-1 3 104,-1 2-136,-3 3 319,-2 2-72,-2 2 216,-4 0 7,-3-2-122,-4 3 100,-3-3-209,-1 2-113,-1 0-92,-3-2-19,3-2-230,-3 1 31,4-1-128,-2-2 98,3-3 205,-1 0 26,4-1 30,1-1 44,2-3-1201,2-1 293,4-1-858,0-1 379,3-1 596,2-5-58,3-4 484,3-4 0,4-3 0</inkml:trace>
  <inkml:trace contextRef="#ctx0" brushRef="#br3">6378 3549 10813,'0'-21'189,"0"14"26,0 2 104,0-1-42,0 3-1,0 1-78,-1 4 57,-1 0-99,-1 6 16,-1 3-13,-1 6-101,-1-1 63,2 4-84,1 1 108,0-2 11,1 0-10,1 0-25,1 1 8,0-6-244,1 2 76,1-4-190,3 0-128,1-3 86,4-2-114,0-5 115,1 1-293,2-3 53,-1 0-186,1-1-76,1-3 278,-1-1-49,-1-4 274,-1-5 190,1-2-1,-1-3 1</inkml:trace>
  <inkml:trace contextRef="#ctx0" brushRef="#br3">6514 3566 10813,'-14'-19'420,"7"10"-4,1 4 3,-1 0-1,2 3-31,1 0-96,1 2-22,0 6 23,1-1-30,1 11-127,1 3-31,-1 6 29,1 4-225,0 3 195,0 1-238,1 2 210,-1 4-307,1-4 194,0 4-270,0-2-541,0 1 228,0-3-472,-1 0 397,0-3 146,-1-4-27,0-5-1,-1 0 1</inkml:trace>
  <inkml:trace contextRef="#ctx0" brushRef="#br3">6102 3616 10813,'-11'0'-469,"6"0"456,-1 0 36,2 0 121,0 0 15,0 0-68,0 0-21,1 0-64,0 0 37,1 0 43,0 0 606,1 0-542,2-2 519,2 2-592,4-4 38,0 3-2,3-5 26,1 1-18,-1 0-77,1 0-118,1 1-39,-1 1-53,0-1 64,0 4 79,0-2-15,-3 2 95,0 0-156,-1 0 109,-1 2-128,-1 0 221,-2 1-88,-1 4 83,0 0-98,-2 4 97,-1 1 20,-1 2 11,-3-2-6,-1 4-92,-2 0 30,0 2-21,-1-3-10,-1 1 6,2 0 2,0-2 18,1-2-73,1-1-37,1-2-4,2-4-66,0 0 56,2-1-8,1-3-10,3 1 94,-1 0-52,4-2 39,2 0 42,2 0-43,2-2 65,2 0-83,-1 1 28,1-1-5,-2 2 6,0 0-7,-1 0 25,0 3-19,-3 3 24,-1 2 87,-3 5 38,-1 4 0,-1 1-21,-3 1 49,-1 4-22,-4 0 138,-3 0-122,-3-1 156,-2 0-88,-1-1 157,-1-4-268,1-3 57,0-2-145,-1-3 96,2 0 18,0-4-37,0-1-19,3-2-802,0-2 94,1 0-470,1-2 431,3-3-354,1-4 267,2-2-420,1-1 468,1-2 235,2-2 133,2-1 117,3-3-1,3-1 1</inkml:trace>
  <inkml:trace contextRef="#ctx0" brushRef="#br3">12157 641 10813,'-18'0'509,"13"0"-189,1 2 55,2 1-113,0 3 67,0 6-21,1 4 29,0 10-46,0 4-232,1 7 50,-1 1-178,1 5-65,-1 0 73,1 0-137,0-1 254,0 0-645,0-2 283,1-1-705,-1-2 286,1 0-103,0-4 0,2 2 0</inkml:trace>
  <inkml:trace contextRef="#ctx0" brushRef="#br3">11795 838 10813,'-8'0'1376,"7"0"-1078,1-2 373,2-1-323,3-6 164,1-4-285,3-1-2,2-1-195,3-3 131,-1 2-447,1 0 192,1 2-270,-2 2-50,0 2 242,0 1-227,-3 4 190,-1-1 49,-1 5 105,-1-1-135,-1 2-424,-2 0 37,-1 3-403,-1 4 328,-1 4 0,0 5 0</inkml:trace>
  <inkml:trace contextRef="#ctx0" brushRef="#br3">12046 683 10366,'-9'0'1544,"4"4"-1183,0 1-189,0 7-50,0 2 21,-1 8 1,1-1-111,-1 3 49,2-1-179,0 2-173,1-3 121,1 1-159,2-4 190,0-1 95,1-4-29,2-2 78,1-5-354,2-1 3,2-3-201,2-1 75,2-6-35,1-1 114,-1-5-145,4-4 257,-4-4 34,2-3 128,0-2 0,0-3 0</inkml:trace>
  <inkml:trace contextRef="#ctx0" brushRef="#br3">11835 787 10813,'5'-14'-205,"-4"5"436,0 4 111,-1-2-72,0 3 21,0-3 0,0 4-21,0-3 21,0 3-71,-1-1 32,0 3-32,-1-3-129,0 4 27,-3 0-153,0 0 167,0 0-254,-2 4 155,1 3-198,-1 3-46,0 4 117,-2 4-187,2 1 243,-1 2-59,1 2 105,0 0-12,0-2-144,1 2 97,2-7-77,0 3 59,2-7 87,0 0-45,1-3 44,1 0-31,0-4 77,1 1-55,1-5 66,1 1 59,3 0 38,2-2 13,1 0-36,1 0-81,-1-2-14,2-3 23,0 1-19,0-1 8,-1 0-10,2 3 40,-3-2-167,0 4 118,-1 0-118,-1 0 130,0 6-97,-2 1 66,-1 5-88,-1 4 235,-1 5-116,-2 0 111,1 0-150,-2 2 153,0-2-101,-2 0 113,-2-2-119,-1 1 55,-2-5-30,0 1 41,0-4-105,-1-1 34,-1 0-18,0-4 40,-2-2-234,0-2 44,-2 1-222,0-4-195,1 2 101,-1-4-161,2 0 159,3-1-201,-1-4 30,3 0-129,1 0 191,2 1-15,1-1 239,2 2-74,0-4 270,1 0-1,0-3 1</inkml:trace>
  <inkml:trace contextRef="#ctx0" brushRef="#br3">11795 2425 8232,'-1'-21'3573,"1"8"-3144,1-2-57,1-1 0,3-5 26,1 1 30,3-2-231,0-1-41,3 2-188,-2 0 181,1 3-327,-1 2 201,2 2-243,-1 2 212,-1 3-464,2 2 107,-3 4-312,0-1 301,-2 4 152,1 0-19,-1 2 117,-2 1-352,-1 6 48,0 5-340,-1 2 0,0 3 1</inkml:trace>
  <inkml:trace contextRef="#ctx0" brushRef="#br3">12053 2360 11005,'-10'0'764,"5"2"-718,0 1-99,-1 4 82,-1 4-5,2 1 16,-1 2 9,2 2-29,-1 3 2,2 0-30,0 4 147,2 0-100,0 0 64,1-2-71,1-4 66,1 1-48,2-4 40,1-3 103,1-3-79,0-2 97,2-3 42,0-1-47,-1 0 152,1-4-143,-2-3 20,1-8-79,-1-3 48,0-5-28,-1-3 15,-2-1 21,1-1-35,-2 0-164,-1-1 31,0 3-185,-2-3 81,0 5-382,-3-1 104,-1 3-220,-2 3-144,-2 3 195,0 2-203,-1 5 253,0 1-383,-1 4 364,0 2-388,0 6 477,-2 4 0,0 4 0</inkml:trace>
  <inkml:trace contextRef="#ctx0" brushRef="#br3">11827 2309 9615,'-4'-4'117,"2"3"-187,-1 1 97,0 1-133,-1 1 65,-1 3 42,0 6-51,0 1 67,-2 2-39,1 2 20,-1 2-26,1-1 22,1-1 14,0 1-22,0-1 21,0-3-30,2 1 21,1-2-23,0-2 24,1-1 17,0-2-11,1-2 16,0-1 119,0 0-98,0-1 105,0-1-130,1 0 114,1-1 38,1-1 3,1 0-7,2 0-123,0 0 37,2 0-29,1 0 273,1-1-71,2 1 267,0-2-255,1 2 33,2-2-161,0 2 47,0 2-135,-1 0 12,0 3-36,-1 4 46,-2 3-27,-2 2-29,-1 5-11,-3 1 6,1 2 99,-4 1-25,-1 2 9,-1 1-34,-2-1 21,-3-1-40,-2-1 31,-3 0-137,-1-2 103,-2-4-92,-2-1 32,0-2-19,-4-5-7,2-2 21,-4-3-84,3-6 28,-3 0-142,2-5-201,1-5 95,2-2-166,3-4 179,0 1 106,2-1 46,2-1-24,2 1-163,0 1-115,4 1-77,1 0 2,2 0 306,0 4 26,3-2 213,2 0 0,3 0 0</inkml:trace>
  <inkml:trace contextRef="#ctx0" brushRef="#br3">11916 3771 11521,'-2'44'851,"0"-14"-689,-2 5-4,1 7-103,0 5 42,-1 6-160,0-2-86,-1 2 93,2-4-158,-1 0 230,0-2-393,1-4 177,2-3-280,0-9 210,0-2-259,1-8 106,-1-4-211,1-6 256,0-6 118,1-9 48,1-3 0,1-8 0</inkml:trace>
  <inkml:trace contextRef="#ctx0" brushRef="#br3">12088 3897 8216,'-6'-7'3235,"3"6"-2775,0-1-64,1 2-123,-1-2-8,-2 2 37,0 2-110,-1 1 3,-2 8-30,-1 5 20,-2 7-34,1 5 0,-1 2-22,0 5 51,0 2-47,2-1-61,3 1 1,1-3-166,2-3 161,1-6-182,3-2 165,1-8-38,3-1 127,4-7-61,5-3-143,0-4-196,2-7-57,2-7-40,1-4-305,0-6 157,0-1-262,1-3 283,-2 0-44,1 0-24,-2 0-191,-1 0-1,1 0 1</inkml:trace>
  <inkml:trace contextRef="#ctx0" brushRef="#br3">11777 3917 8847,'2'-7'108,"-1"3"524,-1 1 551,-1-3-495,0 3-221,0 1-150,0 0-55,0 1-140,-1 1 134,1 0-127,-1 0-77,0 0 20,-1 5-213,0 4 217,0 5-131,-1 3 110,0 6-147,1 0 87,1 3-76,0-1 1,0 1 41,1-3-210,1 0 177,0-4-216,2-1 198,1-4-112,1 0 79,4-5-40,-2-2 42,3-2-102,-1-2 58,3-3-204,-2-3-83,2-4 40,-1-4-130,2-4 228,-1-3 30,0-5 113,1 0 0,1-1 0</inkml:trace>
  <inkml:trace contextRef="#ctx0" brushRef="#br3">12019 5300 10813,'-8'16'-1997,"4"-11"2236,0 0-123,0 1 125,0-5 33,0 3 46,-1-2-39,1 1-155,0 1 31,0-1-54,1 2 61,-2 2 24,1 2-21,0 0 21,0 2-19,-1-1 0,2 1-1,1-1 129,0-1-43,1 1 62,0-1-92,2 0 38,0 0 19,2 0 31,4-1-20,1-1-143,3 0 56,1 2-70,1 0-131,1 0 62,0 3-209,0 0 223,-2 2-331,0 2 174,-1 2-232,-3 5 69,-2-1 99,-2 5-136,-2 3 188,-2-2-209,-2 1 174,-3 0-239,-3-3 198,-2-3-4,-1-4 100,0-5-9,0-5 270,0-2-96,1-9 290,1-3-268,2-13 235,2-6-166,0-13 230,3-5-210,3-7-34,1-2-76,6-2-18,0 2-24,4-3 26,0 4 15,3 1 25,-2 4-237,1 4 21,-2 3-257,-2 6-141,-2 6 84,-1 5-124,-2 8 199,-2 3-362,-2 5 112,-1 1-274,-2 4 313,-1 0 147,-5 4 57,1 3-1,-3 0 1</inkml:trace>
  <inkml:trace contextRef="#ctx0" brushRef="#br3">11861 5376 11116,'-5'31'927,"2"-12"-769,2 6-96,-2 3 25,1 5 18,0 6 8,-1 3-61,1 2 38,-2 2-159,1-2 160,-1 1-284,1-4 136,0-3-213,2-4-60,-1-3 157,2-6-171,0-4 146,0-7-386,0-5 194,0-2-333,1-16 297,2-3-1,1-15 1</inkml:trace>
  <inkml:trace contextRef="#ctx0" brushRef="#br3">11752 5558 10813,'0'-30'-922,"0"20"1036,2-1 190,-1 4-82,0-3-28,0 3 9,1 0-33,0 3 139,-1 1 249,0-1-166,-1 6 146,-1 3-294,-2 7-18,-1 6 58,-3 8-50,1 1-490,0 4 73,1-1-337,1 2 256,2-4 120,0 0 100,2-5 1,0-1 20,1-4-62,1-4 18,2-3-17,1-3-17,3-2-66,0-5 20,2 1-318,-1-4 212,0-3-238,0-4 179,1-5-256,-1-5 258,-1 0-235,1-6 338,-2-1 0,2-2 1</inkml:trace>
  <inkml:trace contextRef="#ctx0" brushRef="#br0">12227 6702 8770,'-6'0'-102,"4"0"107,1 0-26,-1 0 30,1 0 73,0 0 37,0 0 81,0 0 124,0 0-147,1-2 28,0 0-175,1 0-61,1 1-109,4 1 59,1 0-69,2 0-84,0 0 49,2 0-194,1 0 196,-1 0 35,0 0 114,2-4 20,0-3 0,-1-2 0</inkml:trace>
  <inkml:trace contextRef="#ctx0" brushRef="#br3">11823 7211 10813,'-3'5'1470,"0"12"-1199,0 10-20,-1 10-291,0 5 133,0 3-182,-1 6 115,0 0-166,0-3 166,0 3-248,2-4 131,0 0-249,1-5 46,1-3 82,0-6-55,1-4 101,0-7-344,0-4 101,1-8-241,0-3 279,2-5 75,3-9 75,0-7 0,3-7 1</inkml:trace>
  <inkml:trace contextRef="#ctx0" brushRef="#br3">11998 7288 10813,'-1'-14'679,"-1"9"-388,0 1-21,0 2 21,0 1-29,-1 2 108,2 6 26,-1 7 30,0 9-90,0 7-241,0 7-13,0 5-123,0 0-296,0 6 140,1-1-237,-1 0 261,1-1-421,0-2 156,0-5-299,1-4-206,0-7 515,0-4-400,-1-6 505,0-2-1,-2-2 1</inkml:trace>
  <inkml:trace contextRef="#ctx0" brushRef="#br3">11917 7284 10415,'-11'6'582,"6"-1"-218,1 2-185,1 2 9,-1 0-22,2 3 43,-1 0 53,1 4 0,1 1 0,0 3-88,0-1-165,1 2-19,0 0-118,0-2-124,0 1 96,1-4-95,1-2 86,2-2-154,1-3-8,0-1-99,1-2-198,2-3 197,-1-1-230,0-4 298,1-1 102,0-10 83,-1-2-1,3-6 1</inkml:trace>
  <inkml:trace contextRef="#ctx0" brushRef="#br3">11744 7327 10813,'0'-20'219,"0"15"-62,-1 1 20,1 3-20,-2 1 28,1 0 0,-1 1-165,0 3 25,-1 5-241,0 8 54,0 4 80,0 7-59,0 1 174,0 0 4,1 1 82,1 0 0,0-2-124,1-2-77,0-4-136,0-3 41,2-5-13,1-2 132,2-5-9,1-2 50,2-3-127,0-2-44,1-5-2,0-4-302,0-5 204,0-3-223,0-4 171,-1-1 75,0-2 4,0-1 0,-1-5 1</inkml:trace>
  <inkml:trace contextRef="#ctx0" brushRef="#br3">11779 8544 10745,'-4'4'784,"3"-3"-383,-1-1-241,1 2 68,1 3-164,-1 8-93,0 4 213,0 4-106,-1 7 123,-1 4-159,0 5-35,0 3-47,-1 4 64,1 2-60,0 3 136,-1-2-148,0 2-76,1-1 27,-1-1-175,0-5 189,1-5-271,0-5 140,1-4-192,2-9-213,-1-1 174,1-8-227,1-3 274,0-3 101,2-11 66,3-6 0,2-6 0</inkml:trace>
  <inkml:trace contextRef="#ctx0" brushRef="#br3">11694 8562 9424,'-7'0'1308,"4"0"-1315,2 0 143,-2 0 38,1 0 56,-2 1-1,1 5-190,0 1 10,-2 3-193,1 2 169,-1 4 34,-1 2 94,1 1 16,-1 4-9,0 0-65,2 1 25,0 1-44,2-1-68,0 1-6,1-2 6,1-4 14,1-1-17,1-4-43,2-2-12,3-3-78,2-2 77,1-2-27,0-3 33,1 0-196,2-2 75,-1-4-247,-1-5 201,1-1-306,0-4 160,-1-2-207,0-3 186,0 1 77,-1-5-1,1 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7:12:11.799"/>
    </inkml:context>
    <inkml:brush xml:id="br0">
      <inkml:brushProperty name="width" value="0.075" units="cm"/>
      <inkml:brushProperty name="height" value="0.075" units="cm"/>
    </inkml:brush>
    <inkml:brush xml:id="br1">
      <inkml:brushProperty name="width" value="0.0375" units="cm"/>
      <inkml:brushProperty name="height" value="0.0375" units="cm"/>
      <inkml:brushProperty name="color" value="#333333"/>
    </inkml:brush>
    <inkml:context xml:id="ctx1">
      <inkml:inkSource xml:id="inkSrc23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8-06-05T17:12:11.822"/>
    </inkml:context>
    <inkml:brush xml:id="br2">
      <inkml:brushProperty name="width" value="0.05" units="cm"/>
      <inkml:brushProperty name="height" value="0.05" units="cm"/>
    </inkml:brush>
    <inkml:brush xml:id="br3">
      <inkml:brushProperty name="width" value="0.0375" units="cm"/>
      <inkml:brushProperty name="height" value="0.0375" units="cm"/>
      <inkml:brushProperty name="color" value="#FFC114"/>
    </inkml:brush>
  </inkml:definitions>
  <inkml:trace contextRef="#ctx0" brushRef="#br0">1788 62 8199,'-1'-17'1277,"0"10"-946,0 0-24,0 2-159,-1-1 0,1 1 124,-1 1-177,1 0 170,0 2-182,0 0 2,1 1 65,-1 0-54,-1 1-99,-1 0 51,-2 2-188,-1 1 97,-2 3 29,-1 2 55,-1 1-7,-1 2 42,-1 2-57,0 0 37,-1 4 77,1 0-47,-1 2 61,0 1-81,1 2 6,0 1-7,0 1 31,2 2 50,0-1-102,1 1 88,2-1-112,1 0-77,1-3 106,0-1-106,1-4 123,1-2 11,0-1-20,-1-3 9,2-1-118,-1-2-27,1-1-127,0-2 104,1 0-78,0-1 91,1-2-25,0 1-14,0-2 222,0 0-123,-1 0 122,1 1-15,-2-1-81,0 1 92,0 0-97,0 1 24,0-1-1,0 1 12,-1 0-31,1 0 9,0-1-2,0 0 16,1-1-60,0 1 45,0-1-67,0 0 57,0 0-5,0 0-109,1-1 10,-1 1-27,1 0 59,0 0 56,-1 0 12,1 0-25,0 0 25,0 0-22,0 0 26,0 0-11,0 0 0,0 0 36,0 0-21,0 0 39,0 0-35,0 1 11,0-1-18,0 0 77,0 1-55,0 0 60,0 0-63,0 1-7,0-1 15,0 1-14,0-1 5,0 1-4,0-2 5,0 2-1,0-2 33,0 2-25,0-2 27,0 1-32,-1-1 6,0 1-5,0-1 28,0 1 215,1-1-220,-1-2 203,2-1-279,1-5 69,1 2-59,1-3 41,1 2-46,0-1 19,0 1 24,0-1-31,1 1 34,0 0-26,1 0 17,-1 1-23,3 0 22,-1 0-11,2-1 8,0 1-4,3 0 95,0-1-62,2 0 65,2 1-81,1 0 110,2 0-74,0 2 81,3 1 14,1 0-88,0 2 104,3 0-112,0 2 64,1 1-37,2 3 36,1 2-38,1 2-96,0 3 76,1 2-74,-1 3 23,0 3 44,-2 4-51,0 5 70,-4 3-160,-2 4 114,-4 0-136,-3 2 78,-4 0 33,-4 1-41,-3 0 43,-2-1 172,-4 0-53,-3-5 150,-3 1-151,-6-5 242,-3-1-125,-4-2 231,-4-1-211,-4-1-46,-2-2-83,-5 0-9,-3-2 20,-4 0-30,-2-2 6,-3-1-107,-4-2 27,-1-2-55,-4-1 56,-1-2-61,-1-1 34,-1 0-66,2-1 52,0-1-118,1 0 2,2-1-100,3-2-334,3-1 137,3-2-223,4 0 211,4-3-6,4-1 58,4-3-59,5-1 88,3-3-26,4 0 55,4-1-138,4-1-112,4 1-27,4-1-105,3 2 340,5-1 51,6 0 203,3-2 0,3 0 1</inkml:trace>
  <inkml:trace contextRef="#ctx0" brushRef="#br0" timeOffset="1">2494 158 9502,'-1'-15'-189,"1"9"1127,-1 1-276,1 1-318,-1 0-76,1 2-102,0-1-160,0 1 309,0 1-442,0 2 268,0 3-320,1 3 233,0 4 8,2 5 137,0 3-69,0 3 31,2 6-162,1 1 98,1 7 27,2 3 9,0 6 103,2 0-123,0 6-206,1-2 48,1 5-185,-1-2 219,0 2-109,-1-3 76,-1-3-52,-2-4-251,-1-5 137,-3-3-170,1-6 60,-3-4 59,-1-5-109,0-4 134,-1-4-269,0-4 205,0-3-260,0-3 284,0-4 14,-1-5 163,0-6-1,-1-4 1</inkml:trace>
  <inkml:trace contextRef="#ctx0" brushRef="#br0" timeOffset="2">4390 207 10813,'0'-14'-321,"0"10"490,0 0 48,0 3 52,0-1-5,-1 3 6,1 1-117,-2 5 72,0 4-58,0 4 79,1 4-52,1 2 21,-1 3-54,2 2 177,0 6 53,2 3-15,3 4-31,1 4-128,1-1 0,0 4 10,0-2-236,-1 1 41,0-1-224,-1-4 241,0 0-256,-1-4 193,0-3-185,0-6 135,0-4-65,-1-5 36,0-4-172,-1-4 305,-1-4-27,-1-2 64,0-6-101,0-2-186,-1-8 66,0 0-66,-1-5 163,1 1-49,-2 0 72,0-1 37,-1 0-22,1 1 76,-1 0-86,1 2 46,-1 0-63,1 2-6,-1-1 61,-1 2-58,1-1 54,-1 1-69,0 1 5,-2-1 10,1 1-1,0 0 33,-1-1 1,2 1-4,0-1 7,0 1 63,2-1-53,0 1 52,1-1-72,1-1 90,1 1-65,1 0 71,2 1 23,3-1 37,4 0 15,1 0-27,4 0 55,-1 0 29,4 0 35,0 1 86,2 0-201,2 2 81,0 1-90,1 1-191,0 3 62,0 0-157,-1 3 166,-1-1 26,-1 3 71,-2 0-2,-1 3-374,-4 1 81,-1 3-272,-3 0 185,-2-1 213,-4 2-31,-1 0 95,-1 1 226,-4 0-98,-2 0 272,-5 0-253,-3 0 125,-6 2-139,-3 0 146,-3 1-99,-3 0 7,-1 2-60,0-1 8,-2 1-21,4 0-20,0 1 2,4 0-29,2-1-26,5-1 13,3 0-21,4-1 38,3 1-37,6-1-4,4 0-15,8 0 10,6 0 25,10-1 10,6-1-50,7 0-146,5-2-5,5-1-77,3-3 105,0 1 47,1-3 18,-5 1 22,-3-1-497,-5-1-5,-3-1-367,-4 0 46,-4 0 222,-4 0-51,-5 0 255,-4-1-214,-3 1 191,-4-1-245,-3 1 268,-2 1-140,-2 1 204,-1 1 50,0 0 134,1 2 177,1 1 0,2 0 0</inkml:trace>
  <inkml:trace contextRef="#ctx0" brushRef="#br0" timeOffset="3">3295 692 10813,'13'-3'-2266,"-5"0"2087,-3 0 35,1-1 144,-2 0 53,0 0-36,-1 0 41,0-1-50,-1 1 134,-1-1 35,-1 0 11,0 0-29,0 0-122,0-1 4,0 1-3,0-1 237,0 1-51,-1 0 236,-1 1-152,-1 0-25,0-1-87,-2 1-17,0-1-41,0 0 64,-2 0-49,0 0-39,0 0-78,-1 1 10,-1 0 0,-1 1-56,0 1 102,-1 1-107,-1 0 132,0 1-55,-1 0 30,-1 0-53,1 1-1,-2 3 34,0 2-48,0 2 61,-1 3 21,2 2-21,-2 2 26,1 2-78,0 2 32,2 3-31,1 1 40,2 2-54,3 1 39,3 0-33,2 1 45,3 0 90,3-1-70,5-1 64,4-2 3,4-3-53,3-3 58,3-3-78,1-2-76,1-4 53,1-3-48,-1-1-7,-1-3-24,-2-2-1,-3-2 18,-2-4-96,-3-3 37,-2-4-150,-2-2 135,-3-2-99,-3-3 135,-2 1-81,-1-3 77,-2 1 26,-1-2-74,-4 1 53,0-1-14,-2 1 22,-1 3 9,2 2 151,0 3-41,2 4 158,1 3-148,2 3-29,0 1-62,1 6 14,1 2 114,1 9-57,1 1 65,2 6-32,3 1-50,2 3 59,3 3-66,2 1-90,2 2 64,3 1-69,1 0 97,2 1-573,3-2 130,1-1-393,2-2-239,-1-4 276,0-2-233,-2-5 351,-2-3 229,-3-4-1,1-1 1</inkml:trace>
  <inkml:trace contextRef="#ctx0" brushRef="#br0" timeOffset="4">2415 755 10813,'-20'5'-2449,"9"-4"2305,0-1 144,1 0 765,2 0-133,1-1 523,1-1-579,2 1-164,1-1-200,2 1 50,0-1-139,3 1-33,1-2 7,4 0 13,3-2 107,3 0-7,6-3-25,2 0-82,6-2-5,3 1-49,3-2 53,3 2-101,3 0-21,1 1-30,4 0 60,-1 0-168,1 1 86,-4 1-287,-1 1-113,-3 0 85,-4 1-108,-5 2 188,-5 0-278,-7 2 87,-4-1-217,-5 2 292,-4 0 134,-4 2 86,-4 2 0,-4 2 1</inkml:trace>
  <inkml:trace contextRef="#ctx0" brushRef="#br0" timeOffset="5">3888 758 10813,'8'-10'-1189,"-5"4"1241,0-2 130,1 1 216,-1-1-25,1 0 91,-1 0-121,1 0-228,-1 2-8,-1 0-32,0 0 47,0 2 22,-1 0 46,0 0-54,-1 1 86,1 0-17,-1 0 22,-1 0-25,0 1-143,-2 0-39,-2 1-14,-1 0 28,-3 1 32,-3 1 62,-1 1-79,-4 5 165,-3 1-44,0 4 38,-4 3-58,1 0 14,-2 3-24,3 1 23,0 1-87,3 1 38,2 2-35,3 0 53,2 1-134,4 0 99,4 1-89,2-2 130,4-1-127,3-3-46,6-1-14,5-4-105,6-3 102,5-3-52,3-3 54,4-1-401,1-3 129,2-2-344,0-2-187,-1-4 219,-2-2-238,-1-3 296,-4-2 138,0-2-11,-5 1 76,0-3-102,-4 1 176,-1-1 46,-3 1 144,-1-1 109,-1 0 0,-1-1 0</inkml:trace>
  <inkml:trace contextRef="#ctx0" brushRef="#br1" timeOffset="6">6475 1228 12076,'18'3'793,"-6"-2"-531,3-2-622,1 0 143,2-1-421,1-1 329,0-1-205,1 0 132,-2 0-243,1 2 220,-3 0 34,0 1-2,-2 0 0,-1 0 0</inkml:trace>
  <inkml:trace contextRef="#ctx0" brushRef="#br1" timeOffset="7">6386 1213 10813,'16'3'-118,"-12"-2"297,-1-1 90,-2 0 23,0 1-303,-1-1-263,1 2-320,-1 0-194,0 2-1,0 0 1</inkml:trace>
  <inkml:trace contextRef="#ctx0" brushRef="#br1" timeOffset="8">6078 1216 10813,'11'1'-371,"-8"-1"-202,-1 0 174,-1 0-344,0 1 411,0-1 128,2 2 204,0 1 0,3 1 0</inkml:trace>
  <inkml:trace contextRef="#ctx0" brushRef="#br1" timeOffset="9">5393 1250 10813,'38'0'127,"-19"-2"21,-1-1 154,1 0-255,-1 0 76,-1 1-224,-3 1 217,-1 1-690,-1 0 244,-1 1-517,0 2 347,1 2 122,0 0 0,1 1 1</inkml:trace>
  <inkml:trace contextRef="#ctx0" brushRef="#br1" timeOffset="10">4667 1306 10813,'25'-5'0,"-14"0"0,-1 0 0,0-2 0,-2 1-44,0 1 131,-1 0-8,-2 2-214,1 0 55,0 1-239,1 2 165,-1 0-231,3 0 95,0 2-188,2 1 192,3 2 80,2 0 0,2 1 1</inkml:trace>
  <inkml:trace contextRef="#ctx0" brushRef="#br1" timeOffset="11">4056 1358 10813,'18'-10'0,"-11"3"155,-1-1-41,0 1 111,0 0-85,0 3-418,0 0 67,1 2-268,0 1 187,3 3 167,1 2-166,2 3 36,3 2-187,1 1 0,3 2 1</inkml:trace>
  <inkml:trace contextRef="#ctx0" brushRef="#br1" timeOffset="12">6802 1337 10813,'-12'4'-594,"8"-3"1090,-1-1-35,3 1 96,-1-1-250,1 0-774,1 0 242,2-1-327,1 0 453,3 0 27,0 0-183,1 0-72,2 0-290,-1-1-1,2-1 1</inkml:trace>
  <inkml:trace contextRef="#ctx0" brushRef="#br1" timeOffset="13">3255 1448 10813,'25'-4'-837,"-13"-1"678,0 0 29,1-2 122,1 1-1,0-1 305,0 2-96,1 0 172,2 1-195,-1 1-80,2 2-7,0 0 8,1 2-372,-1 1-89,4 3-361,0 1 0,2 3 0</inkml:trace>
  <inkml:trace contextRef="#ctx0" brushRef="#br1" timeOffset="14">7002 1401 11325,'-12'12'1560,"7"-7"-964,2-3-210,0 1-200,2 0-74,-1 1-176,2 1 201,-1 1 54,1 1 79,0 0 21,0 2-755,0 0 165,0 2-468,1 0-197,0 0 309,0 0-323,2 0 308,0 1 188,3 0-25,0 0 0,2 2 1</inkml:trace>
  <inkml:trace contextRef="#ctx0" brushRef="#br1" timeOffset="15">2629 1454 10813,'10'-1'-150,"-6"-1"295,0-1 146,0-1-21,1 1 21,2 1-482,-1 1 81,3 1-308,1 2-173,3 1 262,1 4-325,3 1 262,2 3 0,1 1 0</inkml:trace>
  <inkml:trace contextRef="#ctx0" brushRef="#br1" timeOffset="16">2008 1506 10813,'13'-6'68,"-6"4"-247,2 0 139,2 1-231,3 1-194,3 1 175,0 0-264,5 2 257,0 2 0,4 2 0</inkml:trace>
  <inkml:trace contextRef="#ctx0" brushRef="#br1" timeOffset="17">1196 1570 10813,'12'-1'-359,"-5"0"112,2 0-313,2 0 200,4 0-5,3 1-1,3 0 1</inkml:trace>
  <inkml:trace contextRef="#ctx0" brushRef="#br1" timeOffset="18">7080 1567 10813,'-1'17'-2177,"-1"-7"2045,-3 0 118,-1 0 3,-2 1-18,-2 2-57,-1 0-1,0 2 1</inkml:trace>
  <inkml:trace contextRef="#ctx0" brushRef="#br1" timeOffset="19">696 1627 10813,'5'-4'-67,"-4"-1"25,-1 1 186,1 1 54,1 2 71,1 0 23,1 1-702,1 0 125,1 2-450,1 1 90,1 1 354,2 1-171,1 1 266,3-1 0,2 1 0</inkml:trace>
  <inkml:trace contextRef="#ctx0" brushRef="#br1" timeOffset="20">21 1714 10813,'-9'-32'-13,"7"19"-255,1 2-294,0 4 326,1 2-24,0 3 206,1 1-61,1 2 0,3 2-13,2 4-21,2 1-18,4 3-18,0-1 0,2 1 0</inkml:trace>
  <inkml:trace contextRef="#ctx0" brushRef="#br1" timeOffset="21">7126 1724 10372,'-7'11'-253,"4"-6"425,-1 2-286,2 0 120,-1 1-295,2 1 13,-1-1-20,-2 2-81,0-1 0,-2 1 0</inkml:trace>
  <inkml:trace contextRef="#ctx0" brushRef="#br1" timeOffset="22">19 1783 9725,'0'14'-55,"0"-5"-27,0 0-4,1 2 25,1-1-112,0 2 51,0-1-203,2 1 115,0 1 0,1-1 0</inkml:trace>
  <inkml:trace contextRef="#ctx1" brushRef="#br2">5292 2145,'-12'40,"-24"-1,-27-1,-24-2,-18-2,-21-3,-18-4,-21-4,-9-3,-12-6,-3-4,-12-5,0-5,6-5,-1-5,13-4,9-6,12-3,18-4,15-4,24-3,21-2,21-2,24-1,27-1,24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24">1704 1915 10813,'-11'-17'493,"7"10"-103,1 2-24,1 1-311,0 2 81,-1 1-202,-1 2 105,-1 1-35,-1 5 104,-1 3 31,-1 4-230,0 3 56,0 0-237,1 3-18,1-2 151,1 3-152,1-2 242,0 0 22,2-2 0,1 0-40,1-3-169,2-1-30,2-2-66,2-2 120,3-2-230,3-1 196,2-3-231,1 0 233,3-2 19,1-2 119,2-1 0,1-4 0</inkml:trace>
  <inkml:trace contextRef="#ctx0" brushRef="#br3" timeOffset="25">1857 1968 10813,'-19'-23'245,"11"11"62,0 1 117,2 1-4,1 2-150,1 1 21,1 2-29,0 1-172,2 1 9,0 5-114,1 2-180,1 8 127,2 1-210,2 7 285,2 2-176,1 4 174,1-1-189,0 4-21,-1-2 60,0 1-94,-2-1 84,-1 1-11,-1 0 66,-2 0-44,-1 0-203,-1-2-121,-2 0-253,-3-2-1,-2-1 1</inkml:trace>
  <inkml:trace contextRef="#ctx0" brushRef="#br1" timeOffset="26">3423 2033 10813,'-10'-2'-1749,"4"0"1961,0 0 510,1-2-283,-1 1 103,3 0-245,-1 1 104,2 0-332,0 0 48,2 0-168,-1 0 221,1-1 3,1 1 119,2-1-30,0-1 0,3 1-271,0-1 78,3 0-257,-1 0 16,1 0 41,0 0-101,2 0 119,-1 1 12,1 0 68,0 0 34,1 2-38,1 0 74,0 1-64,0 0 85,1 1-4,-1 1 3,1 3-6,-3 2-117,0 4-7,-2 1-24,-2 3 39,-2 2 51,-3 2 22,-1 0-38,-3 3 36,-3-1-55,-3 1 40,-2-1-45,-4 0 54,-1-2-15,-2 0 13,-1-3-10,0-1 2,-1-1-1,1-4 1,0-1 104,1-4 34,1-1 11,2-2-23,1-1-87,2-1-10,1-1 21,3-2-14,1-2-118,4-2-47,0-2-3,3 1-39,2-1 163,4 0-49,3 1 39,2 1 12,2-1-51,1 3 36,1 1 109,1 1 48,0 2 138,2 0-129,-2 1-10,3 2-117,-3 0 38,1 3-27,-1 1-209,0 2 29,-3 1-198,1 0-183,-2-1 107,0 1-156,-2-1 145,-1-1 107,-1-1-49,-1 0 24,1 0 0,-1-1 0</inkml:trace>
  <inkml:trace contextRef="#ctx0" brushRef="#br1" timeOffset="27">3971 2024 8562,'4'0'-322,"-3"0"322,-1-1 270,0-2-53,0 0 240,0 0-236,0-1-35,0 1-117,0-1-6,0 0-1,-2 1 399,1-1-66,-1 0 280,0 0-195,0 1-145,-1 0-44,0 0-23,0 0-175,-2 1-7,-1 1-33,-1 0-191,0 1 186,-4 0-212,1 2 226,-2 1-47,0 3 149,-1 1-129,1 2 80,-1 1-264,2-1 111,1 1-226,1 0 208,2 0-34,2 1 128,1-2-33,2 1 105,1-1-78,1 0 80,2 0-82,2-1-1,2-1 17,3 0-7,2 0 120,2 0-87,0 0 99,2 0-116,1 1-71,-1 1-31,2 0-6,-1 0-192,0 1 118,-1 2-192,-1 0 184,-1 1-107,-3-1 39,-1 0 4,-3 1 94,-2-1 158,-2-1-27,-1-1-21,-2 0-125,0-2 24,-3 0-48,-1-4 45,-2 0 330,0-2-51,-1 0 267,0-3-20,0-1-122,2-4 105,0-4-123,1-3-193,1-4-53,2-2-51,1-1-247,0-2 167,2 0-238,0-1 209,3 2 41,1 1 36,1 2 56,1 2-158,0 3-26,1 1-6,-2 2-10,1 2-32,-2 1 119,0 1-130,-1 1 150,-1 1-249,0 1 71,-1-1-215,1 2-123,-2-2 221,1 1-165,0-2 289,1 0 0,2-2 1</inkml:trace>
  <inkml:trace contextRef="#ctx0" brushRef="#br3" timeOffset="28">992 1997 10813,'0'-14'-997,"0"9"1782,0 2-185,0 2-212,0 2-1,0 2-125,0 3 0,0 5-527,0 3 116,0 3-362,0 2 166,0 1 178,1-1-81,1 3 204,0-2 34,1 3 97,-1-2-142,0 2-135,0-1-89,-1 0-69,0-1 169,0 0 10,-1-2 112,1-2-53,-1-1 55,0-3-139,0-2 16,1-2-103,0-1 0,0-1 0</inkml:trace>
  <inkml:trace contextRef="#ctx0" brushRef="#br3" timeOffset="29">1439 2169 8880,'0'-12'2430,"0"6"-2121,-1 1-86,1 1-104,0-1-339,-1 1 206,0 0-229,0 1 196,-1 1 139,1 0 35,-1 1 57,-2 0 0,-1 0-470,-1 0 97,-1 0-318,0 1 184,-2 0 117,0 1-45,0 0 59,-1 2 142,1 2-35,-1 2 120,1 1 48,0 2-92,1 0 114,0 2-143,2 0 35,1 2-21,0 0 59,3 1-43,0-1 69,2-1-57,0-1 37,1-1 94,3-2-87,1-1 94,2-2-118,1-2 104,0-1 38,1-2 0,0 0 33,0-2-141,0-1 51,0-2-46,0-1 20,-1-1-11,-1-2 38,-1 2-33,0-1 16,-2 1-6,0-1-12,0 2-63,-2 0 46,1 2-68,-2 0 82,1 2-212,0 1 48,1 0-197,-1 0 110,2 1-21,-1 2 105,1 4-10,-1 1 96,2 2-52,0 2 37,1 1-95,0 1-326,1 0 6,2 2-191,0-3 255,1 1 126,1-1 68,2 0 0,1 0 1</inkml:trace>
  <inkml:trace contextRef="#ctx0" brushRef="#br3" timeOffset="30">995 2207 10555,'0'-11'860,"0"6"-598,1 1 0,1 0-400,1 1 92,0 0-281,3 0-25,0 0 159,3 1-125,0-1 165,2 0 31,0 1-15,1-2 60,2 1 113,0-1 125,1 1-24,0-1-49,1 1-100,-1-1-14,0 3 7,0-1 9,-1 2 157,-1-1 3,-1 3 151,-3 0-82,0 3-45,-3 2-49,-1 2-8,-2 2 23,-1 2-15,-4 1 21,-1 1-51,-6 0 2,-1 0-22,-5-1-14,-1 0-133,-1 0-40,-1-2 19,1 0 31,-1-2 132,3-1 4,0 0-3,1 0-802,2-2 299,1 0-678,0-1 505,1-1 0,0-1 0</inkml:trace>
  <inkml:trace contextRef="#ctx0" brushRef="#br3" timeOffset="31">761 2180 10093,'0'-8'355,"0"6"-355,0 0-60,1 1-115,0 0 27,0 0 69,0 0-9,0 0 68,0 0 11,-1-1 76,1 0 0,-1 0-86,0-1 274,-1 1-118,0-1 269,-2 1-204,-2-1-30,-1 1-69,-3 1-24,0 0-54,-1 0-45,-1 1 25,-1 0 11,-1 2-54,0 2 13,-1 2-146,1 3 148,0 1-21,-1 2 103,3 1-89,0 1-109,1 0-30,2 1-104,1 0 107,2 2 81,2-1 17,0-1 67,2 0 20,2-2-38,2-1 53,2-2-63,3 0 36,3-4-24,0 0 35,2-3-35,0-1 102,1-1 16,0-2 16,0-2 87,0-1-153,-1-3 76,-1-1-91,-2-2 82,-1 0 48,-2-1 2,-2 0 130,-1 0-182,-1 0 98,-2 0-133,1 0 23,-2 1 4,0 1 9,0 2 13,0 0-205,0 3 54,0 1-523,0 1 257,2 3-144,-1 2 195,2 3 116,1 3-53,1 2-96,1 3 9,0 0 24,1 2-10,2 0 135,0 1-45,1-1-33,0-1-28,1 0-38,1-1-1,1 1 1</inkml:trace>
  <inkml:trace contextRef="#ctx0" brushRef="#br1" timeOffset="32">22 2151 10813,'0'20'-2166,"0"-10"1934,0 2 89,1 0 62,2 1 81,2 1 0,2 1 0</inkml:trace>
  <inkml:trace contextRef="#ctx0" brushRef="#br1" timeOffset="33">7073 2169 10813,'-11'16'0,"6"-7"0,0 0-37,2 1 52,1-2-22,0 2 149,2-2-354,-1 1 154,1-1-241,0-2 169,1 0-321,0-1 205,0-2-330,3 1 322,0-1-1,1 1 1</inkml:trace>
  <inkml:trace contextRef="#ctx0" brushRef="#br1" timeOffset="34">7069 2341 10813,'0'12'-68,"0"-5"208,0 0 25,-1 1 97,-1-1 29,-1 3 129,0 1-183,0 0 62,1 1-152,0-1-598,0 2 240,2-1-420,0 2 335,0-2 270,0 0 35,1-1-264,0-1-103,2 1-407,1 0-1,1 1 1</inkml:trace>
  <inkml:trace contextRef="#ctx0" brushRef="#br1" timeOffset="35">43 2382 10813,'0'32'-1785,"0"-17"1592,0 1 11,0-1 94,0-1-111,0 1 177,0 0-104,1 1 117,2 0 0,0 1 0</inkml:trace>
  <inkml:trace contextRef="#ctx0" brushRef="#br1" timeOffset="36">7107 2587 10813,'-7'13'7,"2"-5"-1,0 0 79,1 2 69,0 0 3,0 1-110,1 1 67,1 1-208,1 0 209,0 0-572,1 0 207,0 1-381,0-2 213,1 1 109,0-1-74,3 0 0,1 0 1</inkml:trace>
  <inkml:trace contextRef="#ctx0" brushRef="#br1" timeOffset="37">64 2622 10813,'-8'14'-539,"5"-5"129,-1 2 203,1 0 23,2 3-8,-1 0 56,2 2-177,0 0 225,0 0-167,0 1 156,1-1-1,1 1 1</inkml:trace>
  <inkml:trace contextRef="#ctx0" brushRef="#br1" timeOffset="38">7123 2892 10813,'-2'27'-780,"0"-13"791,0-2 126,0 3 29,0-2-157,1 3-117,0 0-19,1-1 27,-1 2-328,2-2 231,-1 1-360,3 1 341,0 0 0,3 1 0</inkml:trace>
  <inkml:trace contextRef="#ctx1" brushRef="#br2" timeOffset="16">5389 3248,'-12'40,"-24"-1,-27-1,-24-2,-18-2,-21-3,-18-4,-21-4,-9-3,-12-6,-3-4,-12-5,0-5,6-5,-1-5,13-4,9-6,12-3,18-4,15-4,24-3,21-2,21-2,24-1,27-1,24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40">1684 3101 10813,'-10'-7'234,"6"4"-313,1 1 44,0-1-303,1 2 266,-1 0-183,0 1 176,-1 0-190,0 2 85,-1 1 88,1 1 13,-2 2 88,1 1-1,-1 1 1,0 0 0,1 2 0,-2 1 16,2 1-47,-1 1 29,1 2 41,1 1 56,0 0 0,1 1 11,2-1-75,0 0 3,1-1 25,1-2-19,2-1 8,2-3-1,3-1-18,1-2 73,3-2-46,0-1 49,3-2-62,1 0-21,0-2 9,2-1-12,0-4 41,0-2-17,0-2 18,-1-2-14,0-1-6,-2-3 25,-2 1-13,-2-3 35,-3 2 101,-2-3-81,-3 1 77,-1-2-64,-2 1-34,-2-1 52,-2 2-58,-4-1-78,-2 3 51,-3-1-50,-1 4 83,-1 1 5,0 4-2,0 3 1,0 1-467,0 3 85,2 1-302,-1 2-9,2 2 211,1 3-150,2 2 166,1 2 87,3 2 11,0 1 42,3 1 0,-1 1 0</inkml:trace>
  <inkml:trace contextRef="#ctx0" brushRef="#br1" timeOffset="41">3912 3136 10813,'-6'4'-1003,"3"-3"216,-1-1 322,0 0 783,-1 0-23,0 0 471,-1 0-217,-1 1-221,1 0-27,-1 1-96,-1 2-74,0 2-39,-1 2 8,0 1-112,0 2 59,1 2-11,-1 1 45,3 1 87,-1 1 14,3 0-65,1 0 29,2-1-73,1 0 79,1 0-136,3-2-53,4-1-221,2-2 15,4-3-85,2-1 123,2-4 72,1 0 51,1-5 72,1-1 19,-1-6-46,0-3 35,-1-4 59,-1-3-37,-3-1 42,-2-2-74,-3 1 151,-3-1-16,-2 0 160,-3 3-45,-2 0 34,-3 2-84,-3 2 11,-3 2-196,-3 3 85,-2 3-78,-2 3-247,-1 2 67,-2 2-213,3 1 182,-2 3 132,3 1 35,1 2-375,2 2-91,0 0-433,2 2 0,0-1 0</inkml:trace>
  <inkml:trace contextRef="#ctx0" brushRef="#br1" timeOffset="42">3698 3119 10813,'7'-7'-570,"-5"3"592,-1 1-425,-1 0 700,1 1 322,-1 0-422,-1 3 364,1 2-676,-2 6 160,0 2-190,-1 4 209,0 2 10,0 2 110,-1 1-19,0 0-26,1 2-505,-1-2 68,1 1-322,0-2-56,1-2 244,1-1-114,0-1 235,0-1 142,-1-2 0,0 0 0</inkml:trace>
  <inkml:trace contextRef="#ctx0" brushRef="#br1" timeOffset="43">3565 3123 10813,'-2'5'-2477,"1"-3"2332,0-2 274,-1 1 29,0-1 22,0 1 76,0-1-80,0 0 14,0 0-14,1 0-99,-1 0 7,1-1-9,0 1 0,0-1 46,0-1-20,1 0 50,-1 0 60,0 0 45,0-1-17,0 1-4,0-2-6,0 2 26,0-1 9,0 2-34,0-1-10,0 1-34,1 0 66,-1 0-70,-1 1 33,0 2-37,-2 1-249,0 4 45,0 3-268,-2 3 89,0 2 32,1-1-30,-1 2 120,2-1-86,1 0 65,1-2-88,0 0-87,2-3 60,0 1-129,1-4 185,2 0-29,4-3 123,2-1-58,2-2 51,4-2-223,1-2 58,3-3-210,-1-2 194,1-3-11,-1 0 127,0-1-9,0-1-1,0 0 1</inkml:trace>
  <inkml:trace contextRef="#ctx0" brushRef="#br1" timeOffset="44">78 3109 10813,'-1'24'-1939,"-1"-11"1662,1 2 107,0 0 33,0 2 107,1 1 7,0 1 0,0 2 0</inkml:trace>
  <inkml:trace contextRef="#ctx0" brushRef="#br3" timeOffset="45">982 3144 10374,'0'-8'-272,"0"6"275,0 4-142,0 2 131,0 6-49,0 1 60,0 4 0,0 3-1,0-2 1,0 4-102,0-2 71,0 3-78,1-2 13,0 1 56,1-1-62,1 0 58,1-2-26,-1 1 11,0-2-18,0 0 32,0-2-147,-1-3 101,0-1-106,0-2 145,0-2-10,-1-3 3,0 0-12,0-2 12,0-1-5,0-2 0,1-2 142,-1-3 20,-1-2 22,0-3-37,0 0-135,0-2 19,0 2-19,0-2 48,-1 2 438,-1 0-48,0 2 281,0 1-312,0 2-140,1 0-75,0 1-19,1 1-166,0 0 25,1 1-149,1 1 61,3 0 88,2 0 4,2 1 55,1-1-123,2 2 48,2-1-108,0 2 135,2-1-46,1 1 45,0-1-45,1 3 68,-1 0-38,2 2 39,-3 3-28,0 2 101,-2 1-64,-1 1 71,-3 1-85,-1 0-7,-2 1 12,-2 0-11,-3 0 150,0-1 34,-4 0 27,-1-1-42,-5-1-69,-4-1-44,-2-2 56,-5 0-263,2-1 66,-2-1-199,2-2 204,-1 0-539,2-1 338,1-1-464,-1-3 378,1-1 0,-1-3 0</inkml:trace>
  <inkml:trace contextRef="#ctx0" brushRef="#br3" timeOffset="46">885 3230 8204,'3'5'383,"-1"-3"-323,-3-1 98,1-1-120,-3 0-17,2 0 29,-1 1-86,0-1 67,1 1 77,0 0 187,0-1 23,1 0-23,-1-2-164,1-2-51,0 1 37,-1-2-13,0 1 24,-1-1-8,-1 1-151,-1-1 118,-2 2-119,-1 0-6,-3 2-32,-1 1-6,-1 0 9,-2 2 11,-2 1-58,1 4 6,-3 2-6,1 3 128,0 1-62,0 1 45,1 1-48,0 0 39,1 1-26,2 0 10,1 0 43,3-2-30,1 1 44,3-1-14,2-2-21,1 0 25,2-3-18,2-2-10,2 0 27,3-4-19,5 0 20,2-2 10,3-2-14,-1-2 14,2-3 48,-3-2-56,2-2 60,-3 0-74,-1-1 112,-1 0 28,-3 1 17,-1 0 86,-2 1-169,-1 1 84,-2 2-89,-2 0-114,0 3-124,-1 0 57,0 5-69,0 1 208,1 6-46,1 0 35,1 2-268,1 1 79,1 0-248,2 2 46,2-1 27,0 2 30,1-1 89,1 0 64,1-1 0,2 1 0</inkml:trace>
  <inkml:trace contextRef="#ctx0" brushRef="#br3" timeOffset="47">1482 3297 10813,'0'-13'-705,"0"8"575,0 0 174,0 0-83,0 1 70,0 0-5,0 0-94,0 1 74,0-1-29,0 1 23,0-1 37,-1 0 44,0 1-49,-1-1 56,-1 0-9,0 1 1,-1 1-52,1 1-85,-1 0-84,-1 0 45,0 1-1,-1 1 4,-1 1 69,-1 2-78,1 1 65,-1 2 37,1 0-45,-1 1 46,0 1-9,0 0 3,1 1-11,0 0-5,1 1 49,1-2-36,1 2 45,1-2-34,1 1-9,1-3 18,1 2-16,2-3 17,1 1-13,2-2 14,2-1 65,0 0-52,2-2 56,0-2-74,0 1 77,-1-1 27,1-1 0,-2-1-6,0-2 43,-1 0-76,-1-2 88,0 0-96,-1-1-15,-1 0 38,-2 0-30,1 0-9,-1 1 5,-1 0-2,0 1-92,0 1-16,0 2-23,0-1-138,0 2 125,1 1-151,0-1 120,0 2-67,1 0 116,1 1-48,0 2-37,1 1-11,0 2-33,1 1 38,-1 0-35,1 2 93,0 0-118,0 0 128,1 0-13,0 0 25,0 0 9,1-1-1,0 0 1</inkml:trace>
  <inkml:trace contextRef="#ctx0" brushRef="#br3" timeOffset="48">866 3234 10813,'0'14'-2283,"0"-7"2101,0 1 38,0-1 144,0-1 0,0 0 0,1-1 0,0 1-2,1-1 0,3 0-1,0-1 0,2 2 0</inkml:trace>
  <inkml:trace contextRef="#ctx0" brushRef="#br1" timeOffset="49">7215 3387 10813,'-2'30'-290,"-1"-15"115,0-1 157,-1 0-72,1 0 54,0 1-113,0-1 174,2 1-396,0-2 157,0 0-281,2-2 214,0 1 105,2-1 0,0 2 0</inkml:trace>
  <inkml:trace contextRef="#ctx0" brushRef="#br1" timeOffset="50">86 3453 10813,'-7'33'-490,"3"-15"122,0 0-305,2-1 231,1 1 242,0-1-11,2 1 132,-1 0-1,1 2 1</inkml:trace>
  <inkml:trace contextRef="#ctx0" brushRef="#br1" timeOffset="51">7190 3645 10813,'-13'17'-1989,"5"-8"2240,2 1 468,-1 0-158,2 1-187,1-2 0,0 1-112,2-1-137,0-1-35,2 0 9,-1 0-180,2-1 177,0-1-194,1-2-287,2 0-92,2 1-371,1 0 0,2 1 1</inkml:trace>
  <inkml:trace contextRef="#ctx0" brushRef="#br1" timeOffset="52">89 3790 10813,'-8'21'0,"3"-10"-320,0 0 77,1 0-203,2 1 2,0 0 131,2 2-138,1 0 245,1 0 48,3 2 144,1 0 0,2 1 1</inkml:trace>
  <inkml:trace contextRef="#ctx1" brushRef="#br2" timeOffset="30">5348 4160,'-12'40,"-24"-1,-27-1,-24-2,-18-2,-21-3,-18-4,-21-4,-9-3,-12-6,-3-4,-12-5,0-5,6-5,-1-5,13-4,9-6,12-3,18-4,15-4,24-3,21-2,21-2,24-1,27-1,24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54">985 3870 8877,'-9'-4'1773,"6"2"-1408,1 1 126,1 0-620,0 1 190,0-1-431,0 1 213,0 1-4,0 1 52,0 1-77,0 2 14,1 1 120,-1 1-29,1 0 142,0 1 50,0 2-74,0 2 48,1 1-89,0 1 23,0 3 1,2 0 1,1 2-10,0 0 9,1 1 9,0 1 4,1 0-137,-1-1-51,0-1-8,0-1-200,-1-2 184,1 0-207,0-4 177,-1 0-94,1-4 180,-1-1-80,0-3 132,1 1-1,0-2 1</inkml:trace>
  <inkml:trace contextRef="#ctx0" brushRef="#br3" timeOffset="55">1414 3976 10458,'0'-9'-146,"0"4"265,0 1-107,0 0 51,-1-1-195,1 0 23,0 1-15,0-1 77,-1 1 24,1-1 136,-1 0-11,-1 0 0,-1 0 0,0-1-100,-1 2-30,-1 0-66,0 2 45,-2 0 18,0 1 58,-2 0-39,0 1-53,-2 2 50,1 2-49,-1 1 44,0 3 30,1 2-31,0 1 39,0 0-1,2 2-1,1-1-13,2 1 9,1-2-75,2-1 55,1-1-59,1-1 172,0-2-84,1-1 87,2-1-104,3-2 142,2-1 41,1-1 6,2-1 11,0-2-158,1-2 48,-1-1-40,-1-2-53,0 0 39,-1-1-38,-1 1 62,-1-1-23,-2 1 16,0 2-21,-2 0 22,-1 2 1,0 1-60,0 2 33,-2 2-54,1 1 52,-1 5-9,0 2 12,0 2-148,0 3 106,0 1-113,0 2 138,1 0-207,0 2 36,1-1-182,1 1 173,0-2 36,0 2 53,0-3 31,1 1-436,-1-2 110,0-2-185,1-2 233,0-1 179,0-3 0,1 1 0</inkml:trace>
  <inkml:trace contextRef="#ctx0" brushRef="#br1" timeOffset="56">3871 4031 10794,'-6'0'1485,"3"0"-1355,1 0-33,-1 0 0,0 0 62,0 0 111,-1 0 21,0 1-29,-1-1-329,-1 2 70,0 2-210,-2 2 126,1 0 34,-2 3 68,1 0-45,-2 3 50,1 2 30,0 1-40,1 1 2,2 2-20,2-1-10,1 1 20,1-1 84,2-1-7,2 0 15,1-3-14,6-1-141,1-2-43,5-2-27,1-2-40,2-3 87,2-2 9,1-3-18,1-4-5,-1-3 40,2-6-51,-3-2 108,0-4-11,-3 0 11,-1-2-23,-4-1 137,-2 0 38,-2 0 9,-4 1-35,-1 0-126,-3 2-5,-2 1 23,-1 3 222,-6 1-23,0 4 198,-3 1-176,-2 4-215,0 1-28,-1 4-162,1 1-375,0 2 136,0 3-287,2 2 325,3 3-603,1 2 451,3 0-596,1 1 592,2-1 0,-1 1 0</inkml:trace>
  <inkml:trace contextRef="#ctx0" brushRef="#br1" timeOffset="57">3636 3958 9502,'2'-4'999,"-2"2"160,0 1-722,-1 3 414,1 2-681,-1 5-74,1 4 40,0 3-118,0 4 144,0 1 42,0 2 34,0 3 11,0-1-436,0 2 113,0-2-327,0 1 2,-1-1 124,0-2-95,0-1 110,-1-2-136,1-3 38,-1-1-97,2-3 101,-1-2-167,0-3 30,1-2-43,0-3 179,1-2 155,0-3 0,0-2 0</inkml:trace>
  <inkml:trace contextRef="#ctx0" brushRef="#br1" timeOffset="58">7159 3957 10813,'-16'34'-133,"8"-17"296,2-1 48,1 2-52,2-2-63,1 1-24,0-2 29,2 0 0,0-1 11,1 0-9,2-2-230,1-1-563,2-2 131,1-1-369,0 0 494,2 0-1,0 2 1</inkml:trace>
  <inkml:trace contextRef="#ctx0" brushRef="#br3" timeOffset="59">849 4080 10813,'0'-11'-925,"0"6"1006,0 0 98,0 0-155,0 0 21,0 0-126,0 1 9,0 0 2,0 0 45,0 1 37,1 0 3,-1 0-14,0-1-21,0 1 20,0-1-60,0 1 91,-1-1-106,-2 1 39,1 0 57,-3 0-77,1 0 82,-2 0 1,0-1-1,0 0-1,-1 0-11,0 1-4,-1-1 3,0 1 4,-1 0-32,-1 1 25,0 1-27,0 0-20,0 1 38,0 2-39,1 2 48,0 3-64,0 2 44,1 2-50,0 2 62,1 0-8,1 1-5,1 0 1,0 1-23,2 0 15,0-1-11,2-1 4,0-1 17,1-3-12,1 0 12,0-2-9,2-1 96,1-1-70,2-2 77,1-1 2,0-1 29,1-1 8,-1-2-24,1 0 13,-1-3-64,1-1 74,-2-2-79,1-1-6,-1-1 21,0 0-5,-2-1 35,0 2-24,-1 0 22,-1 2-28,0 0-62,-1 2 50,0 1-62,1 2-51,-1 0-50,1 1 1,-1 1 9,1 0 26,0 1 53,0 2-66,1 3-18,1 3-21,-1 1-21,1 2 27,0 0 70,0 2 17,1 0-51,0 0-35,1 0-100,1 0-67,-1-1 52,2 0-114,-1 0 257,0-2-85,1 1 181,1-1 0,0 0 0</inkml:trace>
  <inkml:trace contextRef="#ctx0" brushRef="#br3" timeOffset="60">1607 4026 10813,'2'6'-2273,"-1"-4"2281,0-1 8,0-1 324,0 0-118,0 0-30,0-1-51,1 0-85,0-2 39,0 0-30,1-1 44,-1 1 0,1-1-6,-1 1-8,0 0 7,-1 1 93,1 0 11,-1-1 276,-1 2-306,-1 0 185,0 3-322,-4 0 65,-1 5 27,-1 1-22,0 3 29,-1 0-72,1 3 41,0-1-41,1 1 65,2-1-30,0 0 18,3 0-72,0-3-138,3 1 5,1-1-122,5-3 159,3 0-318,5-3 146,2-1-221,3-1-326,2-1 218,2-2-205,0-2 320,3-4 232,0-2 0,1-3 1</inkml:trace>
  <inkml:trace contextRef="#ctx0" brushRef="#br3" timeOffset="61">1061 4038 10813,'-7'8'-60,"2"-6"52,0-1 11,1-1 7,1 0 55,1 0-236,0 0-179,0 0 16,3 0-88,1 0 337,3 0 100,1 0-26,1-1-51,-1 1 122,2-3-122,0 0 103,1-1 41,0 0 14,2 0 22,1-1-7,1 2-28,0-1 48,2 1-10,-1 1 12,1 1-36,-1 1-14,0 0 25,1 1-29,-3 1-15,0 3 33,-2 2-16,-1 2-140,-3 2 90,-2 1-122,-2 1 224,-2 0-60,-2 1 72,-4 0-97,-3-1 117,-4 0-87,-2-2 86,-2 0-99,-1-2-95,-2 0 76,2-1-75,-1-2-218,2-1 69,1-2-203,0 0 171,2-1-147,0-1 40,2 0-198,1-3 92,0-1 0,0-2 0</inkml:trace>
  <inkml:trace contextRef="#ctx0" brushRef="#br1" timeOffset="62">67 4230 10813,'-1'24'-368,"-1"-13"117,-1 1 227,1 0-197,0 0 75,1-1-226,0 1 289,1-1-110,0 1 112,0-1-28,1 0-143,1-1 192,1 0-142,1-1 115,2-1 0,0 1 1</inkml:trace>
  <inkml:trace contextRef="#ctx0" brushRef="#br1" timeOffset="63">7151 4238 8871,'-8'0'1023,"4"0"-444,2 0-205,-1 0-24,0 0-87,1 0 97,-1 0-74,1 0 75,-1 0-99,0 2-127,0 1 95,1 1-66,-1 2-217,1 1 94,0 1-238,1 0 171,0 1-744,1-2 250,0 0-707,0-2 455,1 1 0,-1-1 1</inkml:trace>
  <inkml:trace contextRef="#ctx0" brushRef="#br1" timeOffset="64">6657 4343 10768,'-11'-6'736,"7"5"-769,2 0-501,1 2 144,1 0-353,1 2 324,2 0 162,2 0 9,2-1 18,2 0 0,1 0 1</inkml:trace>
  <inkml:trace contextRef="#ctx0" brushRef="#br1" timeOffset="65">6929 4350 10813,'5'2'683,"-2"-1"-392,1 2-29,0 0-577,3 0-376,-1 0-290,2 0 119,0-1 411,2-2 265,1 1 0,1-1 0</inkml:trace>
  <inkml:trace contextRef="#ctx0" brushRef="#br1" timeOffset="66">6335 4382 10813,'3'7'-351,"-1"-4"115,1-1 159,-1 0 160,2 0 20,0 0 100,1-1 125,0 1-81,1-1 89,1 1-192,-1-1 45,1 1-23,-1-1 42,0 0-371,-1-1 61,-1 1-254,-1 0 194,-1-1-338,0 1 120,-1 1-314,0-1 252,-1-2 53,-1-2 0,-1-1 1</inkml:trace>
  <inkml:trace contextRef="#ctx0" brushRef="#br1" timeOffset="67">6102 4400 10813,'-15'8'-197,"9"-5"33,0-2-35,0 0 72,2 1-139,0 0 240,1 0-158,0 1 159,2 0-164,0 0-55,1 1 65,1 1-84,0-1 101,4 0 30,3 1-1,2 0 1</inkml:trace>
  <inkml:trace contextRef="#ctx0" brushRef="#br1" timeOffset="68">5781 4435 10813,'15'3'-292,"-7"-3"-72,0-1-291,1 0-1,2-1 1</inkml:trace>
  <inkml:trace contextRef="#ctx0" brushRef="#br1" timeOffset="69">5224 4500 10813,'10'-2'-2082,"-4"1"1960,0-1 122,1 2-47,1-1-11,3-1-46,1-2-1,2-1 1</inkml:trace>
  <inkml:trace contextRef="#ctx0" brushRef="#br1" timeOffset="70">4522 4557 10813,'9'-9'-197,"-3"4"84,1 1-163,1 1-72,2 1 94,0 1-158,3 0 149,2 2 10,2-1 0,2 0 0</inkml:trace>
  <inkml:trace contextRef="#ctx0" brushRef="#br1" timeOffset="71">3929 4597 10813,'29'-4'-1796,"-17"2"1635,-2-2 110,-1 0 267,-2 1-113,0-1 26,-2 1-24,1-1 28,-1 1-165,0 0 93,0 1-101,0 1 127,-1 0 0,2 1-1,0 0 11,0 0-8,1 0-209,2 0 37,0 1-204,3 2 18,1-1 41,1 2-17,1 1 86,1-1 44,1 1 0,2 0 1</inkml:trace>
  <inkml:trace contextRef="#ctx0" brushRef="#br1" timeOffset="72">43 4564 10813,'-14'43'-6,"8"-23"-23,-1-1-190,1-2 51,2 0-149,1-1-67,1-2 82,2-2-90,1-2 143,4-1 64,5-2-1,1 0 1</inkml:trace>
  <inkml:trace contextRef="#ctx0" brushRef="#br1" timeOffset="73">3493 4593 10813,'11'-1'-1050,"-7"0"809,0-2 149,0 2 47,0-2 56,0 2 0,1-1 0,2 0 0,1 2-30,2 0-113,2 1-58,2 2 13,3 1-58,0 1 91,2 0-7,1 0 15,1-2 106,2 0 6,1-1 24,2 0 0,0-2 0,2 1 0</inkml:trace>
  <inkml:trace contextRef="#ctx0" brushRef="#br1" timeOffset="74">819 4627 10813,'23'-1'-2233,"-11"-2"2102,0-1 131,1 0-29,1-1-7,0 0-28,1-1-1,2 0 1</inkml:trace>
  <inkml:trace contextRef="#ctx0" brushRef="#br1" timeOffset="75">2872 4626 10813,'15'-1'-119,"-10"1"22,0-2 211,-1-1 28,2 1 121,0-1 28,2 1-624,2 1 124,2 1-442,2 0 282,3 2 78,0 0-13,3 3-49,1 0 0,1 2 0</inkml:trace>
  <inkml:trace contextRef="#ctx0" brushRef="#br1" timeOffset="76">472 4638 10813,'0'-16'-762,"0"11"644,1 3-94,0 0 62,2 2-138,2 1-1,2 0 106,2 1-71,2 3 132,3 1 0,1 1 0</inkml:trace>
  <inkml:trace contextRef="#ctx0" brushRef="#br1" timeOffset="77">1893 4621 10813,'4'7'-2238,"-2"-3"2070,1-2 54,0 0 124,2-1 87,1-1-58,0 1 70,2-1-55,1-1-16,1 1 20,2-2-24,0 0 0,3 1 0,0-1 3,2 0-2,0 2-94,2-1-6,-2 1-91,3 1 22,-1-1 0,1 1 1</inkml:trace>
  <inkml:trace contextRef="#ctx0" brushRef="#br1" timeOffset="78">1191 4643 10813,'19'-1'-1026,"-11"0"833,1-2 213,0 0 43,0 1-168,2 0-98,1 2-128,2-1-2,1 1 162,2-1-1,1-1 1</inkml:trace>
  <inkml:trace contextRef="#ctx0" brushRef="#br1" timeOffset="79">2309 4654 10813,'10'0'-19,"-6"-2"-3,-2-2 115,0 1-181,1-2 165,-2 2-194,1 0 191,-1 0 27,1 2 108,2 0 22,1 1-539,3 0-201,3 2-191,2 1 7,3 2 376,1 1 0,1 1 0</inkml:trace>
  <inkml:trace contextRef="#ctx0" brushRef="#br1" timeOffset="80">1520 4639 10813,'15'4'-2023,"-8"-3"1953,-3-1 210,1 1-37,0-1-123,0 1-28,0-1-24,0 0 29,3 0 85,0 0-89,2 0-29,2 0-93,3 1-1,1 1 1</inkml:trace>
  <inkml:trace contextRef="#ctx0" brushRef="#br1" timeOffset="81">57 4743 10813,'0'-7'-2016,"0"5"2062,2 1-83,0 1-2,4 0 1,2 0-1,3 0-3,1 0-27,1 0-10,1 0-24,1 1 0,0 1 0</inkml:trace>
  <inkml:trace contextRef="#ctx0" brushRef="#br3" timeOffset="82">1677 4797 10813,'-4'-17'757,"2"12"-217,2 1-129,0 2-29,0 0-215,0 5 103,0 2-228,1 7-154,-1 2 80,0 6-168,1 0 283,-1 2 14,0 2 146,0 2-23,0 0-388,0 1-410,0 1-206,-1-1-78,0 1 335,-1-2 179,-2 0-39,-2 0-18,-1-2-72,-2-2 0,-1 0 0</inkml:trace>
  <inkml:trace contextRef="#ctx1" brushRef="#br2" timeOffset="60">5315 5093,'-12'40,"-24"-1,-27-1,-24-2,-18-2,-21-3,-18-4,-21-4,-9-3,-12-6,-3-4,-12-5,0-5,6-5,-1-5,13-4,9-6,12-3,18-4,15-4,24-3,21-2,21-2,24-1,27-1,24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1" timeOffset="84">6371 4859 10813,'0'-10'-2269,"0"5"2335,1 1 6,0-1 384,0 0-171,1-1-26,-1 1-87,2-1-21,-1 1-43,1 0 50,0 0-45,0 0-56,0 1 61,0 0-84,1 0 105,-1 1 15,2 1-11,-2 0 12,1 1-16,0 1-130,0-1-19,1 2-44,-1 0-32,1 3 141,-1 2-44,0 3 53,-1 1 106,0 2-91,-1 1 89,0 2 3,0-1-65,0 3 74,0-1-85,0 0-4,-1 1 5,2-1 4,-1 1-10,0-1-99,0-1 91,1-2-91,-1-1-93,1-2 29,-1-1-192,0-2 187,0-2-136,0-1 123,0-2-219,-1-1 171,0-2-73,-1-1 195,0-4-53,-1-1 57,-2-3-44,-2 0-22,0-1 14,-2 0-7,0-1 100,0 2 38,0 0 2,-1 1 10,2 2 10,-1 1 46,1 1-1,0 2 84,1 2-67,-1 0 2,1 1 2,-1 1-122,1 2 48,0 2-36,0 2 63,1 3-36,0 1 43,2 2-32,0 0-100,1-1 64,1 1-75,0-1 101,2-1-184,3-1 34,2-1-188,2-1-132,3-2 58,1-1-99,2-2 103,0-2 180,3 0-88,0-1-32,0-1-101,2-1-130,-2-3 0,2-2 0</inkml:trace>
  <inkml:trace contextRef="#ctx0" brushRef="#br3" timeOffset="85">1397 4893 10813,'7'-3'-256,"-5"-1"495,-1 0-28,-1-2-103,1 0 32,-1 0-68,0 0 57,0 1-187,0 0-68,0 2 44,0 0-140,0 1 219,0-1 42,-1 3 100,-2-1 11,-2 1-16,-1-1-393,-2 1 78,-2 0-292,-1 1 160,-1 0 178,1 1-40,0 1 150,1 3 7,-1 0-4,2 2 24,0 0 57,1 1-71,2-1 82,0 0-79,2 0-10,1 0 37,2 0-27,1-2 38,-1 0 72,3-1 45,0-2-9,3-1 36,2 0-137,2-2 50,1 0-57,0-2 82,1-1-52,1-2 66,-1-1-39,-1-2-13,0 2 14,-1-1-18,-1 2-1,-3-1 15,0 2-9,-2 0 12,0 1 127,-2 1-209,0 1 105,-1 3-169,0 2 11,-1 5 106,-2 3-43,1 3 43,-1 3-34,2 0 20,-1 3-62,1 0-39,-1 0-20,1 2 1,0-1-59,0 0-141,0-1-34,0-1-130,1-3 20,0-2 70,0-2-74,0-3 203,0-2-27,0-3 96,0-1-42,0-2-1,1 0 1</inkml:trace>
  <inkml:trace contextRef="#ctx0" brushRef="#br3" timeOffset="86">1528 4856 9723,'4'1'485,"-3"-3"-101,-1-1 5,0 0-120,0 1 23,0 0-225,0 0 54,-1 2-281,0 1 154,-3 1-92,1 3 159,-3 3-140,1 1 52,-2 1-24,2 1-107,0 2 94,1-1-52,1 1 46,0 0 73,3-2 38,-1 0-65,1-2 49,1-1-119,1-1 11,3-1-16,2-3-383,2 0 149,2-2-244,0-1 206,2-3 112,2-2 0,1-3 0</inkml:trace>
  <inkml:trace contextRef="#ctx0" brushRef="#br1" timeOffset="87">3502 5164 10813,'1'8'-825,"-1"-6"820,1-1 56,1-2 26,0 0-89,0-3 46,1 0-178,1-3 18,1 0 109,0-2-38,0 0 141,-2-2 8,1 0-6,-2 0 7,0-2-9,0 0-81,-1-1 28,-1 1-41,0 1-29,0 0 80,0 2-70,0 1 74,0 1-97,0 2 76,0 2-74,-1 0 94,1 2-297,-1 1 208,0 1-247,0 1 295,0 0-65,1 4 40,-1 2-51,1 1 38,0 2 41,-1 0-27,1 1 37,0 0-49,1 1 91,0-1-65,1 0 79,1-1-94,0-1 30,2-2-19,-2-1 74,2-1 109,-1-2 11,0-1 96,1-1-139,0-1-56,-1-2-35,2-1-29,-2-3-1,1-3 26,0-2-22,0-3 32,0-2-47,-2-2 36,0-1-50,0 0 57,-1-1-117,1 3 79,-1-2-97,1 4-24,0-1-46,-2 4 1,2 1 15,-1 3-69,1 1 23,-1 2-190,1 1 199,-1 2-29,2 1 82,-1 0-43,1 1-27,0-1 0,1 0 0</inkml:trace>
  <inkml:trace contextRef="#ctx0" brushRef="#br1" timeOffset="88">4108 4873 10813,'4'0'-36,"-3"2"325,-1 0-176,1 4-196,0 2-11,1 2 38,-1 3-93,1 1 179,0 1-220,0 1 134,-1-1-217,1 2 221,0-2-14,1 1 140,-1-1-158,0-1-303,0 0 83,0-2-234,0 0 285,0-1-1,0 1 1</inkml:trace>
  <inkml:trace contextRef="#ctx0" brushRef="#br3" timeOffset="89">991 4912 10813,'0'18'-167,"-1"-13"175,1-1 80,0 0 58,-1 1-33,1 2 96,0 1-116,-1 2-24,1 2 18,0 2-144,0 4 135,0-1 19,1 4 77,2-1 19,0 1-320,1 0-248,0 0-151,0-3-23,0 2-52,0-3 204,0 0-101,-1-3 211,1-2 156,-1-1 0,1-2 0</inkml:trace>
  <inkml:trace contextRef="#ctx0" brushRef="#br1" timeOffset="90">2848 5221 9765,'-3'-4'337,"2"1"-258,0 1 55,-1 0-75,1-1 4,0 0-7,0-1 3,0 0-114,0-1 87,0 1-70,0-1 107,0-1-66,1 0 45,-1 0-62,0 0-45,0-2 75,1 1-99,-1-1 114,0 1-85,0-1 60,0 1-58,1 1 35,-1 1 16,1 1-23,0 1 20,0 1-272,0 0 190,0 3-152,0 0 221,0 4 36,0 1-20,1 1-27,0 0 29,1 0-29,-1 1 2,1-1 4,-1 0-3,2 0 33,-2-1-23,2 0 29,-2-1-28,1-2 15,-1 1-13,0-2 9,-1 1-14,1-2-20,-1 1 302,1-2-213,-2 1 247,0 0-223,0 0-24,-1-1 31,1 0 19,0 0-48,0 0 2,0 0-25,0-1-32,0 0 14,1-3 22,0 0-27,0-2 20,0-1 91,0-2-71,0-1 75,0-1-87,0 0-25,0-1 18,0-1-20,1 0-43,1 0 57,0-1-57,2 0 73,0 0-1,2 0-1,-1 1 4,2 0-85,0 0-25,1 2-4,1 0 0,0 1-14,0 1-44,1 2 6,-2 1 0,0 1-63,-1 2 17,1 1-141,-2 0-22,0 2 47,-1-1-87,1 1 164,-2 0 36,0 1 101,1 0 23,0 0-1,1 2 1</inkml:trace>
  <inkml:trace contextRef="#ctx0" brushRef="#br1" timeOffset="91">4264 4922 10056,'-5'12'35,"3"-3"-178,1 1 9,0 1 112,1 2-41,0 0 142,0 0 8,0-1-6,0-1 7,1 0-9,1-3-210,0-1 22,2-2-218,0-2 334,0-1 34,0-2 134,0 0-35,1-2 15,-1-4-89,-1 0 105,0-4-112,0-1-13,-1-2 27,-1 0-15,-1 0-78,1 0 61,-2 1-53,0 0 83,-2 3-281,0 0 52,-2 3-196,1 1-134,-1 2 254,2 1-218,-1 1 265,1-1 0,-2 0 1</inkml:trace>
  <inkml:trace contextRef="#ctx0" brushRef="#br1" timeOffset="92">3201 4918 9518,'0'5'-177,"-1"-3"478,0 0-221,-1-1-34,1 2-9,0 0-135,-1 2 80,1 1-42,0 1 32,0 2-29,1 1 110,-1 2-123,1 1 146,-1 0-136,0 1 89,0 0-98,1 2 21,0-2-29,0 1-21,0-1 27,0-1-40,0 0-18,0-1-30,1-1-12,0-2 85,0 0-35,0-1 0,1 0 1</inkml:trace>
  <inkml:trace contextRef="#ctx0" brushRef="#br1" timeOffset="93">3710 5143 10813,'5'-7'-489,"-4"3"451,0-2 120,1 0 20,0-1 97,-1 0-15,2-1 14,-1 0-19,0-1-166,0 0 34,0 0-131,-1-1-89,0 0 77,-1 1-141,0 0 153,0 1-35,0 1 15,0 1 46,0 2-39,0 1-205,0 2 193,0 1-233,0 2 313,0 3-24,0 1 14,1 2-12,-1 2 9,1-1-8,1 1 84,0 0-63,2 0 66,0-1-66,1 0-1,1-2 31,-1 1-23,1-3 122,0-1-94,1-1 82,-1-2-100,2 0 282,-2-1-60,1-1 204,-1-1-146,0-2-81,0-3-48,-1-1 6,0-2-206,-1 0 164,0-2-164,-2 0 23,0-1-50,0-1-21,-1 1 38,-1 0-119,0 0 57,0 3-245,0 0 233,0 1-272,0 2 190,1 1-145,-1 1 146,3 0 95,0 0-1,3-1 1</inkml:trace>
  <inkml:trace contextRef="#ctx0" brushRef="#br1" timeOffset="94">5708 4938 8812,'-5'2'567,"2"-1"-480,2-1 15,-1 0-29,0 0 38,0 0 12,0-1-10,0 1 10,1-1-12,-1 1-80,0-1-19,1 0 4,-2 0-115,1 0 168,0 1-105,-1 0 102,-1 0-109,-1 0 70,0 0-79,-1 1 95,-1 1 6,0 1-20,-1 2 16,0 1-10,0 1 5,0-1-13,1 1 9,1 0-88,0 0 66,1-1-59,2 0-2,1 0 53,0-1-58,1 0 70,1 0-61,0-1 40,0-1-46,1-1 99,2 0-31,1 0 23,2-1-38,1-1 82,1 0-59,2 0 66,0 0-84,1 0 4,0 0-3,1 0 16,1 0 110,-1 0 47,1 1-4,0 0-3,-1 1-132,-1 2 35,-1 1-26,-1 3-35,-1 0 28,-2 1-38,-2 1 54,-1 0 41,-2-1-32,0 1 29,-2-1-45,-1-1 3,-2 0-15,-1-1 17,-3 0 10,0-2-2,-1 1 13,0-2-22,-1 0-153,2-1-34,-2-1-17,1 0 43,0-1 125,0-1 11,1 0-42,1 0-346,1 0 13,2-1-211,1-1 151,2-2 34,1 1-25,1-2-67,0 0 0,1-1 0</inkml:trace>
  <inkml:trace contextRef="#ctx0" brushRef="#br1" timeOffset="95">3358 5042 10813,'0'-11'-1593,"0"7"1720,0 1 149,0 1 182,0 1-443,0 1 194,-1 2-356,-2 1 50,1 3 3,-1 2 59,0 2 24,1 2 96,0 0-4,1 0 1,-1 0-70,1 0-93,1-1-102,0-2 52,0 0-26,2-2 161,1-2-39,2-1 40,0-2 89,1-1-65,1-3 69,0-1-92,1-4 57,0-2-37,0-4 49,-1 0-87,1-3 31,-2 1-29,0-2 39,-2 1-103,-1 0-20,-1 1-9,-1 1 20,0 1-39,-1 3-46,1 1-4,-1 3 3,0 1 140,0 3-89,0 0-3,1 2-71,0 0 0,2 0 0</inkml:trace>
  <inkml:trace contextRef="#ctx0" brushRef="#br1" timeOffset="96">5905 5051 8874,'6'-5'-646,"-4"2"952,-1-1-55,0 1 275,0 0-264,0-1 39,-1 1-163,0 0 45,0 1-52,0-1-13,0 2 0,0-1 0,0 2-138,0-1-34,0 0-5,-2 0 34,0 1 30,-1 0-45,-2 0 9,0 1-144,-1 0 211,0 2-146,-1 1 146,0 2-55,-1 1 44,1 0-38,1 1 0,1 0 15,0 0-19,2 1 34,0-1 2,1 0-3,2-1 2,-1 0-7,2-2 50,0 1-36,1-3 38,3 1 97,0-2-101,1 0 111,1 0-139,0-2-8,1 1 12,-1-1 0,0-1-70,0-1 66,-1-2-71,0 0 88,-1-2 0,-1 0 3,-1-1-2,-1 0-14,0 0-93,-2 0 42,1 0-75,-2 1 144,1 1-40,-2 0 50,1 2-49,-1 1-120,0 0-23,1 2-5,0-1-42,0 2 158,0 0-54,0 1 54,0 3-12,1 0 4,0 3-39,0 0 15,0-1-11,0 2-8,1-2 2,1 1 103,1-2-79,1 0 103,1-1-85,0-1 69,0 0-25,1-1 38,-1-1-23,2-1-39,-1 0 34,1 0-36,-2-1 12,2 0-9,-3-2 15,2-1-13,-2-1 139,1-2-101,-2-1 103,0 0-36,-2-1-59,0-1 65,0 2-74,-1-2 37,0 3-10,-1-2 21,0 2-99,0 1 38,-1 1-41,2 0 62,-2 2-442,2 1 301,-1 2-387,1 1 445,1 4-82,0 0 181,1 1-20,2 0 57,1 0-35,1-1-97,1-1 18,1 0-12,2 0 155,0-2 19,2 0 91,1-2-80,1 1-158,0-1 1,1-1-64,-1-1-13,1-1 74,-2-2-81,0-1 89,-2-2 5,-2 0-29,-2-2 22,-1 1-29,-3-1 157,0 0 25,-3-1 13,0 0-21,-2 0-115,-2-1-4,-3 2 42,-1-1 112,-2 2 66,1 0 18,0 3-94,1 0-75,0 3-46,1 0 37,0 2 9,1 1 6,1 3-29,0 1-127,1 4-53,1 2-129,1 2 130,1 0-106,1 1 188,0 0-94,2 0 84,1-1 29,4-1-54,1 0 43,3-2-363,1-2 103,3-1-228,1-2 172,0-1-171,2-1 59,0-1-16,-1-1 167,2-3 193,-2-1 0,1-2 0</inkml:trace>
  <inkml:trace contextRef="#ctx0" brushRef="#br1" timeOffset="97">4464 5204 10395,'0'-9'1084,"0"4"-792,0-1-105,1-2-214,0 0-2,0-1-143,0-1 14,0-2 88,-1 0-89,1-1 187,-1 0-153,0-1 141,0 0-166,0 1 5,0 0-33,0 2 25,0 1 48,0 2 45,0 1 59,0 2-71,0 1 49,0 2-8,1 0 2,1 2 1,0-1 29,0 1-25,1 1 25,0 0-24,2 3 44,-1 1-30,2 2 38,-2 2-18,2 0-8,-1 0 12,0 1-19,0 0 15,0-1-11,-1-1 12,1 0-13,-2-2-2,0-1 8,0-1-5,-1-1 171,0-1-42,-1-1 156,0-1-162,1-2-33,-1-1-59,2-4-3,-1-1-64,1-3 73,0 0-76,1-2 97,-1 0-97,0 0-20,-1 2-11,0 0-50,0 2 131,-1 1-60,1 2 65,-1 2-32,0 2-26,-1 0 7,0 3-117,0 2 10,0 3-11,0 2-152,0 3 125,1 1-152,-1 1 147,2 0-174,-1 0 205,3 0-146,1 1 182,1-1 0,1 1 1</inkml:trace>
  <inkml:trace contextRef="#ctx0" brushRef="#br1" timeOffset="98">3166 5089 10813,'-10'0'-729,"7"0"862,3-1 66,0 0-185,1-3 49,1 0-178,3 0 173,2-2-176,2 0 116,2 0-162,0-1 170,2 0 12,0-1 88,2 0-11,0-1-296,0 0-74,1-1-295,-1 0 0,0-2 0</inkml:trace>
  <inkml:trace contextRef="#ctx0" brushRef="#br1" timeOffset="99">4101 5000 10463,'18'-4'-373,"-7"2"159,-1 0 193,2 0-209,-1 1 38,2-2-222,-1-1 0,1-1 0</inkml:trace>
  <inkml:trace contextRef="#ctx0" brushRef="#br1" timeOffset="100">4919 5124 10581,'-1'-10'-75,"1"6"174,0 2-177,0-1 68,1 1-280,1 0 249,0 0-279,1-1 188,0 2-280,0-2 147,-1 2 117,0-2 37,1 1 120,-2 0 12,1 0-29,-2 0 589,1 0-447,-1 4 493,0 0-519,1 5 27,1-1-1,2 2 6,0-3-45,2 1 69,2-2-53,-1-2-76,2 0 42,-1-1-91,0-1 23,-2-2-40,2 0 8,-3-4 5,1-1-174,-2-2 47,-1-1-226,0-1 221,-1 0-261,-1-1 155,-1 1-180,1 0 165,-1 1 86,-2 0 26,0-2 0,-2 0 1</inkml:trace>
  <inkml:trace contextRef="#ctx0" brushRef="#br1" timeOffset="101">4855 5004 10813,'-10'6'-496,"6"-1"664,1 1 123,1 1-22,-1 0 23,2 2-30,0 1 0,1 1 0,0 0-583,0 0-145,1 1-582,1 0-1,1 0 1</inkml:trace>
  <inkml:trace contextRef="#ctx0" brushRef="#br1" timeOffset="102">4733 5034 10813,'-4'-9'-1003,"2"6"1119,0 0 120,0 1-121,0 2-50,-1-1-13,0 2 23,0-1-86,-1 3 28,-1 0-163,0 4 157,-1 0-114,1 1 52,-1 1-7,0 1-39,1-1 155,0 1-53,2-2-4,0 2 53,2-3-60,-1 0 52,2-1-28,0-2 6,1 0 6,2-1-3,0-2 44,3 0-30,0-1 35,2-1-112,-1-1 62,1-2-64,0-1 79,-1-2-134,1-2 90,-1 1-101,-1-1 109,-1 0-29,0 2 12,-2-1-19,-1 3 66,0 0-24,-1 1 21,-1 2-131,1 1 66,-1 2-200,0 1 58,-1 3-4,1 1 20,0 1-115,0 1 122,-1 1-188,1 1 190,0 0 0,-1 0 0</inkml:trace>
  <inkml:trace contextRef="#ctx0" brushRef="#br1" timeOffset="103">3017 5109 8874,'-9'0'-108,"5"0"295,1 0-66,1 0-31,-1 0 28,1 0-93,0 0 54,1 0-16,-1 0 18,3 0 25,0 0-76,4 0-49,-2 0 25,3-1-37,-1-1 28,0 0 27,0-1-31,-2-1 34,1 1-41,-1 0 28,0 0-30,-1 0 39,-1-1-8,0 1 6,-1 0-14,1 0-17,-1 0 9,0 0-10,-1 0 20,1 1-18,-2 0 13,0 0-14,0 1 18,-1 0 1,1 0-2,-1 1 2,0 0-28,0 1 18,-1 2-23,2 1-1,-2 1 14,2 1-16,-1 2 23,2 0-47,-1 1 34,2-1-38,-1 0 46,1 0 1,1 0-4,-1 0 3,2-2-141,2 0 99,1-1-114,1-1 136,0-1-145,2 0-25,0-2-6,0 0 34,2-1 134,1-1 0,0-1 0</inkml:trace>
  <inkml:trace contextRef="#ctx0" brushRef="#br1" timeOffset="104">3737 5100 10813,'1'-5'-793,"0"2"652,0 1-57,0 0 200,-1 0-188,2 1 145,-1 0-195,0 1 188,1 0 16,-1 0 91,0 0-145,1 0-36,0 0-145,-1 1 0,1 0 1</inkml:trace>
  <inkml:trace contextRef="#ctx0" brushRef="#br3" timeOffset="105">1030 5123 10813,'-5'-8'41,"3"6"228,1-2 23,-1 2-180,1 0 36,0 0-131,0 0-386,0 2 136,1-2-369,1 2 340,0-1 13,4 0 183,0 0-109,1 0 162,2 0-169,0-1 136,0 1 1,1-1 96,1 0-17,-1 2 136,1-2-39,-1 2 17,-1 0-3,0 0-74,0 1 56,-1 1 5,-2 2 65,0 0-38,-2 2-14,-1 1-9,-2 1-56,-1-1 15,-1 1 1,-4-1 98,-2 1-55,-1-2 51,-1 0-54,-1 0-269,1 0 56,1-1-217,0 0 224,1 0-365,1-1 21,-1 2-390,1-2 0,-2 2 0</inkml:trace>
  <inkml:trace contextRef="#ctx0" brushRef="#br3" timeOffset="106">783 5238 9504,'0'-11'-1309,"0"6"1821,0-1-59,0 0 337,0-1-220,0 2-451,0 0 12,0 2-299,1-1 198,0 1 13,0 1 103,0-1-14,1 0-212,-1 0 42,0 0-178,0 1 51,0-1 20,-1 0-39,0 0 79,-2 0 34,0 0 46,-2 1 23,-2 0-17,-1 1 58,-1 1-37,-1 0 40,0 1-61,-2 2 14,0 2-8,0 3 16,0 1 7,2 3-4,-1 0 7,1 1-5,1 0-48,2 1 30,0-2-41,2 0 51,1-2-6,1-1 5,2-1-9,-1-2 61,2 0-46,1-2 47,3-1 31,2-1 23,2-2 10,1-1-23,1 0-66,0-4-9,1-1 27,-1-2 65,-1 0 53,-2 0 74,-1-1-56,-1 0 101,-1 0-149,-2 0 78,-1 2-92,0 0-33,-1 2 33,-1 2-25,1 0-246,-1 1-19,0 1-65,1 1 110,0 1 167,1 2 21,2 2-257,-1 2 62,1 1-204,0 2-199,1-1 81,-1 1-161,1-1 243,0 0 126,1-1 68,1 0 0,2 0 0</inkml:trace>
  <inkml:trace contextRef="#ctx0" brushRef="#br1" timeOffset="107">6597 5256 9514,'1'-13'-424,"1"6"1167,1 2-191,1-1-185,2 0 25,0 0-128,2 0 21,0 1-28,3 1-1,-1 0 1,2 1-388,1 1 67,-1 0-256,1 1 187,-1 0 181,0 1 24,0 0 108,-1 0-275,-2 1 65,0 2-283,-3 2 269,0 1-39,-4 2 171,0 2-71,-3 1 33,-2 0-45,-3 0 32,-4 1-14,-2-2 163,-4 0 37,1-1 14,-3-2-148,3-1-160,-3 0 3,3-3 34,1 0-172,1-1 67,3-1-199,2 0-156,2-2-16,2-2-308,1-3 0,1-2 0</inkml:trace>
  <inkml:trace contextRef="#ctx0" brushRef="#br1" timeOffset="108">6613 5252 9522,'4'-12'-1290,"-2"7"1290,-2 2 806,1-1-129,-1 2 780,1 0-841,0 1-74,-1 1-415,2 3 27,-1 1-113,0 5 36,0 1-198,1 3-110,0 1 93,0 1-163,1 0 305,0 0-27,-1 0 186,1 1-219,-2-2-371,1 1-89,-1-1-330,1-1 164,-1 0 0,1-1 0</inkml:trace>
  <inkml:trace contextRef="#ctx0" brushRef="#br1" timeOffset="109">6241 5311 10813,'-15'0'-1415,"10"-1"2134,1 1-157,1-2-189,1-1 2,1 0-113,0 0 0,2 0-92,1-1 5,4 0-22,1 0-178,4 0 107,2-1-199,1 0 198,3 0 48,1 0 81,2 0 17,0 1-182,0 2-509,0-1 8,-2 3-292,-1-1 328,-2 1 111,-2 0-98,-1 1-28,-3 0-115,1 1-1,-1 1 1</inkml:trace>
  <inkml:trace contextRef="#ctx0" brushRef="#br1" timeOffset="110">3019 5251 8191</inkml:trace>
  <inkml:trace contextRef="#ctx0" brushRef="#br1" timeOffset="111">6323 5269 10813,'-2'-7'59,"0"5"125,1 0 0,-2 1 64,2 0 14,-1 0-205,1 1 28,-1 0-186,1 1 10,0 1 57,0 3-50,1 2 167,-1 2 7,1 2 87,0 2-17,0 0 0,1 2-357,-1 0 79,2 0-272,-1 0-100,3 1 129,-1-1-146,1 0 144,0 0 73,-1-1-37,2 0-12,-1-1-1,0 1 1</inkml:trace>
  <inkml:trace contextRef="#ctx0" brushRef="#br1" timeOffset="112">6169 5293 9166,'0'-7'1675,"0"5"-1462,0 0-248,0 2-42,-1-2-151,0 2 44,-3 0 198,-1 0 13,-2 1 104,0 1-48,-2 2-124,-1 1-58,-2 1-150,1 1 133,-2 0-43,1 1 140,1 0-19,-1 0 0,1 0 50,2-1-30,1 0 30,3-1-21,0 0 1,3-1 5,0-1 2,1 0 2,1-1 0,0-1-1,2-1-1,2-1 35,2 1-26,2-1 25,2-1-7,0 0-19,0-1 21,-1 0-25,1-1 132,-2 1-96,-1-1 107,-2 1 47,0 1-30,-2 0 218,-1 1-182,-4 0 10,-1 0-109,-6 3-132,0 0 109,-3 3-96,1 0 128,-2 2-19,1 1 18,-1 1-14,2-1-97,0 1-43,1 0-21,2 1-112,2 0 174,1-1-87,2 0 96,1-1 22,1 0-29,1-1 25,3 1-120,1-2-21,4-1-120,2-1 102,3-1-120,2-2 69,0 0-22,3-2 36,-1 0 92,2-1 24,-1-2-46,2-3-140,-2-1-63,3-3-157,-1-1 0,1-2 0</inkml:trace>
  <inkml:trace contextRef="#ctx0" brushRef="#br1" timeOffset="113">6267 5488 10813,'-14'5'-580,"6"-2"145,1 0-363,0-1 325,1 1 772,1-1-24,1 1 461,1-1-395,1 0-92,1 1-165,1-2 74,2 1-40,1-1 25,4 0-32,3-1-100,2 0-34,3 0-10,1-1 47,3-1 106,-1-1 16,3-2-83,-1-1 45,1 0-316,-2 0 83,-1 0-176,-2 1-299,-1 0 173,-2 0-179,-1 0 254,-2-1 183,-1-2 0,-1 0 0</inkml:trace>
  <inkml:trace contextRef="#ctx1" brushRef="#br2" timeOffset="91">5302 6019,'-12'40,"-24"-1,-27-1,-24-2,-18-2,-21-3,-18-4,-21-4,-9-3,-12-6,-3-4,-12-5,0-5,6-5,-1-5,13-4,9-6,12-3,18-4,15-4,24-3,21-2,21-2,24-1,27-1,24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115">1103 5714 10813,'-6'13'-704,"5"-9"967,-1 1-80,2-1-125,0 0 10,0 2 27,0 0-23,2 2 0,0 2 7,2 1 4,1 2-39,2 1-8,0 2-127,1 2 53,-2 1-24,2-1 42,-1 2-187,0-2 40,0 1-199,0-1-164,-1-1 264,-1 0-235,0 0 260,0 0 0,1 1 0</inkml:trace>
  <inkml:trace contextRef="#ctx0" brushRef="#br3" timeOffset="116">1614 5823 8812,'5'-2'788,"-3"0"-653,-1-1 9,0 0-12,0 1-2,-1-1 4,1 0-116,0 1-41,0 0 1,-1 0-67,1 1 98,-1-1-10,0 0 31,0 0 13,0 0 34,0 0-49,0 0-30,0 0 50,-1 0-57,0 0 61,-3 1-13,-1 0 6,-1 0-15,-2 1 12,-1 0-96,-2 0 71,-1 1-66,0 1 133,-2 1-31,1 1 31,1 2-45,1 2-147,1 1-44,2 0-3,1 2-97,1-1 229,2 1-105,2-1 120,0 0-19,2-2 13,0-2-30,1 0 22,2-2 0,3-2-1,1-1-9,2-1 110,1-2 11,0-2 24,1-2-22,0-3 3,-1 0 52,1 0-3,-2-1 95,-1 2-91,-1 0 36,-2 1-35,-1 3 16,-1 0 8,-1 2 164,-1 0-125,0 4 44,0 1-146,-2 5 16,1 3-11,-2 4 36,0 2-212,1 2 61,-1 1-188,1 0-145,1 1 82,-1-1-116,1 1 125,1-3-321,0 0 75,1-2-212,1-1 239,2-1 127,0-2 0,2 0 1</inkml:trace>
  <inkml:trace contextRef="#ctx0" brushRef="#br3" timeOffset="117">1725 5847 9177,'-4'-3'1968,"3"2"-1793,1-2-87,0 2-28,-1 0 50,0 1 23,0 0-219,-1 3 103,-1 2-228,-1 3 227,-2 4-125,0 2 136,-1 2-181,1 0 71,0 1-71,1-1 109,0 1-43,2-1 81,0 0-13,2-2 2,0-1 11,1-2 12,1-2 4,1-2 1,2-1 109,3-2-82,3-2 80,2-1-99,3-2-27,1-3 21,1-3-22,1-3-61,-2-2 68,1-2-72,-2-2 90,-1-1 149,-3-2-33,-1 0 130,-4-1 103,-1 0-72,-3 1 162,-2 1-239,-2 2 3,-2 2-138,-4 2 61,-1 3-42,-3 3-85,1 1-11,-1 4-76,0 1-570,1 2 189,1 3-396,2 3 205,2 3 124,1 1-153,2 0 0,0 0 0</inkml:trace>
  <inkml:trace contextRef="#ctx0" brushRef="#br1" timeOffset="118">6164 5816 8191,'-4'3'1282,"2"-3"-1046,1 0-46,0 0-133,1-1 79,0 0-164,-1 0 128,1 0 11,0 0-10,0 0 4,-1 0-40,-1 0 5,0 1-5,0 0 13,0 0 10,-2 0-12,1 0-2,-2 0-4,0 0 11,-1 0 2,-1 1 3,-1 2-54,1 1 32,-2 2-38,0 1-94,0 1 103,1 0-110,0 1 130,0 0-118,2 0-44,1 1-8,1-1-127,1 0 208,0-1-107,2 0 137,0 0-16,1-2-3,-1 0-12,2-1-11,0 0 15,1-2-11,3 0-5,1-1 111,2-1-84,0 0 94,2-1-100,-2 0 96,2-1-67,-2-1 81,1-2 18,-3 2 42,1-2-3,-3 2-9,-1 0 31,-1 1-62,-1 0 97,-3 1-68,-1 1-44,-5 2 28,-1 1-89,-2 3 31,-2 1-20,1 2 41,-2 0-70,1 1-30,1 1-3,1 1-129,0 0 28,2 0-9,1 1 5,1 0 55,2 0-55,2 0 13,2 0-14,0 0 23,1-1 29,2-1-44,2-1 45,3-2 25,2-1-43,3-2 35,1-1-155,2-2 115,0-2-121,0 1 22,0-2-47,-1 0 10,1 0 18,-2-2 77,0-1-17,0-3-38,-1-1 0,1-3 0</inkml:trace>
  <inkml:trace contextRef="#ctx0" brushRef="#br1" timeOffset="119">6270 5899 9520,'1'3'-1292,"0"-2"1292,0-1 0,1 0 512,0-1-86,1-1 374,0-1-253,2 0-90,0-2-117,2 1-25,0-1-175,2 0 80,0-1-75,1 1-35,1-2-54,1 2-9,0 0 30,0 1 149,-1 1-46,-1 1 39,-1 1-49,-1 0-216,-1 1 48,-1 0-176,-1 1-127,-1 2 97,-2 1-133,0 2 101,-2 1 58,-2 2 42,-1 1 31,-5 1 56,-1 0 67,-3 0-65,0 0 59,-1 0 12,0-1-31,1 0 40,1-1-52,1-1 91,1-1-63,2-2 75,1 0-82,2-2 10,1 0 7,0 0-3,3-1-84,-1-1 57,1 0 34,1 0 111,1 0 0,2-1-22,1 0 66,3 0-34,-1 0 144,2 0-139,0 0 61,1 0-113,1 0 62,0 1-50,0 0-15,-1 2 59,0 1-49,-1 2-48,0 0-49,-1 2-4,-1 2-78,0 0 43,-2 1-10,-1 0-2,-2 2 9,-1 0-61,0 0 16,-1 0-19,-2-1 151,-1-2-52,-3-2 45,-1-1 8,-1-1-28,-1-2 29,0-1-43,0-1-86,0-1-18,-1 0-4,1-1-431,-1-1 174,1-1-290,0-2 214,2-1-377,0-2 346,2 0-357,0-1 487,1-1 0,-2-1 0</inkml:trace>
  <inkml:trace contextRef="#ctx0" brushRef="#br1" timeOffset="120">3580 5841 10813,'-5'5'-505,"3"-4"512,-2-1 270,1 0-49,-1 0 154,2 0-120,-1 1 0,1 0 29,0 2-22,0 2-261,1 2 30,0 2-250,1 2 78,0 1 89,0 0-46,1 3 178,2 0-138,1 2 31,2 0-6,1 0-196,2 1 174,-1-1-220,0 0 201,1-1-271,-1 0 173,1-2-262,-1 0 258,0-3-299,0 0 203,1-2-172,-3-2 166,2-1 103,-1 0 0,0-1 0</inkml:trace>
  <inkml:trace contextRef="#ctx0" brushRef="#br1" timeOffset="121">4316 5906 10813,'-7'-10'-503,"4"6"673,0-1 95,0 1 138,0-1-5,0 1-242,-1 2-27,1-1-3,-1 2 54,1 0-133,-2 1 65,0 0-218,0 0 193,-1 1 24,0 1 120,0 2-39,-1 1-159,0 1-42,1 0-160,1 1 65,0 1-12,2-1 83,0 1 21,2 0-5,0-1 72,1 2-59,0-2 91,2 1-18,0 0 15,3-1-21,2 1-24,2-1 24,1 0-23,2 1 25,0-1-120,1 1 78,1-1-83,0 1-7,-1 1 85,1-1-92,-2 1 114,-1 1-117,-2-1 80,-1 1-101,-3-1 243,-1 0-114,-2 0 109,-1-1-146,-2 0 95,-1 0 15,-2-1 14,-3-1-10,-2 0-93,-1-1 23,-1-1-15,-1 0 42,0-2-18,0-1 51,0 0-38,0-2-66,1-1 36,2-3-65,1-2-22,2-2 73,2-4-82,1-1 77,2-2-62,1 0 33,1-2-41,3 0 64,2 0-17,2 0 11,1-1-15,1 2-63,0-2-21,-1 3-9,0-1 22,-2 3-11,0 1-17,-2 1-25,-1 2-303,-2 1 128,0 3-203,-1 0 139,0 2-263,0 1 212,-1 1-255,0-1 324,0 0 0,0-2 0</inkml:trace>
  <inkml:trace contextRef="#ctx0" brushRef="#br3" timeOffset="122">1189 5879 10813,'3'-6'-29,"0"3"-32,2 0 144,2 1-214,1-1 124,1 2-197,1 0 192,1 1-143,1 0 121,-1 0-157,2 0 52,-1 2 90,0 1-5,0 2 97,0 1 7,-2 2-22,0 1-9,-2-1-18,-2 3-43,-1-1 31,-2 1-30,-2-1 397,-1 2-72,-2-1 253,-2 1-147,-4-1-306,-1-1 110,-3 0-212,0-1-258,1-2 83,0 0-257,1-1 19,0-1 38,1 0-197,0-1 0,-1 2 0</inkml:trace>
  <inkml:trace contextRef="#ctx0" brushRef="#br1" timeOffset="123">6266 5903 10602,'1'-6'536,"-1"3"-115,0 2-125,1 1 103,0 3-305,1 3 62,0 3-167,1 3 49,1 2-38,-1 1 65,1 0 29,-1 2-143,1-1 44,-2 1-207,2-1 115,-2 0-318,1-1 110,-1 0-235,0-1-149,0 0 169,-1-2-123,1-1 247,0-1 187,0-2-1,1 1 1</inkml:trace>
  <inkml:trace contextRef="#ctx0" brushRef="#br1" timeOffset="124">6556 5966 10813,'-16'0'0,"11"0"0,-2 0-272,4 0 95,-1 0-149,1 0 185,1-1 378,1 0 4,0-1 259,1-1-124,0 0-71,0-1-58,1 1-38,1-1-5,2 1 3,1-1-2,2 0 4,1 0 50,1-1-33,0 0 67,3 0-84,0 0 28,1 0-37,0 1-7,1 2-135,-1 0 32,0 2-133,-1-1 145,0 2-163,-2 1 91,-1 2-143,-1 2-2,-3 1 44,-1 2-87,-2 1 155,-2-1-71,-2 2 138,-3-1-78,-3 0 65,-2 0-57,-4-1 42,-1-1-45,-1 0 179,-1-2-97,1-1 123,0-1-128,1-1-391,2-1 74,1-1-248,3 0-627,2-1 461,3 0-686,1-2 573,3-1-1,0-3 1</inkml:trace>
  <inkml:trace contextRef="#ctx0" brushRef="#br3" timeOffset="125">888 6022 10813,'5'-20'-285,"-2"11"358,-1 1 89,1-1 0,0 1 20,0 0 109,0 0-21,0 0 21,-1 2-241,0 1 41,0 1-189,-1 1-6,0 1 99,0 1-244,-2 0 182,-1 1-138,-2 1 129,-3 2-33,-1 1-5,-3 3 48,-1 1-86,-1 2 163,-2 1-94,1 1 91,-1 1-35,2 1 20,-1 0-26,2 2 46,0-1-27,3 1 29,0-1-20,3-1 91,0 0 35,2-1-3,1-2-9,2 0-108,0-4 21,2 0-15,2-3-56,3-1 53,3-1-52,2-1 72,2-2 6,1-2-5,0-3 11,-1-1-94,0-4 71,-1 1-76,-2-2 76,0 0 122,-2 0 23,-1 0 14,-1 1-46,-1 0-9,-1 2 23,-1 1 15,-1 1-45,0 2-50,0 1-30,-1 2 70,-1 0-182,1 2 53,0-1-156,0 2 153,1 1 15,0 2 53,0 3 11,1 3-308,1 0 78,1 2-218,0 0 143,1 1-220,1 2 93,0-2-169,2 1 198,-1-3 59,2 0 30,-1-3 0,2 1 0</inkml:trace>
  <inkml:trace contextRef="#ctx0" brushRef="#br1" timeOffset="126">6545 5944 8874,'-8'-1'1825,"5"0"-1112,1 0-74,0 0 303,2 1-336,-2 1 208,2 2-722,0 6 43,1 0-119,1 4-132,1-1 110,1 3-190,1-1 275,0 1 35,0 0 51,-1 0-108,0-1-496,-1 0-584,1-1-78,-2-1-146,0-1 484,0 0 258,0-3 62,0 0 96,1-3 0,0 1 0</inkml:trace>
  <inkml:trace contextRef="#ctx0" brushRef="#br1" timeOffset="127">4042 6031 10813,'0'-14'-2477,"-1"6"2332,0 1 145,-2 0 864,-1 0-129,-1 0 562,0 1-492,-1 0-417,0 2-138,0 0-93,0 1 49,0 1 64,-1 1 21,1 0-29,-1 1-633,-1 1 135,0 0-394,0 4 363,-1 0 58,1 3 55,-1 1-98,0 1 79,0 0 77,1 2-19,1 0 102,0 0-6,2 1 13,2 0 24,1-1 6,1 0-32,1 0 38,2-2-25,1 0 116,3-2-72,2-1 83,1-2-109,2-2 84,0-1 35,-1-1-5,2-1 12,-2-2-101,1-1 25,-1-3-20,0-2-39,-1-1 27,-1-1-16,-1 0-67,-2-1 85,-1 1-88,-1-1 99,-2 1 60,0 1-52,0 0 53,-1 3-83,0 0 104,-1 1 5,0 2 16,0 2-101,0-1-97,0 2 0,0 0 20,0 2 91,0 2-12,1 3 34,0 1-107,1 2-183,1 1-35,2 1-153,2-1-62,3 1 77,0 0-104,3 0 138,-1 0-244,3-1 107,0-1-96,1-1 206,0-2 146,1 0-1,0 0 1</inkml:trace>
  <inkml:trace contextRef="#ctx0" brushRef="#br1" timeOffset="128">3490 6052 10813,'0'-5'-2212,"0"3"2285,0 0 379,0 1-226,0-1-8,0 0-122,0 1 17,0-1-87,0 1 53,0-1-59,0 1 37,0-1 25,0 0-28,0 0 32,0 0-3,0 0 0,0 0-2,0 0-1,0 0 30,-1 0-25,0 1 20,0-1-63,-1 0 32,0 1-28,-2 0 40,0-1-3,-2 1-3,0 0 7,-2 0-101,-1 1-5,-1-1-30,0 1 32,-1 0-70,-1 0 96,1 0-95,0 1 117,1 0-76,-1 1 40,2 2-55,0 1 66,1 0 13,1 1-23,1 0 18,-1 1-28,2 0 19,-1 1-20,1 0 42,1 1-25,1-1 25,0 1-27,1 0-25,2 1 22,-1 0-20,2 0 33,0-1-39,2 1 30,3-3-32,1 1-9,3-2 31,-1-1-35,1-2 41,1 0-3,-2-2 1,1 0-10,-2-1 32,0 0-28,-1-1 28,-1 0-30,-2-2 86,1-1 23,-2-3 5,-1 1-10,0-2 28,-1 0-67,0 1 80,-1-2-132,0 1 24,0 0-14,0 0 29,0 1-89,0 2 62,0-1-68,0 2 0,0 0 65,0 1-71,0 1-23,0 1 55,1 1-77,1 0 90,2 2 1,0 1 7,1 3-102,0 1-23,1 2 0,1 0 9,0 1-64,0 1 25,0-1-133,1 1 125,0-2 30,1 1 43,-1-3 26,0 1-113,-1-3-9,0 0-98,1-2 0,0 1 0</inkml:trace>
  <inkml:trace contextRef="#ctx0" brushRef="#br1" timeOffset="129">3657 6048 8544,'-6'2'56,"3"-2"303,0 0-36,1 0-92,-1 0 119,2 0-192,1 0-68,-1-1-12,1 0-105,0-1 133,1-1-83,2 0 61,1 0-52,2-1 69,1 1 8,2-1-50,0 1 26,1 0-5,2 1 17,0 0 5,0 1-19,2 0-15,0 1 5,-1 0 10,0 2-23,-2 0 15,-1 3-15,-1 2 16,-2 2-34,-2 1 31,-2 2-25,-1-1 30,-2 3 46,-1-1-41,-1 1 32,-6 0 89,1-2-85,-4 0 92,-1-2-120,0-2-120,-1 0 84,1-1-79,-1-1 5,0 0-31,1-2-1,0-1 19,1 0-429,1-2 107,1 0-371,1 0 149,2-1 78,0-2-119,1-1 0,-1-3 0</inkml:trace>
  <inkml:trace contextRef="#ctx0" brushRef="#br1" timeOffset="130">6529 6401 10813,'2'-8'-1107,"0"5"1271,4 1-103,1 0-145,3 0 89,1 0-108,1 0 16,2 0 73,0-1-82,1 1 98,1 0 1,-1 0-1,2 0-153,-1-1-38,1-1-154,0-2 0,1-1 1</inkml:trace>
  <inkml:trace contextRef="#ctx0" brushRef="#br1" timeOffset="131">6904 6373 10813,'-16'0'-892,"11"0"676,1 0 224,1 0-252,0 0 158,1 0-253,1-1 235,0 1-66,0-1 97,-2-2-96,0-2 0,-2-1 1</inkml:trace>
  <inkml:trace contextRef="#ctx0" brushRef="#br1" timeOffset="132">6818 6359 10813,'-8'2'496,"4"0"-104,3-2-222,-1 0-10,4 0-9,0 0-313,4 0 146,3 0-209,2 0-343,2 0 231,2 0-324,1 0 298,1 0 76,-1 0-14,2 0-56,-1 0 0,1-1 0</inkml:trace>
  <inkml:trace contextRef="#ctx0" brushRef="#br1" timeOffset="133">7248 6365 11021,'0'7'1561,"0"-3"-1485,1 0 76,1 3-184,0 1-290,2 1 96,0 2-235,0 1 255,-1 0-304,0 2 133,0 0-236,0 0 268,-1 1-22,0-1 122,-1 0-101,2 1 156,0-2 0,1 2 1</inkml:trace>
  <inkml:trace contextRef="#ctx0" brushRef="#br1" timeOffset="134">5857 6390 10813,'-1'-8'-528,"1"4"450,2 2 169,2 0 22,3 0 97,1 0 23,2 1-290,2 0-89,2 1-178,0 0-7,2 0 252,0 1-190,0 0 71,2 2-222,-1 0 0,2 2 1</inkml:trace>
  <inkml:trace contextRef="#ctx0" brushRef="#br1" timeOffset="135">5159 6420 10813,'4'-15'-658,"1"9"486,2 3 227,3 0-123,1 1 53,2 1-24,1-1-13,1 2 16,-1-1 72,1 1 0,-1 1-211,0-1-51,1 2-210,1 0 0,1 2 0</inkml:trace>
  <inkml:trace contextRef="#ctx0" brushRef="#br1" timeOffset="136">3084 6413 10813,'14'0'-671,"-6"0"481,0-1 146,1 0-120,0-1 190,2 1 27,1 0 103,0 0 18,0 0-194,1 0-131,0 1-223,1 0-98,0-1-1,1-1 1</inkml:trace>
  <inkml:trace contextRef="#ctx0" brushRef="#br1" timeOffset="137">2351 6438 10278,'9'-9'817,"-2"4"-526,2 2-22,2 1 23,2-1-358,2 2 65,2 0-217,2 1-164,0 0 12,1 0-325,2 1 20,0 0 0,2 1 1</inkml:trace>
  <inkml:trace contextRef="#ctx0" brushRef="#br1" timeOffset="138">4505 6476 10813,'0'-12'-187,"1"8"320,2 2 129,2 2 29,3-1-426,1 1-263,3-1-235,0 1-1,3 0 273,-2 1 121,4-1 0,0 2 0,1 1 0</inkml:trace>
  <inkml:trace contextRef="#ctx0" brushRef="#br1" timeOffset="139">3936 6486 10813,'-6'-8'-294,"4"5"427,2 0-232,-1 2 167,1-1-210,1 1 32,2 0 46,3 0-51,3 0 135,4 1 20,3 0 74,2 0 12,2 0-149,0 0-184,1 1-192,-1 1-158,2 1 0,-2 2 1</inkml:trace>
  <inkml:trace contextRef="#ctx0" brushRef="#br1" timeOffset="140">1763 6503 10813,'9'-2'-691,"-3"1"538,0-2 174,0 0-93,2-1 175,1 2 0,2-1 81,-1 1-1,3 0-161,0 2-63,1-1-92,1 1-4,0 0-173,0 0 84,1 1-197,-1 1 149,0 1 15,1 3-1,0 0 1</inkml:trace>
  <inkml:trace contextRef="#ctx0" brushRef="#br1" timeOffset="141">1084 6554 10813,'10'-5'-1372,"-7"2"1831,-1 1-55,0 0-113,2 0-29,1 1 1,1 0-442,2 0 90,0 0-310,1 1 219,1 0 175,0 1 23,2 0 93,-1 1-328,1 1 9,1 2-306,-1 0 92,2 1-1,1 1 1</inkml:trace>
  <inkml:trace contextRef="#ctx0" brushRef="#br1" timeOffset="142">724 6602 9524,'4'1'-1037,"2"-2"1248,0-2 226,2 1-334,1 1 59,1 0-193,2 0 110,1 1-257,1 0 63,1 0-228,1-1 136,2 0 0,0 0 0</inkml:trace>
  <inkml:trace contextRef="#ctx1" brushRef="#br2" timeOffset="120">5261 6931,'-12'40,"-24"-1,-27-1,-24-2,-18-2,-21-3,-18-4,-21-4,-9-3,-12-6,-3-4,-12-5,0-5,6-5,-1-5,13-4,9-6,12-3,18-4,15-4,24-3,21-2,21-2,24-1,27-1,24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 timeOffset="144">6144 6679 8191,'7'-8'2712,"-1"5"-2175,2-1-156,0 1-155,2 0-115,1 1-4,1-1 52,1 0-50,0 1-13,1 0-36,-2 1-165,1 0 165,-3 1-161,0 0 173,-2 0-88,0 1 45,-3 1-74,-1 4-77,-2 1 7,-1 4 37,-3 1-20,-1 3 1,-5-1-9,-1 2-106,-3 0 102,0 0-87,-1-1 1,0 0 23,1-3-7,0 1 132,1-3-35,0 0 21,2-1 67,1-2 37,2-2-4,1-1-19,2-1-10,0 0-50,2-2 66,0 1 11,1-1-27,1-1 46,0 1 51,3-1-93,2 0 102,1 0-7,3 0 46,0 0-7,1 0-15,1 0 7,0 0 36,1 0 2,0 0-9,0 1-104,-2-1 34,1 2-22,-1 0 206,-1 3-63,0 1 193,-1 1-168,-1 2 1,-1 1-96,-2 2 12,-2 0-92,0 2-6,-2 1 0,-1 0 6,-2-1 87,-1 1-23,-2-1 6,-3 0-102,-1-2 21,-2-1-49,0-1 55,0-1-95,0-2 99,0-2-115,1-1 144,0-1-472,1-1 118,-1-1-321,3-1-434,-1-2 268,2-3-408,1-4 409,2-2 183,1-3 19,0-2 0,-1-2 1</inkml:trace>
  <inkml:trace contextRef="#ctx0" brushRef="#br0" timeOffset="145">7142 6651 10813,'0'7'-2294,"0"-4"2948,0-2-114,0 0 712,0 0-333,0 1-259,0 1 20,0 2-232,0 3 15,0 3-107,1 3-1,2 2-196,1 2-45,2 1-158,2 1 177,-1 0-466,1 1 227,-1-1-279,0-1 244,-1-2-264,0 0 38,-2-1-223,0-2 197,-1 0 133,0-2-21,-2-2-1,0 0 53,-1-3 24,1 0-2,-1-1 311,0-2-103,0-1 286,0-1 40,0-1-188,0-1 138,0-2-245,1-4 58,0 1-46,1-2-210,-1 0 23,1 0-225,0 0 322,-1-1-71,-1 1 195,0 0-142,-1 1 290,-1 0-86,-3 1 276,-2 2-259,-2 1 193,-2 1-165,-1 1 197,-3 2 32,-1 2-54,-1 3 123,1 2-205,-2 2-96,2 1-44,0 1-39,3 0 22,2 0-4,2 1-14,3-1 16,1 0-184,3-1 47,2-1-217,1-1 182,3-1-309,3-2 137,3-1-212,2-1-344,3-3 206,0 0-301,1-1 306,1-1 165,-1-2 19,0-2 93,-1-1-423,-2-3 411,-1-1-335,-2-2 428,-2 0 0,0-1 0</inkml:trace>
  <inkml:trace contextRef="#ctx0" brushRef="#br0" timeOffset="146">6141 6684 12357,'-1'19'815,"1"-4"-567,0 3-67,0 4-135,0 3-10,0 2-129,0 1-103,0 0 42,0 0-136,0-1 208,0-1-447,0-1 185,0-3-301,1 0-239,0-4 274,0-2-154,2-4 337,1-2 269,2-3 0,0 0 0</inkml:trace>
  <inkml:trace contextRef="#ctx0" brushRef="#br1" timeOffset="147">228 6693 10813,'-2'7'-1519,"1"-7"1539,0-1 230,0-2-82,1-2 98,-1 1-168,1-2-90,-1 2 46,1 0-47,0 1-97,0 1-190,0 1-109,2 0-24,-1 2 135,4 1 139,0 0-7,3 2 66,1 0 0,2 1 1</inkml:trace>
  <inkml:trace contextRef="#ctx0" brushRef="#br0" timeOffset="148">5747 6689 9338,'-5'-1'2028,"3"0"-1929,1 3 161,1 0-172,0 5 92,0 1 15,0 4-47,-1 3-66,0 2 7,-1 4-19,1 1 5,0 2 95,0 2-87,0 0 73,1 1-43,0 0-139,0 0-32,0-3-7,0 1-298,0-4 212,0 0-222,0-4 176,1 0-209,0-4 79,0 0-160,0-4 103,1 0 200,-1-4-140,0 0 199,1-2-181,-1-1 74,2-2-93,0-2 0,2 0 0</inkml:trace>
  <inkml:trace contextRef="#ctx0" brushRef="#br0" timeOffset="149">6458 6730 8847,'3'-7'1536,"-2"5"-1053,-1 0-102,0 0 28,0 0-45,0 0-275,1 1 22,0 0-177,0 0 68,0 1 18,1 0 73,-1 0 52,1 0-119,-1 1 42,1 1-194,-1 3 115,1 3-35,0 5 103,1 1-103,-1 5 142,0 1-153,0 2 127,0 1 72,0 1 52,0 1 55,0 0-84,0 0-49,0-1-5,1-1 38,-2-1-26,2-2-152,-2-1 11,1-3-154,-1-1 165,1-4 1,-1 0 88,0-3-29,0-2-89,-1-1 51,1-2-55,-1-1-226,0-1 125,0-2-179,0-1 218,0-3 68,-1 0 16,0-3-41,-1 0-48,0 0 24,0 0-36,0-2 44,1 2 42,-1-2-35,1 0 27,1-1-22,0 0 102,0 1 37,0-1 4,1 0-12,0 0-92,3 0-1,0 0 5,1 1 201,1-1-44,1 2 216,0 0-90,0 0 15,-1 1-92,0 1 0,1 1-252,-1 1 145,-1 1-123,1 0 138,0 1-101,-1 0-47,-1 1-7,0 1-66,-1 1 71,0-1-11,-1 1 11,-1 0-10,1 1-22,-1 1-23,0 2-64,-1 2 128,0 1-71,0 1 91,-2 1 1,-2-1-2,-1 1-6,-1 1-7,-2-1 106,0 0-74,0 1 87,0-1 46,2 0-33,1-1 141,0 1-133,2-1 113,0 0-17,2 0-3,1 0 8,0-1-144,2 0 41,0 0-25,4-2-82,3 1-34,2-1 21,2-2 10,1 0-433,3-2 100,0 1-376,2-2-356,0 0 471,0-1-507,0-3 524,-2-2 0,2-2 1</inkml:trace>
  <inkml:trace contextRef="#ctx0" brushRef="#br3" timeOffset="150">1579 6775 9993,'-8'0'-477,"4"-1"702,1-1 1,0 0-132,-1-1 35,0 0-31,1 0 8,-1 1-11,0 0 0,0 0-109,1 0-17,-2 0-115,0 1 100,-2-1-99,0 1 170,-2 0-89,-1 1 97,-2-1 6,-2 1-67,1 0 46,-1 1 86,1-1 85,0 2 20,2 1-37,1 2-213,1 0 65,3 1-65,1 1 28,2 0 64,1 1-64,1 0 67,2 0-6,1 0-29,3 1 19,2-2-104,4 1-18,2-1-14,3 0 10,0 0 10,2 1 61,-2-1-53,2 1 67,-4 0-91,2 1 65,-4-1-70,1 2 97,-3-1-16,-2 1 12,-2-1-23,-2 1 29,-1-1-26,-2 0 24,-2-1-37,-1 1 97,-3-2-69,-3 0 75,-1-1 22,-2-1-73,0 0 91,1-2-105,0-1 134,2 0-96,0-1 109,2-1-100,0-1 2,3-3 4,0-2-9,2-3-11,1-2 19,1-3-15,2-2-16,2-1-122,3 0 73,1-1-72,1 0 22,0-2-27,1 3-23,0-1 8,-2 3-13,1 1-37,-1 2-10,-1 2-141,-1 1 106,-1 3-161,-2 1 170,0 3-3,-1 0 106,-1 0-14,0 1 0,0-1 0</inkml:trace>
  <inkml:trace contextRef="#ctx0" brushRef="#br1" timeOffset="151">7395 6776 9805,'-8'14'1882,"6"-6"-1941,1 0-406,1 1 223,0 1-301,0 1 111,0 0-203,0 0 247,1 0 144,0-1 0,2 1 0</inkml:trace>
  <inkml:trace contextRef="#ctx0" brushRef="#br1" timeOffset="152">254 6783 10813,'-2'9'-1417,"1"-5"1737,-1 0-76,0 2-150,0 2 2,0 2-123,2 1 37,-1 1-170,1 1-33,1 2 69,1 2-101,2 1 174,1 2-133,0 2 49,2 2-155,0 2 0,0 1 0</inkml:trace>
  <inkml:trace contextRef="#ctx0" brushRef="#br0" timeOffset="153">5614 6905 11587,'26'-4'544,"-13"1"-397,3 0 48,1-2-57,0 0 30,2-1-12,-1 1 15,0 0-40,0 0-136,-2 0-5,0 1-134,-2 0 160,0 0 38,-2 2 72,-1-1 14,-1 1-1162,-2 0 244,-2 1-635,-1-1 626,0-1 379,-2-1 0,1-1 1</inkml:trace>
  <inkml:trace contextRef="#ctx0" brushRef="#br3" timeOffset="154">1096 6851 10098,'0'-9'80,"0"4"4,0 0 73,0 1-86,0 0-9,2 0-28,0 1-14,1 1 39,-1 2-25,1-1-15,0 1-28,-1 2 24,1 1 8,-1 3 71,1 4-108,0 2-38,0 3 61,1 1-83,-1 2 118,2 0 18,-1 0-31,0 1 25,1-1-174,-1-1-27,1 0-23,-1 0 43,1-2 5,-2-1-25,0-1-37,0-2 41,-2-2-23,1-3 93,-2-1-113,0-2 199,0-1-73,-1-4 67,0-1 50,-2-6-95,0-1 102,-1-4-3,0-1-81,2-1 105,-1 0-122,2 0 194,0 1-53,1 0 187,0 3-176,0 0 38,2 3-121,2 2 66,1 1 82,2 1 72,1 2-24,2 1-1,1 1-214,1 1-5,1 0-16,1 1 24,0 2 72,0 1 0,1 2 8,-2 2-201,0 1 51,-1 0-203,-2 1 185,-1 0-143,-3 0 203,-1 1-133,-2 0 131,-1 1-20,-3 0 11,-1 0-8,-3 0 109,-4-2-80,-2 0 83,-2-2-144,0-1 38,-2-1-33,1-1 47,0-2-161,2 0 36,-1-1-147,2-1-25,0 0-29,0-2-106,0-1 0,0-1 0</inkml:trace>
  <inkml:trace contextRef="#ctx0" brushRef="#br3" timeOffset="155">1761 6884 10813,'-1'-12'-852,"0"7"1161,-1 0 317,0 1-409,0 1 89,-1 0-261,0 2 154,0-1-241,-1 1 52,-1 1-207,-1 2 212,0 0-172,-2 4 137,0 2-167,0 1 124,0 2 35,0 0 59,2 1 18,1-1-37,1 0 17,1 0-81,2-1 34,1 0-23,1-2 25,2-1 26,4 0-120,3-3-30,3 0-7,3-2 23,1-1-247,2 0 76,-1-1-236,0 0 195,0-2 85,-1-2 0,2-2 0</inkml:trace>
  <inkml:trace contextRef="#ctx0" brushRef="#br0" timeOffset="156">6779 6932 10256,'4'-6'1339,"-2"4"-821,-4 3 188,1 0-581,-2 3-147,1 3 163,-1 1-331,1 2 174,1 2-207,-1 0 170,1 1-153,0 0 64,0 1-140,1-1 150,0 0 79,0-2-50,0-1 1,1-1-109,1-2-21,1 0 0,2-3 147,0 0 106,2-2 40,0 0-19,1-2 9,1 0 39,0-1-1,0-2 12,2-2-28,-1-3-23,0-1 39,0-2-88,0 1 14,-1-2-10,-2 0 26,-1 0 7,0 0-7,-3 0 8,0 2-7,-2 1 3,0 1-4,0 2-30,-1 1-93,0 3-58,0 0 13,-1 2 26,0 1 238,-2 2-98,0 3 103,0 2 60,1 3-35,0 0 173,2 1-182,0 0 123,0 0-56,1-1 33,1 0-18,2-1-126,1-2 8,1-1 26,1-2-160,1-1 152,0-2-109,0 0 129,-1-1 25,0-2-37,-1-1-15,1-2-471,-1-2 75,-1-4-296,-1-1 267,-1-2 0,0-1 69,-2-1-97,1 0 118,-2 0 50,0 0 0,0 1 73,-1 2-14,-2 1 20,0 2-8,0 2-20,-1 1-350,1 2 98,0 1-268,2 1 161,0 1 20,1 0 1</inkml:trace>
  <inkml:trace contextRef="#ctx0" brushRef="#br3" timeOffset="157">947 6982 10813,'0'-13'-332,"0"8"477,0-1 119,0 1-82,0 0-55,0-1-17,0 1 23,0 1-90,0 0 24,0 0-159,0 1 156,-1 1 21,1 0 89,-1 0 19,0 0-359,-1 2 87,-1-1-279,-1 1 169,-2-1-34,-1 2 64,-2 1-114,0 1 127,-3 2-5,0 2 80,0 1 8,-1 1 27,-1 2-50,1-1 39,-1 2 125,2 0 60,-1 1 10,4 0-35,0 1-76,3 0-39,1 0 65,2-1-61,2 0 28,0-2-18,2-1 23,2-1-52,2-2 39,3-2-40,2-1 43,1-2-18,1-1 12,0-1-14,-1-2 86,0-2-56,0-2 53,-2-2-74,0-2-2,-2 0 5,-1-1-2,-1-1 20,-1 0-9,-1 1 20,-1-1-16,-1 2 14,-1 0-12,1 2 6,-1 1 11,0 2-24,0 1-79,0 2 39,0 4-196,1 0 181,1 6-96,0 0 124,2 3-89,-1 0-40,2 1 4,0 0-228,1-1 147,0 1-238,1 0 167,0-1-10,1-1 66,0-1 0,1 0 1</inkml:trace>
  <inkml:trace contextRef="#ctx0" brushRef="#br1" timeOffset="158">7447 7122 10769,'-9'0'1351,"6"0"-967,1 0-122,-1 1 29,1 2-21,0 3-205,1 4 28,-1 3-197,2 4 224,-1 2-377,1 1 188,-1 1-263,0 1-308,1-1 251,0 2-302,0-4 323,1 0-256,1-2 102,-1-2-198,3-2 358,-1-2 183,1-3 127,1-1-1,2 0 1</inkml:trace>
  <inkml:trace contextRef="#ctx0" brushRef="#br1" timeOffset="159">333 7235 10813,'-11'8'-78,"7"-6"54,-1-1 173,2 2 45,2 1 68,0 2 0,1 2-449,0 1 100,1 2-313,0 1 235,3 3-185,0 0 94,2 2-146,0 1 96,1 1 60,1 0-83,0 0-1,2 1 1</inkml:trace>
  <inkml:trace contextRef="#ctx1" brushRef="#br2" timeOffset="137">5229 7863,'-12'40,"-24"-1,-27-1,-24-2,-18-2,-21-3,-18-4,-21-4,-9-3,-12-6,-3-4,-12-5,0-5,6-5,-1-5,13-4,9-6,12-3,18-4,15-4,24-3,21-2,21-2,24-1,27-1,24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 timeOffset="161">6797 7592 10813,'6'3'187,"-4"-2"279,-2-1-144,1 1 230,0 1-375,-1 2 62,1 2-37,0 2-97,0 2-17,1 2-44,1 3 37,0 1 31,1 2-6,1 1-80,1 1 71,0 0 43,1 0 40,0 1-67,0-1-128,-1 0-45,0-1-94,-1 0-86,0-2 74,-1-1-139,-1 0 207,0-2 19,-1-2 110,0-1-30,0-2 33,-1-2-250,0-1 64,-1-2-189,1 0 182,-1-2 11,0 0-98,0-1 142,-1-2-159,0 0 354,-1-5-110,-1 0 113,0-2 4,-2 0 41,1-1 23,-1-1-39,0 1 37,0-1-117,0 2 149,0 1-165,0 0 162,0 1-116,0 1 157,0 2-283,-1 1 144,0 1-143,-1 1 144,0 1 15,-3 3-16,0 4 11,-1 3 48,-1 4 18,0 0-3,0 3-15,3-1-43,1 0-21,3 0 40,2-1-39,1-1 31,1-1-22,3 0 80,1-3-360,4 0 111,1-2-321,4-1 257,1-3-451,3-1 192,2-2-299,-1-1-480,3-3 385,-1-2-398,0-6 588,-1-1 347,-1-4 138,-1-2 115,-2 0 0,-1 0 0</inkml:trace>
  <inkml:trace contextRef="#ctx0" brushRef="#br0" timeOffset="162">5982 7735 10813,'18'-6'-1821,"-9"1"1348,0-1 290,1-1 38,1 0 920,1-1-106,2-1 507,1 1-432,2 0-423,0 0-134,2 0-83,-1 2-527,0 0 232,-1 1-366,-2 1 280,-2 0-313,-1 2 260,-3 0-350,-2-1 371,-1 0-1,-1 0 1</inkml:trace>
  <inkml:trace contextRef="#ctx0" brushRef="#br3" timeOffset="163">1756 7743 10813,'-1'-9'-822,"0"5"802,0-1 92,0 0 41,0 0 68,-1 0 9,1 0-32,-1 0 1,0 1 16,0 1-12,0 0 13,-1 0-18,0 1 0,0 0 0,0 0-278,0 1 54,-1 1-197,0 0 135,0 0-18,1 0-18,-1 0 41,0 0 45,1 1 68,-1 1 46,0 0-105,1 2-22,0 1-13,0 0 1,1 1 59,1-1 55,0 1-31,0 0 29,1 0 24,0 1-31,2-1 37,0 0-46,3 0 125,2 1-88,2-1 104,0 1-121,0 0 14,1 1-9,-1 0 9,0 0-6,-2 2 17,0-1-13,-2 1 49,-1 1 44,-1-2-27,-1 2 24,0-2-69,-1 1-9,-1-1 8,0 0-8,0-1 41,-1 0-26,0-1 44,-2 0-114,0-1 64,-2 0-65,-1-1 74,-1 0-5,0-1 9,-1 0-8,1-1-78,-2-1-69,2 0-103,-2-1 72,1 0 12,1-1 118,1 0-17,1-3 8,1-2 42,1-3-32,1-4 33,2-1 88,3-4-101,2 0 114,4-3-134,3 0 4,3 0 12,1-1 23,0 0-30,1 0-21,-1 0-7,-2 2-10,0 1-157,-3 2 45,-2 2-185,-1 1 179,-3 2-348,0 1 157,-3 3-247,0 0 221,0 3 90,-3-1 36,-1-1 0,-2-1 0</inkml:trace>
  <inkml:trace contextRef="#ctx0" brushRef="#br1" timeOffset="164">381 7666 10813,'-12'9'-741,"5"-5"136,3-2 441,0 1 149,2 1 135,0 1-26,1 1-176,0 0 53,0 2-57,0-1-90,1 2 30,0 1-142,1-1 136,1 2 16,3 0 64,1 2 0,2 0 0</inkml:trace>
  <inkml:trace contextRef="#ctx0" brushRef="#br3" timeOffset="165">1482 7720 10841,'-8'-5'544,"4"2"-815,0 0 170,-1 0 25,1 0 112,-1 0 53,1 0-139,-1 1 53,1 0-198,-1 1 66,-1 0-14,0 1 85,-1 0-28,-2 0 138,-1 0-55,-2 1 51,-1 0-129,-1 1 170,0 2-168,1 0 170,-1 1-39,2 0-25,1 1 41,1-1-52,0 2-13,3-2 11,0 2-8,3-2-21,0 1 28,2 0-23,1-1 36,0 1 5,1 0-4,0-1 0,1 0-1,2 0-79,2-1 31,3 0-46,2 0 49,3 0 23,2-1-9,1 0 101,2-1-42,1 1 56,2 0-65,-1 1-59,1-1 30,0 1-28,-1 1 35,-2 0-3,0 2 7,-3-1-3,-1 1-49,-2 0-1,-1 1-20,-3 0 24,-2 1 15,-2 0 12,-2 0-18,-2 1 16,-2 1-13,-4 0 10,-4 1-7,-3-1 0,-3 0 3,0-2-3,-3 0 5,3-1 1,-3 0-1,4-3 1,0 0-1,2-1 107,2-1 29,1-2 5,2 0-16,3-1-106,0-1 16,3-2-11,1-3 107,2-2 14,3-3 28,4-2-25,4-2-52,2-2-24,3-1 49,0 0-110,1-1 86,0 1-80,-1-1-28,-1 1-12,-1 0-35,-3 2 38,-1 0-56,-2 1-30,-1 1-8,-2 1 25,-2 1-28,0 2-36,-3 1-28,0 2-390,-1 2 214,0 1-451,0 2 396,0 2-29,-2 0 214,-3 1-1,0 0 1</inkml:trace>
  <inkml:trace contextRef="#ctx0" brushRef="#br0" timeOffset="166">5614 7718 8191,'4'1'1543,"-3"0"-736,-1 1-738,0 1-85,0 2 84,1 2-34,0 2 25,1 0-36,1 2 43,0 0-23,1 2 31,0 0 3,0 0-9,2 1 26,-2 0-21,1 0-316,-1 0 56,1 0-220,-1-1 170,0 0 117,0-1 38,-2 1-7,0-1-241,0 0-12,-1-2-77,0-2 150,-1 0 150,0-1 0,-1 0 0</inkml:trace>
  <inkml:trace contextRef="#ctx0" brushRef="#br0" timeOffset="167">5993 7740 8512,'2'-4'1338,"-1"3"-671,-1 0-358,0 0 689,0 0-693,0 0 384,1 1-579,0 0-51,1 0 16,-1 2-134,0 1 182,0 4-122,0 2 132,0 4-119,0 2 88,0 3-75,-1 2 36,0 2 45,0 1-51,-1 0 57,1-1-257,-2 1 61,1-2-234,-1-1 228,2-2-280,-1-1 163,1-2-190,0-3-41,0-1 152,0-3-137,0-1-32,1-3-17,1-3-161,3-2 0,1-1 0</inkml:trace>
  <inkml:trace contextRef="#ctx0" brushRef="#br1" timeOffset="168">7442 7787 10813,'-3'9'-2477,"1"-6"2332,-1 1 145,0-2 361,0 1-53,0-1 325,1 0-290,0-1 128,1-1 728,-1 1-701,2-1 679,-1 1-1318,1 1 176,0 2-239,0 0 282,1 3 10,1 0 150,1 3-71,1 0 31,0 1-863,1 0 214,-1 1-605,0-1 35,-1 0 501,0-3-265,0 2 468,0-3 0,0 1 0</inkml:trace>
  <inkml:trace contextRef="#ctx0" brushRef="#br0" timeOffset="169">6024 7903 10909,'6'-6'1608,"-2"4"-1223,1-2-230,1 0-17,3 0-202,1 0 227,1 0-3,3-1 102,-1 0 1,2 1-1213,-1-1 393,1 0-1036,-1-1 697,2 0 0,0-2 0</inkml:trace>
  <inkml:trace contextRef="#ctx0" brushRef="#br0" timeOffset="170">6293 7924 10813,'6'-9'-1645,"-4"6"1936,-1 0 504,-1 2 263,0-1-554,0 2 111,-2-1-526,0 1-197,-2 1-89,1 2 75,-2 3-165,0 0 267,0 4 35,-1 0 143,1 2 17,0 1-407,0 0 85,1 1-311,1 0 186,0-1 79,2 0 65,1-1 8,0-2 76,1-1 58,1-1-35,2-2 63,1-1 48,1-2-84,1-1 94,1-1-105,1-1 73,-1-1-41,2-1 52,-2-4-61,2-1-11,-1-3 29,0 0-22,-1-2 58,1 1-42,-2-1 36,-1 2 21,0 1-41,-2 1 43,-1 1-54,0 2 0,-1 1 4,-1 2-106,0 0 78,-1 4-83,1 0 105,-2 6-6,1-1 2,0 3-147,0-1 100,-1 0-126,2 0 143,0 0 64,2-2 30,2 0-8,2-2 146,1-1-115,2-1 149,1-1-134,1-2 86,1 0-19,1-2 0,0-3 27,0-3-128,0-3 45,-1-1-40,0-3-43,-1 0 46,-2-1-35,0 0 59,-4 0-115,0 1-39,-2 0-21,-2 0-57,-1 2 52,0 1 13,-3 2-25,0 2-83,-3 1 12,-1 1-153,-2 3-230,0 0 112,-1 2-187,1 0 210,-1 1-58,1 3 60,0 1-79,2 2 101,1 2-54,2 1 89,1 0 62,0-1 140,2 1 121,0 0 0,0 1 0</inkml:trace>
  <inkml:trace contextRef="#ctx0" brushRef="#br3" timeOffset="171">833 7941 10813,'4'-15'-1730,"-3"9"2271,-1 0-193,-1 1 23,1-1-130,-2 1 36,0 0-46,-1 0-162,0 1-39,0 0 0,0 1-178,1 0 195,-1 1-196,0 1 175,0 0-61,-1 1 80,-2 0-17,1 0-106,-2 0 67,0 0-125,-2 3 81,0 0-41,0 2-3,0 2 8,-1 1-80,0 1 124,0 1-39,0 1 64,0 0 22,2 1-18,0 0 15,2 0-16,1 1 5,1-1-13,2-1 9,0 0-50,2-1 39,1 0-36,2-2 43,3 0 25,2-2-18,1-2 23,2 0 72,1-2-68,0-1 73,0-2-95,2-1 79,-2-3 21,0-2 6,-1-1-9,-2-2 26,0 1-53,-1-1 79,-2 0-57,-1 0-26,-1 1 36,-1 0-47,-1 2 54,-1 0-31,0 3 26,-1 0-19,0 2-163,0 0 29,0 3-66,0 2 69,0 4 83,0 2-112,0 3 81,0 1-94,0 1 105,0 2-35,1 1 25,0 1-49,3-1-280,2 1 37,0-1-179,2 0 141,0-2 73,1 1-20,1-2 0,1 1 1</inkml:trace>
  <inkml:trace contextRef="#ctx0" brushRef="#br3" timeOffset="172">920 7870 10813,'-4'0'-6,"2"0"-218,2 0 120,0 2 34,1 2 41,0 2 0,1 3 54,-1 1-84,0 2 84,-1 2 19,0 1-11,0 0 4,1 1-19,-1 0 21,1-1-10,0 1 21,2-1-203,-1-1 50,1 0-195,1-2 191,0 0-146,0-2 63,1-2-43,-2-1 51,1-3 84,0-1 44,0-1-89,-1-1-82,1-3 74,-1 0-36,0-5 163,0-1 24,0-2 0,-1-2 0,0-1 158,-1 1-68,-1-2 154,1 2-198,-1-1 40,0 2-121,0 0 105,0 1-82,1 0 164,0 2-135,1 1 395,0 2-98,0 0 234,1 2-106,1 1-127,1 0-68,2 2-35,-1-1-63,3 1-259,0 1 20,2 0-208,-1 2 140,1 2 86,1 1 46,-1 1-18,1 1-40,-1-1-93,0 2 52,-1-1 1,-1 1 109,-2 0-8,-2 1 3,-1 0 53,-2 0-28,-3 1 28,-1-2-41,-4 1 159,-3-1-33,-2-1 151,-2-1-157,-1-1 59,-1 0-126,0-1 79,0-2-471,0 0 109,1 0-400,2-2 183,0-1-33,0 0 0,1-1 0</inkml:trace>
  <inkml:trace contextRef="#ctx0" brushRef="#br0" timeOffset="173">5544 7907 8857,'0'-5'-662,"0"3"1275,0 1-320,1 0 442,1 1-501,2-1-73,1 1-15,4-1-132,2 1 83,1 0-88,3 0-19,1 0 93,1-1-96,1 1 124,-2-1-2,2 1 0,-2 0-37,0-1 23,-1 1-357,-2 0 97,0 0-233,-3 0 43,0 0 28,-2 0-125,0 0 0,0 0 1</inkml:trace>
  <inkml:trace contextRef="#ctx0" brushRef="#br3" timeOffset="174">840 7990 10813,'-8'4'-2294,"5"-3"2111,0 0 38,0 0 145,0-1 0,1 0 0,0 0 0,1 0 0</inkml:trace>
  <inkml:trace contextRef="#ctx0" brushRef="#br1" timeOffset="175">431 8094 10813,'-17'16'-438,"8"-12"451,0-4 152,1 1 50,2 1 54,0 1-138,2 0-415,1 3-33,0 0-186,2 2 122,0 0 176,2 3-116,1 0 95,5 2-21,2 1 0,3 1 1</inkml:trace>
  <inkml:trace contextRef="#ctx0" brushRef="#br1" timeOffset="176">7475 8205 10854,'-7'1'1167,"3"1"-725,2 2-177,0 2-126,0 4-145,0 2 166,1 1-200,-1 2 120,2 1-197,-1 0-617,1-1 194,-1 1-526,2-2 395,1 0 90,1-1 0,2-1 1</inkml:trace>
  <inkml:trace contextRef="#ctx0" brushRef="#br1" timeOffset="177">6978 8344 10813,'13'-17'-1632,"-4"10"1406,3 3 118,3 1 45,4 2-47,3 1-33,3 2 14,2 1 59,1 2-1,2 1 1</inkml:trace>
  <inkml:trace contextRef="#ctx0" brushRef="#br1" timeOffset="178">549 8380 10813,'6'0'-758,"-5"0"641,0 1-247,1 2 296,0 2-152,1 2 172,0 3-156,0 1 22,1 1-11,-1-1 55,-1 2 28,0 0 83,-1 1-4,-1 0-23,1 0 0,-1 2 0</inkml:trace>
  <inkml:trace contextRef="#ctx0" brushRef="#br1" timeOffset="179">6476 8415 10813,'14'-2'-2430,"-6"-1"2287,1 0 143,2 0 252,2 1-26,3 2-42,1-1-158,4 2-272,0 0 0,3 1 1</inkml:trace>
  <inkml:trace contextRef="#ctx0" brushRef="#br1" timeOffset="180">5690 8432 10813,'20'1'-2262,"-11"-1"2082,0-3 37,0 1 143,2-1 0,1 2 0,2 1 0,1 0 0,2 1 105,1 0-83,1 2 79,1 0-111,1-1-24,0 1-4,1-2-23,2 0 0,0-1 0</inkml:trace>
  <inkml:trace contextRef="#ctx0" brushRef="#br1" timeOffset="181">4018 8476 10813,'16'-2'-1267,"-9"-1"863,-1-1 55,2 1 112,2 2 48,2 0 300,4 1-36,3 0 249,2 0-271,3 0-145,0 0-145,2 1 15,1 0 58,1 0 140,0-1 24,2 1 0,0-1 0,1 0 0,1-2 0,0 0 0,1-1 0</inkml:trace>
  <inkml:trace contextRef="#ctx0" brushRef="#br1" timeOffset="182">3225 8493 10813,'21'1'-2011,"-13"-1"2246,-2 0 483,0 0-547,1 0-39,-1 1-353,2 0 209,0 1-151,2 0 143,2 1-163,0 0 157,4-1-240,-1 1 122,4-1-223,-1-1 200,2 0 24,1-3 91,2-1 0,1-2 1</inkml:trace>
  <inkml:trace contextRef="#ctx0" brushRef="#br1" timeOffset="183">4869 8494 10813,'24'5'-147,"-14"-3"31,-2-2 261,1-1 8,0 0 139,0 0-30,1 0-403,0 0 72,1 0-260,1 1-108,0 1 194,2 0-177,0 1 190,1 2-97,0-1 129,1 1-136,2-1 173,0-1 0,2-1 0</inkml:trace>
  <inkml:trace contextRef="#ctx0" brushRef="#br1" timeOffset="184">2340 8581 10813,'20'2'-314,"-12"-2"120,1-2 162,1 2-151,1-1 71,3 1-189,1 0 44,1 0 78,3 0-86,0 0 83,5 0-19,0 1 0,3 0 0</inkml:trace>
  <inkml:trace contextRef="#ctx0" brushRef="#br1" timeOffset="185">733 8603 10813,'21'2'-431,"-11"-2"101,2-1 185,2-1-244,2 0 193,5-1 169,1 1 32,5 0 78,-1 1-167,6 1-62,-3 0-102,4 0 10,0 0 8,0 0 122,-2 0-30,2 0 138,-1-1 0,1-1 0</inkml:trace>
  <inkml:trace contextRef="#ctx0" brushRef="#br1" timeOffset="186">1565 8664 10813,'-2'4'-1678,"1"-4"2241,2-2-199,1-1-26,3 0-73,4-1-20,2 0-313,4 2-235,1 1-179,4 0 15,0 1 48,2 0 169,0 0-54,0 0 137,1-1 81,1 0-1,1-1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7:45:17.762"/>
    </inkml:context>
    <inkml:brush xml:id="br0">
      <inkml:brushProperty name="width" value="0.0375" units="cm"/>
      <inkml:brushProperty name="height" value="0.0375" units="cm"/>
      <inkml:brushProperty name="color" value="#333333"/>
    </inkml:brush>
    <inkml:brush xml:id="br1">
      <inkml:brushProperty name="width" value="0.075" units="cm"/>
      <inkml:brushProperty name="height" value="0.075" units="cm"/>
      <inkml:brushProperty name="color" value="#6D2DF2"/>
    </inkml:brush>
    <inkml:brush xml:id="br2">
      <inkml:brushProperty name="width" value="0.0375" units="cm"/>
      <inkml:brushProperty name="height" value="0.0375" units="cm"/>
      <inkml:brushProperty name="color" value="#FFC114"/>
    </inkml:brush>
  </inkml:definitions>
  <inkml:trace contextRef="#ctx0" brushRef="#br0">732 1 18009,'0'9190'0,"2245"-9190"0,-2245-9190 0,-2245 9190 0</inkml:trace>
  <inkml:trace contextRef="#ctx0" brushRef="#br0">718 1205 8720,'5'2'1858,"-3"0"-1479,0-2-130,0-2 13,0 2 0,0-2 29,1 2-22,-1-2-277,0 2-150,1 0-168,-1 0-9,0 0 316,0 0 8,1 0 163,0 2-35,0 0 0,1-2 0,1 3-96,-1-1 196,3 0-40,-2 0 89,1-2-18,0 1-139,2-1 60,0 2 23,2-2 94,0 0-109,0 0 57,1 0-128,2 0-15,0 0-35,1 0 9,1 0-7,0 0-23,2 0-33,-1 0-1,0 0-75,2 0 164,-2 0-99,1 0 99,-1 0-50,1 0 45,-1 2-75,0 0 93,0 1 46,0-1-22,1 2 50,-1-1-35,0 1-51,2-1 57,-1 1-91,3-3 19,-1 3-12,2-2 36,0-1-16,2-1-12,1 0-21,-1 0-17,3 0-28,-1 0 23,0 0-35,2-1-1,-1-1 23,1-2-28,0 1 39,-2-2 13,1 1-15,-1 1 15,-1-1-21,0 2 19,-1-1-12,0 1 16,0 0-45,-2 0 22,1 1-23,-3 1 29,2-2 2,-3 2 2,2 0-2,-2 0 0,1 0-45,-3 0-10,2 0-7,-1 0 28,0 0 20,0 0 17,0 0-24,0-2 37,0 2-29,3-2 31,-3 1-41,2-3 7,0 2-5,0-1 8,1-1 4,-1 3 0,1-3 6,-3 1-3,2-1 16,-3 1-15,2 1 11,-2-2 3,-2 3-11,2-3 13,-2 2-20,2-1-4,-3 1 3,1 0-1,0 1-31,-3-1 28,1 0-29,0 0 35,-2 2 1,0-1 1,0 1-2,0 0 2,-2-2-35,1 2 22,-1 0-28,0-2 48,1 2-18,-1 0 17,0-2-19,-1 2 20,0-1-13,1-1 15,-2 0 5,0 2-14,0-2 17,0 2-22,0-2 6,0 2-2,2-1 6,-1 1-45,-1-2 14,1 2-23,0 0 25,1-2-13,-1 2 19,0 0-21,1-2 24,-1 2-16,1-1 8,-1 1-14,1-2 28,-1 2-9,0 0 8,0-2-10,0 2-1,-1-2 1,0 2 1,-1 0 1,0 0 37,-1-1-24,0 1 28,-2 0-32,1 0-3,-2 0 0,1-2 5,0 2-26,-2 0 21,1-2-21,0 2 19,0 0-4,1 0 1,-1 0-6,1 0-26,0 0 18,1 0-20,0-2 55,0 2-19,1 0 19,-2-1-27,1 1 0,0-2 0,0 2 1,1 0 51,-2-2-33,0 2 37,0 0-41,0 0-5,-1 0 13,0-2-9,0 2 15,0 0-46,1 0-4,-1 0-9,1 0 14,0 0 25,0-1 3,2 1-7,-1-2 3,1 2-2,0-2 3,1 0 44,-1 1-35,0-1 37,-1 2-43,0-2-4,0 0 10,-1 1-7,0-1 15,0 2 52,-1 0-4,0-2 48,1 2-80,-1-2-15,1 2-25,-1-1 2,0 1-1,1 0 19,-1-2-18,2 2-2,-2 0-8,0 0-4,1-2-4,-1 2 32,1 0-17,0-2-7,0 2-15,1-1 30,0 1-17,1-2 35,-1 0-17,2 0-2,-1 1 4,2-3-3,-1 2-11,0 1 8,0-1-8,1 0 12,0 0-1,0 1 2,1-1-1,-2 0-23,1 2 17,-1-2-21,-1 2-48,1 0-95,-1-2-23,0 2-23,-1 0-19,2 0 66,-2 0-51,2 0 45,-1 0-456,2 0-153,0 0-288,1 0-159,1 0 150,1 0-191,0 0-1,1 0 1</inkml:trace>
  <inkml:trace contextRef="#ctx0" brushRef="#br0">2921 2564 9893,'11'-7'-98,"-5"2"474,0-2-180,1 0 123,2-2-118,-2 0-62,0 0 50,0 0-55,-1 2 46,2-1 0,-2 1 20,0 0-15,0 0-296,-1 1-481,1-1-93,-2 4-173,2-2 346,-1-3 130,0-2 0,1-4 1</inkml:trace>
  <inkml:trace contextRef="#ctx0" brushRef="#br0">1783 2883 10813,'-14'0'-1656,"7"0"1704,-1-1-68,1 1 235,0 0-128,0-2 135,-2 2 40,2-2 13,0 0-31,0-1-119,1 1 13,-1-1 79,0-1-46,1 2 54,1-1-79,0 1-62,0 0 61,0 1-57,1-1 88,-1 0-172,-1 0 118,2 2-125,-1 0 155,1 0-156,-1-1 101,0 1-119,0 0-20,-1 0 110,0 0-116,0 0 97,-1 0 17,1 0-30,-1 1 15,1-1-54,-2 2 36,1 2-42,1-1 57,-2 4 2,2-2-17,-1 2 13,-1 0 2,1 2 31,0-2-15,0 2 11,1 0-18,-3-1-7,3 1 17,0 0-17,-1 2 8,2-3-8,-1 3 6,0-2-38,0 1 37,1 1-36,1-1 39,-1 1-25,2 1 12,-2 2-15,2-2 20,0 2 30,0 1-23,-1-1 20,2 0-27,0 1-3,0-2 9,-1 2 2,2 1-3,-1 0 3,0 0-9,0 1 12,1-1-1,-1 2 6,1-2-7,1-1-25,-1 1 13,1 0-15,0-2 25,-1 2 30,1 0-22,0-1 21,0 1-81,0 2 35,0-2-30,0-1 44,0 1 4,0 0-5,0 2-1,0-3-1,1 3 4,-1-2-7,1-1 4,1 1 61,0-2-46,1 2 58,0-2-70,1 2-35,0-2 24,0 0-27,0 0 43,0 0 6,0 2-17,0-2-11,1 0-18,-2 0-7,2 0 6,-2-2 11,1 1-9,0-1 8,0 0-11,-1 1-1,2-1 1,-2 2 1,1-4-5,0 4-14,0-1 9,0-3-8,0 3 25,1-3-5,0 1 5,-1-1 10,0 1-14,0-3 14,0 1-18,0 0 26,1 2-19,-1-4 21,1 3-26,-1-3 2,1 0-1,-1 0 9,2 0-31,-1 0 24,0 0-24,0-2 25,2 4-13,-1-3 11,1 2-12,-1-1 0,1 2 7,0 0-12,1 0 13,0-1-23,-1 1 16,0 0-19,0 0 22,0 0-2,0-2 2,-1 0-1,0 0 1,0-2 27,0 0-20,-1 0 18,2 1-23,-1-3-1,0 1 2,0-1 15,0-1-13,1 1 13,0 1-14,-1-2 4,1 1-3,0 1 8,0-2-6,1 1-39,1 1 27,0-3-32,0 3 40,0-2-2,1 1 0,-1-1-5,1 0 2,-1 1 1,2-3-1,-1 2-25,1-2 18,-1 2-22,2-1 27,-2 1-23,1-2 16,-2 0-17,2 0 20,-2 0 20,1 0-16,-2 0 15,2 0-21,-2 0 20,0-2-15,0-1 16,0-1-20,1-3 2,-1 0 1,0 0-14,0 0 13,0-2-14,2 1 18,-2 1 12,-1-2-8,1 0 7,0 0-12,-1-1 20,0-1-14,-1 1 15,1-3-21,-1 1-18,1-2 12,-1 0-12,0-3 19,0-1 1,1-3 4,-1 2-30,0-2-6,1-1-4,-2 0 5,0 1 12,1-2 6,-1 0-9,0-2 6,0 3-9,2-7 3,-1 3-5,-1-2 8,1 0 30,-1 0-22,1 0 23,-1 1 8,0 1-25,0 0 29,-1-1-11,0 3-14,0 1 16,-1-2-18,0 3 12,-1-3-5,1 2 9,-1 0-10,-1-1-24,1-1 21,-1 2-19,0-1 24,-1 1 2,1 0-2,-1 0 0,0-1-24,0-1 16,0 1-18,0 1 21,-1-2-5,1 3 2,-2-1-6,0 2 33,0-2-24,-1 2 25,0-2-26,-1 0 22,1 2-14,-1-2 16,0 2-18,0 0-16,0 2 12,-1-1-13,-1 3-15,2 1 22,-2 0-23,0 2 7,-1-2 14,0 4-18,-1-2 21,0 2-7,1 0 4,-1-1-9,1 3 9,-2-3-11,1 3 7,-1-1-8,1 1 8,-2 1-4,1 2 4,0-2-2,-1 1 1,1 0 2,-3 1-1,2 2-25,0 0 18,-1 0-20,1 1 25,1-1-1,0 0 0,-2 1-2,2 1 1,-1-1 5,0 1-4,-2-1 3,1 2-4,0-1 5,0 1-3,-1 0 5,1 2-2,-1-1-3,0 1 5,-1 0 23,1 0-20,-1 0 23,0 0-28,0 1 29,-2-1-21,2 4 23,-2 1-28,-1 4 24,0 1-17,-2 3 22,-1 4-25,-1 1 48,-1 1-35,-1 2 39,-1 2-58,-1 0 18,1 1-16,-1 1-62,1-2 14,4-2-71,-1-2 77,5-3-252,1 0 98,2-2-177,3-4 170,3-1 64,1-4 32,3 1-22,0-3-710,3 1-161,2-3-695,5-2 39,6-1-1,4-3 1</inkml:trace>
  <inkml:trace contextRef="#ctx0" brushRef="#br0">746 2973 10622,'-3'-5'360,"1"3"-286,1 0-10,0 0-8,-1 1-22,1-1 167,0 0-107,-1 2 109,2-2 70,-1 1-148,1-1 192,-1 0-157,1 0-9,0 1 28,0-1-63,0 0 45,0-1-28,0 1-126,0-3-59,1 1-32,0 0-118,2 1 90,0-2-32,-1 1 53,1-1 97,0 3 27,0-3-31,-1 3 0,0 0-1,0 1-3,0-1 9,0 2 7,-1-2 272,0 2-57,0-2 114,0 2-71,0 0-185,0-1 80,0-3-89,1 2-47,0-1 33,3-1-21,-2 3-23,2-3-9,-1 1-13,1-1 19,1 2-56,0-1 84,3 1-88,-1-1 89,-1 1 20,3 2-64,-2-2 40,3 2-89,-1 0 75,0 0-101,1 0 89,1-2 88,0 2-46,0 0 108,1-1-73,0-1-34,0 0 39,2 0-45,-1 0-8,2-1 16,1-1-7,1 1 0,0-1-49,1 1 28,0-2-31,0 1-33,0 1 61,1-1-68,0 1 82,0-1-52,1 2 33,1 1-42,1-1 40,0-2-8,1 3 3,0-1-8,0 0 7,-1 2-14,1-3 8,0 1 67,-1 0 83,0-1-33,1 1 28,-1-2-90,1 1-27,0-3 17,-2 3-34,1-2-2,-3 1-3,3 1 11,-3-1-53,0 1 39,-1 1-42,0 0 44,-2-1-2,2 1 2,-2 2-8,1-4 6,-2 4 13,0-1-10,0-1 12,-1 0 8,0 0-18,-1 1 20,0-1-19,1-2-8,-2 3 8,1-3-6,1 2 8,-1 1-3,0-3 4,0 4-2,0-2 3,0 1-2,2-1 1,-2 2-51,2 0-2,0 0-11,-1 0 14,2 0 56,-1 0-19,1 0 18,-1 0-23,1 0 50,-2 0-37,0 0 39,1 0-45,-1-2 0,0 0 4,1 1-4,-2-1 35,2 0-24,-2-2 35,-1 3-30,2-1-21,-2 0 15,0 0-23,2 1-26,-2-1 38,0 0-40,1 2 44,-1-2-34,-1 1 19,2 1-23,-2 0 48,0-2-12,-1 2 10,0 0-17,-2-2-5,1 2 3,-2 0-5,1 0 43,-2 0-7,1-2 17,0 2-15,0-1-41,-1-1 20,0 2-18,0-2 24,-1 2-9,1-2 7,1 1-6,-2 1 5,1-2-2,1 2 0,-1-2-1,1 0-44,-1 2 31,-1-1-37,0 1 29,0-2 9,-2 2-9,1-2 14,-1 0 12,1 2-12,-2-1 12,0 1-15,0 0 12,1-2-8,-1 0 9,2 0-8,-1 2-1,1-1 2,-1 1-2,2-4 1,-1 4 0,0-2 5,-1 2-7,1-1-2,0 1 0,0 0-2,0-2-24,0 2 20,-1 0-23,-1 0 28,0 0 7,0 0-6,0 0 6,-1 0-18,0 0 7,1 0-6,-1 0 8,0 0-3,1 0 3,0 0-5,1 0 3,-1 0-4,1 0 3,0 0-1,0 0 32,1 0 9,0 0 2,0 0-7,1 0 3,1 0 5,-2 0 4,0 0-32,0 0-4,-1 0-21,0 0 32,-1 0-5,-1 0 10,0 0-4,0 0-143,-1 0 104,0 0-123,1 0 138,-1 0 40,0 0-37,1 0 40,0 0-48,0 0 0,1 0 1,-1 0-1,0 0 22,0 0-15,0 0 19,0 0-294,-1 0 151,0 0-515,-1-2-79,1-1-117,-1 1-80,0-3 253,0-1 224,0-1-338,0 0 46,3-5-373,2-2 0,3-4 1</inkml:trace>
  <inkml:trace contextRef="#ctx0" brushRef="#br1">2241 3222 10813,'-10'0'862,"5"0"-676,1 0-21,-1 0 43,0 1-114,-1 2 39,0 4-146,-1 3 94,0 5-20,0 5 85,-1 2-4,1 7-46,0 0-30,2 5 2,1-3 13,2 4 17,1-3-45,1-1-61,1-3 158,3-3-28,2-6 109,4-3-99,3-5 184,3-3-30,1-4 171,4-4-79,-1-3-39,2-7-98,0-7-73,0-4-124,0-7-13,-2-3 19,-1-3-4,-3-1-32,-3-2 2,-2 2-66,-3-2 12,-4 4 21,-1 0-20,-4 4 40,-4 2-48,-4 5 22,-5 2-61,-2 7 33,-5 3 24,-1 6-37,-1 5 74,0 5-662,0 6 185,3 6-435,0 3 401,3 3-285,1 1 211,3-1-291,3-1 243,2-3 113,4-1 12,4-4 45,2-3 0,3-1 0</inkml:trace>
  <inkml:trace contextRef="#ctx0" brushRef="#br1">1928 3266 10813,'-3'-16'82,"2"10"173,-3-1 99,0 1-65,-2 0-39,0 0-35,-2 0 47,-1 2 1,-3 1-1,0 2 29,-2 0-22,-1 2-300,0 1 38,0 4-213,1 2-101,0 5 180,1 1-160,1 2 145,2 2-70,1 1 9,2 2-103,2-1 69,1 1 107,3-2-17,0 1 125,1-3-69,1-1 44,2-3-99,2-3 75,2-2 271,3-3-17,0-3 215,2-1-54,1-2-109,0-3 91,1-4-122,0-2 80,-1-3-127,-1-2 56,-1 0-70,-2-1-31,-1 0 42,-2 0-30,0 1 27,-1 3-18,-1 2 37,-1 2-30,-2 3-205,1 2-67,-1 1-178,0 3 17,0 4 177,0 5 7,1 5 66,0 4 24,0 5-42,1 1-52,2 3-17,0 2-26,1 2 33,0 1-47,1 3-25,-1 0-27,0-1 40,-1-1 7,-1-3-13,0-3-25,0-4-153,-1-3 100,0-6-145,-1-3 110,1-4-264,-1-2 269,1-3-216,1-6 296,1-3 0,1-6 0</inkml:trace>
  <inkml:trace contextRef="#ctx0" brushRef="#br1">1430 3331 10517,'-3'-5'820,"2"4"-486,1 2 23,-1 2-164,1 4 21,-1 5-70,1 6 54,0 5-62,2 5-46,0 4-24,3 2 12,2 3 8,1-2-67,2 3 17,-1-5-165,2 4-282,-2-6 97,2 3-230,-3-7 220,0 1 204,-1-5-47,0-4 173,-2-4-192,-1-4-467,0-3 222,-1-3-384,0-4 479,0-3-1,1-2 1</inkml:trace>
  <inkml:trace contextRef="#ctx0" brushRef="#br1">1523 3679 11747,'3'-16'1277,"1"8"-986,2 0-14,3 0 16,3 0-23,2 1-8,2 0 0,0 2 29,2 0-22,0 2-291,1 1 15,-1 1-195,-2 1-79,0 1 191,-2 2-160,-2 3 165,-1 2-19,-4 5-9,-1 1 9,-2 4 65,-2 2 127,-4 3-9,-1 1 22,-6 1-65,-2 0-20,-4 0 22,0-2 22,-1-2-151,-1-1 136,1-4-135,0-2-352,1-3 100,2-4-340,1-2 261,2-2-580,2-5 434,2-3-531,2-7 605,1-5-1,1-5 1</inkml:trace>
  <inkml:trace contextRef="#ctx0" brushRef="#br1">1228 3721 10747,'-1'-9'647,"1"3"-385,0 0 29,0-2-21,0 1-199,0-1 17,0 1-196,0 0 63,0 1 10,0 1 68,0 0 44,0 0 5,0 2-26,-1 0-9,0 1-31,-1 0-28,-2 1-90,-1 0 35,-2 1 7,-2 1 147,-1 0-26,-2 3 20,1 2-227,-2 3 53,1 2-217,0 1 128,1 2-32,0 1 118,1 3-20,0 1 110,2 1-43,1 0 34,2 0-44,1-1 124,2-1-90,1-1 96,1-1 10,2-1 29,1-3 13,3-2-28,1-3-86,3-1-12,1-3 36,1-1 299,0-3-28,1-1 182,0-4-113,1-4-143,-2-4 4,1-4-83,-2-2 28,0-2-132,-3 0 16,0-1-42,-3 2-102,-1-1 57,-1 3-2,-1-1 5,-1 5 28,-1 1-65,0 3 8,0 3-89,0 2 60,0 3-28,0 1-202,0 0 122,0 5-177,0 1 162,0 6-75,0 2 155,2 3-89,1 1 39,3 0-53,0 1 4,2 0-17,0 0-122,1-1 21,0-1-165,2-1 100,-1-2-19,1-1 150,-1-3 17,2-1 148,-1-3 0,2 1 0</inkml:trace>
  <inkml:trace contextRef="#ctx0" brushRef="#br0">768 4470 9127,'-5'0'383,"2"0"-328,1 0 45,1 0 28,0 0 165,-1 0-102,2-2 93,-1 2-176,1-3 77,0 1-82,0 0 94,0-1-115,0 1 136,0 0-99,0 1 99,0-1-62,0 0 53,0 0-19,0 1-18,0-1-108,1 0-31,0 0-16,2-1 9,1 1 3,0 0 3,1 1 75,2-1-52,-1-2 64,1 3-93,2-3 28,0 1-21,1 1 24,0-2-13,0 1 5,1-1-13,1 3-6,-1-1 17,0-2-18,1 3 19,0-1-8,-2 2 2,2-2-5,0 0 40,0 2-9,0-1 15,1-1-16,-1 0-19,-1 0 4,2 2 3,-2-2-3,0 1 3,1-1-3,0 2-3,0 0-80,0 0-19,2 0-11,-2 0 24,1 0 47,1 0 17,-1 0-23,-1 0 26,2 0-18,-1 0 12,0 0-26,2 0-46,-1 0 31,0 0-33,2 0 51,0 0 5,0 0-6,1 0 4,-1 0 52,2 0-35,-1 0 37,1 0-50,-2 0 67,3-2-47,-3 0 51,3 1-59,-2-1-33,0 0 31,1-1-29,-1 3 16,1-2 11,0 2-7,-1 0 15,0 0-72,1 0 48,-3 0-60,2 0 33,0 0 23,0 0-28,0 0 26,1 0-3,-2 0-7,3 0 4,-2 0 0,2 0 110,-2 0-78,2 0 82,-1 0-100,1-2-2,-1 2 8,1-2-6,0 1 157,0-3 33,-1 2 25,2-1-83,-1 1-82,1 0-48,-1-1 69,1 1-124,-1 0 93,1 1-95,-3-1 116,0 0-8,1 2 1,-2-2-5,1 1-99,-3 1-19,1-2-18,0 2 22,-1 0 50,0-2 19,0 2-32,0-2 42,0 2-17,-1 0 18,-1 0-11,2 0 26,-4 0-17,2 0 19,-2 0-22,1 0 24,-2 0-15,0 0 17,0 0 66,0 0-66,0 0 73,0 0-90,-1 0 7,1 0-6,-1 0 11,1 2 55,-1-2-27,0 0 34,0 2-48,2-2-123,-3 0 88,1 2-88,0-2 120,-1 1-5,2-1 6,-2 0-17,0 2-135,-1-2 89,1 0-110,0 0 119,-1 0 2,1 0-30,-1 0 28,-1 0 157,1 0-70,-1 0 146,1 0-170,0 0-10,-1 0-31,0 0 6,0 0 3,1 0 12,-1 0-9,2 0 18,-2 0-61,0 0-2,1 0-17,-1 0 10,0 0 10,1 0-6,0 0-9,0 0 10,-1 0 16,0 0 8,0 0-8,1 0 2,-1 0-2,1 0 1,0 0-2,-1 0 12,-1 0-8,1 0 8,0 0-3,0-2-3,-1 2 5,0 0-6,2-1 14,-2 1-10,-1 0 10,1 0 19,-1-2-21,1 2 22,-1 0-28,-1 0 4,1 0-1,-1-2 2,1 2 1,-1-2-16,0 2 13,2-1-11,-2 1-28,0 0 28,0 0-29,1 0 37,0 0-11,0 0 7,0 0-13,0-2 17,0 2-8,0-2 7,1 2-10,-1 0 4,1-2-4,-1 2 3,1-1 31,-1 1-16,0-2 23,0 2-27,1 0 18,-1-2-17,1 2 21,0 0-24,0 0 7,0-2-6,0 2 7,0-1-17,0 1 13,0 0-12,0-2 12,1 2-1,0-2-1,-1 2 1,3-2-16,-3 2 19,2-2-18,-2 2 21,2 0-21,-1-1 10,0 1-11,0-2 12,0 2-8,-1 0 5,1 0-5,-1 0 44,-1-2-25,1 2 27,-2 0-36,1-2 49,-1 2-34,-1 0 37,1-1-1477,-1 1 478,0 0-1220,0-4 837,0-3 0,0-2 0</inkml:trace>
  <inkml:trace contextRef="#ctx0" brushRef="#br2">105 5270 10813,'-9'0'-1163,"5"0"1375,1-2 390,1 0-246,-1-1-18,2-1-127,0-1 14,0-2-135,1 0-32,1 0 1,1 0 14,3-2 17,1 2-48,4-2-15,1 0-115,0-1 78,4-1-23,0 3 42,0-1-63,2 0 26,-1 4-158,0 0 126,-1 3 34,-1 0 18,0 0 48,-2 2-208,-2 0 71,-1 0-181,-1 4 168,-3 1 3,-2 4 87,-1 1-13,-2 3 170,-2 1-52,-2 0 166,-3 0-159,-4 0 157,-1-2-105,0 2 154,-2-2-116,1 1-39,2-4-35,0-1-35,2-1 46,2 0-28,3-3 85,0-1-63,2 1-246,2-2 11,0-1-199,2 1 79,3-2 166,3 0-35,3-2 88,3-1 48,0-2-61,3-1 51,-1 1-10,1 0-9,1 3 15,-2 0-23,1 2 9,-3 2-4,-1 0 38,-1 7-27,-4 3 119,-2 4-3,-2 5 10,-2 0 178,-4 3-118,-1 1 171,-4 0-165,-4-1 130,-3 1-108,-2-1 141,-2-3-102,0 0-49,0-3 14,1-1-77,0-2-17,1-3 6,1-2 18,0-1 33,3-4-702,1-1 106,3-2-515,-1-2-156,4-2 312,1-5-279,2-4 371,1-3 212,2-5 28,3-2 14,3-5 0,4-4 0</inkml:trace>
  <inkml:trace contextRef="#ctx0" brushRef="#br1">1275 5151 11819,'14'19'1347,"-6"-7"-1062,4 1-31,1 5 67,0 1-63,2 4 21,0 3-28,0 3 0,0 3-125,-1 2-86,0 1-69,-3 0-37,-2 0-47,-1-1 59,-3-1-93,0-2 167,-3-3-29,0-2 99,-2-5-27,0-3 149,0-4-77,-2-3 79,-2-3-120,-1-2-130,0-3 92,0-1-92,-1-2-249,0-3 87,1-3-242,0-5 197,1-3 25,1-4-30,2 0 76,0-4-21,1 3 75,0-1-7,1 1-22,2 2 172,2 2-76,1 2 54,1 2-108,0 4 82,0 1-53,-1 3 104,0 1 97,0 2-14,1 2 219,-1 2-213,2 5 156,0 1-160,0 4 135,2 0 6,0 2 25,0-1-58,1 1-21,1-2-87,0 0-20,1-3 86,0-1-21,0-2-52,1-1-43,0-3-43,1-1-17,-1-1 28,0-2-5,-1-1-24,0-3-19,-1-3-70,1-2 49,-3-4-127,0-2 72,-3 0 7,0-2-14,-2 1 145,-2 0-50,-1-1 42,-1 3-54,-1 0 94,-1 3 1,0 1 21,-4 3-28,0 2-67,-2 2 6,1 1-2,-3 2-19,2 2 16,-2 3-1,1 4 26,0 5 27,1 2-31,-1 4 7,2-1 16,1 2 10,1 0 3,2-1-13,1 0-29,1-1-5,2-2 5,2-1 1,4-2-69,1-2 19,3-3-61,2-2-102,1-1 13,2-3-134,0-1 171,1-2-692,0-2 277,1-3-518,1-4-212,1-3 574,-1-4-418,1-4 603,0-2 0,2-2 1</inkml:trace>
  <inkml:trace contextRef="#ctx0" brushRef="#br2">518 5198 9572,'0'-11'1555,"0"9"-1206,0 1-133,-2 1 17,-1 0-125,-1 1 68,-2 3-77,-3 3 1,1 5 64,-1 6-69,-1 1 85,1 4-85,-1 2 59,2 1-46,2-2 67,2 3-126,2-1 75,1-5-104,1 0 85,2-5 46,2-5-50,3-3 51,3-4-63,3-4 32,1-4-46,1-3 60,2-10-27,-2-3 25,2-6-30,-5 0-386,1-4 69,-5 0-246,0 2 172,-4 0-23,-2 2 33,-2 1-93,-3 2-123,-3 6 69,-3 3-95,-2 5 144,-1 2 105,-1 5 55,0 2-53,2 4-10,0 3-91,-1 3-40,2 6 0,0 1 1</inkml:trace>
  <inkml:trace contextRef="#ctx0" brushRef="#br1">2007 5184 10813,'-4'3'-243,"2"-2"1038,1-1-303,0 0 372,0 1-520,1 2 3,0 2 51,0 3-21,0 3 0,0 4-126,1 3 9,1 5-9,2 1 40,1 4-58,1 1-27,0 1-75,2 3-237,-2-1-16,3 2-60,-3-4 41,2 1-390,-2-2 135,1-2-343,-1-1-99,-1-4 215,0-3-199,-1-3 263,-1-5-182,0-3 96,1-3-23,-2-2 245,2-5 270,1-3-1,1-3 1</inkml:trace>
  <inkml:trace contextRef="#ctx0" brushRef="#br1">2240 5253 10813,'-14'-3'1031,"8"1"-570,2 1-68,0 0-18,2 1-84,-1 0 77,3 0 28,-2 3-1,2 3 3,0 5 41,0 6-97,0 5 44,0 3-146,2 6-77,1 1 32,3 5-67,0-2-37,3 4-49,-1-2-1,2 2 11,0-3-203,0 1 55,-2-4-157,1-2-777,-1-5 101,-1-2-510,-2-6 260,1-4 306,-3-6-93,2-4-1,-1-2 1</inkml:trace>
  <inkml:trace contextRef="#ctx0" brushRef="#br1">1212 5349 10653,'0'-7'1110,"0"4"-857,-1 1-23,0 0 61,-1 0-100,0 0 2,-1 0-31,-1 1-110,-1-1 45,0 0 10,-1 1 10,0 0 47,-1 0-47,0 1-66,-1 0 52,0 0-154,-2 0 77,0 2-191,-2 3 43,1 2-51,-2 3 106,1 2-12,-1 1 41,0 1-69,0 1 19,1 1-67,1 0 162,0-1-73,2 1 73,1-3-34,2 0 21,3-2-35,1-2 10,1-1 9,1-2-7,1-1 23,1-2 87,4-1 23,3 0 6,2-2-14,3 1-21,0-1-37,2 0 47,0 0-56,1 0-6,0 0 13,1 0 3,-1 1 86,0 2-62,-1 2 63,-2 2-85,-1 1 131,-2 4-92,-1-1 94,-3 2 53,-2 0-38,-2 0 153,-1-1-138,-2 1 227,-2-2-215,-1 1 154,-4-1-224,-2-1-60,-3 0 24,-1-2-13,-1 0-186,-1-1 41,0-1-150,-1-2 104,0 0 90,0-2-2,1 0 52,0-1-1046,2-1 168,2 0-741,2 0 486,2 0 195,1-2 24,2-2-1,0-2 1</inkml:trace>
  <inkml:trace contextRef="#ctx0" brushRef="#br0">705 6389 8770,'-5'0'-102,"3"0"107,1 0-26,-2 0 30,2 0 73,0 0 37,0 0 81,0 0 124,0 0-147,1-2 28,0 0-175,1 1-61,1-1-109,5 2 59,-1 0-69,3 0-84,0 0 49,2 0-194,1 0 196,-1 0 35,0 0 114,3-4 20,-2-3 0,0-1 0</inkml:trace>
  <inkml:trace contextRef="#ctx0" brushRef="#br1">980 6929 10813,'-2'6'-900,"1"-4"1455,0-1 56,2-1 42,2-2-415,3-2-19,3-2 18,2-2-111,3 0-162,0-2-23,2 1-98,1-1-163,0 1 111,1 0-147,-1 1 180,-1 2 160,0 0-47,-1 1 119,-2 2-773,-1 1 406,-3 1-586,0 0 530,-3 1 0,1 0 1</inkml:trace>
  <inkml:trace contextRef="#ctx0" brushRef="#br1">1131 6876 8847,'-6'-1'975,"4"-1"-809,0-1-101,0-1-39,0 1 83,0-1 51,0 1 34,0 0-46,-1 1 16,1 1-12,-1-1 13,0 2 42,1-1 70,-1 0-33,1 1 161,1 0-192,0 0 63,0 2-81,1 2-49,0 4 9,0 2 2,0 5-28,2 2 31,2 5 3,2 1-4,3 4-16,1 2-36,3 2-32,1 4 18,0 0 13,1 2-90,-1 0-29,-1 2-15,-2-3 27,-2 2 95,-2-5 15,-1 0-24,-4-4 168,0 0 31,-3-5-1,-3 0-36,-3-6-159,-4 1-18,-2-6-17,-4-1-11,-2-4 46,-3-2-16,-2-3 32,-3-1-157,-2-3 21,-1-2-80,0-3 64,-1-3-298,2-1 51,2-1-223,3 1-315,3 0 201,4 1-258,2 0 293,5 2 130,2 0-11,3 0-64,4 0-26,4-2-40,3-1-1,3-3 1</inkml:trace>
  <inkml:trace contextRef="#ctx0" brushRef="#br1">2110 6949 12103,'0'25'1114,"0"-7"-852,1 3-80,1 3 9,2 3-25,2 2 39,0 3 48,2 0-1,0 3 0,0-2-336,-1 1 40,1-1-215,-2 0 106,0-3-72,-2-1 23,0-4-116,-1-3 124,-2-5 105,1-3 4,-2-6 109,1-1-92,-1-4 67,0-1-125,0-3 200,0-3-36,0-6 84,-1-2-7,1-5-193,0-3 101,-1 0-96,1-3 130,0 2-166,1-3 108,1 2-123,2 1 15,1 2 80,2 3-121,1 1 122,0 3-2,0 1-2,0 3 20,-1 2 53,0 3-53,-1 0 65,1 2-71,-1 1 81,0 1-46,0 1 54,-2 2 43,1 2-91,-3 3 101,0 0-118,-2 2 161,-1 1 32,-1 2 28,-4 0-45,-2 1 165,-2 0-64,0-1 202,1 0-16,0-1-213,3-2 77,0 0-210,3-1-11,1-1-9,2-1-21,2-2 52,4 0-47,4-1 65,6-3-48,4 0-170,4-2 19,3-2-137,1-4 100,3-2-362,-1-2-167,1-2-237,-1-2-983,-1-1 882,1-2-724,-2-2 943,1-2-1,-1-2 1</inkml:trace>
  <inkml:trace contextRef="#ctx0" brushRef="#br2">579 6941 11780,'-19'33'728,"9"-12"-606,-1 7 52,-1 0 19,0 4-16,2-4 10,1 2-152,1-4-51,2-1 2,1-2 26,2-2-150,2-5 55,1-2-254,2-6 243,4-1 42,3-3 96,6-6 28,2-1-905,4-10 349,1-2-746,4-8 546,1-5 0,0-4 0</inkml:trace>
  <inkml:trace contextRef="#ctx0" brushRef="#br2">181 7094 10813,'-5'-18'-16,"4"11"111,1 2-102,0 1 121,0-1 10,0 1-13,1 1 0,1-1-79,2 1 70,0-1-67,2 1 85,1 1-153,0 0-34,2 1-11,1 1 23,-2 0 18,1 0-54,-1 0 2,-1 0-77,1 3 173,-3 1-68,1 4 50,-3 5 137,0 1-122,-2 5 116,0 4-72,-1 1-37,-2 5 49,0 0-59,-4 3 87,-2 3-58,-2-3 77,-1 3-76,-1-4 86,0 1-62,-3 0 66,3-8 34,-2 2 42,1-6 4,2-3-18,1-4-10,1-5-62,2-1 65,1-3-226,2-2 112,1-1-107,1-4 147,1-1-105,1-6 69,2-4-71,1-5 105,5-1-151,2-1-32,3-2-46,1 4-63,2 0 173,0 1-57,-1 6 54,1 1-52,-2 4 18,0 4-30,-1 1 54,0 4 13,-1 0-17,1 3 14,-2 4-115,-1 1-20,-1 2-16,1 1 26,-1-3-415,-2 1 114,1-2-354,1-4 321,-1-2 112,2-3 59,0 0-1,3-1 1</inkml:trace>
  <inkml:trace contextRef="#ctx0" brushRef="#br1">1407 7160 10813,'-16'-2'518,"12"1"-196,-1 0 69,4 0-242,-1 0-66,1 1 118,1-1-24,-2 1 209,2 1-95,-2 2-159,1 4-206,-1 3-39,1 4-120,1 1 101,0 3 152,0 1-3,0 2 43,0 2 80,0-1-106,3 1 96,0-3 49,3-1 22,0-2 9,1-3-22,1-3-54,0-2-17,0-4 54,1-2-13,0-2 137,0-2 22,1-6 17,0-3-184,1-7-121,-2-3-35,1-5 45,-2 0-197,-1-2 82,-1-1-221,-1 1-306,-2 0 203,0 3-310,-1 0 285,0 6-300,0-1 151,-1 7-261,1 1 271,0 5-68,0 2 88,1 2 74,0 2 171,1 3 191,1 2-1,1 3 1</inkml:trace>
  <inkml:trace contextRef="#ctx0" brushRef="#br1">1631 7422 10813,'0'14'368,"0"-10"-77,0-3-22,1-2 23,0-4 24,1-4-122,3-4 102,1-2-86,3-4-30,-1 0 1,2-1-39,0-1 22,1-2-160,-1 1 68,1 0-227,-2 1 231,0 4 6,-2 0 107,0 4-84,-1 1-272,-2 5-23,-1 1-139,-1 3 102,-1 1 58,0 3 55,-1 2 29,0 5 77,-1 4 28,-1 6-43,-1 1 30,0 4-35,1 1 29,0 1-21,2-1 79,0 2-46,0-4 47,1 2-54,2-4 0,2 0 5,2-3-4,3-3 148,0-3 234,2-3 45,0-3 91,1-3-51,-1-2-138,1-3 118,0-4-238,-2-5-12,2-5-142,-2-4 12,-1-3-61,-1-1 22,-2-2-62,0 0 63,-2-1-56,-2 0 38,0 2-58,-2 1-2,0 3-6,-2 2 13,0 3 19,-2 2-264,-2 3 43,0 3-206,0 2 129,1 3 127,0 2 0,1 0 98,0 2-851,1 1 197,0 2-553,1 3 465,1 3 30,-1 0 210,1 2 66,1-1 258,2 0 202,3 1 0,2 0 1</inkml:trace>
  <inkml:trace contextRef="#ctx0" brushRef="#br0">794 7825 9702,'0'-11'162,"0"6"-17,0 3-58,0-1 18,0-1-21,0 2 646,0 1-361,1-1 412,-1 2-562,2-2-63,0 2-8,0 0-21,0 2 22,1-2-28,0 0 13,2 2-9,-1-2 34,2 0-135,-1 0 101,1 0-103,1 0 111,1 0-5,1 0-1,-1-2-3,1 2-119,0-2-54,3 0-132,-2-1 103,1 1-62,-1-1 187,2 1-78,-1 0 83,0 0-29,0 1 20,0-1-39,0 2-23,-1-2 18,2 0-23,-1 2 50,1-1-1,0-1 2,1 2 0,-1-2 27,1 0-6,1 1 9,-1 1-15,1-4-11,0 4-1,0-2 2,2 1-4,-1-3 1,0 2 2,2 1 3,0-3-52,0 2 38,1-1-42,-1 1 49,1-1-42,-1 1 32,1-2-41,-1 3-5,2-1-6,-2 0-10,1 0 15,-1 0 86,1 2-45,-1-1 45,0-1-54,0 0 66,0 0-45,0 2 51,-1-1-57,1-1-2,-2 2 11,1-2-10,-1 2 88,0-2-60,-2 2 72,2-1-49,-3 1-10,1-2 12,-1 2-21,0 0 9,-1 0-4,2-2 4,-1 2-12,0-2-85,2 1 60,-1 1-59,1-2 4,0 2 55,1 0-64,-1 0 71,4 0-9,-3 0 10,3 0-21,-1 0 5,1 0-25,0 0 14,0 0-11,1 0 30,-1 0-14,0 0 12,-1 0-13,0 0 46,-1 0-31,1 0 35,-2 0 2,0 0-30,0 0 35,-1 0-44,-1 0 8,1 0 2,-1 0-1,0 0 14,2-2 11,-2 2-8,1-3 12,0 3-81,0-2 43,-1 2-44,1 0 2,0 0 37,-1 0-41,1 0 48,0 0-1,0 0 0,0 0-9,0 0 6,1 0-57,-1 0 32,0 0-32,1 2 25,-1 1 60,1-1-43,0 1 46,-1 1 67,2-2-83,-2 1 85,1-1-108,0 0 29,0-1-17,-1 1 25,1-2-20,-1 0-2,-1 0 3,1 0-5,-2 0-3,0 0 11,1 0-8,-2 0 10,-1 0-34,1 0 20,-1 0-22,-1 0-28,-1 0 37,0 0-41,0 0 49,-1 0-21,0 0 14,0 0-14,0 0 1,0 0 9,0 0-10,-2 0 10,2 0 3,-1 0-5,0 0 4,2 0-7,-2 0 0,0 2 0,0-2 2,-1 2 15,1-2-9,-1 1 9,2-1-12,-1 0 30,-1 0 8,1 0 5,0 0-7,-1 0-26,0 0 0,1 0 3,-2 0-3,-1 0 10,1 0-7,-2 0-20,0 0-19,0 0-26,-1 0 22,1 0-106,-1 0 81,0 0-19,0 0 125,0 0 49,0 0 19,0 0-51,1 0-20,-2 0-16,1 0-29,0 0-935,0 0-249,0-1-936,-1-1 0,0-2 0</inkml:trace>
  <inkml:trace contextRef="#ctx0" brushRef="#br0">2370 8481 15332,'0'27'0,"-1"1"0,-1 0 0,0-2 0,-1 2 0,0-1 0,-2-1 0,0 2 0,0-3 0,-1 1 0,0 0 0,-1-1 0,-1-1 0,0-1 0,-1 2 0,0-4 0,0 2 0,-2-2 0,0 0 0,0-2 0,-1 0 0,0 1 0,0-3 0,-2-1 0,2 0 0,-2 0 0,0-2 0,0-2 0,0 0 0,-2-1 0,1-1 0,1-1 0,-3 0 0,2-2 0,-1-2 0,0 0 0,1-1 0,-2-1 0,1-1 0,0-2 0,0 0 0,0-2 0,-1-1 0,2-1 0,-2-1 0,2 0 0,0-2 0,-2-2 0,3 0 0,-2-1 0,1-1 0,1-1 0,-1 0 0,2-2 0,-1-2 0,1 0 0,0 0 0,1-1 0,-1-3 0,2 1 0,0 0 0,-1-2 0,2 0 0,1-2 0,0 2 0,0-4 0,0 2 0,2-1 0,0-1 0,1-1 0,0 0 0,1 1 0,-1-3 0,2 2 0,1-1 0,0-1 0,1 2 0,0-2 0,1 0 0,1 1 0,0-1 0,1 0 0,1 0 0,0 2 0,1-2 0,0 1 0,1 1 0,2-2 0,-1 3 0,1-1 0,0 0 0,1 1 0,0 1 0,2 1 0,0-2 0,0 4 0,0-2 0,1 2 0,2 0 0,-1 2 0,0-1 0,2 1 0,-1 2 0,1 1 0,0 0 0,1 0 0,-1 2 0,2 2 0,-1 0 0,1 1 0,1 1 0,-2 1 0,3 0 0,-2 2 0,0 2 0,2-1 0,-2 3 0,2-1 0,-1 3 0,0 1 0,0 0 0,0 1 0,1 3 0,-2-1 0,1 3 0,0-1 0,-1 2 0,2 2 0,-3 0 0,1 1 0,1 1 0,-2 1 0,0 0 0,0 2 0,0 2 0,-2 0 0,2 0 0,-2 1 0,0 2 0,0 1 0,-1-1 0,0 2 0,0 0 0,-2 2 0,0-2 0,0 4 0,-1-2 0,0 1 0,-1 1 0,-1 1 0,0 0 0,-1-1 0,0 3 0,0-2 0,-2 1 0,0 1 0,-1-2 0,0 2 0,-1 0 0,-1 0 0</inkml:trace>
  <inkml:trace contextRef="#ctx0" brushRef="#br0">2976 7853 10829,'10'-2'160,"-5"0"-493,2 1 97,-1-1-125,1-2 174,0 1-218,1 1 181,0-3-238,2-2 265,-1-4 0,1-3 1</inkml:trace>
  <inkml:trace contextRef="#ctx0" brushRef="#br1">2070 8322 10813,'3'-10'0,"-2"6"221,-1-1 57,0 1 145,0 1-48,0-1-83,0 1-30,-1-1 0,0 2 102,0-1 54,-1 1-21,0 0-3,1 1-132,-1 0 0,1 0 0,-1 1 29,0 0-46,-1 0-36,0 2-66,-2 1-139,-1 4 19,0 3-80,-3 3 81,0 5 39,0 1 48,-1 4-7,0 3 86,0 2-47,1 2 79,2 0-74,1 0 27,1 0-27,3-1-1,0-1 9,2-1-60,1-4 14,2-1-20,3-5 0,3-1-1,2-4 11,3-3-36,1-3-59,2-3-8,3-4-49,1-2-254,0-5 80,1-2-180,0-4 192,0-2 113,-1-1 5,-1 0 23,-3 0-941,-2 1-230,-1 0-920,-3-1 0,0 1 0</inkml:trace>
  <inkml:trace contextRef="#ctx0" brushRef="#br1">1668 8396 10813,'-10'0'655,"6"-1"-402,0 1-27,1 0-80,0-1-57,0 0 21,1 0 8,0 0 144,1 0 0,0-3 29,1 1-22,0-2-199,1 0 12,0-2-197,1 0 44,2-1 150,1 0-115,1 0 204,-1 1-188,1-1 138,1 2-81,-1-1 4,1 1-40,0 1 7,0 1 2,0 0 108,1 1-23,-1 1-8,0 1 2,0 1-187,0 0 56,0 2-161,0 1 76,0 3 64,0 2 20,-1 1 45,-1 4 125,-1 1-93,0 3 89,-1 2-127,0 3 19,-1 1-10,-1 2 28,0 1 16,0 2-12,-1 0 26,-1 0-20,-1 1-124,-2-2 81,-1 0-110,-1-2 247,-1-2-88,-1-2 88,0-1-120,0-2 87,-1-2-66,-1-1 71,0-2-123,1-1 37,-1-2-24,0-2 43,1-2 22,0-2-16,0-1 33,1-2-26,1-1-116,1-1-55,1-1-33,1-3-59,2-1 154,1-3-47,0 0 56,3-3 97,1 2-76,3-1 74,1 0 116,3 1-36,1 1 174,2 0-180,-1 3 5,3 0-107,1 2 62,0 1-47,0 2 90,1 1-69,0 1 81,1 1-578,-1 3 139,0 0-364,-2 2 313,0-1 134,-3 0 45,2 0 64,-4-1-530,1 0-74,-2-1-547,1-1 0,-1 0 1</inkml:trace>
  <inkml:trace contextRef="#ctx0" brushRef="#br2">653 8495 10813,'0'-21'-653,"-1"13"929,0 4-8,-3-3-100,0 3 4,-1 1-8,-1-1-11,-1 3-91,-1-1 79,-1 2-79,0 0 96,1 2-15,-2 1 0,0 2-1,1 6-132,0-2 91,2 3-106,1 0 60,0 1 35,2-1-44,2 2 64,0-2-9,1 2 4,1 0-11,2-1-87,1 1 69,3-2-59,3 4 80,2-4-135,-1 4-44,3-2-14,-2 3 37,-1 1 41,0 0-24,-1 1-25,-1 0 27,-3-1 35,-1-1 37,-1 1-73,-2-4 16,-1 2-21,-2-4 9,-2 0 189,-2-1-36,-2-4 144,-1-2-144,-1-1 60,2-3-47,-1 1 18,-1-5-26,3-3-14,1-6 12,1-5 6,3-6 1,1-4 25,3-2-44,3-5 147,4-1-825,5 0 215,2-2-539,2 0-56,0 2 331,0 4-263,-1 1 379,-2 2 88,-1 3 88,-2-1-20,-1 1 0,0-3 1</inkml:trace>
  <inkml:trace contextRef="#ctx0" brushRef="#br2">257 8529 10824,'-1'-9'312,"1"4"-390,1 3 170,0-3-94,2 1 128,1 1-109,1-1-15,0 2-24,1-3-60,0 3 56,1-3 4,1 3-28,-1-1 35,1 1 7,-1 2-25,1-2 45,0 2-18,-1-1 5,0 1-9,0 0 18,-1 1 7,0 1-7,1 2 7,-2 4-5,0 5 2,-2 2-4,0 5 29,-1 3 33,-1 1-14,-1 6 16,-1-2-31,-2 5-11,-2-1 11,-3 3-10,-1-3 4,0-1 0,0-4 2,-2-3 72,0-3 19,0-3 7,1-4-14,0-2-109,-1-1 28,2-4-25,1-2 32,0-1 12,1-1-3,2-3 19,1 2-114,1-4 82,2 0-92,0-3 100,2-4-77,1 0-22,3-3-5,4 2-57,1-3 121,1 1-68,1 2 63,1 1 10,-1 2-11,0 1 14,1 5-14,-1-1-13,0 2-4,0 2 0,0 1-129,-1 4-24,0 4-4,0-1 24,-1 3-192,-1-1 70,1-2-217,-1 1-141,-1-6 163,0 0-67,-1-3 229,2-2 195,0-3 0,1-1 0</inkml:trace>
  <inkml:trace contextRef="#ctx0" brushRef="#br2">28 386 10813,'-7'0'-455,"5"0"531,0 0 224,1 0-91,-1 0 48,1 0-35,0 0 38,0 0-48,0 0 1,0 0 0,0-2 23,0 0 123,0-1 52,1-1-11,0 1-53,0-1-281,0-1 48,2 1-147,0-1-18,2 0 34,2 0-99,2-1 162,0 1-51,1 2 3,1-1 40,2 0-291,0 4 176,0-1-206,1 1 132,0 0 37,-1 0 64,2 1-58,-2-1-37,-1 4-56,-2 1-70,1 1 68,-4 2 206,-1 1 74,-2 3 57,-1-1-45,-3 5-18,-1-2 45,-3 2 2,-3-1 187,-3 1-167,-1 2 224,0-3-197,-1 1 78,1-2-162,1 0 151,2-3-265,-1-1 89,4-1-211,0-4 131,2 1-108,1-3 38,2-1-8,0 0-13,2 0 179,1-2-69,4 0 54,2-2-71,1 2 27,5-4-46,-2 1 36,1-1 18,1 2-5,0 2 39,-1-1-15,0 2 79,-1-1-49,-3 6 52,0-1 74,-3 6-23,-3-1 135,0 6-140,-2-2 218,-2 2-146,-1 0 124,-4 1-152,-3-1-78,-2 0-21,-1-2-10,-3 0-7,1-2-21,-1-1 49,-2-1-59,1-1-53,0-2-13,0-2-71,2-1-163,-1-3-3,4-1-173,0 2 105,1-2-739,2 0 261,1-2-552,3 1 567,1-3 151,1 1 123,2-3 28,2 1 6,2-5 28,5-3-1,3-2 1</inkml:trace>
  <inkml:trace contextRef="#ctx0" brushRef="#br2">461 373 10813,'0'-15'-66,"0"6"840,0 5-218,0-1-155,-1 2-51,1 1-88,-3 0-84,1 0 60,-1 1-63,0 1 82,-3 0-18,0 1 11,-2 5-14,0 2 43,-4 6-12,1 4 14,-1 3-20,0 0-67,0 5-34,2-1-50,1 0-24,0 1 8,3-3-3,1 1-5,3-4 7,1-1-32,1-3-14,2-2 3,1-4-103,5-1 56,3-5-74,3-1 36,3-3-492,3-3-180,0-3-242,3-4-777,0-6 840,1-2-611,1-3 769,1-3 0,2-3 0</inkml:trace>
  <inkml:trace contextRef="#ctx0" brushRef="#br2">435 1923 10813,'2'-26'-531,"-1"16"1201,-1 3-257,1 1-3,-1 1-150,0 1 21,-1 1-28,0 3-1,-1 0 1,-2 0 28,0 0-446,0 0 105,-3 3-313,2 3 214,-1 1 189,2 2 34,-1 3 82,2-2 42,1 3-52,1-3 31,1 4-49,3-1 5,0 1-5,6-2 1,1 2 108,5 0-125,0 0 142,1 2-154,0 0-14,-2-1 43,1 3-59,-3-1 81,-1 1 9,-1 0-9,-3-3-9,-2 1 126,-3-2-109,-1 0 100,-2-1-160,-3-1-14,-4-3-31,-2-1-2,-2-2 43,0-3-42,-1 1 55,1-3-57,1-4 28,1-1-11,0-8 17,2-2-13,3-7-133,1-2 19,2-1-99,2-4-138,3-1-66,2 0-84,3 1 11,5-2 144,0 3-9,2-1 105,-1 5-460,1-1-139,-1 1-268,0 2 83,-2 2 306,-1 3 169,1-2 44,-1 1-1,-1-3 1</inkml:trace>
  <inkml:trace contextRef="#ctx0" brushRef="#br2">95 1950 10018,'-16'-2'-795,"10"0"795,1 0 357,0 1-54,1 1 323,0-2-286,1 2-44,1-2-121,1 2 181,0 0-137,2 0 132,1 0-131,3-3-96,3 1 86,2-3-100,1 1-93,1-3-27,1 2-16,0 0 25,0-1 120,0 3-4,0-1 1,-2 3-196,1 1 39,-3 0-194,-1 0 185,-2 1-45,-1 1 132,-1 5-112,-2 2 22,0 3 80,-4 4 36,0 0 65,-2 0 60,-2-1-62,-3 1 4,0 0-4,-2-2-103,0 0 39,2-3-28,-1-1 45,1 1-17,2-4 35,1 0-26,2-2-39,1 0 22,2-1-40,0-3-69,1 1-59,2 0 2,2 0-10,4-2 105,3-2 8,2 2-15,1-4 19,2 3-116,0-3 80,0 2-85,1 1 120,-3 1 2,0 0-1,-3 0 1,-1 1 136,-3 3-102,-1 3 104,-1 2-136,-3 3 319,-2 2-72,-2 2 216,-4 0 7,-3-2-122,-4 3 100,-3-3-209,-1 2-113,-1 0-92,-3-2-19,3-2-230,-3 1 31,4-1-128,-2-2 98,3-3 205,-1 0 26,4-1 30,1-1 44,2-3-1201,2-1 293,4-1-858,0-1 379,3-1 596,2-5-58,3-4 484,3-4 0,4-3 0</inkml:trace>
  <inkml:trace contextRef="#ctx0" brushRef="#br2">397 3549 10813,'0'-21'189,"0"14"26,0 2 104,0-1-42,0 3-1,0 1-78,-1 4 57,-1 0-99,-1 6 16,-1 3-13,-1 6-101,-1-1 63,2 4-84,1 1 108,0-2 11,1 0-10,1 0-25,1 1 8,0-6-244,1 2 76,1-4-190,3 0-128,1-3 86,4-2-114,0-5 115,1 1-293,2-3 53,-1 0-186,1-1-76,1-3 278,-1-1-49,-1-4 274,-1-5 190,1-2-1,-1-3 1</inkml:trace>
  <inkml:trace contextRef="#ctx0" brushRef="#br2">533 3566 10813,'-14'-19'420,"7"10"-4,1 4 3,-1 0-1,2 3-31,1 0-96,1 2-22,0 6 23,1-1-30,1 11-127,1 3-31,-1 6 29,1 4-225,0 3 195,0 1-238,1 2 210,-1 4-307,1-4 194,0 4-270,0-2-541,0 1 228,0-3-472,-1 0 397,0-3 146,-1-4-27,0-5-1,-1 0 1</inkml:trace>
  <inkml:trace contextRef="#ctx0" brushRef="#br2">121 3616 10813,'-11'0'-469,"6"0"456,-1 0 36,2 0 121,0 0 15,0 0-68,0 0-21,1 0-64,0 0 37,1 0 43,0 0 606,1 0-542,2-2 519,2 2-592,4-4 38,0 3-2,3-5 26,1 1-18,-1 0-77,1 0-118,1 1-39,-1 1-53,0-1 64,0 4 79,0-2-15,-3 2 95,0 0-156,-1 0 109,-1 2-128,-1 0 221,-2 1-88,-1 4 83,0 0-98,-2 4 97,-1 1 20,-1 2 11,-3-2-6,-1 4-92,-2 0 30,0 2-21,-1-3-10,-1 1 6,2 0 2,0-2 18,1-2-73,1-1-37,1-2-4,2-4-66,0 0 56,2-1-8,1-3-10,3 1 94,-1 0-52,4-2 39,2 0 42,2 0-43,2-2 65,2 0-83,-1 1 28,1-1-5,-2 2 6,0 0-7,-1 0 25,0 3-19,-3 3 24,-1 2 87,-3 5 38,-1 4 0,-1 1-21,-3 1 49,-1 4-22,-4 0 138,-3 0-122,-3-1 156,-2 0-88,-1-1 157,-1-4-268,1-3 57,0-2-145,-1-3 96,2 0 18,0-4-37,0-1-19,3-2-802,0-2 94,1 0-470,1-2 431,3-3-354,1-4 267,2-2-420,1-1 468,1-2 235,2-2 133,2-1 117,3-3-1,3-1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7:12:11.799"/>
    </inkml:context>
    <inkml:brush xml:id="br0">
      <inkml:brushProperty name="width" value="0.075" units="cm"/>
      <inkml:brushProperty name="height" value="0.075" units="cm"/>
    </inkml:brush>
    <inkml:brush xml:id="br1">
      <inkml:brushProperty name="width" value="0.0375" units="cm"/>
      <inkml:brushProperty name="height" value="0.0375" units="cm"/>
      <inkml:brushProperty name="color" value="#333333"/>
    </inkml:brush>
    <inkml:context xml:id="ctx1">
      <inkml:inkSource xml:id="inkSrc23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8-06-05T17:12:11.822"/>
    </inkml:context>
    <inkml:brush xml:id="br2">
      <inkml:brushProperty name="width" value="0.05" units="cm"/>
      <inkml:brushProperty name="height" value="0.05" units="cm"/>
    </inkml:brush>
    <inkml:brush xml:id="br3">
      <inkml:brushProperty name="width" value="0.0375" units="cm"/>
      <inkml:brushProperty name="height" value="0.0375" units="cm"/>
      <inkml:brushProperty name="color" value="#FFC114"/>
    </inkml:brush>
  </inkml:definitions>
  <inkml:trace contextRef="#ctx0" brushRef="#br0">1788 62 8199,'-1'-17'1277,"0"10"-946,0 0-24,0 2-159,-1-1 0,1 1 124,-1 1-177,1 0 170,0 2-182,0 0 2,1 1 65,-1 0-54,-1 1-99,-1 0 51,-2 2-188,-1 1 97,-2 3 29,-1 2 55,-1 1-7,-1 2 42,-1 2-57,0 0 37,-1 4 77,1 0-47,-1 2 61,0 1-81,1 2 6,0 1-7,0 1 31,2 2 50,0-1-102,1 1 88,2-1-112,1 0-77,1-3 106,0-1-106,1-4 123,1-2 11,0-1-20,-1-3 9,2-1-118,-1-2-27,1-1-127,0-2 104,1 0-78,0-1 91,1-2-25,0 1-14,0-2 222,0 0-123,-1 0 122,1 1-15,-2-1-81,0 1 92,0 0-97,0 1 24,0-1-1,0 1 12,-1 0-31,1 0 9,0-1-2,0 0 16,1-1-60,0 1 45,0-1-67,0 0 57,0 0-5,0 0-109,1-1 10,-1 1-27,1 0 59,0 0 56,-1 0 12,1 0-25,0 0 25,0 0-22,0 0 26,0 0-11,0 0 0,0 0 36,0 0-21,0 0 39,0 0-35,0 1 11,0-1-18,0 0 77,0 1-55,0 0 60,0 0-63,0 1-7,0-1 15,0 1-14,0-1 5,0 1-4,0-2 5,0 2-1,0-2 33,0 2-25,0-2 27,0 1-32,-1-1 6,0 1-5,0-1 28,0 1 215,1-1-220,-1-2 203,2-1-279,1-5 69,1 2-59,1-3 41,1 2-46,0-1 19,0 1 24,0-1-31,1 1 34,0 0-26,1 0 17,-1 1-23,3 0 22,-1 0-11,2-1 8,0 1-4,3 0 95,0-1-62,2 0 65,2 1-81,1 0 110,2 0-74,0 2 81,3 1 14,1 0-88,0 2 104,3 0-112,0 2 64,1 1-37,2 3 36,1 2-38,1 2-96,0 3 76,1 2-74,-1 3 23,0 3 44,-2 4-51,0 5 70,-4 3-160,-2 4 114,-4 0-136,-3 2 78,-4 0 33,-4 1-41,-3 0 43,-2-1 172,-4 0-53,-3-5 150,-3 1-151,-6-5 242,-3-1-125,-4-2 231,-4-1-211,-4-1-46,-2-2-83,-5 0-9,-3-2 20,-4 0-30,-2-2 6,-3-1-107,-4-2 27,-1-2-55,-4-1 56,-1-2-61,-1-1 34,-1 0-66,2-1 52,0-1-118,1 0 2,2-1-100,3-2-334,3-1 137,3-2-223,4 0 211,4-3-6,4-1 58,4-3-59,5-1 88,3-3-26,4 0 55,4-1-138,4-1-112,4 1-27,4-1-105,3 2 340,5-1 51,6 0 203,3-2 0,3 0 1</inkml:trace>
  <inkml:trace contextRef="#ctx0" brushRef="#br0" timeOffset="1">2494 158 9502,'-1'-15'-189,"1"9"1127,-1 1-276,1 1-318,-1 0-76,1 2-102,0-1-160,0 1 309,0 1-442,0 2 268,0 3-320,1 3 233,0 4 8,2 5 137,0 3-69,0 3 31,2 6-162,1 1 98,1 7 27,2 3 9,0 6 103,2 0-123,0 6-206,1-2 48,1 5-185,-1-2 219,0 2-109,-1-3 76,-1-3-52,-2-4-251,-1-5 137,-3-3-170,1-6 60,-3-4 59,-1-5-109,0-4 134,-1-4-269,0-4 205,0-3-260,0-3 284,0-4 14,-1-5 163,0-6-1,-1-4 1</inkml:trace>
  <inkml:trace contextRef="#ctx0" brushRef="#br0" timeOffset="2">4390 207 10813,'0'-14'-321,"0"10"490,0 0 48,0 3 52,0-1-5,-1 3 6,1 1-117,-2 5 72,0 4-58,0 4 79,1 4-52,1 2 21,-1 3-54,2 2 177,0 6 53,2 3-15,3 4-31,1 4-128,1-1 0,0 4 10,0-2-236,-1 1 41,0-1-224,-1-4 241,0 0-256,-1-4 193,0-3-185,0-6 135,0-4-65,-1-5 36,0-4-172,-1-4 305,-1-4-27,-1-2 64,0-6-101,0-2-186,-1-8 66,0 0-66,-1-5 163,1 1-49,-2 0 72,0-1 37,-1 0-22,1 1 76,-1 0-86,1 2 46,-1 0-63,1 2-6,-1-1 61,-1 2-58,1-1 54,-1 1-69,0 1 5,-2-1 10,1 1-1,0 0 33,-1-1 1,2 1-4,0-1 7,0 1 63,2-1-53,0 1 52,1-1-72,1-1 90,1 1-65,1 0 71,2 1 23,3-1 37,4 0 15,1 0-27,4 0 55,-1 0 29,4 0 35,0 1 86,2 0-201,2 2 81,0 1-90,1 1-191,0 3 62,0 0-157,-1 3 166,-1-1 26,-1 3 71,-2 0-2,-1 3-374,-4 1 81,-1 3-272,-3 0 185,-2-1 213,-4 2-31,-1 0 95,-1 1 226,-4 0-98,-2 0 272,-5 0-253,-3 0 125,-6 2-139,-3 0 146,-3 1-99,-3 0 7,-1 2-60,0-1 8,-2 1-21,4 0-20,0 1 2,4 0-29,2-1-26,5-1 13,3 0-21,4-1 38,3 1-37,6-1-4,4 0-15,8 0 10,6 0 25,10-1 10,6-1-50,7 0-146,5-2-5,5-1-77,3-3 105,0 1 47,1-3 18,-5 1 22,-3-1-497,-5-1-5,-3-1-367,-4 0 46,-4 0 222,-4 0-51,-5 0 255,-4-1-214,-3 1 191,-4-1-245,-3 1 268,-2 1-140,-2 1 204,-1 1 50,0 0 134,1 2 177,1 1 0,2 0 0</inkml:trace>
  <inkml:trace contextRef="#ctx0" brushRef="#br0" timeOffset="3">3295 692 10813,'13'-3'-2266,"-5"0"2087,-3 0 35,1-1 144,-2 0 53,0 0-36,-1 0 41,0-1-50,-1 1 134,-1-1 35,-1 0 11,0 0-29,0 0-122,0-1 4,0 1-3,0-1 237,0 1-51,-1 0 236,-1 1-152,-1 0-25,0-1-87,-2 1-17,0-1-41,0 0 64,-2 0-49,0 0-39,0 0-78,-1 1 10,-1 0 0,-1 1-56,0 1 102,-1 1-107,-1 0 132,0 1-55,-1 0 30,-1 0-53,1 1-1,-2 3 34,0 2-48,0 2 61,-1 3 21,2 2-21,-2 2 26,1 2-78,0 2 32,2 3-31,1 1 40,2 2-54,3 1 39,3 0-33,2 1 45,3 0 90,3-1-70,5-1 64,4-2 3,4-3-53,3-3 58,3-3-78,1-2-76,1-4 53,1-3-48,-1-1-7,-1-3-24,-2-2-1,-3-2 18,-2-4-96,-3-3 37,-2-4-150,-2-2 135,-3-2-99,-3-3 135,-2 1-81,-1-3 77,-2 1 26,-1-2-74,-4 1 53,0-1-14,-2 1 22,-1 3 9,2 2 151,0 3-41,2 4 158,1 3-148,2 3-29,0 1-62,1 6 14,1 2 114,1 9-57,1 1 65,2 6-32,3 1-50,2 3 59,3 3-66,2 1-90,2 2 64,3 1-69,1 0 97,2 1-573,3-2 130,1-1-393,2-2-239,-1-4 276,0-2-233,-2-5 351,-2-3 229,-3-4-1,1-1 1</inkml:trace>
  <inkml:trace contextRef="#ctx0" brushRef="#br0" timeOffset="4">2415 755 10813,'-20'5'-2449,"9"-4"2305,0-1 144,1 0 765,2 0-133,1-1 523,1-1-579,2 1-164,1-1-200,2 1 50,0-1-139,3 1-33,1-2 7,4 0 13,3-2 107,3 0-7,6-3-25,2 0-82,6-2-5,3 1-49,3-2 53,3 2-101,3 0-21,1 1-30,4 0 60,-1 0-168,1 1 86,-4 1-287,-1 1-113,-3 0 85,-4 1-108,-5 2 188,-5 0-278,-7 2 87,-4-1-217,-5 2 292,-4 0 134,-4 2 86,-4 2 0,-4 2 1</inkml:trace>
  <inkml:trace contextRef="#ctx0" brushRef="#br0" timeOffset="5">3888 758 10813,'8'-10'-1189,"-5"4"1241,0-2 130,1 1 216,-1-1-25,1 0 91,-1 0-121,1 0-228,-1 2-8,-1 0-32,0 0 47,0 2 22,-1 0 46,0 0-54,-1 1 86,1 0-17,-1 0 22,-1 0-25,0 1-143,-2 0-39,-2 1-14,-1 0 28,-3 1 32,-3 1 62,-1 1-79,-4 5 165,-3 1-44,0 4 38,-4 3-58,1 0 14,-2 3-24,3 1 23,0 1-87,3 1 38,2 2-35,3 0 53,2 1-134,4 0 99,4 1-89,2-2 130,4-1-127,3-3-46,6-1-14,5-4-105,6-3 102,5-3-52,3-3 54,4-1-401,1-3 129,2-2-344,0-2-187,-1-4 219,-2-2-238,-1-3 296,-4-2 138,0-2-11,-5 1 76,0-3-102,-4 1 176,-1-1 46,-3 1 144,-1-1 109,-1 0 0,-1-1 0</inkml:trace>
  <inkml:trace contextRef="#ctx0" brushRef="#br1" timeOffset="6">6475 1228 12076,'18'3'793,"-6"-2"-531,3-2-622,1 0 143,2-1-421,1-1 329,0-1-205,1 0 132,-2 0-243,1 2 220,-3 0 34,0 1-2,-2 0 0,-1 0 0</inkml:trace>
  <inkml:trace contextRef="#ctx0" brushRef="#br1" timeOffset="7">6386 1213 10813,'16'3'-118,"-12"-2"297,-1-1 90,-2 0 23,0 1-303,-1-1-263,1 2-320,-1 0-194,0 2-1,0 0 1</inkml:trace>
  <inkml:trace contextRef="#ctx0" brushRef="#br1" timeOffset="8">6078 1216 10813,'11'1'-371,"-8"-1"-202,-1 0 174,-1 0-344,0 1 411,0-1 128,2 2 204,0 1 0,3 1 0</inkml:trace>
  <inkml:trace contextRef="#ctx0" brushRef="#br1" timeOffset="9">5393 1250 10813,'38'0'127,"-19"-2"21,-1-1 154,1 0-255,-1 0 76,-1 1-224,-3 1 217,-1 1-690,-1 0 244,-1 1-517,0 2 347,1 2 122,0 0 0,1 1 1</inkml:trace>
  <inkml:trace contextRef="#ctx0" brushRef="#br1" timeOffset="10">4667 1306 10813,'25'-5'0,"-14"0"0,-1 0 0,0-2 0,-2 1-44,0 1 131,-1 0-8,-2 2-214,1 0 55,0 1-239,1 2 165,-1 0-231,3 0 95,0 2-188,2 1 192,3 2 80,2 0 0,2 1 1</inkml:trace>
  <inkml:trace contextRef="#ctx0" brushRef="#br1" timeOffset="11">4056 1358 10813,'18'-10'0,"-11"3"155,-1-1-41,0 1 111,0 0-85,0 3-418,0 0 67,1 2-268,0 1 187,3 3 167,1 2-166,2 3 36,3 2-187,1 1 0,3 2 1</inkml:trace>
  <inkml:trace contextRef="#ctx0" brushRef="#br1" timeOffset="12">6802 1337 10813,'-12'4'-594,"8"-3"1090,-1-1-35,3 1 96,-1-1-250,1 0-774,1 0 242,2-1-327,1 0 453,3 0 27,0 0-183,1 0-72,2 0-290,-1-1-1,2-1 1</inkml:trace>
  <inkml:trace contextRef="#ctx0" brushRef="#br1" timeOffset="13">3255 1448 10813,'25'-4'-837,"-13"-1"678,0 0 29,1-2 122,1 1-1,0-1 305,0 2-96,1 0 172,2 1-195,-1 1-80,2 2-7,0 0 8,1 2-372,-1 1-89,4 3-361,0 1 0,2 3 0</inkml:trace>
  <inkml:trace contextRef="#ctx0" brushRef="#br1" timeOffset="14">7002 1401 11325,'-12'12'1560,"7"-7"-964,2-3-210,0 1-200,2 0-74,-1 1-176,2 1 201,-1 1 54,1 1 79,0 0 21,0 2-755,0 0 165,0 2-468,1 0-197,0 0 309,0 0-323,2 0 308,0 1 188,3 0-25,0 0 0,2 2 1</inkml:trace>
  <inkml:trace contextRef="#ctx0" brushRef="#br1" timeOffset="15">2629 1454 10813,'10'-1'-150,"-6"-1"295,0-1 146,0-1-21,1 1 21,2 1-482,-1 1 81,3 1-308,1 2-173,3 1 262,1 4-325,3 1 262,2 3 0,1 1 0</inkml:trace>
  <inkml:trace contextRef="#ctx0" brushRef="#br1" timeOffset="16">2008 1506 10813,'13'-6'68,"-6"4"-247,2 0 139,2 1-231,3 1-194,3 1 175,0 0-264,5 2 257,0 2 0,4 2 0</inkml:trace>
  <inkml:trace contextRef="#ctx0" brushRef="#br1" timeOffset="17">1196 1570 10813,'12'-1'-359,"-5"0"112,2 0-313,2 0 200,4 0-5,3 1-1,3 0 1</inkml:trace>
  <inkml:trace contextRef="#ctx0" brushRef="#br1" timeOffset="18">7080 1567 10813,'-1'17'-2177,"-1"-7"2045,-3 0 118,-1 0 3,-2 1-18,-2 2-57,-1 0-1,0 2 1</inkml:trace>
  <inkml:trace contextRef="#ctx0" brushRef="#br1" timeOffset="19">696 1627 10813,'5'-4'-67,"-4"-1"25,-1 1 186,1 1 54,1 2 71,1 0 23,1 1-702,1 0 125,1 2-450,1 1 90,1 1 354,2 1-171,1 1 266,3-1 0,2 1 0</inkml:trace>
  <inkml:trace contextRef="#ctx0" brushRef="#br1" timeOffset="20">21 1714 10813,'-9'-32'-13,"7"19"-255,1 2-294,0 4 326,1 2-24,0 3 206,1 1-61,1 2 0,3 2-13,2 4-21,2 1-18,4 3-18,0-1 0,2 1 0</inkml:trace>
  <inkml:trace contextRef="#ctx0" brushRef="#br1" timeOffset="21">7126 1724 10372,'-7'11'-253,"4"-6"425,-1 2-286,2 0 120,-1 1-295,2 1 13,-1-1-20,-2 2-81,0-1 0,-2 1 0</inkml:trace>
  <inkml:trace contextRef="#ctx0" brushRef="#br1" timeOffset="22">19 1783 9725,'0'14'-55,"0"-5"-27,0 0-4,1 2 25,1-1-112,0 2 51,0-1-203,2 1 115,0 1 0,1-1 0</inkml:trace>
  <inkml:trace contextRef="#ctx1" brushRef="#br2">5292 2145,'-12'40,"-24"-1,-27-1,-24-2,-18-2,-21-3,-18-4,-21-4,-9-3,-12-6,-3-4,-12-5,0-5,6-5,-1-5,13-4,9-6,12-3,18-4,15-4,24-3,21-2,21-2,24-1,27-1,24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24">1704 1915 10813,'-11'-17'493,"7"10"-103,1 2-24,1 1-311,0 2 81,-1 1-202,-1 2 105,-1 1-35,-1 5 104,-1 3 31,-1 4-230,0 3 56,0 0-237,1 3-18,1-2 151,1 3-152,1-2 242,0 0 22,2-2 0,1 0-40,1-3-169,2-1-30,2-2-66,2-2 120,3-2-230,3-1 196,2-3-231,1 0 233,3-2 19,1-2 119,2-1 0,1-4 0</inkml:trace>
  <inkml:trace contextRef="#ctx0" brushRef="#br3" timeOffset="25">1857 1968 10813,'-19'-23'245,"11"11"62,0 1 117,2 1-4,1 2-150,1 1 21,1 2-29,0 1-172,2 1 9,0 5-114,1 2-180,1 8 127,2 1-210,2 7 285,2 2-176,1 4 174,1-1-189,0 4-21,-1-2 60,0 1-94,-2-1 84,-1 1-11,-1 0 66,-2 0-44,-1 0-203,-1-2-121,-2 0-253,-3-2-1,-2-1 1</inkml:trace>
  <inkml:trace contextRef="#ctx0" brushRef="#br1" timeOffset="26">3423 2033 10813,'-10'-2'-1749,"4"0"1961,0 0 510,1-2-283,-1 1 103,3 0-245,-1 1 104,2 0-332,0 0 48,2 0-168,-1 0 221,1-1 3,1 1 119,2-1-30,0-1 0,3 1-271,0-1 78,3 0-257,-1 0 16,1 0 41,0 0-101,2 0 119,-1 1 12,1 0 68,0 0 34,1 2-38,1 0 74,0 1-64,0 0 85,1 1-4,-1 1 3,1 3-6,-3 2-117,0 4-7,-2 1-24,-2 3 39,-2 2 51,-3 2 22,-1 0-38,-3 3 36,-3-1-55,-3 1 40,-2-1-45,-4 0 54,-1-2-15,-2 0 13,-1-3-10,0-1 2,-1-1-1,1-4 1,0-1 104,1-4 34,1-1 11,2-2-23,1-1-87,2-1-10,1-1 21,3-2-14,1-2-118,4-2-47,0-2-3,3 1-39,2-1 163,4 0-49,3 1 39,2 1 12,2-1-51,1 3 36,1 1 109,1 1 48,0 2 138,2 0-129,-2 1-10,3 2-117,-3 0 38,1 3-27,-1 1-209,0 2 29,-3 1-198,1 0-183,-2-1 107,0 1-156,-2-1 145,-1-1 107,-1-1-49,-1 0 24,1 0 0,-1-1 0</inkml:trace>
  <inkml:trace contextRef="#ctx0" brushRef="#br1" timeOffset="27">3971 2024 8562,'4'0'-322,"-3"0"322,-1-1 270,0-2-53,0 0 240,0 0-236,0-1-35,0 1-117,0-1-6,0 0-1,-2 1 399,1-1-66,-1 0 280,0 0-195,0 1-145,-1 0-44,0 0-23,0 0-175,-2 1-7,-1 1-33,-1 0-191,0 1 186,-4 0-212,1 2 226,-2 1-47,0 3 149,-1 1-129,1 2 80,-1 1-264,2-1 111,1 1-226,1 0 208,2 0-34,2 1 128,1-2-33,2 1 105,1-1-78,1 0 80,2 0-82,2-1-1,2-1 17,3 0-7,2 0 120,2 0-87,0 0 99,2 0-116,1 1-71,-1 1-31,2 0-6,-1 0-192,0 1 118,-1 2-192,-1 0 184,-1 1-107,-3-1 39,-1 0 4,-3 1 94,-2-1 158,-2-1-27,-1-1-21,-2 0-125,0-2 24,-3 0-48,-1-4 45,-2 0 330,0-2-51,-1 0 267,0-3-20,0-1-122,2-4 105,0-4-123,1-3-193,1-4-53,2-2-51,1-1-247,0-2 167,2 0-238,0-1 209,3 2 41,1 1 36,1 2 56,1 2-158,0 3-26,1 1-6,-2 2-10,1 2-32,-2 1 119,0 1-130,-1 1 150,-1 1-249,0 1 71,-1-1-215,1 2-123,-2-2 221,1 1-165,0-2 289,1 0 0,2-2 1</inkml:trace>
  <inkml:trace contextRef="#ctx0" brushRef="#br3" timeOffset="28">992 1997 10813,'0'-14'-997,"0"9"1782,0 2-185,0 2-212,0 2-1,0 2-125,0 3 0,0 5-527,0 3 116,0 3-362,0 2 166,0 1 178,1-1-81,1 3 204,0-2 34,1 3 97,-1-2-142,0 2-135,0-1-89,-1 0-69,0-1 169,0 0 10,-1-2 112,1-2-53,-1-1 55,0-3-139,0-2 16,1-2-103,0-1 0,0-1 0</inkml:trace>
  <inkml:trace contextRef="#ctx0" brushRef="#br3" timeOffset="29">1439 2169 8880,'0'-12'2430,"0"6"-2121,-1 1-86,1 1-104,0-1-339,-1 1 206,0 0-229,0 1 196,-1 1 139,1 0 35,-1 1 57,-2 0 0,-1 0-470,-1 0 97,-1 0-318,0 1 184,-2 0 117,0 1-45,0 0 59,-1 2 142,1 2-35,-1 2 120,1 1 48,0 2-92,1 0 114,0 2-143,2 0 35,1 2-21,0 0 59,3 1-43,0-1 69,2-1-57,0-1 37,1-1 94,3-2-87,1-1 94,2-2-118,1-2 104,0-1 38,1-2 0,0 0 33,0-2-141,0-1 51,0-2-46,0-1 20,-1-1-11,-1-2 38,-1 2-33,0-1 16,-2 1-6,0-1-12,0 2-63,-2 0 46,1 2-68,-2 0 82,1 2-212,0 1 48,1 0-197,-1 0 110,2 1-21,-1 2 105,1 4-10,-1 1 96,2 2-52,0 2 37,1 1-95,0 1-326,1 0 6,2 2-191,0-3 255,1 1 126,1-1 68,2 0 0,1 0 1</inkml:trace>
  <inkml:trace contextRef="#ctx0" brushRef="#br3" timeOffset="30">995 2207 10555,'0'-11'860,"0"6"-598,1 1 0,1 0-400,1 1 92,0 0-281,3 0-25,0 0 159,3 1-125,0-1 165,2 0 31,0 1-15,1-2 60,2 1 113,0-1 125,1 1-24,0-1-49,1 1-100,-1-1-14,0 3 7,0-1 9,-1 2 157,-1-1 3,-1 3 151,-3 0-82,0 3-45,-3 2-49,-1 2-8,-2 2 23,-1 2-15,-4 1 21,-1 1-51,-6 0 2,-1 0-22,-5-1-14,-1 0-133,-1 0-40,-1-2 19,1 0 31,-1-2 132,3-1 4,0 0-3,1 0-802,2-2 299,1 0-678,0-1 505,1-1 0,0-1 0</inkml:trace>
  <inkml:trace contextRef="#ctx0" brushRef="#br3" timeOffset="31">761 2180 10093,'0'-8'355,"0"6"-355,0 0-60,1 1-115,0 0 27,0 0 69,0 0-9,0 0 68,0 0 11,-1-1 76,1 0 0,-1 0-86,0-1 274,-1 1-118,0-1 269,-2 1-204,-2-1-30,-1 1-69,-3 1-24,0 0-54,-1 0-45,-1 1 25,-1 0 11,-1 2-54,0 2 13,-1 2-146,1 3 148,0 1-21,-1 2 103,3 1-89,0 1-109,1 0-30,2 1-104,1 0 107,2 2 81,2-1 17,0-1 67,2 0 20,2-2-38,2-1 53,2-2-63,3 0 36,3-4-24,0 0 35,2-3-35,0-1 102,1-1 16,0-2 16,0-2 87,0-1-153,-1-3 76,-1-1-91,-2-2 82,-1 0 48,-2-1 2,-2 0 130,-1 0-182,-1 0 98,-2 0-133,1 0 23,-2 1 4,0 1 9,0 2 13,0 0-205,0 3 54,0 1-523,0 1 257,2 3-144,-1 2 195,2 3 116,1 3-53,1 2-96,1 3 9,0 0 24,1 2-10,2 0 135,0 1-45,1-1-33,0-1-28,1 0-38,1-1-1,1 1 1</inkml:trace>
  <inkml:trace contextRef="#ctx0" brushRef="#br1" timeOffset="32">22 2151 10813,'0'20'-2166,"0"-10"1934,0 2 89,1 0 62,2 1 81,2 1 0,2 1 0</inkml:trace>
  <inkml:trace contextRef="#ctx0" brushRef="#br1" timeOffset="33">7073 2169 10813,'-11'16'0,"6"-7"0,0 0-37,2 1 52,1-2-22,0 2 149,2-2-354,-1 1 154,1-1-241,0-2 169,1 0-321,0-1 205,0-2-330,3 1 322,0-1-1,1 1 1</inkml:trace>
  <inkml:trace contextRef="#ctx0" brushRef="#br1" timeOffset="34">7069 2341 10813,'0'12'-68,"0"-5"208,0 0 25,-1 1 97,-1-1 29,-1 3 129,0 1-183,0 0 62,1 1-152,0-1-598,0 2 240,2-1-420,0 2 335,0-2 270,0 0 35,1-1-264,0-1-103,2 1-407,1 0-1,1 1 1</inkml:trace>
  <inkml:trace contextRef="#ctx0" brushRef="#br1" timeOffset="35">43 2382 10813,'0'32'-1785,"0"-17"1592,0 1 11,0-1 94,0-1-111,0 1 177,0 0-104,1 1 117,2 0 0,0 1 0</inkml:trace>
  <inkml:trace contextRef="#ctx0" brushRef="#br1" timeOffset="36">7107 2587 10813,'-7'13'7,"2"-5"-1,0 0 79,1 2 69,0 0 3,0 1-110,1 1 67,1 1-208,1 0 209,0 0-572,1 0 207,0 1-381,0-2 213,1 1 109,0-1-74,3 0 0,1 0 1</inkml:trace>
  <inkml:trace contextRef="#ctx0" brushRef="#br1" timeOffset="37">64 2622 10813,'-8'14'-539,"5"-5"129,-1 2 203,1 0 23,2 3-8,-1 0 56,2 2-177,0 0 225,0 0-167,0 1 156,1-1-1,1 1 1</inkml:trace>
  <inkml:trace contextRef="#ctx0" brushRef="#br1" timeOffset="38">7123 2892 10813,'-2'27'-780,"0"-13"791,0-2 126,0 3 29,0-2-157,1 3-117,0 0-19,1-1 27,-1 2-328,2-2 231,-1 1-360,3 1 341,0 0 0,3 1 0</inkml:trace>
  <inkml:trace contextRef="#ctx1" brushRef="#br2" timeOffset="16">5389 3248,'-12'40,"-24"-1,-27-1,-24-2,-18-2,-21-3,-18-4,-21-4,-9-3,-12-6,-3-4,-12-5,0-5,6-5,-1-5,13-4,9-6,12-3,18-4,15-4,24-3,21-2,21-2,24-1,27-1,24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40">1684 3101 10813,'-10'-7'234,"6"4"-313,1 1 44,0-1-303,1 2 266,-1 0-183,0 1 176,-1 0-190,0 2 85,-1 1 88,1 1 13,-2 2 88,1 1-1,-1 1 1,0 0 0,1 2 0,-2 1 16,2 1-47,-1 1 29,1 2 41,1 1 56,0 0 0,1 1 11,2-1-75,0 0 3,1-1 25,1-2-19,2-1 8,2-3-1,3-1-18,1-2 73,3-2-46,0-1 49,3-2-62,1 0-21,0-2 9,2-1-12,0-4 41,0-2-17,0-2 18,-1-2-14,0-1-6,-2-3 25,-2 1-13,-2-3 35,-3 2 101,-2-3-81,-3 1 77,-1-2-64,-2 1-34,-2-1 52,-2 2-58,-4-1-78,-2 3 51,-3-1-50,-1 4 83,-1 1 5,0 4-2,0 3 1,0 1-467,0 3 85,2 1-302,-1 2-9,2 2 211,1 3-150,2 2 166,1 2 87,3 2 11,0 1 42,3 1 0,-1 1 0</inkml:trace>
  <inkml:trace contextRef="#ctx0" brushRef="#br1" timeOffset="41">3912 3136 10813,'-6'4'-1003,"3"-3"216,-1-1 322,0 0 783,-1 0-23,0 0 471,-1 0-217,-1 1-221,1 0-27,-1 1-96,-1 2-74,0 2-39,-1 2 8,0 1-112,0 2 59,1 2-11,-1 1 45,3 1 87,-1 1 14,3 0-65,1 0 29,2-1-73,1 0 79,1 0-136,3-2-53,4-1-221,2-2 15,4-3-85,2-1 123,2-4 72,1 0 51,1-5 72,1-1 19,-1-6-46,0-3 35,-1-4 59,-1-3-37,-3-1 42,-2-2-74,-3 1 151,-3-1-16,-2 0 160,-3 3-45,-2 0 34,-3 2-84,-3 2 11,-3 2-196,-3 3 85,-2 3-78,-2 3-247,-1 2 67,-2 2-213,3 1 182,-2 3 132,3 1 35,1 2-375,2 2-91,0 0-433,2 2 0,0-1 0</inkml:trace>
  <inkml:trace contextRef="#ctx0" brushRef="#br1" timeOffset="42">3698 3119 10813,'7'-7'-570,"-5"3"592,-1 1-425,-1 0 700,1 1 322,-1 0-422,-1 3 364,1 2-676,-2 6 160,0 2-190,-1 4 209,0 2 10,0 2 110,-1 1-19,0 0-26,1 2-505,-1-2 68,1 1-322,0-2-56,1-2 244,1-1-114,0-1 235,0-1 142,-1-2 0,0 0 0</inkml:trace>
  <inkml:trace contextRef="#ctx0" brushRef="#br1" timeOffset="43">3565 3123 10813,'-2'5'-2477,"1"-3"2332,0-2 274,-1 1 29,0-1 22,0 1 76,0-1-80,0 0 14,0 0-14,1 0-99,-1 0 7,1-1-9,0 1 0,0-1 46,0-1-20,1 0 50,-1 0 60,0 0 45,0-1-17,0 1-4,0-2-6,0 2 26,0-1 9,0 2-34,0-1-10,0 1-34,1 0 66,-1 0-70,-1 1 33,0 2-37,-2 1-249,0 4 45,0 3-268,-2 3 89,0 2 32,1-1-30,-1 2 120,2-1-86,1 0 65,1-2-88,0 0-87,2-3 60,0 1-129,1-4 185,2 0-29,4-3 123,2-1-58,2-2 51,4-2-223,1-2 58,3-3-210,-1-2 194,1-3-11,-1 0 127,0-1-9,0-1-1,0 0 1</inkml:trace>
  <inkml:trace contextRef="#ctx0" brushRef="#br1" timeOffset="44">78 3109 10813,'-1'24'-1939,"-1"-11"1662,1 2 107,0 0 33,0 2 107,1 1 7,0 1 0,0 2 0</inkml:trace>
  <inkml:trace contextRef="#ctx0" brushRef="#br3" timeOffset="45">982 3144 10374,'0'-8'-272,"0"6"275,0 4-142,0 2 131,0 6-49,0 1 60,0 4 0,0 3-1,0-2 1,0 4-102,0-2 71,0 3-78,1-2 13,0 1 56,1-1-62,1 0 58,1-2-26,-1 1 11,0-2-18,0 0 32,0-2-147,-1-3 101,0-1-106,0-2 145,0-2-10,-1-3 3,0 0-12,0-2 12,0-1-5,0-2 0,1-2 142,-1-3 20,-1-2 22,0-3-37,0 0-135,0-2 19,0 2-19,0-2 48,-1 2 438,-1 0-48,0 2 281,0 1-312,0 2-140,1 0-75,0 1-19,1 1-166,0 0 25,1 1-149,1 1 61,3 0 88,2 0 4,2 1 55,1-1-123,2 2 48,2-1-108,0 2 135,2-1-46,1 1 45,0-1-45,1 3 68,-1 0-38,2 2 39,-3 3-28,0 2 101,-2 1-64,-1 1 71,-3 1-85,-1 0-7,-2 1 12,-2 0-11,-3 0 150,0-1 34,-4 0 27,-1-1-42,-5-1-69,-4-1-44,-2-2 56,-5 0-263,2-1 66,-2-1-199,2-2 204,-1 0-539,2-1 338,1-1-464,-1-3 378,1-1 0,-1-3 0</inkml:trace>
  <inkml:trace contextRef="#ctx0" brushRef="#br3" timeOffset="46">885 3230 8204,'3'5'383,"-1"-3"-323,-3-1 98,1-1-120,-3 0-17,2 0 29,-1 1-86,0-1 67,1 1 77,0 0 187,0-1 23,1 0-23,-1-2-164,1-2-51,0 1 37,-1-2-13,0 1 24,-1-1-8,-1 1-151,-1-1 118,-2 2-119,-1 0-6,-3 2-32,-1 1-6,-1 0 9,-2 2 11,-2 1-58,1 4 6,-3 2-6,1 3 128,0 1-62,0 1 45,1 1-48,0 0 39,1 1-26,2 0 10,1 0 43,3-2-30,1 1 44,3-1-14,2-2-21,1 0 25,2-3-18,2-2-10,2 0 27,3-4-19,5 0 20,2-2 10,3-2-14,-1-2 14,2-3 48,-3-2-56,2-2 60,-3 0-74,-1-1 112,-1 0 28,-3 1 17,-1 0 86,-2 1-169,-1 1 84,-2 2-89,-2 0-114,0 3-124,-1 0 57,0 5-69,0 1 208,1 6-46,1 0 35,1 2-268,1 1 79,1 0-248,2 2 46,2-1 27,0 2 30,1-1 89,1 0 64,1-1 0,2 1 0</inkml:trace>
  <inkml:trace contextRef="#ctx0" brushRef="#br3" timeOffset="47">1482 3297 10813,'0'-13'-705,"0"8"575,0 0 174,0 0-83,0 1 70,0 0-5,0 0-94,0 1 74,0-1-29,0 1 23,0-1 37,-1 0 44,0 1-49,-1-1 56,-1 0-9,0 1 1,-1 1-52,1 1-85,-1 0-84,-1 0 45,0 1-1,-1 1 4,-1 1 69,-1 2-78,1 1 65,-1 2 37,1 0-45,-1 1 46,0 1-9,0 0 3,1 1-11,0 0-5,1 1 49,1-2-36,1 2 45,1-2-34,1 1-9,1-3 18,1 2-16,2-3 17,1 1-13,2-2 14,2-1 65,0 0-52,2-2 56,0-2-74,0 1 77,-1-1 27,1-1 0,-2-1-6,0-2 43,-1 0-76,-1-2 88,0 0-96,-1-1-15,-1 0 38,-2 0-30,1 0-9,-1 1 5,-1 0-2,0 1-92,0 1-16,0 2-23,0-1-138,0 2 125,1 1-151,0-1 120,0 2-67,1 0 116,1 1-48,0 2-37,1 1-11,0 2-33,1 1 38,-1 0-35,1 2 93,0 0-118,0 0 128,1 0-13,0 0 25,0 0 9,1-1-1,0 0 1</inkml:trace>
  <inkml:trace contextRef="#ctx0" brushRef="#br3" timeOffset="48">866 3234 10813,'0'14'-2283,"0"-7"2101,0 1 38,0-1 144,0-1 0,0 0 0,1-1 0,0 1-2,1-1 0,3 0-1,0-1 0,2 2 0</inkml:trace>
  <inkml:trace contextRef="#ctx0" brushRef="#br1" timeOffset="49">7215 3387 10813,'-2'30'-290,"-1"-15"115,0-1 157,-1 0-72,1 0 54,0 1-113,0-1 174,2 1-396,0-2 157,0 0-281,2-2 214,0 1 105,2-1 0,0 2 0</inkml:trace>
  <inkml:trace contextRef="#ctx0" brushRef="#br1" timeOffset="50">86 3453 10813,'-7'33'-490,"3"-15"122,0 0-305,2-1 231,1 1 242,0-1-11,2 1 132,-1 0-1,1 2 1</inkml:trace>
  <inkml:trace contextRef="#ctx0" brushRef="#br1" timeOffset="51">7190 3645 10813,'-13'17'-1989,"5"-8"2240,2 1 468,-1 0-158,2 1-187,1-2 0,0 1-112,2-1-137,0-1-35,2 0 9,-1 0-180,2-1 177,0-1-194,1-2-287,2 0-92,2 1-371,1 0 0,2 1 1</inkml:trace>
  <inkml:trace contextRef="#ctx0" brushRef="#br1" timeOffset="52">89 3790 10813,'-8'21'0,"3"-10"-320,0 0 77,1 0-203,2 1 2,0 0 131,2 2-138,1 0 245,1 0 48,3 2 144,1 0 0,2 1 1</inkml:trace>
  <inkml:trace contextRef="#ctx1" brushRef="#br2" timeOffset="30">5348 4160,'-12'40,"-24"-1,-27-1,-24-2,-18-2,-21-3,-18-4,-21-4,-9-3,-12-6,-3-4,-12-5,0-5,6-5,-1-5,13-4,9-6,12-3,18-4,15-4,24-3,21-2,21-2,24-1,27-1,24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54">985 3870 8877,'-9'-4'1773,"6"2"-1408,1 1 126,1 0-620,0 1 190,0-1-431,0 1 213,0 1-4,0 1 52,0 1-77,0 2 14,1 1 120,-1 1-29,1 0 142,0 1 50,0 2-74,0 2 48,1 1-89,0 1 23,0 3 1,2 0 1,1 2-10,0 0 9,1 1 9,0 1 4,1 0-137,-1-1-51,0-1-8,0-1-200,-1-2 184,1 0-207,0-4 177,-1 0-94,1-4 180,-1-1-80,0-3 132,1 1-1,0-2 1</inkml:trace>
  <inkml:trace contextRef="#ctx0" brushRef="#br3" timeOffset="55">1414 3976 10458,'0'-9'-146,"0"4"265,0 1-107,0 0 51,-1-1-195,1 0 23,0 1-15,0-1 77,-1 1 24,1-1 136,-1 0-11,-1 0 0,-1 0 0,0-1-100,-1 2-30,-1 0-66,0 2 45,-2 0 18,0 1 58,-2 0-39,0 1-53,-2 2 50,1 2-49,-1 1 44,0 3 30,1 2-31,0 1 39,0 0-1,2 2-1,1-1-13,2 1 9,1-2-75,2-1 55,1-1-59,1-1 172,0-2-84,1-1 87,2-1-104,3-2 142,2-1 41,1-1 6,2-1 11,0-2-158,1-2 48,-1-1-40,-1-2-53,0 0 39,-1-1-38,-1 1 62,-1-1-23,-2 1 16,0 2-21,-2 0 22,-1 2 1,0 1-60,0 2 33,-2 2-54,1 1 52,-1 5-9,0 2 12,0 2-148,0 3 106,0 1-113,0 2 138,1 0-207,0 2 36,1-1-182,1 1 173,0-2 36,0 2 53,0-3 31,1 1-436,-1-2 110,0-2-185,1-2 233,0-1 179,0-3 0,1 1 0</inkml:trace>
  <inkml:trace contextRef="#ctx0" brushRef="#br1" timeOffset="56">3871 4031 10794,'-6'0'1485,"3"0"-1355,1 0-33,-1 0 0,0 0 62,0 0 111,-1 0 21,0 1-29,-1-1-329,-1 2 70,0 2-210,-2 2 126,1 0 34,-2 3 68,1 0-45,-2 3 50,1 2 30,0 1-40,1 1 2,2 2-20,2-1-10,1 1 20,1-1 84,2-1-7,2 0 15,1-3-14,6-1-141,1-2-43,5-2-27,1-2-40,2-3 87,2-2 9,1-3-18,1-4-5,-1-3 40,2-6-51,-3-2 108,0-4-11,-3 0 11,-1-2-23,-4-1 137,-2 0 38,-2 0 9,-4 1-35,-1 0-126,-3 2-5,-2 1 23,-1 3 222,-6 1-23,0 4 198,-3 1-176,-2 4-215,0 1-28,-1 4-162,1 1-375,0 2 136,0 3-287,2 2 325,3 3-603,1 2 451,3 0-596,1 1 592,2-1 0,-1 1 0</inkml:trace>
  <inkml:trace contextRef="#ctx0" brushRef="#br1" timeOffset="57">3636 3958 9502,'2'-4'999,"-2"2"160,0 1-722,-1 3 414,1 2-681,-1 5-74,1 4 40,0 3-118,0 4 144,0 1 42,0 2 34,0 3 11,0-1-436,0 2 113,0-2-327,0 1 2,-1-1 124,0-2-95,0-1 110,-1-2-136,1-3 38,-1-1-97,2-3 101,-1-2-167,0-3 30,1-2-43,0-3 179,1-2 155,0-3 0,0-2 0</inkml:trace>
  <inkml:trace contextRef="#ctx0" brushRef="#br1" timeOffset="58">7159 3957 10813,'-16'34'-133,"8"-17"296,2-1 48,1 2-52,2-2-63,1 1-24,0-2 29,2 0 0,0-1 11,1 0-9,2-2-230,1-1-563,2-2 131,1-1-369,0 0 494,2 0-1,0 2 1</inkml:trace>
  <inkml:trace contextRef="#ctx0" brushRef="#br3" timeOffset="59">849 4080 10813,'0'-11'-925,"0"6"1006,0 0 98,0 0-155,0 0 21,0 0-126,0 1 9,0 0 2,0 0 45,0 1 37,1 0 3,-1 0-14,0-1-21,0 1 20,0-1-60,0 1 91,-1-1-106,-2 1 39,1 0 57,-3 0-77,1 0 82,-2 0 1,0-1-1,0 0-1,-1 0-11,0 1-4,-1-1 3,0 1 4,-1 0-32,-1 1 25,0 1-27,0 0-20,0 1 38,0 2-39,1 2 48,0 3-64,0 2 44,1 2-50,0 2 62,1 0-8,1 1-5,1 0 1,0 1-23,2 0 15,0-1-11,2-1 4,0-1 17,1-3-12,1 0 12,0-2-9,2-1 96,1-1-70,2-2 77,1-1 2,0-1 29,1-1 8,-1-2-24,1 0 13,-1-3-64,1-1 74,-2-2-79,1-1-6,-1-1 21,0 0-5,-2-1 35,0 2-24,-1 0 22,-1 2-28,0 0-62,-1 2 50,0 1-62,1 2-51,-1 0-50,1 1 1,-1 1 9,1 0 26,0 1 53,0 2-66,1 3-18,1 3-21,-1 1-21,1 2 27,0 0 70,0 2 17,1 0-51,0 0-35,1 0-100,1 0-67,-1-1 52,2 0-114,-1 0 257,0-2-85,1 1 181,1-1 0,0 0 0</inkml:trace>
  <inkml:trace contextRef="#ctx0" brushRef="#br3" timeOffset="60">1607 4026 10813,'2'6'-2273,"-1"-4"2281,0-1 8,0-1 324,0 0-118,0 0-30,0-1-51,1 0-85,0-2 39,0 0-30,1-1 44,-1 1 0,1-1-6,-1 1-8,0 0 7,-1 1 93,1 0 11,-1-1 276,-1 2-306,-1 0 185,0 3-322,-4 0 65,-1 5 27,-1 1-22,0 3 29,-1 0-72,1 3 41,0-1-41,1 1 65,2-1-30,0 0 18,3 0-72,0-3-138,3 1 5,1-1-122,5-3 159,3 0-318,5-3 146,2-1-221,3-1-326,2-1 218,2-2-205,0-2 320,3-4 232,0-2 0,1-3 1</inkml:trace>
  <inkml:trace contextRef="#ctx0" brushRef="#br3" timeOffset="61">1061 4038 10813,'-7'8'-60,"2"-6"52,0-1 11,1-1 7,1 0 55,1 0-236,0 0-179,0 0 16,3 0-88,1 0 337,3 0 100,1 0-26,1-1-51,-1 1 122,2-3-122,0 0 103,1-1 41,0 0 14,2 0 22,1-1-7,1 2-28,0-1 48,2 1-10,-1 1 12,1 1-36,-1 1-14,0 0 25,1 1-29,-3 1-15,0 3 33,-2 2-16,-1 2-140,-3 2 90,-2 1-122,-2 1 224,-2 0-60,-2 1 72,-4 0-97,-3-1 117,-4 0-87,-2-2 86,-2 0-99,-1-2-95,-2 0 76,2-1-75,-1-2-218,2-1 69,1-2-203,0 0 171,2-1-147,0-1 40,2 0-198,1-3 92,0-1 0,0-2 0</inkml:trace>
  <inkml:trace contextRef="#ctx0" brushRef="#br1" timeOffset="62">67 4230 10813,'-1'24'-368,"-1"-13"117,-1 1 227,1 0-197,0 0 75,1-1-226,0 1 289,1-1-110,0 1 112,0-1-28,1 0-143,1-1 192,1 0-142,1-1 115,2-1 0,0 1 1</inkml:trace>
  <inkml:trace contextRef="#ctx0" brushRef="#br1" timeOffset="63">7151 4238 8871,'-8'0'1023,"4"0"-444,2 0-205,-1 0-24,0 0-87,1 0 97,-1 0-74,1 0 75,-1 0-99,0 2-127,0 1 95,1 1-66,-1 2-217,1 1 94,0 1-238,1 0 171,0 1-744,1-2 250,0 0-707,0-2 455,1 1 0,-1-1 1</inkml:trace>
  <inkml:trace contextRef="#ctx0" brushRef="#br1" timeOffset="64">6657 4343 10768,'-11'-6'736,"7"5"-769,2 0-501,1 2 144,1 0-353,1 2 324,2 0 162,2 0 9,2-1 18,2 0 0,1 0 1</inkml:trace>
  <inkml:trace contextRef="#ctx0" brushRef="#br1" timeOffset="65">6929 4350 10813,'5'2'683,"-2"-1"-392,1 2-29,0 0-577,3 0-376,-1 0-290,2 0 119,0-1 411,2-2 265,1 1 0,1-1 0</inkml:trace>
  <inkml:trace contextRef="#ctx0" brushRef="#br1" timeOffset="66">6335 4382 10813,'3'7'-351,"-1"-4"115,1-1 159,-1 0 160,2 0 20,0 0 100,1-1 125,0 1-81,1-1 89,1 1-192,-1-1 45,1 1-23,-1-1 42,0 0-371,-1-1 61,-1 1-254,-1 0 194,-1-1-338,0 1 120,-1 1-314,0-1 252,-1-2 53,-1-2 0,-1-1 1</inkml:trace>
  <inkml:trace contextRef="#ctx0" brushRef="#br1" timeOffset="67">6102 4400 10813,'-15'8'-197,"9"-5"33,0-2-35,0 0 72,2 1-139,0 0 240,1 0-158,0 1 159,2 0-164,0 0-55,1 1 65,1 1-84,0-1 101,4 0 30,3 1-1,2 0 1</inkml:trace>
  <inkml:trace contextRef="#ctx0" brushRef="#br1" timeOffset="68">5781 4435 10813,'15'3'-292,"-7"-3"-72,0-1-291,1 0-1,2-1 1</inkml:trace>
  <inkml:trace contextRef="#ctx0" brushRef="#br1" timeOffset="69">5224 4500 10813,'10'-2'-2082,"-4"1"1960,0-1 122,1 2-47,1-1-11,3-1-46,1-2-1,2-1 1</inkml:trace>
  <inkml:trace contextRef="#ctx0" brushRef="#br1" timeOffset="70">4522 4557 10813,'9'-9'-197,"-3"4"84,1 1-163,1 1-72,2 1 94,0 1-158,3 0 149,2 2 10,2-1 0,2 0 0</inkml:trace>
  <inkml:trace contextRef="#ctx0" brushRef="#br1" timeOffset="71">3929 4597 10813,'29'-4'-1796,"-17"2"1635,-2-2 110,-1 0 267,-2 1-113,0-1 26,-2 1-24,1-1 28,-1 1-165,0 0 93,0 1-101,0 1 127,-1 0 0,2 1-1,0 0 11,0 0-8,1 0-209,2 0 37,0 1-204,3 2 18,1-1 41,1 2-17,1 1 86,1-1 44,1 1 0,2 0 1</inkml:trace>
  <inkml:trace contextRef="#ctx0" brushRef="#br1" timeOffset="72">43 4564 10813,'-14'43'-6,"8"-23"-23,-1-1-190,1-2 51,2 0-149,1-1-67,1-2 82,2-2-90,1-2 143,4-1 64,5-2-1,1 0 1</inkml:trace>
  <inkml:trace contextRef="#ctx0" brushRef="#br1" timeOffset="73">3493 4593 10813,'11'-1'-1050,"-7"0"809,0-2 149,0 2 47,0-2 56,0 2 0,1-1 0,2 0 0,1 2-30,2 0-113,2 1-58,2 2 13,3 1-58,0 1 91,2 0-7,1 0 15,1-2 106,2 0 6,1-1 24,2 0 0,0-2 0,2 1 0</inkml:trace>
  <inkml:trace contextRef="#ctx0" brushRef="#br1" timeOffset="74">819 4627 10813,'23'-1'-2233,"-11"-2"2102,0-1 131,1 0-29,1-1-7,0 0-28,1-1-1,2 0 1</inkml:trace>
  <inkml:trace contextRef="#ctx0" brushRef="#br1" timeOffset="75">2872 4626 10813,'15'-1'-119,"-10"1"22,0-2 211,-1-1 28,2 1 121,0-1 28,2 1-624,2 1 124,2 1-442,2 0 282,3 2 78,0 0-13,3 3-49,1 0 0,1 2 0</inkml:trace>
  <inkml:trace contextRef="#ctx0" brushRef="#br1" timeOffset="76">472 4638 10813,'0'-16'-762,"0"11"644,1 3-94,0 0 62,2 2-138,2 1-1,2 0 106,2 1-71,2 3 132,3 1 0,1 1 0</inkml:trace>
  <inkml:trace contextRef="#ctx0" brushRef="#br1" timeOffset="77">1893 4621 10813,'4'7'-2238,"-2"-3"2070,1-2 54,0 0 124,2-1 87,1-1-58,0 1 70,2-1-55,1-1-16,1 1 20,2-2-24,0 0 0,3 1 0,0-1 3,2 0-2,0 2-94,2-1-6,-2 1-91,3 1 22,-1-1 0,1 1 1</inkml:trace>
  <inkml:trace contextRef="#ctx0" brushRef="#br1" timeOffset="78">1191 4643 10813,'19'-1'-1026,"-11"0"833,1-2 213,0 0 43,0 1-168,2 0-98,1 2-128,2-1-2,1 1 162,2-1-1,1-1 1</inkml:trace>
  <inkml:trace contextRef="#ctx0" brushRef="#br1" timeOffset="79">2309 4654 10813,'10'0'-19,"-6"-2"-3,-2-2 115,0 1-181,1-2 165,-2 2-194,1 0 191,-1 0 27,1 2 108,2 0 22,1 1-539,3 0-201,3 2-191,2 1 7,3 2 376,1 1 0,1 1 0</inkml:trace>
  <inkml:trace contextRef="#ctx0" brushRef="#br1" timeOffset="80">1520 4639 10813,'15'4'-2023,"-8"-3"1953,-3-1 210,1 1-37,0-1-123,0 1-28,0-1-24,0 0 29,3 0 85,0 0-89,2 0-29,2 0-93,3 1-1,1 1 1</inkml:trace>
  <inkml:trace contextRef="#ctx0" brushRef="#br1" timeOffset="81">57 4743 10813,'0'-7'-2016,"0"5"2062,2 1-83,0 1-2,4 0 1,2 0-1,3 0-3,1 0-27,1 0-10,1 0-24,1 1 0,0 1 0</inkml:trace>
  <inkml:trace contextRef="#ctx0" brushRef="#br3" timeOffset="82">1677 4797 10813,'-4'-17'757,"2"12"-217,2 1-129,0 2-29,0 0-215,0 5 103,0 2-228,1 7-154,-1 2 80,0 6-168,1 0 283,-1 2 14,0 2 146,0 2-23,0 0-388,0 1-410,0 1-206,-1-1-78,0 1 335,-1-2 179,-2 0-39,-2 0-18,-1-2-72,-2-2 0,-1 0 0</inkml:trace>
  <inkml:trace contextRef="#ctx1" brushRef="#br2" timeOffset="60">5315 5093,'-12'40,"-24"-1,-27-1,-24-2,-18-2,-21-3,-18-4,-21-4,-9-3,-12-6,-3-4,-12-5,0-5,6-5,-1-5,13-4,9-6,12-3,18-4,15-4,24-3,21-2,21-2,24-1,27-1,24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1" timeOffset="84">6371 4859 10813,'0'-10'-2269,"0"5"2335,1 1 6,0-1 384,0 0-171,1-1-26,-1 1-87,2-1-21,-1 1-43,1 0 50,0 0-45,0 0-56,0 1 61,0 0-84,1 0 105,-1 1 15,2 1-11,-2 0 12,1 1-16,0 1-130,0-1-19,1 2-44,-1 0-32,1 3 141,-1 2-44,0 3 53,-1 1 106,0 2-91,-1 1 89,0 2 3,0-1-65,0 3 74,0-1-85,0 0-4,-1 1 5,2-1 4,-1 1-10,0-1-99,0-1 91,1-2-91,-1-1-93,1-2 29,-1-1-192,0-2 187,0-2-136,0-1 123,0-2-219,-1-1 171,0-2-73,-1-1 195,0-4-53,-1-1 57,-2-3-44,-2 0-22,0-1 14,-2 0-7,0-1 100,0 2 38,0 0 2,-1 1 10,2 2 10,-1 1 46,1 1-1,0 2 84,1 2-67,-1 0 2,1 1 2,-1 1-122,1 2 48,0 2-36,0 2 63,1 3-36,0 1 43,2 2-32,0 0-100,1-1 64,1 1-75,0-1 101,2-1-184,3-1 34,2-1-188,2-1-132,3-2 58,1-1-99,2-2 103,0-2 180,3 0-88,0-1-32,0-1-101,2-1-130,-2-3 0,2-2 0</inkml:trace>
  <inkml:trace contextRef="#ctx0" brushRef="#br3" timeOffset="85">1397 4893 10813,'7'-3'-256,"-5"-1"495,-1 0-28,-1-2-103,1 0 32,-1 0-68,0 0 57,0 1-187,0 0-68,0 2 44,0 0-140,0 1 219,0-1 42,-1 3 100,-2-1 11,-2 1-16,-1-1-393,-2 1 78,-2 0-292,-1 1 160,-1 0 178,1 1-40,0 1 150,1 3 7,-1 0-4,2 2 24,0 0 57,1 1-71,2-1 82,0 0-79,2 0-10,1 0 37,2 0-27,1-2 38,-1 0 72,3-1 45,0-2-9,3-1 36,2 0-137,2-2 50,1 0-57,0-2 82,1-1-52,1-2 66,-1-1-39,-1-2-13,0 2 14,-1-1-18,-1 2-1,-3-1 15,0 2-9,-2 0 12,0 1 127,-2 1-209,0 1 105,-1 3-169,0 2 11,-1 5 106,-2 3-43,1 3 43,-1 3-34,2 0 20,-1 3-62,1 0-39,-1 0-20,1 2 1,0-1-59,0 0-141,0-1-34,0-1-130,1-3 20,0-2 70,0-2-74,0-3 203,0-2-27,0-3 96,0-1-42,0-2-1,1 0 1</inkml:trace>
  <inkml:trace contextRef="#ctx0" brushRef="#br3" timeOffset="86">1528 4856 9723,'4'1'485,"-3"-3"-101,-1-1 5,0 0-120,0 1 23,0 0-225,0 0 54,-1 2-281,0 1 154,-3 1-92,1 3 159,-3 3-140,1 1 52,-2 1-24,2 1-107,0 2 94,1-1-52,1 1 46,0 0 73,3-2 38,-1 0-65,1-2 49,1-1-119,1-1 11,3-1-16,2-3-383,2 0 149,2-2-244,0-1 206,2-3 112,2-2 0,1-3 0</inkml:trace>
  <inkml:trace contextRef="#ctx0" brushRef="#br1" timeOffset="87">3502 5164 10813,'1'8'-825,"-1"-6"820,1-1 56,1-2 26,0 0-89,0-3 46,1 0-178,1-3 18,1 0 109,0-2-38,0 0 141,-2-2 8,1 0-6,-2 0 7,0-2-9,0 0-81,-1-1 28,-1 1-41,0 1-29,0 0 80,0 2-70,0 1 74,0 1-97,0 2 76,0 2-74,-1 0 94,1 2-297,-1 1 208,0 1-247,0 1 295,0 0-65,1 4 40,-1 2-51,1 1 38,0 2 41,-1 0-27,1 1 37,0 0-49,1 1 91,0-1-65,1 0 79,1-1-94,0-1 30,2-2-19,-2-1 74,2-1 109,-1-2 11,0-1 96,1-1-139,0-1-56,-1-2-35,2-1-29,-2-3-1,1-3 26,0-2-22,0-3 32,0-2-47,-2-2 36,0-1-50,0 0 57,-1-1-117,1 3 79,-1-2-97,1 4-24,0-1-46,-2 4 1,2 1 15,-1 3-69,1 1 23,-1 2-190,1 1 199,-1 2-29,2 1 82,-1 0-43,1 1-27,0-1 0,1 0 0</inkml:trace>
  <inkml:trace contextRef="#ctx0" brushRef="#br1" timeOffset="88">4108 4873 10813,'4'0'-36,"-3"2"325,-1 0-176,1 4-196,0 2-11,1 2 38,-1 3-93,1 1 179,0 1-220,0 1 134,-1-1-217,1 2 221,0-2-14,1 1 140,-1-1-158,0-1-303,0 0 83,0-2-234,0 0 285,0-1-1,0 1 1</inkml:trace>
  <inkml:trace contextRef="#ctx0" brushRef="#br3" timeOffset="89">991 4912 10813,'0'18'-167,"-1"-13"175,1-1 80,0 0 58,-1 1-33,1 2 96,0 1-116,-1 2-24,1 2 18,0 2-144,0 4 135,0-1 19,1 4 77,2-1 19,0 1-320,1 0-248,0 0-151,0-3-23,0 2-52,0-3 204,0 0-101,-1-3 211,1-2 156,-1-1 0,1-2 0</inkml:trace>
  <inkml:trace contextRef="#ctx0" brushRef="#br1" timeOffset="90">2848 5221 9765,'-3'-4'337,"2"1"-258,0 1 55,-1 0-75,1-1 4,0 0-7,0-1 3,0 0-114,0-1 87,0 1-70,0-1 107,0-1-66,1 0 45,-1 0-62,0 0-45,0-2 75,1 1-99,-1-1 114,0 1-85,0-1 60,0 1-58,1 1 35,-1 1 16,1 1-23,0 1 20,0 1-272,0 0 190,0 3-152,0 0 221,0 4 36,0 1-20,1 1-27,0 0 29,1 0-29,-1 1 2,1-1 4,-1 0-3,2 0 33,-2-1-23,2 0 29,-2-1-28,1-2 15,-1 1-13,0-2 9,-1 1-14,1-2-20,-1 1 302,1-2-213,-2 1 247,0 0-223,0 0-24,-1-1 31,1 0 19,0 0-48,0 0 2,0 0-25,0-1-32,0 0 14,1-3 22,0 0-27,0-2 20,0-1 91,0-2-71,0-1 75,0-1-87,0 0-25,0-1 18,0-1-20,1 0-43,1 0 57,0-1-57,2 0 73,0 0-1,2 0-1,-1 1 4,2 0-85,0 0-25,1 2-4,1 0 0,0 1-14,0 1-44,1 2 6,-2 1 0,0 1-63,-1 2 17,1 1-141,-2 0-22,0 2 47,-1-1-87,1 1 164,-2 0 36,0 1 101,1 0 23,0 0-1,1 2 1</inkml:trace>
  <inkml:trace contextRef="#ctx0" brushRef="#br1" timeOffset="91">4264 4922 10056,'-5'12'35,"3"-3"-178,1 1 9,0 1 112,1 2-41,0 0 142,0 0 8,0-1-6,0-1 7,1 0-9,1-3-210,0-1 22,2-2-218,0-2 334,0-1 34,0-2 134,0 0-35,1-2 15,-1-4-89,-1 0 105,0-4-112,0-1-13,-1-2 27,-1 0-15,-1 0-78,1 0 61,-2 1-53,0 0 83,-2 3-281,0 0 52,-2 3-196,1 1-134,-1 2 254,2 1-218,-1 1 265,1-1 0,-2 0 1</inkml:trace>
  <inkml:trace contextRef="#ctx0" brushRef="#br1" timeOffset="92">3201 4918 9518,'0'5'-177,"-1"-3"478,0 0-221,-1-1-34,1 2-9,0 0-135,-1 2 80,1 1-42,0 1 32,0 2-29,1 1 110,-1 2-123,1 1 146,-1 0-136,0 1 89,0 0-98,1 2 21,0-2-29,0 1-21,0-1 27,0-1-40,0 0-18,0-1-30,1-1-12,0-2 85,0 0-35,0-1 0,1 0 1</inkml:trace>
  <inkml:trace contextRef="#ctx0" brushRef="#br1" timeOffset="93">3710 5143 10813,'5'-7'-489,"-4"3"451,0-2 120,1 0 20,0-1 97,-1 0-15,2-1 14,-1 0-19,0-1-166,0 0 34,0 0-131,-1-1-89,0 0 77,-1 1-141,0 0 153,0 1-35,0 1 15,0 1 46,0 2-39,0 1-205,0 2 193,0 1-233,0 2 313,0 3-24,0 1 14,1 2-12,-1 2 9,1-1-8,1 1 84,0 0-63,2 0 66,0-1-66,1 0-1,1-2 31,-1 1-23,1-3 122,0-1-94,1-1 82,-1-2-100,2 0 282,-2-1-60,1-1 204,-1-1-146,0-2-81,0-3-48,-1-1 6,0-2-206,-1 0 164,0-2-164,-2 0 23,0-1-50,0-1-21,-1 1 38,-1 0-119,0 0 57,0 3-245,0 0 233,0 1-272,0 2 190,1 1-145,-1 1 146,3 0 95,0 0-1,3-1 1</inkml:trace>
  <inkml:trace contextRef="#ctx0" brushRef="#br1" timeOffset="94">5708 4938 8812,'-5'2'567,"2"-1"-480,2-1 15,-1 0-29,0 0 38,0 0 12,0-1-10,0 1 10,1-1-12,-1 1-80,0-1-19,1 0 4,-2 0-115,1 0 168,0 1-105,-1 0 102,-1 0-109,-1 0 70,0 0-79,-1 1 95,-1 1 6,0 1-20,-1 2 16,0 1-10,0 1 5,0-1-13,1 1 9,1 0-88,0 0 66,1-1-59,2 0-2,1 0 53,0-1-58,1 0 70,1 0-61,0-1 40,0-1-46,1-1 99,2 0-31,1 0 23,2-1-38,1-1 82,1 0-59,2 0 66,0 0-84,1 0 4,0 0-3,1 0 16,1 0 110,-1 0 47,1 1-4,0 0-3,-1 1-132,-1 2 35,-1 1-26,-1 3-35,-1 0 28,-2 1-38,-2 1 54,-1 0 41,-2-1-32,0 1 29,-2-1-45,-1-1 3,-2 0-15,-1-1 17,-3 0 10,0-2-2,-1 1 13,0-2-22,-1 0-153,2-1-34,-2-1-17,1 0 43,0-1 125,0-1 11,1 0-42,1 0-346,1 0 13,2-1-211,1-1 151,2-2 34,1 1-25,1-2-67,0 0 0,1-1 0</inkml:trace>
  <inkml:trace contextRef="#ctx0" brushRef="#br1" timeOffset="95">3358 5042 10813,'0'-11'-1593,"0"7"1720,0 1 149,0 1 182,0 1-443,0 1 194,-1 2-356,-2 1 50,1 3 3,-1 2 59,0 2 24,1 2 96,0 0-4,1 0 1,-1 0-70,1 0-93,1-1-102,0-2 52,0 0-26,2-2 161,1-2-39,2-1 40,0-2 89,1-1-65,1-3 69,0-1-92,1-4 57,0-2-37,0-4 49,-1 0-87,1-3 31,-2 1-29,0-2 39,-2 1-103,-1 0-20,-1 1-9,-1 1 20,0 1-39,-1 3-46,1 1-4,-1 3 3,0 1 140,0 3-89,0 0-3,1 2-71,0 0 0,2 0 0</inkml:trace>
  <inkml:trace contextRef="#ctx0" brushRef="#br1" timeOffset="96">5905 5051 8874,'6'-5'-646,"-4"2"952,-1-1-55,0 1 275,0 0-264,0-1 39,-1 1-163,0 0 45,0 1-52,0-1-13,0 2 0,0-1 0,0 2-138,0-1-34,0 0-5,-2 0 34,0 1 30,-1 0-45,-2 0 9,0 1-144,-1 0 211,0 2-146,-1 1 146,0 2-55,-1 1 44,1 0-38,1 1 0,1 0 15,0 0-19,2 1 34,0-1 2,1 0-3,2-1 2,-1 0-7,2-2 50,0 1-36,1-3 38,3 1 97,0-2-101,1 0 111,1 0-139,0-2-8,1 1 12,-1-1 0,0-1-70,0-1 66,-1-2-71,0 0 88,-1-2 0,-1 0 3,-1-1-2,-1 0-14,0 0-93,-2 0 42,1 0-75,-2 1 144,1 1-40,-2 0 50,1 2-49,-1 1-120,0 0-23,1 2-5,0-1-42,0 2 158,0 0-54,0 1 54,0 3-12,1 0 4,0 3-39,0 0 15,0-1-11,0 2-8,1-2 2,1 1 103,1-2-79,1 0 103,1-1-85,0-1 69,0 0-25,1-1 38,-1-1-23,2-1-39,-1 0 34,1 0-36,-2-1 12,2 0-9,-3-2 15,2-1-13,-2-1 139,1-2-101,-2-1 103,0 0-36,-2-1-59,0-1 65,0 2-74,-1-2 37,0 3-10,-1-2 21,0 2-99,0 1 38,-1 1-41,2 0 62,-2 2-442,2 1 301,-1 2-387,1 1 445,1 4-82,0 0 181,1 1-20,2 0 57,1 0-35,1-1-97,1-1 18,1 0-12,2 0 155,0-2 19,2 0 91,1-2-80,1 1-158,0-1 1,1-1-64,-1-1-13,1-1 74,-2-2-81,0-1 89,-2-2 5,-2 0-29,-2-2 22,-1 1-29,-3-1 157,0 0 25,-3-1 13,0 0-21,-2 0-115,-2-1-4,-3 2 42,-1-1 112,-2 2 66,1 0 18,0 3-94,1 0-75,0 3-46,1 0 37,0 2 9,1 1 6,1 3-29,0 1-127,1 4-53,1 2-129,1 2 130,1 0-106,1 1 188,0 0-94,2 0 84,1-1 29,4-1-54,1 0 43,3-2-363,1-2 103,3-1-228,1-2 172,0-1-171,2-1 59,0-1-16,-1-1 167,2-3 193,-2-1 0,1-2 0</inkml:trace>
  <inkml:trace contextRef="#ctx0" brushRef="#br1" timeOffset="97">4464 5204 10395,'0'-9'1084,"0"4"-792,0-1-105,1-2-214,0 0-2,0-1-143,0-1 14,0-2 88,-1 0-89,1-1 187,-1 0-153,0-1 141,0 0-166,0 1 5,0 0-33,0 2 25,0 1 48,0 2 45,0 1 59,0 2-71,0 1 49,0 2-8,1 0 2,1 2 1,0-1 29,0 1-25,1 1 25,0 0-24,2 3 44,-1 1-30,2 2 38,-2 2-18,2 0-8,-1 0 12,0 1-19,0 0 15,0-1-11,-1-1 12,1 0-13,-2-2-2,0-1 8,0-1-5,-1-1 171,0-1-42,-1-1 156,0-1-162,1-2-33,-1-1-59,2-4-3,-1-1-64,1-3 73,0 0-76,1-2 97,-1 0-97,0 0-20,-1 2-11,0 0-50,0 2 131,-1 1-60,1 2 65,-1 2-32,0 2-26,-1 0 7,0 3-117,0 2 10,0 3-11,0 2-152,0 3 125,1 1-152,-1 1 147,2 0-174,-1 0 205,3 0-146,1 1 182,1-1 0,1 1 1</inkml:trace>
  <inkml:trace contextRef="#ctx0" brushRef="#br1" timeOffset="98">3166 5089 10813,'-10'0'-729,"7"0"862,3-1 66,0 0-185,1-3 49,1 0-178,3 0 173,2-2-176,2 0 116,2 0-162,0-1 170,2 0 12,0-1 88,2 0-11,0-1-296,0 0-74,1-1-295,-1 0 0,0-2 0</inkml:trace>
  <inkml:trace contextRef="#ctx0" brushRef="#br1" timeOffset="99">4101 5000 10463,'18'-4'-373,"-7"2"159,-1 0 193,2 0-209,-1 1 38,2-2-222,-1-1 0,1-1 0</inkml:trace>
  <inkml:trace contextRef="#ctx0" brushRef="#br1" timeOffset="100">4919 5124 10581,'-1'-10'-75,"1"6"174,0 2-177,0-1 68,1 1-280,1 0 249,0 0-279,1-1 188,0 2-280,0-2 147,-1 2 117,0-2 37,1 1 120,-2 0 12,1 0-29,-2 0 589,1 0-447,-1 4 493,0 0-519,1 5 27,1-1-1,2 2 6,0-3-45,2 1 69,2-2-53,-1-2-76,2 0 42,-1-1-91,0-1 23,-2-2-40,2 0 8,-3-4 5,1-1-174,-2-2 47,-1-1-226,0-1 221,-1 0-261,-1-1 155,-1 1-180,1 0 165,-1 1 86,-2 0 26,0-2 0,-2 0 1</inkml:trace>
  <inkml:trace contextRef="#ctx0" brushRef="#br1" timeOffset="101">4855 5004 10813,'-10'6'-496,"6"-1"664,1 1 123,1 1-22,-1 0 23,2 2-30,0 1 0,1 1 0,0 0-583,0 0-145,1 1-582,1 0-1,1 0 1</inkml:trace>
  <inkml:trace contextRef="#ctx0" brushRef="#br1" timeOffset="102">4733 5034 10813,'-4'-9'-1003,"2"6"1119,0 0 120,0 1-121,0 2-50,-1-1-13,0 2 23,0-1-86,-1 3 28,-1 0-163,0 4 157,-1 0-114,1 1 52,-1 1-7,0 1-39,1-1 155,0 1-53,2-2-4,0 2 53,2-3-60,-1 0 52,2-1-28,0-2 6,1 0 6,2-1-3,0-2 44,3 0-30,0-1 35,2-1-112,-1-1 62,1-2-64,0-1 79,-1-2-134,1-2 90,-1 1-101,-1-1 109,-1 0-29,0 2 12,-2-1-19,-1 3 66,0 0-24,-1 1 21,-1 2-131,1 1 66,-1 2-200,0 1 58,-1 3-4,1 1 20,0 1-115,0 1 122,-1 1-188,1 1 190,0 0 0,-1 0 0</inkml:trace>
  <inkml:trace contextRef="#ctx0" brushRef="#br1" timeOffset="103">3017 5109 8874,'-9'0'-108,"5"0"295,1 0-66,1 0-31,-1 0 28,1 0-93,0 0 54,1 0-16,-1 0 18,3 0 25,0 0-76,4 0-49,-2 0 25,3-1-37,-1-1 28,0 0 27,0-1-31,-2-1 34,1 1-41,-1 0 28,0 0-30,-1 0 39,-1-1-8,0 1 6,-1 0-14,1 0-17,-1 0 9,0 0-10,-1 0 20,1 1-18,-2 0 13,0 0-14,0 1 18,-1 0 1,1 0-2,-1 1 2,0 0-28,0 1 18,-1 2-23,2 1-1,-2 1 14,2 1-16,-1 2 23,2 0-47,-1 1 34,2-1-38,-1 0 46,1 0 1,1 0-4,-1 0 3,2-2-141,2 0 99,1-1-114,1-1 136,0-1-145,2 0-25,0-2-6,0 0 34,2-1 134,1-1 0,0-1 0</inkml:trace>
  <inkml:trace contextRef="#ctx0" brushRef="#br1" timeOffset="104">3737 5100 10813,'1'-5'-793,"0"2"652,0 1-57,0 0 200,-1 0-188,2 1 145,-1 0-195,0 1 188,1 0 16,-1 0 91,0 0-145,1 0-36,0 0-145,-1 1 0,1 0 1</inkml:trace>
  <inkml:trace contextRef="#ctx0" brushRef="#br3" timeOffset="105">1030 5123 10813,'-5'-8'41,"3"6"228,1-2 23,-1 2-180,1 0 36,0 0-131,0 0-386,0 2 136,1-2-369,1 2 340,0-1 13,4 0 183,0 0-109,1 0 162,2 0-169,0-1 136,0 1 1,1-1 96,1 0-17,-1 2 136,1-2-39,-1 2 17,-1 0-3,0 0-74,0 1 56,-1 1 5,-2 2 65,0 0-38,-2 2-14,-1 1-9,-2 1-56,-1-1 15,-1 1 1,-4-1 98,-2 1-55,-1-2 51,-1 0-54,-1 0-269,1 0 56,1-1-217,0 0 224,1 0-365,1-1 21,-1 2-390,1-2 0,-2 2 0</inkml:trace>
  <inkml:trace contextRef="#ctx0" brushRef="#br3" timeOffset="106">783 5238 9504,'0'-11'-1309,"0"6"1821,0-1-59,0 0 337,0-1-220,0 2-451,0 0 12,0 2-299,1-1 198,0 1 13,0 1 103,0-1-14,1 0-212,-1 0 42,0 0-178,0 1 51,0-1 20,-1 0-39,0 0 79,-2 0 34,0 0 46,-2 1 23,-2 0-17,-1 1 58,-1 1-37,-1 0 40,0 1-61,-2 2 14,0 2-8,0 3 16,0 1 7,2 3-4,-1 0 7,1 1-5,1 0-48,2 1 30,0-2-41,2 0 51,1-2-6,1-1 5,2-1-9,-1-2 61,2 0-46,1-2 47,3-1 31,2-1 23,2-2 10,1-1-23,1 0-66,0-4-9,1-1 27,-1-2 65,-1 0 53,-2 0 74,-1-1-56,-1 0 101,-1 0-149,-2 0 78,-1 2-92,0 0-33,-1 2 33,-1 2-25,1 0-246,-1 1-19,0 1-65,1 1 110,0 1 167,1 2 21,2 2-257,-1 2 62,1 1-204,0 2-199,1-1 81,-1 1-161,1-1 243,0 0 126,1-1 68,1 0 0,2 0 0</inkml:trace>
  <inkml:trace contextRef="#ctx0" brushRef="#br1" timeOffset="107">6597 5256 9514,'1'-13'-424,"1"6"1167,1 2-191,1-1-185,2 0 25,0 0-128,2 0 21,0 1-28,3 1-1,-1 0 1,2 1-388,1 1 67,-1 0-256,1 1 187,-1 0 181,0 1 24,0 0 108,-1 0-275,-2 1 65,0 2-283,-3 2 269,0 1-39,-4 2 171,0 2-71,-3 1 33,-2 0-45,-3 0 32,-4 1-14,-2-2 163,-4 0 37,1-1 14,-3-2-148,3-1-160,-3 0 3,3-3 34,1 0-172,1-1 67,3-1-199,2 0-156,2-2-16,2-2-308,1-3 0,1-2 0</inkml:trace>
  <inkml:trace contextRef="#ctx0" brushRef="#br1" timeOffset="108">6613 5252 9522,'4'-12'-1290,"-2"7"1290,-2 2 806,1-1-129,-1 2 780,1 0-841,0 1-74,-1 1-415,2 3 27,-1 1-113,0 5 36,0 1-198,1 3-110,0 1 93,0 1-163,1 0 305,0 0-27,-1 0 186,1 1-219,-2-2-371,1 1-89,-1-1-330,1-1 164,-1 0 0,1-1 0</inkml:trace>
  <inkml:trace contextRef="#ctx0" brushRef="#br1" timeOffset="109">6241 5311 10813,'-15'0'-1415,"10"-1"2134,1 1-157,1-2-189,1-1 2,1 0-113,0 0 0,2 0-92,1-1 5,4 0-22,1 0-178,4 0 107,2-1-199,1 0 198,3 0 48,1 0 81,2 0 17,0 1-182,0 2-509,0-1 8,-2 3-292,-1-1 328,-2 1 111,-2 0-98,-1 1-28,-3 0-115,1 1-1,-1 1 1</inkml:trace>
  <inkml:trace contextRef="#ctx0" brushRef="#br1" timeOffset="110">3019 5251 8191</inkml:trace>
  <inkml:trace contextRef="#ctx0" brushRef="#br1" timeOffset="111">6323 5269 10813,'-2'-7'59,"0"5"125,1 0 0,-2 1 64,2 0 14,-1 0-205,1 1 28,-1 0-186,1 1 10,0 1 57,0 3-50,1 2 167,-1 2 7,1 2 87,0 2-17,0 0 0,1 2-357,-1 0 79,2 0-272,-1 0-100,3 1 129,-1-1-146,1 0 144,0 0 73,-1-1-37,2 0-12,-1-1-1,0 1 1</inkml:trace>
  <inkml:trace contextRef="#ctx0" brushRef="#br1" timeOffset="112">6169 5293 9166,'0'-7'1675,"0"5"-1462,0 0-248,0 2-42,-1-2-151,0 2 44,-3 0 198,-1 0 13,-2 1 104,0 1-48,-2 2-124,-1 1-58,-2 1-150,1 1 133,-2 0-43,1 1 140,1 0-19,-1 0 0,1 0 50,2-1-30,1 0 30,3-1-21,0 0 1,3-1 5,0-1 2,1 0 2,1-1 0,0-1-1,2-1-1,2-1 35,2 1-26,2-1 25,2-1-7,0 0-19,0-1 21,-1 0-25,1-1 132,-2 1-96,-1-1 107,-2 1 47,0 1-30,-2 0 218,-1 1-182,-4 0 10,-1 0-109,-6 3-132,0 0 109,-3 3-96,1 0 128,-2 2-19,1 1 18,-1 1-14,2-1-97,0 1-43,1 0-21,2 1-112,2 0 174,1-1-87,2 0 96,1-1 22,1 0-29,1-1 25,3 1-120,1-2-21,4-1-120,2-1 102,3-1-120,2-2 69,0 0-22,3-2 36,-1 0 92,2-1 24,-1-2-46,2-3-140,-2-1-63,3-3-157,-1-1 0,1-2 0</inkml:trace>
  <inkml:trace contextRef="#ctx0" brushRef="#br1" timeOffset="113">6267 5488 10813,'-14'5'-580,"6"-2"145,1 0-363,0-1 325,1 1 772,1-1-24,1 1 461,1-1-395,1 0-92,1 1-165,1-2 74,2 1-40,1-1 25,4 0-32,3-1-100,2 0-34,3 0-10,1-1 47,3-1 106,-1-1 16,3-2-83,-1-1 45,1 0-316,-2 0 83,-1 0-176,-2 1-299,-1 0 173,-2 0-179,-1 0 254,-2-1 183,-1-2 0,-1 0 0</inkml:trace>
  <inkml:trace contextRef="#ctx1" brushRef="#br2" timeOffset="91">5302 6019,'-12'40,"-24"-1,-27-1,-24-2,-18-2,-21-3,-18-4,-21-4,-9-3,-12-6,-3-4,-12-5,0-5,6-5,-1-5,13-4,9-6,12-3,18-4,15-4,24-3,21-2,21-2,24-1,27-1,24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115">1103 5714 10813,'-6'13'-704,"5"-9"967,-1 1-80,2-1-125,0 0 10,0 2 27,0 0-23,2 2 0,0 2 7,2 1 4,1 2-39,2 1-8,0 2-127,1 2 53,-2 1-24,2-1 42,-1 2-187,0-2 40,0 1-199,0-1-164,-1-1 264,-1 0-235,0 0 260,0 0 0,1 1 0</inkml:trace>
  <inkml:trace contextRef="#ctx0" brushRef="#br3" timeOffset="116">1614 5823 8812,'5'-2'788,"-3"0"-653,-1-1 9,0 0-12,0 1-2,-1-1 4,1 0-116,0 1-41,0 0 1,-1 0-67,1 1 98,-1-1-10,0 0 31,0 0 13,0 0 34,0 0-49,0 0-30,0 0 50,-1 0-57,0 0 61,-3 1-13,-1 0 6,-1 0-15,-2 1 12,-1 0-96,-2 0 71,-1 1-66,0 1 133,-2 1-31,1 1 31,1 2-45,1 2-147,1 1-44,2 0-3,1 2-97,1-1 229,2 1-105,2-1 120,0 0-19,2-2 13,0-2-30,1 0 22,2-2 0,3-2-1,1-1-9,2-1 110,1-2 11,0-2 24,1-2-22,0-3 3,-1 0 52,1 0-3,-2-1 95,-1 2-91,-1 0 36,-2 1-35,-1 3 16,-1 0 8,-1 2 164,-1 0-125,0 4 44,0 1-146,-2 5 16,1 3-11,-2 4 36,0 2-212,1 2 61,-1 1-188,1 0-145,1 1 82,-1-1-116,1 1 125,1-3-321,0 0 75,1-2-212,1-1 239,2-1 127,0-2 0,2 0 1</inkml:trace>
  <inkml:trace contextRef="#ctx0" brushRef="#br3" timeOffset="117">1725 5847 9177,'-4'-3'1968,"3"2"-1793,1-2-87,0 2-28,-1 0 50,0 1 23,0 0-219,-1 3 103,-1 2-228,-1 3 227,-2 4-125,0 2 136,-1 2-181,1 0 71,0 1-71,1-1 109,0 1-43,2-1 81,0 0-13,2-2 2,0-1 11,1-2 12,1-2 4,1-2 1,2-1 109,3-2-82,3-2 80,2-1-99,3-2-27,1-3 21,1-3-22,1-3-61,-2-2 68,1-2-72,-2-2 90,-1-1 149,-3-2-33,-1 0 130,-4-1 103,-1 0-72,-3 1 162,-2 1-239,-2 2 3,-2 2-138,-4 2 61,-1 3-42,-3 3-85,1 1-11,-1 4-76,0 1-570,1 2 189,1 3-396,2 3 205,2 3 124,1 1-153,2 0 0,0 0 0</inkml:trace>
  <inkml:trace contextRef="#ctx0" brushRef="#br1" timeOffset="118">6164 5816 8191,'-4'3'1282,"2"-3"-1046,1 0-46,0 0-133,1-1 79,0 0-164,-1 0 128,1 0 11,0 0-10,0 0 4,-1 0-40,-1 0 5,0 1-5,0 0 13,0 0 10,-2 0-12,1 0-2,-2 0-4,0 0 11,-1 0 2,-1 1 3,-1 2-54,1 1 32,-2 2-38,0 1-94,0 1 103,1 0-110,0 1 130,0 0-118,2 0-44,1 1-8,1-1-127,1 0 208,0-1-107,2 0 137,0 0-16,1-2-3,-1 0-12,2-1-11,0 0 15,1-2-11,3 0-5,1-1 111,2-1-84,0 0 94,2-1-100,-2 0 96,2-1-67,-2-1 81,1-2 18,-3 2 42,1-2-3,-3 2-9,-1 0 31,-1 1-62,-1 0 97,-3 1-68,-1 1-44,-5 2 28,-1 1-89,-2 3 31,-2 1-20,1 2 41,-2 0-70,1 1-30,1 1-3,1 1-129,0 0 28,2 0-9,1 1 5,1 0 55,2 0-55,2 0 13,2 0-14,0 0 23,1-1 29,2-1-44,2-1 45,3-2 25,2-1-43,3-2 35,1-1-155,2-2 115,0-2-121,0 1 22,0-2-47,-1 0 10,1 0 18,-2-2 77,0-1-17,0-3-38,-1-1 0,1-3 0</inkml:trace>
  <inkml:trace contextRef="#ctx0" brushRef="#br1" timeOffset="119">6270 5899 9520,'1'3'-1292,"0"-2"1292,0-1 0,1 0 512,0-1-86,1-1 374,0-1-253,2 0-90,0-2-117,2 1-25,0-1-175,2 0 80,0-1-75,1 1-35,1-2-54,1 2-9,0 0 30,0 1 149,-1 1-46,-1 1 39,-1 1-49,-1 0-216,-1 1 48,-1 0-176,-1 1-127,-1 2 97,-2 1-133,0 2 101,-2 1 58,-2 2 42,-1 1 31,-5 1 56,-1 0 67,-3 0-65,0 0 59,-1 0 12,0-1-31,1 0 40,1-1-52,1-1 91,1-1-63,2-2 75,1 0-82,2-2 10,1 0 7,0 0-3,3-1-84,-1-1 57,1 0 34,1 0 111,1 0 0,2-1-22,1 0 66,3 0-34,-1 0 144,2 0-139,0 0 61,1 0-113,1 0 62,0 1-50,0 0-15,-1 2 59,0 1-49,-1 2-48,0 0-49,-1 2-4,-1 2-78,0 0 43,-2 1-10,-1 0-2,-2 2 9,-1 0-61,0 0 16,-1 0-19,-2-1 151,-1-2-52,-3-2 45,-1-1 8,-1-1-28,-1-2 29,0-1-43,0-1-86,0-1-18,-1 0-4,1-1-431,-1-1 174,1-1-290,0-2 214,2-1-377,0-2 346,2 0-357,0-1 487,1-1 0,-2-1 0</inkml:trace>
  <inkml:trace contextRef="#ctx0" brushRef="#br1" timeOffset="120">3580 5841 10813,'-5'5'-505,"3"-4"512,-2-1 270,1 0-49,-1 0 154,2 0-120,-1 1 0,1 0 29,0 2-22,0 2-261,1 2 30,0 2-250,1 2 78,0 1 89,0 0-46,1 3 178,2 0-138,1 2 31,2 0-6,1 0-196,2 1 174,-1-1-220,0 0 201,1-1-271,-1 0 173,1-2-262,-1 0 258,0-3-299,0 0 203,1-2-172,-3-2 166,2-1 103,-1 0 0,0-1 0</inkml:trace>
  <inkml:trace contextRef="#ctx0" brushRef="#br1" timeOffset="121">4316 5906 10813,'-7'-10'-503,"4"6"673,0-1 95,0 1 138,0-1-5,0 1-242,-1 2-27,1-1-3,-1 2 54,1 0-133,-2 1 65,0 0-218,0 0 193,-1 1 24,0 1 120,0 2-39,-1 1-159,0 1-42,1 0-160,1 1 65,0 1-12,2-1 83,0 1 21,2 0-5,0-1 72,1 2-59,0-2 91,2 1-18,0 0 15,3-1-21,2 1-24,2-1 24,1 0-23,2 1 25,0-1-120,1 1 78,1-1-83,0 1-7,-1 1 85,1-1-92,-2 1 114,-1 1-117,-2-1 80,-1 1-101,-3-1 243,-1 0-114,-2 0 109,-1-1-146,-2 0 95,-1 0 15,-2-1 14,-3-1-10,-2 0-93,-1-1 23,-1-1-15,-1 0 42,0-2-18,0-1 51,0 0-38,0-2-66,1-1 36,2-3-65,1-2-22,2-2 73,2-4-82,1-1 77,2-2-62,1 0 33,1-2-41,3 0 64,2 0-17,2 0 11,1-1-15,1 2-63,0-2-21,-1 3-9,0-1 22,-2 3-11,0 1-17,-2 1-25,-1 2-303,-2 1 128,0 3-203,-1 0 139,0 2-263,0 1 212,-1 1-255,0-1 324,0 0 0,0-2 0</inkml:trace>
  <inkml:trace contextRef="#ctx0" brushRef="#br3" timeOffset="122">1189 5879 10813,'3'-6'-29,"0"3"-32,2 0 144,2 1-214,1-1 124,1 2-197,1 0 192,1 1-143,1 0 121,-1 0-157,2 0 52,-1 2 90,0 1-5,0 2 97,0 1 7,-2 2-22,0 1-9,-2-1-18,-2 3-43,-1-1 31,-2 1-30,-2-1 397,-1 2-72,-2-1 253,-2 1-147,-4-1-306,-1-1 110,-3 0-212,0-1-258,1-2 83,0 0-257,1-1 19,0-1 38,1 0-197,0-1 0,-1 2 0</inkml:trace>
  <inkml:trace contextRef="#ctx0" brushRef="#br1" timeOffset="123">6266 5903 10602,'1'-6'536,"-1"3"-115,0 2-125,1 1 103,0 3-305,1 3 62,0 3-167,1 3 49,1 2-38,-1 1 65,1 0 29,-1 2-143,1-1 44,-2 1-207,2-1 115,-2 0-318,1-1 110,-1 0-235,0-1-149,0 0 169,-1-2-123,1-1 247,0-1 187,0-2-1,1 1 1</inkml:trace>
  <inkml:trace contextRef="#ctx0" brushRef="#br1" timeOffset="124">6556 5966 10813,'-16'0'0,"11"0"0,-2 0-272,4 0 95,-1 0-149,1 0 185,1-1 378,1 0 4,0-1 259,1-1-124,0 0-71,0-1-58,1 1-38,1-1-5,2 1 3,1-1-2,2 0 4,1 0 50,1-1-33,0 0 67,3 0-84,0 0 28,1 0-37,0 1-7,1 2-135,-1 0 32,0 2-133,-1-1 145,0 2-163,-2 1 91,-1 2-143,-1 2-2,-3 1 44,-1 2-87,-2 1 155,-2-1-71,-2 2 138,-3-1-78,-3 0 65,-2 0-57,-4-1 42,-1-1-45,-1 0 179,-1-2-97,1-1 123,0-1-128,1-1-391,2-1 74,1-1-248,3 0-627,2-1 461,3 0-686,1-2 573,3-1-1,0-3 1</inkml:trace>
  <inkml:trace contextRef="#ctx0" brushRef="#br3" timeOffset="125">888 6022 10813,'5'-20'-285,"-2"11"358,-1 1 89,1-1 0,0 1 20,0 0 109,0 0-21,0 0 21,-1 2-241,0 1 41,0 1-189,-1 1-6,0 1 99,0 1-244,-2 0 182,-1 1-138,-2 1 129,-3 2-33,-1 1-5,-3 3 48,-1 1-86,-1 2 163,-2 1-94,1 1 91,-1 1-35,2 1 20,-1 0-26,2 2 46,0-1-27,3 1 29,0-1-20,3-1 91,0 0 35,2-1-3,1-2-9,2 0-108,0-4 21,2 0-15,2-3-56,3-1 53,3-1-52,2-1 72,2-2 6,1-2-5,0-3 11,-1-1-94,0-4 71,-1 1-76,-2-2 76,0 0 122,-2 0 23,-1 0 14,-1 1-46,-1 0-9,-1 2 23,-1 1 15,-1 1-45,0 2-50,0 1-30,-1 2 70,-1 0-182,1 2 53,0-1-156,0 2 153,1 1 15,0 2 53,0 3 11,1 3-308,1 0 78,1 2-218,0 0 143,1 1-220,1 2 93,0-2-169,2 1 198,-1-3 59,2 0 30,-1-3 0,2 1 0</inkml:trace>
  <inkml:trace contextRef="#ctx0" brushRef="#br1" timeOffset="126">6545 5944 8874,'-8'-1'1825,"5"0"-1112,1 0-74,0 0 303,2 1-336,-2 1 208,2 2-722,0 6 43,1 0-119,1 4-132,1-1 110,1 3-190,1-1 275,0 1 35,0 0 51,-1 0-108,0-1-496,-1 0-584,1-1-78,-2-1-146,0-1 484,0 0 258,0-3 62,0 0 96,1-3 0,0 1 0</inkml:trace>
  <inkml:trace contextRef="#ctx0" brushRef="#br1" timeOffset="127">4042 6031 10813,'0'-14'-2477,"-1"6"2332,0 1 145,-2 0 864,-1 0-129,-1 0 562,0 1-492,-1 0-417,0 2-138,0 0-93,0 1 49,0 1 64,-1 1 21,1 0-29,-1 1-633,-1 1 135,0 0-394,0 4 363,-1 0 58,1 3 55,-1 1-98,0 1 79,0 0 77,1 2-19,1 0 102,0 0-6,2 1 13,2 0 24,1-1 6,1 0-32,1 0 38,2-2-25,1 0 116,3-2-72,2-1 83,1-2-109,2-2 84,0-1 35,-1-1-5,2-1 12,-2-2-101,1-1 25,-1-3-20,0-2-39,-1-1 27,-1-1-16,-1 0-67,-2-1 85,-1 1-88,-1-1 99,-2 1 60,0 1-52,0 0 53,-1 3-83,0 0 104,-1 1 5,0 2 16,0 2-101,0-1-97,0 2 0,0 0 20,0 2 91,0 2-12,1 3 34,0 1-107,1 2-183,1 1-35,2 1-153,2-1-62,3 1 77,0 0-104,3 0 138,-1 0-244,3-1 107,0-1-96,1-1 206,0-2 146,1 0-1,0 0 1</inkml:trace>
  <inkml:trace contextRef="#ctx0" brushRef="#br1" timeOffset="128">3490 6052 10813,'0'-5'-2212,"0"3"2285,0 0 379,0 1-226,0-1-8,0 0-122,0 1 17,0-1-87,0 1 53,0-1-59,0 1 37,0-1 25,0 0-28,0 0 32,0 0-3,0 0 0,0 0-2,0 0-1,0 0 30,-1 0-25,0 1 20,0-1-63,-1 0 32,0 1-28,-2 0 40,0-1-3,-2 1-3,0 0 7,-2 0-101,-1 1-5,-1-1-30,0 1 32,-1 0-70,-1 0 96,1 0-95,0 1 117,1 0-76,-1 1 40,2 2-55,0 1 66,1 0 13,1 1-23,1 0 18,-1 1-28,2 0 19,-1 1-20,1 0 42,1 1-25,1-1 25,0 1-27,1 0-25,2 1 22,-1 0-20,2 0 33,0-1-39,2 1 30,3-3-32,1 1-9,3-2 31,-1-1-35,1-2 41,1 0-3,-2-2 1,1 0-10,-2-1 32,0 0-28,-1-1 28,-1 0-30,-2-2 86,1-1 23,-2-3 5,-1 1-10,0-2 28,-1 0-67,0 1 80,-1-2-132,0 1 24,0 0-14,0 0 29,0 1-89,0 2 62,0-1-68,0 2 0,0 0 65,0 1-71,0 1-23,0 1 55,1 1-77,1 0 90,2 2 1,0 1 7,1 3-102,0 1-23,1 2 0,1 0 9,0 1-64,0 1 25,0-1-133,1 1 125,0-2 30,1 1 43,-1-3 26,0 1-113,-1-3-9,0 0-98,1-2 0,0 1 0</inkml:trace>
  <inkml:trace contextRef="#ctx0" brushRef="#br1" timeOffset="129">3657 6048 8544,'-6'2'56,"3"-2"303,0 0-36,1 0-92,-1 0 119,2 0-192,1 0-68,-1-1-12,1 0-105,0-1 133,1-1-83,2 0 61,1 0-52,2-1 69,1 1 8,2-1-50,0 1 26,1 0-5,2 1 17,0 0 5,0 1-19,2 0-15,0 1 5,-1 0 10,0 2-23,-2 0 15,-1 3-15,-1 2 16,-2 2-34,-2 1 31,-2 2-25,-1-1 30,-2 3 46,-1-1-41,-1 1 32,-6 0 89,1-2-85,-4 0 92,-1-2-120,0-2-120,-1 0 84,1-1-79,-1-1 5,0 0-31,1-2-1,0-1 19,1 0-429,1-2 107,1 0-371,1 0 149,2-1 78,0-2-119,1-1 0,-1-3 0</inkml:trace>
  <inkml:trace contextRef="#ctx0" brushRef="#br1" timeOffset="130">6529 6401 10813,'2'-8'-1107,"0"5"1271,4 1-103,1 0-145,3 0 89,1 0-108,1 0 16,2 0 73,0-1-82,1 1 98,1 0 1,-1 0-1,2 0-153,-1-1-38,1-1-154,0-2 0,1-1 1</inkml:trace>
  <inkml:trace contextRef="#ctx0" brushRef="#br1" timeOffset="131">6904 6373 10813,'-16'0'-892,"11"0"676,1 0 224,1 0-252,0 0 158,1 0-253,1-1 235,0 1-66,0-1 97,-2-2-96,0-2 0,-2-1 1</inkml:trace>
  <inkml:trace contextRef="#ctx0" brushRef="#br1" timeOffset="132">6818 6359 10813,'-8'2'496,"4"0"-104,3-2-222,-1 0-10,4 0-9,0 0-313,4 0 146,3 0-209,2 0-343,2 0 231,2 0-324,1 0 298,1 0 76,-1 0-14,2 0-56,-1 0 0,1-1 0</inkml:trace>
  <inkml:trace contextRef="#ctx0" brushRef="#br1" timeOffset="133">7248 6365 11021,'0'7'1561,"0"-3"-1485,1 0 76,1 3-184,0 1-290,2 1 96,0 2-235,0 1 255,-1 0-304,0 2 133,0 0-236,0 0 268,-1 1-22,0-1 122,-1 0-101,2 1 156,0-2 0,1 2 1</inkml:trace>
  <inkml:trace contextRef="#ctx0" brushRef="#br1" timeOffset="134">5857 6390 10813,'-1'-8'-528,"1"4"450,2 2 169,2 0 22,3 0 97,1 0 23,2 1-290,2 0-89,2 1-178,0 0-7,2 0 252,0 1-190,0 0 71,2 2-222,-1 0 0,2 2 1</inkml:trace>
  <inkml:trace contextRef="#ctx0" brushRef="#br1" timeOffset="135">5159 6420 10813,'4'-15'-658,"1"9"486,2 3 227,3 0-123,1 1 53,2 1-24,1-1-13,1 2 16,-1-1 72,1 1 0,-1 1-211,0-1-51,1 2-210,1 0 0,1 2 0</inkml:trace>
  <inkml:trace contextRef="#ctx0" brushRef="#br1" timeOffset="136">3084 6413 10813,'14'0'-671,"-6"0"481,0-1 146,1 0-120,0-1 190,2 1 27,1 0 103,0 0 18,0 0-194,1 0-131,0 1-223,1 0-98,0-1-1,1-1 1</inkml:trace>
  <inkml:trace contextRef="#ctx0" brushRef="#br1" timeOffset="137">2351 6438 10278,'9'-9'817,"-2"4"-526,2 2-22,2 1 23,2-1-358,2 2 65,2 0-217,2 1-164,0 0 12,1 0-325,2 1 20,0 0 0,2 1 1</inkml:trace>
  <inkml:trace contextRef="#ctx0" brushRef="#br1" timeOffset="138">4505 6476 10813,'0'-12'-187,"1"8"320,2 2 129,2 2 29,3-1-426,1 1-263,3-1-235,0 1-1,3 0 273,-2 1 121,4-1 0,0 2 0,1 1 0</inkml:trace>
  <inkml:trace contextRef="#ctx0" brushRef="#br1" timeOffset="139">3936 6486 10813,'-6'-8'-294,"4"5"427,2 0-232,-1 2 167,1-1-210,1 1 32,2 0 46,3 0-51,3 0 135,4 1 20,3 0 74,2 0 12,2 0-149,0 0-184,1 1-192,-1 1-158,2 1 0,-2 2 1</inkml:trace>
  <inkml:trace contextRef="#ctx0" brushRef="#br1" timeOffset="140">1763 6503 10813,'9'-2'-691,"-3"1"538,0-2 174,0 0-93,2-1 175,1 2 0,2-1 81,-1 1-1,3 0-161,0 2-63,1-1-92,1 1-4,0 0-173,0 0 84,1 1-197,-1 1 149,0 1 15,1 3-1,0 0 1</inkml:trace>
  <inkml:trace contextRef="#ctx0" brushRef="#br1" timeOffset="141">1084 6554 10813,'10'-5'-1372,"-7"2"1831,-1 1-55,0 0-113,2 0-29,1 1 1,1 0-442,2 0 90,0 0-310,1 1 219,1 0 175,0 1 23,2 0 93,-1 1-328,1 1 9,1 2-306,-1 0 92,2 1-1,1 1 1</inkml:trace>
  <inkml:trace contextRef="#ctx0" brushRef="#br1" timeOffset="142">724 6602 9524,'4'1'-1037,"2"-2"1248,0-2 226,2 1-334,1 1 59,1 0-193,2 0 110,1 1-257,1 0 63,1 0-228,1-1 136,2 0 0,0 0 0</inkml:trace>
  <inkml:trace contextRef="#ctx1" brushRef="#br2" timeOffset="120">5261 6931,'-12'40,"-24"-1,-27-1,-24-2,-18-2,-21-3,-18-4,-21-4,-9-3,-12-6,-3-4,-12-5,0-5,6-5,-1-5,13-4,9-6,12-3,18-4,15-4,24-3,21-2,21-2,24-1,27-1,24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 timeOffset="144">6144 6679 8191,'7'-8'2712,"-1"5"-2175,2-1-156,0 1-155,2 0-115,1 1-4,1-1 52,1 0-50,0 1-13,1 0-36,-2 1-165,1 0 165,-3 1-161,0 0 173,-2 0-88,0 1 45,-3 1-74,-1 4-77,-2 1 7,-1 4 37,-3 1-20,-1 3 1,-5-1-9,-1 2-106,-3 0 102,0 0-87,-1-1 1,0 0 23,1-3-7,0 1 132,1-3-35,0 0 21,2-1 67,1-2 37,2-2-4,1-1-19,2-1-10,0 0-50,2-2 66,0 1 11,1-1-27,1-1 46,0 1 51,3-1-93,2 0 102,1 0-7,3 0 46,0 0-7,1 0-15,1 0 7,0 0 36,1 0 2,0 0-9,0 1-104,-2-1 34,1 2-22,-1 0 206,-1 3-63,0 1 193,-1 1-168,-1 2 1,-1 1-96,-2 2 12,-2 0-92,0 2-6,-2 1 0,-1 0 6,-2-1 87,-1 1-23,-2-1 6,-3 0-102,-1-2 21,-2-1-49,0-1 55,0-1-95,0-2 99,0-2-115,1-1 144,0-1-472,1-1 118,-1-1-321,3-1-434,-1-2 268,2-3-408,1-4 409,2-2 183,1-3 19,0-2 0,-1-2 1</inkml:trace>
  <inkml:trace contextRef="#ctx0" brushRef="#br0" timeOffset="145">7142 6651 10813,'0'7'-2294,"0"-4"2948,0-2-114,0 0 712,0 0-333,0 1-259,0 1 20,0 2-232,0 3 15,0 3-107,1 3-1,2 2-196,1 2-45,2 1-158,2 1 177,-1 0-466,1 1 227,-1-1-279,0-1 244,-1-2-264,0 0 38,-2-1-223,0-2 197,-1 0 133,0-2-21,-2-2-1,0 0 53,-1-3 24,1 0-2,-1-1 311,0-2-103,0-1 286,0-1 40,0-1-188,0-1 138,0-2-245,1-4 58,0 1-46,1-2-210,-1 0 23,1 0-225,0 0 322,-1-1-71,-1 1 195,0 0-142,-1 1 290,-1 0-86,-3 1 276,-2 2-259,-2 1 193,-2 1-165,-1 1 197,-3 2 32,-1 2-54,-1 3 123,1 2-205,-2 2-96,2 1-44,0 1-39,3 0 22,2 0-4,2 1-14,3-1 16,1 0-184,3-1 47,2-1-217,1-1 182,3-1-309,3-2 137,3-1-212,2-1-344,3-3 206,0 0-301,1-1 306,1-1 165,-1-2 19,0-2 93,-1-1-423,-2-3 411,-1-1-335,-2-2 428,-2 0 0,0-1 0</inkml:trace>
  <inkml:trace contextRef="#ctx0" brushRef="#br0" timeOffset="146">6141 6684 12357,'-1'19'815,"1"-4"-567,0 3-67,0 4-135,0 3-10,0 2-129,0 1-103,0 0 42,0 0-136,0-1 208,0-1-447,0-1 185,0-3-301,1 0-239,0-4 274,0-2-154,2-4 337,1-2 269,2-3 0,0 0 0</inkml:trace>
  <inkml:trace contextRef="#ctx0" brushRef="#br1" timeOffset="147">228 6693 10813,'-2'7'-1519,"1"-7"1539,0-1 230,0-2-82,1-2 98,-1 1-168,1-2-90,-1 2 46,1 0-47,0 1-97,0 1-190,0 1-109,2 0-24,-1 2 135,4 1 139,0 0-7,3 2 66,1 0 0,2 1 1</inkml:trace>
  <inkml:trace contextRef="#ctx0" brushRef="#br0" timeOffset="148">5747 6689 9338,'-5'-1'2028,"3"0"-1929,1 3 161,1 0-172,0 5 92,0 1 15,0 4-47,-1 3-66,0 2 7,-1 4-19,1 1 5,0 2 95,0 2-87,0 0 73,1 1-43,0 0-139,0 0-32,0-3-7,0 1-298,0-4 212,0 0-222,0-4 176,1 0-209,0-4 79,0 0-160,0-4 103,1 0 200,-1-4-140,0 0 199,1-2-181,-1-1 74,2-2-93,0-2 0,2 0 0</inkml:trace>
  <inkml:trace contextRef="#ctx0" brushRef="#br0" timeOffset="149">6458 6730 8847,'3'-7'1536,"-2"5"-1053,-1 0-102,0 0 28,0 0-45,0 0-275,1 1 22,0 0-177,0 0 68,0 1 18,1 0 73,-1 0 52,1 0-119,-1 1 42,1 1-194,-1 3 115,1 3-35,0 5 103,1 1-103,-1 5 142,0 1-153,0 2 127,0 1 72,0 1 52,0 1 55,0 0-84,0 0-49,0-1-5,1-1 38,-2-1-26,2-2-152,-2-1 11,1-3-154,-1-1 165,1-4 1,-1 0 88,0-3-29,0-2-89,-1-1 51,1-2-55,-1-1-226,0-1 125,0-2-179,0-1 218,0-3 68,-1 0 16,0-3-41,-1 0-48,0 0 24,0 0-36,0-2 44,1 2 42,-1-2-35,1 0 27,1-1-22,0 0 102,0 1 37,0-1 4,1 0-12,0 0-92,3 0-1,0 0 5,1 1 201,1-1-44,1 2 216,0 0-90,0 0 15,-1 1-92,0 1 0,1 1-252,-1 1 145,-1 1-123,1 0 138,0 1-101,-1 0-47,-1 1-7,0 1-66,-1 1 71,0-1-11,-1 1 11,-1 0-10,1 1-22,-1 1-23,0 2-64,-1 2 128,0 1-71,0 1 91,-2 1 1,-2-1-2,-1 1-6,-1 1-7,-2-1 106,0 0-74,0 1 87,0-1 46,2 0-33,1-1 141,0 1-133,2-1 113,0 0-17,2 0-3,1 0 8,0-1-144,2 0 41,0 0-25,4-2-82,3 1-34,2-1 21,2-2 10,1 0-433,3-2 100,0 1-376,2-2-356,0 0 471,0-1-507,0-3 524,-2-2 0,2-2 1</inkml:trace>
  <inkml:trace contextRef="#ctx0" brushRef="#br3" timeOffset="150">1579 6775 9993,'-8'0'-477,"4"-1"702,1-1 1,0 0-132,-1-1 35,0 0-31,1 0 8,-1 1-11,0 0 0,0 0-109,1 0-17,-2 0-115,0 1 100,-2-1-99,0 1 170,-2 0-89,-1 1 97,-2-1 6,-2 1-67,1 0 46,-1 1 86,1-1 85,0 2 20,2 1-37,1 2-213,1 0 65,3 1-65,1 1 28,2 0 64,1 1-64,1 0 67,2 0-6,1 0-29,3 1 19,2-2-104,4 1-18,2-1-14,3 0 10,0 0 10,2 1 61,-2-1-53,2 1 67,-4 0-91,2 1 65,-4-1-70,1 2 97,-3-1-16,-2 1 12,-2-1-23,-2 1 29,-1-1-26,-2 0 24,-2-1-37,-1 1 97,-3-2-69,-3 0 75,-1-1 22,-2-1-73,0 0 91,1-2-105,0-1 134,2 0-96,0-1 109,2-1-100,0-1 2,3-3 4,0-2-9,2-3-11,1-2 19,1-3-15,2-2-16,2-1-122,3 0 73,1-1-72,1 0 22,0-2-27,1 3-23,0-1 8,-2 3-13,1 1-37,-1 2-10,-1 2-141,-1 1 106,-1 3-161,-2 1 170,0 3-3,-1 0 106,-1 0-14,0 1 0,0-1 0</inkml:trace>
  <inkml:trace contextRef="#ctx0" brushRef="#br1" timeOffset="151">7395 6776 9805,'-8'14'1882,"6"-6"-1941,1 0-406,1 1 223,0 1-301,0 1 111,0 0-203,0 0 247,1 0 144,0-1 0,2 1 0</inkml:trace>
  <inkml:trace contextRef="#ctx0" brushRef="#br1" timeOffset="152">254 6783 10813,'-2'9'-1417,"1"-5"1737,-1 0-76,0 2-150,0 2 2,0 2-123,2 1 37,-1 1-170,1 1-33,1 2 69,1 2-101,2 1 174,1 2-133,0 2 49,2 2-155,0 2 0,0 1 0</inkml:trace>
  <inkml:trace contextRef="#ctx0" brushRef="#br0" timeOffset="153">5614 6905 11587,'26'-4'544,"-13"1"-397,3 0 48,1-2-57,0 0 30,2-1-12,-1 1 15,0 0-40,0 0-136,-2 0-5,0 1-134,-2 0 160,0 0 38,-2 2 72,-1-1 14,-1 1-1162,-2 0 244,-2 1-635,-1-1 626,0-1 379,-2-1 0,1-1 1</inkml:trace>
  <inkml:trace contextRef="#ctx0" brushRef="#br3" timeOffset="154">1096 6851 10098,'0'-9'80,"0"4"4,0 0 73,0 1-86,0 0-9,2 0-28,0 1-14,1 1 39,-1 2-25,1-1-15,0 1-28,-1 2 24,1 1 8,-1 3 71,1 4-108,0 2-38,0 3 61,1 1-83,-1 2 118,2 0 18,-1 0-31,0 1 25,1-1-174,-1-1-27,1 0-23,-1 0 43,1-2 5,-2-1-25,0-1-37,0-2 41,-2-2-23,1-3 93,-2-1-113,0-2 199,0-1-73,-1-4 67,0-1 50,-2-6-95,0-1 102,-1-4-3,0-1-81,2-1 105,-1 0-122,2 0 194,0 1-53,1 0 187,0 3-176,0 0 38,2 3-121,2 2 66,1 1 82,2 1 72,1 2-24,2 1-1,1 1-214,1 1-5,1 0-16,1 1 24,0 2 72,0 1 0,1 2 8,-2 2-201,0 1 51,-1 0-203,-2 1 185,-1 0-143,-3 0 203,-1 1-133,-2 0 131,-1 1-20,-3 0 11,-1 0-8,-3 0 109,-4-2-80,-2 0 83,-2-2-144,0-1 38,-2-1-33,1-1 47,0-2-161,2 0 36,-1-1-147,2-1-25,0 0-29,0-2-106,0-1 0,0-1 0</inkml:trace>
  <inkml:trace contextRef="#ctx0" brushRef="#br3" timeOffset="155">1761 6884 10813,'-1'-12'-852,"0"7"1161,-1 0 317,0 1-409,0 1 89,-1 0-261,0 2 154,0-1-241,-1 1 52,-1 1-207,-1 2 212,0 0-172,-2 4 137,0 2-167,0 1 124,0 2 35,0 0 59,2 1 18,1-1-37,1 0 17,1 0-81,2-1 34,1 0-23,1-2 25,2-1 26,4 0-120,3-3-30,3 0-7,3-2 23,1-1-247,2 0 76,-1-1-236,0 0 195,0-2 85,-1-2 0,2-2 0</inkml:trace>
  <inkml:trace contextRef="#ctx0" brushRef="#br0" timeOffset="156">6779 6932 10256,'4'-6'1339,"-2"4"-821,-4 3 188,1 0-581,-2 3-147,1 3 163,-1 1-331,1 2 174,1 2-207,-1 0 170,1 1-153,0 0 64,0 1-140,1-1 150,0 0 79,0-2-50,0-1 1,1-1-109,1-2-21,1 0 0,2-3 147,0 0 106,2-2 40,0 0-19,1-2 9,1 0 39,0-1-1,0-2 12,2-2-28,-1-3-23,0-1 39,0-2-88,0 1 14,-1-2-10,-2 0 26,-1 0 7,0 0-7,-3 0 8,0 2-7,-2 1 3,0 1-4,0 2-30,-1 1-93,0 3-58,0 0 13,-1 2 26,0 1 238,-2 2-98,0 3 103,0 2 60,1 3-35,0 0 173,2 1-182,0 0 123,0 0-56,1-1 33,1 0-18,2-1-126,1-2 8,1-1 26,1-2-160,1-1 152,0-2-109,0 0 129,-1-1 25,0-2-37,-1-1-15,1-2-471,-1-2 75,-1-4-296,-1-1 267,-1-2 0,0-1 69,-2-1-97,1 0 118,-2 0 50,0 0 0,0 1 73,-1 2-14,-2 1 20,0 2-8,0 2-20,-1 1-350,1 2 98,0 1-268,2 1 161,0 1 20,1 0 1</inkml:trace>
  <inkml:trace contextRef="#ctx0" brushRef="#br3" timeOffset="157">947 6982 10813,'0'-13'-332,"0"8"477,0-1 119,0 1-82,0 0-55,0-1-17,0 1 23,0 1-90,0 0 24,0 0-159,0 1 156,-1 1 21,1 0 89,-1 0 19,0 0-359,-1 2 87,-1-1-279,-1 1 169,-2-1-34,-1 2 64,-2 1-114,0 1 127,-3 2-5,0 2 80,0 1 8,-1 1 27,-1 2-50,1-1 39,-1 2 125,2 0 60,-1 1 10,4 0-35,0 1-76,3 0-39,1 0 65,2-1-61,2 0 28,0-2-18,2-1 23,2-1-52,2-2 39,3-2-40,2-1 43,1-2-18,1-1 12,0-1-14,-1-2 86,0-2-56,0-2 53,-2-2-74,0-2-2,-2 0 5,-1-1-2,-1-1 20,-1 0-9,-1 1 20,-1-1-16,-1 2 14,-1 0-12,1 2 6,-1 1 11,0 2-24,0 1-79,0 2 39,0 4-196,1 0 181,1 6-96,0 0 124,2 3-89,-1 0-40,2 1 4,0 0-228,1-1 147,0 1-238,1 0 167,0-1-10,1-1 66,0-1 0,1 0 1</inkml:trace>
  <inkml:trace contextRef="#ctx0" brushRef="#br1" timeOffset="158">7447 7122 10769,'-9'0'1351,"6"0"-967,1 0-122,-1 1 29,1 2-21,0 3-205,1 4 28,-1 3-197,2 4 224,-1 2-377,1 1 188,-1 1-263,0 1-308,1-1 251,0 2-302,0-4 323,1 0-256,1-2 102,-1-2-198,3-2 358,-1-2 183,1-3 127,1-1-1,2 0 1</inkml:trace>
  <inkml:trace contextRef="#ctx0" brushRef="#br1" timeOffset="159">333 7235 10813,'-11'8'-78,"7"-6"54,-1-1 173,2 2 45,2 1 68,0 2 0,1 2-449,0 1 100,1 2-313,0 1 235,3 3-185,0 0 94,2 2-146,0 1 96,1 1 60,1 0-83,0 0-1,2 1 1</inkml:trace>
  <inkml:trace contextRef="#ctx1" brushRef="#br2" timeOffset="137">5229 7863,'-12'40,"-24"-1,-27-1,-24-2,-18-2,-21-3,-18-4,-21-4,-9-3,-12-6,-3-4,-12-5,0-5,6-5,-1-5,13-4,9-6,12-3,18-4,15-4,24-3,21-2,21-2,24-1,27-1,24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 timeOffset="161">6797 7592 10813,'6'3'187,"-4"-2"279,-2-1-144,1 1 230,0 1-375,-1 2 62,1 2-37,0 2-97,0 2-17,1 2-44,1 3 37,0 1 31,1 2-6,1 1-80,1 1 71,0 0 43,1 0 40,0 1-67,0-1-128,-1 0-45,0-1-94,-1 0-86,0-2 74,-1-1-139,-1 0 207,0-2 19,-1-2 110,0-1-30,0-2 33,-1-2-250,0-1 64,-1-2-189,1 0 182,-1-2 11,0 0-98,0-1 142,-1-2-159,0 0 354,-1-5-110,-1 0 113,0-2 4,-2 0 41,1-1 23,-1-1-39,0 1 37,0-1-117,0 2 149,0 1-165,0 0 162,0 1-116,0 1 157,0 2-283,-1 1 144,0 1-143,-1 1 144,0 1 15,-3 3-16,0 4 11,-1 3 48,-1 4 18,0 0-3,0 3-15,3-1-43,1 0-21,3 0 40,2-1-39,1-1 31,1-1-22,3 0 80,1-3-360,4 0 111,1-2-321,4-1 257,1-3-451,3-1 192,2-2-299,-1-1-480,3-3 385,-1-2-398,0-6 588,-1-1 347,-1-4 138,-1-2 115,-2 0 0,-1 0 0</inkml:trace>
  <inkml:trace contextRef="#ctx0" brushRef="#br0" timeOffset="162">5982 7735 10813,'18'-6'-1821,"-9"1"1348,0-1 290,1-1 38,1 0 920,1-1-106,2-1 507,1 1-432,2 0-423,0 0-134,2 0-83,-1 2-527,0 0 232,-1 1-366,-2 1 280,-2 0-313,-1 2 260,-3 0-350,-2-1 371,-1 0-1,-1 0 1</inkml:trace>
  <inkml:trace contextRef="#ctx0" brushRef="#br3" timeOffset="163">1756 7743 10813,'-1'-9'-822,"0"5"802,0-1 92,0 0 41,0 0 68,-1 0 9,1 0-32,-1 0 1,0 1 16,0 1-12,0 0 13,-1 0-18,0 1 0,0 0 0,0 0-278,0 1 54,-1 1-197,0 0 135,0 0-18,1 0-18,-1 0 41,0 0 45,1 1 68,-1 1 46,0 0-105,1 2-22,0 1-13,0 0 1,1 1 59,1-1 55,0 1-31,0 0 29,1 0 24,0 1-31,2-1 37,0 0-46,3 0 125,2 1-88,2-1 104,0 1-121,0 0 14,1 1-9,-1 0 9,0 0-6,-2 2 17,0-1-13,-2 1 49,-1 1 44,-1-2-27,-1 2 24,0-2-69,-1 1-9,-1-1 8,0 0-8,0-1 41,-1 0-26,0-1 44,-2 0-114,0-1 64,-2 0-65,-1-1 74,-1 0-5,0-1 9,-1 0-8,1-1-78,-2-1-69,2 0-103,-2-1 72,1 0 12,1-1 118,1 0-17,1-3 8,1-2 42,1-3-32,1-4 33,2-1 88,3-4-101,2 0 114,4-3-134,3 0 4,3 0 12,1-1 23,0 0-30,1 0-21,-1 0-7,-2 2-10,0 1-157,-3 2 45,-2 2-185,-1 1 179,-3 2-348,0 1 157,-3 3-247,0 0 221,0 3 90,-3-1 36,-1-1 0,-2-1 0</inkml:trace>
  <inkml:trace contextRef="#ctx0" brushRef="#br1" timeOffset="164">381 7666 10813,'-12'9'-741,"5"-5"136,3-2 441,0 1 149,2 1 135,0 1-26,1 1-176,0 0 53,0 2-57,0-1-90,1 2 30,0 1-142,1-1 136,1 2 16,3 0 64,1 2 0,2 0 0</inkml:trace>
  <inkml:trace contextRef="#ctx0" brushRef="#br3" timeOffset="165">1482 7720 10841,'-8'-5'544,"4"2"-815,0 0 170,-1 0 25,1 0 112,-1 0 53,1 0-139,-1 1 53,1 0-198,-1 1 66,-1 0-14,0 1 85,-1 0-28,-2 0 138,-1 0-55,-2 1 51,-1 0-129,-1 1 170,0 2-168,1 0 170,-1 1-39,2 0-25,1 1 41,1-1-52,0 2-13,3-2 11,0 2-8,3-2-21,0 1 28,2 0-23,1-1 36,0 1 5,1 0-4,0-1 0,1 0-1,2 0-79,2-1 31,3 0-46,2 0 49,3 0 23,2-1-9,1 0 101,2-1-42,1 1 56,2 0-65,-1 1-59,1-1 30,0 1-28,-1 1 35,-2 0-3,0 2 7,-3-1-3,-1 1-49,-2 0-1,-1 1-20,-3 0 24,-2 1 15,-2 0 12,-2 0-18,-2 1 16,-2 1-13,-4 0 10,-4 1-7,-3-1 0,-3 0 3,0-2-3,-3 0 5,3-1 1,-3 0-1,4-3 1,0 0-1,2-1 107,2-1 29,1-2 5,2 0-16,3-1-106,0-1 16,3-2-11,1-3 107,2-2 14,3-3 28,4-2-25,4-2-52,2-2-24,3-1 49,0 0-110,1-1 86,0 1-80,-1-1-28,-1 1-12,-1 0-35,-3 2 38,-1 0-56,-2 1-30,-1 1-8,-2 1 25,-2 1-28,0 2-36,-3 1-28,0 2-390,-1 2 214,0 1-451,0 2 396,0 2-29,-2 0 214,-3 1-1,0 0 1</inkml:trace>
  <inkml:trace contextRef="#ctx0" brushRef="#br0" timeOffset="166">5614 7718 8191,'4'1'1543,"-3"0"-736,-1 1-738,0 1-85,0 2 84,1 2-34,0 2 25,1 0-36,1 2 43,0 0-23,1 2 31,0 0 3,0 0-9,2 1 26,-2 0-21,1 0-316,-1 0 56,1 0-220,-1-1 170,0 0 117,0-1 38,-2 1-7,0-1-241,0 0-12,-1-2-77,0-2 150,-1 0 150,0-1 0,-1 0 0</inkml:trace>
  <inkml:trace contextRef="#ctx0" brushRef="#br0" timeOffset="167">5993 7740 8512,'2'-4'1338,"-1"3"-671,-1 0-358,0 0 689,0 0-693,0 0 384,1 1-579,0 0-51,1 0 16,-1 2-134,0 1 182,0 4-122,0 2 132,0 4-119,0 2 88,0 3-75,-1 2 36,0 2 45,0 1-51,-1 0 57,1-1-257,-2 1 61,1-2-234,-1-1 228,2-2-280,-1-1 163,1-2-190,0-3-41,0-1 152,0-3-137,0-1-32,1-3-17,1-3-161,3-2 0,1-1 0</inkml:trace>
  <inkml:trace contextRef="#ctx0" brushRef="#br1" timeOffset="168">7442 7787 10813,'-3'9'-2477,"1"-6"2332,-1 1 145,0-2 361,0 1-53,0-1 325,1 0-290,0-1 128,1-1 728,-1 1-701,2-1 679,-1 1-1318,1 1 176,0 2-239,0 0 282,1 3 10,1 0 150,1 3-71,1 0 31,0 1-863,1 0 214,-1 1-605,0-1 35,-1 0 501,0-3-265,0 2 468,0-3 0,0 1 0</inkml:trace>
  <inkml:trace contextRef="#ctx0" brushRef="#br0" timeOffset="169">6024 7903 10909,'6'-6'1608,"-2"4"-1223,1-2-230,1 0-17,3 0-202,1 0 227,1 0-3,3-1 102,-1 0 1,2 1-1213,-1-1 393,1 0-1036,-1-1 697,2 0 0,0-2 0</inkml:trace>
  <inkml:trace contextRef="#ctx0" brushRef="#br0" timeOffset="170">6293 7924 10813,'6'-9'-1645,"-4"6"1936,-1 0 504,-1 2 263,0-1-554,0 2 111,-2-1-526,0 1-197,-2 1-89,1 2 75,-2 3-165,0 0 267,0 4 35,-1 0 143,1 2 17,0 1-407,0 0 85,1 1-311,1 0 186,0-1 79,2 0 65,1-1 8,0-2 76,1-1 58,1-1-35,2-2 63,1-1 48,1-2-84,1-1 94,1-1-105,1-1 73,-1-1-41,2-1 52,-2-4-61,2-1-11,-1-3 29,0 0-22,-1-2 58,1 1-42,-2-1 36,-1 2 21,0 1-41,-2 1 43,-1 1-54,0 2 0,-1 1 4,-1 2-106,0 0 78,-1 4-83,1 0 105,-2 6-6,1-1 2,0 3-147,0-1 100,-1 0-126,2 0 143,0 0 64,2-2 30,2 0-8,2-2 146,1-1-115,2-1 149,1-1-134,1-2 86,1 0-19,1-2 0,0-3 27,0-3-128,0-3 45,-1-1-40,0-3-43,-1 0 46,-2-1-35,0 0 59,-4 0-115,0 1-39,-2 0-21,-2 0-57,-1 2 52,0 1 13,-3 2-25,0 2-83,-3 1 12,-1 1-153,-2 3-230,0 0 112,-1 2-187,1 0 210,-1 1-58,1 3 60,0 1-79,2 2 101,1 2-54,2 1 89,1 0 62,0-1 140,2 1 121,0 0 0,0 1 0</inkml:trace>
  <inkml:trace contextRef="#ctx0" brushRef="#br3" timeOffset="171">833 7941 10813,'4'-15'-1730,"-3"9"2271,-1 0-193,-1 1 23,1-1-130,-2 1 36,0 0-46,-1 0-162,0 1-39,0 0 0,0 1-178,1 0 195,-1 1-196,0 1 175,0 0-61,-1 1 80,-2 0-17,1 0-106,-2 0 67,0 0-125,-2 3 81,0 0-41,0 2-3,0 2 8,-1 1-80,0 1 124,0 1-39,0 1 64,0 0 22,2 1-18,0 0 15,2 0-16,1 1 5,1-1-13,2-1 9,0 0-50,2-1 39,1 0-36,2-2 43,3 0 25,2-2-18,1-2 23,2 0 72,1-2-68,0-1 73,0-2-95,2-1 79,-2-3 21,0-2 6,-1-1-9,-2-2 26,0 1-53,-1-1 79,-2 0-57,-1 0-26,-1 1 36,-1 0-47,-1 2 54,-1 0-31,0 3 26,-1 0-19,0 2-163,0 0 29,0 3-66,0 2 69,0 4 83,0 2-112,0 3 81,0 1-94,0 1 105,0 2-35,1 1 25,0 1-49,3-1-280,2 1 37,0-1-179,2 0 141,0-2 73,1 1-20,1-2 0,1 1 1</inkml:trace>
  <inkml:trace contextRef="#ctx0" brushRef="#br3" timeOffset="172">920 7870 10813,'-4'0'-6,"2"0"-218,2 0 120,0 2 34,1 2 41,0 2 0,1 3 54,-1 1-84,0 2 84,-1 2 19,0 1-11,0 0 4,1 1-19,-1 0 21,1-1-10,0 1 21,2-1-203,-1-1 50,1 0-195,1-2 191,0 0-146,0-2 63,1-2-43,-2-1 51,1-3 84,0-1 44,0-1-89,-1-1-82,1-3 74,-1 0-36,0-5 163,0-1 24,0-2 0,-1-2 0,0-1 158,-1 1-68,-1-2 154,1 2-198,-1-1 40,0 2-121,0 0 105,0 1-82,1 0 164,0 2-135,1 1 395,0 2-98,0 0 234,1 2-106,1 1-127,1 0-68,2 2-35,-1-1-63,3 1-259,0 1 20,2 0-208,-1 2 140,1 2 86,1 1 46,-1 1-18,1 1-40,-1-1-93,0 2 52,-1-1 1,-1 1 109,-2 0-8,-2 1 3,-1 0 53,-2 0-28,-3 1 28,-1-2-41,-4 1 159,-3-1-33,-2-1 151,-2-1-157,-1-1 59,-1 0-126,0-1 79,0-2-471,0 0 109,1 0-400,2-2 183,0-1-33,0 0 0,1-1 0</inkml:trace>
  <inkml:trace contextRef="#ctx0" brushRef="#br0" timeOffset="173">5544 7907 8857,'0'-5'-662,"0"3"1275,0 1-320,1 0 442,1 1-501,2-1-73,1 1-15,4-1-132,2 1 83,1 0-88,3 0-19,1 0 93,1-1-96,1 1 124,-2-1-2,2 1 0,-2 0-37,0-1 23,-1 1-357,-2 0 97,0 0-233,-3 0 43,0 0 28,-2 0-125,0 0 0,0 0 1</inkml:trace>
  <inkml:trace contextRef="#ctx0" brushRef="#br3" timeOffset="174">840 7990 10813,'-8'4'-2294,"5"-3"2111,0 0 38,0 0 145,0-1 0,1 0 0,0 0 0,1 0 0</inkml:trace>
  <inkml:trace contextRef="#ctx0" brushRef="#br1" timeOffset="175">431 8094 10813,'-17'16'-438,"8"-12"451,0-4 152,1 1 50,2 1 54,0 1-138,2 0-415,1 3-33,0 0-186,2 2 122,0 0 176,2 3-116,1 0 95,5 2-21,2 1 0,3 1 1</inkml:trace>
  <inkml:trace contextRef="#ctx0" brushRef="#br1" timeOffset="176">7475 8205 10854,'-7'1'1167,"3"1"-725,2 2-177,0 2-126,0 4-145,0 2 166,1 1-200,-1 2 120,2 1-197,-1 0-617,1-1 194,-1 1-526,2-2 395,1 0 90,1-1 0,2-1 1</inkml:trace>
  <inkml:trace contextRef="#ctx0" brushRef="#br1" timeOffset="177">6978 8344 10813,'13'-17'-1632,"-4"10"1406,3 3 118,3 1 45,4 2-47,3 1-33,3 2 14,2 1 59,1 2-1,2 1 1</inkml:trace>
  <inkml:trace contextRef="#ctx0" brushRef="#br1" timeOffset="178">549 8380 10813,'6'0'-758,"-5"0"641,0 1-247,1 2 296,0 2-152,1 2 172,0 3-156,0 1 22,1 1-11,-1-1 55,-1 2 28,0 0 83,-1 1-4,-1 0-23,1 0 0,-1 2 0</inkml:trace>
  <inkml:trace contextRef="#ctx0" brushRef="#br1" timeOffset="179">6476 8415 10813,'14'-2'-2430,"-6"-1"2287,1 0 143,2 0 252,2 1-26,3 2-42,1-1-158,4 2-272,0 0 0,3 1 1</inkml:trace>
  <inkml:trace contextRef="#ctx0" brushRef="#br1" timeOffset="180">5690 8432 10813,'20'1'-2262,"-11"-1"2082,0-3 37,0 1 143,2-1 0,1 2 0,2 1 0,1 0 0,2 1 105,1 0-83,1 2 79,1 0-111,1-1-24,0 1-4,1-2-23,2 0 0,0-1 0</inkml:trace>
  <inkml:trace contextRef="#ctx0" brushRef="#br1" timeOffset="181">4018 8476 10813,'16'-2'-1267,"-9"-1"863,-1-1 55,2 1 112,2 2 48,2 0 300,4 1-36,3 0 249,2 0-271,3 0-145,0 0-145,2 1 15,1 0 58,1 0 140,0-1 24,2 1 0,0-1 0,1 0 0,1-2 0,0 0 0,1-1 0</inkml:trace>
  <inkml:trace contextRef="#ctx0" brushRef="#br1" timeOffset="182">3225 8493 10813,'21'1'-2011,"-13"-1"2246,-2 0 483,0 0-547,1 0-39,-1 1-353,2 0 209,0 1-151,2 0 143,2 1-163,0 0 157,4-1-240,-1 1 122,4-1-223,-1-1 200,2 0 24,1-3 91,2-1 0,1-2 1</inkml:trace>
  <inkml:trace contextRef="#ctx0" brushRef="#br1" timeOffset="183">4869 8494 10813,'24'5'-147,"-14"-3"31,-2-2 261,1-1 8,0 0 139,0 0-30,1 0-403,0 0 72,1 0-260,1 1-108,0 1 194,2 0-177,0 1 190,1 2-97,0-1 129,1 1-136,2-1 173,0-1 0,2-1 0</inkml:trace>
  <inkml:trace contextRef="#ctx0" brushRef="#br1" timeOffset="184">2340 8581 10813,'20'2'-314,"-12"-2"120,1-2 162,1 2-151,1-1 71,3 1-189,1 0 44,1 0 78,3 0-86,0 0 83,5 0-19,0 1 0,3 0 0</inkml:trace>
  <inkml:trace contextRef="#ctx0" brushRef="#br1" timeOffset="185">733 8603 10813,'21'2'-431,"-11"-2"101,2-1 185,2-1-244,2 0 193,5-1 169,1 1 32,5 0 78,-1 1-167,6 1-62,-3 0-102,4 0 10,0 0 8,0 0 122,-2 0-30,2 0 138,-1-1 0,1-1 0</inkml:trace>
  <inkml:trace contextRef="#ctx0" brushRef="#br1" timeOffset="186">1565 8664 10813,'-2'4'-1678,"1"-4"2241,2-2-199,1-1-26,3 0-73,4-1-20,2 0-313,4 2-235,1 1-179,4 0 15,0 1 48,2 0 169,0 0-54,0 0 137,1-1 81,1 0-1,1-1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7:45:17.762"/>
    </inkml:context>
    <inkml:brush xml:id="br0">
      <inkml:brushProperty name="width" value="0.0375" units="cm"/>
      <inkml:brushProperty name="height" value="0.0375" units="cm"/>
      <inkml:brushProperty name="color" value="#333333"/>
    </inkml:brush>
    <inkml:brush xml:id="br1">
      <inkml:brushProperty name="width" value="0.075" units="cm"/>
      <inkml:brushProperty name="height" value="0.075" units="cm"/>
      <inkml:brushProperty name="color" value="#6D2DF2"/>
    </inkml:brush>
    <inkml:brush xml:id="br2">
      <inkml:brushProperty name="width" value="0.0375" units="cm"/>
      <inkml:brushProperty name="height" value="0.0375" units="cm"/>
      <inkml:brushProperty name="color" value="#FFC114"/>
    </inkml:brush>
  </inkml:definitions>
  <inkml:trace contextRef="#ctx0" brushRef="#br0">732 1 18009,'0'9190'0,"2245"-9190"0,-2245-9190 0,-2245 9190 0</inkml:trace>
  <inkml:trace contextRef="#ctx0" brushRef="#br0">718 1205 8720,'5'2'1858,"-3"0"-1479,0-2-130,0-2 13,0 2 0,0-2 29,1 2-22,-1-2-277,0 2-150,1 0-168,-1 0-9,0 0 316,0 0 8,1 0 163,0 2-35,0 0 0,1-2 0,1 3-96,-1-1 196,3 0-40,-2 0 89,1-2-18,0 1-139,2-1 60,0 2 23,2-2 94,0 0-109,0 0 57,1 0-128,2 0-15,0 0-35,1 0 9,1 0-7,0 0-23,2 0-33,-1 0-1,0 0-75,2 0 164,-2 0-99,1 0 99,-1 0-50,1 0 45,-1 2-75,0 0 93,0 1 46,0-1-22,1 2 50,-1-1-35,0 1-51,2-1 57,-1 1-91,3-3 19,-1 3-12,2-2 36,0-1-16,2-1-12,1 0-21,-1 0-17,3 0-28,-1 0 23,0 0-35,2-1-1,-1-1 23,1-2-28,0 1 39,-2-2 13,1 1-15,-1 1 15,-1-1-21,0 2 19,-1-1-12,0 1 16,0 0-45,-2 0 22,1 1-23,-3 1 29,2-2 2,-3 2 2,2 0-2,-2 0 0,1 0-45,-3 0-10,2 0-7,-1 0 28,0 0 20,0 0 17,0 0-24,0-2 37,0 2-29,3-2 31,-3 1-41,2-3 7,0 2-5,0-1 8,1-1 4,-1 3 0,1-3 6,-3 1-3,2-1 16,-3 1-15,2 1 11,-2-2 3,-2 3-11,2-3 13,-2 2-20,2-1-4,-3 1 3,1 0-1,0 1-31,-3-1 28,1 0-29,0 0 35,-2 2 1,0-1 1,0 1-2,0 0 2,-2-2-35,1 2 22,-1 0-28,0-2 48,1 2-18,-1 0 17,0-2-19,-1 2 20,0-1-13,1-1 15,-2 0 5,0 2-14,0-2 17,0 2-22,0-2 6,0 2-2,2-1 6,-1 1-45,-1-2 14,1 2-23,0 0 25,1-2-13,-1 2 19,0 0-21,1-2 24,-1 2-16,1-1 8,-1 1-14,1-2 28,-1 2-9,0 0 8,0-2-10,0 2-1,-1-2 1,0 2 1,-1 0 1,0 0 37,-1-1-24,0 1 28,-2 0-32,1 0-3,-2 0 0,1-2 5,0 2-26,-2 0 21,1-2-21,0 2 19,0 0-4,1 0 1,-1 0-6,1 0-26,0 0 18,1 0-20,0-2 55,0 2-19,1 0 19,-2-1-27,1 1 0,0-2 0,0 2 1,1 0 51,-2-2-33,0 2 37,0 0-41,0 0-5,-1 0 13,0-2-9,0 2 15,0 0-46,1 0-4,-1 0-9,1 0 14,0 0 25,0-1 3,2 1-7,-1-2 3,1 2-2,0-2 3,1 0 44,-1 1-35,0-1 37,-1 2-43,0-2-4,0 0 10,-1 1-7,0-1 15,0 2 52,-1 0-4,0-2 48,1 2-80,-1-2-15,1 2-25,-1-1 2,0 1-1,1 0 19,-1-2-18,2 2-2,-2 0-8,0 0-4,1-2-4,-1 2 32,1 0-17,0-2-7,0 2-15,1-1 30,0 1-17,1-2 35,-1 0-17,2 0-2,-1 1 4,2-3-3,-1 2-11,0 1 8,0-1-8,1 0 12,0 0-1,0 1 2,1-1-1,-2 0-23,1 2 17,-1-2-21,-1 2-48,1 0-95,-1-2-23,0 2-23,-1 0-19,2 0 66,-2 0-51,2 0 45,-1 0-456,2 0-153,0 0-288,1 0-159,1 0 150,1 0-191,0 0-1,1 0 1</inkml:trace>
  <inkml:trace contextRef="#ctx0" brushRef="#br0">2921 2564 9893,'11'-7'-98,"-5"2"474,0-2-180,1 0 123,2-2-118,-2 0-62,0 0 50,0 0-55,-1 2 46,2-1 0,-2 1 20,0 0-15,0 0-296,-1 1-481,1-1-93,-2 4-173,2-2 346,-1-3 130,0-2 0,1-4 1</inkml:trace>
  <inkml:trace contextRef="#ctx0" brushRef="#br0">1783 2883 10813,'-14'0'-1656,"7"0"1704,-1-1-68,1 1 235,0 0-128,0-2 135,-2 2 40,2-2 13,0 0-31,0-1-119,1 1 13,-1-1 79,0-1-46,1 2 54,1-1-79,0 1-62,0 0 61,0 1-57,1-1 88,-1 0-172,-1 0 118,2 2-125,-1 0 155,1 0-156,-1-1 101,0 1-119,0 0-20,-1 0 110,0 0-116,0 0 97,-1 0 17,1 0-30,-1 1 15,1-1-54,-2 2 36,1 2-42,1-1 57,-2 4 2,2-2-17,-1 2 13,-1 0 2,1 2 31,0-2-15,0 2 11,1 0-18,-3-1-7,3 1 17,0 0-17,-1 2 8,2-3-8,-1 3 6,0-2-38,0 1 37,1 1-36,1-1 39,-1 1-25,2 1 12,-2 2-15,2-2 20,0 2 30,0 1-23,-1-1 20,2 0-27,0 1-3,0-2 9,-1 2 2,2 1-3,-1 0 3,0 0-9,0 1 12,1-1-1,-1 2 6,1-2-7,1-1-25,-1 1 13,1 0-15,0-2 25,-1 2 30,1 0-22,0-1 21,0 1-81,0 2 35,0-2-30,0-1 44,0 1 4,0 0-5,0 2-1,0-3-1,1 3 4,-1-2-7,1-1 4,1 1 61,0-2-46,1 2 58,0-2-70,1 2-35,0-2 24,0 0-27,0 0 43,0 0 6,0 2-17,0-2-11,1 0-18,-2 0-7,2 0 6,-2-2 11,1 1-9,0-1 8,0 0-11,-1 1-1,2-1 1,-2 2 1,1-4-5,0 4-14,0-1 9,0-3-8,0 3 25,1-3-5,0 1 5,-1-1 10,0 1-14,0-3 14,0 1-18,0 0 26,1 2-19,-1-4 21,1 3-26,-1-3 2,1 0-1,-1 0 9,2 0-31,-1 0 24,0 0-24,0-2 25,2 4-13,-1-3 11,1 2-12,-1-1 0,1 2 7,0 0-12,1 0 13,0-1-23,-1 1 16,0 0-19,0 0 22,0 0-2,0-2 2,-1 0-1,0 0 1,0-2 27,0 0-20,-1 0 18,2 1-23,-1-3-1,0 1 2,0-1 15,0-1-13,1 1 13,0 1-14,-1-2 4,1 1-3,0 1 8,0-2-6,1 1-39,1 1 27,0-3-32,0 3 40,0-2-2,1 1 0,-1-1-5,1 0 2,-1 1 1,2-3-1,-1 2-25,1-2 18,-1 2-22,2-1 27,-2 1-23,1-2 16,-2 0-17,2 0 20,-2 0 20,1 0-16,-2 0 15,2 0-21,-2 0 20,0-2-15,0-1 16,0-1-20,1-3 2,-1 0 1,0 0-14,0 0 13,0-2-14,2 1 18,-2 1 12,-1-2-8,1 0 7,0 0-12,-1-1 20,0-1-14,-1 1 15,1-3-21,-1 1-18,1-2 12,-1 0-12,0-3 19,0-1 1,1-3 4,-1 2-30,0-2-6,1-1-4,-2 0 5,0 1 12,1-2 6,-1 0-9,0-2 6,0 3-9,2-7 3,-1 3-5,-1-2 8,1 0 30,-1 0-22,1 0 23,-1 1 8,0 1-25,0 0 29,-1-1-11,0 3-14,0 1 16,-1-2-18,0 3 12,-1-3-5,1 2 9,-1 0-10,-1-1-24,1-1 21,-1 2-19,0-1 24,-1 1 2,1 0-2,-1 0 0,0-1-24,0-1 16,0 1-18,0 1 21,-1-2-5,1 3 2,-2-1-6,0 2 33,0-2-24,-1 2 25,0-2-26,-1 0 22,1 2-14,-1-2 16,0 2-18,0 0-16,0 2 12,-1-1-13,-1 3-15,2 1 22,-2 0-23,0 2 7,-1-2 14,0 4-18,-1-2 21,0 2-7,1 0 4,-1-1-9,1 3 9,-2-3-11,1 3 7,-1-1-8,1 1 8,-2 1-4,1 2 4,0-2-2,-1 1 1,1 0 2,-3 1-1,2 2-25,0 0 18,-1 0-20,1 1 25,1-1-1,0 0 0,-2 1-2,2 1 1,-1-1 5,0 1-4,-2-1 3,1 2-4,0-1 5,0 1-3,-1 0 5,1 2-2,-1-1-3,0 1 5,-1 0 23,1 0-20,-1 0 23,0 0-28,0 1 29,-2-1-21,2 4 23,-2 1-28,-1 4 24,0 1-17,-2 3 22,-1 4-25,-1 1 48,-1 1-35,-1 2 39,-1 2-58,-1 0 18,1 1-16,-1 1-62,1-2 14,4-2-71,-1-2 77,5-3-252,1 0 98,2-2-177,3-4 170,3-1 64,1-4 32,3 1-22,0-3-710,3 1-161,2-3-695,5-2 39,6-1-1,4-3 1</inkml:trace>
  <inkml:trace contextRef="#ctx0" brushRef="#br0">746 2973 10622,'-3'-5'360,"1"3"-286,1 0-10,0 0-8,-1 1-22,1-1 167,0 0-107,-1 2 109,2-2 70,-1 1-148,1-1 192,-1 0-157,1 0-9,0 1 28,0-1-63,0 0 45,0-1-28,0 1-126,0-3-59,1 1-32,0 0-118,2 1 90,0-2-32,-1 1 53,1-1 97,0 3 27,0-3-31,-1 3 0,0 0-1,0 1-3,0-1 9,0 2 7,-1-2 272,0 2-57,0-2 114,0 2-71,0 0-185,0-1 80,0-3-89,1 2-47,0-1 33,3-1-21,-2 3-23,2-3-9,-1 1-13,1-1 19,1 2-56,0-1 84,3 1-88,-1-1 89,-1 1 20,3 2-64,-2-2 40,3 2-89,-1 0 75,0 0-101,1 0 89,1-2 88,0 2-46,0 0 108,1-1-73,0-1-34,0 0 39,2 0-45,-1 0-8,2-1 16,1-1-7,1 1 0,0-1-49,1 1 28,0-2-31,0 1-33,0 1 61,1-1-68,0 1 82,0-1-52,1 2 33,1 1-42,1-1 40,0-2-8,1 3 3,0-1-8,0 0 7,-1 2-14,1-3 8,0 1 67,-1 0 83,0-1-33,1 1 28,-1-2-90,1 1-27,0-3 17,-2 3-34,1-2-2,-3 1-3,3 1 11,-3-1-53,0 1 39,-1 1-42,0 0 44,-2-1-2,2 1 2,-2 2-8,1-4 6,-2 4 13,0-1-10,0-1 12,-1 0 8,0 0-18,-1 1 20,0-1-19,1-2-8,-2 3 8,1-3-6,1 2 8,-1 1-3,0-3 4,0 4-2,0-2 3,0 1-2,2-1 1,-2 2-51,2 0-2,0 0-11,-1 0 14,2 0 56,-1 0-19,1 0 18,-1 0-23,1 0 50,-2 0-37,0 0 39,1 0-45,-1-2 0,0 0 4,1 1-4,-2-1 35,2 0-24,-2-2 35,-1 3-30,2-1-21,-2 0 15,0 0-23,2 1-26,-2-1 38,0 0-40,1 2 44,-1-2-34,-1 1 19,2 1-23,-2 0 48,0-2-12,-1 2 10,0 0-17,-2-2-5,1 2 3,-2 0-5,1 0 43,-2 0-7,1-2 17,0 2-15,0-1-41,-1-1 20,0 2-18,0-2 24,-1 2-9,1-2 7,1 1-6,-2 1 5,1-2-2,1 2 0,-1-2-1,1 0-44,-1 2 31,-1-1-37,0 1 29,0-2 9,-2 2-9,1-2 14,-1 0 12,1 2-12,-2-1 12,0 1-15,0 0 12,1-2-8,-1 0 9,2 0-8,-1 2-1,1-1 2,-1 1-2,2-4 1,-1 4 0,0-2 5,-1 2-7,1-1-2,0 1 0,0 0-2,0-2-24,0 2 20,-1 0-23,-1 0 28,0 0 7,0 0-6,0 0 6,-1 0-18,0 0 7,1 0-6,-1 0 8,0 0-3,1 0 3,0 0-5,1 0 3,-1 0-4,1 0 3,0 0-1,0 0 32,1 0 9,0 0 2,0 0-7,1 0 3,1 0 5,-2 0 4,0 0-32,0 0-4,-1 0-21,0 0 32,-1 0-5,-1 0 10,0 0-4,0 0-143,-1 0 104,0 0-123,1 0 138,-1 0 40,0 0-37,1 0 40,0 0-48,0 0 0,1 0 1,-1 0-1,0 0 22,0 0-15,0 0 19,0 0-294,-1 0 151,0 0-515,-1-2-79,1-1-117,-1 1-80,0-3 253,0-1 224,0-1-338,0 0 46,3-5-373,2-2 0,3-4 1</inkml:trace>
  <inkml:trace contextRef="#ctx0" brushRef="#br1">2241 3222 10813,'-10'0'862,"5"0"-676,1 0-21,-1 0 43,0 1-114,-1 2 39,0 4-146,-1 3 94,0 5-20,0 5 85,-1 2-4,1 7-46,0 0-30,2 5 2,1-3 13,2 4 17,1-3-45,1-1-61,1-3 158,3-3-28,2-6 109,4-3-99,3-5 184,3-3-30,1-4 171,4-4-79,-1-3-39,2-7-98,0-7-73,0-4-124,0-7-13,-2-3 19,-1-3-4,-3-1-32,-3-2 2,-2 2-66,-3-2 12,-4 4 21,-1 0-20,-4 4 40,-4 2-48,-4 5 22,-5 2-61,-2 7 33,-5 3 24,-1 6-37,-1 5 74,0 5-662,0 6 185,3 6-435,0 3 401,3 3-285,1 1 211,3-1-291,3-1 243,2-3 113,4-1 12,4-4 45,2-3 0,3-1 0</inkml:trace>
  <inkml:trace contextRef="#ctx0" brushRef="#br1">1928 3266 10813,'-3'-16'82,"2"10"173,-3-1 99,0 1-65,-2 0-39,0 0-35,-2 0 47,-1 2 1,-3 1-1,0 2 29,-2 0-22,-1 2-300,0 1 38,0 4-213,1 2-101,0 5 180,1 1-160,1 2 145,2 2-70,1 1 9,2 2-103,2-1 69,1 1 107,3-2-17,0 1 125,1-3-69,1-1 44,2-3-99,2-3 75,2-2 271,3-3-17,0-3 215,2-1-54,1-2-109,0-3 91,1-4-122,0-2 80,-1-3-127,-1-2 56,-1 0-70,-2-1-31,-1 0 42,-2 0-30,0 1 27,-1 3-18,-1 2 37,-1 2-30,-2 3-205,1 2-67,-1 1-178,0 3 17,0 4 177,0 5 7,1 5 66,0 4 24,0 5-42,1 1-52,2 3-17,0 2-26,1 2 33,0 1-47,1 3-25,-1 0-27,0-1 40,-1-1 7,-1-3-13,0-3-25,0-4-153,-1-3 100,0-6-145,-1-3 110,1-4-264,-1-2 269,1-3-216,1-6 296,1-3 0,1-6 0</inkml:trace>
  <inkml:trace contextRef="#ctx0" brushRef="#br1">1430 3331 10517,'-3'-5'820,"2"4"-486,1 2 23,-1 2-164,1 4 21,-1 5-70,1 6 54,0 5-62,2 5-46,0 4-24,3 2 12,2 3 8,1-2-67,2 3 17,-1-5-165,2 4-282,-2-6 97,2 3-230,-3-7 220,0 1 204,-1-5-47,0-4 173,-2-4-192,-1-4-467,0-3 222,-1-3-384,0-4 479,0-3-1,1-2 1</inkml:trace>
  <inkml:trace contextRef="#ctx0" brushRef="#br1">1523 3679 11747,'3'-16'1277,"1"8"-986,2 0-14,3 0 16,3 0-23,2 1-8,2 0 0,0 2 29,2 0-22,0 2-291,1 1 15,-1 1-195,-2 1-79,0 1 191,-2 2-160,-2 3 165,-1 2-19,-4 5-9,-1 1 9,-2 4 65,-2 2 127,-4 3-9,-1 1 22,-6 1-65,-2 0-20,-4 0 22,0-2 22,-1-2-151,-1-1 136,1-4-135,0-2-352,1-3 100,2-4-340,1-2 261,2-2-580,2-5 434,2-3-531,2-7 605,1-5-1,1-5 1</inkml:trace>
  <inkml:trace contextRef="#ctx0" brushRef="#br1">1228 3721 10747,'-1'-9'647,"1"3"-385,0 0 29,0-2-21,0 1-199,0-1 17,0 1-196,0 0 63,0 1 10,0 1 68,0 0 44,0 0 5,0 2-26,-1 0-9,0 1-31,-1 0-28,-2 1-90,-1 0 35,-2 1 7,-2 1 147,-1 0-26,-2 3 20,1 2-227,-2 3 53,1 2-217,0 1 128,1 2-32,0 1 118,1 3-20,0 1 110,2 1-43,1 0 34,2 0-44,1-1 124,2-1-90,1-1 96,1-1 10,2-1 29,1-3 13,3-2-28,1-3-86,3-1-12,1-3 36,1-1 299,0-3-28,1-1 182,0-4-113,1-4-143,-2-4 4,1-4-83,-2-2 28,0-2-132,-3 0 16,0-1-42,-3 2-102,-1-1 57,-1 3-2,-1-1 5,-1 5 28,-1 1-65,0 3 8,0 3-89,0 2 60,0 3-28,0 1-202,0 0 122,0 5-177,0 1 162,0 6-75,0 2 155,2 3-89,1 1 39,3 0-53,0 1 4,2 0-17,0 0-122,1-1 21,0-1-165,2-1 100,-1-2-19,1-1 150,-1-3 17,2-1 148,-1-3 0,2 1 0</inkml:trace>
  <inkml:trace contextRef="#ctx0" brushRef="#br0">768 4470 9127,'-5'0'383,"2"0"-328,1 0 45,1 0 28,0 0 165,-1 0-102,2-2 93,-1 2-176,1-3 77,0 1-82,0 0 94,0-1-115,0 1 136,0 0-99,0 1 99,0-1-62,0 0 53,0 0-19,0 1-18,0-1-108,1 0-31,0 0-16,2-1 9,1 1 3,0 0 3,1 1 75,2-1-52,-1-2 64,1 3-93,2-3 28,0 1-21,1 1 24,0-2-13,0 1 5,1-1-13,1 3-6,-1-1 17,0-2-18,1 3 19,0-1-8,-2 2 2,2-2-5,0 0 40,0 2-9,0-1 15,1-1-16,-1 0-19,-1 0 4,2 2 3,-2-2-3,0 1 3,1-1-3,0 2-3,0 0-80,0 0-19,2 0-11,-2 0 24,1 0 47,1 0 17,-1 0-23,-1 0 26,2 0-18,-1 0 12,0 0-26,2 0-46,-1 0 31,0 0-33,2 0 51,0 0 5,0 0-6,1 0 4,-1 0 52,2 0-35,-1 0 37,1 0-50,-2 0 67,3-2-47,-3 0 51,3 1-59,-2-1-33,0 0 31,1-1-29,-1 3 16,1-2 11,0 2-7,-1 0 15,0 0-72,1 0 48,-3 0-60,2 0 33,0 0 23,0 0-28,0 0 26,1 0-3,-2 0-7,3 0 4,-2 0 0,2 0 110,-2 0-78,2 0 82,-1 0-100,1-2-2,-1 2 8,1-2-6,0 1 157,0-3 33,-1 2 25,2-1-83,-1 1-82,1 0-48,-1-1 69,1 1-124,-1 0 93,1 1-95,-3-1 116,0 0-8,1 2 1,-2-2-5,1 1-99,-3 1-19,1-2-18,0 2 22,-1 0 50,0-2 19,0 2-32,0-2 42,0 2-17,-1 0 18,-1 0-11,2 0 26,-4 0-17,2 0 19,-2 0-22,1 0 24,-2 0-15,0 0 17,0 0 66,0 0-66,0 0 73,0 0-90,-1 0 7,1 0-6,-1 0 11,1 2 55,-1-2-27,0 0 34,0 2-48,2-2-123,-3 0 88,1 2-88,0-2 120,-1 1-5,2-1 6,-2 0-17,0 2-135,-1-2 89,1 0-110,0 0 119,-1 0 2,1 0-30,-1 0 28,-1 0 157,1 0-70,-1 0 146,1 0-170,0 0-10,-1 0-31,0 0 6,0 0 3,1 0 12,-1 0-9,2 0 18,-2 0-61,0 0-2,1 0-17,-1 0 10,0 0 10,1 0-6,0 0-9,0 0 10,-1 0 16,0 0 8,0 0-8,1 0 2,-1 0-2,1 0 1,0 0-2,-1 0 12,-1 0-8,1 0 8,0 0-3,0-2-3,-1 2 5,0 0-6,2-1 14,-2 1-10,-1 0 10,1 0 19,-1-2-21,1 2 22,-1 0-28,-1 0 4,1 0-1,-1-2 2,1 2 1,-1-2-16,0 2 13,2-1-11,-2 1-28,0 0 28,0 0-29,1 0 37,0 0-11,0 0 7,0 0-13,0-2 17,0 2-8,0-2 7,1 2-10,-1 0 4,1-2-4,-1 2 3,1-1 31,-1 1-16,0-2 23,0 2-27,1 0 18,-1-2-17,1 2 21,0 0-24,0 0 7,0-2-6,0 2 7,0-1-17,0 1 13,0 0-12,0-2 12,1 2-1,0-2-1,-1 2 1,3-2-16,-3 2 19,2-2-18,-2 2 21,2 0-21,-1-1 10,0 1-11,0-2 12,0 2-8,-1 0 5,1 0-5,-1 0 44,-1-2-25,1 2 27,-2 0-36,1-2 49,-1 2-34,-1 0 37,1-1-1477,-1 1 478,0 0-1220,0-4 837,0-3 0,0-2 0</inkml:trace>
  <inkml:trace contextRef="#ctx0" brushRef="#br2">105 5270 10813,'-9'0'-1163,"5"0"1375,1-2 390,1 0-246,-1-1-18,2-1-127,0-1 14,0-2-135,1 0-32,1 0 1,1 0 14,3-2 17,1 2-48,4-2-15,1 0-115,0-1 78,4-1-23,0 3 42,0-1-63,2 0 26,-1 4-158,0 0 126,-1 3 34,-1 0 18,0 0 48,-2 2-208,-2 0 71,-1 0-181,-1 4 168,-3 1 3,-2 4 87,-1 1-13,-2 3 170,-2 1-52,-2 0 166,-3 0-159,-4 0 157,-1-2-105,0 2 154,-2-2-116,1 1-39,2-4-35,0-1-35,2-1 46,2 0-28,3-3 85,0-1-63,2 1-246,2-2 11,0-1-199,2 1 79,3-2 166,3 0-35,3-2 88,3-1 48,0-2-61,3-1 51,-1 1-10,1 0-9,1 3 15,-2 0-23,1 2 9,-3 2-4,-1 0 38,-1 7-27,-4 3 119,-2 4-3,-2 5 10,-2 0 178,-4 3-118,-1 1 171,-4 0-165,-4-1 130,-3 1-108,-2-1 141,-2-3-102,0 0-49,0-3 14,1-1-77,0-2-17,1-3 6,1-2 18,0-1 33,3-4-702,1-1 106,3-2-515,-1-2-156,4-2 312,1-5-279,2-4 371,1-3 212,2-5 28,3-2 14,3-5 0,4-4 0</inkml:trace>
  <inkml:trace contextRef="#ctx0" brushRef="#br1">1275 5151 11819,'14'19'1347,"-6"-7"-1062,4 1-31,1 5 67,0 1-63,2 4 21,0 3-28,0 3 0,0 3-125,-1 2-86,0 1-69,-3 0-37,-2 0-47,-1-1 59,-3-1-93,0-2 167,-3-3-29,0-2 99,-2-5-27,0-3 149,0-4-77,-2-3 79,-2-3-120,-1-2-130,0-3 92,0-1-92,-1-2-249,0-3 87,1-3-242,0-5 197,1-3 25,1-4-30,2 0 76,0-4-21,1 3 75,0-1-7,1 1-22,2 2 172,2 2-76,1 2 54,1 2-108,0 4 82,0 1-53,-1 3 104,0 1 97,0 2-14,1 2 219,-1 2-213,2 5 156,0 1-160,0 4 135,2 0 6,0 2 25,0-1-58,1 1-21,1-2-87,0 0-20,1-3 86,0-1-21,0-2-52,1-1-43,0-3-43,1-1-17,-1-1 28,0-2-5,-1-1-24,0-3-19,-1-3-70,1-2 49,-3-4-127,0-2 72,-3 0 7,0-2-14,-2 1 145,-2 0-50,-1-1 42,-1 3-54,-1 0 94,-1 3 1,0 1 21,-4 3-28,0 2-67,-2 2 6,1 1-2,-3 2-19,2 2 16,-2 3-1,1 4 26,0 5 27,1 2-31,-1 4 7,2-1 16,1 2 10,1 0 3,2-1-13,1 0-29,1-1-5,2-2 5,2-1 1,4-2-69,1-2 19,3-3-61,2-2-102,1-1 13,2-3-134,0-1 171,1-2-692,0-2 277,1-3-518,1-4-212,1-3 574,-1-4-418,1-4 603,0-2 0,2-2 1</inkml:trace>
  <inkml:trace contextRef="#ctx0" brushRef="#br2">518 5198 9572,'0'-11'1555,"0"9"-1206,0 1-133,-2 1 17,-1 0-125,-1 1 68,-2 3-77,-3 3 1,1 5 64,-1 6-69,-1 1 85,1 4-85,-1 2 59,2 1-46,2-2 67,2 3-126,2-1 75,1-5-104,1 0 85,2-5 46,2-5-50,3-3 51,3-4-63,3-4 32,1-4-46,1-3 60,2-10-27,-2-3 25,2-6-30,-5 0-386,1-4 69,-5 0-246,0 2 172,-4 0-23,-2 2 33,-2 1-93,-3 2-123,-3 6 69,-3 3-95,-2 5 144,-1 2 105,-1 5 55,0 2-53,2 4-10,0 3-91,-1 3-40,2 6 0,0 1 1</inkml:trace>
  <inkml:trace contextRef="#ctx0" brushRef="#br1">2007 5184 10813,'-4'3'-243,"2"-2"1038,1-1-303,0 0 372,0 1-520,1 2 3,0 2 51,0 3-21,0 3 0,0 4-126,1 3 9,1 5-9,2 1 40,1 4-58,1 1-27,0 1-75,2 3-237,-2-1-16,3 2-60,-3-4 41,2 1-390,-2-2 135,1-2-343,-1-1-99,-1-4 215,0-3-199,-1-3 263,-1-5-182,0-3 96,1-3-23,-2-2 245,2-5 270,1-3-1,1-3 1</inkml:trace>
  <inkml:trace contextRef="#ctx0" brushRef="#br1">2240 5253 10813,'-14'-3'1031,"8"1"-570,2 1-68,0 0-18,2 1-84,-1 0 77,3 0 28,-2 3-1,2 3 3,0 5 41,0 6-97,0 5 44,0 3-146,2 6-77,1 1 32,3 5-67,0-2-37,3 4-49,-1-2-1,2 2 11,0-3-203,0 1 55,-2-4-157,1-2-777,-1-5 101,-1-2-510,-2-6 260,1-4 306,-3-6-93,2-4-1,-1-2 1</inkml:trace>
  <inkml:trace contextRef="#ctx0" brushRef="#br1">1212 5349 10653,'0'-7'1110,"0"4"-857,-1 1-23,0 0 61,-1 0-100,0 0 2,-1 0-31,-1 1-110,-1-1 45,0 0 10,-1 1 10,0 0 47,-1 0-47,0 1-66,-1 0 52,0 0-154,-2 0 77,0 2-191,-2 3 43,1 2-51,-2 3 106,1 2-12,-1 1 41,0 1-69,0 1 19,1 1-67,1 0 162,0-1-73,2 1 73,1-3-34,2 0 21,3-2-35,1-2 10,1-1 9,1-2-7,1-1 23,1-2 87,4-1 23,3 0 6,2-2-14,3 1-21,0-1-37,2 0 47,0 0-56,1 0-6,0 0 13,1 0 3,-1 1 86,0 2-62,-1 2 63,-2 2-85,-1 1 131,-2 4-92,-1-1 94,-3 2 53,-2 0-38,-2 0 153,-1-1-138,-2 1 227,-2-2-215,-1 1 154,-4-1-224,-2-1-60,-3 0 24,-1-2-13,-1 0-186,-1-1 41,0-1-150,-1-2 104,0 0 90,0-2-2,1 0 52,0-1-1046,2-1 168,2 0-741,2 0 486,2 0 195,1-2 24,2-2-1,0-2 1</inkml:trace>
  <inkml:trace contextRef="#ctx0" brushRef="#br0">705 6389 8770,'-5'0'-102,"3"0"107,1 0-26,-2 0 30,2 0 73,0 0 37,0 0 81,0 0 124,0 0-147,1-2 28,0 0-175,1 1-61,1-1-109,5 2 59,-1 0-69,3 0-84,0 0 49,2 0-194,1 0 196,-1 0 35,0 0 114,3-4 20,-2-3 0,0-1 0</inkml:trace>
  <inkml:trace contextRef="#ctx0" brushRef="#br1">980 6929 10813,'-2'6'-900,"1"-4"1455,0-1 56,2-1 42,2-2-415,3-2-19,3-2 18,2-2-111,3 0-162,0-2-23,2 1-98,1-1-163,0 1 111,1 0-147,-1 1 180,-1 2 160,0 0-47,-1 1 119,-2 2-773,-1 1 406,-3 1-586,0 0 530,-3 1 0,1 0 1</inkml:trace>
  <inkml:trace contextRef="#ctx0" brushRef="#br1">1131 6876 8847,'-6'-1'975,"4"-1"-809,0-1-101,0-1-39,0 1 83,0-1 51,0 1 34,0 0-46,-1 1 16,1 1-12,-1-1 13,0 2 42,1-1 70,-1 0-33,1 1 161,1 0-192,0 0 63,0 2-81,1 2-49,0 4 9,0 2 2,0 5-28,2 2 31,2 5 3,2 1-4,3 4-16,1 2-36,3 2-32,1 4 18,0 0 13,1 2-90,-1 0-29,-1 2-15,-2-3 27,-2 2 95,-2-5 15,-1 0-24,-4-4 168,0 0 31,-3-5-1,-3 0-36,-3-6-159,-4 1-18,-2-6-17,-4-1-11,-2-4 46,-3-2-16,-2-3 32,-3-1-157,-2-3 21,-1-2-80,0-3 64,-1-3-298,2-1 51,2-1-223,3 1-315,3 0 201,4 1-258,2 0 293,5 2 130,2 0-11,3 0-64,4 0-26,4-2-40,3-1-1,3-3 1</inkml:trace>
  <inkml:trace contextRef="#ctx0" brushRef="#br1">2110 6949 12103,'0'25'1114,"0"-7"-852,1 3-80,1 3 9,2 3-25,2 2 39,0 3 48,2 0-1,0 3 0,0-2-336,-1 1 40,1-1-215,-2 0 106,0-3-72,-2-1 23,0-4-116,-1-3 124,-2-5 105,1-3 4,-2-6 109,1-1-92,-1-4 67,0-1-125,0-3 200,0-3-36,0-6 84,-1-2-7,1-5-193,0-3 101,-1 0-96,1-3 130,0 2-166,1-3 108,1 2-123,2 1 15,1 2 80,2 3-121,1 1 122,0 3-2,0 1-2,0 3 20,-1 2 53,0 3-53,-1 0 65,1 2-71,-1 1 81,0 1-46,0 1 54,-2 2 43,1 2-91,-3 3 101,0 0-118,-2 2 161,-1 1 32,-1 2 28,-4 0-45,-2 1 165,-2 0-64,0-1 202,1 0-16,0-1-213,3-2 77,0 0-210,3-1-11,1-1-9,2-1-21,2-2 52,4 0-47,4-1 65,6-3-48,4 0-170,4-2 19,3-2-137,1-4 100,3-2-362,-1-2-167,1-2-237,-1-2-983,-1-1 882,1-2-724,-2-2 943,1-2-1,-1-2 1</inkml:trace>
  <inkml:trace contextRef="#ctx0" brushRef="#br2">579 6941 11780,'-19'33'728,"9"-12"-606,-1 7 52,-1 0 19,0 4-16,2-4 10,1 2-152,1-4-51,2-1 2,1-2 26,2-2-150,2-5 55,1-2-254,2-6 243,4-1 42,3-3 96,6-6 28,2-1-905,4-10 349,1-2-746,4-8 546,1-5 0,0-4 0</inkml:trace>
  <inkml:trace contextRef="#ctx0" brushRef="#br2">181 7094 10813,'-5'-18'-16,"4"11"111,1 2-102,0 1 121,0-1 10,0 1-13,1 1 0,1-1-79,2 1 70,0-1-67,2 1 85,1 1-153,0 0-34,2 1-11,1 1 23,-2 0 18,1 0-54,-1 0 2,-1 0-77,1 3 173,-3 1-68,1 4 50,-3 5 137,0 1-122,-2 5 116,0 4-72,-1 1-37,-2 5 49,0 0-59,-4 3 87,-2 3-58,-2-3 77,-1 3-76,-1-4 86,0 1-62,-3 0 66,3-8 34,-2 2 42,1-6 4,2-3-18,1-4-10,1-5-62,2-1 65,1-3-226,2-2 112,1-1-107,1-4 147,1-1-105,1-6 69,2-4-71,1-5 105,5-1-151,2-1-32,3-2-46,1 4-63,2 0 173,0 1-57,-1 6 54,1 1-52,-2 4 18,0 4-30,-1 1 54,0 4 13,-1 0-17,1 3 14,-2 4-115,-1 1-20,-1 2-16,1 1 26,-1-3-415,-2 1 114,1-2-354,1-4 321,-1-2 112,2-3 59,0 0-1,3-1 1</inkml:trace>
  <inkml:trace contextRef="#ctx0" brushRef="#br1">1407 7160 10813,'-16'-2'518,"12"1"-196,-1 0 69,4 0-242,-1 0-66,1 1 118,1-1-24,-2 1 209,2 1-95,-2 2-159,1 4-206,-1 3-39,1 4-120,1 1 101,0 3 152,0 1-3,0 2 43,0 2 80,0-1-106,3 1 96,0-3 49,3-1 22,0-2 9,1-3-22,1-3-54,0-2-17,0-4 54,1-2-13,0-2 137,0-2 22,1-6 17,0-3-184,1-7-121,-2-3-35,1-5 45,-2 0-197,-1-2 82,-1-1-221,-1 1-306,-2 0 203,0 3-310,-1 0 285,0 6-300,0-1 151,-1 7-261,1 1 271,0 5-68,0 2 88,1 2 74,0 2 171,1 3 191,1 2-1,1 3 1</inkml:trace>
  <inkml:trace contextRef="#ctx0" brushRef="#br1">1631 7422 10813,'0'14'368,"0"-10"-77,0-3-22,1-2 23,0-4 24,1-4-122,3-4 102,1-2-86,3-4-30,-1 0 1,2-1-39,0-1 22,1-2-160,-1 1 68,1 0-227,-2 1 231,0 4 6,-2 0 107,0 4-84,-1 1-272,-2 5-23,-1 1-139,-1 3 102,-1 1 58,0 3 55,-1 2 29,0 5 77,-1 4 28,-1 6-43,-1 1 30,0 4-35,1 1 29,0 1-21,2-1 79,0 2-46,0-4 47,1 2-54,2-4 0,2 0 5,2-3-4,3-3 148,0-3 234,2-3 45,0-3 91,1-3-51,-1-2-138,1-3 118,0-4-238,-2-5-12,2-5-142,-2-4 12,-1-3-61,-1-1 22,-2-2-62,0 0 63,-2-1-56,-2 0 38,0 2-58,-2 1-2,0 3-6,-2 2 13,0 3 19,-2 2-264,-2 3 43,0 3-206,0 2 129,1 3 127,0 2 0,1 0 98,0 2-851,1 1 197,0 2-553,1 3 465,1 3 30,-1 0 210,1 2 66,1-1 258,2 0 202,3 1 0,2 0 1</inkml:trace>
  <inkml:trace contextRef="#ctx0" brushRef="#br0">794 7825 9702,'0'-11'162,"0"6"-17,0 3-58,0-1 18,0-1-21,0 2 646,0 1-361,1-1 412,-1 2-562,2-2-63,0 2-8,0 0-21,0 2 22,1-2-28,0 0 13,2 2-9,-1-2 34,2 0-135,-1 0 101,1 0-103,1 0 111,1 0-5,1 0-1,-1-2-3,1 2-119,0-2-54,3 0-132,-2-1 103,1 1-62,-1-1 187,2 1-78,-1 0 83,0 0-29,0 1 20,0-1-39,0 2-23,-1-2 18,2 0-23,-1 2 50,1-1-1,0-1 2,1 2 0,-1-2 27,1 0-6,1 1 9,-1 1-15,1-4-11,0 4-1,0-2 2,2 1-4,-1-3 1,0 2 2,2 1 3,0-3-52,0 2 38,1-1-42,-1 1 49,1-1-42,-1 1 32,1-2-41,-1 3-5,2-1-6,-2 0-10,1 0 15,-1 0 86,1 2-45,-1-1 45,0-1-54,0 0 66,0 0-45,0 2 51,-1-1-57,1-1-2,-2 2 11,1-2-10,-1 2 88,0-2-60,-2 2 72,2-1-49,-3 1-10,1-2 12,-1 2-21,0 0 9,-1 0-4,2-2 4,-1 2-12,0-2-85,2 1 60,-1 1-59,1-2 4,0 2 55,1 0-64,-1 0 71,4 0-9,-3 0 10,3 0-21,-1 0 5,1 0-25,0 0 14,0 0-11,1 0 30,-1 0-14,0 0 12,-1 0-13,0 0 46,-1 0-31,1 0 35,-2 0 2,0 0-30,0 0 35,-1 0-44,-1 0 8,1 0 2,-1 0-1,0 0 14,2-2 11,-2 2-8,1-3 12,0 3-81,0-2 43,-1 2-44,1 0 2,0 0 37,-1 0-41,1 0 48,0 0-1,0 0 0,0 0-9,0 0 6,1 0-57,-1 0 32,0 0-32,1 2 25,-1 1 60,1-1-43,0 1 46,-1 1 67,2-2-83,-2 1 85,1-1-108,0 0 29,0-1-17,-1 1 25,1-2-20,-1 0-2,-1 0 3,1 0-5,-2 0-3,0 0 11,1 0-8,-2 0 10,-1 0-34,1 0 20,-1 0-22,-1 0-28,-1 0 37,0 0-41,0 0 49,-1 0-21,0 0 14,0 0-14,0 0 1,0 0 9,0 0-10,-2 0 10,2 0 3,-1 0-5,0 0 4,2 0-7,-2 0 0,0 2 0,0-2 2,-1 2 15,1-2-9,-1 1 9,2-1-12,-1 0 30,-1 0 8,1 0 5,0 0-7,-1 0-26,0 0 0,1 0 3,-2 0-3,-1 0 10,1 0-7,-2 0-20,0 0-19,0 0-26,-1 0 22,1 0-106,-1 0 81,0 0-19,0 0 125,0 0 49,0 0 19,0 0-51,1 0-20,-2 0-16,1 0-29,0 0-935,0 0-249,0-1-936,-1-1 0,0-2 0</inkml:trace>
  <inkml:trace contextRef="#ctx0" brushRef="#br0">2370 8481 15332,'0'27'0,"-1"1"0,-1 0 0,0-2 0,-1 2 0,0-1 0,-2-1 0,0 2 0,0-3 0,-1 1 0,0 0 0,-1-1 0,-1-1 0,0-1 0,-1 2 0,0-4 0,0 2 0,-2-2 0,0 0 0,0-2 0,-1 0 0,0 1 0,0-3 0,-2-1 0,2 0 0,-2 0 0,0-2 0,0-2 0,0 0 0,-2-1 0,1-1 0,1-1 0,-3 0 0,2-2 0,-1-2 0,0 0 0,1-1 0,-2-1 0,1-1 0,0-2 0,0 0 0,0-2 0,-1-1 0,2-1 0,-2-1 0,2 0 0,0-2 0,-2-2 0,3 0 0,-2-1 0,1-1 0,1-1 0,-1 0 0,2-2 0,-1-2 0,1 0 0,0 0 0,1-1 0,-1-3 0,2 1 0,0 0 0,-1-2 0,2 0 0,1-2 0,0 2 0,0-4 0,0 2 0,2-1 0,0-1 0,1-1 0,0 0 0,1 1 0,-1-3 0,2 2 0,1-1 0,0-1 0,1 2 0,0-2 0,1 0 0,1 1 0,0-1 0,1 0 0,1 0 0,0 2 0,1-2 0,0 1 0,1 1 0,2-2 0,-1 3 0,1-1 0,0 0 0,1 1 0,0 1 0,2 1 0,0-2 0,0 4 0,0-2 0,1 2 0,2 0 0,-1 2 0,0-1 0,2 1 0,-1 2 0,1 1 0,0 0 0,1 0 0,-1 2 0,2 2 0,-1 0 0,1 1 0,1 1 0,-2 1 0,3 0 0,-2 2 0,0 2 0,2-1 0,-2 3 0,2-1 0,-1 3 0,0 1 0,0 0 0,0 1 0,1 3 0,-2-1 0,1 3 0,0-1 0,-1 2 0,2 2 0,-3 0 0,1 1 0,1 1 0,-2 1 0,0 0 0,0 2 0,0 2 0,-2 0 0,2 0 0,-2 1 0,0 2 0,0 1 0,-1-1 0,0 2 0,0 0 0,-2 2 0,0-2 0,0 4 0,-1-2 0,0 1 0,-1 1 0,-1 1 0,0 0 0,-1-1 0,0 3 0,0-2 0,-2 1 0,0 1 0,-1-2 0,0 2 0,-1 0 0,-1 0 0</inkml:trace>
  <inkml:trace contextRef="#ctx0" brushRef="#br0">2976 7853 10829,'10'-2'160,"-5"0"-493,2 1 97,-1-1-125,1-2 174,0 1-218,1 1 181,0-3-238,2-2 265,-1-4 0,1-3 1</inkml:trace>
  <inkml:trace contextRef="#ctx0" brushRef="#br1">2070 8322 10813,'3'-10'0,"-2"6"221,-1-1 57,0 1 145,0 1-48,0-1-83,0 1-30,-1-1 0,0 2 102,0-1 54,-1 1-21,0 0-3,1 1-132,-1 0 0,1 0 0,-1 1 29,0 0-46,-1 0-36,0 2-66,-2 1-139,-1 4 19,0 3-80,-3 3 81,0 5 39,0 1 48,-1 4-7,0 3 86,0 2-47,1 2 79,2 0-74,1 0 27,1 0-27,3-1-1,0-1 9,2-1-60,1-4 14,2-1-20,3-5 0,3-1-1,2-4 11,3-3-36,1-3-59,2-3-8,3-4-49,1-2-254,0-5 80,1-2-180,0-4 192,0-2 113,-1-1 5,-1 0 23,-3 0-941,-2 1-230,-1 0-920,-3-1 0,0 1 0</inkml:trace>
  <inkml:trace contextRef="#ctx0" brushRef="#br1">1668 8396 10813,'-10'0'655,"6"-1"-402,0 1-27,1 0-80,0-1-57,0 0 21,1 0 8,0 0 144,1 0 0,0-3 29,1 1-22,0-2-199,1 0 12,0-2-197,1 0 44,2-1 150,1 0-115,1 0 204,-1 1-188,1-1 138,1 2-81,-1-1 4,1 1-40,0 1 7,0 1 2,0 0 108,1 1-23,-1 1-8,0 1 2,0 1-187,0 0 56,0 2-161,0 1 76,0 3 64,0 2 20,-1 1 45,-1 4 125,-1 1-93,0 3 89,-1 2-127,0 3 19,-1 1-10,-1 2 28,0 1 16,0 2-12,-1 0 26,-1 0-20,-1 1-124,-2-2 81,-1 0-110,-1-2 247,-1-2-88,-1-2 88,0-1-120,0-2 87,-1-2-66,-1-1 71,0-2-123,1-1 37,-1-2-24,0-2 43,1-2 22,0-2-16,0-1 33,1-2-26,1-1-116,1-1-55,1-1-33,1-3-59,2-1 154,1-3-47,0 0 56,3-3 97,1 2-76,3-1 74,1 0 116,3 1-36,1 1 174,2 0-180,-1 3 5,3 0-107,1 2 62,0 1-47,0 2 90,1 1-69,0 1 81,1 1-578,-1 3 139,0 0-364,-2 2 313,0-1 134,-3 0 45,2 0 64,-4-1-530,1 0-74,-2-1-547,1-1 0,-1 0 1</inkml:trace>
  <inkml:trace contextRef="#ctx0" brushRef="#br2">653 8495 10813,'0'-21'-653,"-1"13"929,0 4-8,-3-3-100,0 3 4,-1 1-8,-1-1-11,-1 3-91,-1-1 79,-1 2-79,0 0 96,1 2-15,-2 1 0,0 2-1,1 6-132,0-2 91,2 3-106,1 0 60,0 1 35,2-1-44,2 2 64,0-2-9,1 2 4,1 0-11,2-1-87,1 1 69,3-2-59,3 4 80,2-4-135,-1 4-44,3-2-14,-2 3 37,-1 1 41,0 0-24,-1 1-25,-1 0 27,-3-1 35,-1-1 37,-1 1-73,-2-4 16,-1 2-21,-2-4 9,-2 0 189,-2-1-36,-2-4 144,-1-2-144,-1-1 60,2-3-47,-1 1 18,-1-5-26,3-3-14,1-6 12,1-5 6,3-6 1,1-4 25,3-2-44,3-5 147,4-1-825,5 0 215,2-2-539,2 0-56,0 2 331,0 4-263,-1 1 379,-2 2 88,-1 3 88,-2-1-20,-1 1 0,0-3 1</inkml:trace>
  <inkml:trace contextRef="#ctx0" brushRef="#br2">257 8529 10824,'-1'-9'312,"1"4"-390,1 3 170,0-3-94,2 1 128,1 1-109,1-1-15,0 2-24,1-3-60,0 3 56,1-3 4,1 3-28,-1-1 35,1 1 7,-1 2-25,1-2 45,0 2-18,-1-1 5,0 1-9,0 0 18,-1 1 7,0 1-7,1 2 7,-2 4-5,0 5 2,-2 2-4,0 5 29,-1 3 33,-1 1-14,-1 6 16,-1-2-31,-2 5-11,-2-1 11,-3 3-10,-1-3 4,0-1 0,0-4 2,-2-3 72,0-3 19,0-3 7,1-4-14,0-2-109,-1-1 28,2-4-25,1-2 32,0-1 12,1-1-3,2-3 19,1 2-114,1-4 82,2 0-92,0-3 100,2-4-77,1 0-22,3-3-5,4 2-57,1-3 121,1 1-68,1 2 63,1 1 10,-1 2-11,0 1 14,1 5-14,-1-1-13,0 2-4,0 2 0,0 1-129,-1 4-24,0 4-4,0-1 24,-1 3-192,-1-1 70,1-2-217,-1 1-141,-1-6 163,0 0-67,-1-3 229,2-2 195,0-3 0,1-1 0</inkml:trace>
  <inkml:trace contextRef="#ctx0" brushRef="#br2">28 386 10813,'-7'0'-455,"5"0"531,0 0 224,1 0-91,-1 0 48,1 0-35,0 0 38,0 0-48,0 0 1,0 0 0,0-2 23,0 0 123,0-1 52,1-1-11,0 1-53,0-1-281,0-1 48,2 1-147,0-1-18,2 0 34,2 0-99,2-1 162,0 1-51,1 2 3,1-1 40,2 0-291,0 4 176,0-1-206,1 1 132,0 0 37,-1 0 64,2 1-58,-2-1-37,-1 4-56,-2 1-70,1 1 68,-4 2 206,-1 1 74,-2 3 57,-1-1-45,-3 5-18,-1-2 45,-3 2 2,-3-1 187,-3 1-167,-1 2 224,0-3-197,-1 1 78,1-2-162,1 0 151,2-3-265,-1-1 89,4-1-211,0-4 131,2 1-108,1-3 38,2-1-8,0 0-13,2 0 179,1-2-69,4 0 54,2-2-71,1 2 27,5-4-46,-2 1 36,1-1 18,1 2-5,0 2 39,-1-1-15,0 2 79,-1-1-49,-3 6 52,0-1 74,-3 6-23,-3-1 135,0 6-140,-2-2 218,-2 2-146,-1 0 124,-4 1-152,-3-1-78,-2 0-21,-1-2-10,-3 0-7,1-2-21,-1-1 49,-2-1-59,1-1-53,0-2-13,0-2-71,2-1-163,-1-3-3,4-1-173,0 2 105,1-2-739,2 0 261,1-2-552,3 1 567,1-3 151,1 1 123,2-3 28,2 1 6,2-5 28,5-3-1,3-2 1</inkml:trace>
  <inkml:trace contextRef="#ctx0" brushRef="#br2">461 373 10813,'0'-15'-66,"0"6"840,0 5-218,0-1-155,-1 2-51,1 1-88,-3 0-84,1 0 60,-1 1-63,0 1 82,-3 0-18,0 1 11,-2 5-14,0 2 43,-4 6-12,1 4 14,-1 3-20,0 0-67,0 5-34,2-1-50,1 0-24,0 1 8,3-3-3,1 1-5,3-4 7,1-1-32,1-3-14,2-2 3,1-4-103,5-1 56,3-5-74,3-1 36,3-3-492,3-3-180,0-3-242,3-4-777,0-6 840,1-2-611,1-3 769,1-3 0,2-3 0</inkml:trace>
  <inkml:trace contextRef="#ctx0" brushRef="#br2">435 1923 10813,'2'-26'-531,"-1"16"1201,-1 3-257,1 1-3,-1 1-150,0 1 21,-1 1-28,0 3-1,-1 0 1,-2 0 28,0 0-446,0 0 105,-3 3-313,2 3 214,-1 1 189,2 2 34,-1 3 82,2-2 42,1 3-52,1-3 31,1 4-49,3-1 5,0 1-5,6-2 1,1 2 108,5 0-125,0 0 142,1 2-154,0 0-14,-2-1 43,1 3-59,-3-1 81,-1 1 9,-1 0-9,-3-3-9,-2 1 126,-3-2-109,-1 0 100,-2-1-160,-3-1-14,-4-3-31,-2-1-2,-2-2 43,0-3-42,-1 1 55,1-3-57,1-4 28,1-1-11,0-8 17,2-2-13,3-7-133,1-2 19,2-1-99,2-4-138,3-1-66,2 0-84,3 1 11,5-2 144,0 3-9,2-1 105,-1 5-460,1-1-139,-1 1-268,0 2 83,-2 2 306,-1 3 169,1-2 44,-1 1-1,-1-3 1</inkml:trace>
  <inkml:trace contextRef="#ctx0" brushRef="#br2">95 1950 10018,'-16'-2'-795,"10"0"795,1 0 357,0 1-54,1 1 323,0-2-286,1 2-44,1-2-121,1 2 181,0 0-137,2 0 132,1 0-131,3-3-96,3 1 86,2-3-100,1 1-93,1-3-27,1 2-16,0 0 25,0-1 120,0 3-4,0-1 1,-2 3-196,1 1 39,-3 0-194,-1 0 185,-2 1-45,-1 1 132,-1 5-112,-2 2 22,0 3 80,-4 4 36,0 0 65,-2 0 60,-2-1-62,-3 1 4,0 0-4,-2-2-103,0 0 39,2-3-28,-1-1 45,1 1-17,2-4 35,1 0-26,2-2-39,1 0 22,2-1-40,0-3-69,1 1-59,2 0 2,2 0-10,4-2 105,3-2 8,2 2-15,1-4 19,2 3-116,0-3 80,0 2-85,1 1 120,-3 1 2,0 0-1,-3 0 1,-1 1 136,-3 3-102,-1 3 104,-1 2-136,-3 3 319,-2 2-72,-2 2 216,-4 0 7,-3-2-122,-4 3 100,-3-3-209,-1 2-113,-1 0-92,-3-2-19,3-2-230,-3 1 31,4-1-128,-2-2 98,3-3 205,-1 0 26,4-1 30,1-1 44,2-3-1201,2-1 293,4-1-858,0-1 379,3-1 596,2-5-58,3-4 484,3-4 0,4-3 0</inkml:trace>
  <inkml:trace contextRef="#ctx0" brushRef="#br2">397 3549 10813,'0'-21'189,"0"14"26,0 2 104,0-1-42,0 3-1,0 1-78,-1 4 57,-1 0-99,-1 6 16,-1 3-13,-1 6-101,-1-1 63,2 4-84,1 1 108,0-2 11,1 0-10,1 0-25,1 1 8,0-6-244,1 2 76,1-4-190,3 0-128,1-3 86,4-2-114,0-5 115,1 1-293,2-3 53,-1 0-186,1-1-76,1-3 278,-1-1-49,-1-4 274,-1-5 190,1-2-1,-1-3 1</inkml:trace>
  <inkml:trace contextRef="#ctx0" brushRef="#br2">533 3566 10813,'-14'-19'420,"7"10"-4,1 4 3,-1 0-1,2 3-31,1 0-96,1 2-22,0 6 23,1-1-30,1 11-127,1 3-31,-1 6 29,1 4-225,0 3 195,0 1-238,1 2 210,-1 4-307,1-4 194,0 4-270,0-2-541,0 1 228,0-3-472,-1 0 397,0-3 146,-1-4-27,0-5-1,-1 0 1</inkml:trace>
  <inkml:trace contextRef="#ctx0" brushRef="#br2">121 3616 10813,'-11'0'-469,"6"0"456,-1 0 36,2 0 121,0 0 15,0 0-68,0 0-21,1 0-64,0 0 37,1 0 43,0 0 606,1 0-542,2-2 519,2 2-592,4-4 38,0 3-2,3-5 26,1 1-18,-1 0-77,1 0-118,1 1-39,-1 1-53,0-1 64,0 4 79,0-2-15,-3 2 95,0 0-156,-1 0 109,-1 2-128,-1 0 221,-2 1-88,-1 4 83,0 0-98,-2 4 97,-1 1 20,-1 2 11,-3-2-6,-1 4-92,-2 0 30,0 2-21,-1-3-10,-1 1 6,2 0 2,0-2 18,1-2-73,1-1-37,1-2-4,2-4-66,0 0 56,2-1-8,1-3-10,3 1 94,-1 0-52,4-2 39,2 0 42,2 0-43,2-2 65,2 0-83,-1 1 28,1-1-5,-2 2 6,0 0-7,-1 0 25,0 3-19,-3 3 24,-1 2 87,-3 5 38,-1 4 0,-1 1-21,-3 1 49,-1 4-22,-4 0 138,-3 0-122,-3-1 156,-2 0-88,-1-1 157,-1-4-268,1-3 57,0-2-145,-1-3 96,2 0 18,0-4-37,0-1-19,3-2-802,0-2 94,1 0-470,1-2 431,3-3-354,1-4 267,2-2-420,1-1 468,1-2 235,2-2 133,2-1 117,3-3-1,3-1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8:04:46.664"/>
    </inkml:context>
    <inkml:brush xml:id="br0">
      <inkml:brushProperty name="width" value="0.075" units="cm"/>
      <inkml:brushProperty name="height" value="0.075" units="cm"/>
      <inkml:brushProperty name="color" value="#6D2DF2"/>
    </inkml:brush>
  </inkml:definitions>
  <inkml:trace contextRef="#ctx0" brushRef="#br0">1183 70 10813,'-10'0'862,"5"0"-676,1 0-21,-1 0 43,0 1-114,-1 2 39,0 4-146,-1 3 94,0 5-20,0 5 85,-1 2-4,1 7-46,0 0-30,2 5 2,1-3 13,2 4 17,1-3-45,1-1-61,1-3 158,3-3-28,2-6 109,4-3-99,3-5 184,3-3-30,1-4 171,4-4-79,-1-3-39,2-7-98,0-7-73,0-4-124,0-7-13,-2-3 19,-1-3-4,-3-1-32,-3-2 2,-2 2-66,-3-2 12,-4 4 21,-1 0-20,-4 4 40,-4 2-48,-4 5 22,-5 2-61,-2 7 33,-5 3 24,-1 6-37,-1 5 74,0 5-662,0 6 185,3 6-435,0 3 401,3 3-285,1 1 211,3-1-291,3-1 243,2-3 113,4-1 12,4-4 45,2-3 0,3-1 0</inkml:trace>
  <inkml:trace contextRef="#ctx0" brushRef="#br0" timeOffset="1">870 114 10813,'-3'-16'82,"2"10"173,-3-1 99,0 1-65,-2 0-39,0 0-35,-2 0 47,-1 2 1,-3 1-1,0 2 29,-2 0-22,-1 2-300,0 1 38,0 4-213,1 2-101,0 5 180,1 1-160,1 2 145,2 2-70,1 1 9,2 2-103,2-1 69,1 1 107,3-2-17,0 1 125,1-3-69,1-1 44,2-3-99,2-3 75,2-2 271,3-3-17,0-3 215,2-1-54,1-2-109,0-3 91,1-4-122,0-2 80,-1-3-127,-1-2 56,-1 0-70,-2-1-31,-1 0 42,-2 0-30,0 1 27,-1 3-18,-1 2 37,-1 2-30,-2 3-205,1 2-67,-1 1-178,0 3 17,0 4 177,0 5 7,1 5 66,0 4 24,0 5-42,1 1-52,2 3-17,0 2-26,1 2 33,0 1-47,1 3-25,-1 0-27,0-1 40,-1-1 7,-1-3-13,0-3-25,0-4-153,-1-3 100,0-6-145,-1-3 110,1-4-264,-1-2 269,1-3-216,1-6 296,1-3 0,1-6 0</inkml:trace>
  <inkml:trace contextRef="#ctx0" brushRef="#br0" timeOffset="2">372 179 10517,'-3'-5'820,"2"4"-486,1 2 23,-1 2-164,1 4 21,-1 5-70,1 6 54,0 5-62,2 5-46,0 4-24,3 2 12,2 3 8,1-2-67,2 3 17,-1-5-165,2 4-282,-2-6 97,2 3-230,-3-7 220,0 1 204,-1-5-47,0-4 173,-2-4-192,-1-4-467,0-3 222,-1-3-384,0-4 479,0-3-1,1-2 1</inkml:trace>
  <inkml:trace contextRef="#ctx0" brushRef="#br0" timeOffset="3">465 527 11747,'3'-16'1277,"1"8"-986,2 0-14,3 0 16,3 0-23,2 1-8,2 0 0,0 2 29,2 0-22,0 2-291,1 1 15,-1 1-195,-2 1-79,0 1 191,-2 2-160,-2 3 165,-1 2-19,-4 5-9,-1 1 9,-2 4 65,-2 2 127,-4 3-9,-1 1 22,-6 1-65,-2 0-20,-4 0 22,0-2 22,-1-2-151,-1-1 136,1-4-135,0-2-352,1-3 100,2-4-340,1-2 261,2-2-580,2-5 434,2-3-531,2-7 605,1-5-1,1-5 1</inkml:trace>
  <inkml:trace contextRef="#ctx0" brushRef="#br0" timeOffset="4">170 569 10747,'-1'-9'647,"1"3"-385,0 0 29,0-2-21,0 1-199,0-1 17,0 1-196,0 0 63,0 1 10,0 1 68,0 0 44,0 0 5,0 2-26,-1 0-9,0 1-31,-1 0-28,-2 1-90,-1 0 35,-2 1 7,-2 1 147,-1 0-26,-2 3 20,1 2-227,-2 3 53,1 2-217,0 1 128,1 2-32,0 1 118,1 3-20,0 1 110,2 1-43,1 0 34,2 0-44,1-1 124,2-1-90,1-1 96,1-1 10,2-1 29,1-3 13,3-2-28,1-3-86,3-1-12,1-3 36,1-1 299,0-3-28,1-1 182,0-4-113,1-4-143,-2-4 4,1-4-83,-2-2 28,0-2-132,-3 0 16,0-1-42,-3 2-102,-1-1 57,-1 3-2,-1-1 5,-1 5 28,-1 1-65,0 3 8,0 3-89,0 2 60,0 3-28,0 1-202,0 0 122,0 5-177,0 1 162,0 6-75,0 2 155,2 3-89,1 1 39,3 0-53,0 1 4,2 0-17,0 0-122,1-1 21,0-1-165,2-1 100,-1-2-19,1-1 150,-1-3 17,2-1 148,-1-3 0,2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7:45:17.762"/>
    </inkml:context>
    <inkml:brush xml:id="br0">
      <inkml:brushProperty name="width" value="0.0375" units="cm"/>
      <inkml:brushProperty name="height" value="0.0375" units="cm"/>
      <inkml:brushProperty name="color" value="#333333"/>
    </inkml:brush>
    <inkml:brush xml:id="br1">
      <inkml:brushProperty name="width" value="0.075" units="cm"/>
      <inkml:brushProperty name="height" value="0.075" units="cm"/>
      <inkml:brushProperty name="color" value="#6D2DF2"/>
    </inkml:brush>
    <inkml:brush xml:id="br2">
      <inkml:brushProperty name="width" value="0.0375" units="cm"/>
      <inkml:brushProperty name="height" value="0.0375" units="cm"/>
      <inkml:brushProperty name="color" value="#FFC114"/>
    </inkml:brush>
  </inkml:definitions>
  <inkml:trace contextRef="#ctx0" brushRef="#br0">732 1 18009,'0'9190'0,"2245"-9190"0,-2245-9190 0,-2245 9190 0</inkml:trace>
  <inkml:trace contextRef="#ctx0" brushRef="#br0">718 1205 8720,'5'2'1858,"-3"0"-1479,0-2-130,0-2 13,0 2 0,0-2 29,1 2-22,-1-2-277,0 2-150,1 0-168,-1 0-9,0 0 316,0 0 8,1 0 163,0 2-35,0 0 0,1-2 0,1 3-96,-1-1 196,3 0-40,-2 0 89,1-2-18,0 1-139,2-1 60,0 2 23,2-2 94,0 0-109,0 0 57,1 0-128,2 0-15,0 0-35,1 0 9,1 0-7,0 0-23,2 0-33,-1 0-1,0 0-75,2 0 164,-2 0-99,1 0 99,-1 0-50,1 0 45,-1 2-75,0 0 93,0 1 46,0-1-22,1 2 50,-1-1-35,0 1-51,2-1 57,-1 1-91,3-3 19,-1 3-12,2-2 36,0-1-16,2-1-12,1 0-21,-1 0-17,3 0-28,-1 0 23,0 0-35,2-1-1,-1-1 23,1-2-28,0 1 39,-2-2 13,1 1-15,-1 1 15,-1-1-21,0 2 19,-1-1-12,0 1 16,0 0-45,-2 0 22,1 1-23,-3 1 29,2-2 2,-3 2 2,2 0-2,-2 0 0,1 0-45,-3 0-10,2 0-7,-1 0 28,0 0 20,0 0 17,0 0-24,0-2 37,0 2-29,3-2 31,-3 1-41,2-3 7,0 2-5,0-1 8,1-1 4,-1 3 0,1-3 6,-3 1-3,2-1 16,-3 1-15,2 1 11,-2-2 3,-2 3-11,2-3 13,-2 2-20,2-1-4,-3 1 3,1 0-1,0 1-31,-3-1 28,1 0-29,0 0 35,-2 2 1,0-1 1,0 1-2,0 0 2,-2-2-35,1 2 22,-1 0-28,0-2 48,1 2-18,-1 0 17,0-2-19,-1 2 20,0-1-13,1-1 15,-2 0 5,0 2-14,0-2 17,0 2-22,0-2 6,0 2-2,2-1 6,-1 1-45,-1-2 14,1 2-23,0 0 25,1-2-13,-1 2 19,0 0-21,1-2 24,-1 2-16,1-1 8,-1 1-14,1-2 28,-1 2-9,0 0 8,0-2-10,0 2-1,-1-2 1,0 2 1,-1 0 1,0 0 37,-1-1-24,0 1 28,-2 0-32,1 0-3,-2 0 0,1-2 5,0 2-26,-2 0 21,1-2-21,0 2 19,0 0-4,1 0 1,-1 0-6,1 0-26,0 0 18,1 0-20,0-2 55,0 2-19,1 0 19,-2-1-27,1 1 0,0-2 0,0 2 1,1 0 51,-2-2-33,0 2 37,0 0-41,0 0-5,-1 0 13,0-2-9,0 2 15,0 0-46,1 0-4,-1 0-9,1 0 14,0 0 25,0-1 3,2 1-7,-1-2 3,1 2-2,0-2 3,1 0 44,-1 1-35,0-1 37,-1 2-43,0-2-4,0 0 10,-1 1-7,0-1 15,0 2 52,-1 0-4,0-2 48,1 2-80,-1-2-15,1 2-25,-1-1 2,0 1-1,1 0 19,-1-2-18,2 2-2,-2 0-8,0 0-4,1-2-4,-1 2 32,1 0-17,0-2-7,0 2-15,1-1 30,0 1-17,1-2 35,-1 0-17,2 0-2,-1 1 4,2-3-3,-1 2-11,0 1 8,0-1-8,1 0 12,0 0-1,0 1 2,1-1-1,-2 0-23,1 2 17,-1-2-21,-1 2-48,1 0-95,-1-2-23,0 2-23,-1 0-19,2 0 66,-2 0-51,2 0 45,-1 0-456,2 0-153,0 0-288,1 0-159,1 0 150,1 0-191,0 0-1,1 0 1</inkml:trace>
  <inkml:trace contextRef="#ctx0" brushRef="#br0">2921 2564 9893,'11'-7'-98,"-5"2"474,0-2-180,1 0 123,2-2-118,-2 0-62,0 0 50,0 0-55,-1 2 46,2-1 0,-2 1 20,0 0-15,0 0-296,-1 1-481,1-1-93,-2 4-173,2-2 346,-1-3 130,0-2 0,1-4 1</inkml:trace>
  <inkml:trace contextRef="#ctx0" brushRef="#br0">1783 2883 10813,'-14'0'-1656,"7"0"1704,-1-1-68,1 1 235,0 0-128,0-2 135,-2 2 40,2-2 13,0 0-31,0-1-119,1 1 13,-1-1 79,0-1-46,1 2 54,1-1-79,0 1-62,0 0 61,0 1-57,1-1 88,-1 0-172,-1 0 118,2 2-125,-1 0 155,1 0-156,-1-1 101,0 1-119,0 0-20,-1 0 110,0 0-116,0 0 97,-1 0 17,1 0-30,-1 1 15,1-1-54,-2 2 36,1 2-42,1-1 57,-2 4 2,2-2-17,-1 2 13,-1 0 2,1 2 31,0-2-15,0 2 11,1 0-18,-3-1-7,3 1 17,0 0-17,-1 2 8,2-3-8,-1 3 6,0-2-38,0 1 37,1 1-36,1-1 39,-1 1-25,2 1 12,-2 2-15,2-2 20,0 2 30,0 1-23,-1-1 20,2 0-27,0 1-3,0-2 9,-1 2 2,2 1-3,-1 0 3,0 0-9,0 1 12,1-1-1,-1 2 6,1-2-7,1-1-25,-1 1 13,1 0-15,0-2 25,-1 2 30,1 0-22,0-1 21,0 1-81,0 2 35,0-2-30,0-1 44,0 1 4,0 0-5,0 2-1,0-3-1,1 3 4,-1-2-7,1-1 4,1 1 61,0-2-46,1 2 58,0-2-70,1 2-35,0-2 24,0 0-27,0 0 43,0 0 6,0 2-17,0-2-11,1 0-18,-2 0-7,2 0 6,-2-2 11,1 1-9,0-1 8,0 0-11,-1 1-1,2-1 1,-2 2 1,1-4-5,0 4-14,0-1 9,0-3-8,0 3 25,1-3-5,0 1 5,-1-1 10,0 1-14,0-3 14,0 1-18,0 0 26,1 2-19,-1-4 21,1 3-26,-1-3 2,1 0-1,-1 0 9,2 0-31,-1 0 24,0 0-24,0-2 25,2 4-13,-1-3 11,1 2-12,-1-1 0,1 2 7,0 0-12,1 0 13,0-1-23,-1 1 16,0 0-19,0 0 22,0 0-2,0-2 2,-1 0-1,0 0 1,0-2 27,0 0-20,-1 0 18,2 1-23,-1-3-1,0 1 2,0-1 15,0-1-13,1 1 13,0 1-14,-1-2 4,1 1-3,0 1 8,0-2-6,1 1-39,1 1 27,0-3-32,0 3 40,0-2-2,1 1 0,-1-1-5,1 0 2,-1 1 1,2-3-1,-1 2-25,1-2 18,-1 2-22,2-1 27,-2 1-23,1-2 16,-2 0-17,2 0 20,-2 0 20,1 0-16,-2 0 15,2 0-21,-2 0 20,0-2-15,0-1 16,0-1-20,1-3 2,-1 0 1,0 0-14,0 0 13,0-2-14,2 1 18,-2 1 12,-1-2-8,1 0 7,0 0-12,-1-1 20,0-1-14,-1 1 15,1-3-21,-1 1-18,1-2 12,-1 0-12,0-3 19,0-1 1,1-3 4,-1 2-30,0-2-6,1-1-4,-2 0 5,0 1 12,1-2 6,-1 0-9,0-2 6,0 3-9,2-7 3,-1 3-5,-1-2 8,1 0 30,-1 0-22,1 0 23,-1 1 8,0 1-25,0 0 29,-1-1-11,0 3-14,0 1 16,-1-2-18,0 3 12,-1-3-5,1 2 9,-1 0-10,-1-1-24,1-1 21,-1 2-19,0-1 24,-1 1 2,1 0-2,-1 0 0,0-1-24,0-1 16,0 1-18,0 1 21,-1-2-5,1 3 2,-2-1-6,0 2 33,0-2-24,-1 2 25,0-2-26,-1 0 22,1 2-14,-1-2 16,0 2-18,0 0-16,0 2 12,-1-1-13,-1 3-15,2 1 22,-2 0-23,0 2 7,-1-2 14,0 4-18,-1-2 21,0 2-7,1 0 4,-1-1-9,1 3 9,-2-3-11,1 3 7,-1-1-8,1 1 8,-2 1-4,1 2 4,0-2-2,-1 1 1,1 0 2,-3 1-1,2 2-25,0 0 18,-1 0-20,1 1 25,1-1-1,0 0 0,-2 1-2,2 1 1,-1-1 5,0 1-4,-2-1 3,1 2-4,0-1 5,0 1-3,-1 0 5,1 2-2,-1-1-3,0 1 5,-1 0 23,1 0-20,-1 0 23,0 0-28,0 1 29,-2-1-21,2 4 23,-2 1-28,-1 4 24,0 1-17,-2 3 22,-1 4-25,-1 1 48,-1 1-35,-1 2 39,-1 2-58,-1 0 18,1 1-16,-1 1-62,1-2 14,4-2-71,-1-2 77,5-3-252,1 0 98,2-2-177,3-4 170,3-1 64,1-4 32,3 1-22,0-3-710,3 1-161,2-3-695,5-2 39,6-1-1,4-3 1</inkml:trace>
  <inkml:trace contextRef="#ctx0" brushRef="#br0">746 2973 10622,'-3'-5'360,"1"3"-286,1 0-10,0 0-8,-1 1-22,1-1 167,0 0-107,-1 2 109,2-2 70,-1 1-148,1-1 192,-1 0-157,1 0-9,0 1 28,0-1-63,0 0 45,0-1-28,0 1-126,0-3-59,1 1-32,0 0-118,2 1 90,0-2-32,-1 1 53,1-1 97,0 3 27,0-3-31,-1 3 0,0 0-1,0 1-3,0-1 9,0 2 7,-1-2 272,0 2-57,0-2 114,0 2-71,0 0-185,0-1 80,0-3-89,1 2-47,0-1 33,3-1-21,-2 3-23,2-3-9,-1 1-13,1-1 19,1 2-56,0-1 84,3 1-88,-1-1 89,-1 1 20,3 2-64,-2-2 40,3 2-89,-1 0 75,0 0-101,1 0 89,1-2 88,0 2-46,0 0 108,1-1-73,0-1-34,0 0 39,2 0-45,-1 0-8,2-1 16,1-1-7,1 1 0,0-1-49,1 1 28,0-2-31,0 1-33,0 1 61,1-1-68,0 1 82,0-1-52,1 2 33,1 1-42,1-1 40,0-2-8,1 3 3,0-1-8,0 0 7,-1 2-14,1-3 8,0 1 67,-1 0 83,0-1-33,1 1 28,-1-2-90,1 1-27,0-3 17,-2 3-34,1-2-2,-3 1-3,3 1 11,-3-1-53,0 1 39,-1 1-42,0 0 44,-2-1-2,2 1 2,-2 2-8,1-4 6,-2 4 13,0-1-10,0-1 12,-1 0 8,0 0-18,-1 1 20,0-1-19,1-2-8,-2 3 8,1-3-6,1 2 8,-1 1-3,0-3 4,0 4-2,0-2 3,0 1-2,2-1 1,-2 2-51,2 0-2,0 0-11,-1 0 14,2 0 56,-1 0-19,1 0 18,-1 0-23,1 0 50,-2 0-37,0 0 39,1 0-45,-1-2 0,0 0 4,1 1-4,-2-1 35,2 0-24,-2-2 35,-1 3-30,2-1-21,-2 0 15,0 0-23,2 1-26,-2-1 38,0 0-40,1 2 44,-1-2-34,-1 1 19,2 1-23,-2 0 48,0-2-12,-1 2 10,0 0-17,-2-2-5,1 2 3,-2 0-5,1 0 43,-2 0-7,1-2 17,0 2-15,0-1-41,-1-1 20,0 2-18,0-2 24,-1 2-9,1-2 7,1 1-6,-2 1 5,1-2-2,1 2 0,-1-2-1,1 0-44,-1 2 31,-1-1-37,0 1 29,0-2 9,-2 2-9,1-2 14,-1 0 12,1 2-12,-2-1 12,0 1-15,0 0 12,1-2-8,-1 0 9,2 0-8,-1 2-1,1-1 2,-1 1-2,2-4 1,-1 4 0,0-2 5,-1 2-7,1-1-2,0 1 0,0 0-2,0-2-24,0 2 20,-1 0-23,-1 0 28,0 0 7,0 0-6,0 0 6,-1 0-18,0 0 7,1 0-6,-1 0 8,0 0-3,1 0 3,0 0-5,1 0 3,-1 0-4,1 0 3,0 0-1,0 0 32,1 0 9,0 0 2,0 0-7,1 0 3,1 0 5,-2 0 4,0 0-32,0 0-4,-1 0-21,0 0 32,-1 0-5,-1 0 10,0 0-4,0 0-143,-1 0 104,0 0-123,1 0 138,-1 0 40,0 0-37,1 0 40,0 0-48,0 0 0,1 0 1,-1 0-1,0 0 22,0 0-15,0 0 19,0 0-294,-1 0 151,0 0-515,-1-2-79,1-1-117,-1 1-80,0-3 253,0-1 224,0-1-338,0 0 46,3-5-373,2-2 0,3-4 1</inkml:trace>
  <inkml:trace contextRef="#ctx0" brushRef="#br1">2241 3222 10813,'-10'0'862,"5"0"-676,1 0-21,-1 0 43,0 1-114,-1 2 39,0 4-146,-1 3 94,0 5-20,0 5 85,-1 2-4,1 7-46,0 0-30,2 5 2,1-3 13,2 4 17,1-3-45,1-1-61,1-3 158,3-3-28,2-6 109,4-3-99,3-5 184,3-3-30,1-4 171,4-4-79,-1-3-39,2-7-98,0-7-73,0-4-124,0-7-13,-2-3 19,-1-3-4,-3-1-32,-3-2 2,-2 2-66,-3-2 12,-4 4 21,-1 0-20,-4 4 40,-4 2-48,-4 5 22,-5 2-61,-2 7 33,-5 3 24,-1 6-37,-1 5 74,0 5-662,0 6 185,3 6-435,0 3 401,3 3-285,1 1 211,3-1-291,3-1 243,2-3 113,4-1 12,4-4 45,2-3 0,3-1 0</inkml:trace>
  <inkml:trace contextRef="#ctx0" brushRef="#br1">1928 3266 10813,'-3'-16'82,"2"10"173,-3-1 99,0 1-65,-2 0-39,0 0-35,-2 0 47,-1 2 1,-3 1-1,0 2 29,-2 0-22,-1 2-300,0 1 38,0 4-213,1 2-101,0 5 180,1 1-160,1 2 145,2 2-70,1 1 9,2 2-103,2-1 69,1 1 107,3-2-17,0 1 125,1-3-69,1-1 44,2-3-99,2-3 75,2-2 271,3-3-17,0-3 215,2-1-54,1-2-109,0-3 91,1-4-122,0-2 80,-1-3-127,-1-2 56,-1 0-70,-2-1-31,-1 0 42,-2 0-30,0 1 27,-1 3-18,-1 2 37,-1 2-30,-2 3-205,1 2-67,-1 1-178,0 3 17,0 4 177,0 5 7,1 5 66,0 4 24,0 5-42,1 1-52,2 3-17,0 2-26,1 2 33,0 1-47,1 3-25,-1 0-27,0-1 40,-1-1 7,-1-3-13,0-3-25,0-4-153,-1-3 100,0-6-145,-1-3 110,1-4-264,-1-2 269,1-3-216,1-6 296,1-3 0,1-6 0</inkml:trace>
  <inkml:trace contextRef="#ctx0" brushRef="#br1">1430 3331 10517,'-3'-5'820,"2"4"-486,1 2 23,-1 2-164,1 4 21,-1 5-70,1 6 54,0 5-62,2 5-46,0 4-24,3 2 12,2 3 8,1-2-67,2 3 17,-1-5-165,2 4-282,-2-6 97,2 3-230,-3-7 220,0 1 204,-1-5-47,0-4 173,-2-4-192,-1-4-467,0-3 222,-1-3-384,0-4 479,0-3-1,1-2 1</inkml:trace>
  <inkml:trace contextRef="#ctx0" brushRef="#br1">1523 3679 11747,'3'-16'1277,"1"8"-986,2 0-14,3 0 16,3 0-23,2 1-8,2 0 0,0 2 29,2 0-22,0 2-291,1 1 15,-1 1-195,-2 1-79,0 1 191,-2 2-160,-2 3 165,-1 2-19,-4 5-9,-1 1 9,-2 4 65,-2 2 127,-4 3-9,-1 1 22,-6 1-65,-2 0-20,-4 0 22,0-2 22,-1-2-151,-1-1 136,1-4-135,0-2-352,1-3 100,2-4-340,1-2 261,2-2-580,2-5 434,2-3-531,2-7 605,1-5-1,1-5 1</inkml:trace>
  <inkml:trace contextRef="#ctx0" brushRef="#br1">1228 3721 10747,'-1'-9'647,"1"3"-385,0 0 29,0-2-21,0 1-199,0-1 17,0 1-196,0 0 63,0 1 10,0 1 68,0 0 44,0 0 5,0 2-26,-1 0-9,0 1-31,-1 0-28,-2 1-90,-1 0 35,-2 1 7,-2 1 147,-1 0-26,-2 3 20,1 2-227,-2 3 53,1 2-217,0 1 128,1 2-32,0 1 118,1 3-20,0 1 110,2 1-43,1 0 34,2 0-44,1-1 124,2-1-90,1-1 96,1-1 10,2-1 29,1-3 13,3-2-28,1-3-86,3-1-12,1-3 36,1-1 299,0-3-28,1-1 182,0-4-113,1-4-143,-2-4 4,1-4-83,-2-2 28,0-2-132,-3 0 16,0-1-42,-3 2-102,-1-1 57,-1 3-2,-1-1 5,-1 5 28,-1 1-65,0 3 8,0 3-89,0 2 60,0 3-28,0 1-202,0 0 122,0 5-177,0 1 162,0 6-75,0 2 155,2 3-89,1 1 39,3 0-53,0 1 4,2 0-17,0 0-122,1-1 21,0-1-165,2-1 100,-1-2-19,1-1 150,-1-3 17,2-1 148,-1-3 0,2 1 0</inkml:trace>
  <inkml:trace contextRef="#ctx0" brushRef="#br0">768 4470 9127,'-5'0'383,"2"0"-328,1 0 45,1 0 28,0 0 165,-1 0-102,2-2 93,-1 2-176,1-3 77,0 1-82,0 0 94,0-1-115,0 1 136,0 0-99,0 1 99,0-1-62,0 0 53,0 0-19,0 1-18,0-1-108,1 0-31,0 0-16,2-1 9,1 1 3,0 0 3,1 1 75,2-1-52,-1-2 64,1 3-93,2-3 28,0 1-21,1 1 24,0-2-13,0 1 5,1-1-13,1 3-6,-1-1 17,0-2-18,1 3 19,0-1-8,-2 2 2,2-2-5,0 0 40,0 2-9,0-1 15,1-1-16,-1 0-19,-1 0 4,2 2 3,-2-2-3,0 1 3,1-1-3,0 2-3,0 0-80,0 0-19,2 0-11,-2 0 24,1 0 47,1 0 17,-1 0-23,-1 0 26,2 0-18,-1 0 12,0 0-26,2 0-46,-1 0 31,0 0-33,2 0 51,0 0 5,0 0-6,1 0 4,-1 0 52,2 0-35,-1 0 37,1 0-50,-2 0 67,3-2-47,-3 0 51,3 1-59,-2-1-33,0 0 31,1-1-29,-1 3 16,1-2 11,0 2-7,-1 0 15,0 0-72,1 0 48,-3 0-60,2 0 33,0 0 23,0 0-28,0 0 26,1 0-3,-2 0-7,3 0 4,-2 0 0,2 0 110,-2 0-78,2 0 82,-1 0-100,1-2-2,-1 2 8,1-2-6,0 1 157,0-3 33,-1 2 25,2-1-83,-1 1-82,1 0-48,-1-1 69,1 1-124,-1 0 93,1 1-95,-3-1 116,0 0-8,1 2 1,-2-2-5,1 1-99,-3 1-19,1-2-18,0 2 22,-1 0 50,0-2 19,0 2-32,0-2 42,0 2-17,-1 0 18,-1 0-11,2 0 26,-4 0-17,2 0 19,-2 0-22,1 0 24,-2 0-15,0 0 17,0 0 66,0 0-66,0 0 73,0 0-90,-1 0 7,1 0-6,-1 0 11,1 2 55,-1-2-27,0 0 34,0 2-48,2-2-123,-3 0 88,1 2-88,0-2 120,-1 1-5,2-1 6,-2 0-17,0 2-135,-1-2 89,1 0-110,0 0 119,-1 0 2,1 0-30,-1 0 28,-1 0 157,1 0-70,-1 0 146,1 0-170,0 0-10,-1 0-31,0 0 6,0 0 3,1 0 12,-1 0-9,2 0 18,-2 0-61,0 0-2,1 0-17,-1 0 10,0 0 10,1 0-6,0 0-9,0 0 10,-1 0 16,0 0 8,0 0-8,1 0 2,-1 0-2,1 0 1,0 0-2,-1 0 12,-1 0-8,1 0 8,0 0-3,0-2-3,-1 2 5,0 0-6,2-1 14,-2 1-10,-1 0 10,1 0 19,-1-2-21,1 2 22,-1 0-28,-1 0 4,1 0-1,-1-2 2,1 2 1,-1-2-16,0 2 13,2-1-11,-2 1-28,0 0 28,0 0-29,1 0 37,0 0-11,0 0 7,0 0-13,0-2 17,0 2-8,0-2 7,1 2-10,-1 0 4,1-2-4,-1 2 3,1-1 31,-1 1-16,0-2 23,0 2-27,1 0 18,-1-2-17,1 2 21,0 0-24,0 0 7,0-2-6,0 2 7,0-1-17,0 1 13,0 0-12,0-2 12,1 2-1,0-2-1,-1 2 1,3-2-16,-3 2 19,2-2-18,-2 2 21,2 0-21,-1-1 10,0 1-11,0-2 12,0 2-8,-1 0 5,1 0-5,-1 0 44,-1-2-25,1 2 27,-2 0-36,1-2 49,-1 2-34,-1 0 37,1-1-1477,-1 1 478,0 0-1220,0-4 837,0-3 0,0-2 0</inkml:trace>
  <inkml:trace contextRef="#ctx0" brushRef="#br2">105 5270 10813,'-9'0'-1163,"5"0"1375,1-2 390,1 0-246,-1-1-18,2-1-127,0-1 14,0-2-135,1 0-32,1 0 1,1 0 14,3-2 17,1 2-48,4-2-15,1 0-115,0-1 78,4-1-23,0 3 42,0-1-63,2 0 26,-1 4-158,0 0 126,-1 3 34,-1 0 18,0 0 48,-2 2-208,-2 0 71,-1 0-181,-1 4 168,-3 1 3,-2 4 87,-1 1-13,-2 3 170,-2 1-52,-2 0 166,-3 0-159,-4 0 157,-1-2-105,0 2 154,-2-2-116,1 1-39,2-4-35,0-1-35,2-1 46,2 0-28,3-3 85,0-1-63,2 1-246,2-2 11,0-1-199,2 1 79,3-2 166,3 0-35,3-2 88,3-1 48,0-2-61,3-1 51,-1 1-10,1 0-9,1 3 15,-2 0-23,1 2 9,-3 2-4,-1 0 38,-1 7-27,-4 3 119,-2 4-3,-2 5 10,-2 0 178,-4 3-118,-1 1 171,-4 0-165,-4-1 130,-3 1-108,-2-1 141,-2-3-102,0 0-49,0-3 14,1-1-77,0-2-17,1-3 6,1-2 18,0-1 33,3-4-702,1-1 106,3-2-515,-1-2-156,4-2 312,1-5-279,2-4 371,1-3 212,2-5 28,3-2 14,3-5 0,4-4 0</inkml:trace>
  <inkml:trace contextRef="#ctx0" brushRef="#br1">1275 5151 11819,'14'19'1347,"-6"-7"-1062,4 1-31,1 5 67,0 1-63,2 4 21,0 3-28,0 3 0,0 3-125,-1 2-86,0 1-69,-3 0-37,-2 0-47,-1-1 59,-3-1-93,0-2 167,-3-3-29,0-2 99,-2-5-27,0-3 149,0-4-77,-2-3 79,-2-3-120,-1-2-130,0-3 92,0-1-92,-1-2-249,0-3 87,1-3-242,0-5 197,1-3 25,1-4-30,2 0 76,0-4-21,1 3 75,0-1-7,1 1-22,2 2 172,2 2-76,1 2 54,1 2-108,0 4 82,0 1-53,-1 3 104,0 1 97,0 2-14,1 2 219,-1 2-213,2 5 156,0 1-160,0 4 135,2 0 6,0 2 25,0-1-58,1 1-21,1-2-87,0 0-20,1-3 86,0-1-21,0-2-52,1-1-43,0-3-43,1-1-17,-1-1 28,0-2-5,-1-1-24,0-3-19,-1-3-70,1-2 49,-3-4-127,0-2 72,-3 0 7,0-2-14,-2 1 145,-2 0-50,-1-1 42,-1 3-54,-1 0 94,-1 3 1,0 1 21,-4 3-28,0 2-67,-2 2 6,1 1-2,-3 2-19,2 2 16,-2 3-1,1 4 26,0 5 27,1 2-31,-1 4 7,2-1 16,1 2 10,1 0 3,2-1-13,1 0-29,1-1-5,2-2 5,2-1 1,4-2-69,1-2 19,3-3-61,2-2-102,1-1 13,2-3-134,0-1 171,1-2-692,0-2 277,1-3-518,1-4-212,1-3 574,-1-4-418,1-4 603,0-2 0,2-2 1</inkml:trace>
  <inkml:trace contextRef="#ctx0" brushRef="#br2">518 5198 9572,'0'-11'1555,"0"9"-1206,0 1-133,-2 1 17,-1 0-125,-1 1 68,-2 3-77,-3 3 1,1 5 64,-1 6-69,-1 1 85,1 4-85,-1 2 59,2 1-46,2-2 67,2 3-126,2-1 75,1-5-104,1 0 85,2-5 46,2-5-50,3-3 51,3-4-63,3-4 32,1-4-46,1-3 60,2-10-27,-2-3 25,2-6-30,-5 0-386,1-4 69,-5 0-246,0 2 172,-4 0-23,-2 2 33,-2 1-93,-3 2-123,-3 6 69,-3 3-95,-2 5 144,-1 2 105,-1 5 55,0 2-53,2 4-10,0 3-91,-1 3-40,2 6 0,0 1 1</inkml:trace>
  <inkml:trace contextRef="#ctx0" brushRef="#br1">2007 5184 10813,'-4'3'-243,"2"-2"1038,1-1-303,0 0 372,0 1-520,1 2 3,0 2 51,0 3-21,0 3 0,0 4-126,1 3 9,1 5-9,2 1 40,1 4-58,1 1-27,0 1-75,2 3-237,-2-1-16,3 2-60,-3-4 41,2 1-390,-2-2 135,1-2-343,-1-1-99,-1-4 215,0-3-199,-1-3 263,-1-5-182,0-3 96,1-3-23,-2-2 245,2-5 270,1-3-1,1-3 1</inkml:trace>
  <inkml:trace contextRef="#ctx0" brushRef="#br1">2240 5253 10813,'-14'-3'1031,"8"1"-570,2 1-68,0 0-18,2 1-84,-1 0 77,3 0 28,-2 3-1,2 3 3,0 5 41,0 6-97,0 5 44,0 3-146,2 6-77,1 1 32,3 5-67,0-2-37,3 4-49,-1-2-1,2 2 11,0-3-203,0 1 55,-2-4-157,1-2-777,-1-5 101,-1-2-510,-2-6 260,1-4 306,-3-6-93,2-4-1,-1-2 1</inkml:trace>
  <inkml:trace contextRef="#ctx0" brushRef="#br1">1212 5349 10653,'0'-7'1110,"0"4"-857,-1 1-23,0 0 61,-1 0-100,0 0 2,-1 0-31,-1 1-110,-1-1 45,0 0 10,-1 1 10,0 0 47,-1 0-47,0 1-66,-1 0 52,0 0-154,-2 0 77,0 2-191,-2 3 43,1 2-51,-2 3 106,1 2-12,-1 1 41,0 1-69,0 1 19,1 1-67,1 0 162,0-1-73,2 1 73,1-3-34,2 0 21,3-2-35,1-2 10,1-1 9,1-2-7,1-1 23,1-2 87,4-1 23,3 0 6,2-2-14,3 1-21,0-1-37,2 0 47,0 0-56,1 0-6,0 0 13,1 0 3,-1 1 86,0 2-62,-1 2 63,-2 2-85,-1 1 131,-2 4-92,-1-1 94,-3 2 53,-2 0-38,-2 0 153,-1-1-138,-2 1 227,-2-2-215,-1 1 154,-4-1-224,-2-1-60,-3 0 24,-1-2-13,-1 0-186,-1-1 41,0-1-150,-1-2 104,0 0 90,0-2-2,1 0 52,0-1-1046,2-1 168,2 0-741,2 0 486,2 0 195,1-2 24,2-2-1,0-2 1</inkml:trace>
  <inkml:trace contextRef="#ctx0" brushRef="#br0">705 6389 8770,'-5'0'-102,"3"0"107,1 0-26,-2 0 30,2 0 73,0 0 37,0 0 81,0 0 124,0 0-147,1-2 28,0 0-175,1 1-61,1-1-109,5 2 59,-1 0-69,3 0-84,0 0 49,2 0-194,1 0 196,-1 0 35,0 0 114,3-4 20,-2-3 0,0-1 0</inkml:trace>
  <inkml:trace contextRef="#ctx0" brushRef="#br1">980 6929 10813,'-2'6'-900,"1"-4"1455,0-1 56,2-1 42,2-2-415,3-2-19,3-2 18,2-2-111,3 0-162,0-2-23,2 1-98,1-1-163,0 1 111,1 0-147,-1 1 180,-1 2 160,0 0-47,-1 1 119,-2 2-773,-1 1 406,-3 1-586,0 0 530,-3 1 0,1 0 1</inkml:trace>
  <inkml:trace contextRef="#ctx0" brushRef="#br1">1131 6876 8847,'-6'-1'975,"4"-1"-809,0-1-101,0-1-39,0 1 83,0-1 51,0 1 34,0 0-46,-1 1 16,1 1-12,-1-1 13,0 2 42,1-1 70,-1 0-33,1 1 161,1 0-192,0 0 63,0 2-81,1 2-49,0 4 9,0 2 2,0 5-28,2 2 31,2 5 3,2 1-4,3 4-16,1 2-36,3 2-32,1 4 18,0 0 13,1 2-90,-1 0-29,-1 2-15,-2-3 27,-2 2 95,-2-5 15,-1 0-24,-4-4 168,0 0 31,-3-5-1,-3 0-36,-3-6-159,-4 1-18,-2-6-17,-4-1-11,-2-4 46,-3-2-16,-2-3 32,-3-1-157,-2-3 21,-1-2-80,0-3 64,-1-3-298,2-1 51,2-1-223,3 1-315,3 0 201,4 1-258,2 0 293,5 2 130,2 0-11,3 0-64,4 0-26,4-2-40,3-1-1,3-3 1</inkml:trace>
  <inkml:trace contextRef="#ctx0" brushRef="#br1">2110 6949 12103,'0'25'1114,"0"-7"-852,1 3-80,1 3 9,2 3-25,2 2 39,0 3 48,2 0-1,0 3 0,0-2-336,-1 1 40,1-1-215,-2 0 106,0-3-72,-2-1 23,0-4-116,-1-3 124,-2-5 105,1-3 4,-2-6 109,1-1-92,-1-4 67,0-1-125,0-3 200,0-3-36,0-6 84,-1-2-7,1-5-193,0-3 101,-1 0-96,1-3 130,0 2-166,1-3 108,1 2-123,2 1 15,1 2 80,2 3-121,1 1 122,0 3-2,0 1-2,0 3 20,-1 2 53,0 3-53,-1 0 65,1 2-71,-1 1 81,0 1-46,0 1 54,-2 2 43,1 2-91,-3 3 101,0 0-118,-2 2 161,-1 1 32,-1 2 28,-4 0-45,-2 1 165,-2 0-64,0-1 202,1 0-16,0-1-213,3-2 77,0 0-210,3-1-11,1-1-9,2-1-21,2-2 52,4 0-47,4-1 65,6-3-48,4 0-170,4-2 19,3-2-137,1-4 100,3-2-362,-1-2-167,1-2-237,-1-2-983,-1-1 882,1-2-724,-2-2 943,1-2-1,-1-2 1</inkml:trace>
  <inkml:trace contextRef="#ctx0" brushRef="#br2">579 6941 11780,'-19'33'728,"9"-12"-606,-1 7 52,-1 0 19,0 4-16,2-4 10,1 2-152,1-4-51,2-1 2,1-2 26,2-2-150,2-5 55,1-2-254,2-6 243,4-1 42,3-3 96,6-6 28,2-1-905,4-10 349,1-2-746,4-8 546,1-5 0,0-4 0</inkml:trace>
  <inkml:trace contextRef="#ctx0" brushRef="#br2">181 7094 10813,'-5'-18'-16,"4"11"111,1 2-102,0 1 121,0-1 10,0 1-13,1 1 0,1-1-79,2 1 70,0-1-67,2 1 85,1 1-153,0 0-34,2 1-11,1 1 23,-2 0 18,1 0-54,-1 0 2,-1 0-77,1 3 173,-3 1-68,1 4 50,-3 5 137,0 1-122,-2 5 116,0 4-72,-1 1-37,-2 5 49,0 0-59,-4 3 87,-2 3-58,-2-3 77,-1 3-76,-1-4 86,0 1-62,-3 0 66,3-8 34,-2 2 42,1-6 4,2-3-18,1-4-10,1-5-62,2-1 65,1-3-226,2-2 112,1-1-107,1-4 147,1-1-105,1-6 69,2-4-71,1-5 105,5-1-151,2-1-32,3-2-46,1 4-63,2 0 173,0 1-57,-1 6 54,1 1-52,-2 4 18,0 4-30,-1 1 54,0 4 13,-1 0-17,1 3 14,-2 4-115,-1 1-20,-1 2-16,1 1 26,-1-3-415,-2 1 114,1-2-354,1-4 321,-1-2 112,2-3 59,0 0-1,3-1 1</inkml:trace>
  <inkml:trace contextRef="#ctx0" brushRef="#br1">1407 7160 10813,'-16'-2'518,"12"1"-196,-1 0 69,4 0-242,-1 0-66,1 1 118,1-1-24,-2 1 209,2 1-95,-2 2-159,1 4-206,-1 3-39,1 4-120,1 1 101,0 3 152,0 1-3,0 2 43,0 2 80,0-1-106,3 1 96,0-3 49,3-1 22,0-2 9,1-3-22,1-3-54,0-2-17,0-4 54,1-2-13,0-2 137,0-2 22,1-6 17,0-3-184,1-7-121,-2-3-35,1-5 45,-2 0-197,-1-2 82,-1-1-221,-1 1-306,-2 0 203,0 3-310,-1 0 285,0 6-300,0-1 151,-1 7-261,1 1 271,0 5-68,0 2 88,1 2 74,0 2 171,1 3 191,1 2-1,1 3 1</inkml:trace>
  <inkml:trace contextRef="#ctx0" brushRef="#br1">1631 7422 10813,'0'14'368,"0"-10"-77,0-3-22,1-2 23,0-4 24,1-4-122,3-4 102,1-2-86,3-4-30,-1 0 1,2-1-39,0-1 22,1-2-160,-1 1 68,1 0-227,-2 1 231,0 4 6,-2 0 107,0 4-84,-1 1-272,-2 5-23,-1 1-139,-1 3 102,-1 1 58,0 3 55,-1 2 29,0 5 77,-1 4 28,-1 6-43,-1 1 30,0 4-35,1 1 29,0 1-21,2-1 79,0 2-46,0-4 47,1 2-54,2-4 0,2 0 5,2-3-4,3-3 148,0-3 234,2-3 45,0-3 91,1-3-51,-1-2-138,1-3 118,0-4-238,-2-5-12,2-5-142,-2-4 12,-1-3-61,-1-1 22,-2-2-62,0 0 63,-2-1-56,-2 0 38,0 2-58,-2 1-2,0 3-6,-2 2 13,0 3 19,-2 2-264,-2 3 43,0 3-206,0 2 129,1 3 127,0 2 0,1 0 98,0 2-851,1 1 197,0 2-553,1 3 465,1 3 30,-1 0 210,1 2 66,1-1 258,2 0 202,3 1 0,2 0 1</inkml:trace>
  <inkml:trace contextRef="#ctx0" brushRef="#br0">794 7825 9702,'0'-11'162,"0"6"-17,0 3-58,0-1 18,0-1-21,0 2 646,0 1-361,1-1 412,-1 2-562,2-2-63,0 2-8,0 0-21,0 2 22,1-2-28,0 0 13,2 2-9,-1-2 34,2 0-135,-1 0 101,1 0-103,1 0 111,1 0-5,1 0-1,-1-2-3,1 2-119,0-2-54,3 0-132,-2-1 103,1 1-62,-1-1 187,2 1-78,-1 0 83,0 0-29,0 1 20,0-1-39,0 2-23,-1-2 18,2 0-23,-1 2 50,1-1-1,0-1 2,1 2 0,-1-2 27,1 0-6,1 1 9,-1 1-15,1-4-11,0 4-1,0-2 2,2 1-4,-1-3 1,0 2 2,2 1 3,0-3-52,0 2 38,1-1-42,-1 1 49,1-1-42,-1 1 32,1-2-41,-1 3-5,2-1-6,-2 0-10,1 0 15,-1 0 86,1 2-45,-1-1 45,0-1-54,0 0 66,0 0-45,0 2 51,-1-1-57,1-1-2,-2 2 11,1-2-10,-1 2 88,0-2-60,-2 2 72,2-1-49,-3 1-10,1-2 12,-1 2-21,0 0 9,-1 0-4,2-2 4,-1 2-12,0-2-85,2 1 60,-1 1-59,1-2 4,0 2 55,1 0-64,-1 0 71,4 0-9,-3 0 10,3 0-21,-1 0 5,1 0-25,0 0 14,0 0-11,1 0 30,-1 0-14,0 0 12,-1 0-13,0 0 46,-1 0-31,1 0 35,-2 0 2,0 0-30,0 0 35,-1 0-44,-1 0 8,1 0 2,-1 0-1,0 0 14,2-2 11,-2 2-8,1-3 12,0 3-81,0-2 43,-1 2-44,1 0 2,0 0 37,-1 0-41,1 0 48,0 0-1,0 0 0,0 0-9,0 0 6,1 0-57,-1 0 32,0 0-32,1 2 25,-1 1 60,1-1-43,0 1 46,-1 1 67,2-2-83,-2 1 85,1-1-108,0 0 29,0-1-17,-1 1 25,1-2-20,-1 0-2,-1 0 3,1 0-5,-2 0-3,0 0 11,1 0-8,-2 0 10,-1 0-34,1 0 20,-1 0-22,-1 0-28,-1 0 37,0 0-41,0 0 49,-1 0-21,0 0 14,0 0-14,0 0 1,0 0 9,0 0-10,-2 0 10,2 0 3,-1 0-5,0 0 4,2 0-7,-2 0 0,0 2 0,0-2 2,-1 2 15,1-2-9,-1 1 9,2-1-12,-1 0 30,-1 0 8,1 0 5,0 0-7,-1 0-26,0 0 0,1 0 3,-2 0-3,-1 0 10,1 0-7,-2 0-20,0 0-19,0 0-26,-1 0 22,1 0-106,-1 0 81,0 0-19,0 0 125,0 0 49,0 0 19,0 0-51,1 0-20,-2 0-16,1 0-29,0 0-935,0 0-249,0-1-936,-1-1 0,0-2 0</inkml:trace>
  <inkml:trace contextRef="#ctx0" brushRef="#br0">2370 8481 15332,'0'27'0,"-1"1"0,-1 0 0,0-2 0,-1 2 0,0-1 0,-2-1 0,0 2 0,0-3 0,-1 1 0,0 0 0,-1-1 0,-1-1 0,0-1 0,-1 2 0,0-4 0,0 2 0,-2-2 0,0 0 0,0-2 0,-1 0 0,0 1 0,0-3 0,-2-1 0,2 0 0,-2 0 0,0-2 0,0-2 0,0 0 0,-2-1 0,1-1 0,1-1 0,-3 0 0,2-2 0,-1-2 0,0 0 0,1-1 0,-2-1 0,1-1 0,0-2 0,0 0 0,0-2 0,-1-1 0,2-1 0,-2-1 0,2 0 0,0-2 0,-2-2 0,3 0 0,-2-1 0,1-1 0,1-1 0,-1 0 0,2-2 0,-1-2 0,1 0 0,0 0 0,1-1 0,-1-3 0,2 1 0,0 0 0,-1-2 0,2 0 0,1-2 0,0 2 0,0-4 0,0 2 0,2-1 0,0-1 0,1-1 0,0 0 0,1 1 0,-1-3 0,2 2 0,1-1 0,0-1 0,1 2 0,0-2 0,1 0 0,1 1 0,0-1 0,1 0 0,1 0 0,0 2 0,1-2 0,0 1 0,1 1 0,2-2 0,-1 3 0,1-1 0,0 0 0,1 1 0,0 1 0,2 1 0,0-2 0,0 4 0,0-2 0,1 2 0,2 0 0,-1 2 0,0-1 0,2 1 0,-1 2 0,1 1 0,0 0 0,1 0 0,-1 2 0,2 2 0,-1 0 0,1 1 0,1 1 0,-2 1 0,3 0 0,-2 2 0,0 2 0,2-1 0,-2 3 0,2-1 0,-1 3 0,0 1 0,0 0 0,0 1 0,1 3 0,-2-1 0,1 3 0,0-1 0,-1 2 0,2 2 0,-3 0 0,1 1 0,1 1 0,-2 1 0,0 0 0,0 2 0,0 2 0,-2 0 0,2 0 0,-2 1 0,0 2 0,0 1 0,-1-1 0,0 2 0,0 0 0,-2 2 0,0-2 0,0 4 0,-1-2 0,0 1 0,-1 1 0,-1 1 0,0 0 0,-1-1 0,0 3 0,0-2 0,-2 1 0,0 1 0,-1-2 0,0 2 0,-1 0 0,-1 0 0</inkml:trace>
  <inkml:trace contextRef="#ctx0" brushRef="#br0">2976 7853 10829,'10'-2'160,"-5"0"-493,2 1 97,-1-1-125,1-2 174,0 1-218,1 1 181,0-3-238,2-2 265,-1-4 0,1-3 1</inkml:trace>
  <inkml:trace contextRef="#ctx0" brushRef="#br1">2070 8322 10813,'3'-10'0,"-2"6"221,-1-1 57,0 1 145,0 1-48,0-1-83,0 1-30,-1-1 0,0 2 102,0-1 54,-1 1-21,0 0-3,1 1-132,-1 0 0,1 0 0,-1 1 29,0 0-46,-1 0-36,0 2-66,-2 1-139,-1 4 19,0 3-80,-3 3 81,0 5 39,0 1 48,-1 4-7,0 3 86,0 2-47,1 2 79,2 0-74,1 0 27,1 0-27,3-1-1,0-1 9,2-1-60,1-4 14,2-1-20,3-5 0,3-1-1,2-4 11,3-3-36,1-3-59,2-3-8,3-4-49,1-2-254,0-5 80,1-2-180,0-4 192,0-2 113,-1-1 5,-1 0 23,-3 0-941,-2 1-230,-1 0-920,-3-1 0,0 1 0</inkml:trace>
  <inkml:trace contextRef="#ctx0" brushRef="#br1">1668 8396 10813,'-10'0'655,"6"-1"-402,0 1-27,1 0-80,0-1-57,0 0 21,1 0 8,0 0 144,1 0 0,0-3 29,1 1-22,0-2-199,1 0 12,0-2-197,1 0 44,2-1 150,1 0-115,1 0 204,-1 1-188,1-1 138,1 2-81,-1-1 4,1 1-40,0 1 7,0 1 2,0 0 108,1 1-23,-1 1-8,0 1 2,0 1-187,0 0 56,0 2-161,0 1 76,0 3 64,0 2 20,-1 1 45,-1 4 125,-1 1-93,0 3 89,-1 2-127,0 3 19,-1 1-10,-1 2 28,0 1 16,0 2-12,-1 0 26,-1 0-20,-1 1-124,-2-2 81,-1 0-110,-1-2 247,-1-2-88,-1-2 88,0-1-120,0-2 87,-1-2-66,-1-1 71,0-2-123,1-1 37,-1-2-24,0-2 43,1-2 22,0-2-16,0-1 33,1-2-26,1-1-116,1-1-55,1-1-33,1-3-59,2-1 154,1-3-47,0 0 56,3-3 97,1 2-76,3-1 74,1 0 116,3 1-36,1 1 174,2 0-180,-1 3 5,3 0-107,1 2 62,0 1-47,0 2 90,1 1-69,0 1 81,1 1-578,-1 3 139,0 0-364,-2 2 313,0-1 134,-3 0 45,2 0 64,-4-1-530,1 0-74,-2-1-547,1-1 0,-1 0 1</inkml:trace>
  <inkml:trace contextRef="#ctx0" brushRef="#br2">653 8495 10813,'0'-21'-653,"-1"13"929,0 4-8,-3-3-100,0 3 4,-1 1-8,-1-1-11,-1 3-91,-1-1 79,-1 2-79,0 0 96,1 2-15,-2 1 0,0 2-1,1 6-132,0-2 91,2 3-106,1 0 60,0 1 35,2-1-44,2 2 64,0-2-9,1 2 4,1 0-11,2-1-87,1 1 69,3-2-59,3 4 80,2-4-135,-1 4-44,3-2-14,-2 3 37,-1 1 41,0 0-24,-1 1-25,-1 0 27,-3-1 35,-1-1 37,-1 1-73,-2-4 16,-1 2-21,-2-4 9,-2 0 189,-2-1-36,-2-4 144,-1-2-144,-1-1 60,2-3-47,-1 1 18,-1-5-26,3-3-14,1-6 12,1-5 6,3-6 1,1-4 25,3-2-44,3-5 147,4-1-825,5 0 215,2-2-539,2 0-56,0 2 331,0 4-263,-1 1 379,-2 2 88,-1 3 88,-2-1-20,-1 1 0,0-3 1</inkml:trace>
  <inkml:trace contextRef="#ctx0" brushRef="#br2">257 8529 10824,'-1'-9'312,"1"4"-390,1 3 170,0-3-94,2 1 128,1 1-109,1-1-15,0 2-24,1-3-60,0 3 56,1-3 4,1 3-28,-1-1 35,1 1 7,-1 2-25,1-2 45,0 2-18,-1-1 5,0 1-9,0 0 18,-1 1 7,0 1-7,1 2 7,-2 4-5,0 5 2,-2 2-4,0 5 29,-1 3 33,-1 1-14,-1 6 16,-1-2-31,-2 5-11,-2-1 11,-3 3-10,-1-3 4,0-1 0,0-4 2,-2-3 72,0-3 19,0-3 7,1-4-14,0-2-109,-1-1 28,2-4-25,1-2 32,0-1 12,1-1-3,2-3 19,1 2-114,1-4 82,2 0-92,0-3 100,2-4-77,1 0-22,3-3-5,4 2-57,1-3 121,1 1-68,1 2 63,1 1 10,-1 2-11,0 1 14,1 5-14,-1-1-13,0 2-4,0 2 0,0 1-129,-1 4-24,0 4-4,0-1 24,-1 3-192,-1-1 70,1-2-217,-1 1-141,-1-6 163,0 0-67,-1-3 229,2-2 195,0-3 0,1-1 0</inkml:trace>
  <inkml:trace contextRef="#ctx0" brushRef="#br2">28 386 10813,'-7'0'-455,"5"0"531,0 0 224,1 0-91,-1 0 48,1 0-35,0 0 38,0 0-48,0 0 1,0 0 0,0-2 23,0 0 123,0-1 52,1-1-11,0 1-53,0-1-281,0-1 48,2 1-147,0-1-18,2 0 34,2 0-99,2-1 162,0 1-51,1 2 3,1-1 40,2 0-291,0 4 176,0-1-206,1 1 132,0 0 37,-1 0 64,2 1-58,-2-1-37,-1 4-56,-2 1-70,1 1 68,-4 2 206,-1 1 74,-2 3 57,-1-1-45,-3 5-18,-1-2 45,-3 2 2,-3-1 187,-3 1-167,-1 2 224,0-3-197,-1 1 78,1-2-162,1 0 151,2-3-265,-1-1 89,4-1-211,0-4 131,2 1-108,1-3 38,2-1-8,0 0-13,2 0 179,1-2-69,4 0 54,2-2-71,1 2 27,5-4-46,-2 1 36,1-1 18,1 2-5,0 2 39,-1-1-15,0 2 79,-1-1-49,-3 6 52,0-1 74,-3 6-23,-3-1 135,0 6-140,-2-2 218,-2 2-146,-1 0 124,-4 1-152,-3-1-78,-2 0-21,-1-2-10,-3 0-7,1-2-21,-1-1 49,-2-1-59,1-1-53,0-2-13,0-2-71,2-1-163,-1-3-3,4-1-173,0 2 105,1-2-739,2 0 261,1-2-552,3 1 567,1-3 151,1 1 123,2-3 28,2 1 6,2-5 28,5-3-1,3-2 1</inkml:trace>
  <inkml:trace contextRef="#ctx0" brushRef="#br2">461 373 10813,'0'-15'-66,"0"6"840,0 5-218,0-1-155,-1 2-51,1 1-88,-3 0-84,1 0 60,-1 1-63,0 1 82,-3 0-18,0 1 11,-2 5-14,0 2 43,-4 6-12,1 4 14,-1 3-20,0 0-67,0 5-34,2-1-50,1 0-24,0 1 8,3-3-3,1 1-5,3-4 7,1-1-32,1-3-14,2-2 3,1-4-103,5-1 56,3-5-74,3-1 36,3-3-492,3-3-180,0-3-242,3-4-777,0-6 840,1-2-611,1-3 769,1-3 0,2-3 0</inkml:trace>
  <inkml:trace contextRef="#ctx0" brushRef="#br2">435 1923 10813,'2'-26'-531,"-1"16"1201,-1 3-257,1 1-3,-1 1-150,0 1 21,-1 1-28,0 3-1,-1 0 1,-2 0 28,0 0-446,0 0 105,-3 3-313,2 3 214,-1 1 189,2 2 34,-1 3 82,2-2 42,1 3-52,1-3 31,1 4-49,3-1 5,0 1-5,6-2 1,1 2 108,5 0-125,0 0 142,1 2-154,0 0-14,-2-1 43,1 3-59,-3-1 81,-1 1 9,-1 0-9,-3-3-9,-2 1 126,-3-2-109,-1 0 100,-2-1-160,-3-1-14,-4-3-31,-2-1-2,-2-2 43,0-3-42,-1 1 55,1-3-57,1-4 28,1-1-11,0-8 17,2-2-13,3-7-133,1-2 19,2-1-99,2-4-138,3-1-66,2 0-84,3 1 11,5-2 144,0 3-9,2-1 105,-1 5-460,1-1-139,-1 1-268,0 2 83,-2 2 306,-1 3 169,1-2 44,-1 1-1,-1-3 1</inkml:trace>
  <inkml:trace contextRef="#ctx0" brushRef="#br2">95 1950 10018,'-16'-2'-795,"10"0"795,1 0 357,0 1-54,1 1 323,0-2-286,1 2-44,1-2-121,1 2 181,0 0-137,2 0 132,1 0-131,3-3-96,3 1 86,2-3-100,1 1-93,1-3-27,1 2-16,0 0 25,0-1 120,0 3-4,0-1 1,-2 3-196,1 1 39,-3 0-194,-1 0 185,-2 1-45,-1 1 132,-1 5-112,-2 2 22,0 3 80,-4 4 36,0 0 65,-2 0 60,-2-1-62,-3 1 4,0 0-4,-2-2-103,0 0 39,2-3-28,-1-1 45,1 1-17,2-4 35,1 0-26,2-2-39,1 0 22,2-1-40,0-3-69,1 1-59,2 0 2,2 0-10,4-2 105,3-2 8,2 2-15,1-4 19,2 3-116,0-3 80,0 2-85,1 1 120,-3 1 2,0 0-1,-3 0 1,-1 1 136,-3 3-102,-1 3 104,-1 2-136,-3 3 319,-2 2-72,-2 2 216,-4 0 7,-3-2-122,-4 3 100,-3-3-209,-1 2-113,-1 0-92,-3-2-19,3-2-230,-3 1 31,4-1-128,-2-2 98,3-3 205,-1 0 26,4-1 30,1-1 44,2-3-1201,2-1 293,4-1-858,0-1 379,3-1 596,2-5-58,3-4 484,3-4 0,4-3 0</inkml:trace>
  <inkml:trace contextRef="#ctx0" brushRef="#br2">397 3549 10813,'0'-21'189,"0"14"26,0 2 104,0-1-42,0 3-1,0 1-78,-1 4 57,-1 0-99,-1 6 16,-1 3-13,-1 6-101,-1-1 63,2 4-84,1 1 108,0-2 11,1 0-10,1 0-25,1 1 8,0-6-244,1 2 76,1-4-190,3 0-128,1-3 86,4-2-114,0-5 115,1 1-293,2-3 53,-1 0-186,1-1-76,1-3 278,-1-1-49,-1-4 274,-1-5 190,1-2-1,-1-3 1</inkml:trace>
  <inkml:trace contextRef="#ctx0" brushRef="#br2">533 3566 10813,'-14'-19'420,"7"10"-4,1 4 3,-1 0-1,2 3-31,1 0-96,1 2-22,0 6 23,1-1-30,1 11-127,1 3-31,-1 6 29,1 4-225,0 3 195,0 1-238,1 2 210,-1 4-307,1-4 194,0 4-270,0-2-541,0 1 228,0-3-472,-1 0 397,0-3 146,-1-4-27,0-5-1,-1 0 1</inkml:trace>
  <inkml:trace contextRef="#ctx0" brushRef="#br2">121 3616 10813,'-11'0'-469,"6"0"456,-1 0 36,2 0 121,0 0 15,0 0-68,0 0-21,1 0-64,0 0 37,1 0 43,0 0 606,1 0-542,2-2 519,2 2-592,4-4 38,0 3-2,3-5 26,1 1-18,-1 0-77,1 0-118,1 1-39,-1 1-53,0-1 64,0 4 79,0-2-15,-3 2 95,0 0-156,-1 0 109,-1 2-128,-1 0 221,-2 1-88,-1 4 83,0 0-98,-2 4 97,-1 1 20,-1 2 11,-3-2-6,-1 4-92,-2 0 30,0 2-21,-1-3-10,-1 1 6,2 0 2,0-2 18,1-2-73,1-1-37,1-2-4,2-4-66,0 0 56,2-1-8,1-3-10,3 1 94,-1 0-52,4-2 39,2 0 42,2 0-43,2-2 65,2 0-83,-1 1 28,1-1-5,-2 2 6,0 0-7,-1 0 25,0 3-19,-3 3 24,-1 2 87,-3 5 38,-1 4 0,-1 1-21,-3 1 49,-1 4-22,-4 0 138,-3 0-122,-3-1 156,-2 0-88,-1-1 157,-1-4-268,1-3 57,0-2-145,-1-3 96,2 0 18,0-4-37,0-1-19,3-2-802,0-2 94,1 0-470,1-2 431,3-3-354,1-4 267,2-2-420,1-1 468,1-2 235,2-2 133,2-1 117,3-3-1,3-1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8:04:46.664"/>
    </inkml:context>
    <inkml:brush xml:id="br0">
      <inkml:brushProperty name="width" value="0.075" units="cm"/>
      <inkml:brushProperty name="height" value="0.075" units="cm"/>
      <inkml:brushProperty name="color" value="#6D2DF2"/>
    </inkml:brush>
  </inkml:definitions>
  <inkml:trace contextRef="#ctx0" brushRef="#br0">1183 70 10813,'-10'0'862,"5"0"-676,1 0-21,-1 0 43,0 1-114,-1 2 39,0 4-146,-1 3 94,0 5-20,0 5 85,-1 2-4,1 7-46,0 0-30,2 5 2,1-3 13,2 4 17,1-3-45,1-1-61,1-3 158,3-3-28,2-6 109,4-3-99,3-5 184,3-3-30,1-4 171,4-4-79,-1-3-39,2-7-98,0-7-73,0-4-124,0-7-13,-2-3 19,-1-3-4,-3-1-32,-3-2 2,-2 2-66,-3-2 12,-4 4 21,-1 0-20,-4 4 40,-4 2-48,-4 5 22,-5 2-61,-2 7 33,-5 3 24,-1 6-37,-1 5 74,0 5-662,0 6 185,3 6-435,0 3 401,3 3-285,1 1 211,3-1-291,3-1 243,2-3 113,4-1 12,4-4 45,2-3 0,3-1 0</inkml:trace>
  <inkml:trace contextRef="#ctx0" brushRef="#br0" timeOffset="1">870 114 10813,'-3'-16'82,"2"10"173,-3-1 99,0 1-65,-2 0-39,0 0-35,-2 0 47,-1 2 1,-3 1-1,0 2 29,-2 0-22,-1 2-300,0 1 38,0 4-213,1 2-101,0 5 180,1 1-160,1 2 145,2 2-70,1 1 9,2 2-103,2-1 69,1 1 107,3-2-17,0 1 125,1-3-69,1-1 44,2-3-99,2-3 75,2-2 271,3-3-17,0-3 215,2-1-54,1-2-109,0-3 91,1-4-122,0-2 80,-1-3-127,-1-2 56,-1 0-70,-2-1-31,-1 0 42,-2 0-30,0 1 27,-1 3-18,-1 2 37,-1 2-30,-2 3-205,1 2-67,-1 1-178,0 3 17,0 4 177,0 5 7,1 5 66,0 4 24,0 5-42,1 1-52,2 3-17,0 2-26,1 2 33,0 1-47,1 3-25,-1 0-27,0-1 40,-1-1 7,-1-3-13,0-3-25,0-4-153,-1-3 100,0-6-145,-1-3 110,1-4-264,-1-2 269,1-3-216,1-6 296,1-3 0,1-6 0</inkml:trace>
  <inkml:trace contextRef="#ctx0" brushRef="#br0" timeOffset="2">372 179 10517,'-3'-5'820,"2"4"-486,1 2 23,-1 2-164,1 4 21,-1 5-70,1 6 54,0 5-62,2 5-46,0 4-24,3 2 12,2 3 8,1-2-67,2 3 17,-1-5-165,2 4-282,-2-6 97,2 3-230,-3-7 220,0 1 204,-1-5-47,0-4 173,-2-4-192,-1-4-467,0-3 222,-1-3-384,0-4 479,0-3-1,1-2 1</inkml:trace>
  <inkml:trace contextRef="#ctx0" brushRef="#br0" timeOffset="3">465 527 11747,'3'-16'1277,"1"8"-986,2 0-14,3 0 16,3 0-23,2 1-8,2 0 0,0 2 29,2 0-22,0 2-291,1 1 15,-1 1-195,-2 1-79,0 1 191,-2 2-160,-2 3 165,-1 2-19,-4 5-9,-1 1 9,-2 4 65,-2 2 127,-4 3-9,-1 1 22,-6 1-65,-2 0-20,-4 0 22,0-2 22,-1-2-151,-1-1 136,1-4-135,0-2-352,1-3 100,2-4-340,1-2 261,2-2-580,2-5 434,2-3-531,2-7 605,1-5-1,1-5 1</inkml:trace>
  <inkml:trace contextRef="#ctx0" brushRef="#br0" timeOffset="4">170 569 10747,'-1'-9'647,"1"3"-385,0 0 29,0-2-21,0 1-199,0-1 17,0 1-196,0 0 63,0 1 10,0 1 68,0 0 44,0 0 5,0 2-26,-1 0-9,0 1-31,-1 0-28,-2 1-90,-1 0 35,-2 1 7,-2 1 147,-1 0-26,-2 3 20,1 2-227,-2 3 53,1 2-217,0 1 128,1 2-32,0 1 118,1 3-20,0 1 110,2 1-43,1 0 34,2 0-44,1-1 124,2-1-90,1-1 96,1-1 10,2-1 29,1-3 13,3-2-28,1-3-86,3-1-12,1-3 36,1-1 299,0-3-28,1-1 182,0-4-113,1-4-143,-2-4 4,1-4-83,-2-2 28,0-2-132,-3 0 16,0-1-42,-3 2-102,-1-1 57,-1 3-2,-1-1 5,-1 5 28,-1 1-65,0 3 8,0 3-89,0 2 60,0 3-28,0 1-202,0 0 122,0 5-177,0 1 162,0 6-75,0 2 155,2 3-89,1 1 39,3 0-53,0 1 4,2 0-17,0 0-122,1-1 21,0-1-165,2-1 100,-1-2-19,1-1 150,-1-3 17,2-1 148,-1-3 0,2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6-05T18:10:07.469"/>
    </inkml:context>
    <inkml:brush xml:id="br0">
      <inkml:brushProperty name="width" value="0.05" units="cm"/>
      <inkml:brushProperty name="height" value="0.05" units="cm"/>
    </inkml:brush>
    <inkml:context xml:id="ctx1">
      <inkml:inkSource xml:id="inkSrc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8-06-05T18:10:07.469"/>
    </inkml:context>
    <inkml:brush xml:id="br1">
      <inkml:brushProperty name="width" value="0.075" units="cm"/>
      <inkml:brushProperty name="height" value="0.075" units="cm"/>
    </inkml:brush>
    <inkml:brush xml:id="br2">
      <inkml:brushProperty name="width" value="0.0375" units="cm"/>
      <inkml:brushProperty name="height" value="0.0375" units="cm"/>
      <inkml:brushProperty name="color" value="#333333"/>
    </inkml:brush>
    <inkml:brush xml:id="br3">
      <inkml:brushProperty name="width" value="0.0375" units="cm"/>
      <inkml:brushProperty name="height" value="0.0375" units="cm"/>
      <inkml:brushProperty name="color" value="#FFC114"/>
    </inkml:brush>
  </inkml:definitions>
  <inkml:trace contextRef="#ctx0" brushRef="#br0">5292 2144,'-12'40,"-24"-1,-27-1,-24-2,-18-2,-21-3,-18-4,-21-4,-9-3,-12-6,-3-4,-12-5,0-5,6-5,-1-5,13-4,9-6,12-3,18-4,15-4,24-3,21-2,21-2,24-1,27-1,24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5389 3247,'-12'40,"-24"-1,-27-1,-24-2,-18-2,-21-3,-18-4,-21-4,-9-3,-12-6,-3-4,-12-5,0-5,6-5,-1-5,13-4,9-6,12-3,18-4,15-4,24-3,21-2,21-2,24-1,27-1,24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5348 4159,'-12'40,"-24"-1,-27-1,-24-2,-18-2,-21-3,-18-4,-21-4,-9-3,-12-6,-3-4,-12-5,0-5,6-5,-1-5,13-4,9-6,12-3,18-4,15-4,24-3,21-2,21-2,24-1,27-1,24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5315 5092,'-12'40,"-24"-1,-27-1,-24-2,-18-2,-21-3,-18-4,-21-4,-9-3,-12-6,-3-4,-12-5,0-5,6-5,-1-5,13-4,9-6,12-3,18-4,15-4,24-3,21-2,21-2,24-1,27-1,24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5302 6018,'-12'40,"-24"-1,-27-1,-24-2,-18-2,-21-3,-18-4,-21-4,-9-3,-12-6,-3-4,-12-5,0-5,6-5,-1-5,13-4,9-6,12-3,18-4,15-4,24-3,21-2,21-2,24-1,27-1,24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5261 6930,'-12'40,"-24"-1,-27-1,-24-2,-18-2,-21-3,-18-4,-21-4,-9-3,-12-6,-3-4,-12-5,0-5,6-5,-1-5,13-4,9-6,12-3,18-4,15-4,24-3,21-2,21-2,24-1,27-1,24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5229 7862,'-12'40,"-24"-1,-27-1,-24-2,-18-2,-21-3,-18-4,-21-4,-9-3,-12-6,-3-4,-12-5,0-5,6-5,-1-5,13-4,9-6,12-3,18-4,15-4,24-3,21-2,21-2,24-1,27-1,24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1" brushRef="#br1">5544 7906 8857,'0'-5'-662,"0"3"1275,0 1-320,1 0 442,1 1-501,2-1-73,1 1-15,4-1-132,2 1 83,1 0-88,3 0-19,1 0 93,1-1-96,1 1 124,-2-1-2,2 1 0,-2 0-37,0-1 23,-1 1-357,-2 0 97,0 0-233,-3 0 43,0 0 28,-2 0-125,0 0 0,0 0 1</inkml:trace>
  <inkml:trace contextRef="#ctx1" brushRef="#br1">5614 7717 8191,'4'1'1543,"-3"0"-736,-1 1-738,0 1-85,0 2 84,1 2-34,0 2 25,1 0-36,1 2 43,0 0-23,1 2 31,0 0 3,0 0-9,2 1 26,-2 0-21,1 0-316,-1 0 56,1 0-220,-1-1 170,0 0 117,0-1 38,-2 1-7,0-1-241,0 0-12,-1-2-77,0-2 150,-1 0 150,0-1 0,-1 0 0</inkml:trace>
  <inkml:trace contextRef="#ctx1" brushRef="#br1">5982 7734 10813,'18'-6'-1821,"-9"1"1348,0-1 290,1-1 38,1 0 920,1-1-106,2-1 507,1 1-432,2 0-423,0 0-134,2 0-83,-1 2-527,0 0 232,-1 1-366,-2 1 280,-2 0-313,-1 2 260,-3 0-350,-2-1 371,-1 0-1,-1 0 1</inkml:trace>
  <inkml:trace contextRef="#ctx1" brushRef="#br1">5993 7739 8512,'2'-4'1338,"-1"3"-671,-1 0-358,0 0 689,0 0-693,0 0 384,1 1-579,0 0-51,1 0 16,-1 2-134,0 1 182,0 4-122,0 2 132,0 4-119,0 2 88,0 3-75,-1 2 36,0 2 45,0 1-51,-1 0 57,1-1-257,-2 1 61,1-2-234,-1-1 228,2-2-280,-1-1 163,1-2-190,0-3-41,0-1 152,0-3-137,0-1-32,1-3-17,1-3-161,3-2 0,1-1 0</inkml:trace>
  <inkml:trace contextRef="#ctx1" brushRef="#br1">6024 7902 10909,'6'-6'1608,"-2"4"-1223,1-2-230,1 0-17,3 0-202,1 0 227,1 0-3,3-1 102,-1 0 1,2 1-1213,-1-1 393,1 0-1036,-1-1 697,2 0 0,0-2 0</inkml:trace>
  <inkml:trace contextRef="#ctx1" brushRef="#br1">6293 7923 10813,'6'-9'-1645,"-4"6"1936,-1 0 504,-1 2 263,0-1-554,0 2 111,-2-1-526,0 1-197,-2 1-89,1 2 75,-2 3-165,0 0 267,0 4 35,-1 0 143,1 2 17,0 1-407,0 0 85,1 1-311,1 0 186,0-1 79,2 0 65,1-1 8,0-2 76,1-1 58,1-1-35,2-2 63,1-1 48,1-2-84,1-1 94,1-1-105,1-1 73,-1-1-41,2-1 52,-2-4-61,2-1-11,-1-3 29,0 0-22,-1-2 58,1 1-42,-2-1 36,-1 2 21,0 1-41,-2 1 43,-1 1-54,0 2 0,-1 1 4,-1 2-106,0 0 78,-1 4-83,1 0 105,-2 6-6,1-1 2,0 3-147,0-1 100,-1 0-126,2 0 143,0 0 64,2-2 30,2 0-8,2-2 146,1-1-115,2-1 149,1-1-134,1-2 86,1 0-19,1-2 0,0-3 27,0-3-128,0-3 45,-1-1-40,0-3-43,-1 0 46,-2-1-35,0 0 59,-4 0-115,0 1-39,-2 0-21,-2 0-57,-1 2 52,0 1 13,-3 2-25,0 2-83,-3 1 12,-1 1-153,-2 3-230,0 0 112,-1 2-187,1 0 210,-1 1-58,1 3 60,0 1-79,2 2 101,1 2-54,2 1 89,1 0 62,0-1 140,2 1 121,0 0 0,0 1 0</inkml:trace>
  <inkml:trace contextRef="#ctx1" brushRef="#br1">6797 7591 10813,'6'3'187,"-4"-2"279,-2-1-144,1 1 230,0 1-375,-1 2 62,1 2-37,0 2-97,0 2-17,1 2-44,1 3 37,0 1 31,1 2-6,1 1-80,1 1 71,0 0 43,1 0 40,0 1-67,0-1-128,-1 0-45,0-1-94,-1 0-86,0-2 74,-1-1-139,-1 0 207,0-2 19,-1-2 110,0-1-30,0-2 33,-1-2-250,0-1 64,-1-2-189,1 0 182,-1-2 11,0 0-98,0-1 142,-1-2-159,0 0 354,-1-5-110,-1 0 113,0-2 4,-2 0 41,1-1 23,-1-1-39,0 1 37,0-1-117,0 2 149,0 1-165,0 0 162,0 1-116,0 1 157,0 2-283,-1 1 144,0 1-143,-1 1 144,0 1 15,-3 3-16,0 4 11,-1 3 48,-1 4 18,0 0-3,0 3-15,3-1-43,1 0-21,3 0 40,2-1-39,1-1 31,1-1-22,3 0 80,1-3-360,4 0 111,1-2-321,4-1 257,1-3-451,3-1 192,2-2-299,-1-1-480,3-3 385,-1-2-398,0-6 588,-1-1 347,-1-4 138,-1-2 115,-2 0 0,-1 0 0</inkml:trace>
  <inkml:trace contextRef="#ctx1" brushRef="#br2">7442 7786 10813,'-3'9'-2477,"1"-6"2332,-1 1 145,0-2 361,0 1-53,0-1 325,1 0-290,0-1 128,1-1 728,-1 1-701,2-1 679,-1 1-1318,1 1 176,0 2-239,0 0 282,1 3 10,1 0 150,1 3-71,1 0 31,0 1-863,1 0 214,-1 1-605,0-1 35,-1 0 501,0-3-265,0 2 468,0-3 0,0 1 0</inkml:trace>
  <inkml:trace contextRef="#ctx1" brushRef="#br1">3295 691 10813,'13'-3'-2266,"-5"0"2087,-3 0 35,1-1 144,-2 0 53,0 0-36,-1 0 41,0-1-50,-1 1 134,-1-1 35,-1 0 11,0 0-29,0 0-122,0-1 4,0 1-3,0-1 237,0 1-51,-1 0 236,-1 1-152,-1 0-25,0-1-87,-2 1-17,0-1-41,0 0 64,-2 0-49,0 0-39,0 0-78,-1 1 10,-1 0 0,-1 1-56,0 1 102,-1 1-107,-1 0 132,0 1-55,-1 0 30,-1 0-53,1 1-1,-2 3 34,0 2-48,0 2 61,-1 3 21,2 2-21,-2 2 26,1 2-78,0 2 32,2 3-31,1 1 40,2 2-54,3 1 39,3 0-33,2 1 45,3 0 90,3-1-70,5-1 64,4-2 3,4-3-53,3-3 58,3-3-78,1-2-76,1-4 53,1-3-48,-1-1-7,-1-3-24,-2-2-1,-3-2 18,-2-4-96,-3-3 37,-2-4-150,-2-2 135,-3-2-99,-3-3 135,-2 1-81,-1-3 77,-2 1 26,-1-2-74,-4 1 53,0-1-14,-2 1 22,-1 3 9,2 2 151,0 3-41,2 4 158,1 3-148,2 3-29,0 1-62,1 6 14,1 2 114,1 9-57,1 1 65,2 6-32,3 1-50,2 3 59,3 3-66,2 1-90,2 2 64,3 1-69,1 0 97,2 1-573,3-2 130,1-1-393,2-2-239,-1-4 276,0-2-233,-2-5 351,-2-3 229,-3-4-1,1-1 1</inkml:trace>
  <inkml:trace contextRef="#ctx1" brushRef="#br1">3888 757 10813,'8'-10'-1189,"-5"4"1241,0-2 130,1 1 216,-1-1-25,1 0 91,-1 0-121,1 0-228,-1 2-8,-1 0-32,0 0 47,0 2 22,-1 0 46,0 0-54,-1 1 86,1 0-17,-1 0 22,-1 0-25,0 1-143,-2 0-39,-2 1-14,-1 0 28,-3 1 32,-3 1 62,-1 1-79,-4 5 165,-3 1-44,0 4 38,-4 3-58,1 0 14,-2 3-24,3 1 23,0 1-87,3 1 38,2 2-35,3 0 53,2 1-134,4 0 99,4 1-89,2-2 130,4-1-127,3-3-46,6-1-14,5-4-105,6-3 102,5-3-52,3-3 54,4-1-401,1-3 129,2-2-344,0-2-187,-1-4 219,-2-2-238,-1-3 296,-4-2 138,0-2-11,-5 1 76,0-3-102,-4 1 176,-1-1 46,-3 1 144,-1-1 109,-1 0 0,-1-1 0</inkml:trace>
  <inkml:trace contextRef="#ctx1" brushRef="#br1">1788 61 8199,'-1'-17'1277,"0"10"-946,0 0-24,0 2-159,-1-1 0,1 1 124,-1 1-177,1 0 170,0 2-182,0 0 2,1 1 65,-1 0-54,-1 1-99,-1 0 51,-2 2-188,-1 1 97,-2 3 29,-1 2 55,-1 1-7,-1 2 42,-1 2-57,0 0 37,-1 4 77,1 0-47,-1 2 61,0 1-81,1 2 6,0 1-7,0 1 31,2 2 50,0-1-102,1 1 88,2-1-112,1 0-77,1-3 106,0-1-106,1-4 123,1-2 11,0-1-20,-1-3 9,2-1-118,-1-2-27,1-1-127,0-2 104,1 0-78,0-1 91,1-2-25,0 1-14,0-2 222,0 0-123,-1 0 122,1 1-15,-2-1-81,0 1 92,0 0-97,0 1 24,0-1-1,0 1 12,-1 0-31,1 0 9,0-1-2,0 0 16,1-1-60,0 1 45,0-1-67,0 0 57,0 0-5,0 0-109,1-1 10,-1 1-27,1 0 59,0 0 56,-1 0 12,1 0-25,0 0 25,0 0-22,0 0 26,0 0-11,0 0 0,0 0 36,0 0-21,0 0 39,0 0-35,0 1 11,0-1-18,0 0 77,0 1-55,0 0 60,0 0-63,0 1-7,0-1 15,0 1-14,0-1 5,0 1-4,0-2 5,0 2-1,0-2 33,0 2-25,0-2 27,0 1-32,-1-1 6,0 1-5,0-1 28,0 1 215,1-1-220,-1-2 203,2-1-279,1-5 69,1 2-59,1-3 41,1 2-46,0-1 19,0 1 24,0-1-31,1 1 34,0 0-26,1 0 17,-1 1-23,3 0 22,-1 0-11,2-1 8,0 1-4,3 0 95,0-1-62,2 0 65,2 1-81,1 0 110,2 0-74,0 2 81,3 1 14,1 0-88,0 2 104,3 0-112,0 2 64,1 1-37,2 3 36,1 2-38,1 2-96,0 3 76,1 2-74,-1 3 23,0 3 44,-2 4-51,0 5 70,-4 3-160,-2 4 114,-4 0-136,-3 2 78,-4 0 33,-4 1-41,-3 0 43,-2-1 172,-4 0-53,-3-5 150,-3 1-151,-6-5 242,-3-1-125,-4-2 231,-4-1-211,-4-1-46,-2-2-83,-5 0-9,-3-2 20,-4 0-30,-2-2 6,-3-1-107,-4-2 27,-1-2-55,-4-1 56,-1-2-61,-1-1 34,-1 0-66,2-1 52,0-1-118,1 0 2,2-1-100,3-2-334,3-1 137,3-2-223,4 0 211,4-3-6,4-1 58,4-3-59,5-1 88,3-3-26,4 0 55,4-1-138,4-1-112,4 1-27,4-1-105,3 2 340,5-1 51,6 0 203,3-2 0,3 0 1</inkml:trace>
  <inkml:trace contextRef="#ctx1" brushRef="#br1">2415 754 10813,'-20'5'-2449,"9"-4"2305,0-1 144,1 0 765,2 0-133,1-1 523,1-1-579,2 1-164,1-1-200,2 1 50,0-1-139,3 1-33,1-2 7,4 0 13,3-2 107,3 0-7,6-3-25,2 0-82,6-2-5,3 1-49,3-2 53,3 2-101,3 0-21,1 1-30,4 0 60,-1 0-168,1 1 86,-4 1-287,-1 1-113,-3 0 85,-4 1-108,-5 2 188,-5 0-278,-7 2 87,-4-1-217,-5 2 292,-4 0 134,-4 2 86,-4 2 0,-4 2 1</inkml:trace>
  <inkml:trace contextRef="#ctx1" brushRef="#br1">2494 157 9502,'-1'-15'-189,"1"9"1127,-1 1-276,1 1-318,-1 0-76,1 2-102,0-1-160,0 1 309,0 1-442,0 2 268,0 3-320,1 3 233,0 4 8,2 5 137,0 3-69,0 3 31,2 6-162,1 1 98,1 7 27,2 3 9,0 6 103,2 0-123,0 6-206,1-2 48,1 5-185,-1-2 219,0 2-109,-1-3 76,-1-3-52,-2-4-251,-1-5 137,-3-3-170,1-6 60,-3-4 59,-1-5-109,0-4 134,-1-4-269,0-4 205,0-3-260,0-3 284,0-4 14,-1-5 163,0-6-1,-1-4 1</inkml:trace>
  <inkml:trace contextRef="#ctx1" brushRef="#br1">4390 206 10813,'0'-14'-321,"0"10"490,0 0 48,0 3 52,0-1-5,-1 3 6,1 1-117,-2 5 72,0 4-58,0 4 79,1 4-52,1 2 21,-1 3-54,2 2 177,0 6 53,2 3-15,3 4-31,1 4-128,1-1 0,0 4 10,0-2-236,-1 1 41,0-1-224,-1-4 241,0 0-256,-1-4 193,0-3-185,0-6 135,0-4-65,-1-5 36,0-4-172,-1-4 305,-1-4-27,-1-2 64,0-6-101,0-2-186,-1-8 66,0 0-66,-1-5 163,1 1-49,-2 0 72,0-1 37,-1 0-22,1 1 76,-1 0-86,1 2 46,-1 0-63,1 2-6,-1-1 61,-1 2-58,1-1 54,-1 1-69,0 1 5,-2-1 10,1 1-1,0 0 33,-1-1 1,2 1-4,0-1 7,0 1 63,2-1-53,0 1 52,1-1-72,1-1 90,1 1-65,1 0 71,2 1 23,3-1 37,4 0 15,1 0-27,4 0 55,-1 0 29,4 0 35,0 1 86,2 0-201,2 2 81,0 1-90,1 1-191,0 3 62,0 0-157,-1 3 166,-1-1 26,-1 3 71,-2 0-2,-1 3-374,-4 1 81,-1 3-272,-3 0 185,-2-1 213,-4 2-31,-1 0 95,-1 1 226,-4 0-98,-2 0 272,-5 0-253,-3 0 125,-6 2-139,-3 0 146,-3 1-99,-3 0 7,-1 2-60,0-1 8,-2 1-21,4 0-20,0 1 2,4 0-29,2-1-26,5-1 13,3 0-21,4-1 38,3 1-37,6-1-4,4 0-15,8 0 10,6 0 25,10-1 10,6-1-50,7 0-146,5-2-5,5-1-77,3-3 105,0 1 47,1-3 18,-5 1 22,-3-1-497,-5-1-5,-3-1-367,-4 0 46,-4 0 222,-4 0-51,-5 0 255,-4-1-214,-3 1 191,-4-1-245,-3 1 268,-2 1-140,-2 1 204,-1 1 50,0 0 134,1 2 177,1 1 0,2 0 0</inkml:trace>
  <inkml:trace contextRef="#ctx1" brushRef="#br2">19 1782 9725,'0'14'-55,"0"-5"-27,0 0-4,1 2 25,1-1-112,0 2 51,0-1-203,2 1 115,0 1 0,1-1 0</inkml:trace>
  <inkml:trace contextRef="#ctx1" brushRef="#br2">21 1713 10813,'-9'-32'-13,"7"19"-255,1 2-294,0 4 326,1 2-24,0 3 206,1 1-61,1 2 0,3 2-13,2 4-21,2 1-18,4 3-18,0-1 0,2 1 0</inkml:trace>
  <inkml:trace contextRef="#ctx1" brushRef="#br2">696 1626 10813,'5'-4'-67,"-4"-1"25,-1 1 186,1 1 54,1 2 71,1 0 23,1 1-702,1 0 125,1 2-450,1 1 90,1 1 354,2 1-171,1 1 266,3-1 0,2 1 0</inkml:trace>
  <inkml:trace contextRef="#ctx1" brushRef="#br2">1196 1569 10813,'12'-1'-359,"-5"0"112,2 0-313,2 0 200,4 0-5,3 1-1,3 0 1</inkml:trace>
  <inkml:trace contextRef="#ctx1" brushRef="#br2">2008 1505 10813,'13'-6'68,"-6"4"-247,2 0 139,2 1-231,3 1-194,3 1 175,0 0-264,5 2 257,0 2 0,4 2 0</inkml:trace>
  <inkml:trace contextRef="#ctx1" brushRef="#br2">2629 1453 10813,'10'-1'-150,"-6"-1"295,0-1 146,0-1-21,1 1 21,2 1-482,-1 1 81,3 1-308,1 2-173,3 1 262,1 4-325,3 1 262,2 3 0,1 1 0</inkml:trace>
  <inkml:trace contextRef="#ctx1" brushRef="#br2">3255 1447 10813,'25'-4'-837,"-13"-1"678,0 0 29,1-2 122,1 1-1,0-1 305,0 2-96,1 0 172,2 1-195,-1 1-80,2 2-7,0 0 8,1 2-372,-1 1-89,4 3-361,0 1 0,2 3 0</inkml:trace>
  <inkml:trace contextRef="#ctx1" brushRef="#br2">4056 1357 10813,'18'-10'0,"-11"3"155,-1-1-41,0 1 111,0 0-85,0 3-418,0 0 67,1 2-268,0 1 187,3 3 167,1 2-166,2 3 36,3 2-187,1 1 0,3 2 1</inkml:trace>
  <inkml:trace contextRef="#ctx1" brushRef="#br2">4667 1305 10813,'25'-5'0,"-14"0"0,-1 0 0,0-2 0,-2 1-44,0 1 131,-1 0-8,-2 2-214,1 0 55,0 1-239,1 2 165,-1 0-231,3 0 95,0 2-188,2 1 192,3 2 80,2 0 0,2 1 1</inkml:trace>
  <inkml:trace contextRef="#ctx1" brushRef="#br2">5393 1249 10813,'38'0'127,"-19"-2"21,-1-1 154,1 0-255,-1 0 76,-1 1-224,-3 1 217,-1 1-690,-1 0 244,-1 1-517,0 2 347,1 2 122,0 0 0,1 1 1</inkml:trace>
  <inkml:trace contextRef="#ctx1" brushRef="#br2">6078 1215 10813,'11'1'-371,"-8"-1"-202,-1 0 174,-1 0-344,0 1 411,0-1 128,2 2 204,0 1 0,3 1 0</inkml:trace>
  <inkml:trace contextRef="#ctx1" brushRef="#br2">6475 1227 12076,'18'3'793,"-6"-2"-531,3-2-622,1 0 143,2-1-421,1-1 329,0-1-205,1 0 132,-2 0-243,1 2 220,-3 0 34,0 1-2,-2 0 0,-1 0 0</inkml:trace>
  <inkml:trace contextRef="#ctx1" brushRef="#br2">6386 1212 10813,'16'3'-118,"-12"-2"297,-1-1 90,-2 0 23,0 1-303,-1-1-263,1 2-320,-1 0-194,0 2-1,0 0 1</inkml:trace>
  <inkml:trace contextRef="#ctx1" brushRef="#br2">6802 1336 10813,'-12'4'-594,"8"-3"1090,-1-1-35,3 1 96,-1-1-250,1 0-774,1 0 242,2-1-327,1 0 453,3 0 27,0 0-183,1 0-72,2 0-290,-1-1-1,2-1 1</inkml:trace>
  <inkml:trace contextRef="#ctx1" brushRef="#br2">64 2621 10813,'-8'14'-539,"5"-5"129,-1 2 203,1 0 23,2 3-8,-1 0 56,2 2-177,0 0 225,0 0-167,0 1 156,1-1-1,1 1 1</inkml:trace>
  <inkml:trace contextRef="#ctx1" brushRef="#br2">22 2150 10813,'0'20'-2166,"0"-10"1934,0 2 89,1 0 62,2 1 81,2 1 0,2 1 0</inkml:trace>
  <inkml:trace contextRef="#ctx1" brushRef="#br2">43 2381 10813,'0'32'-1785,"0"-17"1592,0 1 11,0-1 94,0-1-111,0 1 177,0 0-104,1 1 117,2 0 0,0 1 0</inkml:trace>
  <inkml:trace contextRef="#ctx1" brushRef="#br3">761 2179 10093,'0'-8'355,"0"6"-355,0 0-60,1 1-115,0 0 27,0 0 69,0 0-9,0 0 68,0 0 11,-1-1 76,1 0 0,-1 0-86,0-1 274,-1 1-118,0-1 269,-2 1-204,-2-1-30,-1 1-69,-3 1-24,0 0-54,-1 0-45,-1 1 25,-1 0 11,-1 2-54,0 2 13,-1 2-146,1 3 148,0 1-21,-1 2 103,3 1-89,0 1-109,1 0-30,2 1-104,1 0 107,2 2 81,2-1 17,0-1 67,2 0 20,2-2-38,2-1 53,2-2-63,3 0 36,3-4-24,0 0 35,2-3-35,0-1 102,1-1 16,0-2 16,0-2 87,0-1-153,-1-3 76,-1-1-91,-2-2 82,-1 0 48,-2-1 2,-2 0 130,-1 0-182,-1 0 98,-2 0-133,1 0 23,-2 1 4,0 1 9,0 2 13,0 0-205,0 3 54,0 1-523,0 1 257,2 3-144,-1 2 195,2 3 116,1 3-53,1 2-96,1 3 9,0 0 24,1 2-10,2 0 135,0 1-45,1-1-33,0-1-28,1 0-38,1-1-1,1 1 1</inkml:trace>
  <inkml:trace contextRef="#ctx1" brushRef="#br3">995 2206 10555,'0'-11'860,"0"6"-598,1 1 0,1 0-400,1 1 92,0 0-281,3 0-25,0 0 159,3 1-125,0-1 165,2 0 31,0 1-15,1-2 60,2 1 113,0-1 125,1 1-24,0-1-49,1 1-100,-1-1-14,0 3 7,0-1 9,-1 2 157,-1-1 3,-1 3 151,-3 0-82,0 3-45,-3 2-49,-1 2-8,-2 2 23,-1 2-15,-4 1 21,-1 1-51,-6 0 2,-1 0-22,-5-1-14,-1 0-133,-1 0-40,-1-2 19,1 0 31,-1-2 132,3-1 4,0 0-3,1 0-802,2-2 299,1 0-678,0-1 505,1-1 0,0-1 0</inkml:trace>
  <inkml:trace contextRef="#ctx1" brushRef="#br3">992 1996 10813,'0'-14'-997,"0"9"1782,0 2-185,0 2-212,0 2-1,0 2-125,0 3 0,0 5-527,0 3 116,0 3-362,0 2 166,0 1 178,1-1-81,1 3 204,0-2 34,1 3 97,-1-2-142,0 2-135,0-1-89,-1 0-69,0-1 169,0 0 10,-1-2 112,1-2-53,-1-1 55,0-3-139,0-2 16,1-2-103,0-1 0,0-1 0</inkml:trace>
  <inkml:trace contextRef="#ctx1" brushRef="#br3">1439 2168 8880,'0'-12'2430,"0"6"-2121,-1 1-86,1 1-104,0-1-339,-1 1 206,0 0-229,0 1 196,-1 1 139,1 0 35,-1 1 57,-2 0 0,-1 0-470,-1 0 97,-1 0-318,0 1 184,-2 0 117,0 1-45,0 0 59,-1 2 142,1 2-35,-1 2 120,1 1 48,0 2-92,1 0 114,0 2-143,2 0 35,1 2-21,0 0 59,3 1-43,0-1 69,2-1-57,0-1 37,1-1 94,3-2-87,1-1 94,2-2-118,1-2 104,0-1 38,1-2 0,0 0 33,0-2-141,0-1 51,0-2-46,0-1 20,-1-1-11,-1-2 38,-1 2-33,0-1 16,-2 1-6,0-1-12,0 2-63,-2 0 46,1 2-68,-2 0 82,1 2-212,0 1 48,1 0-197,-1 0 110,2 1-21,-1 2 105,1 4-10,-1 1 96,2 2-52,0 2 37,1 1-95,0 1-326,1 0 6,2 2-191,0-3 255,1 1 126,1-1 68,2 0 0,1 0 1</inkml:trace>
  <inkml:trace contextRef="#ctx1" brushRef="#br3">1704 1914 10813,'-11'-17'493,"7"10"-103,1 2-24,1 1-311,0 2 81,-1 1-202,-1 2 105,-1 1-35,-1 5 104,-1 3 31,-1 4-230,0 3 56,0 0-237,1 3-18,1-2 151,1 3-152,1-2 242,0 0 22,2-2 0,1 0-40,1-3-169,2-1-30,2-2-66,2-2 120,3-2-230,3-1 196,2-3-231,1 0 233,3-2 19,1-2 119,2-1 0,1-4 0</inkml:trace>
  <inkml:trace contextRef="#ctx1" brushRef="#br3">1857 1967 10813,'-19'-23'245,"11"11"62,0 1 117,2 1-4,1 2-150,1 1 21,1 2-29,0 1-172,2 1 9,0 5-114,1 2-180,1 8 127,2 1-210,2 7 285,2 2-176,1 4 174,1-1-189,0 4-21,-1-2 60,0 1-94,-2-1 84,-1 1-11,-1 0 66,-2 0-44,-1 0-203,-1-2-121,-2 0-253,-3-2-1,-2-1 1</inkml:trace>
  <inkml:trace contextRef="#ctx1" brushRef="#br2">3423 2032 10813,'-10'-2'-1749,"4"0"1961,0 0 510,1-2-283,-1 1 103,3 0-245,-1 1 104,2 0-332,0 0 48,2 0-168,-1 0 221,1-1 3,1 1 119,2-1-30,0-1 0,3 1-271,0-1 78,3 0-257,-1 0 16,1 0 41,0 0-101,2 0 119,-1 1 12,1 0 68,0 0 34,1 2-38,1 0 74,0 1-64,0 0 85,1 1-4,-1 1 3,1 3-6,-3 2-117,0 4-7,-2 1-24,-2 3 39,-2 2 51,-3 2 22,-1 0-38,-3 3 36,-3-1-55,-3 1 40,-2-1-45,-4 0 54,-1-2-15,-2 0 13,-1-3-10,0-1 2,-1-1-1,1-4 1,0-1 104,1-4 34,1-1 11,2-2-23,1-1-87,2-1-10,1-1 21,3-2-14,1-2-118,4-2-47,0-2-3,3 1-39,2-1 163,4 0-49,3 1 39,2 1 12,2-1-51,1 3 36,1 1 109,1 1 48,0 2 138,2 0-129,-2 1-10,3 2-117,-3 0 38,1 3-27,-1 1-209,0 2 29,-3 1-198,1 0-183,-2-1 107,0 1-156,-2-1 145,-1-1 107,-1-1-49,-1 0 24,1 0 0,-1-1 0</inkml:trace>
  <inkml:trace contextRef="#ctx1" brushRef="#br2">3971 2023 8562,'4'0'-322,"-3"0"322,-1-1 270,0-2-53,0 0 240,0 0-236,0-1-35,0 1-117,0-1-6,0 0-1,-2 1 399,1-1-66,-1 0 280,0 0-195,0 1-145,-1 0-44,0 0-23,0 0-175,-2 1-7,-1 1-33,-1 0-191,0 1 186,-4 0-212,1 2 226,-2 1-47,0 3 149,-1 1-129,1 2 80,-1 1-264,2-1 111,1 1-226,1 0 208,2 0-34,2 1 128,1-2-33,2 1 105,1-1-78,1 0 80,2 0-82,2-1-1,2-1 17,3 0-7,2 0 120,2 0-87,0 0 99,2 0-116,1 1-71,-1 1-31,2 0-6,-1 0-192,0 1 118,-1 2-192,-1 0 184,-1 1-107,-3-1 39,-1 0 4,-3 1 94,-2-1 158,-2-1-27,-1-1-21,-2 0-125,0-2 24,-3 0-48,-1-4 45,-2 0 330,0-2-51,-1 0 267,0-3-20,0-1-122,2-4 105,0-4-123,1-3-193,1-4-53,2-2-51,1-1-247,0-2 167,2 0-238,0-1 209,3 2 41,1 1 36,1 2 56,1 2-158,0 3-26,1 1-6,-2 2-10,1 2-32,-2 1 119,0 1-130,-1 1 150,-1 1-249,0 1 71,-1-1-215,1 2-123,-2-2 221,1 1-165,0-2 289,1 0 0,2-2 1</inkml:trace>
  <inkml:trace contextRef="#ctx1" brushRef="#br2">78 3108 10813,'-1'24'-1939,"-1"-11"1662,1 2 107,0 0 33,0 2 107,1 1 7,0 1 0,0 2 0</inkml:trace>
  <inkml:trace contextRef="#ctx1" brushRef="#br2">86 3452 10813,'-7'33'-490,"3"-15"122,0 0-305,2-1 231,1 1 242,0-1-11,2 1 132,-1 0-1,1 2 1</inkml:trace>
  <inkml:trace contextRef="#ctx1" brushRef="#br3">865 3233 10813,'0'14'-2283,"0"-7"2101,0 1 38,0-1 144,0-1 0,0 0 0,1-1 0,0 1-2,1-1 0,3 0-1,0-1 0,2 2 0</inkml:trace>
  <inkml:trace contextRef="#ctx1" brushRef="#br3">884 3229 8204,'3'5'383,"-1"-3"-323,-3-1 98,1-1-120,-3 0-17,2 0 29,-1 1-86,0-1 67,1 1 77,0 0 187,0-1 23,1 0-23,-1-2-164,1-2-51,0 1 37,-1-2-13,0 1 24,-1-1-8,-1 1-151,-1-1 118,-2 2-119,-1 0-6,-3 2-32,-1 1-6,-1 0 9,-2 2 11,-2 1-58,1 4 6,-3 2-6,1 3 128,0 1-62,0 1 45,1 1-48,0 0 39,1 1-26,2 0 10,1 0 43,3-2-30,1 1 44,3-1-14,2-2-21,1 0 25,2-3-18,2-2-10,2 0 27,3-4-19,5 0 20,2-2 10,3-2-14,-1-2 14,2-3 48,-3-2-56,2-2 60,-3 0-74,-1-1 112,-1 0 28,-3 1 17,-1 0 86,-2 1-169,-1 1 84,-2 2-89,-2 0-114,0 3-124,-1 0 57,0 5-69,0 1 208,1 6-46,1 0 35,1 2-268,1 1 79,1 0-248,2 2 46,2-1 27,0 2 30,1-1 89,1 0 64,1-1 0,2 1 0</inkml:trace>
  <inkml:trace contextRef="#ctx1" brushRef="#br3">981 3143 10374,'0'-8'-272,"0"6"275,0 4-142,0 2 131,0 6-49,0 1 60,0 4 0,0 3-1,0-2 1,0 4-102,0-2 71,0 3-78,1-2 13,0 1 56,1-1-62,1 0 58,1-2-26,-1 1 11,0-2-18,0 0 32,0-2-147,-1-3 101,0-1-106,0-2 145,0-2-10,-1-3 3,0 0-12,0-2 12,0-1-5,0-2 0,1-2 142,-1-3 20,-1-2 22,0-3-37,0 0-135,0-2 19,0 2-19,0-2 48,-1 2 438,-1 0-48,0 2 281,0 1-312,0 2-140,1 0-75,0 1-19,1 1-166,0 0 25,1 1-149,1 1 61,3 0 88,2 0 4,2 1 55,1-1-123,2 2 48,2-1-108,0 2 135,2-1-46,1 1 45,0-1-45,1 3 68,-1 0-38,2 2 39,-3 3-28,0 2 101,-2 1-64,-1 1 71,-3 1-85,-1 0-7,-2 1 12,-2 0-11,-3 0 150,0-1 34,-4 0 27,-1-1-42,-5-1-69,-4-1-44,-2-2 56,-5 0-263,2-1 66,-2-1-199,2-2 204,-1 0-539,2-1 338,1-1-464,-1-3 378,1-1 0,-1-3 0</inkml:trace>
  <inkml:trace contextRef="#ctx1" brushRef="#br3">1481 3296 10813,'0'-13'-705,"0"8"575,0 0 174,0 0-83,0 1 70,0 0-5,0 0-94,0 1 74,0-1-29,0 1 23,0-1 37,-1 0 44,0 1-49,-1-1 56,-1 0-9,0 1 1,-1 1-52,1 1-85,-1 0-84,-1 0 45,0 1-1,-1 1 4,-1 1 69,-1 2-78,1 1 65,-1 2 37,1 0-45,-1 1 46,0 1-9,0 0 3,1 1-11,0 0-5,1 1 49,1-2-36,1 2 45,1-2-34,1 1-9,1-3 18,1 2-16,2-3 17,1 1-13,2-2 14,2-1 65,0 0-52,2-2 56,0-2-74,0 1 77,-1-1 27,1-1 0,-2-1-6,0-2 43,-1 0-76,-1-2 88,0 0-96,-1-1-15,-1 0 38,-2 0-30,1 0-9,-1 1 5,-1 0-2,0 1-92,0 1-16,0 2-23,0-1-138,0 2 125,1 1-151,0-1 120,0 2-67,1 0 116,1 1-48,0 2-37,1 1-11,0 2-33,1 1 38,-1 0-35,1 2 93,0 0-118,0 0 128,1 0-13,0 0 25,0 0 9,1-1-1,0 0 1</inkml:trace>
  <inkml:trace contextRef="#ctx1" brushRef="#br3">1683 3100 10813,'-10'-7'234,"6"4"-313,1 1 44,0-1-303,1 2 266,-1 0-183,0 1 176,-1 0-190,0 2 85,-1 1 88,1 1 13,-2 2 88,1 1-1,-1 1 1,0 0 0,1 2 0,-2 1 16,2 1-47,-1 1 29,1 2 41,1 1 56,0 0 0,1 1 11,2-1-75,0 0 3,1-1 25,1-2-19,2-1 8,2-3-1,3-1-18,1-2 73,3-2-46,0-1 49,3-2-62,1 0-21,0-2 9,2-1-12,0-4 41,0-2-17,0-2 18,-1-2-14,0-1-6,-2-3 25,-2 1-13,-2-3 35,-3 2 101,-2-3-81,-3 1 77,-1-2-64,-2 1-34,-2-1 52,-2 2-58,-4-1-78,-2 3 51,-3-1-50,-1 4 83,-1 1 5,0 4-2,0 3 1,0 1-467,0 3 85,2 1-302,-1 2-9,2 2 211,1 3-150,2 2 166,1 2 87,3 2 11,0 1 42,3 1 0,-1 1 0</inkml:trace>
  <inkml:trace contextRef="#ctx1" brushRef="#br2">67 4229 10813,'-1'24'-368,"-1"-13"117,-1 1 227,1 0-197,0 0 75,1-1-226,0 1 289,1-1-110,0 1 112,0-1-28,1 0-143,1-1 192,1 0-142,1-1 115,2-1 0,0 1 1</inkml:trace>
  <inkml:trace contextRef="#ctx1" brushRef="#br3">849 4079 10813,'0'-11'-925,"0"6"1006,0 0 98,0 0-155,0 0 21,0 0-126,0 1 9,0 0 2,0 0 45,0 1 37,1 0 3,-1 0-14,0-1-21,0 1 20,0-1-60,0 1 91,-1-1-106,-2 1 39,1 0 57,-3 0-77,1 0 82,-2 0 1,0-1-1,0 0-1,-1 0-11,0 1-4,-1-1 3,0 1 4,-1 0-32,-1 1 25,0 1-27,0 0-20,0 1 38,0 2-39,1 2 48,0 3-64,0 2 44,1 2-50,0 2 62,1 0-8,1 1-5,1 0 1,0 1-23,2 0 15,0-1-11,2-1 4,0-1 17,1-3-12,1 0 12,0-2-9,2-1 96,1-1-70,2-2 77,1-1 2,0-1 29,1-1 8,-1-2-24,1 0 13,-1-3-64,1-1 74,-2-2-79,1-1-6,-1-1 21,0 0-5,-2-1 35,0 2-24,-1 0 22,-1 2-28,0 0-62,-1 2 50,0 1-62,1 2-51,-1 0-50,1 1 1,-1 1 9,1 0 26,0 1 53,0 2-66,1 3-18,1 3-21,-1 1-21,1 2 27,0 0 70,0 2 17,1 0-51,0 0-35,1 0-100,1 0-67,-1-1 52,2 0-114,-1 0 257,0-2-85,1 1 181,1-1 0,0 0 0</inkml:trace>
  <inkml:trace contextRef="#ctx1" brushRef="#br3">985 3869 8877,'-9'-4'1773,"6"2"-1408,1 1 126,1 0-620,0 1 190,0-1-431,0 1 213,0 1-4,0 1 52,0 1-77,0 2 14,1 1 120,-1 1-29,1 0 142,0 1 50,0 2-74,0 2 48,1 1-89,0 1 23,0 3 1,2 0 1,1 2-10,0 0 9,1 1 9,0 1 4,1 0-137,-1-1-51,0-1-8,0-1-200,-1-2 184,1 0-207,0-4 177,-1 0-94,1-4 180,-1-1-80,0-3 132,1 1-1,0-2 1</inkml:trace>
  <inkml:trace contextRef="#ctx1" brushRef="#br3">1061 4037 10813,'-7'8'-60,"2"-6"52,0-1 11,1-1 7,1 0 55,1 0-236,0 0-179,0 0 16,3 0-88,1 0 337,3 0 100,1 0-26,1-1-51,-1 1 122,2-3-122,0 0 103,1-1 41,0 0 14,2 0 22,1-1-7,1 2-28,0-1 48,2 1-10,-1 1 12,1 1-36,-1 1-14,0 0 25,1 1-29,-3 1-15,0 3 33,-2 2-16,-1 2-140,-3 2 90,-2 1-122,-2 1 224,-2 0-60,-2 1 72,-4 0-97,-3-1 117,-4 0-87,-2-2 86,-2 0-99,-1-2-95,-2 0 76,2-1-75,-1-2-218,2-1 69,1-2-203,0 0 171,2-1-147,0-1 40,2 0-198,1-3 92,0-1 0,0-2 0</inkml:trace>
  <inkml:trace contextRef="#ctx1" brushRef="#br3">1414 3975 10458,'0'-9'-146,"0"4"265,0 1-107,0 0 51,-1-1-195,1 0 23,0 1-15,0-1 77,-1 1 24,1-1 136,-1 0-11,-1 0 0,-1 0 0,0-1-100,-1 2-30,-1 0-66,0 2 45,-2 0 18,0 1 58,-2 0-39,0 1-53,-2 2 50,1 2-49,-1 1 44,0 3 30,1 2-31,0 1 39,0 0-1,2 2-1,1-1-13,2 1 9,1-2-75,2-1 55,1-1-59,1-1 172,0-2-84,1-1 87,2-1-104,3-2 142,2-1 41,1-1 6,2-1 11,0-2-158,1-2 48,-1-1-40,-1-2-53,0 0 39,-1-1-38,-1 1 62,-1-1-23,-2 1 16,0 2-21,-2 0 22,-1 2 1,0 1-60,0 2 33,-2 2-54,1 1 52,-1 5-9,0 2 12,0 2-148,0 3 106,0 1-113,0 2 138,1 0-207,0 2 36,1-1-182,1 1 173,0-2 36,0 2 53,0-3 31,1 1-436,-1-2 110,0-2-185,1-2 233,0-1 179,0-3 0,1 1 0</inkml:trace>
  <inkml:trace contextRef="#ctx1" brushRef="#br3">1607 4025 10813,'2'6'-2273,"-1"-4"2281,0-1 8,0-1 324,0 0-118,0 0-30,0-1-51,1 0-85,0-2 39,0 0-30,1-1 44,-1 1 0,1-1-6,-1 1-8,0 0 7,-1 1 93,1 0 11,-1-1 276,-1 2-306,-1 0 185,0 3-322,-4 0 65,-1 5 27,-1 1-22,0 3 29,-1 0-72,1 3 41,0-1-41,1 1 65,2-1-30,0 0 18,3 0-72,0-3-138,3 1 5,1-1-122,5-3 159,3 0-318,5-3 146,2-1-221,3-1-326,2-1 218,2-2-205,0-2 320,3-4 232,0-2 0,1-3 1</inkml:trace>
  <inkml:trace contextRef="#ctx1" brushRef="#br2">89 3789 10813,'-8'21'0,"3"-10"-320,0 0 77,1 0-203,2 1 2,0 0 131,2 2-138,1 0 245,1 0 48,3 2 144,1 0 0,2 1 1</inkml:trace>
  <inkml:trace contextRef="#ctx1" brushRef="#br2">3493 4592 10813,'11'-1'-1050,"-7"0"809,0-2 149,0 2 47,0-2 56,0 2 0,1-1 0,2 0 0,1 2-30,2 0-113,2 1-58,2 2 13,3 1-58,0 1 91,2 0-7,1 0 15,1-2 106,2 0 6,1-1 24,2 0 0,0-2 0,2 1 0</inkml:trace>
  <inkml:trace contextRef="#ctx1" brushRef="#br2">3929 4596 10813,'29'-4'-1796,"-17"2"1635,-2-2 110,-1 0 267,-2 1-113,0-1 26,-2 1-24,1-1 28,-1 1-165,0 0 93,0 1-101,0 1 127,-1 0 0,2 1-1,0 0 11,0 0-8,1 0-209,2 0 37,0 1-204,3 2 18,1-1 41,1 2-17,1 1 86,1-1 44,1 1 0,2 0 1</inkml:trace>
  <inkml:trace contextRef="#ctx1" brushRef="#br2">5224 4499 10813,'10'-2'-2082,"-4"1"1960,0-1 122,1 2-47,1-1-11,3-1-46,1-2-1,2-1 1</inkml:trace>
  <inkml:trace contextRef="#ctx1" brushRef="#br2">4522 4556 10813,'9'-9'-197,"-3"4"84,1 1-163,1 1-72,2 1 94,0 1-158,3 0 149,2 2 10,2-1 0,2 0 0</inkml:trace>
  <inkml:trace contextRef="#ctx1" brushRef="#br2">5781 4434 10813,'15'3'-292,"-7"-3"-72,0-1-291,1 0-1,2-1 1</inkml:trace>
  <inkml:trace contextRef="#ctx1" brushRef="#br2">6102 4399 10813,'-15'8'-197,"9"-5"33,0-2-35,0 0 72,2 1-139,0 0 240,1 0-158,0 1 159,2 0-164,0 0-55,1 1 65,1 1-84,0-1 101,4 0 30,3 1-1,2 0 1</inkml:trace>
  <inkml:trace contextRef="#ctx1" brushRef="#br2">6657 4342 10768,'-11'-6'736,"7"5"-769,2 0-501,1 2 144,1 0-353,1 2 324,2 0 162,2 0 9,2-1 18,2 0 0,1 0 1</inkml:trace>
  <inkml:trace contextRef="#ctx1" brushRef="#br2">6335 4381 10813,'3'7'-351,"-1"-4"115,1-1 159,-1 0 160,2 0 20,0 0 100,1-1 125,0 1-81,1-1 89,1 1-192,-1-1 45,1 1-23,-1-1 42,0 0-371,-1-1 61,-1 1-254,-1 0 194,-1-1-338,0 1 120,-1 1-314,0-1 252,-1-2 53,-1-2 0,-1-1 1</inkml:trace>
  <inkml:trace contextRef="#ctx1" brushRef="#br2">7151 4237 8871,'-8'0'1023,"4"0"-444,2 0-205,-1 0-24,0 0-87,1 0 97,-1 0-74,1 0 75,-1 0-99,0 2-127,0 1 95,1 1-66,-1 2-217,1 1 94,0 1-238,1 0 171,0 1-744,1-2 250,0 0-707,0-2 455,1 1 0,-1-1 1</inkml:trace>
  <inkml:trace contextRef="#ctx1" brushRef="#br2">6929 4349 10813,'5'2'683,"-2"-1"-392,1 2-29,0 0-577,3 0-376,-1 0-290,2 0 119,0-1 411,2-2 265,1 1 0,1-1 0</inkml:trace>
  <inkml:trace contextRef="#ctx1" brushRef="#br2">43 4563 10813,'-14'43'-6,"8"-23"-23,-1-1-190,1-2 51,2 0-149,1-1-67,1-2 82,2-2-90,1-2 143,4-1 64,5-2-1,1 0 1</inkml:trace>
  <inkml:trace contextRef="#ctx1" brushRef="#br3">990 4911 10813,'0'18'-167,"-1"-13"175,1-1 80,0 0 58,-1 1-33,1 2 96,0 1-116,-1 2-24,1 2 18,0 2-144,0 4 135,0-1 19,1 4 77,2-1 19,0 1-320,1 0-248,0 0-151,0-3-23,0 2-52,0-3 204,0 0-101,-1-3 211,1-2 156,-1-1 0,1-2 0</inkml:trace>
  <inkml:trace contextRef="#ctx1" brushRef="#br3">1029 5122 10813,'-5'-8'41,"3"6"228,1-2 23,-1 2-180,1 0 36,0 0-131,0 0-386,0 2 136,1-2-369,1 2 340,0-1 13,4 0 183,0 0-109,1 0 162,2 0-169,0-1 136,0 1 1,1-1 96,1 0-17,-1 2 136,1-2-39,-1 2 17,-1 0-3,0 0-74,0 1 56,-1 1 5,-2 2 65,0 0-38,-2 2-14,-1 1-9,-2 1-56,-1-1 15,-1 1 1,-4-1 98,-2 1-55,-1-2 51,-1 0-54,-1 0-269,1 0 56,1-1-217,0 0 224,1 0-365,1-1 21,-1 2-390,1-2 0,-2 2 0</inkml:trace>
  <inkml:trace contextRef="#ctx1" brushRef="#br3">782 5237 9504,'0'-11'-1309,"0"6"1821,0-1-59,0 0 337,0-1-220,0 2-451,0 0 12,0 2-299,1-1 198,0 1 13,0 1 103,0-1-14,1 0-212,-1 0 42,0 0-178,0 1 51,0-1 20,-1 0-39,0 0 79,-2 0 34,0 0 46,-2 1 23,-2 0-17,-1 1 58,-1 1-37,-1 0 40,0 1-61,-2 2 14,0 2-8,0 3 16,0 1 7,2 3-4,-1 0 7,1 1-5,1 0-48,2 1 30,0-2-41,2 0 51,1-2-6,1-1 5,2-1-9,-1-2 61,2 0-46,1-2 47,3-1 31,2-1 23,2-2 10,1-1-23,1 0-66,0-4-9,1-1 27,-1-2 65,-1 0 53,-2 0 74,-1-1-56,-1 0 101,-1 0-149,-2 0 78,-1 2-92,0 0-33,-1 2 33,-1 2-25,1 0-246,-1 1-19,0 1-65,1 1 110,0 1 167,1 2 21,2 2-257,-1 2 62,1 1-204,0 2-199,1-1 81,-1 1-161,1-1 243,0 0 126,1-1 68,1 0 0,2 0 0</inkml:trace>
  <inkml:trace contextRef="#ctx1" brushRef="#br2">471 4637 10813,'0'-16'-762,"0"11"644,1 3-94,0 0 62,2 2-138,2 1-1,2 0 106,2 1-71,2 3 132,3 1 0,1 1 0</inkml:trace>
  <inkml:trace contextRef="#ctx1" brushRef="#br2">818 4626 10813,'23'-1'-2233,"-11"-2"2102,0-1 131,1 0-29,1-1-7,0 0-28,1-1-1,2 0 1</inkml:trace>
  <inkml:trace contextRef="#ctx1" brushRef="#br2">1190 4642 10813,'19'-1'-1026,"-11"0"833,1-2 213,0 0 43,0 1-168,2 0-98,1 2-128,2-1-2,1 1 162,2-1-1,1-1 1</inkml:trace>
  <inkml:trace contextRef="#ctx1" brushRef="#br3">1396 4892 10813,'7'-3'-256,"-5"-1"495,-1 0-28,-1-2-103,1 0 32,-1 0-68,0 0 57,0 1-187,0 0-68,0 2 44,0 0-140,0 1 219,0-1 42,-1 3 100,-2-1 11,-2 1-16,-1-1-393,-2 1 78,-2 0-292,-1 1 160,-1 0 178,1 1-40,0 1 150,1 3 7,-1 0-4,2 2 24,0 0 57,1 1-71,2-1 82,0 0-79,2 0-10,1 0 37,2 0-27,1-2 38,-1 0 72,3-1 45,0-2-9,3-1 36,2 0-137,2-2 50,1 0-57,0-2 82,1-1-52,1-2 66,-1-1-39,-1-2-13,0 2 14,-1-1-18,-1 2-1,-3-1 15,0 2-9,-2 0 12,0 1 127,-2 1-209,0 1 105,-1 3-169,0 2 11,-1 5 106,-2 3-43,1 3 43,-1 3-34,2 0 20,-1 3-62,1 0-39,-1 0-20,1 2 1,0-1-59,0 0-141,0-1-34,0-1-130,1-3 20,0-2 70,0-2-74,0-3 203,0-2-27,0-3 96,0-1-42,0-2-1,1 0 1</inkml:trace>
  <inkml:trace contextRef="#ctx1" brushRef="#br3">1527 4855 9723,'4'1'485,"-3"-3"-101,-1-1 5,0 0-120,0 1 23,0 0-225,0 0 54,-1 2-281,0 1 154,-3 1-92,1 3 159,-3 3-140,1 1 52,-2 1-24,2 1-107,0 2 94,1-1-52,1 1 46,0 0 73,3-2 38,-1 0-65,1-2 49,1-1-119,1-1 11,3-1-16,2-3-383,2 0 149,2-2-244,0-1 206,2-3 112,2-2 0,1-3 0</inkml:trace>
  <inkml:trace contextRef="#ctx1" brushRef="#br2">1519 4638 10813,'15'4'-2023,"-8"-3"1953,-3-1 210,1 1-37,0-1-123,0 1-28,0-1-24,0 0 29,3 0 85,0 0-89,2 0-29,2 0-93,3 1-1,1 1 1</inkml:trace>
  <inkml:trace contextRef="#ctx1" brushRef="#br3">1676 4796 10813,'-4'-17'757,"2"12"-217,2 1-129,0 2-29,0 0-215,0 5 103,0 2-228,1 7-154,-1 2 80,0 6-168,1 0 283,-1 2 14,0 2 146,0 2-23,0 0-388,0 1-410,0 1-206,-1-1-78,0 1 335,-1-2 179,-2 0-39,-2 0-18,-1-2-72,-2-2 0,-1 0 0</inkml:trace>
  <inkml:trace contextRef="#ctx1" brushRef="#br2">1892 4620 10813,'4'7'-2238,"-2"-3"2070,1-2 54,0 0 124,2-1 87,1-1-58,0 1 70,2-1-55,1-1-16,1 1 20,2-2-24,0 0 0,3 1 0,0-1 3,2 0-2,0 2-94,2-1-6,-2 1-91,3 1 22,-1-1 0,1 1 1</inkml:trace>
  <inkml:trace contextRef="#ctx1" brushRef="#br2">2308 4653 10813,'10'0'-19,"-6"-2"-3,-2-2 115,0 1-181,1-2 165,-2 2-194,1 0 191,-1 0 27,1 2 108,2 0 22,1 1-539,3 0-201,3 2-191,2 1 7,3 2 376,1 1 0,1 1 0</inkml:trace>
  <inkml:trace contextRef="#ctx1" brushRef="#br2">56 4742 10813,'0'-7'-2016,"0"5"2062,2 1-83,0 1-2,4 0 1,2 0-1,3 0-3,1 0-27,1 0-10,1 0-24,1 1 0,0 1 0</inkml:trace>
  <inkml:trace contextRef="#ctx1" brushRef="#br2">3501 5163 10813,'1'8'-825,"-1"-6"820,1-1 56,1-2 26,0 0-89,0-3 46,1 0-178,1-3 18,1 0 109,0-2-38,0 0 141,-2-2 8,1 0-6,-2 0 7,0-2-9,0 0-81,-1-1 28,-1 1-41,0 1-29,0 0 80,0 2-70,0 1 74,0 1-97,0 2 76,0 2-74,-1 0 94,1 2-297,-1 1 208,0 1-247,0 1 295,0 0-65,1 4 40,-1 2-51,1 1 38,0 2 41,-1 0-27,1 1 37,0 0-49,1 1 91,0-1-65,1 0 79,1-1-94,0-1 30,2-2-19,-2-1 74,2-1 109,-1-2 11,0-1 96,1-1-139,0-1-56,-1-2-35,2-1-29,-2-3-1,1-3 26,0-2-22,0-3 32,0-2-47,-2-2 36,0-1-50,0 0 57,-1-1-117,1 3 79,-1-2-97,1 4-24,0-1-46,-2 4 1,2 1 15,-1 3-69,1 1 23,-1 2-190,1 1 199,-1 2-29,2 1 82,-1 0-43,1 1-27,0-1 0,1 0 0</inkml:trace>
  <inkml:trace contextRef="#ctx1" brushRef="#br2">2847 5220 9765,'-3'-4'337,"2"1"-258,0 1 55,-1 0-75,1-1 4,0 0-7,0-1 3,0 0-114,0-1 87,0 1-70,0-1 107,0-1-66,1 0 45,-1 0-62,0 0-45,0-2 75,1 1-99,-1-1 114,0 1-85,0-1 60,0 1-58,1 1 35,-1 1 16,1 1-23,0 1 20,0 1-272,0 0 190,0 3-152,0 0 221,0 4 36,0 1-20,1 1-27,0 0 29,1 0-29,-1 1 2,1-1 4,-1 0-3,2 0 33,-2-1-23,2 0 29,-2-1-28,1-2 15,-1 1-13,0-2 9,-1 1-14,1-2-20,-1 1 302,1-2-213,-2 1 247,0 0-223,0 0-24,-1-1 31,1 0 19,0 0-48,0 0 2,0 0-25,0-1-32,0 0 14,1-3 22,0 0-27,0-2 20,0-1 91,0-2-71,0-1 75,0-1-87,0 0-25,0-1 18,0-1-20,1 0-43,1 0 57,0-1-57,2 0 73,0 0-1,2 0-1,-1 1 4,2 0-85,0 0-25,1 2-4,1 0 0,0 1-14,0 1-44,1 2 6,-2 1 0,0 1-63,-1 2 17,1 1-141,-2 0-22,0 2 47,-1-1-87,1 1 164,-2 0 36,0 1 101,1 0 23,0 0-1,1 2 1</inkml:trace>
  <inkml:trace contextRef="#ctx1" brushRef="#br2">3200 4917 9518,'0'5'-177,"-1"-3"478,0 0-221,-1-1-34,1 2-9,0 0-135,-1 2 80,1 1-42,0 1 32,0 2-29,1 1 110,-1 2-123,1 1 146,-1 0-136,0 1 89,0 0-98,1 2 21,0-2-29,0 1-21,0-1 27,0-1-40,0 0-18,0-1-30,1-1-12,0-2 85,0 0-35,0-1 0,1 0 1</inkml:trace>
  <inkml:trace contextRef="#ctx1" brushRef="#br2">3709 5142 10813,'5'-7'-489,"-4"3"451,0-2 120,1 0 20,0-1 97,-1 0-15,2-1 14,-1 0-19,0-1-166,0 0 34,0 0-131,-1-1-89,0 0 77,-1 1-141,0 0 153,0 1-35,0 1 15,0 1 46,0 2-39,0 1-205,0 2 193,0 1-233,0 2 313,0 3-24,0 1 14,1 2-12,-1 2 9,1-1-8,1 1 84,0 0-63,2 0 66,0-1-66,1 0-1,1-2 31,-1 1-23,1-3 122,0-1-94,1-1 82,-1-2-100,2 0 282,-2-1-60,1-1 204,-1-1-146,0-2-81,0-3-48,-1-1 6,0-2-206,-1 0 164,0-2-164,-2 0 23,0-1-50,0-1-21,-1 1 38,-1 0-119,0 0 57,0 3-245,0 0 233,0 1-272,0 2 190,1 1-145,-1 1 146,3 0 95,0 0-1,3-1 1</inkml:trace>
  <inkml:trace contextRef="#ctx1" brushRef="#br2">3357 5041 10813,'0'-11'-1593,"0"7"1720,0 1 149,0 1 182,0 1-443,0 1 194,-1 2-356,-2 1 50,1 3 3,-1 2 59,0 2 24,1 2 96,0 0-4,1 0 1,-1 0-70,1 0-93,1-1-102,0-2 52,0 0-26,2-2 161,1-2-39,2-1 40,0-2 89,1-1-65,1-3 69,0-1-92,1-4 57,0-2-37,0-4 49,-1 0-87,1-3 31,-2 1-29,0-2 39,-2 1-103,-1 0-20,-1 1-9,-1 1 20,0 1-39,-1 3-46,1 1-4,-1 3 3,0 1 140,0 3-89,0 0-3,1 2-71,0 0 0,2 0 0</inkml:trace>
  <inkml:trace contextRef="#ctx1" brushRef="#br2">3165 5088 10813,'-10'0'-729,"7"0"862,3-1 66,0 0-185,1-3 49,1 0-178,3 0 173,2-2-176,2 0 116,2 0-162,0-1 170,2 0 12,0-1 88,2 0-11,0-1-296,0 0-74,1-1-295,-1 0 0,0-2 0</inkml:trace>
  <inkml:trace contextRef="#ctx1" brushRef="#br2">3016 5108 8874,'-9'0'-108,"5"0"295,1 0-66,1 0-31,-1 0 28,1 0-93,0 0 54,1 0-16,-1 0 18,3 0 25,0 0-76,4 0-49,-2 0 25,3-1-37,-1-1 28,0 0 27,0-1-31,-2-1 34,1 1-41,-1 0 28,0 0-30,-1 0 39,-1-1-8,0 1 6,-1 0-14,1 0-17,-1 0 9,0 0-10,-1 0 20,1 1-18,-2 0 13,0 0-14,0 1 18,-1 0 1,1 0-2,-1 1 2,0 0-28,0 1 18,-1 2-23,2 1-1,-2 1 14,2 1-16,-1 2 23,2 0-47,-1 1 34,2-1-38,-1 0 46,1 0 1,1 0-4,-1 0 3,2-2-141,2 0 99,1-1-114,1-1 136,0-1-145,2 0-25,0-2-6,0 0 34,2-1 134,1-1 0,0-1 0</inkml:trace>
  <inkml:trace contextRef="#ctx1" brushRef="#br2">3736 5099 10813,'1'-5'-793,"0"2"652,0 1-57,0 0 200,-1 0-188,2 1 145,-1 0-195,0 1 188,1 0 16,-1 0 91,0 0-145,1 0-36,0 0-145,-1 1 0,1 0 1</inkml:trace>
  <inkml:trace contextRef="#ctx1" brushRef="#br2">3018 5250 8191</inkml:trace>
  <inkml:trace contextRef="#ctx1" brushRef="#br2">4100 4999 10463,'18'-4'-373,"-7"2"159,-1 0 193,2 0-209,-1 1 38,2-2-222,-1-1 0,1-1 0</inkml:trace>
  <inkml:trace contextRef="#ctx1" brushRef="#br2">4107 4872 10813,'4'0'-36,"-3"2"325,-1 0-176,1 4-196,0 2-11,1 2 38,-1 3-93,1 1 179,0 1-220,0 1 134,-1-1-217,1 2 221,0-2-14,1 1 140,-1-1-158,0-1-303,0 0 83,0-2-234,0 0 285,0-1-1,0 1 1</inkml:trace>
  <inkml:trace contextRef="#ctx1" brushRef="#br2">4263 4921 10056,'-5'12'35,"3"-3"-178,1 1 9,0 1 112,1 2-41,0 0 142,0 0 8,0-1-6,0-1 7,1 0-9,1-3-210,0-1 22,2-2-218,0-2 334,0-1 34,0-2 134,0 0-35,1-2 15,-1-4-89,-1 0 105,0-4-112,0-1-13,-1-2 27,-1 0-15,-1 0-78,1 0 61,-2 1-53,0 0 83,-2 3-281,0 0 52,-2 3-196,1 1-134,-1 2 254,2 1-218,-1 1 265,1-1 0,-2 0 1</inkml:trace>
  <inkml:trace contextRef="#ctx1" brushRef="#br2">4463 5203 10395,'0'-9'1084,"0"4"-792,0-1-105,1-2-214,0 0-2,0-1-143,0-1 14,0-2 88,-1 0-89,1-1 187,-1 0-153,0-1 141,0 0-166,0 1 5,0 0-33,0 2 25,0 1 48,0 2 45,0 1 59,0 2-71,0 1 49,0 2-8,1 0 2,1 2 1,0-1 29,0 1-25,1 1 25,0 0-24,2 3 44,-1 1-30,2 2 38,-2 2-18,2 0-8,-1 0 12,0 1-19,0 0 15,0-1-11,-1-1 12,1 0-13,-2-2-2,0-1 8,0-1-5,-1-1 171,0-1-42,-1-1 156,0-1-162,1-2-33,-1-1-59,2-4-3,-1-1-64,1-3 73,0 0-76,1-2 97,-1 0-97,0 0-20,-1 2-11,0 0-50,0 2 131,-1 1-60,1 2 65,-1 2-32,0 2-26,-1 0 7,0 3-117,0 2 10,0 3-11,0 2-152,0 3 125,1 1-152,-1 1 147,2 0-174,-1 0 205,3 0-146,1 1 182,1-1 0,1 1 1</inkml:trace>
  <inkml:trace contextRef="#ctx1" brushRef="#br2">4732 5033 10813,'-4'-9'-1003,"2"6"1119,0 0 120,0 1-121,0 2-50,-1-1-13,0 2 23,0-1-86,-1 3 28,-1 0-163,0 4 157,-1 0-114,1 1 52,-1 1-7,0 1-39,1-1 155,0 1-53,2-2-4,0 2 53,2-3-60,-1 0 52,2-1-28,0-2 6,1 0 6,2-1-3,0-2 44,3 0-30,0-1 35,2-1-112,-1-1 62,1-2-64,0-1 79,-1-2-134,1-2 90,-1 1-101,-1-1 109,-1 0-29,0 2 12,-2-1-19,-1 3 66,0 0-24,-1 1 21,-1 2-131,1 1 66,-1 2-200,0 1 58,-1 3-4,1 1 20,0 1-115,0 1 122,-1 1-188,1 1 190,0 0 0,-1 0 0</inkml:trace>
  <inkml:trace contextRef="#ctx1" brushRef="#br2">4854 5003 10813,'-10'6'-496,"6"-1"664,1 1 123,1 1-22,-1 0 23,2 2-30,0 1 0,1 1 0,0 0-583,0 0-145,1 1-582,1 0-1,1 0 1</inkml:trace>
  <inkml:trace contextRef="#ctx1" brushRef="#br2">4918 5123 10581,'-1'-10'-75,"1"6"174,0 2-177,0-1 68,1 1-280,1 0 249,0 0-279,1-1 188,0 2-280,0-2 147,-1 2 117,0-2 37,1 1 120,-2 0 12,1 0-29,-2 0 589,1 0-447,-1 4 493,0 0-519,1 5 27,1-1-1,2 2 6,0-3-45,2 1 69,2-2-53,-1-2-76,2 0 42,-1-1-91,0-1 23,-2-2-40,2 0 8,-3-4 5,1-1-174,-2-2 47,-1-1-226,0-1 221,-1 0-261,-1-1 155,-1 1-180,1 0 165,-1 1 86,-2 0 26,0-2 0,-2 0 1</inkml:trace>
  <inkml:trace contextRef="#ctx1" brushRef="#br2">6597 5255 9514,'1'-13'-424,"1"6"1167,1 2-191,1-1-185,2 0 25,0 0-128,2 0 21,0 1-28,3 1-1,-1 0 1,2 1-388,1 1 67,-1 0-256,1 1 187,-1 0 181,0 1 24,0 0 108,-1 0-275,-2 1 65,0 2-283,-3 2 269,0 1-39,-4 2 171,0 2-71,-3 1 33,-2 0-45,-3 0 32,-4 1-14,-2-2 163,-4 0 37,1-1 14,-3-2-148,3-1-160,-3 0 3,3-3 34,1 0-172,1-1 67,3-1-199,2 0-156,2-2-16,2-2-308,1-3 0,1-2 0</inkml:trace>
  <inkml:trace contextRef="#ctx1" brushRef="#br2">6613 5251 9522,'4'-12'-1290,"-2"7"1290,-2 2 806,1-1-129,-1 2 780,1 0-841,0 1-74,-1 1-415,2 3 27,-1 1-113,0 5 36,0 1-198,1 3-110,0 1 93,0 1-163,1 0 305,0 0-27,-1 0 186,1 1-219,-2-2-371,1 1-89,-1-1-330,1-1 164,-1 0 0,1-1 0</inkml:trace>
  <inkml:trace contextRef="#ctx1" brushRef="#br2">6241 5310 10813,'-15'0'-1415,"10"-1"2134,1 1-157,1-2-189,1-1 2,1 0-113,0 0 0,2 0-92,1-1 5,4 0-22,1 0-178,4 0 107,2-1-199,1 0 198,3 0 48,1 0 81,2 0 17,0 1-182,0 2-509,0-1 8,-2 3-292,-1-1 328,-2 1 111,-2 0-98,-1 1-28,-3 0-115,1 1-1,-1 1 1</inkml:trace>
  <inkml:trace contextRef="#ctx1" brushRef="#br2">6267 5487 10813,'-14'5'-580,"6"-2"145,1 0-363,0-1 325,1 1 772,1-1-24,1 1 461,1-1-395,1 0-92,1 1-165,1-2 74,2 1-40,1-1 25,4 0-32,3-1-100,2 0-34,3 0-10,1-1 47,3-1 106,-1-1 16,3-2-83,-1-1 45,1 0-316,-2 0 83,-1 0-176,-2 1-299,-1 0 173,-2 0-179,-1 0 254,-2-1 183,-1-2 0,-1 0 0</inkml:trace>
  <inkml:trace contextRef="#ctx1" brushRef="#br2">6323 5268 10813,'-2'-7'59,"0"5"125,1 0 0,-2 1 64,2 0 14,-1 0-205,1 1 28,-1 0-186,1 1 10,0 1 57,0 3-50,1 2 167,-1 2 7,1 2 87,0 2-17,0 0 0,1 2-357,-1 0 79,2 0-272,-1 0-100,3 1 129,-1-1-146,1 0 144,0 0 73,-1-1-37,2 0-12,-1-1-1,0 1 1</inkml:trace>
  <inkml:trace contextRef="#ctx1" brushRef="#br2">6169 5292 9166,'0'-7'1675,"0"5"-1462,0 0-248,0 2-42,-1-2-151,0 2 44,-3 0 198,-1 0 13,-2 1 104,0 1-48,-2 2-124,-1 1-58,-2 1-150,1 1 133,-2 0-43,1 1 140,1 0-19,-1 0 0,1 0 50,2-1-30,1 0 30,3-1-21,0 0 1,3-1 5,0-1 2,1 0 2,1-1 0,0-1-1,2-1-1,2-1 35,2 1-26,2-1 25,2-1-7,0 0-19,0-1 21,-1 0-25,1-1 132,-2 1-96,-1-1 107,-2 1 47,0 1-30,-2 0 218,-1 1-182,-4 0 10,-1 0-109,-6 3-132,0 0 109,-3 3-96,1 0 128,-2 2-19,1 1 18,-1 1-14,2-1-97,0 1-43,1 0-21,2 1-112,2 0 174,1-1-87,2 0 96,1-1 22,1 0-29,1-1 25,3 1-120,1-2-21,4-1-120,2-1 102,3-1-120,2-2 69,0 0-22,3-2 36,-1 0 92,2-1 24,-1-2-46,2-3-140,-2-1-63,3-3-157,-1-1 0,1-2 0</inkml:trace>
  <inkml:trace contextRef="#ctx1" brushRef="#br2">5905 5050 8874,'6'-5'-646,"-4"2"952,-1-1-55,0 1 275,0 0-264,0-1 39,-1 1-163,0 0 45,0 1-52,0-1-13,0 2 0,0-1 0,0 2-138,0-1-34,0 0-5,-2 0 34,0 1 30,-1 0-45,-2 0 9,0 1-144,-1 0 211,0 2-146,-1 1 146,0 2-55,-1 1 44,1 0-38,1 1 0,1 0 15,0 0-19,2 1 34,0-1 2,1 0-3,2-1 2,-1 0-7,2-2 50,0 1-36,1-3 38,3 1 97,0-2-101,1 0 111,1 0-139,0-2-8,1 1 12,-1-1 0,0-1-70,0-1 66,-1-2-71,0 0 88,-1-2 0,-1 0 3,-1-1-2,-1 0-14,0 0-93,-2 0 42,1 0-75,-2 1 144,1 1-40,-2 0 50,1 2-49,-1 1-120,0 0-23,1 2-5,0-1-42,0 2 158,0 0-54,0 1 54,0 3-12,1 0 4,0 3-39,0 0 15,0-1-11,0 2-8,1-2 2,1 1 103,1-2-79,1 0 103,1-1-85,0-1 69,0 0-25,1-1 38,-1-1-23,2-1-39,-1 0 34,1 0-36,-2-1 12,2 0-9,-3-2 15,2-1-13,-2-1 139,1-2-101,-2-1 103,0 0-36,-2-1-59,0-1 65,0 2-74,-1-2 37,0 3-10,-1-2 21,0 2-99,0 1 38,-1 1-41,2 0 62,-2 2-442,2 1 301,-1 2-387,1 1 445,1 4-82,0 0 181,1 1-20,2 0 57,1 0-35,1-1-97,1-1 18,1 0-12,2 0 155,0-2 19,2 0 91,1-2-80,1 1-158,0-1 1,1-1-64,-1-1-13,1-1 74,-2-2-81,0-1 89,-2-2 5,-2 0-29,-2-2 22,-1 1-29,-3-1 157,0 0 25,-3-1 13,0 0-21,-2 0-115,-2-1-4,-3 2 42,-1-1 112,-2 2 66,1 0 18,0 3-94,1 0-75,0 3-46,1 0 37,0 2 9,1 1 6,1 3-29,0 1-127,1 4-53,1 2-129,1 2 130,1 0-106,1 1 188,0 0-94,2 0 84,1-1 29,4-1-54,1 0 43,3-2-363,1-2 103,3-1-228,1-2 172,0-1-171,2-1 59,0-1-16,-1-1 167,2-3 193,-2-1 0,1-2 0</inkml:trace>
  <inkml:trace contextRef="#ctx1" brushRef="#br2">6371 4858 10813,'0'-10'-2269,"0"5"2335,1 1 6,0-1 384,0 0-171,1-1-26,-1 1-87,2-1-21,-1 1-43,1 0 50,0 0-45,0 0-56,0 1 61,0 0-84,1 0 105,-1 1 15,2 1-11,-2 0 12,1 1-16,0 1-130,0-1-19,1 2-44,-1 0-32,1 3 141,-1 2-44,0 3 53,-1 1 106,0 2-91,-1 1 89,0 2 3,0-1-65,0 3 74,0-1-85,0 0-4,-1 1 5,2-1 4,-1 1-10,0-1-99,0-1 91,1-2-91,-1-1-93,1-2 29,-1-1-192,0-2 187,0-2-136,0-1 123,0-2-219,-1-1 171,0-2-73,-1-1 195,0-4-53,-1-1 57,-2-3-44,-2 0-22,0-1 14,-2 0-7,0-1 100,0 2 38,0 0 2,-1 1 10,2 2 10,-1 1 46,1 1-1,0 2 84,1 2-67,-1 0 2,1 1 2,-1 1-122,1 2 48,0 2-36,0 2 63,1 3-36,0 1 43,2 2-32,0 0-100,1-1 64,1 1-75,0-1 101,2-1-184,3-1 34,2-1-188,2-1-132,3-2 58,1-1-99,2-2 103,0-2 180,3 0-88,0-1-32,0-1-101,2-1-130,-2-3 0,2-2 0</inkml:trace>
  <inkml:trace contextRef="#ctx1" brushRef="#br2">5708 4937 8812,'-5'2'567,"2"-1"-480,2-1 15,-1 0-29,0 0 38,0 0 12,0-1-10,0 1 10,1-1-12,-1 1-80,0-1-19,1 0 4,-2 0-115,1 0 168,0 1-105,-1 0 102,-1 0-109,-1 0 70,0 0-79,-1 1 95,-1 1 6,0 1-20,-1 2 16,0 1-10,0 1 5,0-1-13,1 1 9,1 0-88,0 0 66,1-1-59,2 0-2,1 0 53,0-1-58,1 0 70,1 0-61,0-1 40,0-1-46,1-1 99,2 0-31,1 0 23,2-1-38,1-1 82,1 0-59,2 0 66,0 0-84,1 0 4,0 0-3,1 0 16,1 0 110,-1 0 47,1 1-4,0 0-3,-1 1-132,-1 2 35,-1 1-26,-1 3-35,-1 0 28,-2 1-38,-2 1 54,-1 0 41,-2-1-32,0 1 29,-2-1-45,-1-1 3,-2 0-15,-1-1 17,-3 0 10,0-2-2,-1 1 13,0-2-22,-1 0-153,2-1-34,-2-1-17,1 0 43,0-1 125,0-1 11,1 0-42,1 0-346,1 0 13,2-1-211,1-1 151,2-2 34,1 1-25,1-2-67,0 0 0,1-1 0</inkml:trace>
  <inkml:trace contextRef="#ctx1" brushRef="#br3">888 6021 10813,'5'-20'-285,"-2"11"358,-1 1 89,1-1 0,0 1 20,0 0 109,0 0-21,0 0 21,-1 2-241,0 1 41,0 1-189,-1 1-6,0 1 99,0 1-244,-2 0 182,-1 1-138,-2 1 129,-3 2-33,-1 1-5,-3 3 48,-1 1-86,-1 2 163,-2 1-94,1 1 91,-1 1-35,2 1 20,-1 0-26,2 2 46,0-1-27,3 1 29,0-1-20,3-1 91,0 0 35,2-1-3,1-2-9,2 0-108,0-4 21,2 0-15,2-3-56,3-1 53,3-1-52,2-1 72,2-2 6,1-2-5,0-3 11,-1-1-94,0-4 71,-1 1-76,-2-2 76,0 0 122,-2 0 23,-1 0 14,-1 1-46,-1 0-9,-1 2 23,-1 1 15,-1 1-45,0 2-50,0 1-30,-1 2 70,-1 0-182,1 2 53,0-1-156,0 2 153,1 1 15,0 2 53,0 3 11,1 3-308,1 0 78,1 2-218,0 0 143,1 1-220,1 2 93,0-2-169,2 1 198,-1-3 59,2 0 30,-1-3 0,2 1 0</inkml:trace>
  <inkml:trace contextRef="#ctx1" brushRef="#br3">1103 5713 10813,'-6'13'-704,"5"-9"967,-1 1-80,2-1-125,0 0 10,0 2 27,0 0-23,2 2 0,0 2 7,2 1 4,1 2-39,2 1-8,0 2-127,1 2 53,-2 1-24,2-1 42,-1 2-187,0-2 40,0 1-199,0-1-164,-1-1 264,-1 0-235,0 0 260,0 0 0,1 1 0</inkml:trace>
  <inkml:trace contextRef="#ctx1" brushRef="#br3">1189 5878 10813,'3'-6'-29,"0"3"-32,2 0 144,2 1-214,1-1 124,1 2-197,1 0 192,1 1-143,1 0 121,-1 0-157,2 0 52,-1 2 90,0 1-5,0 2 97,0 1 7,-2 2-22,0 1-9,-2-1-18,-2 3-43,-1-1 31,-2 1-30,-2-1 397,-1 2-72,-2-1 253,-2 1-147,-4-1-306,-1-1 110,-3 0-212,0-1-258,1-2 83,0 0-257,1-1 19,0-1 38,1 0-197,0-1 0,-1 2 0</inkml:trace>
  <inkml:trace contextRef="#ctx1" brushRef="#br3">1614 5822 8812,'5'-2'788,"-3"0"-653,-1-1 9,0 0-12,0 1-2,-1-1 4,1 0-116,0 1-41,0 0 1,-1 0-67,1 1 98,-1-1-10,0 0 31,0 0 13,0 0 34,0 0-49,0 0-30,0 0 50,-1 0-57,0 0 61,-3 1-13,-1 0 6,-1 0-15,-2 1 12,-1 0-96,-2 0 71,-1 1-66,0 1 133,-2 1-31,1 1 31,1 2-45,1 2-147,1 1-44,2 0-3,1 2-97,1-1 229,2 1-105,2-1 120,0 0-19,2-2 13,0-2-30,1 0 22,2-2 0,3-2-1,1-1-9,2-1 110,1-2 11,0-2 24,1-2-22,0-3 3,-1 0 52,1 0-3,-2-1 95,-1 2-91,-1 0 36,-2 1-35,-1 3 16,-1 0 8,-1 2 164,-1 0-125,0 4 44,0 1-146,-2 5 16,1 3-11,-2 4 36,0 2-212,1 2 61,-1 1-188,1 0-145,1 1 82,-1-1-116,1 1 125,1-3-321,0 0 75,1-2-212,1-1 239,2-1 127,0-2 0,2 0 1</inkml:trace>
  <inkml:trace contextRef="#ctx1" brushRef="#br3">1725 5846 9177,'-4'-3'1968,"3"2"-1793,1-2-87,0 2-28,-1 0 50,0 1 23,0 0-219,-1 3 103,-1 2-228,-1 3 227,-2 4-125,0 2 136,-1 2-181,1 0 71,0 1-71,1-1 109,0 1-43,2-1 81,0 0-13,2-2 2,0-1 11,1-2 12,1-2 4,1-2 1,2-1 109,3-2-82,3-2 80,2-1-99,3-2-27,1-3 21,1-3-22,1-3-61,-2-2 68,1-2-72,-2-2 90,-1-1 149,-3-2-33,-1 0 130,-4-1 103,-1 0-72,-3 1 162,-2 1-239,-2 2 3,-2 2-138,-4 2 61,-1 3-42,-3 3-85,1 1-11,-1 4-76,0 1-570,1 2 189,1 3-396,2 3 205,2 3 124,1 1-153,2 0 0,0 0 0</inkml:trace>
  <inkml:trace contextRef="#ctx1" brushRef="#br2">6164 5815 8191,'-4'3'1282,"2"-3"-1046,1 0-46,0 0-133,1-1 79,0 0-164,-1 0 128,1 0 11,0 0-10,0 0 4,-1 0-40,-1 0 5,0 1-5,0 0 13,0 0 10,-2 0-12,1 0-2,-2 0-4,0 0 11,-1 0 2,-1 1 3,-1 2-54,1 1 32,-2 2-38,0 1-94,0 1 103,1 0-110,0 1 130,0 0-118,2 0-44,1 1-8,1-1-127,1 0 208,0-1-107,2 0 137,0 0-16,1-2-3,-1 0-12,2-1-11,0 0 15,1-2-11,3 0-5,1-1 111,2-1-84,0 0 94,2-1-100,-2 0 96,2-1-67,-2-1 81,1-2 18,-3 2 42,1-2-3,-3 2-9,-1 0 31,-1 1-62,-1 0 97,-3 1-68,-1 1-44,-5 2 28,-1 1-89,-2 3 31,-2 1-20,1 2 41,-2 0-70,1 1-30,1 1-3,1 1-129,0 0 28,2 0-9,1 1 5,1 0 55,2 0-55,2 0 13,2 0-14,0 0 23,1-1 29,2-1-44,2-1 45,3-2 25,2-1-43,3-2 35,1-1-155,2-2 115,0-2-121,0 1 22,0-2-47,-1 0 10,1 0 18,-2-2 77,0-1-17,0-3-38,-1-1 0,1-3 0</inkml:trace>
  <inkml:trace contextRef="#ctx1" brushRef="#br2">6266 5902 10602,'1'-6'536,"-1"3"-115,0 2-125,1 1 103,0 3-305,1 3 62,0 3-167,1 3 49,1 2-38,-1 1 65,1 0 29,-1 2-143,1-1 44,-2 1-207,2-1 115,-2 0-318,1-1 110,-1 0-235,0-1-149,0 0 169,-1-2-123,1-1 247,0-1 187,0-2-1,1 1 1</inkml:trace>
  <inkml:trace contextRef="#ctx1" brushRef="#br2">6270 5898 9520,'1'3'-1292,"0"-2"1292,0-1 0,1 0 512,0-1-86,1-1 374,0-1-253,2 0-90,0-2-117,2 1-25,0-1-175,2 0 80,0-1-75,1 1-35,1-2-54,1 2-9,0 0 30,0 1 149,-1 1-46,-1 1 39,-1 1-49,-1 0-216,-1 1 48,-1 0-176,-1 1-127,-1 2 97,-2 1-133,0 2 101,-2 1 58,-2 2 42,-1 1 31,-5 1 56,-1 0 67,-3 0-65,0 0 59,-1 0 12,0-1-31,1 0 40,1-1-52,1-1 91,1-1-63,2-2 75,1 0-82,2-2 10,1 0 7,0 0-3,3-1-84,-1-1 57,1 0 34,1 0 111,1 0 0,2-1-22,1 0 66,3 0-34,-1 0 144,2 0-139,0 0 61,1 0-113,1 0 62,0 1-50,0 0-15,-1 2 59,0 1-49,-1 2-48,0 0-49,-1 2-4,-1 2-78,0 0 43,-2 1-10,-1 0-2,-2 2 9,-1 0-61,0 0 16,-1 0-19,-2-1 151,-1-2-52,-3-2 45,-1-1 8,-1-1-28,-1-2 29,0-1-43,0-1-86,0-1-18,-1 0-4,1-1-431,-1-1 174,1-1-290,0-2 214,2-1-377,0-2 346,2 0-357,0-1 487,1-1 0,-2-1 0</inkml:trace>
  <inkml:trace contextRef="#ctx1" brushRef="#br2">6556 5965 10813,'-16'0'0,"11"0"0,-2 0-272,4 0 95,-1 0-149,1 0 185,1-1 378,1 0 4,0-1 259,1-1-124,0 0-71,0-1-58,1 1-38,1-1-5,2 1 3,1-1-2,2 0 4,1 0 50,1-1-33,0 0 67,3 0-84,0 0 28,1 0-37,0 1-7,1 2-135,-1 0 32,0 2-133,-1-1 145,0 2-163,-2 1 91,-1 2-143,-1 2-2,-3 1 44,-1 2-87,-2 1 155,-2-1-71,-2 2 138,-3-1-78,-3 0 65,-2 0-57,-4-1 42,-1-1-45,-1 0 179,-1-2-97,1-1 123,0-1-128,1-1-391,2-1 74,1-1-248,3 0-627,2-1 461,3 0-686,1-2 573,3-1-1,0-3 1</inkml:trace>
  <inkml:trace contextRef="#ctx1" brushRef="#br2">6545 5943 8874,'-8'-1'1825,"5"0"-1112,1 0-74,0 0 303,2 1-336,-2 1 208,2 2-722,0 6 43,1 0-119,1 4-132,1-1 110,1 3-190,1-1 275,0 1 35,0 0 51,-1 0-108,0-1-496,-1 0-584,1-1-78,-2-1-146,0-1 484,0 0 258,0-3 62,0 0 96,1-3 0,0 1 0</inkml:trace>
  <inkml:trace contextRef="#ctx1" brushRef="#br2">228 6692 10813,'-2'7'-1519,"1"-7"1539,0-1 230,0-2-82,1-2 98,-1 1-168,1-2-90,-1 2 46,1 0-47,0 1-97,0 1-190,0 1-109,2 0-24,-1 2 135,4 1 139,0 0-7,3 2 66,1 0 0,2 1 1</inkml:trace>
  <inkml:trace contextRef="#ctx1" brushRef="#br2">724 6601 9524,'4'1'-1037,"2"-2"1248,0-2 226,2 1-334,1 1 59,1 0-193,2 0 110,1 1-257,1 0 63,1 0-228,1-1 136,2 0 0,0 0 0</inkml:trace>
  <inkml:trace contextRef="#ctx1" brushRef="#br2">1084 6553 10813,'10'-5'-1372,"-7"2"1831,-1 1-55,0 0-113,2 0-29,1 1 1,1 0-442,2 0 90,0 0-310,1 1 219,1 0 175,0 1 23,2 0 93,-1 1-328,1 1 9,1 2-306,-1 0 92,2 1-1,1 1 1</inkml:trace>
  <inkml:trace contextRef="#ctx1" brushRef="#br2">1763 6502 10813,'9'-2'-691,"-3"1"538,0-2 174,0 0-93,2-1 175,1 2 0,2-1 81,-1 1-1,3 0-161,0 2-63,1-1-92,1 1-4,0 0-173,0 0 84,1 1-197,-1 1 149,0 1 15,1 3-1,0 0 1</inkml:trace>
  <inkml:trace contextRef="#ctx1" brushRef="#br2">2351 6437 10278,'9'-9'817,"-2"4"-526,2 2-22,2 1 23,2-1-358,2 2 65,2 0-217,2 1-164,0 0 12,1 0-325,2 1 20,0 0 0,2 1 1</inkml:trace>
  <inkml:trace contextRef="#ctx1" brushRef="#br2">3084 6412 10813,'14'0'-671,"-6"0"481,0-1 146,1 0-120,0-1 190,2 1 27,1 0 103,0 0 18,0 0-194,1 0-131,0 1-223,1 0-98,0-1-1,1-1 1</inkml:trace>
  <inkml:trace contextRef="#ctx1" brushRef="#br2">3936 6485 10813,'-6'-8'-294,"4"5"427,2 0-232,-1 2 167,1-1-210,1 1 32,2 0 46,3 0-51,3 0 135,4 1 20,3 0 74,2 0 12,2 0-149,0 0-184,1 1-192,-1 1-158,2 1 0,-2 2 1</inkml:trace>
  <inkml:trace contextRef="#ctx1" brushRef="#br2">4505 6475 10813,'0'-12'-187,"1"8"320,2 2 129,2 2 29,3-1-426,1 1-263,3-1-235,0 1-1,3 0 273,-2 1 121,4-1 0,0 2 0,1 1 0</inkml:trace>
  <inkml:trace contextRef="#ctx1" brushRef="#br2">5159 6419 10813,'4'-15'-658,"1"9"486,2 3 227,3 0-123,1 1 53,2 1-24,1-1-13,1 2 16,-1-1 72,1 1 0,-1 1-211,0-1-51,1 2-210,1 0 0,1 2 0</inkml:trace>
  <inkml:trace contextRef="#ctx1" brushRef="#br2">5857 6389 10813,'-1'-8'-528,"1"4"450,2 2 169,2 0 22,3 0 97,1 0 23,2 1-290,2 0-89,2 1-178,0 0-7,2 0 252,0 1-190,0 0 71,2 2-222,-1 0 0,2 2 1</inkml:trace>
  <inkml:trace contextRef="#ctx1" brushRef="#br2">6529 6400 10813,'2'-8'-1107,"0"5"1271,4 1-103,1 0-145,3 0 89,1 0-108,1 0 16,2 0 73,0-1-82,1 1 98,1 0 1,-1 0-1,2 0-153,-1-1-38,1-1-154,0-2 0,1-1 1</inkml:trace>
  <inkml:trace contextRef="#ctx1" brushRef="#br2">6818 6358 10813,'-8'2'496,"4"0"-104,3-2-222,-1 0-10,4 0-9,0 0-313,4 0 146,3 0-209,2 0-343,2 0 231,2 0-324,1 0 298,1 0 76,-1 0-14,2 0-56,-1 0 0,1-1 0</inkml:trace>
  <inkml:trace contextRef="#ctx1" brushRef="#br2">6904 6372 10813,'-16'0'-892,"11"0"676,1 0 224,1 0-252,0 0 158,1 0-253,1-1 235,0 1-66,0-1 97,-2-2-96,0-2 0,-2-1 1</inkml:trace>
  <inkml:trace contextRef="#ctx1" brushRef="#br2">7248 6364 11021,'0'7'1561,"0"-3"-1485,1 0 76,1 3-184,0 1-290,2 1 96,0 2-235,0 1 255,-1 0-304,0 2 133,0 0-236,0 0 268,-1 1-22,0-1 122,-1 0-101,2 1 156,0-2 0,1 2 1</inkml:trace>
  <inkml:trace contextRef="#ctx1" brushRef="#br1">5614 6904 11587,'26'-4'544,"-13"1"-397,3 0 48,1-2-57,0 0 30,2-1-12,-1 1 15,0 0-40,0 0-136,-2 0-5,0 1-134,-2 0 160,0 0 38,-2 2 72,-1-1 14,-1 1-1162,-2 0 244,-2 1-635,-1-1 626,0-1 379,-2-1 0,1-1 1</inkml:trace>
  <inkml:trace contextRef="#ctx1" brushRef="#br1">5747 6688 9338,'-5'-1'2028,"3"0"-1929,1 3 161,1 0-172,0 5 92,0 1 15,0 4-47,-1 3-66,0 2 7,-1 4-19,1 1 5,0 2 95,0 2-87,0 0 73,1 1-43,0 0-139,0 0-32,0-3-7,0 1-298,0-4 212,0 0-222,0-4 176,1 0-209,0-4 79,0 0-160,0-4 103,1 0 200,-1-4-140,0 0 199,1-2-181,-1-1 74,2-2-93,0-2 0,2 0 0</inkml:trace>
  <inkml:trace contextRef="#ctx1" brushRef="#br1">6141 6683 12357,'-1'19'815,"1"-4"-567,0 3-67,0 4-135,0 3-10,0 2-129,0 1-103,0 0 42,0 0-136,0-1 208,0-1-447,0-1 185,0-3-301,1 0-239,0-4 274,0-2-154,2-4 337,1-2 269,2-3 0,0 0 0</inkml:trace>
  <inkml:trace contextRef="#ctx1" brushRef="#br1">6144 6678 8191,'7'-8'2712,"-1"5"-2175,2-1-156,0 1-155,2 0-115,1 1-4,1-1 52,1 0-50,0 1-13,1 0-36,-2 1-165,1 0 165,-3 1-161,0 0 173,-2 0-88,0 1 45,-3 1-74,-1 4-77,-2 1 7,-1 4 37,-3 1-20,-1 3 1,-5-1-9,-1 2-106,-3 0 102,0 0-87,-1-1 1,0 0 23,1-3-7,0 1 132,1-3-35,0 0 21,2-1 67,1-2 37,2-2-4,1-1-19,2-1-10,0 0-50,2-2 66,0 1 11,1-1-27,1-1 46,0 1 51,3-1-93,2 0 102,1 0-7,3 0 46,0 0-7,1 0-15,1 0 7,0 0 36,1 0 2,0 0-9,0 1-104,-2-1 34,1 2-22,-1 0 206,-1 3-63,0 1 193,-1 1-168,-1 2 1,-1 1-96,-2 2 12,-2 0-92,0 2-6,-2 1 0,-1 0 6,-2-1 87,-1 1-23,-2-1 6,-3 0-102,-1-2 21,-2-1-49,0-1 55,0-1-95,0-2 99,0-2-115,1-1 144,0-1-472,1-1 118,-1-1-321,3-1-434,-1-2 268,2-3-408,1-4 409,2-2 183,1-3 19,0-2 0,-1-2 1</inkml:trace>
  <inkml:trace contextRef="#ctx1" brushRef="#br1">6458 6729 8847,'3'-7'1536,"-2"5"-1053,-1 0-102,0 0 28,0 0-45,0 0-275,1 1 22,0 0-177,0 0 68,0 1 18,1 0 73,-1 0 52,1 0-119,-1 1 42,1 1-194,-1 3 115,1 3-35,0 5 103,1 1-103,-1 5 142,0 1-153,0 2 127,0 1 72,0 1 52,0 1 55,0 0-84,0 0-49,0-1-5,1-1 38,-2-1-26,2-2-152,-2-1 11,1-3-154,-1-1 165,1-4 1,-1 0 88,0-3-29,0-2-89,-1-1 51,1-2-55,-1-1-226,0-1 125,0-2-179,0-1 218,0-3 68,-1 0 16,0-3-41,-1 0-48,0 0 24,0 0-36,0-2 44,1 2 42,-1-2-35,1 0 27,1-1-22,0 0 102,0 1 37,0-1 4,1 0-12,0 0-92,3 0-1,0 0 5,1 1 201,1-1-44,1 2 216,0 0-90,0 0 15,-1 1-92,0 1 0,1 1-252,-1 1 145,-1 1-123,1 0 138,0 1-101,-1 0-47,-1 1-7,0 1-66,-1 1 71,0-1-11,-1 1 11,-1 0-10,1 1-22,-1 1-23,0 2-64,-1 2 128,0 1-71,0 1 91,-2 1 1,-2-1-2,-1 1-6,-1 1-7,-2-1 106,0 0-74,0 1 87,0-1 46,2 0-33,1-1 141,0 1-133,2-1 113,0 0-17,2 0-3,1 0 8,0-1-144,2 0 41,0 0-25,4-2-82,3 1-34,2-1 21,2-2 10,1 0-433,3-2 100,0 1-376,2-2-356,0 0 471,0-1-507,0-3 524,-2-2 0,2-2 1</inkml:trace>
  <inkml:trace contextRef="#ctx1" brushRef="#br1">6779 6931 10256,'4'-6'1339,"-2"4"-821,-4 3 188,1 0-581,-2 3-147,1 3 163,-1 1-331,1 2 174,1 2-207,-1 0 170,1 1-153,0 0 64,0 1-140,1-1 150,0 0 79,0-2-50,0-1 1,1-1-109,1-2-21,1 0 0,2-3 147,0 0 106,2-2 40,0 0-19,1-2 9,1 0 39,0-1-1,0-2 12,2-2-28,-1-3-23,0-1 39,0-2-88,0 1 14,-1-2-10,-2 0 26,-1 0 7,0 0-7,-3 0 8,0 2-7,-2 1 3,0 1-4,0 2-30,-1 1-93,0 3-58,0 0 13,-1 2 26,0 1 238,-2 2-98,0 3 103,0 2 60,1 3-35,0 0 173,2 1-182,0 0 123,0 0-56,1-1 33,1 0-18,2-1-126,1-2 8,1-1 26,1-2-160,1-1 152,0-2-109,0 0 129,-1-1 25,0-2-37,-1-1-15,1-2-471,-1-2 75,-1-4-296,-1-1 267,-1-2 0,0-1 69,-2-1-97,1 0 118,-2 0 50,0 0 0,0 1 73,-1 2-14,-2 1 20,0 2-8,0 2-20,-1 1-350,1 2 98,0 1-268,2 1 161,0 1 20,1 0 1</inkml:trace>
  <inkml:trace contextRef="#ctx1" brushRef="#br1">7142 6650 10813,'0'7'-2294,"0"-4"2948,0-2-114,0 0 712,0 0-333,0 1-259,0 1 20,0 2-232,0 3 15,0 3-107,1 3-1,2 2-196,1 2-45,2 1-158,2 1 177,-1 0-466,1 1 227,-1-1-279,0-1 244,-1-2-264,0 0 38,-2-1-223,0-2 197,-1 0 133,0-2-21,-2-2-1,0 0 53,-1-3 24,1 0-2,-1-1 311,0-2-103,0-1 286,0-1 40,0-1-188,0-1 138,0-2-245,1-4 58,0 1-46,1-2-210,-1 0 23,1 0-225,0 0 322,-1-1-71,-1 1 195,0 0-142,-1 1 290,-1 0-86,-3 1 276,-2 2-259,-2 1 193,-2 1-165,-1 1 197,-3 2 32,-1 2-54,-1 3 123,1 2-205,-2 2-96,2 1-44,0 1-39,3 0 22,2 0-4,2 1-14,3-1 16,1 0-184,3-1 47,2-1-217,1-1 182,3-1-309,3-2 137,3-1-212,2-1-344,3-3 206,0 0-301,1-1 306,1-1 165,-1-2 19,0-2 93,-1-1-423,-2-3 411,-1-1-335,-2-2 428,-2 0 0,0-1 0</inkml:trace>
  <inkml:trace contextRef="#ctx1" brushRef="#br2">7395 6775 9805,'-8'14'1882,"6"-6"-1941,1 0-406,1 1 223,0 1-301,0 1 111,0 0-203,0 0 247,1 0 144,0-1 0,2 1 0</inkml:trace>
  <inkml:trace contextRef="#ctx1" brushRef="#br2">7447 7121 10769,'-9'0'1351,"6"0"-967,1 0-122,-1 1 29,1 2-21,0 3-205,1 4 28,-1 3-197,2 4 224,-1 2-377,1 1 188,-1 1-263,0 1-308,1-1 251,0 2-302,0-4 323,1 0-256,1-2 102,-1-2-198,3-2 358,-1-2 183,1-3 127,1-1-1,2 0 1</inkml:trace>
  <inkml:trace contextRef="#ctx1" brushRef="#br3">1756 7742 10813,'-1'-9'-822,"0"5"802,0-1 92,0 0 41,0 0 68,-1 0 9,1 0-32,-1 0 1,0 1 16,0 1-12,0 0 13,-1 0-18,0 1 0,0 0 0,0 0-278,0 1 54,-1 1-197,0 0 135,0 0-18,1 0-18,-1 0 41,0 0 45,1 1 68,-1 1 46,0 0-105,1 2-22,0 1-13,0 0 1,1 1 59,1-1 55,0 1-31,0 0 29,1 0 24,0 1-31,2-1 37,0 0-46,3 0 125,2 1-88,2-1 104,0 1-121,0 0 14,1 1-9,-1 0 9,0 0-6,-2 2 17,0-1-13,-2 1 49,-1 1 44,-1-2-27,-1 2 24,0-2-69,-1 1-9,-1-1 8,0 0-8,0-1 41,-1 0-26,0-1 44,-2 0-114,0-1 64,-2 0-65,-1-1 74,-1 0-5,0-1 9,-1 0-8,1-1-78,-2-1-69,2 0-103,-2-1 72,1 0 12,1-1 118,1 0-17,1-3 8,1-2 42,1-3-32,1-4 33,2-1 88,3-4-101,2 0 114,4-3-134,3 0 4,3 0 12,1-1 23,0 0-30,1 0-21,-1 0-7,-2 2-10,0 1-157,-3 2 45,-2 2-185,-1 1 179,-3 2-348,0 1 157,-3 3-247,0 0 221,0 3 90,-3-1 36,-1-1 0,-2-1 0</inkml:trace>
  <inkml:trace contextRef="#ctx1" brushRef="#br3">1482 7719 10841,'-8'-5'544,"4"2"-815,0 0 170,-1 0 25,1 0 112,-1 0 53,1 0-139,-1 1 53,1 0-198,-1 1 66,-1 0-14,0 1 85,-1 0-28,-2 0 138,-1 0-55,-2 1 51,-1 0-129,-1 1 170,0 2-168,1 0 170,-1 1-39,2 0-25,1 1 41,1-1-52,0 2-13,3-2 11,0 2-8,3-2-21,0 1 28,2 0-23,1-1 36,0 1 5,1 0-4,0-1 0,1 0-1,2 0-79,2-1 31,3 0-46,2 0 49,3 0 23,2-1-9,1 0 101,2-1-42,1 1 56,2 0-65,-1 1-59,1-1 30,0 1-28,-1 1 35,-2 0-3,0 2 7,-3-1-3,-1 1-49,-2 0-1,-1 1-20,-3 0 24,-2 1 15,-2 0 12,-2 0-18,-2 1 16,-2 1-13,-4 0 10,-4 1-7,-3-1 0,-3 0 3,0-2-3,-3 0 5,3-1 1,-3 0-1,4-3 1,0 0-1,2-1 107,2-1 29,1-2 5,2 0-16,3-1-106,0-1 16,3-2-11,1-3 107,2-2 14,3-3 28,4-2-25,4-2-52,2-2-24,3-1 49,0 0-110,1-1 86,0 1-80,-1-1-28,-1 1-12,-1 0-35,-3 2 38,-1 0-56,-2 1-30,-1 1-8,-2 1 25,-2 1-28,0 2-36,-3 1-28,0 2-390,-1 2 214,0 1-451,0 2 396,0 2-29,-2 0 214,-3 1-1,0 0 1</inkml:trace>
  <inkml:trace contextRef="#ctx1" brushRef="#br3">920 7869 10813,'-4'0'-6,"2"0"-218,2 0 120,0 2 34,1 2 41,0 2 0,1 3 54,-1 1-84,0 2 84,-1 2 19,0 1-11,0 0 4,1 1-19,-1 0 21,1-1-10,0 1 21,2-1-203,-1-1 50,1 0-195,1-2 191,0 0-146,0-2 63,1-2-43,-2-1 51,1-3 84,0-1 44,0-1-89,-1-1-82,1-3 74,-1 0-36,0-5 163,0-1 24,0-2 0,-1-2 0,0-1 158,-1 1-68,-1-2 154,1 2-198,-1-1 40,0 2-121,0 0 105,0 1-82,1 0 164,0 2-135,1 1 395,0 2-98,0 0 234,1 2-106,1 1-127,1 0-68,2 2-35,-1-1-63,3 1-259,0 1 20,2 0-208,-1 2 140,1 2 86,1 1 46,-1 1-18,1 1-40,-1-1-93,0 2 52,-1-1 1,-1 1 109,-2 0-8,-2 1 3,-1 0 53,-2 0-28,-3 1 28,-1-2-41,-4 1 159,-3-1-33,-2-1 151,-2-1-157,-1-1 59,-1 0-126,0-1 79,0-2-471,0 0 109,1 0-400,2-2 183,0-1-33,0 0 0,1-1 0</inkml:trace>
  <inkml:trace contextRef="#ctx1" brushRef="#br3">833 7940 10813,'4'-15'-1730,"-3"9"2271,-1 0-193,-1 1 23,1-1-130,-2 1 36,0 0-46,-1 0-162,0 1-39,0 0 0,0 1-178,1 0 195,-1 1-196,0 1 175,0 0-61,-1 1 80,-2 0-17,1 0-106,-2 0 67,0 0-125,-2 3 81,0 0-41,0 2-3,0 2 8,-1 1-80,0 1 124,0 1-39,0 1 64,0 0 22,2 1-18,0 0 15,2 0-16,1 1 5,1-1-13,2-1 9,0 0-50,2-1 39,1 0-36,2-2 43,3 0 25,2-2-18,1-2 23,2 0 72,1-2-68,0-1 73,0-2-95,2-1 79,-2-3 21,0-2 6,-1-1-9,-2-2 26,0 1-53,-1-1 79,-2 0-57,-1 0-26,-1 1 36,-1 0-47,-1 2 54,-1 0-31,0 3 26,-1 0-19,0 2-163,0 0 29,0 3-66,0 2 69,0 4 83,0 2-112,0 3 81,0 1-94,0 1 105,0 2-35,1 1 25,0 1-49,3-1-280,2 1 37,0-1-179,2 0 141,0-2 73,1 1-20,1-2 0,1 1 1</inkml:trace>
  <inkml:trace contextRef="#ctx1" brushRef="#br3">840 7989 10813,'-8'4'-2294,"5"-3"2111,0 0 38,0 0 145,0-1 0,1 0 0,0 0 0,1 0 0</inkml:trace>
  <inkml:trace contextRef="#ctx1" brushRef="#br2">381 7665 10813,'-12'9'-741,"5"-5"136,3-2 441,0 1 149,2 1 135,0 1-26,1 1-176,0 0 53,0 2-57,0-1-90,1 2 30,0 1-142,1-1 136,1 2 16,3 0 64,1 2 0,2 0 0</inkml:trace>
  <inkml:trace contextRef="#ctx1" brushRef="#br2">431 8093 10813,'-17'16'-438,"8"-12"451,0-4 152,1 1 50,2 1 54,0 1-138,2 0-415,1 3-33,0 0-186,2 2 122,0 0 176,2 3-116,1 0 95,5 2-21,2 1 0,3 1 1</inkml:trace>
  <inkml:trace contextRef="#ctx1" brushRef="#br2">549 8379 10813,'6'0'-758,"-5"0"641,0 1-247,1 2 296,0 2-152,1 2 172,0 3-156,0 1 22,1 1-11,-1-1 55,-1 2 28,0 0 83,-1 1-4,-1 0-23,1 0 0,-1 2 0</inkml:trace>
  <inkml:trace contextRef="#ctx1" brushRef="#br2">2340 8580 10813,'20'2'-314,"-12"-2"120,1-2 162,1 2-151,1-1 71,3 1-189,1 0 44,1 0 78,3 0-86,0 0 83,5 0-19,0 1 0,3 0 0</inkml:trace>
  <inkml:trace contextRef="#ctx1" brushRef="#br2">733 8602 10813,'21'2'-431,"-11"-2"101,2-1 185,2-1-244,2 0 193,5-1 169,1 1 32,5 0 78,-1 1-167,6 1-62,-3 0-102,4 0 10,0 0 8,0 0 122,-2 0-30,2 0 138,-1-1 0,1-1 0</inkml:trace>
  <inkml:trace contextRef="#ctx1" brushRef="#br2">1565 8663 10813,'-2'4'-1678,"1"-4"2241,2-2-199,1-1-26,3 0-73,4-1-20,2 0-313,4 2-235,1 1-179,4 0 15,0 1 48,2 0 169,0 0-54,0 0 137,1-1 81,1 0-1,1-1 1</inkml:trace>
  <inkml:trace contextRef="#ctx1" brushRef="#br2">3225 8492 10813,'21'1'-2011,"-13"-1"2246,-2 0 483,0 0-547,1 0-39,-1 1-353,2 0 209,0 1-151,2 0 143,2 1-163,0 0 157,4-1-240,-1 1 122,4-1-223,-1-1 200,2 0 24,1-3 91,2-1 0,1-2 1</inkml:trace>
  <inkml:trace contextRef="#ctx1" brushRef="#br2">4869 8493 10813,'24'5'-147,"-14"-3"31,-2-2 261,1-1 8,0 0 139,0 0-30,1 0-403,0 0 72,1 0-260,1 1-108,0 1 194,2 0-177,0 1 190,1 2-97,0-1 129,1 1-136,2-1 173,0-1 0,2-1 0</inkml:trace>
  <inkml:trace contextRef="#ctx1" brushRef="#br2">4018 8475 10813,'16'-2'-1267,"-9"-1"863,-1-1 55,2 1 112,2 2 48,2 0 300,4 1-36,3 0 249,2 0-271,3 0-145,0 0-145,2 1 15,1 0 58,1 0 140,0-1 24,2 1 0,0-1 0,1 0 0,1-2 0,0 0 0,1-1 0</inkml:trace>
  <inkml:trace contextRef="#ctx1" brushRef="#br2">5690 8431 10813,'20'1'-2262,"-11"-1"2082,0-3 37,0 1 143,2-1 0,1 2 0,2 1 0,1 0 0,2 1 105,1 0-83,1 2 79,1 0-111,1-1-24,0 1-4,1-2-23,2 0 0,0-1 0</inkml:trace>
  <inkml:trace contextRef="#ctx1" brushRef="#br2">7475 8204 10854,'-7'1'1167,"3"1"-725,2 2-177,0 2-126,0 4-145,0 2 166,1 1-200,-1 2 120,2 1-197,-1 0-617,1-1 194,-1 1-526,2-2 395,1 0 90,1-1 0,2-1 1</inkml:trace>
  <inkml:trace contextRef="#ctx1" brushRef="#br2">6978 8343 10813,'13'-17'-1632,"-4"10"1406,3 3 118,3 1 45,4 2-47,3 1-33,3 2 14,2 1 59,1 2-1,2 1 1</inkml:trace>
  <inkml:trace contextRef="#ctx1" brushRef="#br2">6476 8414 10813,'14'-2'-2430,"-6"-1"2287,1 0 143,2 0 252,2 1-26,3 2-42,1-1-158,4 2-272,0 0 0,3 1 1</inkml:trace>
  <inkml:trace contextRef="#ctx1" brushRef="#br2">3912 3135 10813,'-6'4'-1003,"3"-3"216,-1-1 322,0 0 783,-1 0-23,0 0 471,-1 0-217,-1 1-221,1 0-27,-1 1-96,-1 2-74,0 2-39,-1 2 8,0 1-112,0 2 59,1 2-11,-1 1 45,3 1 87,-1 1 14,3 0-65,1 0 29,2-1-73,1 0 79,1 0-136,3-2-53,4-1-221,2-2 15,4-3-85,2-1 123,2-4 72,1 0 51,1-5 72,1-1 19,-1-6-46,0-3 35,-1-4 59,-1-3-37,-3-1 42,-2-2-74,-3 1 151,-3-1-16,-2 0 160,-3 3-45,-2 0 34,-3 2-84,-3 2 11,-3 2-196,-3 3 85,-2 3-78,-2 3-247,-1 2 67,-2 2-213,3 1 182,-2 3 132,3 1 35,1 2-375,2 2-91,0 0-433,2 2 0,0-1 0</inkml:trace>
  <inkml:trace contextRef="#ctx1" brushRef="#br2">3698 3118 10813,'7'-7'-570,"-5"3"592,-1 1-425,-1 0 700,1 1 322,-1 0-422,-1 3 364,1 2-676,-2 6 160,0 2-190,-1 4 209,0 2 10,0 2 110,-1 1-19,0 0-26,1 2-505,-1-2 68,1 1-322,0-2-56,1-2 244,1-1-114,0-1 235,0-1 142,-1-2 0,0 0 0</inkml:trace>
  <inkml:trace contextRef="#ctx1" brushRef="#br2">3565 3122 10813,'-2'5'-2477,"1"-3"2332,0-2 274,-1 1 29,0-1 22,0 1 76,0-1-80,0 0 14,0 0-14,1 0-99,-1 0 7,1-1-9,0 1 0,0-1 46,0-1-20,1 0 50,-1 0 60,0 0 45,0-1-17,0 1-4,0-2-6,0 2 26,0-1 9,0 2-34,0-1-10,0 1-34,1 0 66,-1 0-70,-1 1 33,0 2-37,-2 1-249,0 4 45,0 3-268,-2 3 89,0 2 32,1-1-30,-1 2 120,2-1-86,1 0 65,1-2-88,0 0-87,2-3 60,0 1-129,1-4 185,2 0-29,4-3 123,2-1-58,2-2 51,4-2-223,1-2 58,3-3-210,-1-2 194,1-3-11,-1 0 127,0-1-9,0-1-1,0 0 1</inkml:trace>
  <inkml:trace contextRef="#ctx1" brushRef="#br2">2872 4625 10813,'15'-1'-119,"-10"1"22,0-2 211,-1-1 28,2 1 121,0-1 28,2 1-624,2 1 124,2 1-442,2 0 282,3 2 78,0 0-13,3 3-49,1 0 0,1 2 0</inkml:trace>
  <inkml:trace contextRef="#ctx1" brushRef="#br3">947 6981 10813,'0'-13'-332,"0"8"477,0-1 119,0 1-82,0 0-55,0-1-17,0 1 23,0 1-90,0 0 24,0 0-159,0 1 156,-1 1 21,1 0 89,-1 0 19,0 0-359,-1 2 87,-1-1-279,-1 1 169,-2-1-34,-1 2 64,-2 1-114,0 1 127,-3 2-5,0 2 80,0 1 8,-1 1 27,-1 2-50,1-1 39,-1 2 125,2 0 60,-1 1 10,4 0-35,0 1-76,3 0-39,1 0 65,2-1-61,2 0 28,0-2-18,2-1 23,2-1-52,2-2 39,3-2-40,2-1 43,1-2-18,1-1 12,0-1-14,-1-2 86,0-2-56,0-2 53,-2-2-74,0-2-2,-2 0 5,-1-1-2,-1-1 20,-1 0-9,-1 1 20,-1-1-16,-1 2 14,-1 0-12,1 2 6,-1 1 11,0 2-24,0 1-79,0 2 39,0 4-196,1 0 181,1 6-96,0 0 124,2 3-89,-1 0-40,2 1 4,0 0-228,1-1 147,0 1-238,1 0 167,0-1-10,1-1 66,0-1 0,1 0 1</inkml:trace>
  <inkml:trace contextRef="#ctx1" brushRef="#br3">1096 6850 10098,'0'-9'80,"0"4"4,0 0 73,0 1-86,0 0-9,2 0-28,0 1-14,1 1 39,-1 2-25,1-1-15,0 1-28,-1 2 24,1 1 8,-1 3 71,1 4-108,0 2-38,0 3 61,1 1-83,-1 2 118,2 0 18,-1 0-31,0 1 25,1-1-174,-1-1-27,1 0-23,-1 0 43,1-2 5,-2-1-25,0-1-37,0-2 41,-2-2-23,1-3 93,-2-1-113,0-2 199,0-1-73,-1-4 67,0-1 50,-2-6-95,0-1 102,-1-4-3,0-1-81,2-1 105,-1 0-122,2 0 194,0 1-53,1 0 187,0 3-176,0 0 38,2 3-121,2 2 66,1 1 82,2 1 72,1 2-24,2 1-1,1 1-214,1 1-5,1 0-16,1 1 24,0 2 72,0 1 0,1 2 8,-2 2-201,0 1 51,-1 0-203,-2 1 185,-1 0-143,-3 0 203,-1 1-133,-2 0 131,-1 1-20,-3 0 11,-1 0-8,-3 0 109,-4-2-80,-2 0 83,-2-2-144,0-1 38,-2-1-33,1-1 47,0-2-161,2 0 36,-1-1-147,2-1-25,0 0-29,0-2-106,0-1 0,0-1 0</inkml:trace>
  <inkml:trace contextRef="#ctx1" brushRef="#br3">1579 6774 9993,'-8'0'-477,"4"-1"702,1-1 1,0 0-132,-1-1 35,0 0-31,1 0 8,-1 1-11,0 0 0,0 0-109,1 0-17,-2 0-115,0 1 100,-2-1-99,0 1 170,-2 0-89,-1 1 97,-2-1 6,-2 1-67,1 0 46,-1 1 86,1-1 85,0 2 20,2 1-37,1 2-213,1 0 65,3 1-65,1 1 28,2 0 64,1 1-64,1 0 67,2 0-6,1 0-29,3 1 19,2-2-104,4 1-18,2-1-14,3 0 10,0 0 10,2 1 61,-2-1-53,2 1 67,-4 0-91,2 1 65,-4-1-70,1 2 97,-3-1-16,-2 1 12,-2-1-23,-2 1 29,-1-1-26,-2 0 24,-2-1-37,-1 1 97,-3-2-69,-3 0 75,-1-1 22,-2-1-73,0 0 91,1-2-105,0-1 134,2 0-96,0-1 109,2-1-100,0-1 2,3-3 4,0-2-9,2-3-11,1-2 19,1-3-15,2-2-16,2-1-122,3 0 73,1-1-72,1 0 22,0-2-27,1 3-23,0-1 8,-2 3-13,1 1-37,-1 2-10,-1 2-141,-1 1 106,-1 3-161,-2 1 170,0 3-3,-1 0 106,-1 0-14,0 1 0,0-1 0</inkml:trace>
  <inkml:trace contextRef="#ctx1" brushRef="#br3">1761 6883 10813,'-1'-12'-852,"0"7"1161,-1 0 317,0 1-409,0 1 89,-1 0-261,0 2 154,0-1-241,-1 1 52,-1 1-207,-1 2 212,0 0-172,-2 4 137,0 2-167,0 1 124,0 2 35,0 0 59,2 1 18,1-1-37,1 0 17,1 0-81,2-1 34,1 0-23,1-2 25,2-1 26,4 0-120,3-3-30,3 0-7,3-2 23,1-1-247,2 0 76,-1-1-236,0 0 195,0-2 85,-1-2 0,2-2 0</inkml:trace>
  <inkml:trace contextRef="#ctx1" brushRef="#br2">254 6782 10813,'-2'9'-1417,"1"-5"1737,-1 0-76,0 2-150,0 2 2,0 2-123,2 1 37,-1 1-170,1 1-33,1 2 69,1 2-101,2 1 174,1 2-133,0 2 49,2 2-155,0 2 0,0 1 0</inkml:trace>
  <inkml:trace contextRef="#ctx1" brushRef="#br2">333 7234 10813,'-11'8'-78,"7"-6"54,-1-1 173,2 2 45,2 1 68,0 2 0,1 2-449,0 1 100,1 2-313,0 1 235,3 3-185,0 0 94,2 2-146,0 1 96,1 1 60,1 0-83,0 0-1,2 1 1</inkml:trace>
  <inkml:trace contextRef="#ctx1" brushRef="#br2">3871 4030 10794,'-6'0'1485,"3"0"-1355,1 0-33,-1 0 0,0 0 62,0 0 111,-1 0 21,0 1-29,-1-1-329,-1 2 70,0 2-210,-2 2 126,1 0 34,-2 3 68,1 0-45,-2 3 50,1 2 30,0 1-40,1 1 2,2 2-20,2-1-10,1 1 20,1-1 84,2-1-7,2 0 15,1-3-14,6-1-141,1-2-43,5-2-27,1-2-40,2-3 87,2-2 9,1-3-18,1-4-5,-1-3 40,2-6-51,-3-2 108,0-4-11,-3 0 11,-1-2-23,-4-1 137,-2 0 38,-2 0 9,-4 1-35,-1 0-126,-3 2-5,-2 1 23,-1 3 222,-6 1-23,0 4 198,-3 1-176,-2 4-215,0 1-28,-1 4-162,1 1-375,0 2 136,0 3-287,2 2 325,3 3-603,1 2 451,3 0-596,1 1 592,2-1 0,-1 1 0</inkml:trace>
  <inkml:trace contextRef="#ctx1" brushRef="#br2">3636 3957 9502,'2'-4'999,"-2"2"160,0 1-722,-1 3 414,1 2-681,-1 5-74,1 4 40,0 3-118,0 4 144,0 1 42,0 2 34,0 3 11,0-1-436,0 2 113,0-2-327,0 1 2,-1-1 124,0-2-95,0-1 110,-1-2-136,1-3 38,-1-1-97,2-3 101,-1-2-167,0-3 30,1-2-43,0-3 179,1-2 155,0-3 0,0-2 0</inkml:trace>
  <inkml:trace contextRef="#ctx1" brushRef="#br2">7002 1400 11325,'-12'12'1560,"7"-7"-964,2-3-210,0 1-200,2 0-74,-1 1-176,2 1 201,-1 1 54,1 1 79,0 0 21,0 2-755,0 0 165,0 2-468,1 0-197,0 0 309,0 0-323,2 0 308,0 1 188,3 0-25,0 0 0,2 2 1</inkml:trace>
  <inkml:trace contextRef="#ctx1" brushRef="#br2">7080 1566 10813,'-1'17'-2177,"-1"-7"2045,-3 0 118,-1 0 3,-2 1-18,-2 2-57,-1 0-1,0 2 1</inkml:trace>
  <inkml:trace contextRef="#ctx1" brushRef="#br2">7126 1723 10372,'-7'11'-253,"4"-6"425,-1 2-286,2 0 120,-1 1-295,2 1 13,-1-1-20,-2 2-81,0-1 0,-2 1 0</inkml:trace>
  <inkml:trace contextRef="#ctx1" brushRef="#br2">7073 2168 10813,'-11'16'0,"6"-7"0,0 0-37,2 1 52,1-2-22,0 2 149,2-2-354,-1 1 154,1-1-241,0-2 169,1 0-321,0-1 205,0-2-330,3 1 322,0-1-1,1 1 1</inkml:trace>
  <inkml:trace contextRef="#ctx1" brushRef="#br2">7069 2340 10813,'0'12'-68,"0"-5"208,0 0 25,-1 1 97,-1-1 29,-1 3 129,0 1-183,0 0 62,1 1-152,0-1-598,0 2 240,2-1-420,0 2 335,0-2 270,0 0 35,1-1-264,0-1-103,2 1-407,1 0-1,1 1 1</inkml:trace>
  <inkml:trace contextRef="#ctx1" brushRef="#br2">7107 2586 10813,'-7'13'7,"2"-5"-1,0 0 79,1 2 69,0 0 3,0 1-110,1 1 67,1 1-208,1 0 209,0 0-572,1 0 207,0 1-381,0-2 213,1 1 109,0-1-74,3 0 0,1 0 1</inkml:trace>
  <inkml:trace contextRef="#ctx1" brushRef="#br2">7123 2891 10813,'-2'27'-780,"0"-13"791,0-2 126,0 3 29,0-2-157,1 3-117,0 0-19,1-1 27,-1 2-328,2-2 231,-1 1-360,3 1 341,0 0 0,3 1 0</inkml:trace>
  <inkml:trace contextRef="#ctx1" brushRef="#br2">7215 3386 10813,'-2'30'-290,"-1"-15"115,0-1 157,-1 0-72,1 0 54,0 1-113,0-1 174,2 1-396,0-2 157,0 0-281,2-2 214,0 1 105,2-1 0,0 2 0</inkml:trace>
  <inkml:trace contextRef="#ctx1" brushRef="#br2">7190 3644 10813,'-13'17'-1989,"5"-8"2240,2 1 468,-1 0-158,2 1-187,1-2 0,0 1-112,2-1-137,0-1-35,2 0 9,-1 0-180,2-1 177,0-1-194,1-2-287,2 0-92,2 1-371,1 0 0,2 1 1</inkml:trace>
  <inkml:trace contextRef="#ctx1" brushRef="#br2">7159 3956 10813,'-16'34'-133,"8"-17"296,2-1 48,1 2-52,2-2-63,1 1-24,0-2 29,2 0 0,0-1 11,1 0-9,2-2-230,1-1-563,2-2 131,1-1-369,0 0 494,2 0-1,0 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2:58:36.513"/>
    </inkml:context>
    <inkml:brush xml:id="br0">
      <inkml:brushProperty name="width" value="0.0375" units="cm"/>
      <inkml:brushProperty name="height" value="0.0375" units="cm"/>
      <inkml:brushProperty name="color" value="#333333"/>
    </inkml:brush>
    <inkml:brush xml:id="br1">
      <inkml:brushProperty name="width" value="0.0375" units="cm"/>
      <inkml:brushProperty name="height" value="0.0375" units="cm"/>
      <inkml:brushProperty name="color" value="#FFC114"/>
    </inkml:brush>
    <inkml:brush xml:id="br2">
      <inkml:brushProperty name="width" value="0.075" units="cm"/>
      <inkml:brushProperty name="height" value="0.075" units="cm"/>
      <inkml:brushProperty name="color" value="#66CC00"/>
    </inkml:brush>
    <inkml:brush xml:id="br3">
      <inkml:brushProperty name="width" value="0.075" units="cm"/>
      <inkml:brushProperty name="height" value="0.075" units="cm"/>
      <inkml:brushProperty name="color" value="#33CCFF"/>
    </inkml:brush>
  </inkml:definitions>
  <inkml:trace contextRef="#ctx0" brushRef="#br0">6714 1 18009,'0'9190'0,"2245"-9190"0,-2245-9190 0,-2245 9190 0</inkml:trace>
  <inkml:trace contextRef="#ctx0" brushRef="#br0" timeOffset="0.997">999 26 18009,'0'9189'0,"2245"-9189"0,-2245-9189 0,-2245 9189 0</inkml:trace>
  <inkml:trace contextRef="#ctx0" brushRef="#br1" timeOffset="1.997">681 305 10813,'-17'-13'1129,"9"5"-937,2 2 54,2 3-271,2 3 203,1 2 45,0 3 51,1 7 40,-1 7-23,1 6-22,0 7 23,0 4-30,0 7 0,0 1 0,0 6 29,-2 3-22,1 0-1063,-2 1 153,0-5-703,-1 0 21,-1-5 661,1-3-372,-2-6 516,0-4 0,0-2 1</inkml:trace>
  <inkml:trace contextRef="#ctx0" brushRef="#br1" timeOffset="2.997">110 557 10362,'-9'-17'372,"5"8"-81,3-1 40,-1-1-191,1 1 156,-1-3-145,2 1 23,-1 0-1,1-1-33,0 3-125,1-1 54,0 1 9,1-1 15,2 1 33,2-1-54,1 1-25,1-1 32,0 2 49,2-1 30,1 1-86,0 0-2,0 0-123,1 4-40,-2 0 42,0 3-85,0 2 70,0 4 0,-1 1-118,0 9 84,0 4-23,-1 10 33,0 5-20,-3 6 93,-2 6-117,-1 4 126,-1 2-37,-2 0 24,-1-3-54,-3-1 70,-2-5 88,-4-3 82,0-4-22,-2-2 95,-2-5-88,-1-1 7,-3-5 93,1 1-197,-1-5 111,1-2-114,0-4-51,1-2 39,1-4-38,0-1 70,3-3 29,2 0-21,0-4 19,5 0-19,0-3-103,3-2 69,1-2-103,1-3-109,2 1 22,3-1-202,2 0 208,4-1-1,1 1 122,3 0-20,1 1 59,0 1-50,2 3 50,1 1-62,0 3 5,0 1-23,-1 2 16,1 0-128,-1 4 9,-1 1-112,1 2 107,-2 3-59,0-1 62,-2 2-13,-2-4-196,1 1 105,-4-4-201,0 1 176,-1-1-73,-1-1 67,0-4-82,2-3 0,0-3 1</inkml:trace>
  <inkml:trace contextRef="#ctx0" brushRef="#br0" timeOffset="3.997">12252 312 18009,'0'9189'0,"2245"-9189"0,-2245-9189 0,-2245 9189 0</inkml:trace>
  <inkml:trace contextRef="#ctx0" brushRef="#br1" timeOffset="4.997">6009 384 10813,'-7'0'-455,"5"0"531,0 0 224,1 0-91,-1 0 48,1 0-35,0 0 38,0 0-48,0 0 1,0 0 0,0-2 23,0 0 123,0-1 52,1-1-11,0 1-53,0-1-281,0-1 48,2 1-147,0-1-18,2 0 34,2 0-99,2-1 162,0 1-51,1 2 3,1-1 40,2 0-291,0 4 176,0-1-206,1 1 132,0 0 37,-1 0 64,2 1-58,-2-1-37,-1 4-56,-2 1-70,1 1 68,-4 2 206,-1 1 74,-2 3 57,-1-1-45,-3 5-18,-1-2 45,-3 2 2,-3-1 187,-3 1-167,-1 2 224,0-3-197,-1 1 78,1-2-162,1 0 151,2-3-265,-1-1 89,4-1-211,0-4 131,2 1-108,1-3 38,2-1-8,0 0-13,2 0 179,1-2-69,4 0 54,2-2-71,1 2 27,5-4-46,-2 1 36,1-1 18,1 2-5,0 2 39,-1-1-15,0 2 79,-1-1-49,-3 6 52,0-1 74,-3 6-23,-3-1 135,0 6-140,-2-2 218,-2 2-146,-1 0 124,-4 1-152,-3-1-78,-2 0-21,-1-2-10,-3 0-7,1-2-21,-1-1 49,-2-1-59,1-1-53,0-2-13,0-2-71,2-1-163,-1-3-3,4-1-173,0 2 105,1-2-739,2 0 261,1-2-552,3 1 567,1-3 151,1 1 123,2-3 28,2 1 6,2-5 28,5-3-1,3-2 1</inkml:trace>
  <inkml:trace contextRef="#ctx0" brushRef="#br1" timeOffset="5.997">6442 371 10813,'0'-15'-66,"0"6"840,0 5-218,0-1-155,-1 2-51,1 1-88,-3 0-84,1 0 60,-1 1-63,0 1 82,-3 0-18,0 1 11,-2 5-14,0 2 43,-4 6-12,1 4 14,-1 3-20,0 0-67,0 5-34,2-1-50,1 0-24,0 1 8,3-3-3,1 1-5,3-4 7,1-1-32,1-3-14,2-2 3,1-4-103,5-1 56,3-5-74,3-1 36,3-3-492,3-3-180,0-3-242,3-4-777,0-6 840,1-2-611,1-3 769,1-3 0,2-3 0</inkml:trace>
  <inkml:trace contextRef="#ctx0" brushRef="#br1" timeOffset="6.997">475 382 10813,'0'3'962,"0"-3"-700,0-7 0,0 6 339,0-1-409,0 5 194,0 3-423,0 9 22,-1 1-39,1 7 55,0 0-105,0 1-9,-1-1-18,1 0 73,0-2 31,1 0 118,0-5 8,1 0-62,2-4 45,1-3-173,2 0-5,2-6-69,0 1-235,1-6-396,2-2-30,3-4-126,0-6 369,2-7 200,-1-6 0,2-4 0</inkml:trace>
  <inkml:trace contextRef="#ctx0" brushRef="#br1" timeOffset="7.997">12152 638 10813,'-18'0'509,"13"0"-189,1 2 55,2 1-113,0 3 67,0 6-21,1 4 29,0 10-46,0 4-232,1 7 50,-1 1-178,1 5-65,-1 0 73,1 0-137,0-1 254,0 0-645,0-2 283,1-1-705,-1-2 286,1 0-103,0-4 0,2 2 0</inkml:trace>
  <inkml:trace contextRef="#ctx0" brushRef="#br1" timeOffset="8.997">11790 835 10813,'-8'0'1376,"7"0"-1078,1-2 373,2-1-323,3-6 164,1-4-285,3-1-2,2-1-195,3-3 131,-1 2-447,1 0 192,1 2-270,-2 2-50,0 2 242,0 1-227,-3 4 190,-1-1 49,-1 5 105,-1-1-135,-1 2-424,-2 0 37,-1 3-403,-1 4 328,-1 4 0,0 5 0</inkml:trace>
  <inkml:trace contextRef="#ctx0" brushRef="#br1" timeOffset="9.997">12041 680 10366,'-9'0'1544,"4"4"-1183,0 1-189,0 7-50,0 2 21,-1 8 1,1-1-111,-1 3 49,2-1-179,0 2-173,1-3 121,1 1-159,2-4 190,0-1 95,1-4-29,2-2 78,1-5-354,2-1 3,2-3-201,2-1 75,2-6-35,1-1 114,-1-5-145,4-4 257,-4-4 34,2-3 128,0-2 0,0-3 0</inkml:trace>
  <inkml:trace contextRef="#ctx0" brushRef="#br1" timeOffset="10.997">11830 784 10813,'5'-14'-205,"-4"5"436,0 4 111,-1-2-72,0 3 21,0-3 0,0 4-21,0-3 21,0 3-71,-1-1 32,0 3-32,-1-3-129,0 4 27,-3 0-153,0 0 167,0 0-254,-2 4 155,1 3-198,-1 3-46,0 4 117,-2 4-187,2 1 243,-1 2-59,1 2 105,0 0-12,0-2-144,1 2 97,2-7-77,0 3 59,2-7 87,0 0-45,1-3 44,1 0-31,0-4 77,1 1-55,1-5 66,1 1 59,3 0 38,2-2 13,1 0-36,1 0-81,-1-2-14,2-3 23,0 1-19,0-1 8,-1 0-10,2 3 40,-3-2-167,0 4 118,-1 0-118,-1 0 130,0 6-97,-2 1 66,-1 5-88,-1 4 235,-1 5-116,-2 0 111,1 0-150,-2 2 153,0-2-101,-2 0 113,-2-2-119,-1 1 55,-2-5-30,0 1 41,0-4-105,-1-1 34,-1 0-18,0-4 40,-2-2-234,0-2 44,-2 1-222,0-4-195,1 2 101,-1-4-161,2 0 159,3-1-201,-1-4 30,3 0-129,1 0 191,2 1-15,1-1 239,2 2-74,0-4 270,1 0-1,0-3 1</inkml:trace>
  <inkml:trace contextRef="#ctx0" brushRef="#br0" timeOffset="11.997">6700 1205 8720,'5'2'1858,"-3"0"-1479,0-2-130,0-2 13,0 2 0,0-2 29,1 2-22,-1-2-277,0 2-150,1 0-168,-1 0-9,0 0 316,0 0 8,1 0 163,0 2-35,0 0 0,1-2 0,1 3-96,-1-1 196,3 0-40,-2 0 89,1-2-18,0 1-139,2-1 60,0 2 23,2-2 94,0 0-109,0 0 57,1 0-128,2 0-15,0 0-35,1 0 9,1 0-7,0 0-23,2 0-33,-1 0-1,0 0-75,2 0 164,-2 0-99,1 0 99,-1 0-50,1 0 45,-1 2-75,0 0 93,0 1 46,0-1-22,1 2 50,-1-1-35,0 1-51,2-1 57,-1 1-91,3-3 19,-1 3-12,2-2 36,0-1-16,2-1-12,1 0-21,-1 0-17,3 0-28,-1 0 23,0 0-35,2-1-1,-1-1 23,1-2-28,0 1 39,-2-2 13,1 1-15,-1 1 15,-1-1-21,0 2 19,-1-1-12,0 1 16,0 0-45,-2 0 22,1 1-23,-3 1 29,2-2 2,-3 2 2,2 0-2,-2 0 0,1 0-45,-3 0-10,2 0-7,-1 0 28,0 0 20,0 0 17,0 0-24,0-2 37,0 2-29,3-2 31,-3 1-41,2-3 7,0 2-5,0-1 8,1-1 4,-1 3 0,1-3 6,-3 1-3,2-1 16,-3 1-15,2 1 11,-2-2 3,-2 3-11,2-3 13,-2 2-20,2-1-4,-3 1 3,1 0-1,0 1-31,-3-1 28,1 0-29,0 0 35,-2 2 1,0-1 1,0 1-2,0 0 2,-2-2-35,1 2 22,-1 0-28,0-2 48,1 2-18,-1 0 17,0-2-19,-1 2 20,0-1-13,1-1 15,-2 0 5,0 2-14,0-2 17,0 2-22,0-2 6,0 2-2,2-1 6,-1 1-45,-1-2 14,1 2-23,0 0 25,1-2-13,-1 2 19,0 0-21,1-2 24,-1 2-16,1-1 8,-1 1-14,1-2 28,-1 2-9,0 0 8,0-2-10,0 2-1,-1-2 1,0 2 1,-1 0 1,0 0 37,-1-1-24,0 1 28,-2 0-32,1 0-3,-2 0 0,1-2 5,0 2-26,-2 0 21,1-2-21,0 2 19,0 0-4,1 0 1,-1 0-6,1 0-26,0 0 18,1 0-20,0-2 55,0 2-19,1 0 19,-2-1-27,1 1 0,0-2 0,0 2 1,1 0 51,-2-2-33,0 2 37,0 0-41,0 0-5,-1 0 13,0-2-9,0 2 15,0 0-46,1 0-4,-1 0-9,1 0 14,0 0 25,0-1 3,2 1-7,-1-2 3,1 2-2,0-2 3,1 0 44,-1 1-35,0-1 37,-1 2-43,0-2-4,0 0 10,-1 1-7,0-1 15,0 2 52,-1 0-4,0-2 48,1 2-80,-1-2-15,1 2-25,-1-1 2,0 1-1,1 0 19,-1-2-18,2 2-2,-2 0-8,0 0-4,1-2-4,-1 2 32,1 0-17,0-2-7,0 2-15,1-1 30,0 1-17,1-2 35,-1 0-17,2 0-2,-1 1 4,2-3-3,-1 2-11,0 1 8,0-1-8,1 0 12,0 0-1,0 1 2,1-1-1,-2 0-23,1 2 17,-1-2-21,-1 2-48,1 0-95,-1-2-23,0 2-23,-1 0-19,2 0 66,-2 0-51,2 0 45,-1 0-456,2 0-153,0 0-288,1 0-159,1 0 150,1 0-191,0 0-1,1 0 1</inkml:trace>
  <inkml:trace contextRef="#ctx0" brushRef="#br0" timeOffset="12.997">985 1230 8720,'5'2'1858,"-3"-1"-1479,0-1-130,0-1 13,0 1 0,0-2 29,0 2-22,0-2-277,0 2-150,1 0-168,0 0-9,-1 0 316,0 0 8,1 0 163,0 2-35,0 0 0,1-2 0,1 3-96,-1-1 196,2 0-40,-1-1 89,2-1-18,-1 2-139,2-2 60,0 2 23,1-2 94,2 0-109,-1 0 57,1 0-128,2 0-15,0 0-35,1 0 9,1 0-7,0 0-23,1 0-33,1 0-1,-1 0-75,2 0 164,-2 0-99,0 0 99,1 0-50,-1 0 45,1 2-75,-1-1 93,0 3 46,0-2-22,0 1 50,1 1-35,-1-1-51,2 1 57,-1-1-91,3-1 19,-1 1-12,2-1 36,0 0-16,2-2-12,0 0-21,1 0-17,2 0-28,-1 0 23,0 0-35,1-2-1,1 0 23,0-1-28,-1-1 39,0-1 13,0 2-15,-2-1 15,1 1-21,-1 1 19,-1-2-12,0 3 16,-1-1-45,0 0 22,-1 0-23,-1 2 29,0-1 2,-1 1 2,0 0-2,0 0 0,-1 0-45,-1 0-10,1 0-7,-1 0 28,0 0 20,0 0 17,0 0-24,-1-2 37,2 2-29,1-2 31,-1 0-41,1-1 7,0 1-5,0-1 8,1-1 4,-1 2 0,1-1 6,-3-1-3,2 1 16,-3-1-15,1 2 11,0-1 3,-3 1-11,2-1 13,-2 1-20,1-2-4,-1 3 3,0-1-1,-1 0-31,-1 0 28,0 1-29,-1-1 35,0 2 1,-1-2 1,0 2-2,-1 0 2,-1-2-35,2 2 22,-2 0-28,0-1 48,0 1-18,1 0 17,-1-2-19,-1 2 20,0-2-13,0 0 15,-1 1 5,1 1-14,-1-2 17,0 2-22,0-2 6,0 2-2,1-2 6,1 2-45,-2-1 14,1 1-23,0 0 25,0-2-13,0 2 19,1 0-21,0-2 24,-1 2-16,1-2 8,-2 2-14,3-1 28,-2 1-9,0 0 8,0-2-10,-1 2-1,0-2 1,1 2 1,-2 0 1,0 0 37,-1-2-24,0 2 28,-2 0-32,1 0-3,-2 0 0,0-1 5,1 1-26,-2 0 21,1-2-21,0 2 19,0 0-4,1 0 1,-1 0-6,2 0-26,-1 0 18,1 0-20,0-2 55,0 2-19,1 0 19,-2-2-27,1 2 0,0-2 0,0 2 1,0 0 51,-1-1-33,0 1 37,0 0-41,0 0-5,-1 0 13,1-2-9,-1 2 15,0 0-46,1 0-4,-1 0-9,1 0 14,0 0 25,0-2 3,2 2-7,-1-2 3,1 2-2,0-1 3,0-1 44,0 0-35,1 0 37,-2 2-43,0-1-4,0-1 10,-1 0-7,0 0 15,0 2 52,-1 0-4,0-1 48,1 1-80,-1-2-15,1 2-25,-1-2 2,0 2-1,1 0 19,-1-2-18,1 2-2,-1 0-8,0 0-4,1-1-4,-1 1 32,1 0-17,0-2-7,1 2-15,0-2 30,0 2-17,1-2 35,-1 1-17,2-1-2,-1 0 4,1-1-3,0 1-11,0 0 8,1 0-8,0 1 12,0-1-1,0 0 2,0 0-1,-1 1-23,2 1 17,-2-2-21,-1 2-48,1 0-95,-1-2-23,0 2-23,-1 0-19,1 0 66,-1 0-51,2 0 45,0 0-456,1 0-153,0 0-288,1 0-159,0 0 150,3 0-191,-1 0-1,1 0 1</inkml:trace>
  <inkml:trace contextRef="#ctx0" brushRef="#br0" timeOffset="13.997">12238 1516 8720,'5'2'1858,"-3"-1"-1479,0-1-130,0-1 13,0 1 0,0-2 29,0 2-22,0-2-277,0 2-150,1 0-168,0 0-9,-1 0 316,0 0 8,1 0 163,0 2-35,0 0 0,1-2 0,1 3-96,-1-1 196,2 0-40,0-1 89,0-1-18,0 2-139,2-2 60,0 2 23,1-2 94,2 0-109,-1 0 57,1 0-128,2 0-15,0 0-35,1 0 9,1 0-7,0 0-23,1 0-33,1 0-1,-1 0-75,2 0 164,-2 0-99,1 0 99,-1 0-50,0 0 45,1 2-75,-1-1 93,0 3 46,0-2-22,0 1 50,1 1-35,-1-1-51,2 1 57,-1-1-91,3-1 19,-1 2-12,2-3 36,0 1-16,2-2-12,0 0-21,1 0-17,2 0-28,-1 0 23,0 0-35,2-2-1,-1 1 23,1-3-28,0 1 39,-2-3 13,1 3-15,-2-1 15,1 1-21,-1 1 19,-1-2-12,0 3 16,-1-1-45,0 0 22,-1 0-23,-1 2 29,1-1 2,-3 1 2,1 0-2,0 0 0,-1 0-45,-1 0-10,1 0-7,-1 0 28,0 0 20,0 0 17,0 0-24,-1-2 37,2 2-29,1-2 31,-1 0-41,1-1 7,0 1-5,0-1 8,1-1 4,-1 2 0,1-1 6,-3-1-3,2 1 16,-3-1-15,1 3 11,0-3 3,-3 2-11,2-1 13,-2 1-20,1-1-4,-1 1 3,0 0-1,-1 0-31,-1 1 28,0-1-29,-1 0 35,0 2 1,-1-2 1,0 2-2,-1 0 2,0-2-35,0 2 22,-1 0-28,0-1 48,0 1-18,1 0 17,-1-2-19,-1 2 20,0-2-13,0 0 15,-1 1 5,1 1-14,-1-2 17,0 2-22,0-2 6,0 2-2,1-2 6,1 2-45,-2-1 14,1 1-23,0 0 25,0-2-13,0 2 19,1 0-21,0-2 24,-1 2-16,1-2 8,-2 2-14,3-1 28,-2 1-9,0 0 8,0-2-10,-1 2-1,0-2 1,1 2 1,-2 0 1,0 0 37,-1-2-24,0 2 28,-2 0-32,1 0-3,-2 0 0,0-1 5,1 1-26,-2 0 21,1-2-21,0 2 19,0 0-4,1 0 1,0 0-6,0 0-26,0 0 18,1 0-20,0-2 55,0 2-19,1 0 19,-2-2-27,1 2 0,0-1 0,0 1 1,0 0 51,-1-2-33,0 2 37,0 0-41,1 0-5,-2 0 13,0-2-9,0 2 15,0 0-46,1 0-4,-1 0-9,1 0 14,0 0 25,0-2 3,2 2-7,-1-1 3,1 1-2,0-2 3,0 0 44,0 0-35,1 1 37,-2 1-43,0-2-4,0 0 10,-1 0-7,0 1 15,0 1 52,-1 0-4,0-2 48,1 2-80,-1-2-15,1 2-25,-1-2 2,0 2-1,1 0 19,-1-1-18,1 1-2,-1 0-8,0 0-4,1-2-4,-1 2 32,1 0-17,1-2-7,-1 2-15,1-2 30,0 2-17,1-1 35,-1-1-17,2 0-2,-1 0 4,1-1-3,0 1-11,1 0 8,-1 0-8,1 1 12,0-1-1,0 0 2,0 0-1,-1 1-23,2 1 17,-2-2-21,-1 2-48,1 0-95,-1-2-23,0 2-23,-1 0-19,1 0 66,-1 0-51,3 0 45,-2 0-456,2 0-153,0 0-288,1 0-159,0 0 150,3 0-191,-1 0-1,1 0 1</inkml:trace>
  <inkml:trace contextRef="#ctx0" brushRef="#br1" timeOffset="14.997">6416 1921 10813,'2'-26'-531,"-1"16"1201,-1 3-257,1 1-3,-1 1-150,0 1 21,-1 1-28,0 3-1,-1 0 1,-2 0 28,0 0-446,0 0 105,-3 3-313,2 3 214,-1 1 189,2 2 34,-1 3 82,2-2 42,1 3-52,1-3 31,1 4-49,3-1 5,0 1-5,6-2 1,1 2 108,5 0-125,0 0 142,1 2-154,0 0-14,-2-1 43,1 3-59,-3-1 81,-1 1 9,-1 0-9,-3-3-9,-2 1 126,-3-2-109,-1 0 100,-2-1-160,-3-1-14,-4-3-31,-2-1-2,-2-2 43,0-3-42,-1 1 55,1-3-57,1-4 28,1-1-11,0-8 17,2-2-13,3-7-133,1-2 19,2-1-99,2-4-138,3-1-66,2 0-84,3 1 11,5-2 144,0 3-9,2-1 105,-1 5-460,1-1-139,-1 1-268,0 2 83,-2 2 306,-1 3 169,1-2 44,-1 1-1,-1-3 1</inkml:trace>
  <inkml:trace contextRef="#ctx0" brushRef="#br1" timeOffset="15.997">53 2048 10813,'-2'16'-1608,"0"-11"1559,1-3 256,0-2 271,0 1-51,0-1 12,0-1-302,0 1 19,0-2-16,1-2-87,-1 3 63,0-3-81,0 1 96,1 1 11,0-2-15,-1 3-16,1-1-55,-1-2-32,1 3 7,-1-3 23,1 2-53,0-1 69,0-1-72,0 1 82,0-3 5,0 1 5,1 0-3,-1-2-120,2 0 80,0-2-102,2 2 122,0-2-13,2 1 8,0-3-26,0 2-29,0-1 30,0 1-29,0 0 55,-1 0-11,1 1-3,0-1 2,-1 0 18,0 0-16,0 2 25,0 0-26,0 2 25,-1-2-21,1 2 20,1-2-22,-1 0 14,0 1-10,0-1 13,0 2 17,1 0-125,-1 0 96,2 1-105,-1 1 2,-1 1 71,1-2-78,-1 1 44,0 1 32,-1 0-40,0 2 44,2 0-10,-2 0 4,0 0-26,0 0 18,1 0 79,-1 0-52,1 2 70,-1 1-95,1 5-28,0 2 21,-1 4-11,0 4 87,-1 3-36,-1 2 37,-1 3-54,0 2 20,-1 2-7,0 0 12,0-1-96,0 1 52,0 0-61,0 2 77,0-1 2,0 1-1,0-2 10,-1 1-50,0-1-30,-1 0 7,0 0-13,0-4 23,1-1 22,-1-2-29,1-2 21,-1-2 10,1-1-15,0-3 11,-2-2 80,1-1 23,1-2 6,-2 1-20,1-2-69,-2 0 1,0-2 1,0 1 134,-2-1-12,-1 0 42,0 0-38,-1-1-22,2-3-30,-1 2 37,0-1-176,0-2 83,-1-1-70,0-1 105,2 0-29,-1-3 17,1-2-36,0-4 37,0-3-12,3-2 7,0-2-26,2-2-133,0 2 11,1-3-39,2-2 72,0 2 4,4-2 35,4 0-47,1-2 54,1 2 12,2 0-14,-1 1 10,1 3 89,1 3 28,-1 1 0,1 3-17,0 5-94,0 1 20,0 2-11,1 4 83,-1 3-136,2 6 31,0 3-57,0 4-114,-1 3 56,-1 0-14,1 0-277,0 2 171,-2-4-204,0 2 121,-1-2-231,1-3 54,-2 0-157,0-4 194,2-5 78,-2-2-125,2-5-53,2-7-128,0-7 0,2-5 0</inkml:trace>
  <inkml:trace contextRef="#ctx0" brushRef="#br1" timeOffset="16.997">296 1946 9502,'-6'-4'-1311,"4"-1"1311,2-4 548,0 1-97,0-5 379,0 3-263,0-4-145,0 2-60,0-1-70,1 3-40,0 1-34,1 0 15,-1 2-16,0 4 63,0-1 64,-1 2-52,1 8 32,0 2-90,-1 15 41,0 5-58,0 9 38,2 4-83,-2 6-71,1 0-12,0 4-21,1 2-233,0-2 151,0 0-253,0-4 259,0 2-340,-1-3 204,1-4-255,-1-3 181,0-11 105,0-2 55,0-7-64,-1-3-80,1-7-459,0-2-177,1-4-324,0-3 0,2-1 0</inkml:trace>
  <inkml:trace contextRef="#ctx0" brushRef="#br1" timeOffset="17.997">6076 1948 10018,'-16'-2'-795,"10"0"795,1 0 357,0 1-54,1 1 323,0-2-286,1 2-44,1-2-121,1 2 181,0 0-137,2 0 132,1 0-131,3-3-96,3 1 86,2-3-100,1 1-93,1-3-27,1 2-16,0 0 25,0-1 120,0 3-4,0-1 1,-2 3-196,1 1 39,-3 0-194,-1 0 185,-2 1-45,-1 1 132,-1 5-112,-2 2 22,0 3 80,-4 4 36,0 0 65,-2 0 60,-2-1-62,-3 1 4,0 0-4,-2-2-103,0 0 39,2-3-28,-1-1 45,1 1-17,2-4 35,1 0-26,2-2-39,1 0 22,2-1-40,0-3-69,1 1-59,2 0 2,2 0-10,4-2 105,3-2 8,2 2-15,1-4 19,2 3-116,0-3 80,0 2-85,1 1 120,-3 1 2,0 0-1,-3 0 1,-1 1 136,-3 3-102,-1 3 104,-1 2-136,-3 3 319,-2 2-72,-2 2 216,-4 0 7,-3-2-122,-4 3 100,-3-3-209,-1 2-113,-1 0-92,-3-2-19,3-2-230,-3 1 31,4-1-128,-2-2 98,3-3 205,-1 0 26,4-1 30,1-1 44,2-3-1201,2-1 293,4-1-858,0-1 379,3-1 596,2-5-58,3-4 484,3-4 0,4-3 0</inkml:trace>
  <inkml:trace contextRef="#ctx0" brushRef="#br1" timeOffset="18.997">727 2171 12976,'0'7'0,"0"0"0,-1 0 0,1 0 0,-1 2 0,0-2 0,0 0 0,0 0 0,-1 0 0,1 0 0,-1 0 0,0 0 0,0 0 0,0-2 0,0 2 0,-1-2 0,1 2 0,-1-1 0,0-1 0,0 0 0,-1 0 0,1 1 0,-1-1 0,1-2 0,0 3 0,-1-3 0,0 1 0,0-1 0,1 1 0,-1-1 0,-1-1 0,1 1 0,0-1 0,-1 0 0,1 0 0,0 0 0,0-2 0,0 1 0,-1-1 0,1 0 0,-1 0 0,0 0 0,1-1 0,0 1 0,0-2 0,0 0 0,-1 0 0,1 0 0,0-1 0,-1 1 0,1-1 0,1-1 0,-1 1 0,0-1 0,0 1 0,1-3 0,0 3 0,-1-2 0,1-1 0,0 1 0,-1 0 0,1 0 0,0-1 0,1-1 0,-1 2 0,1-2 0,0 2 0,0-2 0,0 0 0,0 0 0,1 0 0,-1 0 0,1 0 0,0 0 0,0 0 0,0-2 0,1 2 0,-1 0 0,1 0 0,0 0 0,0-2 0,0 2 0,1 0 0,-1 0 0,1-2 0,0 2 0,0 0 0,0 0 0,1 0 0,-1 0 0,1 0 0,0 0 0,0 0 0,0 2 0,0-2 0,1 1 0,-1-1 0,1 2 0,0 0 0,1 0 0,-1-1 0,0 1 0,1 0 0,-1 1 0,0-1 0,1 1 0,0 1 0,0-1 0,-1 1 0,1-1 0,1 3 0,-1-3 0,0 2 0,1 1 0,-1-1 0,0 0 0,0 2 0,0-2 0,1 2 0,0 0 0,-1 0 0,1 0 0,-1 2 0,0-2 0,0 2 0,0 0 0,1-1 0,-1 1 0,0 2 0,1-3 0,-1 3 0,-1-1 0,1 1 0,0-1 0,0 1 0,-1 1 0,0-1 0,1 1 0,-1 0 0,1 1 0,-1-1 0,0 0 0,0 0 0,-1 2 0,1-1 0,-1 1 0,0-2 0,0 2 0,0 0 0,0 0 0,-1 0 0,1 0 0,-1 0 0,0 0 0,0 0 0,0 2 0,-1-2 0,1 0 0,-1 0 0,0 2 0</inkml:trace>
  <inkml:trace contextRef="#ctx0" brushRef="#br1" timeOffset="19.997">11791 2422 8232,'-1'-21'3573,"1"8"-3144,1-2-57,1-1 0,3-5 26,1 1 30,3-2-231,0-1-41,3 2-188,-2 0 181,1 3-327,-1 2 201,2 2-243,-1 2 212,-1 3-464,2 2 107,-3 4-312,0-1 301,-2 4 152,1 0-19,-1 2 117,-2 1-352,-1 6 48,0 5-340,-1 2 0,0 3 1</inkml:trace>
  <inkml:trace contextRef="#ctx0" brushRef="#br1" timeOffset="20.997">12049 2357 11005,'-10'0'764,"5"2"-718,0 1-99,-1 4 82,-1 4-5,2 1 16,-1 2 9,2 2-29,-1 3 2,2 0-30,0 4 147,2 0-100,0 0 64,1-2-71,1-4 66,1 1-48,2-4 40,1-3 103,1-3-79,0-2 97,2-3 42,0-1-47,-1 0 152,1-4-143,-2-3 20,1-8-79,-1-3 48,0-5-28,-1-3 15,-2-1 21,1-1-35,-2 0-164,-1-1 31,0 3-185,-2-3 81,0 5-382,-3-1 104,-1 3-220,-2 3-144,-2 3 195,0 2-203,-1 5 253,0 1-383,-1 4 364,0 2-388,0 6 477,-2 4 0,0 4 0</inkml:trace>
  <inkml:trace contextRef="#ctx0" brushRef="#br1" timeOffset="21.997">11823 2306 9615,'-4'-4'117,"2"3"-187,-1 1 97,0 1-133,-1 1 65,-1 3 42,0 6-51,0 1 67,-2 2-39,1 2 20,-1 2-26,1-1 22,1-1 14,0 1-22,0-1 21,0-3-30,2 1 21,1-2-23,0-2 24,1-1 17,0-2-11,1-2 16,0-1 119,0 0-98,0-1 105,0-1-130,1 0 114,1-1 38,1-1 3,1 0-7,2 0-123,0 0 37,2 0-29,1 0 273,1-1-71,2 1 267,0-2-255,1 2 33,2-2-161,0 2 47,0 2-135,-1 0 12,0 3-36,-1 4 46,-2 3-27,-2 2-29,-1 5-11,-3 1 6,1 2 99,-4 1-25,-1 2 9,-1 1-34,-2-1 21,-3-1-40,-2-1 31,-3 0-137,-1-2 103,-2-4-92,-2-1 32,0-2-19,-4-5-7,2-2 21,-4-3-84,3-6 28,-3 0-142,2-5-201,1-5 95,2-2-166,3-4 179,0 1 106,2-1 46,2-1-24,2 1-163,0 1-115,4 1-77,1 0 2,2 0 306,0 4 26,3-2 213,2 0 0,3 0 0</inkml:trace>
  <inkml:trace contextRef="#ctx0" brushRef="#br0" timeOffset="22.997">8903 2564 9893,'11'-7'-98,"-5"2"474,0-2-180,1 0 123,2-2-118,-2 0-62,0 0 50,0 0-55,-1 2 46,2-1 0,-2 1 20,0 0-15,0 0-296,-1 1-481,1-1-93,-2 4-173,2-2 346,-1-3 130,0-2 0,1-4 1</inkml:trace>
  <inkml:trace contextRef="#ctx0" brushRef="#br0" timeOffset="23.997">3187 2587 9893,'12'-7'-98,"-6"1"474,0-1-180,1 0 123,1-1-118,0-1-62,-1 0 50,0 0-55,-1 2 46,1-2 0,-1 2 20,1 0-15,-1 0-296,-1 2-481,1-2-93,-2 4-173,1-3 346,0-1 130,1-3 0,0-4 1</inkml:trace>
  <inkml:trace contextRef="#ctx0" brushRef="#br0" timeOffset="24.997">6750 4470 9127,'-5'0'383,"2"0"-328,1 0 45,1 0 28,0 0 165,-1 0-102,2-2 93,-1 2-176,1-3 77,0 1-82,0 0 94,0-1-115,0 1 136,0 0-99,0 1 99,0-1-62,0 0 53,0 0-19,0 1-18,0-1-108,1 0-31,0 0-16,2-1 9,1 1 3,0 0 3,1 1 75,2-1-52,-1-2 64,1 3-93,2-3 28,0 1-21,1 1 24,0-2-13,0 1 5,1-1-13,1 3-6,-1-1 17,0-2-18,1 3 19,0-1-8,-2 2 2,2-2-5,0 0 40,0 2-9,0-1 15,1-1-16,-1 0-19,-1 0 4,2 2 3,-2-2-3,0 1 3,1-1-3,0 2-3,0 0-80,0 0-19,2 0-11,-2 0 24,1 0 47,1 0 17,-1 0-23,-1 0 26,2 0-18,-1 0 12,0 0-26,2 0-46,-1 0 31,0 0-33,2 0 51,0 0 5,0 0-6,1 0 4,-1 0 52,2 0-35,-1 0 37,1 0-50,-2 0 67,3-2-47,-3 0 51,3 1-59,-2-1-33,0 0 31,1-1-29,-1 3 16,1-2 11,0 2-7,-1 0 15,0 0-72,1 0 48,-3 0-60,2 0 33,0 0 23,0 0-28,0 0 26,1 0-3,-2 0-7,3 0 4,-2 0 0,2 0 110,-2 0-78,2 0 82,-1 0-100,1-2-2,-1 2 8,1-2-6,0 1 157,0-3 33,-1 2 25,2-1-83,-1 1-82,1 0-48,-1-1 69,1 1-124,-1 0 93,1 1-95,-3-1 116,0 0-8,1 2 1,-2-2-5,1 1-99,-3 1-19,1-2-18,0 2 22,-1 0 50,0-2 19,0 2-32,0-2 42,0 2-17,-1 0 18,-1 0-11,2 0 26,-4 0-17,2 0 19,-2 0-22,1 0 24,-2 0-15,0 0 17,0 0 66,0 0-66,0 0 73,0 0-90,-1 0 7,1 0-6,-1 0 11,1 2 55,-1-2-27,0 0 34,0 2-48,2-2-123,-3 0 88,1 2-88,0-2 120,-1 1-5,2-1 6,-2 0-17,0 2-135,-1-2 89,1 0-110,0 0 119,-1 0 2,1 0-30,-1 0 28,-1 0 157,1 0-70,-1 0 146,1 0-170,0 0-10,-1 0-31,0 0 6,0 0 3,1 0 12,-1 0-9,2 0 18,-2 0-61,0 0-2,1 0-17,-1 0 10,0 0 10,1 0-6,0 0-9,0 0 10,-1 0 16,0 0 8,0 0-8,1 0 2,-1 0-2,1 0 1,0 0-2,-1 0 12,-1 0-8,1 0 8,0 0-3,0-2-3,-1 2 5,0 0-6,2-1 14,-2 1-10,-1 0 10,1 0 19,-1-2-21,1 2 22,-1 0-28,-1 0 4,1 0-1,-1-2 2,1 2 1,-1-2-16,0 2 13,2-1-11,-2 1-28,0 0 28,0 0-29,1 0 37,0 0-11,0 0 7,0 0-13,0-2 17,0 2-8,0-2 7,1 2-10,-1 0 4,1-2-4,-1 2 3,1-1 31,-1 1-16,0-2 23,0 2-27,1 0 18,-1-2-17,1 2 21,0 0-24,0 0 7,0-2-6,0 2 7,0-1-17,0 1 13,0 0-12,0-2 12,1 2-1,0-2-1,-1 2 1,3-2-16,-3 2 19,2-2-18,-2 2 21,2 0-21,-1-1 10,0 1-11,0-2 12,0 2-8,-1 0 5,1 0-5,-1 0 44,-1-2-25,1 2 27,-2 0-36,1-2 49,-1 2-34,-1 0 37,1-1-1477,-1 1 478,0 0-1220,0-4 837,0-3 0,0-2 0</inkml:trace>
  <inkml:trace contextRef="#ctx0" brushRef="#br0" timeOffset="25.997">7765 2883 10813,'-14'0'-1656,"7"0"1704,-1-1-68,1 1 235,0 0-128,0-2 135,-2 2 40,2-2 13,0 0-31,0-1-119,1 1 13,-1-1 79,0-1-46,1 2 54,1-1-79,0 1-62,0 0 61,0 1-57,1-1 88,-1 0-172,-1 0 118,2 2-125,-1 0 155,1 0-156,-1-1 101,0 1-119,0 0-20,-1 0 110,0 0-116,0 0 97,-1 0 17,1 0-30,-1 1 15,1-1-54,-2 2 36,1 2-42,1-1 57,-2 4 2,2-2-17,-1 2 13,-1 0 2,1 2 31,0-2-15,0 2 11,1 0-18,-3-1-7,3 1 17,0 0-17,-1 2 8,2-3-8,-1 3 6,0-2-38,0 1 37,1 1-36,1-1 39,-1 1-25,2 1 12,-2 2-15,2-2 20,0 2 30,0 1-23,-1-1 20,2 0-27,0 1-3,0-2 9,-1 2 2,2 1-3,-1 0 3,0 0-9,0 1 12,1-1-1,-1 2 6,1-2-7,1-1-25,-1 1 13,1 0-15,0-2 25,-1 2 30,1 0-22,0-1 21,0 1-81,0 2 35,0-2-30,0-1 44,0 1 4,0 0-5,0 2-1,0-3-1,1 3 4,-1-2-7,1-1 4,1 1 61,0-2-46,1 2 58,0-2-70,1 2-35,0-2 24,0 0-27,0 0 43,0 0 6,0 2-17,0-2-11,1 0-18,-2 0-7,2 0 6,-2-2 11,1 1-9,0-1 8,0 0-11,-1 1-1,2-1 1,-2 2 1,1-4-5,0 4-14,0-1 9,0-3-8,0 3 25,1-3-5,0 1 5,-1-1 10,0 1-14,0-3 14,0 1-18,0 0 26,1 2-19,-1-4 21,1 3-26,-1-3 2,1 0-1,-1 0 9,2 0-31,-1 0 24,0 0-24,0-2 25,2 4-13,-1-3 11,1 2-12,-1-1 0,1 2 7,0 0-12,1 0 13,0-1-23,-1 1 16,0 0-19,0 0 22,0 0-2,0-2 2,-1 0-1,0 0 1,0-2 27,0 0-20,-1 0 18,2 1-23,-1-3-1,0 1 2,0-1 15,0-1-13,1 1 13,0 1-14,-1-2 4,1 1-3,0 1 8,0-2-6,1 1-39,1 1 27,0-3-32,0 3 40,0-2-2,1 1 0,-1-1-5,1 0 2,-1 1 1,2-3-1,-1 2-25,1-2 18,-1 2-22,2-1 27,-2 1-23,1-2 16,-2 0-17,2 0 20,-2 0 20,1 0-16,-2 0 15,2 0-21,-2 0 20,0-2-15,0-1 16,0-1-20,1-3 2,-1 0 1,0 0-14,0 0 13,0-2-14,2 1 18,-2 1 12,-1-2-8,1 0 7,0 0-12,-1-1 20,0-1-14,-1 1 15,1-3-21,-1 1-18,1-2 12,-1 0-12,0-3 19,0-1 1,1-3 4,-1 2-30,0-2-6,1-1-4,-2 0 5,0 1 12,1-2 6,-1 0-9,0-2 6,0 3-9,2-7 3,-1 3-5,-1-2 8,1 0 30,-1 0-22,1 0 23,-1 1 8,0 1-25,0 0 29,-1-1-11,0 3-14,0 1 16,-1-2-18,0 3 12,-1-3-5,1 2 9,-1 0-10,-1-1-24,1-1 21,-1 2-19,0-1 24,-1 1 2,1 0-2,-1 0 0,0-1-24,0-1 16,0 1-18,0 1 21,-1-2-5,1 3 2,-2-1-6,0 2 33,0-2-24,-1 2 25,0-2-26,-1 0 22,1 2-14,-1-2 16,0 2-18,0 0-16,0 2 12,-1-1-13,-1 3-15,2 1 22,-2 0-23,0 2 7,-1-2 14,0 4-18,-1-2 21,0 2-7,1 0 4,-1-1-9,1 3 9,-2-3-11,1 3 7,-1-1-8,1 1 8,-2 1-4,1 2 4,0-2-2,-1 1 1,1 0 2,-3 1-1,2 2-25,0 0 18,-1 0-20,1 1 25,1-1-1,0 0 0,-2 1-2,2 1 1,-1-1 5,0 1-4,-2-1 3,1 2-4,0-1 5,0 1-3,-1 0 5,1 2-2,-1-1-3,0 1 5,-1 0 23,1 0-20,-1 0 23,0 0-28,0 1 29,-2-1-21,2 4 23,-2 1-28,-1 4 24,0 1-17,-2 3 22,-1 4-25,-1 1 48,-1 1-35,-1 2 39,-1 2-58,-1 0 18,1 1-16,-1 1-62,1-2 14,4-2-71,-1-2 77,5-3-252,1 0 98,2-2-177,3-4 170,3-1 64,1-4 32,3 1-22,0-3-710,3 1-161,2-3-695,5-2 39,6-1-1,4-3 1</inkml:trace>
  <inkml:trace contextRef="#ctx0" brushRef="#br0" timeOffset="26.997">6728 2973 10622,'-3'-5'360,"1"3"-286,1 0-10,0 0-8,-1 1-22,1-1 167,0 0-107,-1 2 109,2-2 70,-1 1-148,1-1 192,-1 0-157,1 0-9,0 1 28,0-1-63,0 0 45,0-1-28,0 1-126,0-3-59,1 1-32,0 0-118,2 1 90,0-2-32,-1 1 53,1-1 97,0 3 27,0-3-31,-1 3 0,0 0-1,0 1-3,0-1 9,0 2 7,-1-2 272,0 2-57,0-2 114,0 2-71,0 0-185,0-1 80,0-3-89,1 2-47,0-1 33,3-1-21,-2 3-23,2-3-9,-1 1-13,1-1 19,1 2-56,0-1 84,3 1-88,-1-1 89,-1 1 20,3 2-64,-2-2 40,3 2-89,-1 0 75,0 0-101,1 0 89,1-2 88,0 2-46,0 0 108,1-1-73,0-1-34,0 0 39,2 0-45,-1 0-8,2-1 16,1-1-7,1 1 0,0-1-49,1 1 28,0-2-31,0 1-33,0 1 61,1-1-68,0 1 82,0-1-52,1 2 33,1 1-42,1-1 40,0-2-8,1 3 3,0-1-8,0 0 7,-1 2-14,1-3 8,0 1 67,-1 0 83,0-1-33,1 1 28,-1-2-90,1 1-27,0-3 17,-2 3-34,1-2-2,-3 1-3,3 1 11,-3-1-53,0 1 39,-1 1-42,0 0 44,-2-1-2,2 1 2,-2 2-8,1-4 6,-2 4 13,0-1-10,0-1 12,-1 0 8,0 0-18,-1 1 20,0-1-19,1-2-8,-2 3 8,1-3-6,1 2 8,-1 1-3,0-3 4,0 4-2,0-2 3,0 1-2,2-1 1,-2 2-51,2 0-2,0 0-11,-1 0 14,2 0 56,-1 0-19,1 0 18,-1 0-23,1 0 50,-2 0-37,0 0 39,1 0-45,-1-2 0,0 0 4,1 1-4,-2-1 35,2 0-24,-2-2 35,-1 3-30,2-1-21,-2 0 15,0 0-23,2 1-26,-2-1 38,0 0-40,1 2 44,-1-2-34,-1 1 19,2 1-23,-2 0 48,0-2-12,-1 2 10,0 0-17,-2-2-5,1 2 3,-2 0-5,1 0 43,-2 0-7,1-2 17,0 2-15,0-1-41,-1-1 20,0 2-18,0-2 24,-1 2-9,1-2 7,1 1-6,-2 1 5,1-2-2,1 2 0,-1-2-1,1 0-44,-1 2 31,-1-1-37,0 1 29,0-2 9,-2 2-9,1-2 14,-1 0 12,1 2-12,-2-1 12,0 1-15,0 0 12,1-2-8,-1 0 9,2 0-8,-1 2-1,1-1 2,-1 1-2,2-4 1,-1 4 0,0-2 5,-1 2-7,1-1-2,0 1 0,0 0-2,0-2-24,0 2 20,-1 0-23,-1 0 28,0 0 7,0 0-6,0 0 6,-1 0-18,0 0 7,1 0-6,-1 0 8,0 0-3,1 0 3,0 0-5,1 0 3,-1 0-4,1 0 3,0 0-1,0 0 32,1 0 9,0 0 2,0 0-7,1 0 3,1 0 5,-2 0 4,0 0-32,0 0-4,-1 0-21,0 0 32,-1 0-5,-1 0 10,0 0-4,0 0-143,-1 0 104,0 0-123,1 0 138,-1 0 40,0 0-37,1 0 40,0 0-48,0 0 0,1 0 1,-1 0-1,0 0 22,0 0-15,0 0 19,0 0-294,-1 0 151,0 0-515,-1-2-79,1-1-117,-1 1-80,0-3 253,0-1 224,0-1-338,0 0 46,3-5-373,2-2 0,3-4 1</inkml:trace>
  <inkml:trace contextRef="#ctx0" brushRef="#br0" timeOffset="27.997">1013 2997 10622,'-4'-5'360,"2"3"-286,1 1-10,0-1-8,-1 0-22,1 0 167,0 1-107,0 1 109,1-2 70,-1 0-148,1 0 192,-1 1-157,1-1-9,0 0 28,0 0-63,0 1 45,0-3-28,0 2-126,0-3-59,1 2-32,0-1-118,1 1 90,1-3-32,-1 3 53,1-2 97,1 3 27,-1-4-31,-1 5 0,0-1-1,0 0-3,0 0 9,0 2 7,-1-1 272,0 1-57,0-2 114,0 2-71,0 0-185,0-2 80,0-1-89,1 1-47,0-2 33,2 1-21,-1 1-23,2-1-9,0-1-13,0 1 19,1 1-56,0-2 84,2 3-88,0-3 89,0 2 20,2 2-64,-2-1 40,2 1-89,1 0 75,-1 0-101,1 0 89,0-2 88,2 2-46,-1 0 108,0-2-73,2 0-34,-1 1 39,1-1-45,1 0-8,1-1 16,1-1-7,1 1 0,0-1-49,1 1 28,-1-3-31,2 3-33,-2-1 61,3 1-68,-2-1 82,2 1-52,-1 1 33,3 0-42,0 0 40,0-1-8,1 1 3,-1 0-8,2 1 7,-2 1-14,1-4 8,0 2 67,-2 1 83,2-3-33,0 2 28,-1-1-90,1-1-27,-1-1 17,0 2-34,-1-3-2,-1 3-3,2-1 11,-3 1-53,0-1 39,-1 2-42,0 1 44,-2-3-2,1 2 2,0 2-8,-1-3 6,0 3 13,-1-2-10,0 0 12,-1 1 8,-1-1-18,1 0 20,-1 0-19,0-1-8,0 1 8,0-1-6,0 1 8,1 0-3,-1-1 4,0 3-2,0-2 3,0 0-2,2 0 1,-2 2-51,1 0-2,2 0-11,-2 0 14,2 0 56,-1 0-19,0 0 18,1 0-23,-1 0 50,0 0-37,-1 0 39,0 0-45,1-1 0,-1-1 4,1 0-4,-2 0 35,1 1-24,0-3 35,-2 2-30,1 1-21,0-1 15,-1 0-23,1 0-26,0 1 38,-1-1-40,0 2 44,1-2-34,-2 0 19,1 2-23,0 0 48,-1-1-12,-2 1 10,2 0-17,-3-2-5,1 2 3,-3 0-5,2 0 43,-1 0-7,0-2 17,0 2-15,-1-2-41,0 0 20,1 2-18,-1-1 24,-1 1-9,1-2 7,0 0-6,-1 2 5,2-2-2,0 2 0,-1-1-1,0-1-44,0 2 31,0-2-37,-1 2 29,0-2 9,-2 2-9,1-1 14,-1-1 12,0 2-12,-1-2 12,0 2-15,1 0 12,0-2-8,-1 1 9,2-1-8,-1 2-1,1-2 2,-1 2-2,1-3 1,0 3 0,1-2 5,-2 2-7,1-2-2,0 2 0,0 0-2,0-2-24,-1 2 20,0 0-23,0 0 28,-1 0 7,0 0-6,0 0 6,-1 0-18,0 0 7,1 0-6,-1 0 8,0 0-3,1 0 3,0 0-5,0 0 3,0 0-4,1 0 3,1 0-1,-1 0 32,1 0 9,0 0 2,0 0-7,1 0 3,0 0 5,-1 0 4,1 0-32,-1 0-4,-1 0-21,0 0 32,-1 0-5,-1 0 10,0 0-4,0 0-143,-1 0 104,0 0-123,0 0 138,0 0 40,0 0-37,1 0 40,0 0-48,0 0 0,2 0 1,-2 0-1,0 0 22,0 0-15,0 0 19,0 0-294,-1 0 151,0 0-515,-1-1-79,1-3-117,-1 2-80,0-3 253,0 0 224,0-2-338,0 0 46,3-5-373,2-3 0,2-2 1</inkml:trace>
  <inkml:trace contextRef="#ctx0" brushRef="#br0" timeOffset="28.997">2049 2908 10813,'-15'0'-1656,"9"0"1704,-2-2-68,1 2 235,0 0-128,-1-2 135,0 2 40,1-1 13,0-1-31,0-2-119,1 3 13,-2-3 79,2 1-46,0 1 54,1-2-79,0 3-62,0-1 61,0 0-57,0 0 88,0 1-172,0-1 118,1 2-125,-1 0 155,1 0-156,-1-2 101,0 2-119,-1 0-20,0 0 110,1 0-116,-1 0 97,-1 0 17,1 0-30,-2 2 15,2-2-54,-1 2 36,0 1-42,1 1 57,-2 3 2,1-2-17,0 2 13,0 0 2,0 2 31,0-2-15,0 2 11,0-1-18,-1 1-7,2 0 17,0 0-17,-1 1 8,2-1-8,-2 1 6,1-1-38,1 2 37,0-1-36,1 1 39,-1-1-25,2 3 12,-2 1-15,1-2 20,1 2 30,0 0-23,0 0 20,1 0-27,0 2-3,0-4 9,-1 4 2,2 0-3,-1 0 3,0-1-9,0 3 12,1-2-1,-1 1 6,1-1-7,1 0-25,-1 0 13,1 0-15,0-2 25,-1 1 30,1 1-22,0 0 21,0 0-81,0 1 35,0-1-30,0 0 44,0 0 4,0 0-5,0 1-1,0-1-1,1 1 4,-1-1-7,1 0 4,1 0 61,0-2-46,1 2 58,0-2-70,1 2-35,0-2 24,-1 0-27,1 0 43,0 0 6,1 1-17,-1 0-11,1-1-18,-2 0-7,2 0 6,-2-2 11,1 0-9,-1 1 8,1-1-11,-1 0-1,3 0 1,-3 2 1,1-3-5,0 3-14,0-2 9,0-1-8,0 1 25,0-1-5,1-1 5,-1 1 10,1-1-14,-1-1 14,0 0-18,0 0 26,1 1-19,-1-3 21,0 4-26,0-4 2,1 0-1,0 0 9,1 0-31,-1 0 24,0 0-24,0-2 25,1 4-13,0-4 11,2 4-12,-2-2 0,1 2 7,0-1-12,0 1 13,2 0-23,-2 0 16,0 0-19,0-1 22,-1 1-2,1-2 2,0 0-1,-1 0 1,0-2 27,0 1-20,-1-1 18,1 0-23,0-1-1,1-1 2,-1 1 15,0-2-13,1 1 13,-1 1-14,0-3 4,2 3-3,-1-1 8,0-1-6,1 2-39,0-1 27,2-1-32,-1 1 40,0-1-2,0 2 0,1-3-5,0 1 2,-1 2 1,1-4-1,1 1-25,0-1 18,-1 2-22,1 0 27,0 0-23,0-2 16,-2 0-17,1 0 20,0 0 20,0 0-16,-2 0 15,1 0-21,0 0 20,-1-2-15,0-2 16,0 1-20,0-4 2,1 0 1,-1 0-14,0 0 13,0-2-14,1 0 18,0 2 12,-2-2-8,1 1 7,-1-1-12,0-2 20,1 1-14,-2-1 15,1-1-21,-1 0-18,0-2 12,0 0-12,1-4 19,-1 1 1,1-5 4,-1 3-30,0-2-6,0 0-4,-1-2 5,1 2 12,0-2 6,-1 1-9,0-3 6,0 2-9,1-5 3,0 2-5,0-2 8,0 0 30,-1-1-22,1 1 23,-1 2 8,-1 0-25,1-1 29,-1 1-11,1 1-14,-1 3 16,-1-3-18,0 2 12,-1-1-5,1 1 9,-1 0-10,-1-2-24,1 1 21,-1 1-19,0-2 24,-1 3 2,1-1-2,-1 0 0,0-2-24,0 1 16,0-1-18,0 2 21,-1-1-5,1 1 2,-2 0-6,0 2 33,0-2-24,-1 2 25,0-2-26,-1 1 22,1 1-14,-1-2 16,-1 2-18,1 0-16,0 1 12,0 1-13,-2 1-15,2 3 22,-2-1-23,0 2 7,-2-2 14,1 4-18,0-2 21,-1 1-7,1 1 4,-2 0-9,2 1 9,-1-1-11,0 1 7,-1 1-8,0-1 8,0 3-4,0 1 4,0-2-2,-2 0 1,2 2 2,-2 0-1,1 2-25,-1 0 18,1-1-20,0 3 25,1-3-1,-1 1 0,0 2-2,1-1 1,-1 1 5,-1-1-4,0 1 3,0 1-4,0-2 5,-1 3-3,1-1 5,0 2-2,-2-2-3,2 2 5,-2 0 23,0 0-20,1 0 23,-1 0-28,-1 2 29,0-2-21,1 3 23,-3 3-28,1 2 24,-1 3-17,-2 1 22,-1 6-25,-1-1 48,-1 3-35,-1 1 39,-2 2-58,1-1 18,-1 3-16,1 0-62,0-3 14,4-1-71,-1-1 77,5-4-252,0-1 98,4-1-177,2-3 170,3-2 64,1-4 32,3 0-22,-1-1-710,5-1-161,1-1-695,5-4 39,6 0-1,4-3 1</inkml:trace>
  <inkml:trace contextRef="#ctx0" brushRef="#br0" timeOffset="29.997">1035 4495 9127,'-5'0'383,"2"0"-328,1 0 45,1 0 28,0 0 165,-1 0-102,2-2 93,-1 2-176,1-3 77,0 1-82,0 0 94,0-1-115,0 1 136,0 0-99,0 0 99,0 1-62,0-1 53,0 0-19,0 0-18,0 0-108,1 1-31,0-1-16,2-2 9,1 3 3,0-1 3,1 0 75,1 0-52,0-1 64,2 1-93,1-1 28,0-1-21,0 2 24,2-1-13,-1-1 5,1 1-13,0 1-6,1 0 17,-1-1-18,0 1 19,2 0-8,-3 2 2,2-1-5,-1-1 40,2 2-9,-1-2 15,0 0-16,1 1-19,-2-1 4,1 2 3,0-2-3,-1 0 3,1 1-3,-1 1-3,2 0-80,-1 0-19,1 0-11,0 0 24,0 0 47,0 0 17,1 0-23,-2 0 26,1 0-18,1 0 12,-1 0-26,1 0-46,1 0 31,-1 0-33,2 0 51,0 0 5,-1 0-6,3 0 4,-2 0 52,2 0-35,-1 0 37,1 0-50,-2 0 67,2-2-47,-1 0 51,1 0-59,0 1-33,-1-1 31,1-2-29,-1 4 16,0-1 11,2 1-7,-3 0 15,2 0-72,-1 0 48,-1 0-60,1 0 33,0 0 23,0 0-28,-1 0 26,3 0-3,-3 0-7,3 0 4,-2 0 0,2 0 110,-2 0-78,2 0 82,-1 0-100,0-2-2,1 2 8,-1-2-6,2 0 157,-2-1 33,1 1 25,0-2-83,1 3-82,-1-1-48,1-2 69,-1 3-124,1-1 93,-1 0-95,-1 0 116,-1 1-8,1 1 1,-2-2-5,0 0-99,-1 2-19,0-2-18,0 2 22,-1 0 50,0-1 19,0 1-32,0-2 42,-1 2-17,1 0 18,-2 0-11,1 0 26,-2 0-17,1 0 19,-2 0-22,0 0 24,0 0-15,-1 0 17,0 0 66,-1 0-66,1 0 73,1 0-90,-2 0 7,1 0-6,-2 0 11,3 2 55,-2-2-27,0 0 34,0 1-48,1-1-123,-1 0 88,0 2-88,0-2 120,-1 2-5,1-2 6,0 0-17,-1 2-135,-1-2 89,1 0-110,-1 0 119,0 0 2,2 0-30,-2 0 28,-1 0 157,1 0-70,-1 0 146,0 0-170,1 0-10,0 0-31,-1 0 6,0 0 3,1 0 12,-1 0-9,1 0 18,-1 0-61,1 0-2,0 0-17,-1 0 10,0 0 10,1 0-6,-1 0-9,1 0 10,0 0 16,-1 0 8,0 0-8,1 0 2,-1 0-2,1 0 1,-1 0-2,0 0 12,0 0-8,0 0 8,0 0-3,0-2-3,-1 2 5,0 0-6,1-2 14,-1 2-10,-1 0 10,2 0 19,-2-2-21,1 2 22,-1 0-28,-1 0 4,1 0-1,-1-1 2,1 1 1,-1-2-16,0 2 13,1-2-11,-1 2-28,0 0 28,0 0-29,2 0 37,-1 0-11,0 0 7,0 0-13,0-2 17,0 2-8,0-1 7,1 1-10,-1 0 4,0-2-4,0 2 3,1-2 31,0 2-16,-1-2 23,0 2-27,1 0 18,-1-1-17,1 1 21,0 0-24,0 0 7,-1-2-6,1 2 7,0-2-17,1 2 13,-1 0-12,0-2 12,1 2-1,0-1-1,-1 1 1,2-2-16,-2 2 19,3-2-18,-3 2 21,2 0-21,-1-2 10,0 2-11,0-1 12,-1 1-8,0 0 5,2 0-5,-2 0 44,-1-2-25,1 2 27,-2 0-36,1-2 49,-1 2-34,-1 0 37,1-2-1477,-1 2 478,0 0-1220,0-3 837,0-4 0,0-2 0</inkml:trace>
  <inkml:trace contextRef="#ctx0" brushRef="#br0" timeOffset="30.997">14440 2873 9893,'12'-7'-98,"-6"2"474,0-2-180,1 0 123,1-2-118,0 0-62,-1 0 50,0 0-55,-1 2 46,1-1 0,-1 1 20,1 0-15,-1 0-296,-1 1-481,1-1-93,-2 4-173,1-3 346,0-1 130,1-3 0,0-4 1</inkml:trace>
  <inkml:trace contextRef="#ctx0" brushRef="#br0" timeOffset="31.997">13302 3192 10813,'-15'0'-1656,"9"0"1704,-2-1-68,1 1 235,0 0-128,-1-2 135,0 2 40,1-2 13,0 0-31,0-1-119,1 1 13,-2-1 79,2-1-46,0 2 54,1-1-79,0 1-62,0 0 61,0 0-57,0 1 88,0-1-172,0 0 118,1 2-125,-1 0 155,1 0-156,-1-2 101,0 2-119,-1 0-20,0 0 110,1 0-116,-1 0 97,-1 0 17,1 0-30,-2 2 15,2-2-54,-1 2 36,0 1-42,1 1 57,-2 3 2,1-2-17,0 2 13,0 0 2,0 2 31,0-2-15,0 2 11,0 0-18,-1-1-7,2 1 17,0 0-17,-1 2 8,2-3-8,-2 3 6,1-2-38,1 1 37,0 1-36,1-1 39,-1 1-25,2 1 12,-2 2-15,1-2 20,1 2 30,0 0-23,0 0 20,1 1-27,0 0-3,0-2 9,-1 2 2,2 1-3,-1 0 3,0 0-9,0 1 12,1-1-1,-1 2 6,1-2-7,1-1-25,-1 1 13,1 0-15,0-2 25,-1 2 30,1 0-22,0-1 21,0 1-81,0 2 35,0-2-30,0-1 44,0 1 4,0 0-5,0 1-1,0-1-1,1 2 4,-1-2-7,1-1 4,1 1 61,0-2-46,1 2 58,0-2-70,1 2-35,0-2 24,-1 0-27,1 0 43,0 0 6,1 2-17,-1-2-11,1 0-18,-2 0-7,2 0 6,-2-2 11,1 1-9,-1-1 8,1 0-11,-1 0-1,3 1 1,-3 1 1,1-4-5,0 4-14,0-1 9,0-3-8,0 2 25,0-1-5,1 0 5,0-1 10,-1 1-14,0-3 14,0 1-18,0 0 26,1 1-19,-1-2 21,0 2-26,0-3 2,2 0-1,-2 0 9,2 0-31,-1 0 24,0 0-24,0-2 25,1 4-13,0-4 11,2 4-12,-2-2 0,1 2 7,0 0-12,0 0 13,2-1-23,-2 1 16,0 0-19,0 0 22,-1-1-2,1 0 2,0-1-1,-1 0 1,0-2 27,0 0-20,-1 0 18,1 1-23,1-3-1,-1 1 2,0-1 15,0-1-13,1 1 13,-1 1-14,0-2 4,2 1-3,-1 1 8,0-3-6,1 3-39,0-1 27,2-1-32,-1 2 40,0-2-2,0 1 0,1-1-5,0 0 2,-1 1 1,1-3-1,1 2-25,0-2 18,-1 2-22,1-1 27,0 1-23,0-2 16,-2 0-17,1 0 20,0 0 20,0 0-16,-2 0 15,1 0-21,0 0 20,-1-2-15,0-1 16,0-1-20,0-3 2,1 0 1,-1 0-14,0 0 13,0-2-14,1 1 18,0 1 12,-2-2-8,1 0 7,-1 0-12,0-1 20,1-1-14,-2 1 15,1-3-21,-1 1-18,0-2 12,0 0-12,1-4 19,-1 1 1,1-4 4,-1 2-30,0-3-6,0 1-4,0-1 5,-1 1 12,1-2 6,-1 0-9,0-2 6,0 3-9,1-7 3,1 3-5,-2-2 8,1 0 30,-1 0-22,1 0 23,-1 1 8,-1 1-25,1 0 29,0-1-11,-1 3-14,0 1 16,-1-2-18,0 3 12,-1-3-5,1 2 9,-1 0-10,-1-1-24,1-1 21,-1 2-19,0-1 24,-1 1 2,1 0-2,-1 0 0,0-1-24,0-1 16,0 1-18,0 1 21,-1-2-5,1 2 2,-2 1-6,0 1 33,0-2-24,-1 2 25,0-2-26,-1 0 22,1 2-14,-1-2 16,0 2-18,-1 0-16,1 2 12,0-1-13,-2 3-15,2 1 22,-2 0-23,0 2 7,-2-2 14,1 4-18,0-2 21,-1 2-7,1 0 4,-2-1-9,2 3 9,-1-3-11,0 3 7,-1-1-8,0 1 8,0 1-4,0 2 4,0-2-2,-2 0 1,2 2 2,-2 0-1,1 2-25,-1 0 18,1 0-20,0 1 25,1-1-1,-1 0 0,0 1-2,1 1 1,-1-1 5,-1 1-4,0-1 3,0 2-4,0-1 5,-1 1-3,1 0 5,0 2-2,-2-2-3,2 2 5,-2 0 23,1 0-20,-1 0 23,0 0-28,0 2 29,-2-2-21,2 4 23,-3 1-28,1 4 24,-1 1-17,-2 3 22,-1 4-25,-1 1 48,-1 1-35,-1 2 39,-1 2-58,-1 0 18,0 1-16,1 1-62,0-2 14,4-2-71,-1-2 77,5-3-252,0 0 98,4-2-177,2-4 170,3-1 64,1-4 32,3 1-22,0-3-710,3 1-161,2-3-695,5-2 39,6-1-1,4-3 1</inkml:trace>
  <inkml:trace contextRef="#ctx0" brushRef="#br0" timeOffset="32.997">12266 3284 10622,'-4'-6'360,"2"5"-286,1-1-10,0 0-8,-1 0-22,1 1 167,0-1-107,0 2 109,1-2 70,-1 0-148,1 1 192,-1-1-157,1 0-9,0 0 28,0 1-63,0-1 45,0-2-28,0 2-126,0-3-59,1 2-32,0-1-118,1 1 90,1-3-32,-1 3 53,2-2 97,-1 3 27,0-3-31,-1 3 0,0 0-1,0 0-3,0 1 9,0 1 7,-1-2 272,0 2-57,0-2 114,0 2-71,0 0-185,0-2 80,0-1-89,1 1-47,0-1 33,2-1-21,-1 2-23,3-1-9,-2-1-13,1 1 19,1 1-56,0-2 84,2 3-88,0-3 89,0 2 20,2 2-64,-2-1 40,2 1-89,1 0 75,-1 0-101,1 0 89,0-2 88,2 2-46,-1 0 108,0-2-73,2 0-34,-1 1 39,1-1-45,1 0-8,1-1 16,1-1-7,1 1 0,0-1-49,1 1 28,0-3-31,0 3-33,-1-1 61,3 1-68,-2-1 82,2 1-52,0 1 33,1 0-42,1 1 40,0-3-8,1 2 3,-1 1-8,2-1 7,-2 2-14,1-4 8,0 3 67,-2-1 83,2-2-33,0 2 28,-1-1-90,1-1-27,-1-1 17,0 2-34,0-3-2,-3 3-3,3-1 11,-3 1-53,0-1 39,-1 3-42,0-1 44,-2-2-2,1 3 2,0 1-8,-1-4 6,0 4 13,-1-2-10,0 1 12,-1-1 8,-1 0-18,1 0 20,-1 1-19,0-3-8,0 2 8,0-1-6,0 1 8,1 0-3,-1-1 4,0 3-2,0-2 3,0 0-2,2 0 1,-2 2-51,1 0-2,2 0-11,-2 0 14,2 0 56,-1 0-19,0 0 18,1 0-23,-1 0 50,0 0-37,-1 0 39,0 0-45,1-1 0,-1-1 4,1 0-4,-2 0 35,1 1-24,0-3 35,-2 2-30,1 1-21,0-1 15,-1 0-23,1 0-26,0 1 38,-1-1-40,0 2 44,1-2-34,-2 0 19,1 2-23,0 0 48,-1-1-12,-2 1 10,2 0-17,-3-2-5,1 2 3,-3 0-5,3 0 43,-3 0-7,1-2 17,0 2-15,-1-2-41,0 1 20,1 1-18,-1-2 24,-1 2-9,1-2 7,0 0-6,0 2 5,0-1-2,1 1 0,-1-2-1,0 0-44,0 2 31,0-2-37,-1 2 29,0-1 9,-2 1-9,1-2 14,-1 0 12,0 2-12,-1-2 12,1 2-15,-1 0 12,1-1-8,-1-1 9,2 0-8,-1 2-1,1-2 2,-1 2-2,1-3 1,1 3 0,-1-2 5,-1 2-7,1-2-2,0 2 0,0 0-2,0-1-24,-1 1 20,0 0-23,0 0 28,-1 0 7,0 0-6,0 0 6,-1 0-18,0 0 7,1 0-6,-1 0 8,0 0-3,1 0 3,0 0-5,0 0 3,0 0-4,1 0 3,1 0-1,-1 0 32,1 0 9,0 0 2,0 0-7,1 0 3,0 0 5,0 0 4,-1 0-32,0 0-4,-1 0-21,0 0 32,-1 0-5,-1 0 10,0 0-4,0 0-143,-1 0 104,0 0-123,0 0 138,0 0 40,0 0-37,1 0 40,0 0-48,0 0 0,2 0 1,-2 0-1,0 0 22,0 0-15,0 0 19,0 0-294,-1 0 151,0 0-515,-1-2-79,1-2-117,-1 2-80,0-3 253,0 0 224,0-2-338,0 0 46,3-5-373,2-2 0,2-4 1</inkml:trace>
  <inkml:trace contextRef="#ctx0" brushRef="#br0" timeOffset="33.997">14541 3157 10813,'-16'9'-1144,"10"-6"1287,3-3 356,0 4-246,0 0-42,0 3-100,0 1-17,-1 6 95,1 4-63,-1 1 57,0 6-71,1 1 84,0 6-60,0-1 65,2 3-208,1 1 93,0 2-81,0 1 123,1-1 5,2 4-11,-1-5-4,3 3 13,-1-4-414,1-2 89,-1 1-283,1-4-50,0-2 191,0 0-158,1-4 174,0-1 71,-2-3 73,1-5-53,-1-2-132,-1-3-60,0-3 66,-1-3 129,0-1 226,-1-3 0,0 2 0</inkml:trace>
  <inkml:trace contextRef="#ctx0" brushRef="#br2" timeOffset="34.997">8038 3626 13538,'-2'9'0,"0"-2"0,-1 1 0,1-1 0,0 2 0,-2-2 0,2 0 0,-1 2 0,0-2 0,0 0 0,0-2 0,0 2 0,0 0 0,0-1 0,-1-1 0,1 0 0,0 1 0,-1-1 0,0 0 0,0-1 0,0 1 0,1-2 0,-1 1 0,0-1 0,0-1 0,1 2 0,-1-3 0,0 1 0,1 0 0,-2 0 0,1-2 0,0 1 0,1-1 0,-1 0 0,1 0 0,-1-1 0,1 1 0,-1-2 0,1 0 0,-2 0 0,2-1 0,0 1 0,0-1 0,0-1 0,0 1 0,0-1 0,1-1 0,-1 1 0,1-1 0,-1 0 0,1-1 0,0 1 0,0-2 0,0 2 0,-1-2 0,2 2 0,-1-2 0,1 0 0,0 0 0,0-2 0,0 2 0,0 0 0,0-2 0,1 2 0,-1-2 0,1 2 0,0-2 0,0 1 0,0-1 0,1 0 0,-1 2 0,1-2 0,0 0 0,0 1 0,0-1 0,0 0 0,1 0 0,-1 2 0,2-1 0,-1-1 0,-1 0 0,1 2 0,1-2 0,-1 2 0,0-2 0,1 2 0,-1 0 0,1-1 0,0 1 0,0 0 0,0 1 0,0-1 0,0 0 0,0 2 0,2 0 0,-2-1 0,0 1 0,1 0 0,-1 0 0,1 1 0,0-1 0,-1 1 0,1 1 0,0-1 0,1 3 0,-2-3 0,1 2 0,0 1 0,-1-1 0,1 0 0,0 2 0,0-2 0,-1 2 0,1 0 0,-1 0 0,2 2 0,-2-2 0,1 2 0,-1 0 0,1-1 0,-1 3 0,0-2 0,0 1 0,0 1 0,0-1 0,0 1 0,-1 1 0,2-2 0,-2 3 0,1-1 0,-1 0 0,0 0 0,0 2 0,0-1 0,0 1 0,-1-2 0,1 2 0,-1 0 0,0 0 0,0 2 0,0-2 0,0 0 0,0 2 0,-1-2 0,1 2 0,-1-2 0,0 1 0,0 1 0,0 0 0,-1 0 0,1-2 0,-1 1 0,0 1 0,0 0 0,0 0 0,0 0 0,-1-1 0,1-1 0,-1 2 0,1 0 0</inkml:trace>
  <inkml:trace contextRef="#ctx0" brushRef="#br2" timeOffset="35.997">7648 3454 10909,'0'-41'918,"2"27"-626,-1 6-308,2 1 70,0 3-243,-1-1 307,0 3 12,0 0 162,0 1-30,-1 1-228,1 3 209,-1 4-206,0 7 232,0 4-63,-1 8-8,0 0-10,0 10-167,1-5 48,0 6-168,0-4 175,0 4-150,1-2 121,-1 4-144,1-4 182,-1 2-17,0-2 109,0-2-117,0-3-499,0-2-499,-1-3-202,1-2-19,0-4 415,1-1 188,0-3 0,2 1 1</inkml:trace>
  <inkml:trace contextRef="#ctx0" brushRef="#br0" timeOffset="36.997">2205 3712 11886,'0'10'0,"-1"3"0,1-3 0,-1 3 0,0-3 0,-2 2 0,2-1 0,-1 1 0,0-1 0,-1-1 0,1 1 0,-1-1 0,0 1 0,-1-1 0,1-1 0,-1 2 0,0-3 0,0 1 0,-2 0 0,2 0 0,-1-2 0,0 2 0,0-2 0,0 0 0,-1 0 0,1-2 0,-2 2 0,1-2 0,0 0 0,0-1 0,0 1 0,0-1 0,-2-1 0,2-1 0,-1 2 0,1-3 0,-1 1 0,1-2 0,-2 2 0,2-2 0,-1 0 0,0-2 0,1 2 0,-1-2 0,0 1 0,0-3 0,1 2 0,-1-1 0,1-1 0,0-1 0,-1 1 0,1-1 0,0 0 0,0-2 0,1 2 0,-1-2 0,1 0 0,-1 0 0,1-2 0,0 2 0,1-2 0,-1 0 0,1 0 0,0 1 0,0-3 0,1 2 0,-2-1 0,2-1 0,0 1 0,1-1 0,-1 1 0,1-1 0,0-1 0,1 1 0,-1-1 0,1 2 0,0-3 0,1 3 0,-1-3 0,1 3 0,0-2 0,1-1 0,-1 3 0,1-2 0,0 1 0,1-1 0,-1 1 0,1-1 0,0 1 0,1 1 0,-1-1 0,1 1 0,0-1 0,2 1 0,-2 1 0,1-2 0,0 3 0,0-1 0,1 0 0,-1 0 0,1 2 0,0-2 0,1 2 0,-1 0 0,1 0 0,-1 2 0,1-2 0,0 2 0,0 0 0,1 1 0,-1-1 0,0 1 0,1 1 0,-1 1 0,1-1 0,0 1 0,0 0 0,-1 2 0,1-2 0,0 2 0,-1 0 0,2 2 0,-2-2 0,1 2 0,-1 0 0,1 1 0,-1-1 0,2 1 0,-2 1 0,0 1 0,0-1 0,0 1 0,0 0 0,1 2 0,-2-2 0,1 2 0,-1 0 0,0 0 0,0 2 0,0-2 0,-1 2 0,2 0 0,-2 0 0,0-1 0,0 3 0,-1-2 0,1 1 0,-1 1 0,0-1 0,-1 1 0,1-1 0,-1 1 0,0 1 0,-1-1 0,2 1 0,-2-1 0,0 1 0,-1-2 0,1 3 0,-1-1 0</inkml:trace>
  <inkml:trace contextRef="#ctx0" brushRef="#br1" timeOffset="37.997">6378 3547 10813,'0'-21'189,"0"14"26,0 2 104,0-1-42,0 3-1,0 1-78,-1 4 57,-1 0-99,-1 6 16,-1 3-13,-1 6-101,-1-1 63,2 4-84,1 1 108,0-2 11,1 0-10,1 0-25,1 1 8,0-6-244,1 2 76,1-4-190,3 0-128,1-3 86,4-2-114,0-5 115,1 1-293,2-3 53,-1 0-186,1-1-76,1-3 278,-1-1-49,-1-4 274,-1-5 190,1-2-1,-1-3 1</inkml:trace>
  <inkml:trace contextRef="#ctx0" brushRef="#br2" timeOffset="38.997">13507 3638 10813,'-12'0'0,"5"0"0,2 0-43,0 0 51,0-2-29,0 1 145,0-1-129,0-2 185,0 1-92,0-1 120,0 3 19,1-1-24,-1 0 1,1 2-171,-1 0 54,1 0-165,-2 0 167,1 4-81,0 1 56,0 5-53,0 3-69,2-1 111,0 2-48,2 0 86,0 0-70,1 0 39,1 2-38,2-2-20,3 2 70,3 0-79,4-1 80,1 1-108,2 2 85,2-1-99,-2 1 114,3 3-222,-4-2 54,2 4-198,-4 0 86,-2 0-32,-3 1 102,-1 1-16,-3 1 211,-3-1-101,-3-1 86,-2 1 101,-7-2-40,-1-2 175,-3-4-185,-3-1-19,3-5-100,-3-4 49,3-4 107,1-1 247,1-4 12,3-5 104,2-7-272,3-9-7,3-5-124,1-5 88,4-4-389,4-3 103,3-4-251,4 0-179,4 0 202,0 0-235,1 4 227,-1 1-171,0 1 56,-1 2-121,-2 5 67,-3 1 233,-2 5-40,-2-1 151,-1 3-1,0-3 1</inkml:trace>
  <inkml:trace contextRef="#ctx0" brushRef="#br1" timeOffset="39.997">6514 3564 10813,'-14'-19'420,"7"10"-4,1 4 3,-1 0-1,2 3-31,1 0-96,1 2-22,0 6 23,1-1-30,1 11-127,1 3-31,-1 6 29,1 4-225,0 3 195,0 1-238,1 2 210,-1 4-307,1-4 194,0 4-270,0-2-541,0 1 228,0-3-472,-1 0 397,0-3 146,-1-4-27,0-5-1,-1 0 1</inkml:trace>
  <inkml:trace contextRef="#ctx0" brushRef="#br1" timeOffset="40.997">6102 3614 10813,'-11'0'-469,"6"0"456,-1 0 36,2 0 121,0 0 15,0 0-68,0 0-21,1 0-64,0 0 37,1 0 43,0 0 606,1 0-542,2-2 519,2 2-592,4-4 38,0 3-2,3-5 26,1 1-18,-1 0-77,1 0-118,1 1-39,-1 1-53,0-1 64,0 4 79,0-2-15,-3 2 95,0 0-156,-1 0 109,-1 2-128,-1 0 221,-2 1-88,-1 4 83,0 0-98,-2 4 97,-1 1 20,-1 2 11,-3-2-6,-1 4-92,-2 0 30,0 2-21,-1-3-10,-1 1 6,2 0 2,0-2 18,1-2-73,1-1-37,1-2-4,2-4-66,0 0 56,2-1-8,1-3-10,3 1 94,-1 0-52,4-2 39,2 0 42,2 0-43,2-2 65,2 0-83,-1 1 28,1-1-5,-2 2 6,0 0-7,-1 0 25,0 3-19,-3 3 24,-1 2 87,-3 5 38,-1 4 0,-1 1-21,-3 1 49,-1 4-22,-4 0 138,-3 0-122,-3-1 156,-2 0-88,-1-1 157,-1-4-268,1-3 57,0-2-145,-1-3 96,2 0 18,0-4-37,0-1-19,3-2-802,0-2 94,1 0-470,1-2 431,3-3-354,1-4 267,2-2-420,1-1 468,1-2 235,2-2 133,2-1 117,3-3-1,3-1 1</inkml:trace>
  <inkml:trace contextRef="#ctx0" brushRef="#br2" timeOffset="41.997">13086 3740 9502,'-6'4'-967,"3"-4"1011,0 0-18,0 0 18,1 0-16,-1 0 20,2 0-18,-1 0 56,1 0-46,0 0 162,0-2-133,1 0 92,0 0-12,0-1 29,0 1 5,0-2-25,0 3-4,-1-1 30,0-2 13,1 3-18,-1-1-39,0 0-32,1 0 51,-2-1-104,2 1 63,0-1-60,0-3 78,2 3-121,1-4-19,1 2-15,3-2-87,1 1 81,0-1-27,3 2 30,0-2-16,0 2-23,1-1-13,0 3-8,0-1 106,-2 3-20,2 1-15,-3 0-28,0 0 5,-1 0-17,-1 1 46,1 3 3,-2 5-2,0 3 6,-2 6-23,-1 3 10,-1 3-9,-1 4 13,-2 6-61,-1 1 45,-4 3-47,-2 1 60,-4 0-14,0-3 8,-1 0-12,-1-1 23,-1-4-9,1-3 5,-2 0-10,2-5 33,-2-2-23,2-3 24,-1-4 68,3-4 26,0-3 6,3-3-14,1 0 1,1-6 42,1-2 0,3-5 4,1-5-148,1-3 53,3-2-46,1-2 68,6 1-17,1-1 37,5 2-30,2 1-85,1 4-43,1 4-8,0 1-115,-1 4 183,2 1-103,-3 4 99,3 4-189,-5-1 14,3 8-165,-4 1 31,1 4-10,-3 0 71,-1-1 42,-1 1 92,1 0 31,-3-4-107,-1 1 13,1-5-78,1 1 0,0 0 1</inkml:trace>
  <inkml:trace contextRef="#ctx0" brushRef="#br1" timeOffset="42.997">290 3629 11748,'4'30'755,"-3"-5"-343,-1 10-171,-1 5-11,1 2-97,-1 4 33,0 0 19,-1-1-14,1 3 63,-2-3-442,2-1 123,-2-2-297,1 1 209,-1-7-281,0 0 121,1-7-259,0-4 229,0-4-364,1-5 239,1-6-340,-1-4 344,1-3 0,-1-1 1</inkml:trace>
  <inkml:trace contextRef="#ctx0" brushRef="#br1" timeOffset="43.997">637 3758 8519,'7'0'225,"-4"0"-171,-1-2 7,0 0-5,1-1 1,0-1-1,-1-1 7,1-1 143,-2-1 59,2 0 145,-2 0-127,1 2 144,-1-4-165,1 4 147,-1-2-116,0 0-12,0 2-62,0 0-1,0-1-91,-1 3 53,0-1-53,0 2 277,0 1-122,-1-1-103,-2 4-205,-4-1-163,-1 7 14,-4 4 121,-1 4 32,-1 5 59,-1 3 21,-1 1 126,0 3-11,2 0 36,0 2 92,0 0-71,4-2 22,2 2-41,3-6-76,1 1-17,2-4 88,1-2-64,4-3 181,3-2-192,5-5 102,6-4-221,2-1 5,4-6-19,2 0-334,1-5 70,1-4-200,-1-4 186,0-1-362,-2-2 152,-2 1-299,-2-1 292,-3 1 141,-3-1-21,-2 1-164,-3 2-77,-2 0-155,-3 1 0,0-2 1</inkml:trace>
  <inkml:trace contextRef="#ctx0" brushRef="#br1" timeOffset="44.997">11912 3768 11521,'-2'44'851,"0"-14"-689,-2 5-4,1 7-103,0 5 42,-1 6-160,0-2-86,-1 2 93,2-4-158,-1 0 230,0-2-393,1-4 177,2-3-280,0-9 210,0-2-259,1-8 106,-1-4-211,1-6 256,0-6 118,1-9 48,1-3 0,1-8 0</inkml:trace>
  <inkml:trace contextRef="#ctx0" brushRef="#br1" timeOffset="45.997">12084 3894 8216,'-6'-7'3235,"3"6"-2775,0-1-64,1 2-123,-1-2-8,-2 2 37,0 2-110,-1 1 3,-2 8-30,-1 5 20,-2 7-34,1 5 0,-1 2-22,0 5 51,0 2-47,2-1-61,3 1 1,1-3-166,2-3 161,1-6-182,3-2 165,1-8-38,3-1 127,4-7-61,5-3-143,0-4-196,2-7-57,2-7-40,1-4-305,0-6 157,0-1-262,1-3 283,-2 0-44,1 0-24,-2 0-191,-1 0-1,1 0 1</inkml:trace>
  <inkml:trace contextRef="#ctx0" brushRef="#br1" timeOffset="46.997">11773 3914 8847,'2'-7'108,"-1"3"524,-1 1 551,-1-3-495,0 3-221,0 1-150,0 0-55,0 1-140,-1 1 134,1 0-127,-1 0-77,0 0 20,-1 5-213,0 4 217,0 5-131,-1 3 110,0 6-147,1 0 87,1 3-76,0-1 1,0 1 41,1-3-210,1 0 177,0-4-216,2-1 198,1-4-112,1 0 79,4-5-40,-2-2 42,3-2-102,-1-2 58,3-3-204,-2-3-83,2-4 40,-1-4-130,2-4 228,-1-3 30,0-5 113,1 0 0,1-1 0</inkml:trace>
  <inkml:trace contextRef="#ctx0" brushRef="#br2" timeOffset="47.997">6801 4045 9502,'6'-1'-652,"-4"-1"1201,-1-2-283,0 1-125,-1-1 29,0 3-88,0-1 128,-1 2-143,-1-2 29,0 2-30,-1 0 37,0 0-127,1 0 91,0 0-98,-1 0 119,1 0 6,0 0-7,0 0 3,0 0-99,0 0 14,0 0-36,-1 0 37,-1 0 21,1 0 4,-1 0-9,0 0-16,0 0 30,-2 0-33,0 0 37,0 0-19,0 0 14,-1 0-7,1 0 12,-2 0 4,1 2-4,0 0 2,0 3-48,0 0-60,0 0 28,-1 2-34,0-1 48,1-1 21,-1 0-26,1 2 21,-1-1 14,1-1-19,1 0 18,-2 0 46,0 1-33,-1-1 34,1 0-48,0 0 0,0 1 0,0 1 8,-1-4 30,1 2-25,0 1 27,1-3-31,0 3-28,-1-3 28,2 2-29,-1 1-77,1-3 77,-1 2-84,1 1 101,-1 1-75,1-2 45,0 2-52,-1-2 59,1 2 6,-1 0-21,-1 0 16,0 0 6,0 2-4,0-2 7,-1 2-17,-1 0 76,2-2-50,-2 3 62,2-3-37,-3 0-23,2 2 28,1-2-27,-1 0 40,0 0-25,-1 0 30,0 2-39,1-2-3,-1 0 7,0 0-5,0-2 81,1 2-78,1 0 78,-2-1-92,2 1 10,0 0 7,0-2-5,0 4-89,-1-1 74,0 1-78,-1 0 92,0 1-15,-2 1 6,0 0-12,0 1 5,-1-2 6,0 3-23,1-3 18,-2 2 16,1-1 88,0 0-45,-1 1 43,1-2-61,1 1-21,-1-1 28,2 1-19,0-1 2,0-1 3,0 2 2,1-1-43,0-1 34,0 2-33,-1-1 38,0 1-2,1-1 0,-1 1-2,1-1-48,1 1-3,-1-1-16,0 1 21,1 1 19,-1-1 10,0 1-11,-1-1 52,2 1-33,-1-2 33,0 3-42,-1-3 1,2 2 1,-2 1 3,0 3 0,-1-1 4,0 1-4,0 2 3,0-1-29,0 3 9,0 1-12,0-2 17,-1 2 3,2 2 4,-1-4-5,0 4 20,0-2-11,1 2 10,-3-2-16,3 2 6,-1 0-3,0-1 5,-1 1-5,2 2 2,-1-1-1,0-1 8,1 2 54,0-1 23,1 1-3,-2-1-6,2-1-79,-1 4 20,0-5-20,-1 5 34,0-1-9,-1-1 9,0 3-10,0-4-9,-1 4 6,1-1-5,1-3 8,0 3-5,0-5 1,0 5-9,0-1 37,-1 0-64,1 1 55,2-3-56,-4 3 0,4-3 27,-3 4-29,2-1 32,-2 1 1,2 0-6,-1 2 4,-1 0 58,0 1-43,0 1 45,-1 1-59,2-3-3,-1 2 1,-1-4-1,1 1 4,0 1 86,-1-2-60,1-1 71,0 1-50,-1-4-16,2 3 21,0-1-115,-1-3 61,2 1-63,1-1 84,0 0 5,-1 0-4,2 0 6,0-2-5,0 0-144,0 2 99,0-2-121,-1 2 64,0 1-64,-2 1 23,1-1-27,1 1 156,0-2-51,-1 1 48,2-1-32,0 0-8,0 0 12,-1 0-14,2-2-20,0 1 15,1-1-15,1 2 22,-2-2 6,1 0-3,1 0 20,0 1-9,0-1-90,1 1 60,0-1-86,-1 1 114,1-3-22,1 0 18,-1 0 89,1-1-76,0 0 81,-1-3-105,1 3 30,-2-2-19,2 0 28,0 1-29,-1 1 7,1-1-5,0 1 18,0-1-43,0-1-17,1 2 3,-1-1-2,0 1-64,0-1 81,1 3-98,0-3 136,-1 3-31,1-1 27,0 0-43,-1 0 129,-1 1-96,0 1 96,-1-2-113,1 0 60,-2 2-35,2-1 45,-2-1-54,2 0 0,-1-1 8,-1 0-1,2-4-45,0 0 35,1 0-32,-1 0 44,1-2 4,0 0-7,0 1-3,-1-3 28,1 1-25,0-1 23,-1 2-34,1-3 4,0 2-5,0-1 6,1 1 73,-1-2-156,0 1 137,-1 1-152,2-3 54,-1 3 37,1-2-40,0 1-7,-1-1 37,1 2-44,-1-1 41,-1 2 32,1-3-31,-1 3 23,1-3-36,0 2 6,-1-2-20,1-1 18,-1 1 81,1 0-136,0-2 136,-1 2-152,0-1 127,0 3-32,0-2 33,1 0-18,0-1-16,-1-1 17,1 2-24,0 0 70,-1 0-52,0-1 52,0 3-67,2-2-1,-3 1 4,2 1 0,-1-1 96,0 1-49,1-1 70,-3 4-79,2-3-10,-1 3-4,1-2 1,0 1-4,-1 1 5,1-4-4,-1 1 4,0-1 46,0 1-34,0-2 34,0-1-46,0 1 68,1-2-49,-2 0 56,1 0-22,0 0-23,0 0 29,0 0-33,0 0 7,-1 0-1,1 0 5,1-1-63,0 2 38,0-1-38,0 2 52,0 0-52,-1 0 36,1-1-41,-1 1 51,1 0-8,-1 0 5,0 0-22,-1 1-33,0-1 162,-1 0-128,1-1 150,-1 1-59,-1 0 20,-1-2 9,1 2-4,0-2-78,-1 0 17,1 0-11,-1 0-32,2 0 26,0 0-9,0-2 29,1 0-100,1-3 66,2 2-89,0-2-24,2-1 89,0-1-528,0 2 284,2-4-555,2 1 373,2-5-97,2-1 226,2 0 74,3-5 53,0 1 0,2-4 1</inkml:trace>
  <inkml:trace contextRef="#ctx0" brushRef="#br2" timeOffset="48.997">12238 4658 9421,'0'-14'323,"0"9"-306,0 0-131,0 1 185,0-1-125,0 1 111,0 1 11,0-1-26,0 2 21,0-1 14,0 1-12,-1-1 14,0 1-21,-1 0-5,-1 2-4,-1-2 7,-2 2-74,1 0 64,0 0-67,-1 0 81,-1 0-81,0 2 64,-2-2-67,2 2 135,-2 0-50,0 1 40,-1 1-57,0-1 6,0-1-3,0 1 3,0-1-34,-1 2 19,1-3-19,0 1 34,0 2-57,-2-1 44,1 1-46,-1-1 55,-3 1-37,1-1 29,0 4-36,-3-1-9,1 1 26,-3 0-38,0 1 46,-1 1-14,0 0 6,0 0-6,0 1 5,0-1 2,0 0 2,0 1 0,1-1-41,-1 0 30,2 0-38,0-1 42,1-1-47,-1 2 35,2-2-39,-1 2 137,0-2-71,1 4 72,-1-4-88,2 1 29,0 1-18,0 0 22,2 0-7,-1 0-13,0 1 18,1 1-16,0-1-21,-1 1 16,1-1-12,0 2 19,-1 1-55,1 1 41,1-2-49,-2 4 10,1-2 26,1 0-35,-2 2 37,1 0-17,-1-2 8,0 3-12,0 1 32,-1-1-8,-1 1 5,1 1-10,-2 0-5,1 1 4,-1 3-2,0-2 2,-1 5 60,0-1-43,-1 1 48,1 2-42,0 0-7,0 2 9,0 0-8,1 0-33,0-1 26,2 0-25,-2 0 31,4-2-2,-2 3 3,3-8 0,1 5-56,0-5 38,-1 3-46,2-4 53,0 0 18,-1 0-13,1 0 8,0 2 55,0-2-57,-2 0 59,0 2-64,0-2 26,-2 2-12,1 0 17,-1 3-58,0-3 24,0 3-23,1-1 36,-1 1-34,1-1 25,2-4-29,-2 3 34,3-1-5,0 0 5,1 0-13,-1-2 52,2 2-45,0-4 42,1 2-50,-1-2 21,3 3-13,-2-3 15,1 0-38,2 2 19,-2 0-16,2 2 25,-1-2-8,-1 2 7,1 0-7,-1 0 7,2-1-36,-1 1 27,1 0-32,-1-2-11,2 2 32,-1-2-46,0 2 53,-1-4-9,1 0 7,0 1-9,0-1-11,0 0 6,-1 1-9,0 1 12,0 0 11,0-2-11,-1 2 10,1-2-8,0 3 9,0-3-6,0 0 8,0-1-8,1 1 0,-1-1 6,0-1-4,1-1 4,0 0-5,0 0 2,1-1 7,-1-1-5,1 2 6,0 0-8,0 0-2,0-2 2,0 2-2,-1-4 2,1 5 17,0-2-12,-1 2 13,0-1 77,0 1-68,-1-1 74,1 2-93,-1-2-1,1 1 2,-1-1 2,1 0-25,0 0 26,0-1-24,1-1 34,0 0-55,0 0 41,0 0-44,0 1 50,-1 0-71,0 1 48,-1 0-52,0 0 51,1 1 8,-2 1-17,1 1 13,0-1-10,-1 1 7,0-1-8,2 1 32,0-3-20,0-1 21,1 3-25,0-2 16,0 0-11,-1-2 12,2 1-11,-1 0 12,0-3-7,1 0 9,-2-1-9,2-1-3,1-1 4,-1-2-3,0 0-76,1 0 55,-1 0-58,1 2 74,-1 0-1,0 1 1,-1 2-5,-1 1-80,0-1 53,0 0-59,-1 1 69,-1 2 45,2-2-41,-2 1 34,1-2 31,-1 2-50,0-2 58,1 1-68,-2-1 65,1 0-41,0-1 47,1-1-13,0-1-32,0 0 40,1-2-43,0 2 2,-1-2 1,2-2 1,0 2 3,0-2-22,0 2 17,0-2-18,0 2-1,0 0 16,0-1-19,0 3 20,0-2-13,0 1 7,-2-1-9,1 4-13,0-2 18,-2 3-21,0-2 24,-2 5-1,0-1 1,-1 0-2,1 1 0,0-1-36,0 2 26,0 0-30,-1-2 48,2 0-11,1-2 11,0-1-14,2-1 6,0-1-5,-2 0 5,2-2 10,0 0-11,0-2 13,1 2-15,-1 0 1,0 0-1,-1 0 4,1 0-2,-1 2 18,-1 0-13,1 2 12,-1-3-11,1 3-3,-1-2 3,0 1-2,0-1-19,-1 1 15,2-1-15,-1 2 18,1-2-59,0-1 42,-1 1-45,0 2 57,-1-3-1,0 3-2,1-2-1,0-2 7,-1 2-8,1-2 5,-1 0 17,2 0-20,0-2 22,1 0-26,0-1 24,0 1-16,1-3 20,0 1-6,0-1-11,1 1 15,-1-1-18,2 0 11,0 0-7,-1-1 8,1-1-7,0 2 0,-1-2 0,0 2-61,-1 0 42,1-1-45,-2 1 56,1 0 55,-1 0-42,0-1 43,0 1-44,-1 0-5,2 0 6,-1 0-8,1 1-54,0-1 40,0 1-40,-1 1 53,0 1 7,0-1-6,-1 3 5,0-2 53,-1 2-44,1-4 43,0 3-58,0-3 124,0 1 33,-1-1 14,1 1-37,-2-1-100,1 1-9,0 1 30,0 0-75,-1 2 66,2-1-62,-2 1 77,1-2-157,0 0 117,1 0-123,0 1-1,0-1-41,-1 0-22,-1 0 37,0 2 30,0-3 68,-1 3-100,-1-4 100,-2 3-47,1-1 37,-1-1-63,0-1-103,0-1-8,0 0-100,2-1 119,-1-1-149,1 0 75,2 0-131,1 0 93,3-1 23,0-5 30,0-1 0,1-3 1</inkml:trace>
  <inkml:trace contextRef="#ctx0" brushRef="#br0" timeOffset="49.997">12288 4781 9127,'-5'0'383,"2"0"-328,1 0 45,1 0 28,0 0 165,-1 0-102,2-2 93,-1 2-176,1-3 77,0 1-82,0 0 94,0-1-115,0 1 136,0 0-99,0 0 99,0 1-62,0-1 53,0 0-19,0 0-18,0 1-108,1-1-31,0 0-16,2-1 9,1 1 3,0 0 3,1 0 75,1 1-52,1-3 64,0 2-93,2-1 28,0-1-21,0 3 24,2-3-13,-1 1 5,1-1-13,1 2-6,-1 0 17,0-1-18,0 1 19,2 0-8,-3 2 2,2-1-5,0-1 40,0 2-9,0-2 15,0 0-16,1 1-19,-2-1 4,1 2 3,0-2-3,-1 0 3,1 1-3,0 1-3,0 0-80,0 0-19,1 0-11,0 0 24,0 0 47,0 0 17,1 0-23,-2 0 26,1 0-18,1 0 12,-1 0-26,1 0-46,1 0 31,-1 0-33,2 0 51,0 0 5,-1 0-6,3 0 4,-2 0 52,2 0-35,-1 0 37,1 0-50,-2 0 67,2-2-47,-1 0 51,1 0-59,0 1-33,-1-1 31,1-2-29,-1 4 16,1-1 11,0 1-7,-2 0 15,2 0-72,-1 0 48,-1 0-60,1 0 33,0 0 23,0 0-28,-1 0 26,3 0-3,-3 0-7,3 0 4,-2 0 0,2 0 110,-2 0-78,2 0 82,-1 0-100,0-2-2,1 2 8,-1-2-6,2 0 157,-2-1 33,1 1 25,0-1-83,1 1-82,-1 0-48,1-1 69,-1 1-124,1 0 93,-1 0-95,-1 1 116,-1-1-8,1 2 1,-2-2-5,0 0-99,-1 2-19,0-1-18,0 1 22,-1 0 50,0-2 19,0 2-32,0-2 42,-1 2-17,1 0 18,-2 0-11,1 0 26,-2 0-17,1 0 19,-2 0-22,0 0 24,0 0-15,-1 0 17,0 0 66,-1 0-66,2 0 73,-1 0-90,-1 0 7,1 0-6,-2 0 11,3 2 55,-2-2-27,0 0 34,0 2-48,1-2-123,-1 0 88,0 1-88,0-1 120,-1 2-5,1-2 6,0 0-17,-1 2-135,-1-2 89,1 0-110,-1 0 119,0 0 2,2 0-30,-2 0 28,-1 0 157,1 0-70,-1 0 146,0 0-170,1 0-10,0 0-31,-1 0 6,0 0 3,1 0 12,-1 0-9,1 0 18,-1 0-61,1 0-2,0 0-17,-1 0 10,0 0 10,1 0-6,-1 0-9,1 0 10,0 0 16,-1 0 8,0 0-8,1 0 2,-1 0-2,1 0 1,-1 0-2,1 0 12,-2 0-8,1 0 8,0 0-3,0-2-3,-1 2 5,0 0-6,1-2 14,-1 2-10,0 0 10,0 0 19,-1-1-21,1 1 22,-1 0-28,-1 0 4,1 0-1,-1-2 2,1 2 1,-1-2-16,0 2 13,1-2-11,-1 2-28,0 0 28,0 0-29,2 0 37,-1 0-11,0 0 7,0 0-13,0-1 17,0 1-8,0-2 7,1 2-10,-1 0 4,0-2-4,0 2 3,1-2 31,0 2-16,-1-2 23,0 2-27,1 0 18,-1-1-17,1 1 21,0 0-24,0 0 7,-1-2-6,1 2 7,0-2-17,1 2 13,-1 0-12,0-2 12,1 2-1,0-1-1,-1 1 1,2-2-16,-2 2 19,3-2-18,-3 2 21,2 0-21,-1-2 10,0 2-11,0-1 12,-1 1-8,0 0 5,2 0-5,-2 0 44,-1-2-25,1 2 27,-2 0-36,1-2 49,-1 2-34,-1 0 37,1-2-1477,-1 2 478,0 0-1220,0-3 837,0-4 0,0-2 0</inkml:trace>
  <inkml:trace contextRef="#ctx0" brushRef="#br1" timeOffset="50.997">602 5132 10813,'-1'-26'558,"0"15"-628,-1 1 204,0 1-58,0 2 58,-1-2 0,0 2-130,-1 2 175,1-2-99,-1 5 138,0-3-16,0 5 16,0-2-22,-1 0 0,0 2-104,-1 0-8,-1 2-95,-1 1 200,1 5-60,0 0 146,0 3-111,1-2-122,1 1 84,1-1-89,-1 1-22,3 1 96,1 1-107,1-1 147,2 1-17,3 0 15,2-1-26,4 1 8,2 0-106,4 1-6,-1 1-47,3 0-379,-1 2 133,0 1-253,-1 1 174,-1 3 49,-3 0 19,-1 3-30,-3 1 207,-2 0-31,-2 1 98,-2-1-66,-2-3 287,-2-1-61,-1-1 267,-5-4-286,0-1-26,-3-4-158,0-1 82,-2-4 385,2-1-1,0-2 239,0-1-203,-1-2-17,2-2-45,1-5 2,1-7-167,1-5-72,3-6-74,-1-6 34,3-2-116,1-3 28,1-4-83,4 5 44,1-7-180,1 7 38,2 0-111,0 6-30,0 3 131,-2 5-174,-1 2 227,-1 3-524,-1 4 250,0 3-385,-2 2-275,-1 3 452,0 1-397,-1 1 520,0-1 0,0-3 1</inkml:trace>
  <inkml:trace contextRef="#ctx0" brushRef="#br1" timeOffset="51.997">244 5134 10413,'0'-11'875,"0"8"-480,0 1-154,1 0 47,0 2-76,1 4 4,0 6-13,0 8-86,1 8-22,-1 8 16,2 4-168,-1 8 132,0-1-173,0 3 159,1-3-413,-1 1 166,0-2-288,1-5 181,-1-4 220,0-5-4,0-2 65,0-6-358,0-2-153,1-4-342,0-2-1,1 0 1</inkml:trace>
  <inkml:trace contextRef="#ctx0" brushRef="#br1" timeOffset="52.997">6087 5271 10813,'-9'0'-1163,"5"0"1375,1-2 390,1 0-246,-1-1-18,2-1-127,0-1 14,0-2-135,1 0-32,1 0 1,1 0 14,3-2 17,1 2-48,4-2-15,1 0-115,0-1 78,4-1-23,0 3 42,0-1-63,2 0 26,-1 4-158,0 0 126,-1 3 34,-1 0 18,0 0 48,-2 2-208,-2 0 71,-1 0-181,-1 4 168,-3 1 3,-2 4 87,-1 1-13,-2 3 170,-2 1-52,-2 0 166,-3 0-159,-4 0 157,-1-2-105,0 2 154,-2-2-116,1 1-39,2-4-35,0-1-35,2-1 46,2 0-28,3-3 85,0-1-63,2 1-246,2-2 11,0-1-199,2 1 79,3-2 166,3 0-35,3-2 88,3-1 48,0-2-61,3-1 51,-1 1-10,1 0-9,1 3 15,-2 0-23,1 2 9,-3 2-4,-1 0 38,-1 7-27,-4 3 119,-2 4-3,-2 5 10,-2 0 178,-4 3-118,-1 1 171,-4 0-165,-4-1 130,-3 1-108,-2-1 141,-2-3-102,0 0-49,0-3 14,1-1-77,0-2-17,1-3 6,1-2 18,0-1 33,3-4-702,1-1 106,3-2-515,-1-2-156,4-2 312,1-5-279,2-4 371,1-3 212,2-5 28,3-2 14,3-5 0,4-4 0</inkml:trace>
  <inkml:trace contextRef="#ctx0" brushRef="#br1" timeOffset="53.997">6500 5199 9572,'0'-11'1555,"0"9"-1206,0 1-133,-2 1 17,-1 0-125,-1 1 68,-2 3-77,-3 3 1,1 5 64,-1 6-69,-1 1 85,1 4-85,-1 2 59,2 1-46,2-2 67,2 3-126,2-1 75,1-5-104,1 0 85,2-5 46,2-5-50,3-3 51,3-4-63,3-4 32,1-4-46,1-3 60,2-10-27,-2-3 25,2-6-30,-5 0-386,1-4 69,-5 0-246,0 2 172,-4 0-23,-2 2 33,-2 1-93,-3 2-123,-3 6 69,-3 3-95,-2 5 144,-1 2 105,-1 5 55,0 2-53,2 4-10,0 3-91,-1 3-40,2 6 0,0 1 1</inkml:trace>
  <inkml:trace contextRef="#ctx0" brushRef="#br1" timeOffset="54.997">12014 5297 10813,'-8'16'-1997,"4"-11"2236,0 0-123,0 1 125,0-5 33,0 3 46,-1-2-39,1 1-155,0 1 31,0-1-54,1 2 61,-2 2 24,1 2-21,0 0 21,0 2-19,-1-1 0,2 1-1,1-1 129,0-1-43,1 1 62,0-1-92,2 0 38,0 0 19,2 0 31,4-1-20,1-1-143,3 0 56,1 2-70,1 0-131,1 0 62,0 3-209,0 0 223,-2 2-331,0 2 174,-1 2-232,-3 5 69,-2-1 99,-2 5-136,-2 3 188,-2-2-209,-2 1 174,-3 0-239,-3-3 198,-2-3-4,-1-4 100,0-5-9,0-5 270,0-2-96,1-9 290,1-3-268,2-13 235,2-6-166,0-13 230,3-5-210,3-7-34,1-2-76,6-2-18,0 2-24,4-3 26,0 4 15,3 1 25,-2 4-237,1 4 21,-2 3-257,-2 6-141,-2 6 84,-1 5-124,-2 8 199,-2 3-362,-2 5 112,-1 1-274,-2 4 313,-1 0 147,-5 4 57,1 3-1,-3 0 1</inkml:trace>
  <inkml:trace contextRef="#ctx0" brushRef="#br1" timeOffset="55.997">11856 5373 11116,'-5'31'927,"2"-12"-769,2 6-96,-2 3 25,1 5 18,0 6 8,-1 3-61,1 2 38,-2 2-159,1-2 160,-1 1-284,1-4 136,0-3-213,2-4-60,-1-3 157,2-6-171,0-4 146,0-7-386,0-5 194,0-2-333,1-16 297,2-3-1,1-15 1</inkml:trace>
  <inkml:trace contextRef="#ctx0" brushRef="#br1" timeOffset="56.997">11747 5555 10813,'0'-30'-922,"0"20"1036,2-1 190,-1 4-82,0-3-28,0 3 9,1 0-33,0 3 139,-1 1 249,0-1-166,-1 6 146,-1 3-294,-2 7-18,-1 6 58,-3 8-50,1 1-490,0 4 73,1-1-337,1 2 256,2-4 120,0 0 100,2-5 1,0-1 20,1-4-62,1-4 18,2-3-17,1-3-17,3-2-66,0-5 20,2 1-318,-1-4 212,0-3-238,0-4 179,1-5-256,-1-5 258,-1 0-235,1-6 338,-2-1 0,2-2 1</inkml:trace>
  <inkml:trace contextRef="#ctx0" brushRef="#br0" timeOffset="57.997">6686 6389 8770,'-5'0'-102,"3"0"107,1 0-26,-2 0 30,2 0 73,0 0 37,0 0 81,0 0 124,0 0-147,1-2 28,0 0-175,1 1-61,1-1-109,5 2 59,-1 0-69,3 0-84,0 0 49,2 0-194,1 0 196,-1 0 35,0 0 114,3-4 20,-2-3 0,0-1 0</inkml:trace>
  <inkml:trace contextRef="#ctx0" brushRef="#br0" timeOffset="58.997">970 6413 8770,'-5'0'-102,"3"0"107,1 0-26,-1 0 30,1 0 73,0 0 37,0 0 81,0 0 124,0 0-147,1-1 28,0-1-175,1 0-61,1 0-109,4 2 59,0 0-69,4 0-84,-1 0 49,2 0-194,1 0 196,-1 0 35,0 0 114,2-3 20,0-4 0,-1-2 0</inkml:trace>
  <inkml:trace contextRef="#ctx0" brushRef="#br0" timeOffset="59.997">12224 6700 8770,'-6'0'-102,"4"0"107,1 0-26,-1 0 30,1 0 73,0 0 37,0 0 81,0 0 124,0 0-147,1-2 28,0 0-175,1 0-61,1 1-109,4 1 59,1 0-69,2 0-84,0 0 49,2 0-194,1 0 196,-1 0 35,0 0 114,2-4 20,0-3 0,-1-2 0</inkml:trace>
  <inkml:trace contextRef="#ctx0" brushRef="#br1" timeOffset="60.997">752 6928 10813,'-17'-5'3081,"10"10"-2512,1 7-190,1 7-234,0 9-57,1 9-188,1 4 211,1 6-211,1 2 181,1 6-182,0-3-367,2-1 173,0 2-294,2-6 302,1 2-172,1-5 135,-1-3-510,0-6 147,1-7-257,-1-3 0,1-4 0</inkml:trace>
  <inkml:trace contextRef="#ctx0" brushRef="#br1" timeOffset="61.997">6562 6942 11780,'-19'33'728,"9"-12"-606,-1 7 52,-1 0 19,0 4-16,2-4 10,1 2-152,1-4-51,2-1 2,1-2 26,2-2-150,2-5 55,1-2-254,2-6 243,4-1 42,3-3 96,6-6 28,2-1-905,4-10 349,1-2-746,4-8 546,1-5 0,0-4 0</inkml:trace>
  <inkml:trace contextRef="#ctx0" brushRef="#br1" timeOffset="62.997">297 7179 9502,'0'-23'-493,"-2"12"1177,1 3-148,-1-1-180,1 0-18,0-1-76,0-1 27,1 1-20,0-3 21,0 1-28,0 1 73,0 1 20,1 1 28,0 0-12,1 4-73,2 2-8,1-1-28,-1 4-140,3 2-7,-2 3-20,2 7-193,-1 9 166,2 6-230,-2 8 237,-1 2-108,-1 3 71,0 0-48,-2 4 38,0-1-293,-1-1 114,0 0-286,-1 0-279,0-5 179,-2 1-267,1-4 298,-3-1-197,1-7 87,-1-3-171,1-5 335,0-8 172,1-4 153,-1-6-1,-1-2 1</inkml:trace>
  <inkml:trace contextRef="#ctx0" brushRef="#br1" timeOffset="63.997">6164 7095 10813,'-5'-18'-16,"4"11"111,1 2-102,0 1 121,0-1 10,0 1-13,1 1 0,1-1-79,2 1 70,0-1-67,2 1 85,1 1-153,0 0-34,2 1-11,1 1 23,-2 0 18,1 0-54,-1 0 2,-1 0-77,1 3 173,-3 1-68,1 4 50,-3 5 137,0 1-122,-2 5 116,0 4-72,-1 1-37,-2 5 49,0 0-59,-4 3 87,-2 3-58,-2-3 77,-1 3-76,-1-4 86,0 1-62,-3 0 66,3-8 34,-2 2 42,1-6 4,2-3-18,1-4-10,1-5-62,2-1 65,1-3-226,2-2 112,1-1-107,1-4 147,1-1-105,1-6 69,2-4-71,1-5 105,5-1-151,2-1-32,3-2-46,1 4-63,2 0 173,0 1-57,-1 6 54,1 1-52,-2 4 18,0 4-30,-1 1 54,0 4 13,-1 0-17,1 3 14,-2 4-115,-1 1-20,-1 2-16,1 1 26,-1-3-415,-2 1 114,1-2-354,1-4 321,-1-2 112,2-3 59,0 0-1,3-1 1</inkml:trace>
  <inkml:trace contextRef="#ctx0" brushRef="#br1" timeOffset="64.997">554 7040 9520,'-6'0'2170,"5"2"-1038,1 0-779,0 5 42,0 1-107,0 7 78,0 2-103,2 2-213,0 4 38,1 0-189,0 0 212,2 1-551,0-3 246,1 1-410,2-5 71,0-1 200,0-4-132,0-1 166,1-6-436,1-2 132,0-3-216,0-3 307,2-8 210,0-6-1,1-4 1</inkml:trace>
  <inkml:trace contextRef="#ctx0" brushRef="#br1" timeOffset="65.997">11820 7209 10813,'-3'5'1470,"0"12"-1199,0 10-20,-1 10-291,0 5 133,0 3-182,-1 6 115,0 0-166,0-3 166,0 3-248,2-4 131,0 0-249,1-5 46,1-3 82,0-6-55,1-4 101,0-7-344,0-4 101,1-8-241,0-3 279,2-5 75,3-9 75,0-7 0,3-7 1</inkml:trace>
  <inkml:trace contextRef="#ctx0" brushRef="#br1" timeOffset="66.997">11995 7286 10813,'-1'-14'679,"-1"9"-388,0 1-21,0 2 21,0 1-29,-1 2 108,2 6 26,-1 7 30,0 9-90,0 7-241,0 7-13,0 5-123,0 0-296,0 6 140,1-1-237,-1 0 261,1-1-421,0-2 156,0-5-299,1-4-206,0-7 515,0-4-400,-1-6 505,0-2-1,-2-2 1</inkml:trace>
  <inkml:trace contextRef="#ctx0" brushRef="#br1" timeOffset="67.997">11914 7282 10415,'-11'6'582,"6"-1"-218,1 2-185,1 2 9,-1 0-22,2 3 43,-1 0 53,1 4 0,1 1 0,0 3-88,0-1-165,1 2-19,0 0-118,0-2-124,0 1 96,1-4-95,1-2 86,2-2-154,1-3-8,0-1-99,1-2-198,2-3 197,-1-1-230,0-4 298,1-1 102,0-10 83,-1-2-1,3-6 1</inkml:trace>
  <inkml:trace contextRef="#ctx0" brushRef="#br1" timeOffset="68.997">11741 7325 10813,'0'-20'219,"0"15"-62,-1 1 20,1 3-20,-2 1 28,1 0 0,-1 1-165,0 3 25,-1 5-241,0 8 54,0 4 80,0 7-59,0 1 174,0 0 4,1 1 82,1 0 0,0-2-124,1-2-77,0-4-136,0-3 41,2-5-13,1-2 132,2-5-9,1-2 50,2-3-127,0-2-44,1-5-2,0-4-302,0-5 204,0-3-223,0-4 171,-1-1 75,0-2 4,0-1 0,-1-5 1</inkml:trace>
  <inkml:trace contextRef="#ctx0" brushRef="#br0" timeOffset="69.997">6776 7825 9702,'0'-11'162,"0"6"-17,0 3-58,0-1 18,0-1-21,0 2 646,0 1-361,1-1 412,-1 2-562,2-2-63,0 2-8,0 0-21,0 2 22,1-2-28,0 0 13,2 2-9,-1-2 34,2 0-135,-1 0 101,1 0-103,1 0 111,1 0-5,1 0-1,-1-2-3,1 2-119,0-2-54,3 0-132,-2-1 103,1 1-62,-1-1 187,2 1-78,-1 0 83,0 0-29,0 1 20,0-1-39,0 2-23,-1-2 18,2 0-23,-1 2 50,1-1-1,0-1 2,1 2 0,-1-2 27,1 0-6,1 1 9,-1 1-15,1-4-11,0 4-1,0-2 2,2 1-4,-1-3 1,0 2 2,2 1 3,0-3-52,0 2 38,1-1-42,-1 1 49,1-1-42,-1 1 32,1-2-41,-1 3-5,2-1-6,-2 0-10,1 0 15,-1 0 86,1 2-45,-1-1 45,0-1-54,0 0 66,0 0-45,0 2 51,-1-1-57,1-1-2,-2 2 11,1-2-10,-1 2 88,0-2-60,-2 2 72,2-1-49,-3 1-10,1-2 12,-1 2-21,0 0 9,-1 0-4,2-2 4,-1 2-12,0-2-85,2 1 60,-1 1-59,1-2 4,0 2 55,1 0-64,-1 0 71,4 0-9,-3 0 10,3 0-21,-1 0 5,1 0-25,0 0 14,0 0-11,1 0 30,-1 0-14,0 0 12,-1 0-13,0 0 46,-1 0-31,1 0 35,-2 0 2,0 0-30,0 0 35,-1 0-44,-1 0 8,1 0 2,-1 0-1,0 0 14,2-2 11,-2 2-8,1-3 12,0 3-81,0-2 43,-1 2-44,1 0 2,0 0 37,-1 0-41,1 0 48,0 0-1,0 0 0,0 0-9,0 0 6,1 0-57,-1 0 32,0 0-32,1 2 25,-1 1 60,1-1-43,0 1 46,-1 1 67,2-2-83,-2 1 85,1-1-108,0 0 29,0-1-17,-1 1 25,1-2-20,-1 0-2,-1 0 3,1 0-5,-2 0-3,0 0 11,1 0-8,-2 0 10,-1 0-34,1 0 20,-1 0-22,-1 0-28,-1 0 37,0 0-41,0 0 49,-1 0-21,0 0 14,0 0-14,0 0 1,0 0 9,0 0-10,-2 0 10,2 0 3,-1 0-5,0 0 4,2 0-7,-2 0 0,0 2 0,0-2 2,-1 2 15,1-2-9,-1 1 9,2-1-12,-1 0 30,-1 0 8,1 0 5,0 0-7,-1 0-26,0 0 0,1 0 3,-2 0-3,-1 0 10,1 0-7,-2 0-20,0 0-19,0 0-26,-1 0 22,1 0-106,-1 0 81,0 0-19,0 0 125,0 0 49,0 0 19,0 0-51,1 0-20,-2 0-16,1 0-29,0 0-935,0 0-249,0-1-936,-1-1 0,0-2 0</inkml:trace>
  <inkml:trace contextRef="#ctx0" brushRef="#br0" timeOffset="70.997">1061 7849 9702,'0'-10'162,"0"5"-17,0 3-58,0-2 18,0 1-21,0 1 646,0 0-361,1 1 412,-1 1-562,2-2-63,0 2-8,0 0-21,0 2 22,1-2-28,0 0 13,1 1-9,0-1 34,3 0-135,-2 0 101,1 0-103,1 0 111,1 0-5,0 0-1,1-1-3,0 1-119,0-2-54,2 0-132,0-1 103,0 1-62,-1-2 187,1 3-78,1-1 83,-1 0-29,-1 0 20,2 0-39,-1 2-23,-1-1 18,1-1-23,1 2 50,0-2-1,-1 0 2,3 2 0,-2-1 27,1-1-6,1 0 9,-1 2-15,0-3-11,2 3-1,-1-2 2,1 0-4,1-1 1,-1 1 2,2 0 3,0-1-52,-1 1 38,3-2-42,-3 3 49,3-3-42,-2 2 32,1-1-41,-1 1-5,2 0-6,-2 1-10,0-1 15,1 0 86,-1 2-45,1-2 45,-1 1-54,0-1 66,0 0-45,-1 2 51,1-2-57,-1 1-2,0 1 11,0-2-10,-2 2 88,2-2-60,-3 2 72,2-2-49,-3 2-10,1-1 12,-2 1-21,2 0 9,-2 0-4,1-2 4,1 2-12,-1-2-85,1 0 60,1 2-59,0-2 4,-1 2 55,3 0-64,-2 0 71,4 0-9,-3 0 10,2 0-21,1 0 5,-1 0-25,2 0 14,-1 0-11,1 0 30,-1 0-14,0 0 12,-1 0-13,-1 0 46,1 0-31,-1 0 35,0 0 2,-1 0-30,-1 0 35,1 0-44,-2 0 8,0 0 2,1 0-1,-1 0 14,1-1 11,0 1-8,0-4 12,-1 4-81,2-2 43,-2 2-44,1 0 2,0 0 37,-1 0-41,1 0 48,0 0-1,-1 0 0,2 0-9,-1 0 6,0 0-57,1 0 32,-1 0-32,0 2 25,1 2 60,0-3-43,0 3 46,-1 0 67,1-3-83,0 3 85,0-2-108,-1-1 29,2 1-17,-2 0 25,1-2-20,-1 0-2,-1 0 3,1 0-5,-2 0-3,0 0 11,1 0-8,-2 0 10,-1 0-34,0 0 20,1 0-22,-2 0-28,-1 0 37,0 0-41,-1 0 49,1 0-21,-1 0 14,0 0-14,0 0 1,-1 0 9,1 0-10,-1 0 10,1 0 3,-1 0-5,0 0 4,1 0-7,-1 0 0,1 2 0,-1-2 2,-1 1 15,1-1-9,-1 2 9,1-2-12,0 0 30,0 0 8,0 0 5,0 0-7,-1 0-26,0 0 0,0 0 3,-1 0-3,-1 0 10,2 0-7,-3 0-20,0 0-19,0 0-26,-1 0 22,1 0-106,-1 0 81,0 0-19,0 0 125,0 0 49,0 0 19,0 0-51,1 0-20,-2 0-16,1 0-29,0 0-935,0 0-249,0-2-936,-1 1 0,0-3 0</inkml:trace>
  <inkml:trace contextRef="#ctx0" brushRef="#br0" timeOffset="71.997">8352 8481 15332,'0'27'0,"-1"1"0,-1 0 0,0-2 0,-1 2 0,0-1 0,-2-1 0,0 2 0,0-3 0,-1 1 0,0 0 0,-1-1 0,-1-1 0,0-1 0,-1 2 0,0-4 0,0 2 0,-2-2 0,0 0 0,0-2 0,-1 0 0,0 1 0,0-3 0,-2-1 0,2 0 0,-2 0 0,0-2 0,0-2 0,0 0 0,-2-1 0,1-1 0,1-1 0,-3 0 0,2-2 0,-1-2 0,0 0 0,1-1 0,-2-1 0,1-1 0,0-2 0,0 0 0,0-2 0,-1-1 0,2-1 0,-2-1 0,2 0 0,0-2 0,-2-2 0,3 0 0,-2-1 0,1-1 0,1-1 0,-1 0 0,2-2 0,-1-2 0,1 0 0,0 0 0,1-1 0,-1-3 0,2 1 0,0 0 0,-1-2 0,2 0 0,1-2 0,0 2 0,0-4 0,0 2 0,2-1 0,0-1 0,1-1 0,0 0 0,1 1 0,-1-3 0,2 2 0,1-1 0,0-1 0,1 2 0,0-2 0,1 0 0,1 1 0,0-1 0,1 0 0,1 0 0,0 2 0,1-2 0,0 1 0,1 1 0,2-2 0,-1 3 0,1-1 0,0 0 0,1 1 0,0 1 0,2 1 0,0-2 0,0 4 0,0-2 0,1 2 0,2 0 0,-1 2 0,0-1 0,2 1 0,-1 2 0,1 1 0,0 0 0,1 0 0,-1 2 0,2 2 0,-1 0 0,1 1 0,1 1 0,-2 1 0,3 0 0,-2 2 0,0 2 0,2-1 0,-2 3 0,2-1 0,-1 3 0,0 1 0,0 0 0,0 1 0,1 3 0,-2-1 0,1 3 0,0-1 0,-1 2 0,2 2 0,-3 0 0,1 1 0,1 1 0,-2 1 0,0 0 0,0 2 0,0 2 0,-2 0 0,2 0 0,-2 1 0,0 2 0,0 1 0,-1-1 0,0 2 0,0 0 0,-2 2 0,0-2 0,0 4 0,-1-2 0,0 1 0,-1 1 0,-1 1 0,0 0 0,-1-1 0,0 3 0,0-2 0,-2 1 0,0 1 0,-1-2 0,0 2 0,-1 0 0,-1 0 0</inkml:trace>
  <inkml:trace contextRef="#ctx0" brushRef="#br0" timeOffset="72.997">2637 8504 15332,'0'26'0,"-2"3"0,0-1 0,0-2 0,-1 2 0,0-2 0,-1 1 0,-1 1 0,0-4 0,-1 3 0,0-1 0,-2-1 0,1-1 0,-1-1 0,-1 2 0,0-4 0,-1 1 0,0 0 0,-1-1 0,-1-2 0,1 0 0,-1 1 0,0-3 0,-2-1 0,2 0 0,-2 0 0,0-2 0,0-2 0,-1 0 0,0-1 0,0-1 0,0-1 0,-1 0 0,1-2 0,-1-2 0,0 0 0,0-1 0,0-1 0,0-1 0,0-2 0,0 0 0,-1-2 0,1-1 0,1-1 0,-2-1 0,2 0 0,-1-2 0,0-2 0,2 0 0,-2-1 0,1-1 0,0-1 0,1 0 0,1-2 0,-2-2 0,3 0 0,-1 0 0,0-1 0,1-3 0,1 1 0,0 0 0,-1-2 0,2-1 0,1 0 0,-1 1 0,1-4 0,1 2 0,1-1 0,0-1 0,1-1 0,-1-1 0,2 3 0,0-4 0,1 1 0,1 1 0,0-2 0,1 2 0,0-2 0,1-1 0,1 3 0,0-2 0,1 0 0,1 0 0,0 2 0,1-3 0,0 3 0,1 0 0,1-2 0,0 3 0,2-1 0,-1-1 0,1 3 0,0-1 0,1 3 0,1-3 0,1 4 0,-1-2 0,1 2 0,2 0 0,-1 2 0,0-1 0,1 1 0,1 1 0,0 3 0,-1-1 0,3 0 0,-2 2 0,1 2 0,1-1 0,0 3 0,1-1 0,-2 3 0,2-1 0,0 2 0,-1 2 0,2-1 0,-2 3 0,1-1 0,1 2 0,-1 2 0,0 0 0,0 2 0,0 2 0,0-1 0,0 3 0,0-1 0,-1 2 0,1 2 0,-1-1 0,0 3 0,0-1 0,0 3 0,-1-1 0,0 2 0,0 2 0,-2 0 0,2-1 0,-2 3 0,0 1 0,-1 1 0,1-1 0,-1 2 0,-1 0 0,0 2 0,-1-2 0,0 4 0,-1-3 0,-1 3 0,1-1 0,-2 3 0,0-1 0,-1-1 0,0 3 0,-1-2 0,-1 0 0,0 3 0,-1-3 0,0 2 0,0 0 0,-2 0 0</inkml:trace>
  <inkml:trace contextRef="#ctx0" brushRef="#br0" timeOffset="73.997">8958 7853 10829,'10'-2'160,"-5"0"-493,2 1 97,-1-1-125,1-2 174,0 1-218,1 1 181,0-3-238,2-2 265,-1-4 0,1-3 1</inkml:trace>
  <inkml:trace contextRef="#ctx0" brushRef="#br0" timeOffset="74.997">3243 7876 10829,'10'-2'160,"-5"0"-493,1 0 97,1 1-125,0-3 174,0 1-218,1 1 181,-1-3-238,4-2 265,-2-4 0,1-3 1</inkml:trace>
  <inkml:trace contextRef="#ctx0" brushRef="#br0" timeOffset="75.997">12314 8136 9702,'0'-11'162,"0"6"-17,0 3-58,0-2 18,0 1-21,0 1 646,0 0-361,1 1 412,-1 1-562,2-2-63,0 2-8,0 0-21,0 2 22,1-2-28,0 0 13,1 1-9,0-1 34,3 0-135,-2 0 101,1 0-103,1 0 111,1 0-5,0 0-1,1-1-3,0 1-119,0-2-54,2 0-132,0-1 103,0 1-62,-1-2 187,1 3-78,1-1 83,-1 0-29,-1 0 20,2 1-39,-1 1-23,-1-2 18,1 0-23,1 2 50,0-2-1,-1 1 2,3 1 0,-2-2 27,1 0-6,1 0 9,-1 2-15,0-3-11,2 3-1,-1-2 2,1 0-4,1-1 1,-1 1 2,2 0 3,0-1-52,-1 1 38,3-1-42,-3 1 49,3-2-42,-2 2 32,1-1-41,-1 1-5,2 0-6,-2 1-10,0-1 15,1 0 86,-1 2-45,1-2 45,-1 1-54,0-1 66,0 0-45,-1 2 51,1-2-57,-1 1-2,0 1 11,0-2-10,-2 2 88,2-2-60,-3 2 72,2-2-49,-3 2-10,1-1 12,-1 1-21,0 0 9,-1 0-4,1-2 4,1 2-12,-1-2-85,1 0 60,1 2-59,0-1 4,-1 1 55,3 0-64,-2 0 71,4 0-9,-3 0 10,2 0-21,1 0 5,-1 0-25,2 0 14,-1 0-11,1 0 30,-1 0-14,0 0 12,-1 0-13,-1 0 46,1 0-31,-1 0 35,0 0 2,-1 0-30,-1 0 35,1 0-44,-2 0 8,0 0 2,1 0-1,-1 0 14,2-2 11,-2 2-8,1-4 12,0 4-81,0-1 43,-1 1-44,1 0 2,0 0 37,-1 0-41,1 0 48,0 0-1,-1 0 0,2 0-9,-1 0 6,0 0-57,1 0 32,-1 0-32,0 1 25,1 3 60,0-2-43,0 1 46,-1 1 67,1-3-83,0 3 85,0-2-108,-1-1 29,2 1-17,-2 0 25,1-2-20,-1 0-2,-1 0 3,1 0-5,-2 0-3,0 0 11,1 0-8,-2 0 10,-1 0-34,0 0 20,1 0-22,-2 0-28,-1 0 37,0 0-41,-1 0 49,1 0-21,-1 0 14,0 0-14,0 0 1,-1 0 9,1 0-10,-1 0 10,1 0 3,-1 0-5,0 0 4,1 0-7,-1 0 0,1 2 0,-1-2 2,-1 1 15,1-1-9,-1 2 9,1-2-12,0 0 30,0 0 8,0 0 5,0 0-7,-1 0-26,0 0 0,0 0 3,-1 0-3,-1 0 10,2 0-7,-3 0-20,0 0-19,0 0-26,-1 0 22,1 0-106,-1 0 81,0 0-19,0 0 125,0 0 49,0 0 19,0 0-51,1 0-20,-2 0-16,1 0-29,0 0-935,0 0-249,0-2-936,-1 1 0,0-3 0</inkml:trace>
  <inkml:trace contextRef="#ctx0" brushRef="#br0" timeOffset="76.997">13890 8790 15332,'0'27'0,"-1"1"0,-2 0 0,1-2 0,-1 2 0,0-1 0,-1-1 0,-1 2 0,0-3 0,-1 1 0,0 0 0,-2-1 0,1-1 0,-1-1 0,-1 2 0,0-4 0,-1 2 0,0-2 0,-1 0 0,0-2 0,-1 0 0,0 1 0,0-3 0,-2-1 0,2 0 0,-2 0 0,0-2 0,0-2 0,0 0 0,-2-1 0,1-1 0,0-1 0,-1 0 0,1-2 0,-1-2 0,0 0 0,0-1 0,0-1 0,0-1 0,0-2 0,0 0 0,-1-2 0,1-1 0,1-1 0,-2-1 0,2 0 0,-1-2 0,0-2 0,2 0 0,-2-1 0,1-1 0,0-1 0,1 0 0,1-2 0,-2-2 0,3 0 0,-1 0 0,0-1 0,1-3 0,1 1 0,0 0 0,-1-2 0,2 0 0,1-2 0,0 2 0,-1-4 0,2 2 0,1-1 0,0-1 0,1-1 0,-1 0 0,2 1 0,0-3 0,1 2 0,1-1 0,0-1 0,1 2 0,0-2 0,1 0 0,1 1 0,0-1 0,1 0 0,1 0 0,0 2 0,1-2 0,0 1 0,1 1 0,1-2 0,0 3 0,2-1 0,-1 0 0,1 1 0,0 0 0,1 3 0,2-3 0,-1 4 0,0-2 0,1 2 0,2 0 0,-1 2 0,0-1 0,1 1 0,1 2 0,0 1 0,-1 0 0,3 0 0,-2 2 0,1 2 0,1 0 0,0 1 0,1 1 0,-2 1 0,2 0 0,0 2 0,-1 2 0,2-1 0,-2 3 0,1-1 0,1 3 0,-1 1 0,0 0 0,0 1 0,0 3 0,0-1 0,0 3 0,0-1 0,-1 2 0,1 2 0,-1 0 0,0 1 0,1 1 0,-2 1 0,0 0 0,0 2 0,0 2 0,-2 0 0,2 0 0,-2 1 0,0 2 0,0 1 0,-1-1 0,0 2 0,-1 0 0,0 2 0,-1-2 0,0 4 0,-1-3 0,-1 3 0,1 0 0,-2 1 0,0 0 0,-1-1 0,0 3 0,-1-2 0,-1 1 0,0 1 0,-1-2 0,1 2 0,-2 0 0,-1 0 0</inkml:trace>
  <inkml:trace contextRef="#ctx0" brushRef="#br0" timeOffset="77.997">14496 8162 10829,'10'-2'160,"-5"0"-493,1 1 97,1-1-125,0-2 174,0 1-218,1 1 181,-1-3-238,4-2 265,-2-4 0,1-3 1</inkml:trace>
  <inkml:trace contextRef="#ctx0" brushRef="#br3" timeOffset="78.997">2444 8311 10813,'-14'0'0,"7"0"0,-1 0 0,1-2 112,-1 1 33,-1-3 114,1 2-86,0-1-49,0 1 17,0 0 0,-1 2-114,2 0 44,0 0-177,0 0 185,0 0 42,0 4 79,1-1-1,1 3-148,1 1-88,1 0-106,0 1-36,2 1 96,0 2 62,1-1 24,0 1-11,2 1 24,3 2-33,2 0 63,2 0-166,4 0 30,0 0-146,1 2 144,0 0 32,-1 1 35,0 3 32,-1 1-121,-1 0 102,-3 2-97,-1-4 99,0 4-42,-4-4 14,-1 2-38,-2-3 349,0 1-84,-2-1 232,-2-1-135,-3-3-36,-2-2 62,0-1-85,-1-4 25,0 0-148,2-3 83,-1-1-69,1-3 88,0-2-160,1-1 2,2-8-29,2-3-257,1-7 152,2-3-255,1-6 78,3-4 42,3-2-30,4-3 123,2-3-261,1 1 103,1 1-177,-2 3 84,-1 2 179,-1 5-118,-3 6 184,-2 1-237,-3 4 46,0-1-160,-2 4 0,0-1 1</inkml:trace>
  <inkml:trace contextRef="#ctx0" brushRef="#br3" timeOffset="79.997">7917 8329 9506,'-8'3'-1307,"3"-3"1307,3 4 732,-1-1-125,2 6 530,-2 3-420,1 6-145,-2 5-183,1 3-25,-1 6-184,1 3 91,0 1-84,2 3 105,-1 0-302,2-1 60,-1 1-239,1 0 283,0-1-541,0-1 267,0-4-425,0-1 54,0-4 207,0-5-140,0-6-277,0-4 326,0-4-362,0-6 398,0 1 1</inkml:trace>
  <inkml:trace contextRef="#ctx0" brushRef="#br3" timeOffset="80.997">2051 8460 8847,'-4'14'79,"2"-8"187,0-5-121,1 1-15,-2 0 309,2 0-198,0-4 183,0 2-161,0-4-36,1 3 125,-1-3-103,0 1-3,1-1-102,-1 1 46,1-1-178,-1-1 47,1-1-154,0 1 126,1-2-102,0 0 27,2 0 11,3-2-15,1 1 144,2-1-76,1-2 48,1 3-162,1-3 17,-1 4-143,0 2 117,1-1-23,-2 5 127,-1-1-31,0 2 61,0-2-32,-2 6 30,-1-1-36,-1 8 122,-1 3-85,-1 9 91,-1 1-108,-1 8-4,-1 1 16,-1 6-12,-2-1-18,-2 3-21,-2-1 5,-1 2 4,-4-5 12,2 0 15,-2-7-19,0-2 23,1-5-5,0-4 3,1-3-19,-2-2 157,3-5-118,0-1 124,2-4-142,0-1 2,0-1 13,2-4-10,1 1 95,2-6-131,1-6 119,1-1-128,3-5-54,2 0 85,5-1-96,2 3 178,1 1-49,2 0 39,1 4-61,0 1 27,3 1-22,-1 5 12,1-1-27,-2 6-27,1-1 19,-2 1-4,-1 1-80,1 3-286,-3 3 6,-1 2-148,0 1-242,-3 1 339,-1-1-343,0 3 369,-1 1-1,0 0 1</inkml:trace>
  <inkml:trace contextRef="#ctx0" brushRef="#br3" timeOffset="81.997">8079 8415 10698,'-7'5'551,"5"-5"-393,0 0 50,2 0-42,-2 0-5,1 0-33,-2 0-122,1 0 63,-1 2 0,-1 1 15,0 8 143,-1 1-23,0 9 0,0 4-93,-1 4-3,1 1-26,2 2-37,1 0 6,0-4 8,2 0-13,0-2 97,0-1-36,2-4 23,2-4-32,2-5 117,2-3 25,1-3 20,2-5-36,2-2-226,2-6 16,0-8-134,2-6 28,-2-3-4,2-6 58,-3-3 35,-3-2-173,0-2 61,-5 0-197,-2 2 140,-2 0-170,-3 5 76,-2 3-157,-6 5-228,-2 2 123,-3 8-223,0 3-105,-2 4 429,1 5-209,-1 2 413,1 3 0,-2 2 0</inkml:trace>
  <inkml:trace contextRef="#ctx0" brushRef="#br3" timeOffset="82.997">7738 8364 9502,'0'5'356,"0"-3"1051,-2 0-1100,0-2 19,-2 3-202,0 4 25,-2 4 63,0 3-51,-2 5-53,2 2-11,0 2-37,2 0 28,1 3-41,1-1-18,1-1-58,1 1 61,2-2-12,2-2 92,4-6-92,3-1 119,2-3-128,1-2-6,4-6-57,-1 1-316,3-4 136,-1 0-205,0-4 141,0-1-302,-1-6 78,-1-1-208,-2-2 250,1-2 124,-4-3 11,0-4 0,0-1 0</inkml:trace>
  <inkml:trace contextRef="#ctx0" brushRef="#br1" timeOffset="83.997">6634 8495 10813,'0'-21'-653,"-1"13"929,0 4-8,-3-3-100,0 3 4,-1 1-8,-1-1-11,-1 3-91,-1-1 79,-1 2-79,0 0 96,1 2-15,-2 1 0,0 2-1,1 6-132,0-2 91,2 3-106,1 0 60,0 1 35,2-1-44,2 2 64,0-2-9,1 2 4,1 0-11,2-1-87,1 1 69,3-2-59,3 4 80,2-4-135,-1 4-44,3-2-14,-2 3 37,-1 1 41,0 0-24,-1 1-25,-1 0 27,-3-1 35,-1-1 37,-1 1-73,-2-4 16,-1 2-21,-2-4 9,-2 0 189,-2-1-36,-2-4 144,-1-2-144,-1-1 60,2-3-47,-1 1 18,-1-5-26,3-3-14,1-6 12,1-5 6,3-6 1,1-4 25,3-2-44,3-5 147,4-1-825,5 0 215,2-2-539,2 0-56,0 2 331,0 4-263,-1 1 379,-2 2 88,-1 3 88,-2-1-20,-1 1 0,0-3 1</inkml:trace>
  <inkml:trace contextRef="#ctx0" brushRef="#br1" timeOffset="84.997">6238 8529 10824,'-1'-9'312,"1"4"-390,1 3 170,0-3-94,2 1 128,1 1-109,1-1-15,0 2-24,1-3-60,0 3 56,1-3 4,1 3-28,-1-1 35,1 1 7,-1 2-25,1-2 45,0 2-18,-1-1 5,0 1-9,0 0 18,-1 1 7,0 1-7,1 2 7,-2 4-5,0 5 2,-2 2-4,0 5 29,-1 3 33,-1 1-14,-1 6 16,-1-2-31,-2 5-11,-2-1 11,-3 3-10,-1-3 4,0-1 0,0-4 2,-2-3 72,0-3 19,0-3 7,1-4-14,0-2-109,-1-1 28,2-4-25,1-2 32,0-1 12,1-1-3,2-3 19,1 2-114,1-4 82,2 0-92,0-3 100,2-4-77,1 0-22,3-3-5,4 2-57,1-3 121,1 1-68,1 2 63,1 1 10,-1 2-11,0 1 14,1 5-14,-1-1-13,0 2-4,0 2 0,0 1-129,-1 4-24,0 4-4,0-1 24,-1 3-192,-1-1 70,1-2-217,-1 1-141,-1-6 163,0 0-67,-1-3 229,2-2 195,0-3 0,1-1 0</inkml:trace>
  <inkml:trace contextRef="#ctx0" brushRef="#br1" timeOffset="85.997">332 8534 10942,'-4'-4'628,"3"3"-460,0-3-124,1 1 216,0-1 224,0 1 13,1 6 152,0 6-240,1 10-231,-1 8-20,1 8-1,0 5-37,0 4 40,1 3-31,-2 6 21,1-4-190,-1 6 93,0-8-195,0 2-393,0-5 152,-1-2-296,1-5 332,0 0-367,0-11 139,1 1-298,0-12 285,0-4 161,2-6 7,1-10-4,2-6 0,1-8 0</inkml:trace>
  <inkml:trace contextRef="#ctx0" brushRef="#br1" timeOffset="86.997">11773 8541 10745,'-4'4'784,"3"-3"-383,-1-1-241,1 2 68,1 3-164,-1 8-93,0 4 213,0 4-106,-1 7 123,-1 4-159,0 5-35,0 3-47,-1 4 64,1 2-60,0 3 136,-1-2-148,0 2-76,1-1 27,-1-1-175,0-5 189,1-5-271,0-5 140,1-4-192,2-9-213,-1-1 174,1-8-227,1-3 274,0-3 101,2-11 66,3-6 0,2-6 0</inkml:trace>
  <inkml:trace contextRef="#ctx0" brushRef="#br2" timeOffset="87.997">3929 8625 8544,'1'-14'1163,"0"9"-1174,0-2-10,1 2 20,1-1 124,-2 3-12,1-1-1,-1 3 98,2-1-93,-5 5 75,0 1-74,-3 5-30,-1-1 39,-1 5-53,-1-1 63,1 2-49,-1 0 42,0 0-51,1 2 6,0 2-2,0-1 4,-1 1 71,1 1 19,0 2 11,0-2-3,1 2-80,-1-1 21,0-1-22,2-1 39,1-1-25,1-3 38,0 0-35,2-3-89,0-1-38,1-1-6,0-4-59,2 1 57,1-5 2,5 1-7,1-2-183,2 0 38,2 0-236,3-2-79,0-1 102,2-1-101,2-1 164,1 2-10,0 1-31,3 0 18,-1 2 51,2 0 63,-2 2 31,1 3-39,-1 4-1,-1 5 1</inkml:trace>
  <inkml:trace contextRef="#ctx0" brushRef="#br1" timeOffset="88.997">790 8778 13897,'0'9'0,"0"0"0,-1-1 0,0 1 0,0 0 0,0 0 0,0-1 0,0 1 0,-1 0 0,0 0 0,0 0 0,0-2 0,-2 1 0,2-1 0,-1 2 0,0-2 0,0 0 0,-1 0 0,1 0 0,-1-2 0,1 3 0,-1-3 0,0 2 0,0-2 0,-2 0 0,2 1 0,-1-3 0,1 2 0,-1-1 0,1-1 0,-1 1 0,0-1 0,-1-1 0,1 0 0,0 0 0,0-1 0,0 1 0,-1 0 0,1-2 0,-1 0 0,1 0 0,0 0 0,-1-2 0,1 0 0,0 1 0,0-1 0,0 0 0,-1 0 0,1-1 0,0-1 0,1 1 0,-1-1 0,1-1 0,-1 2 0,1-3 0,-2 1 0,2 0 0,0-2 0,0 2 0,1-3 0,-1 3 0,1-2 0,-1 0 0,1 0 0,0 0 0,0-2 0,1 2 0,-2-1 0,2 1 0,0-2 0,0 0 0,0 0 0,1 0 0,0 1 0,0-1 0,0 0 0,0 0 0,0 1 0,1-1 0,0 0 0,0-2 0,0 3 0,1-1 0,0 0 0,0 0 0,0 1 0,0-1 0,0 0 0,1 0 0,0 0 0,0 1 0,0 1 0,2-2 0,-2 2 0,1-2 0,0 2 0,0 0 0,1 0 0,-1 0 0,1 2 0,-1-2 0,1 1 0,0-1 0,0 2 0,2 0 0,-2 0 0,1 1 0,-1-1 0,1 1 0,-1 1 0,1-1 0,0 1 0,1 1 0,-1 0 0,0 1 0,0-1 0,0 0 0,1 0 0,-1 2 0,0 0 0,1 0 0,-1 0 0,1 2 0,-1 0 0,0 0 0,0-1 0,0 1 0,1 0 0,-1 1 0,0 1 0,-1-1 0,1 1 0,-1 1 0,1-1 0,-1 1 0,2 0 0,-2 0 0,0 2 0,0-1 0,-1 1 0,1-2 0,-1 2 0,1 0 0,-1 0 0,0 0 0,0 2 0,-1-2 0,2 2 0,-2-2 0,0 1 0,0 1 0,0 0 0,-1 0 0,0 0 0,0-1 0,0 1 0,0 0 0,0 0 0,-1-1 0,0 3 0</inkml:trace>
  <inkml:trace contextRef="#ctx0" brushRef="#br1" timeOffset="89.997">11687 8559 9424,'-7'0'1308,"4"0"-1315,2 0 143,-2 0 38,1 0 56,-2 1-1,1 5-190,0 1 10,-2 3-193,1 2 169,-1 4 34,-1 2 94,1 1 16,-1 4-9,0 0-65,2 1 25,0 1-44,2-1-68,0 1-6,1-2 6,1-4 14,1-1-17,1-4-43,2-2-12,3-3-78,2-2 77,1-2-27,0-3 33,1 0-196,2-2 75,-1-4-247,-1-5 201,1-1-306,0-4 160,-1-2-207,0-3 186,0 1 77,-1-5-1,1 0 1</inkml:trace>
  <inkml:trace contextRef="#ctx0" brushRef="#br3" timeOffset="90.997">3904 8674 8191,'8'0'121,"-6"0"-147,0 0 15,-1 2-17,0 2 0,1 3 0</inkml:trace>
  <inkml:trace contextRef="#ctx0" brushRef="#br1" timeOffset="91.997">11874 8680 8871,'7'1'386,"-5"-1"-55,-1-1-148,0 1-13,0-4-105,0 2 96,0-1 513,-1 1-460,0 6 443,-2 3-571,-1 8-47,-1 5 80,-1 6-91,0 2 124,-1 2-86,3 2 59,0 1-72,2-1 57,0 1 12,1-3-34,0-2 22,2-5-84,1-2 62,2-5-52,3-4 176,2-7 43,-1 0-4,2-6-12,1-5-36,-1-6-52,0-7 64,0-6-53,-1-3-112,-2-3 94,-2-1-94,-1 0-41,-1-1-38,-2 5 8,1-2 22,-3 4 25,-3 5-43,0 1-31,-4 8-355,-2 2 158,-3 4-239,-3 4 132,1 2-240,-2 6 50,0 4-159,2 6 218,0 2-248,3 3 294,3 0-264,0 0 384,1 2 0,-2-1 0</inkml:trace>
  <inkml:trace contextRef="#ctx0" brushRef="#br0" timeOffset="92.997">13645 8978 13694,'0'11'0,"-1"1"0,1 0 0,-1-1 0,0 1 0,-1-1 0,1 1 0,-1-2 0,-1 3 0,1-3 0,-1 1 0,0-1 0,0 1 0,0-1 0,-1-1 0,0 2 0,-1-3 0,1 1 0,0 0 0,-1 0 0,0 0 0,0-2 0,0 0 0,0 0 0,-2 0 0,1 0 0,1-2 0,-1 0 0,0 0 0,-1 1 0,1-3 0,-1 2 0,0-1 0,1-2 0,-1 1 0,1-1 0,-2 0 0,1-2 0,1 2 0,-1-2 0,0 0 0,1-2 0,-2 2 0,1-2 0,1 0 0,-1-1 0,1 1 0,-1-2 0,0-1 0,1 2 0,-1-3 0,1 1 0,0 0 0,1 0 0,-1-2 0,-1 0 0,2 0 0,0 0 0,0 0 0,0-2 0,0 0 0,1 0 0,0 0 0,-1 1 0,1-3 0,0 2 0,1-1 0,0-1 0,0 1 0,0-1 0,1 1 0,-1-3 0,1 3 0,1-2 0,-1 1 0,1-1 0,0 1 0,1-1 0,-1 0 0,1 1 0,0-1 0,1 0 0,-1-1 0,1 3 0,0-3 0,1 3 0,-1-2 0,1 1 0,1-1 0,-1 1 0,1 1 0,0-1 0,0 1 0,0-1 0,1 2 0,0-1 0,1 1 0,-1 0 0,0 0 0,1 1 0,0-1 0,0 2 0,0 0 0,0 0 0,2 0 0,-1 0 0,-1 2 0,1-1 0,0 1 0,1 0 0,-1 1 0,1-1 0,0 1 0,-1 3 0,1-3 0,-1 2 0,1 1 0,1 1 0,-2-2 0,1 2 0,0 0 0,-1 2 0,1-2 0,1 1 0,-2 1 0,1 2 0,-1-3 0,1 3 0,0 1 0,-1-1 0,1 1 0,-1 0 0,0 1 0,-1-1 0,1 2 0,1 0 0,-2 0 0,0 0 0,0 0 0,0 2 0,0-1 0,-1 1 0,0 0 0,1 0 0,-1 1 0,0-1 0,-1 2 0,0-1 0,0 1 0,0-1 0,-1 1 0,1 1 0,-1-1 0,-1 1 0,1-2 0,-1 3 0,0-3 0,-1 3 0,1-1 0,-1 0 0</inkml:trace>
  <inkml:trace contextRef="#ctx0" brushRef="#br2" timeOffset="93.997">9525 8853 8199,'3'-10'0,"1"3"0,-2 3 0,1-1 0,-2 2 0,1-1 0,-2 1 0,0-1 0,0 1 141,0-3 41,0 1 8,0 0-13,0 1-131,0 1 6,1 1-4,1-1 55,0-1-44,0 2 59,0-1-60,0 1 100,-1-2-70,1 3 65,-1-1 61,0 0 170,0 0-86,0 1 197,-1-1-449,-2 2 178,0 0-200,-3 3-10,0 3 56,-2 2-80,-2 5 80,0 3-72,-1 1 33,-1 2-46,-3 3-23,0 0 69,-1 1-78,0 2 92,0-1-27,2-1 20,-2 0-18,2-4 49,1 2-24,-1-1 28,2-3-42,2-3 68,2-1-53,0-3 51,3-3-60,1-2 3,1-1 2,2-1 0,1-1 39,2-2-27,4 0 34,3-2-31,2 1 4,0-5-1,2 1 5,-1 0-190,-1 0 41,1-1-165,-2 3 151,-1 1-57,0 0 37,0 0 11,-1 2-9,-1 0 92,1 0-22,-1 2 13,1 2 47,0 3-32,0-2 29,1 4-52,0 0 70,1-2-47,-2 0 66,2-2-81,1 0 17,-2-1-7,1-1 11,0 1-79,0-1-24,-1-1-4,0 0 19,1-2-118,-1 0 44,-1 0-187,0 0 192,0 0-171,0-2 55,-1-2-179,0-4 0,1-3 0</inkml:trace>
  <inkml:trace contextRef="#ctx0" brushRef="#br3" timeOffset="94.997">5990 9022 10813,'-14'0'-1287,"8"0"1340,0 0 12,-1 0 138,0 0-25,1 0-30,0 2 21,1 0-3,-1 1-60,2-1 66,1 1-74,1-1 70,1 2-32,0-1 38,1 1-38,0-1 171,2 2-112,3-1 102,4-1-128,3 1 8,2-1-9,4-1 9,0 2-12,3-1-112,1 2 83,2 1-68,1-1 2,-2 2-10,2 0-26,-3 2 23,1 0-26,-2 1-25,0 1-17,-3-1-96,0 1 71,-3 1-34,0 0 36,-3 1-13,-2-1 82,-2-2-95,-1-3 101,-1 0-60,-3-1 41,0-1-52,-1 0-75,-1-3-50,0 1 5,0 1 16,-1 1 30,-1 1 51,0 1-65,-3 1 178,-2 3 32,-5-1-7,0 3-21,-4 1-109,-2 0 9,0 2-21,-3-2 18,0 1 362,-2 3-66,0-2 268,-2 3-195,0 0-40,-1 1-102,0-1 47,2 0-450,2 2 130,3-1-255,2-3-263,3-1 199,2 0-287,2-2 273,0-2-304,4-1 148,2-3-274,1-1 270,1-1 96,1-1 187,2-3 70,4-2 180,5 0 0,2-2 1</inkml:trace>
  <inkml:trace contextRef="#ctx0" brushRef="#br3" timeOffset="95.997">8988 9189 10813,'0'3'-75,"0"-3"275,0-7 79,1 5-95,1-1 15,0 3-20,0-2 0,1 2 0,2 2-130,0-2 92,3 2-98,-1 1 25,2 3-44,0-1 1,1 0 41,2 2-52,-1-2-16,1 1-36,1 1-66,0-2 111,0 2-20,2 0 19,0 0 45,1 0 15,2 0-47,1 0 37,1 0-117,0 0-5,1 2-26,-1 0 28,1-2 59,2 0 23,-2 1 125,3-2-37,-2 1 70,3-2-96,-2 0-88,2-1 33,0 1-26,-1-1 40,-1-1 12,0 1-10,-1-1 19,0 1-14,-2-1-111,2 1 75,-1-3-98,0 3 64,0-2 28,2-1-36,-2 3 33,2-2-11,-3 1 0,3-1-5,0 1 48,-1-1-20,1 0 23,-1 0-30,1-1 126,-3 1 32,2 0 11,-2-2-32,1 0 13,-3 0 23,2 0 27,-4 0-50,3 0-77,-3 0-22,2 0 57,-1 0-139,3 0 117,-1 0-102,1 0 22,1 0-18,1 0-9,0 0 5,0 0 20,-1 0 21,2 0-44,-1 0 33,1 0-22,-1-2-1,0 0-7,0 1 10,-1-1 20,2-2-18,-2 4 21,2-1 12,-3 1-9,0 0 13,-1-2 6,0 2-12,-1 0 17,1 0-22,-2 0-49,1 0 34,-2 2-39,2-1 46,-2 3-50,1-1 34,0 3-37,1-1-7,-1-2 40,1 5-45,0-5 55,0 2-17,1-3 11,-1 2-23,0-1 118,0 1-84,1-3 84,0 1-99,-1 2 85,2-4-56,-1 1 62,3-1-70,-2 0 22,1 0-8,-1 0 14,0 0 22,-2 0-32,2 2 38,-4-2-38,3 2 6,-4-2-2,1 2 3,-1-1 62,0 3-45,-1-2 52,0 1-70,-2-1 2,2 0-16,-2 1-3,0-1-10,0 0-29,-1-1 22,1 1-22,-1 0-5,1 0 24,0-1-27,0-1 32,0 2-18,0 0 12,0 0-15,1-2 19,0 1-6,0-1 6,1 0-11,0 0 3,0 0-4,1 0 3,-1 0 1,1 2-6,0 0 5,0 0-4,0 0 30,0 1-17,0-1 18,1 1-23,0-1 17,-1 2-11,2-3 12,-2 3-12,2-1-4,-3 1 6,0-2-4,1 3-16,-1 0 11,1 2-10,-1-2 15,0 2 38,1 0 7,-1-1 4,0 1 31,0-4-60,-2 3 30,0-3-35,-1-1-30,-2 0 25,-1 1-24,-1-3 2,-1 2-8,-2-2 3,1 0 3,-2 0-12,-1 0-3718,-1 0 2768,0 2-2769,2-4 3735,1-2 0,1-1 0</inkml:trace>
  <inkml:trace contextRef="#ctx0" brushRef="#br3" timeOffset="96.997">3397 9201 8191</inkml:trace>
  <inkml:trace contextRef="#ctx0" brushRef="#br3" timeOffset="97.997">3418 9206 9508,'0'7'-767,"1"-5"1216,-1 0-426,2-2 19,0 0 32,1 0-26,1 0 7,0 0 46,0 0-63,1 0 67,0 0-66,0 0 54,1 0-26,0 0 33,2 0-35,-1 0 0,1 0 3,0 0 8,1 0-52,1 0 32,1 0-36,0 0 40,2 0-35,-1 2 28,1-1-32,1 3 36,-1-2-11,1 1 4,1-1-12,-1 0 4,1 1-3,0-1-1,0 1 5,-1-1 23,2 0-16,-1 1 24,1-1-14,-1 2-4,0-3 6,1 1-9,-1 2-46,2-1 40,-2 1-39,1 1 5,1 0 25,0-1-34,1 1 41,-1 0-47,2-1 32,-1-1-40,2 3 44,-2-3-44,3 1 30,-1-3-34,1 3 109,0-2-58,1-2 57,-1 0-70,2 0 13,-3 0-3,2 0 6,-1 0-62,1-2 38,-1 0-40,2 0 54,-2-1-47,0-1 34,-1 1-37,1 1 47,-1-1-123,0-1 87,0 2-102,0 1 62,-1 1 25,0 0-34,1 0 34,-1 0 19,-1 0-23,0 1 18,-1 1 20,2 2-18,-3 1 23,3-2-31,-2 1-1,1-1 0,-1 1 7,0-2-3,0 1 86,-1-1 14,3-2 14,-2 0 92,1 0-144,-1 0 79,1 0-95,-1 0 41,1 0-18,-1 0 27,-1 0 27,1 0-54,0 0 57,0 0-64,0 0-60,2 0 45,-2 0-46,2 0 64,0 0-52,0 0 37,0 2-42,0-2-42,-1 1 61,1 1-69,-1 2 79,2-3 65,-2 1-50,1 0 47,0-2 40,0 2-74,0-2 76,0 0-99,0 0 16,-1 0-8,-1-2 17,1 2-15,-2-4 19,0 1-12,0-1 29,-1 1-56,0-1 41,1 1-41,1 1 40,0 0-97,1 1 71,0-1-77,0 2-2,-2 0 61,0 0-78,1 0 90,-2 0-89,2 0-18,-2 2-10,0-1 21,1 3 49,-1 1 17,-1 0-28,0 1 124,0-1-88,0 2 86,-1-3-112,0 1 102,0-2 20,-1 1 11,0-1 27,0-1-112,-1 0 35,0 0-23,-1-2 85,-1 1 41,1-1-6,-2 0 5,1 0-131,0 0 44,0-1-32,0-3 33,0-1 0,1 0-8,3-2-76,-1 1-86,3 1-82,0 0 53,-1-1-75,-2 3 189,0 1-81,-2-3 83,0 5 144,-1-4-122,1 3 117,-2 1-156,2-2 32,-2 2-24,2 0 25,-2 0-36,1 0 21,-2 0-13,-1 0 23,0 0-80,-1 0-25,-1 0 9,-1 0-256,-1 0-6,-1 0-42,0 2-304,0-1 316,-3 3-212,0 1 124,-3 0-169,0-1 33,-3 1-143,1-1 370,1-1 116,-1-3 211,-1 0-1,-2-2 1</inkml:trace>
  <inkml:trace contextRef="#ctx0" brushRef="#br3" timeOffset="98.997">11940 9243 10813,'-6'12'-95,"4"-10"224,-1-2 17,1 0 145,0 0 29,1 0-7,2 0-14,1 0-136,3 0-46,1 2-16,4 1 20,-1 5 57,1 2 6,1 6-12,2 0-140,0 3-37,0 4-24,2 0 50,-2 1-14,-1-1 104,2 2-105,-1-3 28,1 3-22,-1-4 0,1 0-14,-2-2 10,2-1-64,-2 0 12,1-6-17,0-2-11,0-3 48,-1-1-65,0-3 37,-3-1 54,-1 0-57,-2-2 62,-2 0 11,-2 0-9,0 0 2,-3 0 22,-2 0-35,-4 0 34,-4 1-36,-5 1 208,-1 5-41,-4 0 182,0 5-179,-3 3-47,0-1-60,-2 3-25,0 1-234,0 1 55,0 0-229,1 4 259,1-2-472,2 2 237,2-4-347,2 2 20,3-1 188,2-1-148,2-1 160,2-3 56,2-1 0,1-1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7:45:17.762"/>
    </inkml:context>
    <inkml:brush xml:id="br0">
      <inkml:brushProperty name="width" value="0.0375" units="cm"/>
      <inkml:brushProperty name="height" value="0.0375" units="cm"/>
      <inkml:brushProperty name="color" value="#333333"/>
    </inkml:brush>
    <inkml:brush xml:id="br1">
      <inkml:brushProperty name="width" value="0.075" units="cm"/>
      <inkml:brushProperty name="height" value="0.075" units="cm"/>
      <inkml:brushProperty name="color" value="#6D2DF2"/>
    </inkml:brush>
    <inkml:brush xml:id="br2">
      <inkml:brushProperty name="width" value="0.0375" units="cm"/>
      <inkml:brushProperty name="height" value="0.0375" units="cm"/>
      <inkml:brushProperty name="color" value="#FFC114"/>
    </inkml:brush>
  </inkml:definitions>
  <inkml:trace contextRef="#ctx0" brushRef="#br0">732 1 18009,'0'9190'0,"2245"-9190"0,-2245-9190 0,-2245 9190 0</inkml:trace>
  <inkml:trace contextRef="#ctx0" brushRef="#br0">718 1205 8720,'5'2'1858,"-3"0"-1479,0-2-130,0-2 13,0 2 0,0-2 29,1 2-22,-1-2-277,0 2-150,1 0-168,-1 0-9,0 0 316,0 0 8,1 0 163,0 2-35,0 0 0,1-2 0,1 3-96,-1-1 196,3 0-40,-2 0 89,1-2-18,0 1-139,2-1 60,0 2 23,2-2 94,0 0-109,0 0 57,1 0-128,2 0-15,0 0-35,1 0 9,1 0-7,0 0-23,2 0-33,-1 0-1,0 0-75,2 0 164,-2 0-99,1 0 99,-1 0-50,1 0 45,-1 2-75,0 0 93,0 1 46,0-1-22,1 2 50,-1-1-35,0 1-51,2-1 57,-1 1-91,3-3 19,-1 3-12,2-2 36,0-1-16,2-1-12,1 0-21,-1 0-17,3 0-28,-1 0 23,0 0-35,2-1-1,-1-1 23,1-2-28,0 1 39,-2-2 13,1 1-15,-1 1 15,-1-1-21,0 2 19,-1-1-12,0 1 16,0 0-45,-2 0 22,1 1-23,-3 1 29,2-2 2,-3 2 2,2 0-2,-2 0 0,1 0-45,-3 0-10,2 0-7,-1 0 28,0 0 20,0 0 17,0 0-24,0-2 37,0 2-29,3-2 31,-3 1-41,2-3 7,0 2-5,0-1 8,1-1 4,-1 3 0,1-3 6,-3 1-3,2-1 16,-3 1-15,2 1 11,-2-2 3,-2 3-11,2-3 13,-2 2-20,2-1-4,-3 1 3,1 0-1,0 1-31,-3-1 28,1 0-29,0 0 35,-2 2 1,0-1 1,0 1-2,0 0 2,-2-2-35,1 2 22,-1 0-28,0-2 48,1 2-18,-1 0 17,0-2-19,-1 2 20,0-1-13,1-1 15,-2 0 5,0 2-14,0-2 17,0 2-22,0-2 6,0 2-2,2-1 6,-1 1-45,-1-2 14,1 2-23,0 0 25,1-2-13,-1 2 19,0 0-21,1-2 24,-1 2-16,1-1 8,-1 1-14,1-2 28,-1 2-9,0 0 8,0-2-10,0 2-1,-1-2 1,0 2 1,-1 0 1,0 0 37,-1-1-24,0 1 28,-2 0-32,1 0-3,-2 0 0,1-2 5,0 2-26,-2 0 21,1-2-21,0 2 19,0 0-4,1 0 1,-1 0-6,1 0-26,0 0 18,1 0-20,0-2 55,0 2-19,1 0 19,-2-1-27,1 1 0,0-2 0,0 2 1,1 0 51,-2-2-33,0 2 37,0 0-41,0 0-5,-1 0 13,0-2-9,0 2 15,0 0-46,1 0-4,-1 0-9,1 0 14,0 0 25,0-1 3,2 1-7,-1-2 3,1 2-2,0-2 3,1 0 44,-1 1-35,0-1 37,-1 2-43,0-2-4,0 0 10,-1 1-7,0-1 15,0 2 52,-1 0-4,0-2 48,1 2-80,-1-2-15,1 2-25,-1-1 2,0 1-1,1 0 19,-1-2-18,2 2-2,-2 0-8,0 0-4,1-2-4,-1 2 32,1 0-17,0-2-7,0 2-15,1-1 30,0 1-17,1-2 35,-1 0-17,2 0-2,-1 1 4,2-3-3,-1 2-11,0 1 8,0-1-8,1 0 12,0 0-1,0 1 2,1-1-1,-2 0-23,1 2 17,-1-2-21,-1 2-48,1 0-95,-1-2-23,0 2-23,-1 0-19,2 0 66,-2 0-51,2 0 45,-1 0-456,2 0-153,0 0-288,1 0-159,1 0 150,1 0-191,0 0-1,1 0 1</inkml:trace>
  <inkml:trace contextRef="#ctx0" brushRef="#br0">2921 2564 9893,'11'-7'-98,"-5"2"474,0-2-180,1 0 123,2-2-118,-2 0-62,0 0 50,0 0-55,-1 2 46,2-1 0,-2 1 20,0 0-15,0 0-296,-1 1-481,1-1-93,-2 4-173,2-2 346,-1-3 130,0-2 0,1-4 1</inkml:trace>
  <inkml:trace contextRef="#ctx0" brushRef="#br0">1783 2883 10813,'-14'0'-1656,"7"0"1704,-1-1-68,1 1 235,0 0-128,0-2 135,-2 2 40,2-2 13,0 0-31,0-1-119,1 1 13,-1-1 79,0-1-46,1 2 54,1-1-79,0 1-62,0 0 61,0 1-57,1-1 88,-1 0-172,-1 0 118,2 2-125,-1 0 155,1 0-156,-1-1 101,0 1-119,0 0-20,-1 0 110,0 0-116,0 0 97,-1 0 17,1 0-30,-1 1 15,1-1-54,-2 2 36,1 2-42,1-1 57,-2 4 2,2-2-17,-1 2 13,-1 0 2,1 2 31,0-2-15,0 2 11,1 0-18,-3-1-7,3 1 17,0 0-17,-1 2 8,2-3-8,-1 3 6,0-2-38,0 1 37,1 1-36,1-1 39,-1 1-25,2 1 12,-2 2-15,2-2 20,0 2 30,0 1-23,-1-1 20,2 0-27,0 1-3,0-2 9,-1 2 2,2 1-3,-1 0 3,0 0-9,0 1 12,1-1-1,-1 2 6,1-2-7,1-1-25,-1 1 13,1 0-15,0-2 25,-1 2 30,1 0-22,0-1 21,0 1-81,0 2 35,0-2-30,0-1 44,0 1 4,0 0-5,0 2-1,0-3-1,1 3 4,-1-2-7,1-1 4,1 1 61,0-2-46,1 2 58,0-2-70,1 2-35,0-2 24,0 0-27,0 0 43,0 0 6,0 2-17,0-2-11,1 0-18,-2 0-7,2 0 6,-2-2 11,1 1-9,0-1 8,0 0-11,-1 1-1,2-1 1,-2 2 1,1-4-5,0 4-14,0-1 9,0-3-8,0 3 25,1-3-5,0 1 5,-1-1 10,0 1-14,0-3 14,0 1-18,0 0 26,1 2-19,-1-4 21,1 3-26,-1-3 2,1 0-1,-1 0 9,2 0-31,-1 0 24,0 0-24,0-2 25,2 4-13,-1-3 11,1 2-12,-1-1 0,1 2 7,0 0-12,1 0 13,0-1-23,-1 1 16,0 0-19,0 0 22,0 0-2,0-2 2,-1 0-1,0 0 1,0-2 27,0 0-20,-1 0 18,2 1-23,-1-3-1,0 1 2,0-1 15,0-1-13,1 1 13,0 1-14,-1-2 4,1 1-3,0 1 8,0-2-6,1 1-39,1 1 27,0-3-32,0 3 40,0-2-2,1 1 0,-1-1-5,1 0 2,-1 1 1,2-3-1,-1 2-25,1-2 18,-1 2-22,2-1 27,-2 1-23,1-2 16,-2 0-17,2 0 20,-2 0 20,1 0-16,-2 0 15,2 0-21,-2 0 20,0-2-15,0-1 16,0-1-20,1-3 2,-1 0 1,0 0-14,0 0 13,0-2-14,2 1 18,-2 1 12,-1-2-8,1 0 7,0 0-12,-1-1 20,0-1-14,-1 1 15,1-3-21,-1 1-18,1-2 12,-1 0-12,0-3 19,0-1 1,1-3 4,-1 2-30,0-2-6,1-1-4,-2 0 5,0 1 12,1-2 6,-1 0-9,0-2 6,0 3-9,2-7 3,-1 3-5,-1-2 8,1 0 30,-1 0-22,1 0 23,-1 1 8,0 1-25,0 0 29,-1-1-11,0 3-14,0 1 16,-1-2-18,0 3 12,-1-3-5,1 2 9,-1 0-10,-1-1-24,1-1 21,-1 2-19,0-1 24,-1 1 2,1 0-2,-1 0 0,0-1-24,0-1 16,0 1-18,0 1 21,-1-2-5,1 3 2,-2-1-6,0 2 33,0-2-24,-1 2 25,0-2-26,-1 0 22,1 2-14,-1-2 16,0 2-18,0 0-16,0 2 12,-1-1-13,-1 3-15,2 1 22,-2 0-23,0 2 7,-1-2 14,0 4-18,-1-2 21,0 2-7,1 0 4,-1-1-9,1 3 9,-2-3-11,1 3 7,-1-1-8,1 1 8,-2 1-4,1 2 4,0-2-2,-1 1 1,1 0 2,-3 1-1,2 2-25,0 0 18,-1 0-20,1 1 25,1-1-1,0 0 0,-2 1-2,2 1 1,-1-1 5,0 1-4,-2-1 3,1 2-4,0-1 5,0 1-3,-1 0 5,1 2-2,-1-1-3,0 1 5,-1 0 23,1 0-20,-1 0 23,0 0-28,0 1 29,-2-1-21,2 4 23,-2 1-28,-1 4 24,0 1-17,-2 3 22,-1 4-25,-1 1 48,-1 1-35,-1 2 39,-1 2-58,-1 0 18,1 1-16,-1 1-62,1-2 14,4-2-71,-1-2 77,5-3-252,1 0 98,2-2-177,3-4 170,3-1 64,1-4 32,3 1-22,0-3-710,3 1-161,2-3-695,5-2 39,6-1-1,4-3 1</inkml:trace>
  <inkml:trace contextRef="#ctx0" brushRef="#br0">746 2973 10622,'-3'-5'360,"1"3"-286,1 0-10,0 0-8,-1 1-22,1-1 167,0 0-107,-1 2 109,2-2 70,-1 1-148,1-1 192,-1 0-157,1 0-9,0 1 28,0-1-63,0 0 45,0-1-28,0 1-126,0-3-59,1 1-32,0 0-118,2 1 90,0-2-32,-1 1 53,1-1 97,0 3 27,0-3-31,-1 3 0,0 0-1,0 1-3,0-1 9,0 2 7,-1-2 272,0 2-57,0-2 114,0 2-71,0 0-185,0-1 80,0-3-89,1 2-47,0-1 33,3-1-21,-2 3-23,2-3-9,-1 1-13,1-1 19,1 2-56,0-1 84,3 1-88,-1-1 89,-1 1 20,3 2-64,-2-2 40,3 2-89,-1 0 75,0 0-101,1 0 89,1-2 88,0 2-46,0 0 108,1-1-73,0-1-34,0 0 39,2 0-45,-1 0-8,2-1 16,1-1-7,1 1 0,0-1-49,1 1 28,0-2-31,0 1-33,0 1 61,1-1-68,0 1 82,0-1-52,1 2 33,1 1-42,1-1 40,0-2-8,1 3 3,0-1-8,0 0 7,-1 2-14,1-3 8,0 1 67,-1 0 83,0-1-33,1 1 28,-1-2-90,1 1-27,0-3 17,-2 3-34,1-2-2,-3 1-3,3 1 11,-3-1-53,0 1 39,-1 1-42,0 0 44,-2-1-2,2 1 2,-2 2-8,1-4 6,-2 4 13,0-1-10,0-1 12,-1 0 8,0 0-18,-1 1 20,0-1-19,1-2-8,-2 3 8,1-3-6,1 2 8,-1 1-3,0-3 4,0 4-2,0-2 3,0 1-2,2-1 1,-2 2-51,2 0-2,0 0-11,-1 0 14,2 0 56,-1 0-19,1 0 18,-1 0-23,1 0 50,-2 0-37,0 0 39,1 0-45,-1-2 0,0 0 4,1 1-4,-2-1 35,2 0-24,-2-2 35,-1 3-30,2-1-21,-2 0 15,0 0-23,2 1-26,-2-1 38,0 0-40,1 2 44,-1-2-34,-1 1 19,2 1-23,-2 0 48,0-2-12,-1 2 10,0 0-17,-2-2-5,1 2 3,-2 0-5,1 0 43,-2 0-7,1-2 17,0 2-15,0-1-41,-1-1 20,0 2-18,0-2 24,-1 2-9,1-2 7,1 1-6,-2 1 5,1-2-2,1 2 0,-1-2-1,1 0-44,-1 2 31,-1-1-37,0 1 29,0-2 9,-2 2-9,1-2 14,-1 0 12,1 2-12,-2-1 12,0 1-15,0 0 12,1-2-8,-1 0 9,2 0-8,-1 2-1,1-1 2,-1 1-2,2-4 1,-1 4 0,0-2 5,-1 2-7,1-1-2,0 1 0,0 0-2,0-2-24,0 2 20,-1 0-23,-1 0 28,0 0 7,0 0-6,0 0 6,-1 0-18,0 0 7,1 0-6,-1 0 8,0 0-3,1 0 3,0 0-5,1 0 3,-1 0-4,1 0 3,0 0-1,0 0 32,1 0 9,0 0 2,0 0-7,1 0 3,1 0 5,-2 0 4,0 0-32,0 0-4,-1 0-21,0 0 32,-1 0-5,-1 0 10,0 0-4,0 0-143,-1 0 104,0 0-123,1 0 138,-1 0 40,0 0-37,1 0 40,0 0-48,0 0 0,1 0 1,-1 0-1,0 0 22,0 0-15,0 0 19,0 0-294,-1 0 151,0 0-515,-1-2-79,1-1-117,-1 1-80,0-3 253,0-1 224,0-1-338,0 0 46,3-5-373,2-2 0,3-4 1</inkml:trace>
  <inkml:trace contextRef="#ctx0" brushRef="#br1">2241 3222 10813,'-10'0'862,"5"0"-676,1 0-21,-1 0 43,0 1-114,-1 2 39,0 4-146,-1 3 94,0 5-20,0 5 85,-1 2-4,1 7-46,0 0-30,2 5 2,1-3 13,2 4 17,1-3-45,1-1-61,1-3 158,3-3-28,2-6 109,4-3-99,3-5 184,3-3-30,1-4 171,4-4-79,-1-3-39,2-7-98,0-7-73,0-4-124,0-7-13,-2-3 19,-1-3-4,-3-1-32,-3-2 2,-2 2-66,-3-2 12,-4 4 21,-1 0-20,-4 4 40,-4 2-48,-4 5 22,-5 2-61,-2 7 33,-5 3 24,-1 6-37,-1 5 74,0 5-662,0 6 185,3 6-435,0 3 401,3 3-285,1 1 211,3-1-291,3-1 243,2-3 113,4-1 12,4-4 45,2-3 0,3-1 0</inkml:trace>
  <inkml:trace contextRef="#ctx0" brushRef="#br1">1928 3266 10813,'-3'-16'82,"2"10"173,-3-1 99,0 1-65,-2 0-39,0 0-35,-2 0 47,-1 2 1,-3 1-1,0 2 29,-2 0-22,-1 2-300,0 1 38,0 4-213,1 2-101,0 5 180,1 1-160,1 2 145,2 2-70,1 1 9,2 2-103,2-1 69,1 1 107,3-2-17,0 1 125,1-3-69,1-1 44,2-3-99,2-3 75,2-2 271,3-3-17,0-3 215,2-1-54,1-2-109,0-3 91,1-4-122,0-2 80,-1-3-127,-1-2 56,-1 0-70,-2-1-31,-1 0 42,-2 0-30,0 1 27,-1 3-18,-1 2 37,-1 2-30,-2 3-205,1 2-67,-1 1-178,0 3 17,0 4 177,0 5 7,1 5 66,0 4 24,0 5-42,1 1-52,2 3-17,0 2-26,1 2 33,0 1-47,1 3-25,-1 0-27,0-1 40,-1-1 7,-1-3-13,0-3-25,0-4-153,-1-3 100,0-6-145,-1-3 110,1-4-264,-1-2 269,1-3-216,1-6 296,1-3 0,1-6 0</inkml:trace>
  <inkml:trace contextRef="#ctx0" brushRef="#br1">1430 3331 10517,'-3'-5'820,"2"4"-486,1 2 23,-1 2-164,1 4 21,-1 5-70,1 6 54,0 5-62,2 5-46,0 4-24,3 2 12,2 3 8,1-2-67,2 3 17,-1-5-165,2 4-282,-2-6 97,2 3-230,-3-7 220,0 1 204,-1-5-47,0-4 173,-2-4-192,-1-4-467,0-3 222,-1-3-384,0-4 479,0-3-1,1-2 1</inkml:trace>
  <inkml:trace contextRef="#ctx0" brushRef="#br1">1523 3679 11747,'3'-16'1277,"1"8"-986,2 0-14,3 0 16,3 0-23,2 1-8,2 0 0,0 2 29,2 0-22,0 2-291,1 1 15,-1 1-195,-2 1-79,0 1 191,-2 2-160,-2 3 165,-1 2-19,-4 5-9,-1 1 9,-2 4 65,-2 2 127,-4 3-9,-1 1 22,-6 1-65,-2 0-20,-4 0 22,0-2 22,-1-2-151,-1-1 136,1-4-135,0-2-352,1-3 100,2-4-340,1-2 261,2-2-580,2-5 434,2-3-531,2-7 605,1-5-1,1-5 1</inkml:trace>
  <inkml:trace contextRef="#ctx0" brushRef="#br1">1228 3721 10747,'-1'-9'647,"1"3"-385,0 0 29,0-2-21,0 1-199,0-1 17,0 1-196,0 0 63,0 1 10,0 1 68,0 0 44,0 0 5,0 2-26,-1 0-9,0 1-31,-1 0-28,-2 1-90,-1 0 35,-2 1 7,-2 1 147,-1 0-26,-2 3 20,1 2-227,-2 3 53,1 2-217,0 1 128,1 2-32,0 1 118,1 3-20,0 1 110,2 1-43,1 0 34,2 0-44,1-1 124,2-1-90,1-1 96,1-1 10,2-1 29,1-3 13,3-2-28,1-3-86,3-1-12,1-3 36,1-1 299,0-3-28,1-1 182,0-4-113,1-4-143,-2-4 4,1-4-83,-2-2 28,0-2-132,-3 0 16,0-1-42,-3 2-102,-1-1 57,-1 3-2,-1-1 5,-1 5 28,-1 1-65,0 3 8,0 3-89,0 2 60,0 3-28,0 1-202,0 0 122,0 5-177,0 1 162,0 6-75,0 2 155,2 3-89,1 1 39,3 0-53,0 1 4,2 0-17,0 0-122,1-1 21,0-1-165,2-1 100,-1-2-19,1-1 150,-1-3 17,2-1 148,-1-3 0,2 1 0</inkml:trace>
  <inkml:trace contextRef="#ctx0" brushRef="#br0">768 4470 9127,'-5'0'383,"2"0"-328,1 0 45,1 0 28,0 0 165,-1 0-102,2-2 93,-1 2-176,1-3 77,0 1-82,0 0 94,0-1-115,0 1 136,0 0-99,0 1 99,0-1-62,0 0 53,0 0-19,0 1-18,0-1-108,1 0-31,0 0-16,2-1 9,1 1 3,0 0 3,1 1 75,2-1-52,-1-2 64,1 3-93,2-3 28,0 1-21,1 1 24,0-2-13,0 1 5,1-1-13,1 3-6,-1-1 17,0-2-18,1 3 19,0-1-8,-2 2 2,2-2-5,0 0 40,0 2-9,0-1 15,1-1-16,-1 0-19,-1 0 4,2 2 3,-2-2-3,0 1 3,1-1-3,0 2-3,0 0-80,0 0-19,2 0-11,-2 0 24,1 0 47,1 0 17,-1 0-23,-1 0 26,2 0-18,-1 0 12,0 0-26,2 0-46,-1 0 31,0 0-33,2 0 51,0 0 5,0 0-6,1 0 4,-1 0 52,2 0-35,-1 0 37,1 0-50,-2 0 67,3-2-47,-3 0 51,3 1-59,-2-1-33,0 0 31,1-1-29,-1 3 16,1-2 11,0 2-7,-1 0 15,0 0-72,1 0 48,-3 0-60,2 0 33,0 0 23,0 0-28,0 0 26,1 0-3,-2 0-7,3 0 4,-2 0 0,2 0 110,-2 0-78,2 0 82,-1 0-100,1-2-2,-1 2 8,1-2-6,0 1 157,0-3 33,-1 2 25,2-1-83,-1 1-82,1 0-48,-1-1 69,1 1-124,-1 0 93,1 1-95,-3-1 116,0 0-8,1 2 1,-2-2-5,1 1-99,-3 1-19,1-2-18,0 2 22,-1 0 50,0-2 19,0 2-32,0-2 42,0 2-17,-1 0 18,-1 0-11,2 0 26,-4 0-17,2 0 19,-2 0-22,1 0 24,-2 0-15,0 0 17,0 0 66,0 0-66,0 0 73,0 0-90,-1 0 7,1 0-6,-1 0 11,1 2 55,-1-2-27,0 0 34,0 2-48,2-2-123,-3 0 88,1 2-88,0-2 120,-1 1-5,2-1 6,-2 0-17,0 2-135,-1-2 89,1 0-110,0 0 119,-1 0 2,1 0-30,-1 0 28,-1 0 157,1 0-70,-1 0 146,1 0-170,0 0-10,-1 0-31,0 0 6,0 0 3,1 0 12,-1 0-9,2 0 18,-2 0-61,0 0-2,1 0-17,-1 0 10,0 0 10,1 0-6,0 0-9,0 0 10,-1 0 16,0 0 8,0 0-8,1 0 2,-1 0-2,1 0 1,0 0-2,-1 0 12,-1 0-8,1 0 8,0 0-3,0-2-3,-1 2 5,0 0-6,2-1 14,-2 1-10,-1 0 10,1 0 19,-1-2-21,1 2 22,-1 0-28,-1 0 4,1 0-1,-1-2 2,1 2 1,-1-2-16,0 2 13,2-1-11,-2 1-28,0 0 28,0 0-29,1 0 37,0 0-11,0 0 7,0 0-13,0-2 17,0 2-8,0-2 7,1 2-10,-1 0 4,1-2-4,-1 2 3,1-1 31,-1 1-16,0-2 23,0 2-27,1 0 18,-1-2-17,1 2 21,0 0-24,0 0 7,0-2-6,0 2 7,0-1-17,0 1 13,0 0-12,0-2 12,1 2-1,0-2-1,-1 2 1,3-2-16,-3 2 19,2-2-18,-2 2 21,2 0-21,-1-1 10,0 1-11,0-2 12,0 2-8,-1 0 5,1 0-5,-1 0 44,-1-2-25,1 2 27,-2 0-36,1-2 49,-1 2-34,-1 0 37,1-1-1477,-1 1 478,0 0-1220,0-4 837,0-3 0,0-2 0</inkml:trace>
  <inkml:trace contextRef="#ctx0" brushRef="#br2">105 5270 10813,'-9'0'-1163,"5"0"1375,1-2 390,1 0-246,-1-1-18,2-1-127,0-1 14,0-2-135,1 0-32,1 0 1,1 0 14,3-2 17,1 2-48,4-2-15,1 0-115,0-1 78,4-1-23,0 3 42,0-1-63,2 0 26,-1 4-158,0 0 126,-1 3 34,-1 0 18,0 0 48,-2 2-208,-2 0 71,-1 0-181,-1 4 168,-3 1 3,-2 4 87,-1 1-13,-2 3 170,-2 1-52,-2 0 166,-3 0-159,-4 0 157,-1-2-105,0 2 154,-2-2-116,1 1-39,2-4-35,0-1-35,2-1 46,2 0-28,3-3 85,0-1-63,2 1-246,2-2 11,0-1-199,2 1 79,3-2 166,3 0-35,3-2 88,3-1 48,0-2-61,3-1 51,-1 1-10,1 0-9,1 3 15,-2 0-23,1 2 9,-3 2-4,-1 0 38,-1 7-27,-4 3 119,-2 4-3,-2 5 10,-2 0 178,-4 3-118,-1 1 171,-4 0-165,-4-1 130,-3 1-108,-2-1 141,-2-3-102,0 0-49,0-3 14,1-1-77,0-2-17,1-3 6,1-2 18,0-1 33,3-4-702,1-1 106,3-2-515,-1-2-156,4-2 312,1-5-279,2-4 371,1-3 212,2-5 28,3-2 14,3-5 0,4-4 0</inkml:trace>
  <inkml:trace contextRef="#ctx0" brushRef="#br1">1275 5151 11819,'14'19'1347,"-6"-7"-1062,4 1-31,1 5 67,0 1-63,2 4 21,0 3-28,0 3 0,0 3-125,-1 2-86,0 1-69,-3 0-37,-2 0-47,-1-1 59,-3-1-93,0-2 167,-3-3-29,0-2 99,-2-5-27,0-3 149,0-4-77,-2-3 79,-2-3-120,-1-2-130,0-3 92,0-1-92,-1-2-249,0-3 87,1-3-242,0-5 197,1-3 25,1-4-30,2 0 76,0-4-21,1 3 75,0-1-7,1 1-22,2 2 172,2 2-76,1 2 54,1 2-108,0 4 82,0 1-53,-1 3 104,0 1 97,0 2-14,1 2 219,-1 2-213,2 5 156,0 1-160,0 4 135,2 0 6,0 2 25,0-1-58,1 1-21,1-2-87,0 0-20,1-3 86,0-1-21,0-2-52,1-1-43,0-3-43,1-1-17,-1-1 28,0-2-5,-1-1-24,0-3-19,-1-3-70,1-2 49,-3-4-127,0-2 72,-3 0 7,0-2-14,-2 1 145,-2 0-50,-1-1 42,-1 3-54,-1 0 94,-1 3 1,0 1 21,-4 3-28,0 2-67,-2 2 6,1 1-2,-3 2-19,2 2 16,-2 3-1,1 4 26,0 5 27,1 2-31,-1 4 7,2-1 16,1 2 10,1 0 3,2-1-13,1 0-29,1-1-5,2-2 5,2-1 1,4-2-69,1-2 19,3-3-61,2-2-102,1-1 13,2-3-134,0-1 171,1-2-692,0-2 277,1-3-518,1-4-212,1-3 574,-1-4-418,1-4 603,0-2 0,2-2 1</inkml:trace>
  <inkml:trace contextRef="#ctx0" brushRef="#br2">518 5198 9572,'0'-11'1555,"0"9"-1206,0 1-133,-2 1 17,-1 0-125,-1 1 68,-2 3-77,-3 3 1,1 5 64,-1 6-69,-1 1 85,1 4-85,-1 2 59,2 1-46,2-2 67,2 3-126,2-1 75,1-5-104,1 0 85,2-5 46,2-5-50,3-3 51,3-4-63,3-4 32,1-4-46,1-3 60,2-10-27,-2-3 25,2-6-30,-5 0-386,1-4 69,-5 0-246,0 2 172,-4 0-23,-2 2 33,-2 1-93,-3 2-123,-3 6 69,-3 3-95,-2 5 144,-1 2 105,-1 5 55,0 2-53,2 4-10,0 3-91,-1 3-40,2 6 0,0 1 1</inkml:trace>
  <inkml:trace contextRef="#ctx0" brushRef="#br1">2007 5184 10813,'-4'3'-243,"2"-2"1038,1-1-303,0 0 372,0 1-520,1 2 3,0 2 51,0 3-21,0 3 0,0 4-126,1 3 9,1 5-9,2 1 40,1 4-58,1 1-27,0 1-75,2 3-237,-2-1-16,3 2-60,-3-4 41,2 1-390,-2-2 135,1-2-343,-1-1-99,-1-4 215,0-3-199,-1-3 263,-1-5-182,0-3 96,1-3-23,-2-2 245,2-5 270,1-3-1,1-3 1</inkml:trace>
  <inkml:trace contextRef="#ctx0" brushRef="#br1">2240 5253 10813,'-14'-3'1031,"8"1"-570,2 1-68,0 0-18,2 1-84,-1 0 77,3 0 28,-2 3-1,2 3 3,0 5 41,0 6-97,0 5 44,0 3-146,2 6-77,1 1 32,3 5-67,0-2-37,3 4-49,-1-2-1,2 2 11,0-3-203,0 1 55,-2-4-157,1-2-777,-1-5 101,-1-2-510,-2-6 260,1-4 306,-3-6-93,2-4-1,-1-2 1</inkml:trace>
  <inkml:trace contextRef="#ctx0" brushRef="#br1">1212 5349 10653,'0'-7'1110,"0"4"-857,-1 1-23,0 0 61,-1 0-100,0 0 2,-1 0-31,-1 1-110,-1-1 45,0 0 10,-1 1 10,0 0 47,-1 0-47,0 1-66,-1 0 52,0 0-154,-2 0 77,0 2-191,-2 3 43,1 2-51,-2 3 106,1 2-12,-1 1 41,0 1-69,0 1 19,1 1-67,1 0 162,0-1-73,2 1 73,1-3-34,2 0 21,3-2-35,1-2 10,1-1 9,1-2-7,1-1 23,1-2 87,4-1 23,3 0 6,2-2-14,3 1-21,0-1-37,2 0 47,0 0-56,1 0-6,0 0 13,1 0 3,-1 1 86,0 2-62,-1 2 63,-2 2-85,-1 1 131,-2 4-92,-1-1 94,-3 2 53,-2 0-38,-2 0 153,-1-1-138,-2 1 227,-2-2-215,-1 1 154,-4-1-224,-2-1-60,-3 0 24,-1-2-13,-1 0-186,-1-1 41,0-1-150,-1-2 104,0 0 90,0-2-2,1 0 52,0-1-1046,2-1 168,2 0-741,2 0 486,2 0 195,1-2 24,2-2-1,0-2 1</inkml:trace>
  <inkml:trace contextRef="#ctx0" brushRef="#br0">705 6389 8770,'-5'0'-102,"3"0"107,1 0-26,-2 0 30,2 0 73,0 0 37,0 0 81,0 0 124,0 0-147,1-2 28,0 0-175,1 1-61,1-1-109,5 2 59,-1 0-69,3 0-84,0 0 49,2 0-194,1 0 196,-1 0 35,0 0 114,3-4 20,-2-3 0,0-1 0</inkml:trace>
  <inkml:trace contextRef="#ctx0" brushRef="#br1">980 6929 10813,'-2'6'-900,"1"-4"1455,0-1 56,2-1 42,2-2-415,3-2-19,3-2 18,2-2-111,3 0-162,0-2-23,2 1-98,1-1-163,0 1 111,1 0-147,-1 1 180,-1 2 160,0 0-47,-1 1 119,-2 2-773,-1 1 406,-3 1-586,0 0 530,-3 1 0,1 0 1</inkml:trace>
  <inkml:trace contextRef="#ctx0" brushRef="#br1">1131 6876 8847,'-6'-1'975,"4"-1"-809,0-1-101,0-1-39,0 1 83,0-1 51,0 1 34,0 0-46,-1 1 16,1 1-12,-1-1 13,0 2 42,1-1 70,-1 0-33,1 1 161,1 0-192,0 0 63,0 2-81,1 2-49,0 4 9,0 2 2,0 5-28,2 2 31,2 5 3,2 1-4,3 4-16,1 2-36,3 2-32,1 4 18,0 0 13,1 2-90,-1 0-29,-1 2-15,-2-3 27,-2 2 95,-2-5 15,-1 0-24,-4-4 168,0 0 31,-3-5-1,-3 0-36,-3-6-159,-4 1-18,-2-6-17,-4-1-11,-2-4 46,-3-2-16,-2-3 32,-3-1-157,-2-3 21,-1-2-80,0-3 64,-1-3-298,2-1 51,2-1-223,3 1-315,3 0 201,4 1-258,2 0 293,5 2 130,2 0-11,3 0-64,4 0-26,4-2-40,3-1-1,3-3 1</inkml:trace>
  <inkml:trace contextRef="#ctx0" brushRef="#br1">2110 6949 12103,'0'25'1114,"0"-7"-852,1 3-80,1 3 9,2 3-25,2 2 39,0 3 48,2 0-1,0 3 0,0-2-336,-1 1 40,1-1-215,-2 0 106,0-3-72,-2-1 23,0-4-116,-1-3 124,-2-5 105,1-3 4,-2-6 109,1-1-92,-1-4 67,0-1-125,0-3 200,0-3-36,0-6 84,-1-2-7,1-5-193,0-3 101,-1 0-96,1-3 130,0 2-166,1-3 108,1 2-123,2 1 15,1 2 80,2 3-121,1 1 122,0 3-2,0 1-2,0 3 20,-1 2 53,0 3-53,-1 0 65,1 2-71,-1 1 81,0 1-46,0 1 54,-2 2 43,1 2-91,-3 3 101,0 0-118,-2 2 161,-1 1 32,-1 2 28,-4 0-45,-2 1 165,-2 0-64,0-1 202,1 0-16,0-1-213,3-2 77,0 0-210,3-1-11,1-1-9,2-1-21,2-2 52,4 0-47,4-1 65,6-3-48,4 0-170,4-2 19,3-2-137,1-4 100,3-2-362,-1-2-167,1-2-237,-1-2-983,-1-1 882,1-2-724,-2-2 943,1-2-1,-1-2 1</inkml:trace>
  <inkml:trace contextRef="#ctx0" brushRef="#br2">579 6941 11780,'-19'33'728,"9"-12"-606,-1 7 52,-1 0 19,0 4-16,2-4 10,1 2-152,1-4-51,2-1 2,1-2 26,2-2-150,2-5 55,1-2-254,2-6 243,4-1 42,3-3 96,6-6 28,2-1-905,4-10 349,1-2-746,4-8 546,1-5 0,0-4 0</inkml:trace>
  <inkml:trace contextRef="#ctx0" brushRef="#br2">181 7094 10813,'-5'-18'-16,"4"11"111,1 2-102,0 1 121,0-1 10,0 1-13,1 1 0,1-1-79,2 1 70,0-1-67,2 1 85,1 1-153,0 0-34,2 1-11,1 1 23,-2 0 18,1 0-54,-1 0 2,-1 0-77,1 3 173,-3 1-68,1 4 50,-3 5 137,0 1-122,-2 5 116,0 4-72,-1 1-37,-2 5 49,0 0-59,-4 3 87,-2 3-58,-2-3 77,-1 3-76,-1-4 86,0 1-62,-3 0 66,3-8 34,-2 2 42,1-6 4,2-3-18,1-4-10,1-5-62,2-1 65,1-3-226,2-2 112,1-1-107,1-4 147,1-1-105,1-6 69,2-4-71,1-5 105,5-1-151,2-1-32,3-2-46,1 4-63,2 0 173,0 1-57,-1 6 54,1 1-52,-2 4 18,0 4-30,-1 1 54,0 4 13,-1 0-17,1 3 14,-2 4-115,-1 1-20,-1 2-16,1 1 26,-1-3-415,-2 1 114,1-2-354,1-4 321,-1-2 112,2-3 59,0 0-1,3-1 1</inkml:trace>
  <inkml:trace contextRef="#ctx0" brushRef="#br1">1407 7160 10813,'-16'-2'518,"12"1"-196,-1 0 69,4 0-242,-1 0-66,1 1 118,1-1-24,-2 1 209,2 1-95,-2 2-159,1 4-206,-1 3-39,1 4-120,1 1 101,0 3 152,0 1-3,0 2 43,0 2 80,0-1-106,3 1 96,0-3 49,3-1 22,0-2 9,1-3-22,1-3-54,0-2-17,0-4 54,1-2-13,0-2 137,0-2 22,1-6 17,0-3-184,1-7-121,-2-3-35,1-5 45,-2 0-197,-1-2 82,-1-1-221,-1 1-306,-2 0 203,0 3-310,-1 0 285,0 6-300,0-1 151,-1 7-261,1 1 271,0 5-68,0 2 88,1 2 74,0 2 171,1 3 191,1 2-1,1 3 1</inkml:trace>
  <inkml:trace contextRef="#ctx0" brushRef="#br1">1631 7422 10813,'0'14'368,"0"-10"-77,0-3-22,1-2 23,0-4 24,1-4-122,3-4 102,1-2-86,3-4-30,-1 0 1,2-1-39,0-1 22,1-2-160,-1 1 68,1 0-227,-2 1 231,0 4 6,-2 0 107,0 4-84,-1 1-272,-2 5-23,-1 1-139,-1 3 102,-1 1 58,0 3 55,-1 2 29,0 5 77,-1 4 28,-1 6-43,-1 1 30,0 4-35,1 1 29,0 1-21,2-1 79,0 2-46,0-4 47,1 2-54,2-4 0,2 0 5,2-3-4,3-3 148,0-3 234,2-3 45,0-3 91,1-3-51,-1-2-138,1-3 118,0-4-238,-2-5-12,2-5-142,-2-4 12,-1-3-61,-1-1 22,-2-2-62,0 0 63,-2-1-56,-2 0 38,0 2-58,-2 1-2,0 3-6,-2 2 13,0 3 19,-2 2-264,-2 3 43,0 3-206,0 2 129,1 3 127,0 2 0,1 0 98,0 2-851,1 1 197,0 2-553,1 3 465,1 3 30,-1 0 210,1 2 66,1-1 258,2 0 202,3 1 0,2 0 1</inkml:trace>
  <inkml:trace contextRef="#ctx0" brushRef="#br0">794 7825 9702,'0'-11'162,"0"6"-17,0 3-58,0-1 18,0-1-21,0 2 646,0 1-361,1-1 412,-1 2-562,2-2-63,0 2-8,0 0-21,0 2 22,1-2-28,0 0 13,2 2-9,-1-2 34,2 0-135,-1 0 101,1 0-103,1 0 111,1 0-5,1 0-1,-1-2-3,1 2-119,0-2-54,3 0-132,-2-1 103,1 1-62,-1-1 187,2 1-78,-1 0 83,0 0-29,0 1 20,0-1-39,0 2-23,-1-2 18,2 0-23,-1 2 50,1-1-1,0-1 2,1 2 0,-1-2 27,1 0-6,1 1 9,-1 1-15,1-4-11,0 4-1,0-2 2,2 1-4,-1-3 1,0 2 2,2 1 3,0-3-52,0 2 38,1-1-42,-1 1 49,1-1-42,-1 1 32,1-2-41,-1 3-5,2-1-6,-2 0-10,1 0 15,-1 0 86,1 2-45,-1-1 45,0-1-54,0 0 66,0 0-45,0 2 51,-1-1-57,1-1-2,-2 2 11,1-2-10,-1 2 88,0-2-60,-2 2 72,2-1-49,-3 1-10,1-2 12,-1 2-21,0 0 9,-1 0-4,2-2 4,-1 2-12,0-2-85,2 1 60,-1 1-59,1-2 4,0 2 55,1 0-64,-1 0 71,4 0-9,-3 0 10,3 0-21,-1 0 5,1 0-25,0 0 14,0 0-11,1 0 30,-1 0-14,0 0 12,-1 0-13,0 0 46,-1 0-31,1 0 35,-2 0 2,0 0-30,0 0 35,-1 0-44,-1 0 8,1 0 2,-1 0-1,0 0 14,2-2 11,-2 2-8,1-3 12,0 3-81,0-2 43,-1 2-44,1 0 2,0 0 37,-1 0-41,1 0 48,0 0-1,0 0 0,0 0-9,0 0 6,1 0-57,-1 0 32,0 0-32,1 2 25,-1 1 60,1-1-43,0 1 46,-1 1 67,2-2-83,-2 1 85,1-1-108,0 0 29,0-1-17,-1 1 25,1-2-20,-1 0-2,-1 0 3,1 0-5,-2 0-3,0 0 11,1 0-8,-2 0 10,-1 0-34,1 0 20,-1 0-22,-1 0-28,-1 0 37,0 0-41,0 0 49,-1 0-21,0 0 14,0 0-14,0 0 1,0 0 9,0 0-10,-2 0 10,2 0 3,-1 0-5,0 0 4,2 0-7,-2 0 0,0 2 0,0-2 2,-1 2 15,1-2-9,-1 1 9,2-1-12,-1 0 30,-1 0 8,1 0 5,0 0-7,-1 0-26,0 0 0,1 0 3,-2 0-3,-1 0 10,1 0-7,-2 0-20,0 0-19,0 0-26,-1 0 22,1 0-106,-1 0 81,0 0-19,0 0 125,0 0 49,0 0 19,0 0-51,1 0-20,-2 0-16,1 0-29,0 0-935,0 0-249,0-1-936,-1-1 0,0-2 0</inkml:trace>
  <inkml:trace contextRef="#ctx0" brushRef="#br0">2370 8481 15332,'0'27'0,"-1"1"0,-1 0 0,0-2 0,-1 2 0,0-1 0,-2-1 0,0 2 0,0-3 0,-1 1 0,0 0 0,-1-1 0,-1-1 0,0-1 0,-1 2 0,0-4 0,0 2 0,-2-2 0,0 0 0,0-2 0,-1 0 0,0 1 0,0-3 0,-2-1 0,2 0 0,-2 0 0,0-2 0,0-2 0,0 0 0,-2-1 0,1-1 0,1-1 0,-3 0 0,2-2 0,-1-2 0,0 0 0,1-1 0,-2-1 0,1-1 0,0-2 0,0 0 0,0-2 0,-1-1 0,2-1 0,-2-1 0,2 0 0,0-2 0,-2-2 0,3 0 0,-2-1 0,1-1 0,1-1 0,-1 0 0,2-2 0,-1-2 0,1 0 0,0 0 0,1-1 0,-1-3 0,2 1 0,0 0 0,-1-2 0,2 0 0,1-2 0,0 2 0,0-4 0,0 2 0,2-1 0,0-1 0,1-1 0,0 0 0,1 1 0,-1-3 0,2 2 0,1-1 0,0-1 0,1 2 0,0-2 0,1 0 0,1 1 0,0-1 0,1 0 0,1 0 0,0 2 0,1-2 0,0 1 0,1 1 0,2-2 0,-1 3 0,1-1 0,0 0 0,1 1 0,0 1 0,2 1 0,0-2 0,0 4 0,0-2 0,1 2 0,2 0 0,-1 2 0,0-1 0,2 1 0,-1 2 0,1 1 0,0 0 0,1 0 0,-1 2 0,2 2 0,-1 0 0,1 1 0,1 1 0,-2 1 0,3 0 0,-2 2 0,0 2 0,2-1 0,-2 3 0,2-1 0,-1 3 0,0 1 0,0 0 0,0 1 0,1 3 0,-2-1 0,1 3 0,0-1 0,-1 2 0,2 2 0,-3 0 0,1 1 0,1 1 0,-2 1 0,0 0 0,0 2 0,0 2 0,-2 0 0,2 0 0,-2 1 0,0 2 0,0 1 0,-1-1 0,0 2 0,0 0 0,-2 2 0,0-2 0,0 4 0,-1-2 0,0 1 0,-1 1 0,-1 1 0,0 0 0,-1-1 0,0 3 0,0-2 0,-2 1 0,0 1 0,-1-2 0,0 2 0,-1 0 0,-1 0 0</inkml:trace>
  <inkml:trace contextRef="#ctx0" brushRef="#br0">2976 7853 10829,'10'-2'160,"-5"0"-493,2 1 97,-1-1-125,1-2 174,0 1-218,1 1 181,0-3-238,2-2 265,-1-4 0,1-3 1</inkml:trace>
  <inkml:trace contextRef="#ctx0" brushRef="#br1">2070 8322 10813,'3'-10'0,"-2"6"221,-1-1 57,0 1 145,0 1-48,0-1-83,0 1-30,-1-1 0,0 2 102,0-1 54,-1 1-21,0 0-3,1 1-132,-1 0 0,1 0 0,-1 1 29,0 0-46,-1 0-36,0 2-66,-2 1-139,-1 4 19,0 3-80,-3 3 81,0 5 39,0 1 48,-1 4-7,0 3 86,0 2-47,1 2 79,2 0-74,1 0 27,1 0-27,3-1-1,0-1 9,2-1-60,1-4 14,2-1-20,3-5 0,3-1-1,2-4 11,3-3-36,1-3-59,2-3-8,3-4-49,1-2-254,0-5 80,1-2-180,0-4 192,0-2 113,-1-1 5,-1 0 23,-3 0-941,-2 1-230,-1 0-920,-3-1 0,0 1 0</inkml:trace>
  <inkml:trace contextRef="#ctx0" brushRef="#br1">1668 8396 10813,'-10'0'655,"6"-1"-402,0 1-27,1 0-80,0-1-57,0 0 21,1 0 8,0 0 144,1 0 0,0-3 29,1 1-22,0-2-199,1 0 12,0-2-197,1 0 44,2-1 150,1 0-115,1 0 204,-1 1-188,1-1 138,1 2-81,-1-1 4,1 1-40,0 1 7,0 1 2,0 0 108,1 1-23,-1 1-8,0 1 2,0 1-187,0 0 56,0 2-161,0 1 76,0 3 64,0 2 20,-1 1 45,-1 4 125,-1 1-93,0 3 89,-1 2-127,0 3 19,-1 1-10,-1 2 28,0 1 16,0 2-12,-1 0 26,-1 0-20,-1 1-124,-2-2 81,-1 0-110,-1-2 247,-1-2-88,-1-2 88,0-1-120,0-2 87,-1-2-66,-1-1 71,0-2-123,1-1 37,-1-2-24,0-2 43,1-2 22,0-2-16,0-1 33,1-2-26,1-1-116,1-1-55,1-1-33,1-3-59,2-1 154,1-3-47,0 0 56,3-3 97,1 2-76,3-1 74,1 0 116,3 1-36,1 1 174,2 0-180,-1 3 5,3 0-107,1 2 62,0 1-47,0 2 90,1 1-69,0 1 81,1 1-578,-1 3 139,0 0-364,-2 2 313,0-1 134,-3 0 45,2 0 64,-4-1-530,1 0-74,-2-1-547,1-1 0,-1 0 1</inkml:trace>
  <inkml:trace contextRef="#ctx0" brushRef="#br2">653 8495 10813,'0'-21'-653,"-1"13"929,0 4-8,-3-3-100,0 3 4,-1 1-8,-1-1-11,-1 3-91,-1-1 79,-1 2-79,0 0 96,1 2-15,-2 1 0,0 2-1,1 6-132,0-2 91,2 3-106,1 0 60,0 1 35,2-1-44,2 2 64,0-2-9,1 2 4,1 0-11,2-1-87,1 1 69,3-2-59,3 4 80,2-4-135,-1 4-44,3-2-14,-2 3 37,-1 1 41,0 0-24,-1 1-25,-1 0 27,-3-1 35,-1-1 37,-1 1-73,-2-4 16,-1 2-21,-2-4 9,-2 0 189,-2-1-36,-2-4 144,-1-2-144,-1-1 60,2-3-47,-1 1 18,-1-5-26,3-3-14,1-6 12,1-5 6,3-6 1,1-4 25,3-2-44,3-5 147,4-1-825,5 0 215,2-2-539,2 0-56,0 2 331,0 4-263,-1 1 379,-2 2 88,-1 3 88,-2-1-20,-1 1 0,0-3 1</inkml:trace>
  <inkml:trace contextRef="#ctx0" brushRef="#br2">257 8529 10824,'-1'-9'312,"1"4"-390,1 3 170,0-3-94,2 1 128,1 1-109,1-1-15,0 2-24,1-3-60,0 3 56,1-3 4,1 3-28,-1-1 35,1 1 7,-1 2-25,1-2 45,0 2-18,-1-1 5,0 1-9,0 0 18,-1 1 7,0 1-7,1 2 7,-2 4-5,0 5 2,-2 2-4,0 5 29,-1 3 33,-1 1-14,-1 6 16,-1-2-31,-2 5-11,-2-1 11,-3 3-10,-1-3 4,0-1 0,0-4 2,-2-3 72,0-3 19,0-3 7,1-4-14,0-2-109,-1-1 28,2-4-25,1-2 32,0-1 12,1-1-3,2-3 19,1 2-114,1-4 82,2 0-92,0-3 100,2-4-77,1 0-22,3-3-5,4 2-57,1-3 121,1 1-68,1 2 63,1 1 10,-1 2-11,0 1 14,1 5-14,-1-1-13,0 2-4,0 2 0,0 1-129,-1 4-24,0 4-4,0-1 24,-1 3-192,-1-1 70,1-2-217,-1 1-141,-1-6 163,0 0-67,-1-3 229,2-2 195,0-3 0,1-1 0</inkml:trace>
  <inkml:trace contextRef="#ctx0" brushRef="#br2">28 386 10813,'-7'0'-455,"5"0"531,0 0 224,1 0-91,-1 0 48,1 0-35,0 0 38,0 0-48,0 0 1,0 0 0,0-2 23,0 0 123,0-1 52,1-1-11,0 1-53,0-1-281,0-1 48,2 1-147,0-1-18,2 0 34,2 0-99,2-1 162,0 1-51,1 2 3,1-1 40,2 0-291,0 4 176,0-1-206,1 1 132,0 0 37,-1 0 64,2 1-58,-2-1-37,-1 4-56,-2 1-70,1 1 68,-4 2 206,-1 1 74,-2 3 57,-1-1-45,-3 5-18,-1-2 45,-3 2 2,-3-1 187,-3 1-167,-1 2 224,0-3-197,-1 1 78,1-2-162,1 0 151,2-3-265,-1-1 89,4-1-211,0-4 131,2 1-108,1-3 38,2-1-8,0 0-13,2 0 179,1-2-69,4 0 54,2-2-71,1 2 27,5-4-46,-2 1 36,1-1 18,1 2-5,0 2 39,-1-1-15,0 2 79,-1-1-49,-3 6 52,0-1 74,-3 6-23,-3-1 135,0 6-140,-2-2 218,-2 2-146,-1 0 124,-4 1-152,-3-1-78,-2 0-21,-1-2-10,-3 0-7,1-2-21,-1-1 49,-2-1-59,1-1-53,0-2-13,0-2-71,2-1-163,-1-3-3,4-1-173,0 2 105,1-2-739,2 0 261,1-2-552,3 1 567,1-3 151,1 1 123,2-3 28,2 1 6,2-5 28,5-3-1,3-2 1</inkml:trace>
  <inkml:trace contextRef="#ctx0" brushRef="#br2">461 373 10813,'0'-15'-66,"0"6"840,0 5-218,0-1-155,-1 2-51,1 1-88,-3 0-84,1 0 60,-1 1-63,0 1 82,-3 0-18,0 1 11,-2 5-14,0 2 43,-4 6-12,1 4 14,-1 3-20,0 0-67,0 5-34,2-1-50,1 0-24,0 1 8,3-3-3,1 1-5,3-4 7,1-1-32,1-3-14,2-2 3,1-4-103,5-1 56,3-5-74,3-1 36,3-3-492,3-3-180,0-3-242,3-4-777,0-6 840,1-2-611,1-3 769,1-3 0,2-3 0</inkml:trace>
  <inkml:trace contextRef="#ctx0" brushRef="#br2">435 1923 10813,'2'-26'-531,"-1"16"1201,-1 3-257,1 1-3,-1 1-150,0 1 21,-1 1-28,0 3-1,-1 0 1,-2 0 28,0 0-446,0 0 105,-3 3-313,2 3 214,-1 1 189,2 2 34,-1 3 82,2-2 42,1 3-52,1-3 31,1 4-49,3-1 5,0 1-5,6-2 1,1 2 108,5 0-125,0 0 142,1 2-154,0 0-14,-2-1 43,1 3-59,-3-1 81,-1 1 9,-1 0-9,-3-3-9,-2 1 126,-3-2-109,-1 0 100,-2-1-160,-3-1-14,-4-3-31,-2-1-2,-2-2 43,0-3-42,-1 1 55,1-3-57,1-4 28,1-1-11,0-8 17,2-2-13,3-7-133,1-2 19,2-1-99,2-4-138,3-1-66,2 0-84,3 1 11,5-2 144,0 3-9,2-1 105,-1 5-460,1-1-139,-1 1-268,0 2 83,-2 2 306,-1 3 169,1-2 44,-1 1-1,-1-3 1</inkml:trace>
  <inkml:trace contextRef="#ctx0" brushRef="#br2">95 1950 10018,'-16'-2'-795,"10"0"795,1 0 357,0 1-54,1 1 323,0-2-286,1 2-44,1-2-121,1 2 181,0 0-137,2 0 132,1 0-131,3-3-96,3 1 86,2-3-100,1 1-93,1-3-27,1 2-16,0 0 25,0-1 120,0 3-4,0-1 1,-2 3-196,1 1 39,-3 0-194,-1 0 185,-2 1-45,-1 1 132,-1 5-112,-2 2 22,0 3 80,-4 4 36,0 0 65,-2 0 60,-2-1-62,-3 1 4,0 0-4,-2-2-103,0 0 39,2-3-28,-1-1 45,1 1-17,2-4 35,1 0-26,2-2-39,1 0 22,2-1-40,0-3-69,1 1-59,2 0 2,2 0-10,4-2 105,3-2 8,2 2-15,1-4 19,2 3-116,0-3 80,0 2-85,1 1 120,-3 1 2,0 0-1,-3 0 1,-1 1 136,-3 3-102,-1 3 104,-1 2-136,-3 3 319,-2 2-72,-2 2 216,-4 0 7,-3-2-122,-4 3 100,-3-3-209,-1 2-113,-1 0-92,-3-2-19,3-2-230,-3 1 31,4-1-128,-2-2 98,3-3 205,-1 0 26,4-1 30,1-1 44,2-3-1201,2-1 293,4-1-858,0-1 379,3-1 596,2-5-58,3-4 484,3-4 0,4-3 0</inkml:trace>
  <inkml:trace contextRef="#ctx0" brushRef="#br2">397 3549 10813,'0'-21'189,"0"14"26,0 2 104,0-1-42,0 3-1,0 1-78,-1 4 57,-1 0-99,-1 6 16,-1 3-13,-1 6-101,-1-1 63,2 4-84,1 1 108,0-2 11,1 0-10,1 0-25,1 1 8,0-6-244,1 2 76,1-4-190,3 0-128,1-3 86,4-2-114,0-5 115,1 1-293,2-3 53,-1 0-186,1-1-76,1-3 278,-1-1-49,-1-4 274,-1-5 190,1-2-1,-1-3 1</inkml:trace>
  <inkml:trace contextRef="#ctx0" brushRef="#br2">533 3566 10813,'-14'-19'420,"7"10"-4,1 4 3,-1 0-1,2 3-31,1 0-96,1 2-22,0 6 23,1-1-30,1 11-127,1 3-31,-1 6 29,1 4-225,0 3 195,0 1-238,1 2 210,-1 4-307,1-4 194,0 4-270,0-2-541,0 1 228,0-3-472,-1 0 397,0-3 146,-1-4-27,0-5-1,-1 0 1</inkml:trace>
  <inkml:trace contextRef="#ctx0" brushRef="#br2">121 3616 10813,'-11'0'-469,"6"0"456,-1 0 36,2 0 121,0 0 15,0 0-68,0 0-21,1 0-64,0 0 37,1 0 43,0 0 606,1 0-542,2-2 519,2 2-592,4-4 38,0 3-2,3-5 26,1 1-18,-1 0-77,1 0-118,1 1-39,-1 1-53,0-1 64,0 4 79,0-2-15,-3 2 95,0 0-156,-1 0 109,-1 2-128,-1 0 221,-2 1-88,-1 4 83,0 0-98,-2 4 97,-1 1 20,-1 2 11,-3-2-6,-1 4-92,-2 0 30,0 2-21,-1-3-10,-1 1 6,2 0 2,0-2 18,1-2-73,1-1-37,1-2-4,2-4-66,0 0 56,2-1-8,1-3-10,3 1 94,-1 0-52,4-2 39,2 0 42,2 0-43,2-2 65,2 0-83,-1 1 28,1-1-5,-2 2 6,0 0-7,-1 0 25,0 3-19,-3 3 24,-1 2 87,-3 5 38,-1 4 0,-1 1-21,-3 1 49,-1 4-22,-4 0 138,-3 0-122,-3-1 156,-2 0-88,-1-1 157,-1-4-268,1-3 57,0-2-145,-1-3 96,2 0 18,0-4-37,0-1-19,3-2-802,0-2 94,1 0-470,1-2 431,3-3-354,1-4 267,2-2-420,1-1 468,1-2 235,2-2 133,2-1 117,3-3-1,3-1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8:04:46.664"/>
    </inkml:context>
    <inkml:brush xml:id="br0">
      <inkml:brushProperty name="width" value="0.075" units="cm"/>
      <inkml:brushProperty name="height" value="0.075" units="cm"/>
      <inkml:brushProperty name="color" value="#6D2DF2"/>
    </inkml:brush>
  </inkml:definitions>
  <inkml:trace contextRef="#ctx0" brushRef="#br0">1183 70 10813,'-10'0'862,"5"0"-676,1 0-21,-1 0 43,0 1-114,-1 2 39,0 4-146,-1 3 94,0 5-20,0 5 85,-1 2-4,1 7-46,0 0-30,2 5 2,1-3 13,2 4 17,1-3-45,1-1-61,1-3 158,3-3-28,2-6 109,4-3-99,3-5 184,3-3-30,1-4 171,4-4-79,-1-3-39,2-7-98,0-7-73,0-4-124,0-7-13,-2-3 19,-1-3-4,-3-1-32,-3-2 2,-2 2-66,-3-2 12,-4 4 21,-1 0-20,-4 4 40,-4 2-48,-4 5 22,-5 2-61,-2 7 33,-5 3 24,-1 6-37,-1 5 74,0 5-662,0 6 185,3 6-435,0 3 401,3 3-285,1 1 211,3-1-291,3-1 243,2-3 113,4-1 12,4-4 45,2-3 0,3-1 0</inkml:trace>
  <inkml:trace contextRef="#ctx0" brushRef="#br0" timeOffset="1">870 114 10813,'-3'-16'82,"2"10"173,-3-1 99,0 1-65,-2 0-39,0 0-35,-2 0 47,-1 2 1,-3 1-1,0 2 29,-2 0-22,-1 2-300,0 1 38,0 4-213,1 2-101,0 5 180,1 1-160,1 2 145,2 2-70,1 1 9,2 2-103,2-1 69,1 1 107,3-2-17,0 1 125,1-3-69,1-1 44,2-3-99,2-3 75,2-2 271,3-3-17,0-3 215,2-1-54,1-2-109,0-3 91,1-4-122,0-2 80,-1-3-127,-1-2 56,-1 0-70,-2-1-31,-1 0 42,-2 0-30,0 1 27,-1 3-18,-1 2 37,-1 2-30,-2 3-205,1 2-67,-1 1-178,0 3 17,0 4 177,0 5 7,1 5 66,0 4 24,0 5-42,1 1-52,2 3-17,0 2-26,1 2 33,0 1-47,1 3-25,-1 0-27,0-1 40,-1-1 7,-1-3-13,0-3-25,0-4-153,-1-3 100,0-6-145,-1-3 110,1-4-264,-1-2 269,1-3-216,1-6 296,1-3 0,1-6 0</inkml:trace>
  <inkml:trace contextRef="#ctx0" brushRef="#br0" timeOffset="2">372 179 10517,'-3'-5'820,"2"4"-486,1 2 23,-1 2-164,1 4 21,-1 5-70,1 6 54,0 5-62,2 5-46,0 4-24,3 2 12,2 3 8,1-2-67,2 3 17,-1-5-165,2 4-282,-2-6 97,2 3-230,-3-7 220,0 1 204,-1-5-47,0-4 173,-2-4-192,-1-4-467,0-3 222,-1-3-384,0-4 479,0-3-1,1-2 1</inkml:trace>
  <inkml:trace contextRef="#ctx0" brushRef="#br0" timeOffset="3">465 527 11747,'3'-16'1277,"1"8"-986,2 0-14,3 0 16,3 0-23,2 1-8,2 0 0,0 2 29,2 0-22,0 2-291,1 1 15,-1 1-195,-2 1-79,0 1 191,-2 2-160,-2 3 165,-1 2-19,-4 5-9,-1 1 9,-2 4 65,-2 2 127,-4 3-9,-1 1 22,-6 1-65,-2 0-20,-4 0 22,0-2 22,-1-2-151,-1-1 136,1-4-135,0-2-352,1-3 100,2-4-340,1-2 261,2-2-580,2-5 434,2-3-531,2-7 605,1-5-1,1-5 1</inkml:trace>
  <inkml:trace contextRef="#ctx0" brushRef="#br0" timeOffset="4">170 569 10747,'-1'-9'647,"1"3"-385,0 0 29,0-2-21,0 1-199,0-1 17,0 1-196,0 0 63,0 1 10,0 1 68,0 0 44,0 0 5,0 2-26,-1 0-9,0 1-31,-1 0-28,-2 1-90,-1 0 35,-2 1 7,-2 1 147,-1 0-26,-2 3 20,1 2-227,-2 3 53,1 2-217,0 1 128,1 2-32,0 1 118,1 3-20,0 1 110,2 1-43,1 0 34,2 0-44,1-1 124,2-1-90,1-1 96,1-1 10,2-1 29,1-3 13,3-2-28,1-3-86,3-1-12,1-3 36,1-1 299,0-3-28,1-1 182,0-4-113,1-4-143,-2-4 4,1-4-83,-2-2 28,0-2-132,-3 0 16,0-1-42,-3 2-102,-1-1 57,-1 3-2,-1-1 5,-1 5 28,-1 1-65,0 3 8,0 3-89,0 2 60,0 3-28,0 1-202,0 0 122,0 5-177,0 1 162,0 6-75,0 2 155,2 3-89,1 1 39,3 0-53,0 1 4,2 0-17,0 0-122,1-1 21,0-1-165,2-1 100,-1-2-19,1-1 150,-1-3 17,2-1 148,-1-3 0,2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6-05T18:10:07.469"/>
    </inkml:context>
    <inkml:brush xml:id="br0">
      <inkml:brushProperty name="width" value="0.05" units="cm"/>
      <inkml:brushProperty name="height" value="0.05" units="cm"/>
    </inkml:brush>
    <inkml:context xml:id="ctx1">
      <inkml:inkSource xml:id="inkSrc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8-06-05T18:10:07.469"/>
    </inkml:context>
    <inkml:brush xml:id="br1">
      <inkml:brushProperty name="width" value="0.075" units="cm"/>
      <inkml:brushProperty name="height" value="0.075" units="cm"/>
    </inkml:brush>
    <inkml:brush xml:id="br2">
      <inkml:brushProperty name="width" value="0.0375" units="cm"/>
      <inkml:brushProperty name="height" value="0.0375" units="cm"/>
      <inkml:brushProperty name="color" value="#333333"/>
    </inkml:brush>
    <inkml:brush xml:id="br3">
      <inkml:brushProperty name="width" value="0.0375" units="cm"/>
      <inkml:brushProperty name="height" value="0.0375" units="cm"/>
      <inkml:brushProperty name="color" value="#FFC114"/>
    </inkml:brush>
  </inkml:definitions>
  <inkml:trace contextRef="#ctx0" brushRef="#br0">5292 2144,'-12'40,"-24"-1,-27-1,-24-2,-18-2,-21-3,-18-4,-21-4,-9-3,-12-6,-3-4,-12-5,0-5,6-5,-1-5,13-4,9-6,12-3,18-4,15-4,24-3,21-2,21-2,24-1,27-1,24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5389 3247,'-12'40,"-24"-1,-27-1,-24-2,-18-2,-21-3,-18-4,-21-4,-9-3,-12-6,-3-4,-12-5,0-5,6-5,-1-5,13-4,9-6,12-3,18-4,15-4,24-3,21-2,21-2,24-1,27-1,24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5348 4159,'-12'40,"-24"-1,-27-1,-24-2,-18-2,-21-3,-18-4,-21-4,-9-3,-12-6,-3-4,-12-5,0-5,6-5,-1-5,13-4,9-6,12-3,18-4,15-4,24-3,21-2,21-2,24-1,27-1,24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5315 5092,'-12'40,"-24"-1,-27-1,-24-2,-18-2,-21-3,-18-4,-21-4,-9-3,-12-6,-3-4,-12-5,0-5,6-5,-1-5,13-4,9-6,12-3,18-4,15-4,24-3,21-2,21-2,24-1,27-1,24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5302 6018,'-12'40,"-24"-1,-27-1,-24-2,-18-2,-21-3,-18-4,-21-4,-9-3,-12-6,-3-4,-12-5,0-5,6-5,-1-5,13-4,9-6,12-3,18-4,15-4,24-3,21-2,21-2,24-1,27-1,24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5261 6930,'-12'40,"-24"-1,-27-1,-24-2,-18-2,-21-3,-18-4,-21-4,-9-3,-12-6,-3-4,-12-5,0-5,6-5,-1-5,13-4,9-6,12-3,18-4,15-4,24-3,21-2,21-2,24-1,27-1,24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5229 7862,'-12'40,"-24"-1,-27-1,-24-2,-18-2,-21-3,-18-4,-21-4,-9-3,-12-6,-3-4,-12-5,0-5,6-5,-1-5,13-4,9-6,12-3,18-4,15-4,24-3,21-2,21-2,24-1,27-1,24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1" brushRef="#br1">5544 7906 8857,'0'-5'-662,"0"3"1275,0 1-320,1 0 442,1 1-501,2-1-73,1 1-15,4-1-132,2 1 83,1 0-88,3 0-19,1 0 93,1-1-96,1 1 124,-2-1-2,2 1 0,-2 0-37,0-1 23,-1 1-357,-2 0 97,0 0-233,-3 0 43,0 0 28,-2 0-125,0 0 0,0 0 1</inkml:trace>
  <inkml:trace contextRef="#ctx1" brushRef="#br1">5614 7717 8191,'4'1'1543,"-3"0"-736,-1 1-738,0 1-85,0 2 84,1 2-34,0 2 25,1 0-36,1 2 43,0 0-23,1 2 31,0 0 3,0 0-9,2 1 26,-2 0-21,1 0-316,-1 0 56,1 0-220,-1-1 170,0 0 117,0-1 38,-2 1-7,0-1-241,0 0-12,-1-2-77,0-2 150,-1 0 150,0-1 0,-1 0 0</inkml:trace>
  <inkml:trace contextRef="#ctx1" brushRef="#br1">5982 7734 10813,'18'-6'-1821,"-9"1"1348,0-1 290,1-1 38,1 0 920,1-1-106,2-1 507,1 1-432,2 0-423,0 0-134,2 0-83,-1 2-527,0 0 232,-1 1-366,-2 1 280,-2 0-313,-1 2 260,-3 0-350,-2-1 371,-1 0-1,-1 0 1</inkml:trace>
  <inkml:trace contextRef="#ctx1" brushRef="#br1">5993 7739 8512,'2'-4'1338,"-1"3"-671,-1 0-358,0 0 689,0 0-693,0 0 384,1 1-579,0 0-51,1 0 16,-1 2-134,0 1 182,0 4-122,0 2 132,0 4-119,0 2 88,0 3-75,-1 2 36,0 2 45,0 1-51,-1 0 57,1-1-257,-2 1 61,1-2-234,-1-1 228,2-2-280,-1-1 163,1-2-190,0-3-41,0-1 152,0-3-137,0-1-32,1-3-17,1-3-161,3-2 0,1-1 0</inkml:trace>
  <inkml:trace contextRef="#ctx1" brushRef="#br1">6024 7902 10909,'6'-6'1608,"-2"4"-1223,1-2-230,1 0-17,3 0-202,1 0 227,1 0-3,3-1 102,-1 0 1,2 1-1213,-1-1 393,1 0-1036,-1-1 697,2 0 0,0-2 0</inkml:trace>
  <inkml:trace contextRef="#ctx1" brushRef="#br1">6293 7923 10813,'6'-9'-1645,"-4"6"1936,-1 0 504,-1 2 263,0-1-554,0 2 111,-2-1-526,0 1-197,-2 1-89,1 2 75,-2 3-165,0 0 267,0 4 35,-1 0 143,1 2 17,0 1-407,0 0 85,1 1-311,1 0 186,0-1 79,2 0 65,1-1 8,0-2 76,1-1 58,1-1-35,2-2 63,1-1 48,1-2-84,1-1 94,1-1-105,1-1 73,-1-1-41,2-1 52,-2-4-61,2-1-11,-1-3 29,0 0-22,-1-2 58,1 1-42,-2-1 36,-1 2 21,0 1-41,-2 1 43,-1 1-54,0 2 0,-1 1 4,-1 2-106,0 0 78,-1 4-83,1 0 105,-2 6-6,1-1 2,0 3-147,0-1 100,-1 0-126,2 0 143,0 0 64,2-2 30,2 0-8,2-2 146,1-1-115,2-1 149,1-1-134,1-2 86,1 0-19,1-2 0,0-3 27,0-3-128,0-3 45,-1-1-40,0-3-43,-1 0 46,-2-1-35,0 0 59,-4 0-115,0 1-39,-2 0-21,-2 0-57,-1 2 52,0 1 13,-3 2-25,0 2-83,-3 1 12,-1 1-153,-2 3-230,0 0 112,-1 2-187,1 0 210,-1 1-58,1 3 60,0 1-79,2 2 101,1 2-54,2 1 89,1 0 62,0-1 140,2 1 121,0 0 0,0 1 0</inkml:trace>
  <inkml:trace contextRef="#ctx1" brushRef="#br1">6797 7591 10813,'6'3'187,"-4"-2"279,-2-1-144,1 1 230,0 1-375,-1 2 62,1 2-37,0 2-97,0 2-17,1 2-44,1 3 37,0 1 31,1 2-6,1 1-80,1 1 71,0 0 43,1 0 40,0 1-67,0-1-128,-1 0-45,0-1-94,-1 0-86,0-2 74,-1-1-139,-1 0 207,0-2 19,-1-2 110,0-1-30,0-2 33,-1-2-250,0-1 64,-1-2-189,1 0 182,-1-2 11,0 0-98,0-1 142,-1-2-159,0 0 354,-1-5-110,-1 0 113,0-2 4,-2 0 41,1-1 23,-1-1-39,0 1 37,0-1-117,0 2 149,0 1-165,0 0 162,0 1-116,0 1 157,0 2-283,-1 1 144,0 1-143,-1 1 144,0 1 15,-3 3-16,0 4 11,-1 3 48,-1 4 18,0 0-3,0 3-15,3-1-43,1 0-21,3 0 40,2-1-39,1-1 31,1-1-22,3 0 80,1-3-360,4 0 111,1-2-321,4-1 257,1-3-451,3-1 192,2-2-299,-1-1-480,3-3 385,-1-2-398,0-6 588,-1-1 347,-1-4 138,-1-2 115,-2 0 0,-1 0 0</inkml:trace>
  <inkml:trace contextRef="#ctx1" brushRef="#br2">7442 7786 10813,'-3'9'-2477,"1"-6"2332,-1 1 145,0-2 361,0 1-53,0-1 325,1 0-290,0-1 128,1-1 728,-1 1-701,2-1 679,-1 1-1318,1 1 176,0 2-239,0 0 282,1 3 10,1 0 150,1 3-71,1 0 31,0 1-863,1 0 214,-1 1-605,0-1 35,-1 0 501,0-3-265,0 2 468,0-3 0,0 1 0</inkml:trace>
  <inkml:trace contextRef="#ctx1" brushRef="#br1">3295 691 10813,'13'-3'-2266,"-5"0"2087,-3 0 35,1-1 144,-2 0 53,0 0-36,-1 0 41,0-1-50,-1 1 134,-1-1 35,-1 0 11,0 0-29,0 0-122,0-1 4,0 1-3,0-1 237,0 1-51,-1 0 236,-1 1-152,-1 0-25,0-1-87,-2 1-17,0-1-41,0 0 64,-2 0-49,0 0-39,0 0-78,-1 1 10,-1 0 0,-1 1-56,0 1 102,-1 1-107,-1 0 132,0 1-55,-1 0 30,-1 0-53,1 1-1,-2 3 34,0 2-48,0 2 61,-1 3 21,2 2-21,-2 2 26,1 2-78,0 2 32,2 3-31,1 1 40,2 2-54,3 1 39,3 0-33,2 1 45,3 0 90,3-1-70,5-1 64,4-2 3,4-3-53,3-3 58,3-3-78,1-2-76,1-4 53,1-3-48,-1-1-7,-1-3-24,-2-2-1,-3-2 18,-2-4-96,-3-3 37,-2-4-150,-2-2 135,-3-2-99,-3-3 135,-2 1-81,-1-3 77,-2 1 26,-1-2-74,-4 1 53,0-1-14,-2 1 22,-1 3 9,2 2 151,0 3-41,2 4 158,1 3-148,2 3-29,0 1-62,1 6 14,1 2 114,1 9-57,1 1 65,2 6-32,3 1-50,2 3 59,3 3-66,2 1-90,2 2 64,3 1-69,1 0 97,2 1-573,3-2 130,1-1-393,2-2-239,-1-4 276,0-2-233,-2-5 351,-2-3 229,-3-4-1,1-1 1</inkml:trace>
  <inkml:trace contextRef="#ctx1" brushRef="#br1">3888 757 10813,'8'-10'-1189,"-5"4"1241,0-2 130,1 1 216,-1-1-25,1 0 91,-1 0-121,1 0-228,-1 2-8,-1 0-32,0 0 47,0 2 22,-1 0 46,0 0-54,-1 1 86,1 0-17,-1 0 22,-1 0-25,0 1-143,-2 0-39,-2 1-14,-1 0 28,-3 1 32,-3 1 62,-1 1-79,-4 5 165,-3 1-44,0 4 38,-4 3-58,1 0 14,-2 3-24,3 1 23,0 1-87,3 1 38,2 2-35,3 0 53,2 1-134,4 0 99,4 1-89,2-2 130,4-1-127,3-3-46,6-1-14,5-4-105,6-3 102,5-3-52,3-3 54,4-1-401,1-3 129,2-2-344,0-2-187,-1-4 219,-2-2-238,-1-3 296,-4-2 138,0-2-11,-5 1 76,0-3-102,-4 1 176,-1-1 46,-3 1 144,-1-1 109,-1 0 0,-1-1 0</inkml:trace>
  <inkml:trace contextRef="#ctx1" brushRef="#br1">1788 61 8199,'-1'-17'1277,"0"10"-946,0 0-24,0 2-159,-1-1 0,1 1 124,-1 1-177,1 0 170,0 2-182,0 0 2,1 1 65,-1 0-54,-1 1-99,-1 0 51,-2 2-188,-1 1 97,-2 3 29,-1 2 55,-1 1-7,-1 2 42,-1 2-57,0 0 37,-1 4 77,1 0-47,-1 2 61,0 1-81,1 2 6,0 1-7,0 1 31,2 2 50,0-1-102,1 1 88,2-1-112,1 0-77,1-3 106,0-1-106,1-4 123,1-2 11,0-1-20,-1-3 9,2-1-118,-1-2-27,1-1-127,0-2 104,1 0-78,0-1 91,1-2-25,0 1-14,0-2 222,0 0-123,-1 0 122,1 1-15,-2-1-81,0 1 92,0 0-97,0 1 24,0-1-1,0 1 12,-1 0-31,1 0 9,0-1-2,0 0 16,1-1-60,0 1 45,0-1-67,0 0 57,0 0-5,0 0-109,1-1 10,-1 1-27,1 0 59,0 0 56,-1 0 12,1 0-25,0 0 25,0 0-22,0 0 26,0 0-11,0 0 0,0 0 36,0 0-21,0 0 39,0 0-35,0 1 11,0-1-18,0 0 77,0 1-55,0 0 60,0 0-63,0 1-7,0-1 15,0 1-14,0-1 5,0 1-4,0-2 5,0 2-1,0-2 33,0 2-25,0-2 27,0 1-32,-1-1 6,0 1-5,0-1 28,0 1 215,1-1-220,-1-2 203,2-1-279,1-5 69,1 2-59,1-3 41,1 2-46,0-1 19,0 1 24,0-1-31,1 1 34,0 0-26,1 0 17,-1 1-23,3 0 22,-1 0-11,2-1 8,0 1-4,3 0 95,0-1-62,2 0 65,2 1-81,1 0 110,2 0-74,0 2 81,3 1 14,1 0-88,0 2 104,3 0-112,0 2 64,1 1-37,2 3 36,1 2-38,1 2-96,0 3 76,1 2-74,-1 3 23,0 3 44,-2 4-51,0 5 70,-4 3-160,-2 4 114,-4 0-136,-3 2 78,-4 0 33,-4 1-41,-3 0 43,-2-1 172,-4 0-53,-3-5 150,-3 1-151,-6-5 242,-3-1-125,-4-2 231,-4-1-211,-4-1-46,-2-2-83,-5 0-9,-3-2 20,-4 0-30,-2-2 6,-3-1-107,-4-2 27,-1-2-55,-4-1 56,-1-2-61,-1-1 34,-1 0-66,2-1 52,0-1-118,1 0 2,2-1-100,3-2-334,3-1 137,3-2-223,4 0 211,4-3-6,4-1 58,4-3-59,5-1 88,3-3-26,4 0 55,4-1-138,4-1-112,4 1-27,4-1-105,3 2 340,5-1 51,6 0 203,3-2 0,3 0 1</inkml:trace>
  <inkml:trace contextRef="#ctx1" brushRef="#br1">2415 754 10813,'-20'5'-2449,"9"-4"2305,0-1 144,1 0 765,2 0-133,1-1 523,1-1-579,2 1-164,1-1-200,2 1 50,0-1-139,3 1-33,1-2 7,4 0 13,3-2 107,3 0-7,6-3-25,2 0-82,6-2-5,3 1-49,3-2 53,3 2-101,3 0-21,1 1-30,4 0 60,-1 0-168,1 1 86,-4 1-287,-1 1-113,-3 0 85,-4 1-108,-5 2 188,-5 0-278,-7 2 87,-4-1-217,-5 2 292,-4 0 134,-4 2 86,-4 2 0,-4 2 1</inkml:trace>
  <inkml:trace contextRef="#ctx1" brushRef="#br1">2494 157 9502,'-1'-15'-189,"1"9"1127,-1 1-276,1 1-318,-1 0-76,1 2-102,0-1-160,0 1 309,0 1-442,0 2 268,0 3-320,1 3 233,0 4 8,2 5 137,0 3-69,0 3 31,2 6-162,1 1 98,1 7 27,2 3 9,0 6 103,2 0-123,0 6-206,1-2 48,1 5-185,-1-2 219,0 2-109,-1-3 76,-1-3-52,-2-4-251,-1-5 137,-3-3-170,1-6 60,-3-4 59,-1-5-109,0-4 134,-1-4-269,0-4 205,0-3-260,0-3 284,0-4 14,-1-5 163,0-6-1,-1-4 1</inkml:trace>
  <inkml:trace contextRef="#ctx1" brushRef="#br1">4390 206 10813,'0'-14'-321,"0"10"490,0 0 48,0 3 52,0-1-5,-1 3 6,1 1-117,-2 5 72,0 4-58,0 4 79,1 4-52,1 2 21,-1 3-54,2 2 177,0 6 53,2 3-15,3 4-31,1 4-128,1-1 0,0 4 10,0-2-236,-1 1 41,0-1-224,-1-4 241,0 0-256,-1-4 193,0-3-185,0-6 135,0-4-65,-1-5 36,0-4-172,-1-4 305,-1-4-27,-1-2 64,0-6-101,0-2-186,-1-8 66,0 0-66,-1-5 163,1 1-49,-2 0 72,0-1 37,-1 0-22,1 1 76,-1 0-86,1 2 46,-1 0-63,1 2-6,-1-1 61,-1 2-58,1-1 54,-1 1-69,0 1 5,-2-1 10,1 1-1,0 0 33,-1-1 1,2 1-4,0-1 7,0 1 63,2-1-53,0 1 52,1-1-72,1-1 90,1 1-65,1 0 71,2 1 23,3-1 37,4 0 15,1 0-27,4 0 55,-1 0 29,4 0 35,0 1 86,2 0-201,2 2 81,0 1-90,1 1-191,0 3 62,0 0-157,-1 3 166,-1-1 26,-1 3 71,-2 0-2,-1 3-374,-4 1 81,-1 3-272,-3 0 185,-2-1 213,-4 2-31,-1 0 95,-1 1 226,-4 0-98,-2 0 272,-5 0-253,-3 0 125,-6 2-139,-3 0 146,-3 1-99,-3 0 7,-1 2-60,0-1 8,-2 1-21,4 0-20,0 1 2,4 0-29,2-1-26,5-1 13,3 0-21,4-1 38,3 1-37,6-1-4,4 0-15,8 0 10,6 0 25,10-1 10,6-1-50,7 0-146,5-2-5,5-1-77,3-3 105,0 1 47,1-3 18,-5 1 22,-3-1-497,-5-1-5,-3-1-367,-4 0 46,-4 0 222,-4 0-51,-5 0 255,-4-1-214,-3 1 191,-4-1-245,-3 1 268,-2 1-140,-2 1 204,-1 1 50,0 0 134,1 2 177,1 1 0,2 0 0</inkml:trace>
  <inkml:trace contextRef="#ctx1" brushRef="#br2">19 1782 9725,'0'14'-55,"0"-5"-27,0 0-4,1 2 25,1-1-112,0 2 51,0-1-203,2 1 115,0 1 0,1-1 0</inkml:trace>
  <inkml:trace contextRef="#ctx1" brushRef="#br2">21 1713 10813,'-9'-32'-13,"7"19"-255,1 2-294,0 4 326,1 2-24,0 3 206,1 1-61,1 2 0,3 2-13,2 4-21,2 1-18,4 3-18,0-1 0,2 1 0</inkml:trace>
  <inkml:trace contextRef="#ctx1" brushRef="#br2">696 1626 10813,'5'-4'-67,"-4"-1"25,-1 1 186,1 1 54,1 2 71,1 0 23,1 1-702,1 0 125,1 2-450,1 1 90,1 1 354,2 1-171,1 1 266,3-1 0,2 1 0</inkml:trace>
  <inkml:trace contextRef="#ctx1" brushRef="#br2">1196 1569 10813,'12'-1'-359,"-5"0"112,2 0-313,2 0 200,4 0-5,3 1-1,3 0 1</inkml:trace>
  <inkml:trace contextRef="#ctx1" brushRef="#br2">2008 1505 10813,'13'-6'68,"-6"4"-247,2 0 139,2 1-231,3 1-194,3 1 175,0 0-264,5 2 257,0 2 0,4 2 0</inkml:trace>
  <inkml:trace contextRef="#ctx1" brushRef="#br2">2629 1453 10813,'10'-1'-150,"-6"-1"295,0-1 146,0-1-21,1 1 21,2 1-482,-1 1 81,3 1-308,1 2-173,3 1 262,1 4-325,3 1 262,2 3 0,1 1 0</inkml:trace>
  <inkml:trace contextRef="#ctx1" brushRef="#br2">3255 1447 10813,'25'-4'-837,"-13"-1"678,0 0 29,1-2 122,1 1-1,0-1 305,0 2-96,1 0 172,2 1-195,-1 1-80,2 2-7,0 0 8,1 2-372,-1 1-89,4 3-361,0 1 0,2 3 0</inkml:trace>
  <inkml:trace contextRef="#ctx1" brushRef="#br2">4056 1357 10813,'18'-10'0,"-11"3"155,-1-1-41,0 1 111,0 0-85,0 3-418,0 0 67,1 2-268,0 1 187,3 3 167,1 2-166,2 3 36,3 2-187,1 1 0,3 2 1</inkml:trace>
  <inkml:trace contextRef="#ctx1" brushRef="#br2">4667 1305 10813,'25'-5'0,"-14"0"0,-1 0 0,0-2 0,-2 1-44,0 1 131,-1 0-8,-2 2-214,1 0 55,0 1-239,1 2 165,-1 0-231,3 0 95,0 2-188,2 1 192,3 2 80,2 0 0,2 1 1</inkml:trace>
  <inkml:trace contextRef="#ctx1" brushRef="#br2">5393 1249 10813,'38'0'127,"-19"-2"21,-1-1 154,1 0-255,-1 0 76,-1 1-224,-3 1 217,-1 1-690,-1 0 244,-1 1-517,0 2 347,1 2 122,0 0 0,1 1 1</inkml:trace>
  <inkml:trace contextRef="#ctx1" brushRef="#br2">6078 1215 10813,'11'1'-371,"-8"-1"-202,-1 0 174,-1 0-344,0 1 411,0-1 128,2 2 204,0 1 0,3 1 0</inkml:trace>
  <inkml:trace contextRef="#ctx1" brushRef="#br2">6475 1227 12076,'18'3'793,"-6"-2"-531,3-2-622,1 0 143,2-1-421,1-1 329,0-1-205,1 0 132,-2 0-243,1 2 220,-3 0 34,0 1-2,-2 0 0,-1 0 0</inkml:trace>
  <inkml:trace contextRef="#ctx1" brushRef="#br2">6386 1212 10813,'16'3'-118,"-12"-2"297,-1-1 90,-2 0 23,0 1-303,-1-1-263,1 2-320,-1 0-194,0 2-1,0 0 1</inkml:trace>
  <inkml:trace contextRef="#ctx1" brushRef="#br2">6802 1336 10813,'-12'4'-594,"8"-3"1090,-1-1-35,3 1 96,-1-1-250,1 0-774,1 0 242,2-1-327,1 0 453,3 0 27,0 0-183,1 0-72,2 0-290,-1-1-1,2-1 1</inkml:trace>
  <inkml:trace contextRef="#ctx1" brushRef="#br2">64 2621 10813,'-8'14'-539,"5"-5"129,-1 2 203,1 0 23,2 3-8,-1 0 56,2 2-177,0 0 225,0 0-167,0 1 156,1-1-1,1 1 1</inkml:trace>
  <inkml:trace contextRef="#ctx1" brushRef="#br2">22 2150 10813,'0'20'-2166,"0"-10"1934,0 2 89,1 0 62,2 1 81,2 1 0,2 1 0</inkml:trace>
  <inkml:trace contextRef="#ctx1" brushRef="#br2">43 2381 10813,'0'32'-1785,"0"-17"1592,0 1 11,0-1 94,0-1-111,0 1 177,0 0-104,1 1 117,2 0 0,0 1 0</inkml:trace>
  <inkml:trace contextRef="#ctx1" brushRef="#br3">761 2179 10093,'0'-8'355,"0"6"-355,0 0-60,1 1-115,0 0 27,0 0 69,0 0-9,0 0 68,0 0 11,-1-1 76,1 0 0,-1 0-86,0-1 274,-1 1-118,0-1 269,-2 1-204,-2-1-30,-1 1-69,-3 1-24,0 0-54,-1 0-45,-1 1 25,-1 0 11,-1 2-54,0 2 13,-1 2-146,1 3 148,0 1-21,-1 2 103,3 1-89,0 1-109,1 0-30,2 1-104,1 0 107,2 2 81,2-1 17,0-1 67,2 0 20,2-2-38,2-1 53,2-2-63,3 0 36,3-4-24,0 0 35,2-3-35,0-1 102,1-1 16,0-2 16,0-2 87,0-1-153,-1-3 76,-1-1-91,-2-2 82,-1 0 48,-2-1 2,-2 0 130,-1 0-182,-1 0 98,-2 0-133,1 0 23,-2 1 4,0 1 9,0 2 13,0 0-205,0 3 54,0 1-523,0 1 257,2 3-144,-1 2 195,2 3 116,1 3-53,1 2-96,1 3 9,0 0 24,1 2-10,2 0 135,0 1-45,1-1-33,0-1-28,1 0-38,1-1-1,1 1 1</inkml:trace>
  <inkml:trace contextRef="#ctx1" brushRef="#br3">995 2206 10555,'0'-11'860,"0"6"-598,1 1 0,1 0-400,1 1 92,0 0-281,3 0-25,0 0 159,3 1-125,0-1 165,2 0 31,0 1-15,1-2 60,2 1 113,0-1 125,1 1-24,0-1-49,1 1-100,-1-1-14,0 3 7,0-1 9,-1 2 157,-1-1 3,-1 3 151,-3 0-82,0 3-45,-3 2-49,-1 2-8,-2 2 23,-1 2-15,-4 1 21,-1 1-51,-6 0 2,-1 0-22,-5-1-14,-1 0-133,-1 0-40,-1-2 19,1 0 31,-1-2 132,3-1 4,0 0-3,1 0-802,2-2 299,1 0-678,0-1 505,1-1 0,0-1 0</inkml:trace>
  <inkml:trace contextRef="#ctx1" brushRef="#br3">992 1996 10813,'0'-14'-997,"0"9"1782,0 2-185,0 2-212,0 2-1,0 2-125,0 3 0,0 5-527,0 3 116,0 3-362,0 2 166,0 1 178,1-1-81,1 3 204,0-2 34,1 3 97,-1-2-142,0 2-135,0-1-89,-1 0-69,0-1 169,0 0 10,-1-2 112,1-2-53,-1-1 55,0-3-139,0-2 16,1-2-103,0-1 0,0-1 0</inkml:trace>
  <inkml:trace contextRef="#ctx1" brushRef="#br3">1439 2168 8880,'0'-12'2430,"0"6"-2121,-1 1-86,1 1-104,0-1-339,-1 1 206,0 0-229,0 1 196,-1 1 139,1 0 35,-1 1 57,-2 0 0,-1 0-470,-1 0 97,-1 0-318,0 1 184,-2 0 117,0 1-45,0 0 59,-1 2 142,1 2-35,-1 2 120,1 1 48,0 2-92,1 0 114,0 2-143,2 0 35,1 2-21,0 0 59,3 1-43,0-1 69,2-1-57,0-1 37,1-1 94,3-2-87,1-1 94,2-2-118,1-2 104,0-1 38,1-2 0,0 0 33,0-2-141,0-1 51,0-2-46,0-1 20,-1-1-11,-1-2 38,-1 2-33,0-1 16,-2 1-6,0-1-12,0 2-63,-2 0 46,1 2-68,-2 0 82,1 2-212,0 1 48,1 0-197,-1 0 110,2 1-21,-1 2 105,1 4-10,-1 1 96,2 2-52,0 2 37,1 1-95,0 1-326,1 0 6,2 2-191,0-3 255,1 1 126,1-1 68,2 0 0,1 0 1</inkml:trace>
  <inkml:trace contextRef="#ctx1" brushRef="#br3">1704 1914 10813,'-11'-17'493,"7"10"-103,1 2-24,1 1-311,0 2 81,-1 1-202,-1 2 105,-1 1-35,-1 5 104,-1 3 31,-1 4-230,0 3 56,0 0-237,1 3-18,1-2 151,1 3-152,1-2 242,0 0 22,2-2 0,1 0-40,1-3-169,2-1-30,2-2-66,2-2 120,3-2-230,3-1 196,2-3-231,1 0 233,3-2 19,1-2 119,2-1 0,1-4 0</inkml:trace>
  <inkml:trace contextRef="#ctx1" brushRef="#br3">1857 1967 10813,'-19'-23'245,"11"11"62,0 1 117,2 1-4,1 2-150,1 1 21,1 2-29,0 1-172,2 1 9,0 5-114,1 2-180,1 8 127,2 1-210,2 7 285,2 2-176,1 4 174,1-1-189,0 4-21,-1-2 60,0 1-94,-2-1 84,-1 1-11,-1 0 66,-2 0-44,-1 0-203,-1-2-121,-2 0-253,-3-2-1,-2-1 1</inkml:trace>
  <inkml:trace contextRef="#ctx1" brushRef="#br2">3423 2032 10813,'-10'-2'-1749,"4"0"1961,0 0 510,1-2-283,-1 1 103,3 0-245,-1 1 104,2 0-332,0 0 48,2 0-168,-1 0 221,1-1 3,1 1 119,2-1-30,0-1 0,3 1-271,0-1 78,3 0-257,-1 0 16,1 0 41,0 0-101,2 0 119,-1 1 12,1 0 68,0 0 34,1 2-38,1 0 74,0 1-64,0 0 85,1 1-4,-1 1 3,1 3-6,-3 2-117,0 4-7,-2 1-24,-2 3 39,-2 2 51,-3 2 22,-1 0-38,-3 3 36,-3-1-55,-3 1 40,-2-1-45,-4 0 54,-1-2-15,-2 0 13,-1-3-10,0-1 2,-1-1-1,1-4 1,0-1 104,1-4 34,1-1 11,2-2-23,1-1-87,2-1-10,1-1 21,3-2-14,1-2-118,4-2-47,0-2-3,3 1-39,2-1 163,4 0-49,3 1 39,2 1 12,2-1-51,1 3 36,1 1 109,1 1 48,0 2 138,2 0-129,-2 1-10,3 2-117,-3 0 38,1 3-27,-1 1-209,0 2 29,-3 1-198,1 0-183,-2-1 107,0 1-156,-2-1 145,-1-1 107,-1-1-49,-1 0 24,1 0 0,-1-1 0</inkml:trace>
  <inkml:trace contextRef="#ctx1" brushRef="#br2">3971 2023 8562,'4'0'-322,"-3"0"322,-1-1 270,0-2-53,0 0 240,0 0-236,0-1-35,0 1-117,0-1-6,0 0-1,-2 1 399,1-1-66,-1 0 280,0 0-195,0 1-145,-1 0-44,0 0-23,0 0-175,-2 1-7,-1 1-33,-1 0-191,0 1 186,-4 0-212,1 2 226,-2 1-47,0 3 149,-1 1-129,1 2 80,-1 1-264,2-1 111,1 1-226,1 0 208,2 0-34,2 1 128,1-2-33,2 1 105,1-1-78,1 0 80,2 0-82,2-1-1,2-1 17,3 0-7,2 0 120,2 0-87,0 0 99,2 0-116,1 1-71,-1 1-31,2 0-6,-1 0-192,0 1 118,-1 2-192,-1 0 184,-1 1-107,-3-1 39,-1 0 4,-3 1 94,-2-1 158,-2-1-27,-1-1-21,-2 0-125,0-2 24,-3 0-48,-1-4 45,-2 0 330,0-2-51,-1 0 267,0-3-20,0-1-122,2-4 105,0-4-123,1-3-193,1-4-53,2-2-51,1-1-247,0-2 167,2 0-238,0-1 209,3 2 41,1 1 36,1 2 56,1 2-158,0 3-26,1 1-6,-2 2-10,1 2-32,-2 1 119,0 1-130,-1 1 150,-1 1-249,0 1 71,-1-1-215,1 2-123,-2-2 221,1 1-165,0-2 289,1 0 0,2-2 1</inkml:trace>
  <inkml:trace contextRef="#ctx1" brushRef="#br2">78 3108 10813,'-1'24'-1939,"-1"-11"1662,1 2 107,0 0 33,0 2 107,1 1 7,0 1 0,0 2 0</inkml:trace>
  <inkml:trace contextRef="#ctx1" brushRef="#br2">86 3452 10813,'-7'33'-490,"3"-15"122,0 0-305,2-1 231,1 1 242,0-1-11,2 1 132,-1 0-1,1 2 1</inkml:trace>
  <inkml:trace contextRef="#ctx1" brushRef="#br3">865 3233 10813,'0'14'-2283,"0"-7"2101,0 1 38,0-1 144,0-1 0,0 0 0,1-1 0,0 1-2,1-1 0,3 0-1,0-1 0,2 2 0</inkml:trace>
  <inkml:trace contextRef="#ctx1" brushRef="#br3">884 3229 8204,'3'5'383,"-1"-3"-323,-3-1 98,1-1-120,-3 0-17,2 0 29,-1 1-86,0-1 67,1 1 77,0 0 187,0-1 23,1 0-23,-1-2-164,1-2-51,0 1 37,-1-2-13,0 1 24,-1-1-8,-1 1-151,-1-1 118,-2 2-119,-1 0-6,-3 2-32,-1 1-6,-1 0 9,-2 2 11,-2 1-58,1 4 6,-3 2-6,1 3 128,0 1-62,0 1 45,1 1-48,0 0 39,1 1-26,2 0 10,1 0 43,3-2-30,1 1 44,3-1-14,2-2-21,1 0 25,2-3-18,2-2-10,2 0 27,3-4-19,5 0 20,2-2 10,3-2-14,-1-2 14,2-3 48,-3-2-56,2-2 60,-3 0-74,-1-1 112,-1 0 28,-3 1 17,-1 0 86,-2 1-169,-1 1 84,-2 2-89,-2 0-114,0 3-124,-1 0 57,0 5-69,0 1 208,1 6-46,1 0 35,1 2-268,1 1 79,1 0-248,2 2 46,2-1 27,0 2 30,1-1 89,1 0 64,1-1 0,2 1 0</inkml:trace>
  <inkml:trace contextRef="#ctx1" brushRef="#br3">981 3143 10374,'0'-8'-272,"0"6"275,0 4-142,0 2 131,0 6-49,0 1 60,0 4 0,0 3-1,0-2 1,0 4-102,0-2 71,0 3-78,1-2 13,0 1 56,1-1-62,1 0 58,1-2-26,-1 1 11,0-2-18,0 0 32,0-2-147,-1-3 101,0-1-106,0-2 145,0-2-10,-1-3 3,0 0-12,0-2 12,0-1-5,0-2 0,1-2 142,-1-3 20,-1-2 22,0-3-37,0 0-135,0-2 19,0 2-19,0-2 48,-1 2 438,-1 0-48,0 2 281,0 1-312,0 2-140,1 0-75,0 1-19,1 1-166,0 0 25,1 1-149,1 1 61,3 0 88,2 0 4,2 1 55,1-1-123,2 2 48,2-1-108,0 2 135,2-1-46,1 1 45,0-1-45,1 3 68,-1 0-38,2 2 39,-3 3-28,0 2 101,-2 1-64,-1 1 71,-3 1-85,-1 0-7,-2 1 12,-2 0-11,-3 0 150,0-1 34,-4 0 27,-1-1-42,-5-1-69,-4-1-44,-2-2 56,-5 0-263,2-1 66,-2-1-199,2-2 204,-1 0-539,2-1 338,1-1-464,-1-3 378,1-1 0,-1-3 0</inkml:trace>
  <inkml:trace contextRef="#ctx1" brushRef="#br3">1481 3296 10813,'0'-13'-705,"0"8"575,0 0 174,0 0-83,0 1 70,0 0-5,0 0-94,0 1 74,0-1-29,0 1 23,0-1 37,-1 0 44,0 1-49,-1-1 56,-1 0-9,0 1 1,-1 1-52,1 1-85,-1 0-84,-1 0 45,0 1-1,-1 1 4,-1 1 69,-1 2-78,1 1 65,-1 2 37,1 0-45,-1 1 46,0 1-9,0 0 3,1 1-11,0 0-5,1 1 49,1-2-36,1 2 45,1-2-34,1 1-9,1-3 18,1 2-16,2-3 17,1 1-13,2-2 14,2-1 65,0 0-52,2-2 56,0-2-74,0 1 77,-1-1 27,1-1 0,-2-1-6,0-2 43,-1 0-76,-1-2 88,0 0-96,-1-1-15,-1 0 38,-2 0-30,1 0-9,-1 1 5,-1 0-2,0 1-92,0 1-16,0 2-23,0-1-138,0 2 125,1 1-151,0-1 120,0 2-67,1 0 116,1 1-48,0 2-37,1 1-11,0 2-33,1 1 38,-1 0-35,1 2 93,0 0-118,0 0 128,1 0-13,0 0 25,0 0 9,1-1-1,0 0 1</inkml:trace>
  <inkml:trace contextRef="#ctx1" brushRef="#br3">1683 3100 10813,'-10'-7'234,"6"4"-313,1 1 44,0-1-303,1 2 266,-1 0-183,0 1 176,-1 0-190,0 2 85,-1 1 88,1 1 13,-2 2 88,1 1-1,-1 1 1,0 0 0,1 2 0,-2 1 16,2 1-47,-1 1 29,1 2 41,1 1 56,0 0 0,1 1 11,2-1-75,0 0 3,1-1 25,1-2-19,2-1 8,2-3-1,3-1-18,1-2 73,3-2-46,0-1 49,3-2-62,1 0-21,0-2 9,2-1-12,0-4 41,0-2-17,0-2 18,-1-2-14,0-1-6,-2-3 25,-2 1-13,-2-3 35,-3 2 101,-2-3-81,-3 1 77,-1-2-64,-2 1-34,-2-1 52,-2 2-58,-4-1-78,-2 3 51,-3-1-50,-1 4 83,-1 1 5,0 4-2,0 3 1,0 1-467,0 3 85,2 1-302,-1 2-9,2 2 211,1 3-150,2 2 166,1 2 87,3 2 11,0 1 42,3 1 0,-1 1 0</inkml:trace>
  <inkml:trace contextRef="#ctx1" brushRef="#br2">67 4229 10813,'-1'24'-368,"-1"-13"117,-1 1 227,1 0-197,0 0 75,1-1-226,0 1 289,1-1-110,0 1 112,0-1-28,1 0-143,1-1 192,1 0-142,1-1 115,2-1 0,0 1 1</inkml:trace>
  <inkml:trace contextRef="#ctx1" brushRef="#br3">849 4079 10813,'0'-11'-925,"0"6"1006,0 0 98,0 0-155,0 0 21,0 0-126,0 1 9,0 0 2,0 0 45,0 1 37,1 0 3,-1 0-14,0-1-21,0 1 20,0-1-60,0 1 91,-1-1-106,-2 1 39,1 0 57,-3 0-77,1 0 82,-2 0 1,0-1-1,0 0-1,-1 0-11,0 1-4,-1-1 3,0 1 4,-1 0-32,-1 1 25,0 1-27,0 0-20,0 1 38,0 2-39,1 2 48,0 3-64,0 2 44,1 2-50,0 2 62,1 0-8,1 1-5,1 0 1,0 1-23,2 0 15,0-1-11,2-1 4,0-1 17,1-3-12,1 0 12,0-2-9,2-1 96,1-1-70,2-2 77,1-1 2,0-1 29,1-1 8,-1-2-24,1 0 13,-1-3-64,1-1 74,-2-2-79,1-1-6,-1-1 21,0 0-5,-2-1 35,0 2-24,-1 0 22,-1 2-28,0 0-62,-1 2 50,0 1-62,1 2-51,-1 0-50,1 1 1,-1 1 9,1 0 26,0 1 53,0 2-66,1 3-18,1 3-21,-1 1-21,1 2 27,0 0 70,0 2 17,1 0-51,0 0-35,1 0-100,1 0-67,-1-1 52,2 0-114,-1 0 257,0-2-85,1 1 181,1-1 0,0 0 0</inkml:trace>
  <inkml:trace contextRef="#ctx1" brushRef="#br3">985 3869 8877,'-9'-4'1773,"6"2"-1408,1 1 126,1 0-620,0 1 190,0-1-431,0 1 213,0 1-4,0 1 52,0 1-77,0 2 14,1 1 120,-1 1-29,1 0 142,0 1 50,0 2-74,0 2 48,1 1-89,0 1 23,0 3 1,2 0 1,1 2-10,0 0 9,1 1 9,0 1 4,1 0-137,-1-1-51,0-1-8,0-1-200,-1-2 184,1 0-207,0-4 177,-1 0-94,1-4 180,-1-1-80,0-3 132,1 1-1,0-2 1</inkml:trace>
  <inkml:trace contextRef="#ctx1" brushRef="#br3">1061 4037 10813,'-7'8'-60,"2"-6"52,0-1 11,1-1 7,1 0 55,1 0-236,0 0-179,0 0 16,3 0-88,1 0 337,3 0 100,1 0-26,1-1-51,-1 1 122,2-3-122,0 0 103,1-1 41,0 0 14,2 0 22,1-1-7,1 2-28,0-1 48,2 1-10,-1 1 12,1 1-36,-1 1-14,0 0 25,1 1-29,-3 1-15,0 3 33,-2 2-16,-1 2-140,-3 2 90,-2 1-122,-2 1 224,-2 0-60,-2 1 72,-4 0-97,-3-1 117,-4 0-87,-2-2 86,-2 0-99,-1-2-95,-2 0 76,2-1-75,-1-2-218,2-1 69,1-2-203,0 0 171,2-1-147,0-1 40,2 0-198,1-3 92,0-1 0,0-2 0</inkml:trace>
  <inkml:trace contextRef="#ctx1" brushRef="#br3">1414 3975 10458,'0'-9'-146,"0"4"265,0 1-107,0 0 51,-1-1-195,1 0 23,0 1-15,0-1 77,-1 1 24,1-1 136,-1 0-11,-1 0 0,-1 0 0,0-1-100,-1 2-30,-1 0-66,0 2 45,-2 0 18,0 1 58,-2 0-39,0 1-53,-2 2 50,1 2-49,-1 1 44,0 3 30,1 2-31,0 1 39,0 0-1,2 2-1,1-1-13,2 1 9,1-2-75,2-1 55,1-1-59,1-1 172,0-2-84,1-1 87,2-1-104,3-2 142,2-1 41,1-1 6,2-1 11,0-2-158,1-2 48,-1-1-40,-1-2-53,0 0 39,-1-1-38,-1 1 62,-1-1-23,-2 1 16,0 2-21,-2 0 22,-1 2 1,0 1-60,0 2 33,-2 2-54,1 1 52,-1 5-9,0 2 12,0 2-148,0 3 106,0 1-113,0 2 138,1 0-207,0 2 36,1-1-182,1 1 173,0-2 36,0 2 53,0-3 31,1 1-436,-1-2 110,0-2-185,1-2 233,0-1 179,0-3 0,1 1 0</inkml:trace>
  <inkml:trace contextRef="#ctx1" brushRef="#br3">1607 4025 10813,'2'6'-2273,"-1"-4"2281,0-1 8,0-1 324,0 0-118,0 0-30,0-1-51,1 0-85,0-2 39,0 0-30,1-1 44,-1 1 0,1-1-6,-1 1-8,0 0 7,-1 1 93,1 0 11,-1-1 276,-1 2-306,-1 0 185,0 3-322,-4 0 65,-1 5 27,-1 1-22,0 3 29,-1 0-72,1 3 41,0-1-41,1 1 65,2-1-30,0 0 18,3 0-72,0-3-138,3 1 5,1-1-122,5-3 159,3 0-318,5-3 146,2-1-221,3-1-326,2-1 218,2-2-205,0-2 320,3-4 232,0-2 0,1-3 1</inkml:trace>
  <inkml:trace contextRef="#ctx1" brushRef="#br2">89 3789 10813,'-8'21'0,"3"-10"-320,0 0 77,1 0-203,2 1 2,0 0 131,2 2-138,1 0 245,1 0 48,3 2 144,1 0 0,2 1 1</inkml:trace>
  <inkml:trace contextRef="#ctx1" brushRef="#br2">3493 4592 10813,'11'-1'-1050,"-7"0"809,0-2 149,0 2 47,0-2 56,0 2 0,1-1 0,2 0 0,1 2-30,2 0-113,2 1-58,2 2 13,3 1-58,0 1 91,2 0-7,1 0 15,1-2 106,2 0 6,1-1 24,2 0 0,0-2 0,2 1 0</inkml:trace>
  <inkml:trace contextRef="#ctx1" brushRef="#br2">3929 4596 10813,'29'-4'-1796,"-17"2"1635,-2-2 110,-1 0 267,-2 1-113,0-1 26,-2 1-24,1-1 28,-1 1-165,0 0 93,0 1-101,0 1 127,-1 0 0,2 1-1,0 0 11,0 0-8,1 0-209,2 0 37,0 1-204,3 2 18,1-1 41,1 2-17,1 1 86,1-1 44,1 1 0,2 0 1</inkml:trace>
  <inkml:trace contextRef="#ctx1" brushRef="#br2">5224 4499 10813,'10'-2'-2082,"-4"1"1960,0-1 122,1 2-47,1-1-11,3-1-46,1-2-1,2-1 1</inkml:trace>
  <inkml:trace contextRef="#ctx1" brushRef="#br2">4522 4556 10813,'9'-9'-197,"-3"4"84,1 1-163,1 1-72,2 1 94,0 1-158,3 0 149,2 2 10,2-1 0,2 0 0</inkml:trace>
  <inkml:trace contextRef="#ctx1" brushRef="#br2">5781 4434 10813,'15'3'-292,"-7"-3"-72,0-1-291,1 0-1,2-1 1</inkml:trace>
  <inkml:trace contextRef="#ctx1" brushRef="#br2">6102 4399 10813,'-15'8'-197,"9"-5"33,0-2-35,0 0 72,2 1-139,0 0 240,1 0-158,0 1 159,2 0-164,0 0-55,1 1 65,1 1-84,0-1 101,4 0 30,3 1-1,2 0 1</inkml:trace>
  <inkml:trace contextRef="#ctx1" brushRef="#br2">6657 4342 10768,'-11'-6'736,"7"5"-769,2 0-501,1 2 144,1 0-353,1 2 324,2 0 162,2 0 9,2-1 18,2 0 0,1 0 1</inkml:trace>
  <inkml:trace contextRef="#ctx1" brushRef="#br2">6335 4381 10813,'3'7'-351,"-1"-4"115,1-1 159,-1 0 160,2 0 20,0 0 100,1-1 125,0 1-81,1-1 89,1 1-192,-1-1 45,1 1-23,-1-1 42,0 0-371,-1-1 61,-1 1-254,-1 0 194,-1-1-338,0 1 120,-1 1-314,0-1 252,-1-2 53,-1-2 0,-1-1 1</inkml:trace>
  <inkml:trace contextRef="#ctx1" brushRef="#br2">7151 4237 8871,'-8'0'1023,"4"0"-444,2 0-205,-1 0-24,0 0-87,1 0 97,-1 0-74,1 0 75,-1 0-99,0 2-127,0 1 95,1 1-66,-1 2-217,1 1 94,0 1-238,1 0 171,0 1-744,1-2 250,0 0-707,0-2 455,1 1 0,-1-1 1</inkml:trace>
  <inkml:trace contextRef="#ctx1" brushRef="#br2">6929 4349 10813,'5'2'683,"-2"-1"-392,1 2-29,0 0-577,3 0-376,-1 0-290,2 0 119,0-1 411,2-2 265,1 1 0,1-1 0</inkml:trace>
  <inkml:trace contextRef="#ctx1" brushRef="#br2">43 4563 10813,'-14'43'-6,"8"-23"-23,-1-1-190,1-2 51,2 0-149,1-1-67,1-2 82,2-2-90,1-2 143,4-1 64,5-2-1,1 0 1</inkml:trace>
  <inkml:trace contextRef="#ctx1" brushRef="#br3">990 4911 10813,'0'18'-167,"-1"-13"175,1-1 80,0 0 58,-1 1-33,1 2 96,0 1-116,-1 2-24,1 2 18,0 2-144,0 4 135,0-1 19,1 4 77,2-1 19,0 1-320,1 0-248,0 0-151,0-3-23,0 2-52,0-3 204,0 0-101,-1-3 211,1-2 156,-1-1 0,1-2 0</inkml:trace>
  <inkml:trace contextRef="#ctx1" brushRef="#br3">1029 5122 10813,'-5'-8'41,"3"6"228,1-2 23,-1 2-180,1 0 36,0 0-131,0 0-386,0 2 136,1-2-369,1 2 340,0-1 13,4 0 183,0 0-109,1 0 162,2 0-169,0-1 136,0 1 1,1-1 96,1 0-17,-1 2 136,1-2-39,-1 2 17,-1 0-3,0 0-74,0 1 56,-1 1 5,-2 2 65,0 0-38,-2 2-14,-1 1-9,-2 1-56,-1-1 15,-1 1 1,-4-1 98,-2 1-55,-1-2 51,-1 0-54,-1 0-269,1 0 56,1-1-217,0 0 224,1 0-365,1-1 21,-1 2-390,1-2 0,-2 2 0</inkml:trace>
  <inkml:trace contextRef="#ctx1" brushRef="#br3">782 5237 9504,'0'-11'-1309,"0"6"1821,0-1-59,0 0 337,0-1-220,0 2-451,0 0 12,0 2-299,1-1 198,0 1 13,0 1 103,0-1-14,1 0-212,-1 0 42,0 0-178,0 1 51,0-1 20,-1 0-39,0 0 79,-2 0 34,0 0 46,-2 1 23,-2 0-17,-1 1 58,-1 1-37,-1 0 40,0 1-61,-2 2 14,0 2-8,0 3 16,0 1 7,2 3-4,-1 0 7,1 1-5,1 0-48,2 1 30,0-2-41,2 0 51,1-2-6,1-1 5,2-1-9,-1-2 61,2 0-46,1-2 47,3-1 31,2-1 23,2-2 10,1-1-23,1 0-66,0-4-9,1-1 27,-1-2 65,-1 0 53,-2 0 74,-1-1-56,-1 0 101,-1 0-149,-2 0 78,-1 2-92,0 0-33,-1 2 33,-1 2-25,1 0-246,-1 1-19,0 1-65,1 1 110,0 1 167,1 2 21,2 2-257,-1 2 62,1 1-204,0 2-199,1-1 81,-1 1-161,1-1 243,0 0 126,1-1 68,1 0 0,2 0 0</inkml:trace>
  <inkml:trace contextRef="#ctx1" brushRef="#br2">471 4637 10813,'0'-16'-762,"0"11"644,1 3-94,0 0 62,2 2-138,2 1-1,2 0 106,2 1-71,2 3 132,3 1 0,1 1 0</inkml:trace>
  <inkml:trace contextRef="#ctx1" brushRef="#br2">818 4626 10813,'23'-1'-2233,"-11"-2"2102,0-1 131,1 0-29,1-1-7,0 0-28,1-1-1,2 0 1</inkml:trace>
  <inkml:trace contextRef="#ctx1" brushRef="#br2">1190 4642 10813,'19'-1'-1026,"-11"0"833,1-2 213,0 0 43,0 1-168,2 0-98,1 2-128,2-1-2,1 1 162,2-1-1,1-1 1</inkml:trace>
  <inkml:trace contextRef="#ctx1" brushRef="#br3">1396 4892 10813,'7'-3'-256,"-5"-1"495,-1 0-28,-1-2-103,1 0 32,-1 0-68,0 0 57,0 1-187,0 0-68,0 2 44,0 0-140,0 1 219,0-1 42,-1 3 100,-2-1 11,-2 1-16,-1-1-393,-2 1 78,-2 0-292,-1 1 160,-1 0 178,1 1-40,0 1 150,1 3 7,-1 0-4,2 2 24,0 0 57,1 1-71,2-1 82,0 0-79,2 0-10,1 0 37,2 0-27,1-2 38,-1 0 72,3-1 45,0-2-9,3-1 36,2 0-137,2-2 50,1 0-57,0-2 82,1-1-52,1-2 66,-1-1-39,-1-2-13,0 2 14,-1-1-18,-1 2-1,-3-1 15,0 2-9,-2 0 12,0 1 127,-2 1-209,0 1 105,-1 3-169,0 2 11,-1 5 106,-2 3-43,1 3 43,-1 3-34,2 0 20,-1 3-62,1 0-39,-1 0-20,1 2 1,0-1-59,0 0-141,0-1-34,0-1-130,1-3 20,0-2 70,0-2-74,0-3 203,0-2-27,0-3 96,0-1-42,0-2-1,1 0 1</inkml:trace>
  <inkml:trace contextRef="#ctx1" brushRef="#br3">1527 4855 9723,'4'1'485,"-3"-3"-101,-1-1 5,0 0-120,0 1 23,0 0-225,0 0 54,-1 2-281,0 1 154,-3 1-92,1 3 159,-3 3-140,1 1 52,-2 1-24,2 1-107,0 2 94,1-1-52,1 1 46,0 0 73,3-2 38,-1 0-65,1-2 49,1-1-119,1-1 11,3-1-16,2-3-383,2 0 149,2-2-244,0-1 206,2-3 112,2-2 0,1-3 0</inkml:trace>
  <inkml:trace contextRef="#ctx1" brushRef="#br2">1519 4638 10813,'15'4'-2023,"-8"-3"1953,-3-1 210,1 1-37,0-1-123,0 1-28,0-1-24,0 0 29,3 0 85,0 0-89,2 0-29,2 0-93,3 1-1,1 1 1</inkml:trace>
  <inkml:trace contextRef="#ctx1" brushRef="#br3">1676 4796 10813,'-4'-17'757,"2"12"-217,2 1-129,0 2-29,0 0-215,0 5 103,0 2-228,1 7-154,-1 2 80,0 6-168,1 0 283,-1 2 14,0 2 146,0 2-23,0 0-388,0 1-410,0 1-206,-1-1-78,0 1 335,-1-2 179,-2 0-39,-2 0-18,-1-2-72,-2-2 0,-1 0 0</inkml:trace>
  <inkml:trace contextRef="#ctx1" brushRef="#br2">1892 4620 10813,'4'7'-2238,"-2"-3"2070,1-2 54,0 0 124,2-1 87,1-1-58,0 1 70,2-1-55,1-1-16,1 1 20,2-2-24,0 0 0,3 1 0,0-1 3,2 0-2,0 2-94,2-1-6,-2 1-91,3 1 22,-1-1 0,1 1 1</inkml:trace>
  <inkml:trace contextRef="#ctx1" brushRef="#br2">2308 4653 10813,'10'0'-19,"-6"-2"-3,-2-2 115,0 1-181,1-2 165,-2 2-194,1 0 191,-1 0 27,1 2 108,2 0 22,1 1-539,3 0-201,3 2-191,2 1 7,3 2 376,1 1 0,1 1 0</inkml:trace>
  <inkml:trace contextRef="#ctx1" brushRef="#br2">56 4742 10813,'0'-7'-2016,"0"5"2062,2 1-83,0 1-2,4 0 1,2 0-1,3 0-3,1 0-27,1 0-10,1 0-24,1 1 0,0 1 0</inkml:trace>
  <inkml:trace contextRef="#ctx1" brushRef="#br2">3501 5163 10813,'1'8'-825,"-1"-6"820,1-1 56,1-2 26,0 0-89,0-3 46,1 0-178,1-3 18,1 0 109,0-2-38,0 0 141,-2-2 8,1 0-6,-2 0 7,0-2-9,0 0-81,-1-1 28,-1 1-41,0 1-29,0 0 80,0 2-70,0 1 74,0 1-97,0 2 76,0 2-74,-1 0 94,1 2-297,-1 1 208,0 1-247,0 1 295,0 0-65,1 4 40,-1 2-51,1 1 38,0 2 41,-1 0-27,1 1 37,0 0-49,1 1 91,0-1-65,1 0 79,1-1-94,0-1 30,2-2-19,-2-1 74,2-1 109,-1-2 11,0-1 96,1-1-139,0-1-56,-1-2-35,2-1-29,-2-3-1,1-3 26,0-2-22,0-3 32,0-2-47,-2-2 36,0-1-50,0 0 57,-1-1-117,1 3 79,-1-2-97,1 4-24,0-1-46,-2 4 1,2 1 15,-1 3-69,1 1 23,-1 2-190,1 1 199,-1 2-29,2 1 82,-1 0-43,1 1-27,0-1 0,1 0 0</inkml:trace>
  <inkml:trace contextRef="#ctx1" brushRef="#br2">2847 5220 9765,'-3'-4'337,"2"1"-258,0 1 55,-1 0-75,1-1 4,0 0-7,0-1 3,0 0-114,0-1 87,0 1-70,0-1 107,0-1-66,1 0 45,-1 0-62,0 0-45,0-2 75,1 1-99,-1-1 114,0 1-85,0-1 60,0 1-58,1 1 35,-1 1 16,1 1-23,0 1 20,0 1-272,0 0 190,0 3-152,0 0 221,0 4 36,0 1-20,1 1-27,0 0 29,1 0-29,-1 1 2,1-1 4,-1 0-3,2 0 33,-2-1-23,2 0 29,-2-1-28,1-2 15,-1 1-13,0-2 9,-1 1-14,1-2-20,-1 1 302,1-2-213,-2 1 247,0 0-223,0 0-24,-1-1 31,1 0 19,0 0-48,0 0 2,0 0-25,0-1-32,0 0 14,1-3 22,0 0-27,0-2 20,0-1 91,0-2-71,0-1 75,0-1-87,0 0-25,0-1 18,0-1-20,1 0-43,1 0 57,0-1-57,2 0 73,0 0-1,2 0-1,-1 1 4,2 0-85,0 0-25,1 2-4,1 0 0,0 1-14,0 1-44,1 2 6,-2 1 0,0 1-63,-1 2 17,1 1-141,-2 0-22,0 2 47,-1-1-87,1 1 164,-2 0 36,0 1 101,1 0 23,0 0-1,1 2 1</inkml:trace>
  <inkml:trace contextRef="#ctx1" brushRef="#br2">3200 4917 9518,'0'5'-177,"-1"-3"478,0 0-221,-1-1-34,1 2-9,0 0-135,-1 2 80,1 1-42,0 1 32,0 2-29,1 1 110,-1 2-123,1 1 146,-1 0-136,0 1 89,0 0-98,1 2 21,0-2-29,0 1-21,0-1 27,0-1-40,0 0-18,0-1-30,1-1-12,0-2 85,0 0-35,0-1 0,1 0 1</inkml:trace>
  <inkml:trace contextRef="#ctx1" brushRef="#br2">3709 5142 10813,'5'-7'-489,"-4"3"451,0-2 120,1 0 20,0-1 97,-1 0-15,2-1 14,-1 0-19,0-1-166,0 0 34,0 0-131,-1-1-89,0 0 77,-1 1-141,0 0 153,0 1-35,0 1 15,0 1 46,0 2-39,0 1-205,0 2 193,0 1-233,0 2 313,0 3-24,0 1 14,1 2-12,-1 2 9,1-1-8,1 1 84,0 0-63,2 0 66,0-1-66,1 0-1,1-2 31,-1 1-23,1-3 122,0-1-94,1-1 82,-1-2-100,2 0 282,-2-1-60,1-1 204,-1-1-146,0-2-81,0-3-48,-1-1 6,0-2-206,-1 0 164,0-2-164,-2 0 23,0-1-50,0-1-21,-1 1 38,-1 0-119,0 0 57,0 3-245,0 0 233,0 1-272,0 2 190,1 1-145,-1 1 146,3 0 95,0 0-1,3-1 1</inkml:trace>
  <inkml:trace contextRef="#ctx1" brushRef="#br2">3357 5041 10813,'0'-11'-1593,"0"7"1720,0 1 149,0 1 182,0 1-443,0 1 194,-1 2-356,-2 1 50,1 3 3,-1 2 59,0 2 24,1 2 96,0 0-4,1 0 1,-1 0-70,1 0-93,1-1-102,0-2 52,0 0-26,2-2 161,1-2-39,2-1 40,0-2 89,1-1-65,1-3 69,0-1-92,1-4 57,0-2-37,0-4 49,-1 0-87,1-3 31,-2 1-29,0-2 39,-2 1-103,-1 0-20,-1 1-9,-1 1 20,0 1-39,-1 3-46,1 1-4,-1 3 3,0 1 140,0 3-89,0 0-3,1 2-71,0 0 0,2 0 0</inkml:trace>
  <inkml:trace contextRef="#ctx1" brushRef="#br2">3165 5088 10813,'-10'0'-729,"7"0"862,3-1 66,0 0-185,1-3 49,1 0-178,3 0 173,2-2-176,2 0 116,2 0-162,0-1 170,2 0 12,0-1 88,2 0-11,0-1-296,0 0-74,1-1-295,-1 0 0,0-2 0</inkml:trace>
  <inkml:trace contextRef="#ctx1" brushRef="#br2">3016 5108 8874,'-9'0'-108,"5"0"295,1 0-66,1 0-31,-1 0 28,1 0-93,0 0 54,1 0-16,-1 0 18,3 0 25,0 0-76,4 0-49,-2 0 25,3-1-37,-1-1 28,0 0 27,0-1-31,-2-1 34,1 1-41,-1 0 28,0 0-30,-1 0 39,-1-1-8,0 1 6,-1 0-14,1 0-17,-1 0 9,0 0-10,-1 0 20,1 1-18,-2 0 13,0 0-14,0 1 18,-1 0 1,1 0-2,-1 1 2,0 0-28,0 1 18,-1 2-23,2 1-1,-2 1 14,2 1-16,-1 2 23,2 0-47,-1 1 34,2-1-38,-1 0 46,1 0 1,1 0-4,-1 0 3,2-2-141,2 0 99,1-1-114,1-1 136,0-1-145,2 0-25,0-2-6,0 0 34,2-1 134,1-1 0,0-1 0</inkml:trace>
  <inkml:trace contextRef="#ctx1" brushRef="#br2">3736 5099 10813,'1'-5'-793,"0"2"652,0 1-57,0 0 200,-1 0-188,2 1 145,-1 0-195,0 1 188,1 0 16,-1 0 91,0 0-145,1 0-36,0 0-145,-1 1 0,1 0 1</inkml:trace>
  <inkml:trace contextRef="#ctx1" brushRef="#br2">3018 5250 8191</inkml:trace>
  <inkml:trace contextRef="#ctx1" brushRef="#br2">4100 4999 10463,'18'-4'-373,"-7"2"159,-1 0 193,2 0-209,-1 1 38,2-2-222,-1-1 0,1-1 0</inkml:trace>
  <inkml:trace contextRef="#ctx1" brushRef="#br2">4107 4872 10813,'4'0'-36,"-3"2"325,-1 0-176,1 4-196,0 2-11,1 2 38,-1 3-93,1 1 179,0 1-220,0 1 134,-1-1-217,1 2 221,0-2-14,1 1 140,-1-1-158,0-1-303,0 0 83,0-2-234,0 0 285,0-1-1,0 1 1</inkml:trace>
  <inkml:trace contextRef="#ctx1" brushRef="#br2">4263 4921 10056,'-5'12'35,"3"-3"-178,1 1 9,0 1 112,1 2-41,0 0 142,0 0 8,0-1-6,0-1 7,1 0-9,1-3-210,0-1 22,2-2-218,0-2 334,0-1 34,0-2 134,0 0-35,1-2 15,-1-4-89,-1 0 105,0-4-112,0-1-13,-1-2 27,-1 0-15,-1 0-78,1 0 61,-2 1-53,0 0 83,-2 3-281,0 0 52,-2 3-196,1 1-134,-1 2 254,2 1-218,-1 1 265,1-1 0,-2 0 1</inkml:trace>
  <inkml:trace contextRef="#ctx1" brushRef="#br2">4463 5203 10395,'0'-9'1084,"0"4"-792,0-1-105,1-2-214,0 0-2,0-1-143,0-1 14,0-2 88,-1 0-89,1-1 187,-1 0-153,0-1 141,0 0-166,0 1 5,0 0-33,0 2 25,0 1 48,0 2 45,0 1 59,0 2-71,0 1 49,0 2-8,1 0 2,1 2 1,0-1 29,0 1-25,1 1 25,0 0-24,2 3 44,-1 1-30,2 2 38,-2 2-18,2 0-8,-1 0 12,0 1-19,0 0 15,0-1-11,-1-1 12,1 0-13,-2-2-2,0-1 8,0-1-5,-1-1 171,0-1-42,-1-1 156,0-1-162,1-2-33,-1-1-59,2-4-3,-1-1-64,1-3 73,0 0-76,1-2 97,-1 0-97,0 0-20,-1 2-11,0 0-50,0 2 131,-1 1-60,1 2 65,-1 2-32,0 2-26,-1 0 7,0 3-117,0 2 10,0 3-11,0 2-152,0 3 125,1 1-152,-1 1 147,2 0-174,-1 0 205,3 0-146,1 1 182,1-1 0,1 1 1</inkml:trace>
  <inkml:trace contextRef="#ctx1" brushRef="#br2">4732 5033 10813,'-4'-9'-1003,"2"6"1119,0 0 120,0 1-121,0 2-50,-1-1-13,0 2 23,0-1-86,-1 3 28,-1 0-163,0 4 157,-1 0-114,1 1 52,-1 1-7,0 1-39,1-1 155,0 1-53,2-2-4,0 2 53,2-3-60,-1 0 52,2-1-28,0-2 6,1 0 6,2-1-3,0-2 44,3 0-30,0-1 35,2-1-112,-1-1 62,1-2-64,0-1 79,-1-2-134,1-2 90,-1 1-101,-1-1 109,-1 0-29,0 2 12,-2-1-19,-1 3 66,0 0-24,-1 1 21,-1 2-131,1 1 66,-1 2-200,0 1 58,-1 3-4,1 1 20,0 1-115,0 1 122,-1 1-188,1 1 190,0 0 0,-1 0 0</inkml:trace>
  <inkml:trace contextRef="#ctx1" brushRef="#br2">4854 5003 10813,'-10'6'-496,"6"-1"664,1 1 123,1 1-22,-1 0 23,2 2-30,0 1 0,1 1 0,0 0-583,0 0-145,1 1-582,1 0-1,1 0 1</inkml:trace>
  <inkml:trace contextRef="#ctx1" brushRef="#br2">4918 5123 10581,'-1'-10'-75,"1"6"174,0 2-177,0-1 68,1 1-280,1 0 249,0 0-279,1-1 188,0 2-280,0-2 147,-1 2 117,0-2 37,1 1 120,-2 0 12,1 0-29,-2 0 589,1 0-447,-1 4 493,0 0-519,1 5 27,1-1-1,2 2 6,0-3-45,2 1 69,2-2-53,-1-2-76,2 0 42,-1-1-91,0-1 23,-2-2-40,2 0 8,-3-4 5,1-1-174,-2-2 47,-1-1-226,0-1 221,-1 0-261,-1-1 155,-1 1-180,1 0 165,-1 1 86,-2 0 26,0-2 0,-2 0 1</inkml:trace>
  <inkml:trace contextRef="#ctx1" brushRef="#br2">6597 5255 9514,'1'-13'-424,"1"6"1167,1 2-191,1-1-185,2 0 25,0 0-128,2 0 21,0 1-28,3 1-1,-1 0 1,2 1-388,1 1 67,-1 0-256,1 1 187,-1 0 181,0 1 24,0 0 108,-1 0-275,-2 1 65,0 2-283,-3 2 269,0 1-39,-4 2 171,0 2-71,-3 1 33,-2 0-45,-3 0 32,-4 1-14,-2-2 163,-4 0 37,1-1 14,-3-2-148,3-1-160,-3 0 3,3-3 34,1 0-172,1-1 67,3-1-199,2 0-156,2-2-16,2-2-308,1-3 0,1-2 0</inkml:trace>
  <inkml:trace contextRef="#ctx1" brushRef="#br2">6613 5251 9522,'4'-12'-1290,"-2"7"1290,-2 2 806,1-1-129,-1 2 780,1 0-841,0 1-74,-1 1-415,2 3 27,-1 1-113,0 5 36,0 1-198,1 3-110,0 1 93,0 1-163,1 0 305,0 0-27,-1 0 186,1 1-219,-2-2-371,1 1-89,-1-1-330,1-1 164,-1 0 0,1-1 0</inkml:trace>
  <inkml:trace contextRef="#ctx1" brushRef="#br2">6241 5310 10813,'-15'0'-1415,"10"-1"2134,1 1-157,1-2-189,1-1 2,1 0-113,0 0 0,2 0-92,1-1 5,4 0-22,1 0-178,4 0 107,2-1-199,1 0 198,3 0 48,1 0 81,2 0 17,0 1-182,0 2-509,0-1 8,-2 3-292,-1-1 328,-2 1 111,-2 0-98,-1 1-28,-3 0-115,1 1-1,-1 1 1</inkml:trace>
  <inkml:trace contextRef="#ctx1" brushRef="#br2">6267 5487 10813,'-14'5'-580,"6"-2"145,1 0-363,0-1 325,1 1 772,1-1-24,1 1 461,1-1-395,1 0-92,1 1-165,1-2 74,2 1-40,1-1 25,4 0-32,3-1-100,2 0-34,3 0-10,1-1 47,3-1 106,-1-1 16,3-2-83,-1-1 45,1 0-316,-2 0 83,-1 0-176,-2 1-299,-1 0 173,-2 0-179,-1 0 254,-2-1 183,-1-2 0,-1 0 0</inkml:trace>
  <inkml:trace contextRef="#ctx1" brushRef="#br2">6323 5268 10813,'-2'-7'59,"0"5"125,1 0 0,-2 1 64,2 0 14,-1 0-205,1 1 28,-1 0-186,1 1 10,0 1 57,0 3-50,1 2 167,-1 2 7,1 2 87,0 2-17,0 0 0,1 2-357,-1 0 79,2 0-272,-1 0-100,3 1 129,-1-1-146,1 0 144,0 0 73,-1-1-37,2 0-12,-1-1-1,0 1 1</inkml:trace>
  <inkml:trace contextRef="#ctx1" brushRef="#br2">6169 5292 9166,'0'-7'1675,"0"5"-1462,0 0-248,0 2-42,-1-2-151,0 2 44,-3 0 198,-1 0 13,-2 1 104,0 1-48,-2 2-124,-1 1-58,-2 1-150,1 1 133,-2 0-43,1 1 140,1 0-19,-1 0 0,1 0 50,2-1-30,1 0 30,3-1-21,0 0 1,3-1 5,0-1 2,1 0 2,1-1 0,0-1-1,2-1-1,2-1 35,2 1-26,2-1 25,2-1-7,0 0-19,0-1 21,-1 0-25,1-1 132,-2 1-96,-1-1 107,-2 1 47,0 1-30,-2 0 218,-1 1-182,-4 0 10,-1 0-109,-6 3-132,0 0 109,-3 3-96,1 0 128,-2 2-19,1 1 18,-1 1-14,2-1-97,0 1-43,1 0-21,2 1-112,2 0 174,1-1-87,2 0 96,1-1 22,1 0-29,1-1 25,3 1-120,1-2-21,4-1-120,2-1 102,3-1-120,2-2 69,0 0-22,3-2 36,-1 0 92,2-1 24,-1-2-46,2-3-140,-2-1-63,3-3-157,-1-1 0,1-2 0</inkml:trace>
  <inkml:trace contextRef="#ctx1" brushRef="#br2">5905 5050 8874,'6'-5'-646,"-4"2"952,-1-1-55,0 1 275,0 0-264,0-1 39,-1 1-163,0 0 45,0 1-52,0-1-13,0 2 0,0-1 0,0 2-138,0-1-34,0 0-5,-2 0 34,0 1 30,-1 0-45,-2 0 9,0 1-144,-1 0 211,0 2-146,-1 1 146,0 2-55,-1 1 44,1 0-38,1 1 0,1 0 15,0 0-19,2 1 34,0-1 2,1 0-3,2-1 2,-1 0-7,2-2 50,0 1-36,1-3 38,3 1 97,0-2-101,1 0 111,1 0-139,0-2-8,1 1 12,-1-1 0,0-1-70,0-1 66,-1-2-71,0 0 88,-1-2 0,-1 0 3,-1-1-2,-1 0-14,0 0-93,-2 0 42,1 0-75,-2 1 144,1 1-40,-2 0 50,1 2-49,-1 1-120,0 0-23,1 2-5,0-1-42,0 2 158,0 0-54,0 1 54,0 3-12,1 0 4,0 3-39,0 0 15,0-1-11,0 2-8,1-2 2,1 1 103,1-2-79,1 0 103,1-1-85,0-1 69,0 0-25,1-1 38,-1-1-23,2-1-39,-1 0 34,1 0-36,-2-1 12,2 0-9,-3-2 15,2-1-13,-2-1 139,1-2-101,-2-1 103,0 0-36,-2-1-59,0-1 65,0 2-74,-1-2 37,0 3-10,-1-2 21,0 2-99,0 1 38,-1 1-41,2 0 62,-2 2-442,2 1 301,-1 2-387,1 1 445,1 4-82,0 0 181,1 1-20,2 0 57,1 0-35,1-1-97,1-1 18,1 0-12,2 0 155,0-2 19,2 0 91,1-2-80,1 1-158,0-1 1,1-1-64,-1-1-13,1-1 74,-2-2-81,0-1 89,-2-2 5,-2 0-29,-2-2 22,-1 1-29,-3-1 157,0 0 25,-3-1 13,0 0-21,-2 0-115,-2-1-4,-3 2 42,-1-1 112,-2 2 66,1 0 18,0 3-94,1 0-75,0 3-46,1 0 37,0 2 9,1 1 6,1 3-29,0 1-127,1 4-53,1 2-129,1 2 130,1 0-106,1 1 188,0 0-94,2 0 84,1-1 29,4-1-54,1 0 43,3-2-363,1-2 103,3-1-228,1-2 172,0-1-171,2-1 59,0-1-16,-1-1 167,2-3 193,-2-1 0,1-2 0</inkml:trace>
  <inkml:trace contextRef="#ctx1" brushRef="#br2">6371 4858 10813,'0'-10'-2269,"0"5"2335,1 1 6,0-1 384,0 0-171,1-1-26,-1 1-87,2-1-21,-1 1-43,1 0 50,0 0-45,0 0-56,0 1 61,0 0-84,1 0 105,-1 1 15,2 1-11,-2 0 12,1 1-16,0 1-130,0-1-19,1 2-44,-1 0-32,1 3 141,-1 2-44,0 3 53,-1 1 106,0 2-91,-1 1 89,0 2 3,0-1-65,0 3 74,0-1-85,0 0-4,-1 1 5,2-1 4,-1 1-10,0-1-99,0-1 91,1-2-91,-1-1-93,1-2 29,-1-1-192,0-2 187,0-2-136,0-1 123,0-2-219,-1-1 171,0-2-73,-1-1 195,0-4-53,-1-1 57,-2-3-44,-2 0-22,0-1 14,-2 0-7,0-1 100,0 2 38,0 0 2,-1 1 10,2 2 10,-1 1 46,1 1-1,0 2 84,1 2-67,-1 0 2,1 1 2,-1 1-122,1 2 48,0 2-36,0 2 63,1 3-36,0 1 43,2 2-32,0 0-100,1-1 64,1 1-75,0-1 101,2-1-184,3-1 34,2-1-188,2-1-132,3-2 58,1-1-99,2-2 103,0-2 180,3 0-88,0-1-32,0-1-101,2-1-130,-2-3 0,2-2 0</inkml:trace>
  <inkml:trace contextRef="#ctx1" brushRef="#br2">5708 4937 8812,'-5'2'567,"2"-1"-480,2-1 15,-1 0-29,0 0 38,0 0 12,0-1-10,0 1 10,1-1-12,-1 1-80,0-1-19,1 0 4,-2 0-115,1 0 168,0 1-105,-1 0 102,-1 0-109,-1 0 70,0 0-79,-1 1 95,-1 1 6,0 1-20,-1 2 16,0 1-10,0 1 5,0-1-13,1 1 9,1 0-88,0 0 66,1-1-59,2 0-2,1 0 53,0-1-58,1 0 70,1 0-61,0-1 40,0-1-46,1-1 99,2 0-31,1 0 23,2-1-38,1-1 82,1 0-59,2 0 66,0 0-84,1 0 4,0 0-3,1 0 16,1 0 110,-1 0 47,1 1-4,0 0-3,-1 1-132,-1 2 35,-1 1-26,-1 3-35,-1 0 28,-2 1-38,-2 1 54,-1 0 41,-2-1-32,0 1 29,-2-1-45,-1-1 3,-2 0-15,-1-1 17,-3 0 10,0-2-2,-1 1 13,0-2-22,-1 0-153,2-1-34,-2-1-17,1 0 43,0-1 125,0-1 11,1 0-42,1 0-346,1 0 13,2-1-211,1-1 151,2-2 34,1 1-25,1-2-67,0 0 0,1-1 0</inkml:trace>
  <inkml:trace contextRef="#ctx1" brushRef="#br3">888 6021 10813,'5'-20'-285,"-2"11"358,-1 1 89,1-1 0,0 1 20,0 0 109,0 0-21,0 0 21,-1 2-241,0 1 41,0 1-189,-1 1-6,0 1 99,0 1-244,-2 0 182,-1 1-138,-2 1 129,-3 2-33,-1 1-5,-3 3 48,-1 1-86,-1 2 163,-2 1-94,1 1 91,-1 1-35,2 1 20,-1 0-26,2 2 46,0-1-27,3 1 29,0-1-20,3-1 91,0 0 35,2-1-3,1-2-9,2 0-108,0-4 21,2 0-15,2-3-56,3-1 53,3-1-52,2-1 72,2-2 6,1-2-5,0-3 11,-1-1-94,0-4 71,-1 1-76,-2-2 76,0 0 122,-2 0 23,-1 0 14,-1 1-46,-1 0-9,-1 2 23,-1 1 15,-1 1-45,0 2-50,0 1-30,-1 2 70,-1 0-182,1 2 53,0-1-156,0 2 153,1 1 15,0 2 53,0 3 11,1 3-308,1 0 78,1 2-218,0 0 143,1 1-220,1 2 93,0-2-169,2 1 198,-1-3 59,2 0 30,-1-3 0,2 1 0</inkml:trace>
  <inkml:trace contextRef="#ctx1" brushRef="#br3">1103 5713 10813,'-6'13'-704,"5"-9"967,-1 1-80,2-1-125,0 0 10,0 2 27,0 0-23,2 2 0,0 2 7,2 1 4,1 2-39,2 1-8,0 2-127,1 2 53,-2 1-24,2-1 42,-1 2-187,0-2 40,0 1-199,0-1-164,-1-1 264,-1 0-235,0 0 260,0 0 0,1 1 0</inkml:trace>
  <inkml:trace contextRef="#ctx1" brushRef="#br3">1189 5878 10813,'3'-6'-29,"0"3"-32,2 0 144,2 1-214,1-1 124,1 2-197,1 0 192,1 1-143,1 0 121,-1 0-157,2 0 52,-1 2 90,0 1-5,0 2 97,0 1 7,-2 2-22,0 1-9,-2-1-18,-2 3-43,-1-1 31,-2 1-30,-2-1 397,-1 2-72,-2-1 253,-2 1-147,-4-1-306,-1-1 110,-3 0-212,0-1-258,1-2 83,0 0-257,1-1 19,0-1 38,1 0-197,0-1 0,-1 2 0</inkml:trace>
  <inkml:trace contextRef="#ctx1" brushRef="#br3">1614 5822 8812,'5'-2'788,"-3"0"-653,-1-1 9,0 0-12,0 1-2,-1-1 4,1 0-116,0 1-41,0 0 1,-1 0-67,1 1 98,-1-1-10,0 0 31,0 0 13,0 0 34,0 0-49,0 0-30,0 0 50,-1 0-57,0 0 61,-3 1-13,-1 0 6,-1 0-15,-2 1 12,-1 0-96,-2 0 71,-1 1-66,0 1 133,-2 1-31,1 1 31,1 2-45,1 2-147,1 1-44,2 0-3,1 2-97,1-1 229,2 1-105,2-1 120,0 0-19,2-2 13,0-2-30,1 0 22,2-2 0,3-2-1,1-1-9,2-1 110,1-2 11,0-2 24,1-2-22,0-3 3,-1 0 52,1 0-3,-2-1 95,-1 2-91,-1 0 36,-2 1-35,-1 3 16,-1 0 8,-1 2 164,-1 0-125,0 4 44,0 1-146,-2 5 16,1 3-11,-2 4 36,0 2-212,1 2 61,-1 1-188,1 0-145,1 1 82,-1-1-116,1 1 125,1-3-321,0 0 75,1-2-212,1-1 239,2-1 127,0-2 0,2 0 1</inkml:trace>
  <inkml:trace contextRef="#ctx1" brushRef="#br3">1725 5846 9177,'-4'-3'1968,"3"2"-1793,1-2-87,0 2-28,-1 0 50,0 1 23,0 0-219,-1 3 103,-1 2-228,-1 3 227,-2 4-125,0 2 136,-1 2-181,1 0 71,0 1-71,1-1 109,0 1-43,2-1 81,0 0-13,2-2 2,0-1 11,1-2 12,1-2 4,1-2 1,2-1 109,3-2-82,3-2 80,2-1-99,3-2-27,1-3 21,1-3-22,1-3-61,-2-2 68,1-2-72,-2-2 90,-1-1 149,-3-2-33,-1 0 130,-4-1 103,-1 0-72,-3 1 162,-2 1-239,-2 2 3,-2 2-138,-4 2 61,-1 3-42,-3 3-85,1 1-11,-1 4-76,0 1-570,1 2 189,1 3-396,2 3 205,2 3 124,1 1-153,2 0 0,0 0 0</inkml:trace>
  <inkml:trace contextRef="#ctx1" brushRef="#br2">6164 5815 8191,'-4'3'1282,"2"-3"-1046,1 0-46,0 0-133,1-1 79,0 0-164,-1 0 128,1 0 11,0 0-10,0 0 4,-1 0-40,-1 0 5,0 1-5,0 0 13,0 0 10,-2 0-12,1 0-2,-2 0-4,0 0 11,-1 0 2,-1 1 3,-1 2-54,1 1 32,-2 2-38,0 1-94,0 1 103,1 0-110,0 1 130,0 0-118,2 0-44,1 1-8,1-1-127,1 0 208,0-1-107,2 0 137,0 0-16,1-2-3,-1 0-12,2-1-11,0 0 15,1-2-11,3 0-5,1-1 111,2-1-84,0 0 94,2-1-100,-2 0 96,2-1-67,-2-1 81,1-2 18,-3 2 42,1-2-3,-3 2-9,-1 0 31,-1 1-62,-1 0 97,-3 1-68,-1 1-44,-5 2 28,-1 1-89,-2 3 31,-2 1-20,1 2 41,-2 0-70,1 1-30,1 1-3,1 1-129,0 0 28,2 0-9,1 1 5,1 0 55,2 0-55,2 0 13,2 0-14,0 0 23,1-1 29,2-1-44,2-1 45,3-2 25,2-1-43,3-2 35,1-1-155,2-2 115,0-2-121,0 1 22,0-2-47,-1 0 10,1 0 18,-2-2 77,0-1-17,0-3-38,-1-1 0,1-3 0</inkml:trace>
  <inkml:trace contextRef="#ctx1" brushRef="#br2">6266 5902 10602,'1'-6'536,"-1"3"-115,0 2-125,1 1 103,0 3-305,1 3 62,0 3-167,1 3 49,1 2-38,-1 1 65,1 0 29,-1 2-143,1-1 44,-2 1-207,2-1 115,-2 0-318,1-1 110,-1 0-235,0-1-149,0 0 169,-1-2-123,1-1 247,0-1 187,0-2-1,1 1 1</inkml:trace>
  <inkml:trace contextRef="#ctx1" brushRef="#br2">6270 5898 9520,'1'3'-1292,"0"-2"1292,0-1 0,1 0 512,0-1-86,1-1 374,0-1-253,2 0-90,0-2-117,2 1-25,0-1-175,2 0 80,0-1-75,1 1-35,1-2-54,1 2-9,0 0 30,0 1 149,-1 1-46,-1 1 39,-1 1-49,-1 0-216,-1 1 48,-1 0-176,-1 1-127,-1 2 97,-2 1-133,0 2 101,-2 1 58,-2 2 42,-1 1 31,-5 1 56,-1 0 67,-3 0-65,0 0 59,-1 0 12,0-1-31,1 0 40,1-1-52,1-1 91,1-1-63,2-2 75,1 0-82,2-2 10,1 0 7,0 0-3,3-1-84,-1-1 57,1 0 34,1 0 111,1 0 0,2-1-22,1 0 66,3 0-34,-1 0 144,2 0-139,0 0 61,1 0-113,1 0 62,0 1-50,0 0-15,-1 2 59,0 1-49,-1 2-48,0 0-49,-1 2-4,-1 2-78,0 0 43,-2 1-10,-1 0-2,-2 2 9,-1 0-61,0 0 16,-1 0-19,-2-1 151,-1-2-52,-3-2 45,-1-1 8,-1-1-28,-1-2 29,0-1-43,0-1-86,0-1-18,-1 0-4,1-1-431,-1-1 174,1-1-290,0-2 214,2-1-377,0-2 346,2 0-357,0-1 487,1-1 0,-2-1 0</inkml:trace>
  <inkml:trace contextRef="#ctx1" brushRef="#br2">6556 5965 10813,'-16'0'0,"11"0"0,-2 0-272,4 0 95,-1 0-149,1 0 185,1-1 378,1 0 4,0-1 259,1-1-124,0 0-71,0-1-58,1 1-38,1-1-5,2 1 3,1-1-2,2 0 4,1 0 50,1-1-33,0 0 67,3 0-84,0 0 28,1 0-37,0 1-7,1 2-135,-1 0 32,0 2-133,-1-1 145,0 2-163,-2 1 91,-1 2-143,-1 2-2,-3 1 44,-1 2-87,-2 1 155,-2-1-71,-2 2 138,-3-1-78,-3 0 65,-2 0-57,-4-1 42,-1-1-45,-1 0 179,-1-2-97,1-1 123,0-1-128,1-1-391,2-1 74,1-1-248,3 0-627,2-1 461,3 0-686,1-2 573,3-1-1,0-3 1</inkml:trace>
  <inkml:trace contextRef="#ctx1" brushRef="#br2">6545 5943 8874,'-8'-1'1825,"5"0"-1112,1 0-74,0 0 303,2 1-336,-2 1 208,2 2-722,0 6 43,1 0-119,1 4-132,1-1 110,1 3-190,1-1 275,0 1 35,0 0 51,-1 0-108,0-1-496,-1 0-584,1-1-78,-2-1-146,0-1 484,0 0 258,0-3 62,0 0 96,1-3 0,0 1 0</inkml:trace>
  <inkml:trace contextRef="#ctx1" brushRef="#br2">228 6692 10813,'-2'7'-1519,"1"-7"1539,0-1 230,0-2-82,1-2 98,-1 1-168,1-2-90,-1 2 46,1 0-47,0 1-97,0 1-190,0 1-109,2 0-24,-1 2 135,4 1 139,0 0-7,3 2 66,1 0 0,2 1 1</inkml:trace>
  <inkml:trace contextRef="#ctx1" brushRef="#br2">724 6601 9524,'4'1'-1037,"2"-2"1248,0-2 226,2 1-334,1 1 59,1 0-193,2 0 110,1 1-257,1 0 63,1 0-228,1-1 136,2 0 0,0 0 0</inkml:trace>
  <inkml:trace contextRef="#ctx1" brushRef="#br2">1084 6553 10813,'10'-5'-1372,"-7"2"1831,-1 1-55,0 0-113,2 0-29,1 1 1,1 0-442,2 0 90,0 0-310,1 1 219,1 0 175,0 1 23,2 0 93,-1 1-328,1 1 9,1 2-306,-1 0 92,2 1-1,1 1 1</inkml:trace>
  <inkml:trace contextRef="#ctx1" brushRef="#br2">1763 6502 10813,'9'-2'-691,"-3"1"538,0-2 174,0 0-93,2-1 175,1 2 0,2-1 81,-1 1-1,3 0-161,0 2-63,1-1-92,1 1-4,0 0-173,0 0 84,1 1-197,-1 1 149,0 1 15,1 3-1,0 0 1</inkml:trace>
  <inkml:trace contextRef="#ctx1" brushRef="#br2">2351 6437 10278,'9'-9'817,"-2"4"-526,2 2-22,2 1 23,2-1-358,2 2 65,2 0-217,2 1-164,0 0 12,1 0-325,2 1 20,0 0 0,2 1 1</inkml:trace>
  <inkml:trace contextRef="#ctx1" brushRef="#br2">3084 6412 10813,'14'0'-671,"-6"0"481,0-1 146,1 0-120,0-1 190,2 1 27,1 0 103,0 0 18,0 0-194,1 0-131,0 1-223,1 0-98,0-1-1,1-1 1</inkml:trace>
  <inkml:trace contextRef="#ctx1" brushRef="#br2">3936 6485 10813,'-6'-8'-294,"4"5"427,2 0-232,-1 2 167,1-1-210,1 1 32,2 0 46,3 0-51,3 0 135,4 1 20,3 0 74,2 0 12,2 0-149,0 0-184,1 1-192,-1 1-158,2 1 0,-2 2 1</inkml:trace>
  <inkml:trace contextRef="#ctx1" brushRef="#br2">4505 6475 10813,'0'-12'-187,"1"8"320,2 2 129,2 2 29,3-1-426,1 1-263,3-1-235,0 1-1,3 0 273,-2 1 121,4-1 0,0 2 0,1 1 0</inkml:trace>
  <inkml:trace contextRef="#ctx1" brushRef="#br2">5159 6419 10813,'4'-15'-658,"1"9"486,2 3 227,3 0-123,1 1 53,2 1-24,1-1-13,1 2 16,-1-1 72,1 1 0,-1 1-211,0-1-51,1 2-210,1 0 0,1 2 0</inkml:trace>
  <inkml:trace contextRef="#ctx1" brushRef="#br2">5857 6389 10813,'-1'-8'-528,"1"4"450,2 2 169,2 0 22,3 0 97,1 0 23,2 1-290,2 0-89,2 1-178,0 0-7,2 0 252,0 1-190,0 0 71,2 2-222,-1 0 0,2 2 1</inkml:trace>
  <inkml:trace contextRef="#ctx1" brushRef="#br2">6529 6400 10813,'2'-8'-1107,"0"5"1271,4 1-103,1 0-145,3 0 89,1 0-108,1 0 16,2 0 73,0-1-82,1 1 98,1 0 1,-1 0-1,2 0-153,-1-1-38,1-1-154,0-2 0,1-1 1</inkml:trace>
  <inkml:trace contextRef="#ctx1" brushRef="#br2">6818 6358 10813,'-8'2'496,"4"0"-104,3-2-222,-1 0-10,4 0-9,0 0-313,4 0 146,3 0-209,2 0-343,2 0 231,2 0-324,1 0 298,1 0 76,-1 0-14,2 0-56,-1 0 0,1-1 0</inkml:trace>
  <inkml:trace contextRef="#ctx1" brushRef="#br2">6904 6372 10813,'-16'0'-892,"11"0"676,1 0 224,1 0-252,0 0 158,1 0-253,1-1 235,0 1-66,0-1 97,-2-2-96,0-2 0,-2-1 1</inkml:trace>
  <inkml:trace contextRef="#ctx1" brushRef="#br2">7248 6364 11021,'0'7'1561,"0"-3"-1485,1 0 76,1 3-184,0 1-290,2 1 96,0 2-235,0 1 255,-1 0-304,0 2 133,0 0-236,0 0 268,-1 1-22,0-1 122,-1 0-101,2 1 156,0-2 0,1 2 1</inkml:trace>
  <inkml:trace contextRef="#ctx1" brushRef="#br1">5614 6904 11587,'26'-4'544,"-13"1"-397,3 0 48,1-2-57,0 0 30,2-1-12,-1 1 15,0 0-40,0 0-136,-2 0-5,0 1-134,-2 0 160,0 0 38,-2 2 72,-1-1 14,-1 1-1162,-2 0 244,-2 1-635,-1-1 626,0-1 379,-2-1 0,1-1 1</inkml:trace>
  <inkml:trace contextRef="#ctx1" brushRef="#br1">5747 6688 9338,'-5'-1'2028,"3"0"-1929,1 3 161,1 0-172,0 5 92,0 1 15,0 4-47,-1 3-66,0 2 7,-1 4-19,1 1 5,0 2 95,0 2-87,0 0 73,1 1-43,0 0-139,0 0-32,0-3-7,0 1-298,0-4 212,0 0-222,0-4 176,1 0-209,0-4 79,0 0-160,0-4 103,1 0 200,-1-4-140,0 0 199,1-2-181,-1-1 74,2-2-93,0-2 0,2 0 0</inkml:trace>
  <inkml:trace contextRef="#ctx1" brushRef="#br1">6141 6683 12357,'-1'19'815,"1"-4"-567,0 3-67,0 4-135,0 3-10,0 2-129,0 1-103,0 0 42,0 0-136,0-1 208,0-1-447,0-1 185,0-3-301,1 0-239,0-4 274,0-2-154,2-4 337,1-2 269,2-3 0,0 0 0</inkml:trace>
  <inkml:trace contextRef="#ctx1" brushRef="#br1">6144 6678 8191,'7'-8'2712,"-1"5"-2175,2-1-156,0 1-155,2 0-115,1 1-4,1-1 52,1 0-50,0 1-13,1 0-36,-2 1-165,1 0 165,-3 1-161,0 0 173,-2 0-88,0 1 45,-3 1-74,-1 4-77,-2 1 7,-1 4 37,-3 1-20,-1 3 1,-5-1-9,-1 2-106,-3 0 102,0 0-87,-1-1 1,0 0 23,1-3-7,0 1 132,1-3-35,0 0 21,2-1 67,1-2 37,2-2-4,1-1-19,2-1-10,0 0-50,2-2 66,0 1 11,1-1-27,1-1 46,0 1 51,3-1-93,2 0 102,1 0-7,3 0 46,0 0-7,1 0-15,1 0 7,0 0 36,1 0 2,0 0-9,0 1-104,-2-1 34,1 2-22,-1 0 206,-1 3-63,0 1 193,-1 1-168,-1 2 1,-1 1-96,-2 2 12,-2 0-92,0 2-6,-2 1 0,-1 0 6,-2-1 87,-1 1-23,-2-1 6,-3 0-102,-1-2 21,-2-1-49,0-1 55,0-1-95,0-2 99,0-2-115,1-1 144,0-1-472,1-1 118,-1-1-321,3-1-434,-1-2 268,2-3-408,1-4 409,2-2 183,1-3 19,0-2 0,-1-2 1</inkml:trace>
  <inkml:trace contextRef="#ctx1" brushRef="#br1">6458 6729 8847,'3'-7'1536,"-2"5"-1053,-1 0-102,0 0 28,0 0-45,0 0-275,1 1 22,0 0-177,0 0 68,0 1 18,1 0 73,-1 0 52,1 0-119,-1 1 42,1 1-194,-1 3 115,1 3-35,0 5 103,1 1-103,-1 5 142,0 1-153,0 2 127,0 1 72,0 1 52,0 1 55,0 0-84,0 0-49,0-1-5,1-1 38,-2-1-26,2-2-152,-2-1 11,1-3-154,-1-1 165,1-4 1,-1 0 88,0-3-29,0-2-89,-1-1 51,1-2-55,-1-1-226,0-1 125,0-2-179,0-1 218,0-3 68,-1 0 16,0-3-41,-1 0-48,0 0 24,0 0-36,0-2 44,1 2 42,-1-2-35,1 0 27,1-1-22,0 0 102,0 1 37,0-1 4,1 0-12,0 0-92,3 0-1,0 0 5,1 1 201,1-1-44,1 2 216,0 0-90,0 0 15,-1 1-92,0 1 0,1 1-252,-1 1 145,-1 1-123,1 0 138,0 1-101,-1 0-47,-1 1-7,0 1-66,-1 1 71,0-1-11,-1 1 11,-1 0-10,1 1-22,-1 1-23,0 2-64,-1 2 128,0 1-71,0 1 91,-2 1 1,-2-1-2,-1 1-6,-1 1-7,-2-1 106,0 0-74,0 1 87,0-1 46,2 0-33,1-1 141,0 1-133,2-1 113,0 0-17,2 0-3,1 0 8,0-1-144,2 0 41,0 0-25,4-2-82,3 1-34,2-1 21,2-2 10,1 0-433,3-2 100,0 1-376,2-2-356,0 0 471,0-1-507,0-3 524,-2-2 0,2-2 1</inkml:trace>
  <inkml:trace contextRef="#ctx1" brushRef="#br1">6779 6931 10256,'4'-6'1339,"-2"4"-821,-4 3 188,1 0-581,-2 3-147,1 3 163,-1 1-331,1 2 174,1 2-207,-1 0 170,1 1-153,0 0 64,0 1-140,1-1 150,0 0 79,0-2-50,0-1 1,1-1-109,1-2-21,1 0 0,2-3 147,0 0 106,2-2 40,0 0-19,1-2 9,1 0 39,0-1-1,0-2 12,2-2-28,-1-3-23,0-1 39,0-2-88,0 1 14,-1-2-10,-2 0 26,-1 0 7,0 0-7,-3 0 8,0 2-7,-2 1 3,0 1-4,0 2-30,-1 1-93,0 3-58,0 0 13,-1 2 26,0 1 238,-2 2-98,0 3 103,0 2 60,1 3-35,0 0 173,2 1-182,0 0 123,0 0-56,1-1 33,1 0-18,2-1-126,1-2 8,1-1 26,1-2-160,1-1 152,0-2-109,0 0 129,-1-1 25,0-2-37,-1-1-15,1-2-471,-1-2 75,-1-4-296,-1-1 267,-1-2 0,0-1 69,-2-1-97,1 0 118,-2 0 50,0 0 0,0 1 73,-1 2-14,-2 1 20,0 2-8,0 2-20,-1 1-350,1 2 98,0 1-268,2 1 161,0 1 20,1 0 1</inkml:trace>
  <inkml:trace contextRef="#ctx1" brushRef="#br1">7142 6650 10813,'0'7'-2294,"0"-4"2948,0-2-114,0 0 712,0 0-333,0 1-259,0 1 20,0 2-232,0 3 15,0 3-107,1 3-1,2 2-196,1 2-45,2 1-158,2 1 177,-1 0-466,1 1 227,-1-1-279,0-1 244,-1-2-264,0 0 38,-2-1-223,0-2 197,-1 0 133,0-2-21,-2-2-1,0 0 53,-1-3 24,1 0-2,-1-1 311,0-2-103,0-1 286,0-1 40,0-1-188,0-1 138,0-2-245,1-4 58,0 1-46,1-2-210,-1 0 23,1 0-225,0 0 322,-1-1-71,-1 1 195,0 0-142,-1 1 290,-1 0-86,-3 1 276,-2 2-259,-2 1 193,-2 1-165,-1 1 197,-3 2 32,-1 2-54,-1 3 123,1 2-205,-2 2-96,2 1-44,0 1-39,3 0 22,2 0-4,2 1-14,3-1 16,1 0-184,3-1 47,2-1-217,1-1 182,3-1-309,3-2 137,3-1-212,2-1-344,3-3 206,0 0-301,1-1 306,1-1 165,-1-2 19,0-2 93,-1-1-423,-2-3 411,-1-1-335,-2-2 428,-2 0 0,0-1 0</inkml:trace>
  <inkml:trace contextRef="#ctx1" brushRef="#br2">7395 6775 9805,'-8'14'1882,"6"-6"-1941,1 0-406,1 1 223,0 1-301,0 1 111,0 0-203,0 0 247,1 0 144,0-1 0,2 1 0</inkml:trace>
  <inkml:trace contextRef="#ctx1" brushRef="#br2">7447 7121 10769,'-9'0'1351,"6"0"-967,1 0-122,-1 1 29,1 2-21,0 3-205,1 4 28,-1 3-197,2 4 224,-1 2-377,1 1 188,-1 1-263,0 1-308,1-1 251,0 2-302,0-4 323,1 0-256,1-2 102,-1-2-198,3-2 358,-1-2 183,1-3 127,1-1-1,2 0 1</inkml:trace>
  <inkml:trace contextRef="#ctx1" brushRef="#br3">1756 7742 10813,'-1'-9'-822,"0"5"802,0-1 92,0 0 41,0 0 68,-1 0 9,1 0-32,-1 0 1,0 1 16,0 1-12,0 0 13,-1 0-18,0 1 0,0 0 0,0 0-278,0 1 54,-1 1-197,0 0 135,0 0-18,1 0-18,-1 0 41,0 0 45,1 1 68,-1 1 46,0 0-105,1 2-22,0 1-13,0 0 1,1 1 59,1-1 55,0 1-31,0 0 29,1 0 24,0 1-31,2-1 37,0 0-46,3 0 125,2 1-88,2-1 104,0 1-121,0 0 14,1 1-9,-1 0 9,0 0-6,-2 2 17,0-1-13,-2 1 49,-1 1 44,-1-2-27,-1 2 24,0-2-69,-1 1-9,-1-1 8,0 0-8,0-1 41,-1 0-26,0-1 44,-2 0-114,0-1 64,-2 0-65,-1-1 74,-1 0-5,0-1 9,-1 0-8,1-1-78,-2-1-69,2 0-103,-2-1 72,1 0 12,1-1 118,1 0-17,1-3 8,1-2 42,1-3-32,1-4 33,2-1 88,3-4-101,2 0 114,4-3-134,3 0 4,3 0 12,1-1 23,0 0-30,1 0-21,-1 0-7,-2 2-10,0 1-157,-3 2 45,-2 2-185,-1 1 179,-3 2-348,0 1 157,-3 3-247,0 0 221,0 3 90,-3-1 36,-1-1 0,-2-1 0</inkml:trace>
  <inkml:trace contextRef="#ctx1" brushRef="#br3">1482 7719 10841,'-8'-5'544,"4"2"-815,0 0 170,-1 0 25,1 0 112,-1 0 53,1 0-139,-1 1 53,1 0-198,-1 1 66,-1 0-14,0 1 85,-1 0-28,-2 0 138,-1 0-55,-2 1 51,-1 0-129,-1 1 170,0 2-168,1 0 170,-1 1-39,2 0-25,1 1 41,1-1-52,0 2-13,3-2 11,0 2-8,3-2-21,0 1 28,2 0-23,1-1 36,0 1 5,1 0-4,0-1 0,1 0-1,2 0-79,2-1 31,3 0-46,2 0 49,3 0 23,2-1-9,1 0 101,2-1-42,1 1 56,2 0-65,-1 1-59,1-1 30,0 1-28,-1 1 35,-2 0-3,0 2 7,-3-1-3,-1 1-49,-2 0-1,-1 1-20,-3 0 24,-2 1 15,-2 0 12,-2 0-18,-2 1 16,-2 1-13,-4 0 10,-4 1-7,-3-1 0,-3 0 3,0-2-3,-3 0 5,3-1 1,-3 0-1,4-3 1,0 0-1,2-1 107,2-1 29,1-2 5,2 0-16,3-1-106,0-1 16,3-2-11,1-3 107,2-2 14,3-3 28,4-2-25,4-2-52,2-2-24,3-1 49,0 0-110,1-1 86,0 1-80,-1-1-28,-1 1-12,-1 0-35,-3 2 38,-1 0-56,-2 1-30,-1 1-8,-2 1 25,-2 1-28,0 2-36,-3 1-28,0 2-390,-1 2 214,0 1-451,0 2 396,0 2-29,-2 0 214,-3 1-1,0 0 1</inkml:trace>
  <inkml:trace contextRef="#ctx1" brushRef="#br3">920 7869 10813,'-4'0'-6,"2"0"-218,2 0 120,0 2 34,1 2 41,0 2 0,1 3 54,-1 1-84,0 2 84,-1 2 19,0 1-11,0 0 4,1 1-19,-1 0 21,1-1-10,0 1 21,2-1-203,-1-1 50,1 0-195,1-2 191,0 0-146,0-2 63,1-2-43,-2-1 51,1-3 84,0-1 44,0-1-89,-1-1-82,1-3 74,-1 0-36,0-5 163,0-1 24,0-2 0,-1-2 0,0-1 158,-1 1-68,-1-2 154,1 2-198,-1-1 40,0 2-121,0 0 105,0 1-82,1 0 164,0 2-135,1 1 395,0 2-98,0 0 234,1 2-106,1 1-127,1 0-68,2 2-35,-1-1-63,3 1-259,0 1 20,2 0-208,-1 2 140,1 2 86,1 1 46,-1 1-18,1 1-40,-1-1-93,0 2 52,-1-1 1,-1 1 109,-2 0-8,-2 1 3,-1 0 53,-2 0-28,-3 1 28,-1-2-41,-4 1 159,-3-1-33,-2-1 151,-2-1-157,-1-1 59,-1 0-126,0-1 79,0-2-471,0 0 109,1 0-400,2-2 183,0-1-33,0 0 0,1-1 0</inkml:trace>
  <inkml:trace contextRef="#ctx1" brushRef="#br3">833 7940 10813,'4'-15'-1730,"-3"9"2271,-1 0-193,-1 1 23,1-1-130,-2 1 36,0 0-46,-1 0-162,0 1-39,0 0 0,0 1-178,1 0 195,-1 1-196,0 1 175,0 0-61,-1 1 80,-2 0-17,1 0-106,-2 0 67,0 0-125,-2 3 81,0 0-41,0 2-3,0 2 8,-1 1-80,0 1 124,0 1-39,0 1 64,0 0 22,2 1-18,0 0 15,2 0-16,1 1 5,1-1-13,2-1 9,0 0-50,2-1 39,1 0-36,2-2 43,3 0 25,2-2-18,1-2 23,2 0 72,1-2-68,0-1 73,0-2-95,2-1 79,-2-3 21,0-2 6,-1-1-9,-2-2 26,0 1-53,-1-1 79,-2 0-57,-1 0-26,-1 1 36,-1 0-47,-1 2 54,-1 0-31,0 3 26,-1 0-19,0 2-163,0 0 29,0 3-66,0 2 69,0 4 83,0 2-112,0 3 81,0 1-94,0 1 105,0 2-35,1 1 25,0 1-49,3-1-280,2 1 37,0-1-179,2 0 141,0-2 73,1 1-20,1-2 0,1 1 1</inkml:trace>
  <inkml:trace contextRef="#ctx1" brushRef="#br3">840 7989 10813,'-8'4'-2294,"5"-3"2111,0 0 38,0 0 145,0-1 0,1 0 0,0 0 0,1 0 0</inkml:trace>
  <inkml:trace contextRef="#ctx1" brushRef="#br2">381 7665 10813,'-12'9'-741,"5"-5"136,3-2 441,0 1 149,2 1 135,0 1-26,1 1-176,0 0 53,0 2-57,0-1-90,1 2 30,0 1-142,1-1 136,1 2 16,3 0 64,1 2 0,2 0 0</inkml:trace>
  <inkml:trace contextRef="#ctx1" brushRef="#br2">431 8093 10813,'-17'16'-438,"8"-12"451,0-4 152,1 1 50,2 1 54,0 1-138,2 0-415,1 3-33,0 0-186,2 2 122,0 0 176,2 3-116,1 0 95,5 2-21,2 1 0,3 1 1</inkml:trace>
  <inkml:trace contextRef="#ctx1" brushRef="#br2">549 8379 10813,'6'0'-758,"-5"0"641,0 1-247,1 2 296,0 2-152,1 2 172,0 3-156,0 1 22,1 1-11,-1-1 55,-1 2 28,0 0 83,-1 1-4,-1 0-23,1 0 0,-1 2 0</inkml:trace>
  <inkml:trace contextRef="#ctx1" brushRef="#br2">2340 8580 10813,'20'2'-314,"-12"-2"120,1-2 162,1 2-151,1-1 71,3 1-189,1 0 44,1 0 78,3 0-86,0 0 83,5 0-19,0 1 0,3 0 0</inkml:trace>
  <inkml:trace contextRef="#ctx1" brushRef="#br2">733 8602 10813,'21'2'-431,"-11"-2"101,2-1 185,2-1-244,2 0 193,5-1 169,1 1 32,5 0 78,-1 1-167,6 1-62,-3 0-102,4 0 10,0 0 8,0 0 122,-2 0-30,2 0 138,-1-1 0,1-1 0</inkml:trace>
  <inkml:trace contextRef="#ctx1" brushRef="#br2">1565 8663 10813,'-2'4'-1678,"1"-4"2241,2-2-199,1-1-26,3 0-73,4-1-20,2 0-313,4 2-235,1 1-179,4 0 15,0 1 48,2 0 169,0 0-54,0 0 137,1-1 81,1 0-1,1-1 1</inkml:trace>
  <inkml:trace contextRef="#ctx1" brushRef="#br2">3225 8492 10813,'21'1'-2011,"-13"-1"2246,-2 0 483,0 0-547,1 0-39,-1 1-353,2 0 209,0 1-151,2 0 143,2 1-163,0 0 157,4-1-240,-1 1 122,4-1-223,-1-1 200,2 0 24,1-3 91,2-1 0,1-2 1</inkml:trace>
  <inkml:trace contextRef="#ctx1" brushRef="#br2">4869 8493 10813,'24'5'-147,"-14"-3"31,-2-2 261,1-1 8,0 0 139,0 0-30,1 0-403,0 0 72,1 0-260,1 1-108,0 1 194,2 0-177,0 1 190,1 2-97,0-1 129,1 1-136,2-1 173,0-1 0,2-1 0</inkml:trace>
  <inkml:trace contextRef="#ctx1" brushRef="#br2">4018 8475 10813,'16'-2'-1267,"-9"-1"863,-1-1 55,2 1 112,2 2 48,2 0 300,4 1-36,3 0 249,2 0-271,3 0-145,0 0-145,2 1 15,1 0 58,1 0 140,0-1 24,2 1 0,0-1 0,1 0 0,1-2 0,0 0 0,1-1 0</inkml:trace>
  <inkml:trace contextRef="#ctx1" brushRef="#br2">5690 8431 10813,'20'1'-2262,"-11"-1"2082,0-3 37,0 1 143,2-1 0,1 2 0,2 1 0,1 0 0,2 1 105,1 0-83,1 2 79,1 0-111,1-1-24,0 1-4,1-2-23,2 0 0,0-1 0</inkml:trace>
  <inkml:trace contextRef="#ctx1" brushRef="#br2">7475 8204 10854,'-7'1'1167,"3"1"-725,2 2-177,0 2-126,0 4-145,0 2 166,1 1-200,-1 2 120,2 1-197,-1 0-617,1-1 194,-1 1-526,2-2 395,1 0 90,1-1 0,2-1 1</inkml:trace>
  <inkml:trace contextRef="#ctx1" brushRef="#br2">6978 8343 10813,'13'-17'-1632,"-4"10"1406,3 3 118,3 1 45,4 2-47,3 1-33,3 2 14,2 1 59,1 2-1,2 1 1</inkml:trace>
  <inkml:trace contextRef="#ctx1" brushRef="#br2">6476 8414 10813,'14'-2'-2430,"-6"-1"2287,1 0 143,2 0 252,2 1-26,3 2-42,1-1-158,4 2-272,0 0 0,3 1 1</inkml:trace>
  <inkml:trace contextRef="#ctx1" brushRef="#br2">3912 3135 10813,'-6'4'-1003,"3"-3"216,-1-1 322,0 0 783,-1 0-23,0 0 471,-1 0-217,-1 1-221,1 0-27,-1 1-96,-1 2-74,0 2-39,-1 2 8,0 1-112,0 2 59,1 2-11,-1 1 45,3 1 87,-1 1 14,3 0-65,1 0 29,2-1-73,1 0 79,1 0-136,3-2-53,4-1-221,2-2 15,4-3-85,2-1 123,2-4 72,1 0 51,1-5 72,1-1 19,-1-6-46,0-3 35,-1-4 59,-1-3-37,-3-1 42,-2-2-74,-3 1 151,-3-1-16,-2 0 160,-3 3-45,-2 0 34,-3 2-84,-3 2 11,-3 2-196,-3 3 85,-2 3-78,-2 3-247,-1 2 67,-2 2-213,3 1 182,-2 3 132,3 1 35,1 2-375,2 2-91,0 0-433,2 2 0,0-1 0</inkml:trace>
  <inkml:trace contextRef="#ctx1" brushRef="#br2">3698 3118 10813,'7'-7'-570,"-5"3"592,-1 1-425,-1 0 700,1 1 322,-1 0-422,-1 3 364,1 2-676,-2 6 160,0 2-190,-1 4 209,0 2 10,0 2 110,-1 1-19,0 0-26,1 2-505,-1-2 68,1 1-322,0-2-56,1-2 244,1-1-114,0-1 235,0-1 142,-1-2 0,0 0 0</inkml:trace>
  <inkml:trace contextRef="#ctx1" brushRef="#br2">3565 3122 10813,'-2'5'-2477,"1"-3"2332,0-2 274,-1 1 29,0-1 22,0 1 76,0-1-80,0 0 14,0 0-14,1 0-99,-1 0 7,1-1-9,0 1 0,0-1 46,0-1-20,1 0 50,-1 0 60,0 0 45,0-1-17,0 1-4,0-2-6,0 2 26,0-1 9,0 2-34,0-1-10,0 1-34,1 0 66,-1 0-70,-1 1 33,0 2-37,-2 1-249,0 4 45,0 3-268,-2 3 89,0 2 32,1-1-30,-1 2 120,2-1-86,1 0 65,1-2-88,0 0-87,2-3 60,0 1-129,1-4 185,2 0-29,4-3 123,2-1-58,2-2 51,4-2-223,1-2 58,3-3-210,-1-2 194,1-3-11,-1 0 127,0-1-9,0-1-1,0 0 1</inkml:trace>
  <inkml:trace contextRef="#ctx1" brushRef="#br2">2872 4625 10813,'15'-1'-119,"-10"1"22,0-2 211,-1-1 28,2 1 121,0-1 28,2 1-624,2 1 124,2 1-442,2 0 282,3 2 78,0 0-13,3 3-49,1 0 0,1 2 0</inkml:trace>
  <inkml:trace contextRef="#ctx1" brushRef="#br3">947 6981 10813,'0'-13'-332,"0"8"477,0-1 119,0 1-82,0 0-55,0-1-17,0 1 23,0 1-90,0 0 24,0 0-159,0 1 156,-1 1 21,1 0 89,-1 0 19,0 0-359,-1 2 87,-1-1-279,-1 1 169,-2-1-34,-1 2 64,-2 1-114,0 1 127,-3 2-5,0 2 80,0 1 8,-1 1 27,-1 2-50,1-1 39,-1 2 125,2 0 60,-1 1 10,4 0-35,0 1-76,3 0-39,1 0 65,2-1-61,2 0 28,0-2-18,2-1 23,2-1-52,2-2 39,3-2-40,2-1 43,1-2-18,1-1 12,0-1-14,-1-2 86,0-2-56,0-2 53,-2-2-74,0-2-2,-2 0 5,-1-1-2,-1-1 20,-1 0-9,-1 1 20,-1-1-16,-1 2 14,-1 0-12,1 2 6,-1 1 11,0 2-24,0 1-79,0 2 39,0 4-196,1 0 181,1 6-96,0 0 124,2 3-89,-1 0-40,2 1 4,0 0-228,1-1 147,0 1-238,1 0 167,0-1-10,1-1 66,0-1 0,1 0 1</inkml:trace>
  <inkml:trace contextRef="#ctx1" brushRef="#br3">1096 6850 10098,'0'-9'80,"0"4"4,0 0 73,0 1-86,0 0-9,2 0-28,0 1-14,1 1 39,-1 2-25,1-1-15,0 1-28,-1 2 24,1 1 8,-1 3 71,1 4-108,0 2-38,0 3 61,1 1-83,-1 2 118,2 0 18,-1 0-31,0 1 25,1-1-174,-1-1-27,1 0-23,-1 0 43,1-2 5,-2-1-25,0-1-37,0-2 41,-2-2-23,1-3 93,-2-1-113,0-2 199,0-1-73,-1-4 67,0-1 50,-2-6-95,0-1 102,-1-4-3,0-1-81,2-1 105,-1 0-122,2 0 194,0 1-53,1 0 187,0 3-176,0 0 38,2 3-121,2 2 66,1 1 82,2 1 72,1 2-24,2 1-1,1 1-214,1 1-5,1 0-16,1 1 24,0 2 72,0 1 0,1 2 8,-2 2-201,0 1 51,-1 0-203,-2 1 185,-1 0-143,-3 0 203,-1 1-133,-2 0 131,-1 1-20,-3 0 11,-1 0-8,-3 0 109,-4-2-80,-2 0 83,-2-2-144,0-1 38,-2-1-33,1-1 47,0-2-161,2 0 36,-1-1-147,2-1-25,0 0-29,0-2-106,0-1 0,0-1 0</inkml:trace>
  <inkml:trace contextRef="#ctx1" brushRef="#br3">1579 6774 9993,'-8'0'-477,"4"-1"702,1-1 1,0 0-132,-1-1 35,0 0-31,1 0 8,-1 1-11,0 0 0,0 0-109,1 0-17,-2 0-115,0 1 100,-2-1-99,0 1 170,-2 0-89,-1 1 97,-2-1 6,-2 1-67,1 0 46,-1 1 86,1-1 85,0 2 20,2 1-37,1 2-213,1 0 65,3 1-65,1 1 28,2 0 64,1 1-64,1 0 67,2 0-6,1 0-29,3 1 19,2-2-104,4 1-18,2-1-14,3 0 10,0 0 10,2 1 61,-2-1-53,2 1 67,-4 0-91,2 1 65,-4-1-70,1 2 97,-3-1-16,-2 1 12,-2-1-23,-2 1 29,-1-1-26,-2 0 24,-2-1-37,-1 1 97,-3-2-69,-3 0 75,-1-1 22,-2-1-73,0 0 91,1-2-105,0-1 134,2 0-96,0-1 109,2-1-100,0-1 2,3-3 4,0-2-9,2-3-11,1-2 19,1-3-15,2-2-16,2-1-122,3 0 73,1-1-72,1 0 22,0-2-27,1 3-23,0-1 8,-2 3-13,1 1-37,-1 2-10,-1 2-141,-1 1 106,-1 3-161,-2 1 170,0 3-3,-1 0 106,-1 0-14,0 1 0,0-1 0</inkml:trace>
  <inkml:trace contextRef="#ctx1" brushRef="#br3">1761 6883 10813,'-1'-12'-852,"0"7"1161,-1 0 317,0 1-409,0 1 89,-1 0-261,0 2 154,0-1-241,-1 1 52,-1 1-207,-1 2 212,0 0-172,-2 4 137,0 2-167,0 1 124,0 2 35,0 0 59,2 1 18,1-1-37,1 0 17,1 0-81,2-1 34,1 0-23,1-2 25,2-1 26,4 0-120,3-3-30,3 0-7,3-2 23,1-1-247,2 0 76,-1-1-236,0 0 195,0-2 85,-1-2 0,2-2 0</inkml:trace>
  <inkml:trace contextRef="#ctx1" brushRef="#br2">254 6782 10813,'-2'9'-1417,"1"-5"1737,-1 0-76,0 2-150,0 2 2,0 2-123,2 1 37,-1 1-170,1 1-33,1 2 69,1 2-101,2 1 174,1 2-133,0 2 49,2 2-155,0 2 0,0 1 0</inkml:trace>
  <inkml:trace contextRef="#ctx1" brushRef="#br2">333 7234 10813,'-11'8'-78,"7"-6"54,-1-1 173,2 2 45,2 1 68,0 2 0,1 2-449,0 1 100,1 2-313,0 1 235,3 3-185,0 0 94,2 2-146,0 1 96,1 1 60,1 0-83,0 0-1,2 1 1</inkml:trace>
  <inkml:trace contextRef="#ctx1" brushRef="#br2">3871 4030 10794,'-6'0'1485,"3"0"-1355,1 0-33,-1 0 0,0 0 62,0 0 111,-1 0 21,0 1-29,-1-1-329,-1 2 70,0 2-210,-2 2 126,1 0 34,-2 3 68,1 0-45,-2 3 50,1 2 30,0 1-40,1 1 2,2 2-20,2-1-10,1 1 20,1-1 84,2-1-7,2 0 15,1-3-14,6-1-141,1-2-43,5-2-27,1-2-40,2-3 87,2-2 9,1-3-18,1-4-5,-1-3 40,2-6-51,-3-2 108,0-4-11,-3 0 11,-1-2-23,-4-1 137,-2 0 38,-2 0 9,-4 1-35,-1 0-126,-3 2-5,-2 1 23,-1 3 222,-6 1-23,0 4 198,-3 1-176,-2 4-215,0 1-28,-1 4-162,1 1-375,0 2 136,0 3-287,2 2 325,3 3-603,1 2 451,3 0-596,1 1 592,2-1 0,-1 1 0</inkml:trace>
  <inkml:trace contextRef="#ctx1" brushRef="#br2">3636 3957 9502,'2'-4'999,"-2"2"160,0 1-722,-1 3 414,1 2-681,-1 5-74,1 4 40,0 3-118,0 4 144,0 1 42,0 2 34,0 3 11,0-1-436,0 2 113,0-2-327,0 1 2,-1-1 124,0-2-95,0-1 110,-1-2-136,1-3 38,-1-1-97,2-3 101,-1-2-167,0-3 30,1-2-43,0-3 179,1-2 155,0-3 0,0-2 0</inkml:trace>
  <inkml:trace contextRef="#ctx1" brushRef="#br2">7002 1400 11325,'-12'12'1560,"7"-7"-964,2-3-210,0 1-200,2 0-74,-1 1-176,2 1 201,-1 1 54,1 1 79,0 0 21,0 2-755,0 0 165,0 2-468,1 0-197,0 0 309,0 0-323,2 0 308,0 1 188,3 0-25,0 0 0,2 2 1</inkml:trace>
  <inkml:trace contextRef="#ctx1" brushRef="#br2">7080 1566 10813,'-1'17'-2177,"-1"-7"2045,-3 0 118,-1 0 3,-2 1-18,-2 2-57,-1 0-1,0 2 1</inkml:trace>
  <inkml:trace contextRef="#ctx1" brushRef="#br2">7126 1723 10372,'-7'11'-253,"4"-6"425,-1 2-286,2 0 120,-1 1-295,2 1 13,-1-1-20,-2 2-81,0-1 0,-2 1 0</inkml:trace>
  <inkml:trace contextRef="#ctx1" brushRef="#br2">7073 2168 10813,'-11'16'0,"6"-7"0,0 0-37,2 1 52,1-2-22,0 2 149,2-2-354,-1 1 154,1-1-241,0-2 169,1 0-321,0-1 205,0-2-330,3 1 322,0-1-1,1 1 1</inkml:trace>
  <inkml:trace contextRef="#ctx1" brushRef="#br2">7069 2340 10813,'0'12'-68,"0"-5"208,0 0 25,-1 1 97,-1-1 29,-1 3 129,0 1-183,0 0 62,1 1-152,0-1-598,0 2 240,2-1-420,0 2 335,0-2 270,0 0 35,1-1-264,0-1-103,2 1-407,1 0-1,1 1 1</inkml:trace>
  <inkml:trace contextRef="#ctx1" brushRef="#br2">7107 2586 10813,'-7'13'7,"2"-5"-1,0 0 79,1 2 69,0 0 3,0 1-110,1 1 67,1 1-208,1 0 209,0 0-572,1 0 207,0 1-381,0-2 213,1 1 109,0-1-74,3 0 0,1 0 1</inkml:trace>
  <inkml:trace contextRef="#ctx1" brushRef="#br2">7123 2891 10813,'-2'27'-780,"0"-13"791,0-2 126,0 3 29,0-2-157,1 3-117,0 0-19,1-1 27,-1 2-328,2-2 231,-1 1-360,3 1 341,0 0 0,3 1 0</inkml:trace>
  <inkml:trace contextRef="#ctx1" brushRef="#br2">7215 3386 10813,'-2'30'-290,"-1"-15"115,0-1 157,-1 0-72,1 0 54,0 1-113,0-1 174,2 1-396,0-2 157,0 0-281,2-2 214,0 1 105,2-1 0,0 2 0</inkml:trace>
  <inkml:trace contextRef="#ctx1" brushRef="#br2">7190 3644 10813,'-13'17'-1989,"5"-8"2240,2 1 468,-1 0-158,2 1-187,1-2 0,0 1-112,2-1-137,0-1-35,2 0 9,-1 0-180,2-1 177,0-1-194,1-2-287,2 0-92,2 1-371,1 0 0,2 1 1</inkml:trace>
  <inkml:trace contextRef="#ctx1" brushRef="#br2">7159 3956 10813,'-16'34'-133,"8"-17"296,2-1 48,1 2-52,2-2-63,1 1-24,0-2 29,2 0 0,0-1 11,1 0-9,2-2-230,1-1-563,2-2 131,1-1-369,0 0 494,2 0-1,0 2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7:45:17.762"/>
    </inkml:context>
    <inkml:brush xml:id="br0">
      <inkml:brushProperty name="width" value="0.0375" units="cm"/>
      <inkml:brushProperty name="height" value="0.0375" units="cm"/>
      <inkml:brushProperty name="color" value="#333333"/>
    </inkml:brush>
    <inkml:brush xml:id="br1">
      <inkml:brushProperty name="width" value="0.075" units="cm"/>
      <inkml:brushProperty name="height" value="0.075" units="cm"/>
      <inkml:brushProperty name="color" value="#6D2DF2"/>
    </inkml:brush>
    <inkml:brush xml:id="br2">
      <inkml:brushProperty name="width" value="0.0375" units="cm"/>
      <inkml:brushProperty name="height" value="0.0375" units="cm"/>
      <inkml:brushProperty name="color" value="#FFC114"/>
    </inkml:brush>
  </inkml:definitions>
  <inkml:trace contextRef="#ctx0" brushRef="#br0">732 1 18009,'0'9190'0,"2245"-9190"0,-2245-9190 0,-2245 9190 0</inkml:trace>
  <inkml:trace contextRef="#ctx0" brushRef="#br0">718 1205 8720,'5'2'1858,"-3"0"-1479,0-2-130,0-2 13,0 2 0,0-2 29,1 2-22,-1-2-277,0 2-150,1 0-168,-1 0-9,0 0 316,0 0 8,1 0 163,0 2-35,0 0 0,1-2 0,1 3-96,-1-1 196,3 0-40,-2 0 89,1-2-18,0 1-139,2-1 60,0 2 23,2-2 94,0 0-109,0 0 57,1 0-128,2 0-15,0 0-35,1 0 9,1 0-7,0 0-23,2 0-33,-1 0-1,0 0-75,2 0 164,-2 0-99,1 0 99,-1 0-50,1 0 45,-1 2-75,0 0 93,0 1 46,0-1-22,1 2 50,-1-1-35,0 1-51,2-1 57,-1 1-91,3-3 19,-1 3-12,2-2 36,0-1-16,2-1-12,1 0-21,-1 0-17,3 0-28,-1 0 23,0 0-35,2-1-1,-1-1 23,1-2-28,0 1 39,-2-2 13,1 1-15,-1 1 15,-1-1-21,0 2 19,-1-1-12,0 1 16,0 0-45,-2 0 22,1 1-23,-3 1 29,2-2 2,-3 2 2,2 0-2,-2 0 0,1 0-45,-3 0-10,2 0-7,-1 0 28,0 0 20,0 0 17,0 0-24,0-2 37,0 2-29,3-2 31,-3 1-41,2-3 7,0 2-5,0-1 8,1-1 4,-1 3 0,1-3 6,-3 1-3,2-1 16,-3 1-15,2 1 11,-2-2 3,-2 3-11,2-3 13,-2 2-20,2-1-4,-3 1 3,1 0-1,0 1-31,-3-1 28,1 0-29,0 0 35,-2 2 1,0-1 1,0 1-2,0 0 2,-2-2-35,1 2 22,-1 0-28,0-2 48,1 2-18,-1 0 17,0-2-19,-1 2 20,0-1-13,1-1 15,-2 0 5,0 2-14,0-2 17,0 2-22,0-2 6,0 2-2,2-1 6,-1 1-45,-1-2 14,1 2-23,0 0 25,1-2-13,-1 2 19,0 0-21,1-2 24,-1 2-16,1-1 8,-1 1-14,1-2 28,-1 2-9,0 0 8,0-2-10,0 2-1,-1-2 1,0 2 1,-1 0 1,0 0 37,-1-1-24,0 1 28,-2 0-32,1 0-3,-2 0 0,1-2 5,0 2-26,-2 0 21,1-2-21,0 2 19,0 0-4,1 0 1,-1 0-6,1 0-26,0 0 18,1 0-20,0-2 55,0 2-19,1 0 19,-2-1-27,1 1 0,0-2 0,0 2 1,1 0 51,-2-2-33,0 2 37,0 0-41,0 0-5,-1 0 13,0-2-9,0 2 15,0 0-46,1 0-4,-1 0-9,1 0 14,0 0 25,0-1 3,2 1-7,-1-2 3,1 2-2,0-2 3,1 0 44,-1 1-35,0-1 37,-1 2-43,0-2-4,0 0 10,-1 1-7,0-1 15,0 2 52,-1 0-4,0-2 48,1 2-80,-1-2-15,1 2-25,-1-1 2,0 1-1,1 0 19,-1-2-18,2 2-2,-2 0-8,0 0-4,1-2-4,-1 2 32,1 0-17,0-2-7,0 2-15,1-1 30,0 1-17,1-2 35,-1 0-17,2 0-2,-1 1 4,2-3-3,-1 2-11,0 1 8,0-1-8,1 0 12,0 0-1,0 1 2,1-1-1,-2 0-23,1 2 17,-1-2-21,-1 2-48,1 0-95,-1-2-23,0 2-23,-1 0-19,2 0 66,-2 0-51,2 0 45,-1 0-456,2 0-153,0 0-288,1 0-159,1 0 150,1 0-191,0 0-1,1 0 1</inkml:trace>
  <inkml:trace contextRef="#ctx0" brushRef="#br0">2921 2564 9893,'11'-7'-98,"-5"2"474,0-2-180,1 0 123,2-2-118,-2 0-62,0 0 50,0 0-55,-1 2 46,2-1 0,-2 1 20,0 0-15,0 0-296,-1 1-481,1-1-93,-2 4-173,2-2 346,-1-3 130,0-2 0,1-4 1</inkml:trace>
  <inkml:trace contextRef="#ctx0" brushRef="#br0">1783 2883 10813,'-14'0'-1656,"7"0"1704,-1-1-68,1 1 235,0 0-128,0-2 135,-2 2 40,2-2 13,0 0-31,0-1-119,1 1 13,-1-1 79,0-1-46,1 2 54,1-1-79,0 1-62,0 0 61,0 1-57,1-1 88,-1 0-172,-1 0 118,2 2-125,-1 0 155,1 0-156,-1-1 101,0 1-119,0 0-20,-1 0 110,0 0-116,0 0 97,-1 0 17,1 0-30,-1 1 15,1-1-54,-2 2 36,1 2-42,1-1 57,-2 4 2,2-2-17,-1 2 13,-1 0 2,1 2 31,0-2-15,0 2 11,1 0-18,-3-1-7,3 1 17,0 0-17,-1 2 8,2-3-8,-1 3 6,0-2-38,0 1 37,1 1-36,1-1 39,-1 1-25,2 1 12,-2 2-15,2-2 20,0 2 30,0 1-23,-1-1 20,2 0-27,0 1-3,0-2 9,-1 2 2,2 1-3,-1 0 3,0 0-9,0 1 12,1-1-1,-1 2 6,1-2-7,1-1-25,-1 1 13,1 0-15,0-2 25,-1 2 30,1 0-22,0-1 21,0 1-81,0 2 35,0-2-30,0-1 44,0 1 4,0 0-5,0 2-1,0-3-1,1 3 4,-1-2-7,1-1 4,1 1 61,0-2-46,1 2 58,0-2-70,1 2-35,0-2 24,0 0-27,0 0 43,0 0 6,0 2-17,0-2-11,1 0-18,-2 0-7,2 0 6,-2-2 11,1 1-9,0-1 8,0 0-11,-1 1-1,2-1 1,-2 2 1,1-4-5,0 4-14,0-1 9,0-3-8,0 3 25,1-3-5,0 1 5,-1-1 10,0 1-14,0-3 14,0 1-18,0 0 26,1 2-19,-1-4 21,1 3-26,-1-3 2,1 0-1,-1 0 9,2 0-31,-1 0 24,0 0-24,0-2 25,2 4-13,-1-3 11,1 2-12,-1-1 0,1 2 7,0 0-12,1 0 13,0-1-23,-1 1 16,0 0-19,0 0 22,0 0-2,0-2 2,-1 0-1,0 0 1,0-2 27,0 0-20,-1 0 18,2 1-23,-1-3-1,0 1 2,0-1 15,0-1-13,1 1 13,0 1-14,-1-2 4,1 1-3,0 1 8,0-2-6,1 1-39,1 1 27,0-3-32,0 3 40,0-2-2,1 1 0,-1-1-5,1 0 2,-1 1 1,2-3-1,-1 2-25,1-2 18,-1 2-22,2-1 27,-2 1-23,1-2 16,-2 0-17,2 0 20,-2 0 20,1 0-16,-2 0 15,2 0-21,-2 0 20,0-2-15,0-1 16,0-1-20,1-3 2,-1 0 1,0 0-14,0 0 13,0-2-14,2 1 18,-2 1 12,-1-2-8,1 0 7,0 0-12,-1-1 20,0-1-14,-1 1 15,1-3-21,-1 1-18,1-2 12,-1 0-12,0-3 19,0-1 1,1-3 4,-1 2-30,0-2-6,1-1-4,-2 0 5,0 1 12,1-2 6,-1 0-9,0-2 6,0 3-9,2-7 3,-1 3-5,-1-2 8,1 0 30,-1 0-22,1 0 23,-1 1 8,0 1-25,0 0 29,-1-1-11,0 3-14,0 1 16,-1-2-18,0 3 12,-1-3-5,1 2 9,-1 0-10,-1-1-24,1-1 21,-1 2-19,0-1 24,-1 1 2,1 0-2,-1 0 0,0-1-24,0-1 16,0 1-18,0 1 21,-1-2-5,1 3 2,-2-1-6,0 2 33,0-2-24,-1 2 25,0-2-26,-1 0 22,1 2-14,-1-2 16,0 2-18,0 0-16,0 2 12,-1-1-13,-1 3-15,2 1 22,-2 0-23,0 2 7,-1-2 14,0 4-18,-1-2 21,0 2-7,1 0 4,-1-1-9,1 3 9,-2-3-11,1 3 7,-1-1-8,1 1 8,-2 1-4,1 2 4,0-2-2,-1 1 1,1 0 2,-3 1-1,2 2-25,0 0 18,-1 0-20,1 1 25,1-1-1,0 0 0,-2 1-2,2 1 1,-1-1 5,0 1-4,-2-1 3,1 2-4,0-1 5,0 1-3,-1 0 5,1 2-2,-1-1-3,0 1 5,-1 0 23,1 0-20,-1 0 23,0 0-28,0 1 29,-2-1-21,2 4 23,-2 1-28,-1 4 24,0 1-17,-2 3 22,-1 4-25,-1 1 48,-1 1-35,-1 2 39,-1 2-58,-1 0 18,1 1-16,-1 1-62,1-2 14,4-2-71,-1-2 77,5-3-252,1 0 98,2-2-177,3-4 170,3-1 64,1-4 32,3 1-22,0-3-710,3 1-161,2-3-695,5-2 39,6-1-1,4-3 1</inkml:trace>
  <inkml:trace contextRef="#ctx0" brushRef="#br0">746 2973 10622,'-3'-5'360,"1"3"-286,1 0-10,0 0-8,-1 1-22,1-1 167,0 0-107,-1 2 109,2-2 70,-1 1-148,1-1 192,-1 0-157,1 0-9,0 1 28,0-1-63,0 0 45,0-1-28,0 1-126,0-3-59,1 1-32,0 0-118,2 1 90,0-2-32,-1 1 53,1-1 97,0 3 27,0-3-31,-1 3 0,0 0-1,0 1-3,0-1 9,0 2 7,-1-2 272,0 2-57,0-2 114,0 2-71,0 0-185,0-1 80,0-3-89,1 2-47,0-1 33,3-1-21,-2 3-23,2-3-9,-1 1-13,1-1 19,1 2-56,0-1 84,3 1-88,-1-1 89,-1 1 20,3 2-64,-2-2 40,3 2-89,-1 0 75,0 0-101,1 0 89,1-2 88,0 2-46,0 0 108,1-1-73,0-1-34,0 0 39,2 0-45,-1 0-8,2-1 16,1-1-7,1 1 0,0-1-49,1 1 28,0-2-31,0 1-33,0 1 61,1-1-68,0 1 82,0-1-52,1 2 33,1 1-42,1-1 40,0-2-8,1 3 3,0-1-8,0 0 7,-1 2-14,1-3 8,0 1 67,-1 0 83,0-1-33,1 1 28,-1-2-90,1 1-27,0-3 17,-2 3-34,1-2-2,-3 1-3,3 1 11,-3-1-53,0 1 39,-1 1-42,0 0 44,-2-1-2,2 1 2,-2 2-8,1-4 6,-2 4 13,0-1-10,0-1 12,-1 0 8,0 0-18,-1 1 20,0-1-19,1-2-8,-2 3 8,1-3-6,1 2 8,-1 1-3,0-3 4,0 4-2,0-2 3,0 1-2,2-1 1,-2 2-51,2 0-2,0 0-11,-1 0 14,2 0 56,-1 0-19,1 0 18,-1 0-23,1 0 50,-2 0-37,0 0 39,1 0-45,-1-2 0,0 0 4,1 1-4,-2-1 35,2 0-24,-2-2 35,-1 3-30,2-1-21,-2 0 15,0 0-23,2 1-26,-2-1 38,0 0-40,1 2 44,-1-2-34,-1 1 19,2 1-23,-2 0 48,0-2-12,-1 2 10,0 0-17,-2-2-5,1 2 3,-2 0-5,1 0 43,-2 0-7,1-2 17,0 2-15,0-1-41,-1-1 20,0 2-18,0-2 24,-1 2-9,1-2 7,1 1-6,-2 1 5,1-2-2,1 2 0,-1-2-1,1 0-44,-1 2 31,-1-1-37,0 1 29,0-2 9,-2 2-9,1-2 14,-1 0 12,1 2-12,-2-1 12,0 1-15,0 0 12,1-2-8,-1 0 9,2 0-8,-1 2-1,1-1 2,-1 1-2,2-4 1,-1 4 0,0-2 5,-1 2-7,1-1-2,0 1 0,0 0-2,0-2-24,0 2 20,-1 0-23,-1 0 28,0 0 7,0 0-6,0 0 6,-1 0-18,0 0 7,1 0-6,-1 0 8,0 0-3,1 0 3,0 0-5,1 0 3,-1 0-4,1 0 3,0 0-1,0 0 32,1 0 9,0 0 2,0 0-7,1 0 3,1 0 5,-2 0 4,0 0-32,0 0-4,-1 0-21,0 0 32,-1 0-5,-1 0 10,0 0-4,0 0-143,-1 0 104,0 0-123,1 0 138,-1 0 40,0 0-37,1 0 40,0 0-48,0 0 0,1 0 1,-1 0-1,0 0 22,0 0-15,0 0 19,0 0-294,-1 0 151,0 0-515,-1-2-79,1-1-117,-1 1-80,0-3 253,0-1 224,0-1-338,0 0 46,3-5-373,2-2 0,3-4 1</inkml:trace>
  <inkml:trace contextRef="#ctx0" brushRef="#br1">2241 3222 10813,'-10'0'862,"5"0"-676,1 0-21,-1 0 43,0 1-114,-1 2 39,0 4-146,-1 3 94,0 5-20,0 5 85,-1 2-4,1 7-46,0 0-30,2 5 2,1-3 13,2 4 17,1-3-45,1-1-61,1-3 158,3-3-28,2-6 109,4-3-99,3-5 184,3-3-30,1-4 171,4-4-79,-1-3-39,2-7-98,0-7-73,0-4-124,0-7-13,-2-3 19,-1-3-4,-3-1-32,-3-2 2,-2 2-66,-3-2 12,-4 4 21,-1 0-20,-4 4 40,-4 2-48,-4 5 22,-5 2-61,-2 7 33,-5 3 24,-1 6-37,-1 5 74,0 5-662,0 6 185,3 6-435,0 3 401,3 3-285,1 1 211,3-1-291,3-1 243,2-3 113,4-1 12,4-4 45,2-3 0,3-1 0</inkml:trace>
  <inkml:trace contextRef="#ctx0" brushRef="#br1">1928 3266 10813,'-3'-16'82,"2"10"173,-3-1 99,0 1-65,-2 0-39,0 0-35,-2 0 47,-1 2 1,-3 1-1,0 2 29,-2 0-22,-1 2-300,0 1 38,0 4-213,1 2-101,0 5 180,1 1-160,1 2 145,2 2-70,1 1 9,2 2-103,2-1 69,1 1 107,3-2-17,0 1 125,1-3-69,1-1 44,2-3-99,2-3 75,2-2 271,3-3-17,0-3 215,2-1-54,1-2-109,0-3 91,1-4-122,0-2 80,-1-3-127,-1-2 56,-1 0-70,-2-1-31,-1 0 42,-2 0-30,0 1 27,-1 3-18,-1 2 37,-1 2-30,-2 3-205,1 2-67,-1 1-178,0 3 17,0 4 177,0 5 7,1 5 66,0 4 24,0 5-42,1 1-52,2 3-17,0 2-26,1 2 33,0 1-47,1 3-25,-1 0-27,0-1 40,-1-1 7,-1-3-13,0-3-25,0-4-153,-1-3 100,0-6-145,-1-3 110,1-4-264,-1-2 269,1-3-216,1-6 296,1-3 0,1-6 0</inkml:trace>
  <inkml:trace contextRef="#ctx0" brushRef="#br1">1430 3331 10517,'-3'-5'820,"2"4"-486,1 2 23,-1 2-164,1 4 21,-1 5-70,1 6 54,0 5-62,2 5-46,0 4-24,3 2 12,2 3 8,1-2-67,2 3 17,-1-5-165,2 4-282,-2-6 97,2 3-230,-3-7 220,0 1 204,-1-5-47,0-4 173,-2-4-192,-1-4-467,0-3 222,-1-3-384,0-4 479,0-3-1,1-2 1</inkml:trace>
  <inkml:trace contextRef="#ctx0" brushRef="#br1">1523 3679 11747,'3'-16'1277,"1"8"-986,2 0-14,3 0 16,3 0-23,2 1-8,2 0 0,0 2 29,2 0-22,0 2-291,1 1 15,-1 1-195,-2 1-79,0 1 191,-2 2-160,-2 3 165,-1 2-19,-4 5-9,-1 1 9,-2 4 65,-2 2 127,-4 3-9,-1 1 22,-6 1-65,-2 0-20,-4 0 22,0-2 22,-1-2-151,-1-1 136,1-4-135,0-2-352,1-3 100,2-4-340,1-2 261,2-2-580,2-5 434,2-3-531,2-7 605,1-5-1,1-5 1</inkml:trace>
  <inkml:trace contextRef="#ctx0" brushRef="#br1">1228 3721 10747,'-1'-9'647,"1"3"-385,0 0 29,0-2-21,0 1-199,0-1 17,0 1-196,0 0 63,0 1 10,0 1 68,0 0 44,0 0 5,0 2-26,-1 0-9,0 1-31,-1 0-28,-2 1-90,-1 0 35,-2 1 7,-2 1 147,-1 0-26,-2 3 20,1 2-227,-2 3 53,1 2-217,0 1 128,1 2-32,0 1 118,1 3-20,0 1 110,2 1-43,1 0 34,2 0-44,1-1 124,2-1-90,1-1 96,1-1 10,2-1 29,1-3 13,3-2-28,1-3-86,3-1-12,1-3 36,1-1 299,0-3-28,1-1 182,0-4-113,1-4-143,-2-4 4,1-4-83,-2-2 28,0-2-132,-3 0 16,0-1-42,-3 2-102,-1-1 57,-1 3-2,-1-1 5,-1 5 28,-1 1-65,0 3 8,0 3-89,0 2 60,0 3-28,0 1-202,0 0 122,0 5-177,0 1 162,0 6-75,0 2 155,2 3-89,1 1 39,3 0-53,0 1 4,2 0-17,0 0-122,1-1 21,0-1-165,2-1 100,-1-2-19,1-1 150,-1-3 17,2-1 148,-1-3 0,2 1 0</inkml:trace>
  <inkml:trace contextRef="#ctx0" brushRef="#br0">768 4470 9127,'-5'0'383,"2"0"-328,1 0 45,1 0 28,0 0 165,-1 0-102,2-2 93,-1 2-176,1-3 77,0 1-82,0 0 94,0-1-115,0 1 136,0 0-99,0 1 99,0-1-62,0 0 53,0 0-19,0 1-18,0-1-108,1 0-31,0 0-16,2-1 9,1 1 3,0 0 3,1 1 75,2-1-52,-1-2 64,1 3-93,2-3 28,0 1-21,1 1 24,0-2-13,0 1 5,1-1-13,1 3-6,-1-1 17,0-2-18,1 3 19,0-1-8,-2 2 2,2-2-5,0 0 40,0 2-9,0-1 15,1-1-16,-1 0-19,-1 0 4,2 2 3,-2-2-3,0 1 3,1-1-3,0 2-3,0 0-80,0 0-19,2 0-11,-2 0 24,1 0 47,1 0 17,-1 0-23,-1 0 26,2 0-18,-1 0 12,0 0-26,2 0-46,-1 0 31,0 0-33,2 0 51,0 0 5,0 0-6,1 0 4,-1 0 52,2 0-35,-1 0 37,1 0-50,-2 0 67,3-2-47,-3 0 51,3 1-59,-2-1-33,0 0 31,1-1-29,-1 3 16,1-2 11,0 2-7,-1 0 15,0 0-72,1 0 48,-3 0-60,2 0 33,0 0 23,0 0-28,0 0 26,1 0-3,-2 0-7,3 0 4,-2 0 0,2 0 110,-2 0-78,2 0 82,-1 0-100,1-2-2,-1 2 8,1-2-6,0 1 157,0-3 33,-1 2 25,2-1-83,-1 1-82,1 0-48,-1-1 69,1 1-124,-1 0 93,1 1-95,-3-1 116,0 0-8,1 2 1,-2-2-5,1 1-99,-3 1-19,1-2-18,0 2 22,-1 0 50,0-2 19,0 2-32,0-2 42,0 2-17,-1 0 18,-1 0-11,2 0 26,-4 0-17,2 0 19,-2 0-22,1 0 24,-2 0-15,0 0 17,0 0 66,0 0-66,0 0 73,0 0-90,-1 0 7,1 0-6,-1 0 11,1 2 55,-1-2-27,0 0 34,0 2-48,2-2-123,-3 0 88,1 2-88,0-2 120,-1 1-5,2-1 6,-2 0-17,0 2-135,-1-2 89,1 0-110,0 0 119,-1 0 2,1 0-30,-1 0 28,-1 0 157,1 0-70,-1 0 146,1 0-170,0 0-10,-1 0-31,0 0 6,0 0 3,1 0 12,-1 0-9,2 0 18,-2 0-61,0 0-2,1 0-17,-1 0 10,0 0 10,1 0-6,0 0-9,0 0 10,-1 0 16,0 0 8,0 0-8,1 0 2,-1 0-2,1 0 1,0 0-2,-1 0 12,-1 0-8,1 0 8,0 0-3,0-2-3,-1 2 5,0 0-6,2-1 14,-2 1-10,-1 0 10,1 0 19,-1-2-21,1 2 22,-1 0-28,-1 0 4,1 0-1,-1-2 2,1 2 1,-1-2-16,0 2 13,2-1-11,-2 1-28,0 0 28,0 0-29,1 0 37,0 0-11,0 0 7,0 0-13,0-2 17,0 2-8,0-2 7,1 2-10,-1 0 4,1-2-4,-1 2 3,1-1 31,-1 1-16,0-2 23,0 2-27,1 0 18,-1-2-17,1 2 21,0 0-24,0 0 7,0-2-6,0 2 7,0-1-17,0 1 13,0 0-12,0-2 12,1 2-1,0-2-1,-1 2 1,3-2-16,-3 2 19,2-2-18,-2 2 21,2 0-21,-1-1 10,0 1-11,0-2 12,0 2-8,-1 0 5,1 0-5,-1 0 44,-1-2-25,1 2 27,-2 0-36,1-2 49,-1 2-34,-1 0 37,1-1-1477,-1 1 478,0 0-1220,0-4 837,0-3 0,0-2 0</inkml:trace>
  <inkml:trace contextRef="#ctx0" brushRef="#br2">105 5270 10813,'-9'0'-1163,"5"0"1375,1-2 390,1 0-246,-1-1-18,2-1-127,0-1 14,0-2-135,1 0-32,1 0 1,1 0 14,3-2 17,1 2-48,4-2-15,1 0-115,0-1 78,4-1-23,0 3 42,0-1-63,2 0 26,-1 4-158,0 0 126,-1 3 34,-1 0 18,0 0 48,-2 2-208,-2 0 71,-1 0-181,-1 4 168,-3 1 3,-2 4 87,-1 1-13,-2 3 170,-2 1-52,-2 0 166,-3 0-159,-4 0 157,-1-2-105,0 2 154,-2-2-116,1 1-39,2-4-35,0-1-35,2-1 46,2 0-28,3-3 85,0-1-63,2 1-246,2-2 11,0-1-199,2 1 79,3-2 166,3 0-35,3-2 88,3-1 48,0-2-61,3-1 51,-1 1-10,1 0-9,1 3 15,-2 0-23,1 2 9,-3 2-4,-1 0 38,-1 7-27,-4 3 119,-2 4-3,-2 5 10,-2 0 178,-4 3-118,-1 1 171,-4 0-165,-4-1 130,-3 1-108,-2-1 141,-2-3-102,0 0-49,0-3 14,1-1-77,0-2-17,1-3 6,1-2 18,0-1 33,3-4-702,1-1 106,3-2-515,-1-2-156,4-2 312,1-5-279,2-4 371,1-3 212,2-5 28,3-2 14,3-5 0,4-4 0</inkml:trace>
  <inkml:trace contextRef="#ctx0" brushRef="#br1">1275 5151 11819,'14'19'1347,"-6"-7"-1062,4 1-31,1 5 67,0 1-63,2 4 21,0 3-28,0 3 0,0 3-125,-1 2-86,0 1-69,-3 0-37,-2 0-47,-1-1 59,-3-1-93,0-2 167,-3-3-29,0-2 99,-2-5-27,0-3 149,0-4-77,-2-3 79,-2-3-120,-1-2-130,0-3 92,0-1-92,-1-2-249,0-3 87,1-3-242,0-5 197,1-3 25,1-4-30,2 0 76,0-4-21,1 3 75,0-1-7,1 1-22,2 2 172,2 2-76,1 2 54,1 2-108,0 4 82,0 1-53,-1 3 104,0 1 97,0 2-14,1 2 219,-1 2-213,2 5 156,0 1-160,0 4 135,2 0 6,0 2 25,0-1-58,1 1-21,1-2-87,0 0-20,1-3 86,0-1-21,0-2-52,1-1-43,0-3-43,1-1-17,-1-1 28,0-2-5,-1-1-24,0-3-19,-1-3-70,1-2 49,-3-4-127,0-2 72,-3 0 7,0-2-14,-2 1 145,-2 0-50,-1-1 42,-1 3-54,-1 0 94,-1 3 1,0 1 21,-4 3-28,0 2-67,-2 2 6,1 1-2,-3 2-19,2 2 16,-2 3-1,1 4 26,0 5 27,1 2-31,-1 4 7,2-1 16,1 2 10,1 0 3,2-1-13,1 0-29,1-1-5,2-2 5,2-1 1,4-2-69,1-2 19,3-3-61,2-2-102,1-1 13,2-3-134,0-1 171,1-2-692,0-2 277,1-3-518,1-4-212,1-3 574,-1-4-418,1-4 603,0-2 0,2-2 1</inkml:trace>
  <inkml:trace contextRef="#ctx0" brushRef="#br2">518 5198 9572,'0'-11'1555,"0"9"-1206,0 1-133,-2 1 17,-1 0-125,-1 1 68,-2 3-77,-3 3 1,1 5 64,-1 6-69,-1 1 85,1 4-85,-1 2 59,2 1-46,2-2 67,2 3-126,2-1 75,1-5-104,1 0 85,2-5 46,2-5-50,3-3 51,3-4-63,3-4 32,1-4-46,1-3 60,2-10-27,-2-3 25,2-6-30,-5 0-386,1-4 69,-5 0-246,0 2 172,-4 0-23,-2 2 33,-2 1-93,-3 2-123,-3 6 69,-3 3-95,-2 5 144,-1 2 105,-1 5 55,0 2-53,2 4-10,0 3-91,-1 3-40,2 6 0,0 1 1</inkml:trace>
  <inkml:trace contextRef="#ctx0" brushRef="#br1">2007 5184 10813,'-4'3'-243,"2"-2"1038,1-1-303,0 0 372,0 1-520,1 2 3,0 2 51,0 3-21,0 3 0,0 4-126,1 3 9,1 5-9,2 1 40,1 4-58,1 1-27,0 1-75,2 3-237,-2-1-16,3 2-60,-3-4 41,2 1-390,-2-2 135,1-2-343,-1-1-99,-1-4 215,0-3-199,-1-3 263,-1-5-182,0-3 96,1-3-23,-2-2 245,2-5 270,1-3-1,1-3 1</inkml:trace>
  <inkml:trace contextRef="#ctx0" brushRef="#br1">2240 5253 10813,'-14'-3'1031,"8"1"-570,2 1-68,0 0-18,2 1-84,-1 0 77,3 0 28,-2 3-1,2 3 3,0 5 41,0 6-97,0 5 44,0 3-146,2 6-77,1 1 32,3 5-67,0-2-37,3 4-49,-1-2-1,2 2 11,0-3-203,0 1 55,-2-4-157,1-2-777,-1-5 101,-1-2-510,-2-6 260,1-4 306,-3-6-93,2-4-1,-1-2 1</inkml:trace>
  <inkml:trace contextRef="#ctx0" brushRef="#br1">1212 5349 10653,'0'-7'1110,"0"4"-857,-1 1-23,0 0 61,-1 0-100,0 0 2,-1 0-31,-1 1-110,-1-1 45,0 0 10,-1 1 10,0 0 47,-1 0-47,0 1-66,-1 0 52,0 0-154,-2 0 77,0 2-191,-2 3 43,1 2-51,-2 3 106,1 2-12,-1 1 41,0 1-69,0 1 19,1 1-67,1 0 162,0-1-73,2 1 73,1-3-34,2 0 21,3-2-35,1-2 10,1-1 9,1-2-7,1-1 23,1-2 87,4-1 23,3 0 6,2-2-14,3 1-21,0-1-37,2 0 47,0 0-56,1 0-6,0 0 13,1 0 3,-1 1 86,0 2-62,-1 2 63,-2 2-85,-1 1 131,-2 4-92,-1-1 94,-3 2 53,-2 0-38,-2 0 153,-1-1-138,-2 1 227,-2-2-215,-1 1 154,-4-1-224,-2-1-60,-3 0 24,-1-2-13,-1 0-186,-1-1 41,0-1-150,-1-2 104,0 0 90,0-2-2,1 0 52,0-1-1046,2-1 168,2 0-741,2 0 486,2 0 195,1-2 24,2-2-1,0-2 1</inkml:trace>
  <inkml:trace contextRef="#ctx0" brushRef="#br0">705 6389 8770,'-5'0'-102,"3"0"107,1 0-26,-2 0 30,2 0 73,0 0 37,0 0 81,0 0 124,0 0-147,1-2 28,0 0-175,1 1-61,1-1-109,5 2 59,-1 0-69,3 0-84,0 0 49,2 0-194,1 0 196,-1 0 35,0 0 114,3-4 20,-2-3 0,0-1 0</inkml:trace>
  <inkml:trace contextRef="#ctx0" brushRef="#br1">980 6929 10813,'-2'6'-900,"1"-4"1455,0-1 56,2-1 42,2-2-415,3-2-19,3-2 18,2-2-111,3 0-162,0-2-23,2 1-98,1-1-163,0 1 111,1 0-147,-1 1 180,-1 2 160,0 0-47,-1 1 119,-2 2-773,-1 1 406,-3 1-586,0 0 530,-3 1 0,1 0 1</inkml:trace>
  <inkml:trace contextRef="#ctx0" brushRef="#br1">1131 6876 8847,'-6'-1'975,"4"-1"-809,0-1-101,0-1-39,0 1 83,0-1 51,0 1 34,0 0-46,-1 1 16,1 1-12,-1-1 13,0 2 42,1-1 70,-1 0-33,1 1 161,1 0-192,0 0 63,0 2-81,1 2-49,0 4 9,0 2 2,0 5-28,2 2 31,2 5 3,2 1-4,3 4-16,1 2-36,3 2-32,1 4 18,0 0 13,1 2-90,-1 0-29,-1 2-15,-2-3 27,-2 2 95,-2-5 15,-1 0-24,-4-4 168,0 0 31,-3-5-1,-3 0-36,-3-6-159,-4 1-18,-2-6-17,-4-1-11,-2-4 46,-3-2-16,-2-3 32,-3-1-157,-2-3 21,-1-2-80,0-3 64,-1-3-298,2-1 51,2-1-223,3 1-315,3 0 201,4 1-258,2 0 293,5 2 130,2 0-11,3 0-64,4 0-26,4-2-40,3-1-1,3-3 1</inkml:trace>
  <inkml:trace contextRef="#ctx0" brushRef="#br1">2110 6949 12103,'0'25'1114,"0"-7"-852,1 3-80,1 3 9,2 3-25,2 2 39,0 3 48,2 0-1,0 3 0,0-2-336,-1 1 40,1-1-215,-2 0 106,0-3-72,-2-1 23,0-4-116,-1-3 124,-2-5 105,1-3 4,-2-6 109,1-1-92,-1-4 67,0-1-125,0-3 200,0-3-36,0-6 84,-1-2-7,1-5-193,0-3 101,-1 0-96,1-3 130,0 2-166,1-3 108,1 2-123,2 1 15,1 2 80,2 3-121,1 1 122,0 3-2,0 1-2,0 3 20,-1 2 53,0 3-53,-1 0 65,1 2-71,-1 1 81,0 1-46,0 1 54,-2 2 43,1 2-91,-3 3 101,0 0-118,-2 2 161,-1 1 32,-1 2 28,-4 0-45,-2 1 165,-2 0-64,0-1 202,1 0-16,0-1-213,3-2 77,0 0-210,3-1-11,1-1-9,2-1-21,2-2 52,4 0-47,4-1 65,6-3-48,4 0-170,4-2 19,3-2-137,1-4 100,3-2-362,-1-2-167,1-2-237,-1-2-983,-1-1 882,1-2-724,-2-2 943,1-2-1,-1-2 1</inkml:trace>
  <inkml:trace contextRef="#ctx0" brushRef="#br2">579 6941 11780,'-19'33'728,"9"-12"-606,-1 7 52,-1 0 19,0 4-16,2-4 10,1 2-152,1-4-51,2-1 2,1-2 26,2-2-150,2-5 55,1-2-254,2-6 243,4-1 42,3-3 96,6-6 28,2-1-905,4-10 349,1-2-746,4-8 546,1-5 0,0-4 0</inkml:trace>
  <inkml:trace contextRef="#ctx0" brushRef="#br2">181 7094 10813,'-5'-18'-16,"4"11"111,1 2-102,0 1 121,0-1 10,0 1-13,1 1 0,1-1-79,2 1 70,0-1-67,2 1 85,1 1-153,0 0-34,2 1-11,1 1 23,-2 0 18,1 0-54,-1 0 2,-1 0-77,1 3 173,-3 1-68,1 4 50,-3 5 137,0 1-122,-2 5 116,0 4-72,-1 1-37,-2 5 49,0 0-59,-4 3 87,-2 3-58,-2-3 77,-1 3-76,-1-4 86,0 1-62,-3 0 66,3-8 34,-2 2 42,1-6 4,2-3-18,1-4-10,1-5-62,2-1 65,1-3-226,2-2 112,1-1-107,1-4 147,1-1-105,1-6 69,2-4-71,1-5 105,5-1-151,2-1-32,3-2-46,1 4-63,2 0 173,0 1-57,-1 6 54,1 1-52,-2 4 18,0 4-30,-1 1 54,0 4 13,-1 0-17,1 3 14,-2 4-115,-1 1-20,-1 2-16,1 1 26,-1-3-415,-2 1 114,1-2-354,1-4 321,-1-2 112,2-3 59,0 0-1,3-1 1</inkml:trace>
  <inkml:trace contextRef="#ctx0" brushRef="#br1">1407 7160 10813,'-16'-2'518,"12"1"-196,-1 0 69,4 0-242,-1 0-66,1 1 118,1-1-24,-2 1 209,2 1-95,-2 2-159,1 4-206,-1 3-39,1 4-120,1 1 101,0 3 152,0 1-3,0 2 43,0 2 80,0-1-106,3 1 96,0-3 49,3-1 22,0-2 9,1-3-22,1-3-54,0-2-17,0-4 54,1-2-13,0-2 137,0-2 22,1-6 17,0-3-184,1-7-121,-2-3-35,1-5 45,-2 0-197,-1-2 82,-1-1-221,-1 1-306,-2 0 203,0 3-310,-1 0 285,0 6-300,0-1 151,-1 7-261,1 1 271,0 5-68,0 2 88,1 2 74,0 2 171,1 3 191,1 2-1,1 3 1</inkml:trace>
  <inkml:trace contextRef="#ctx0" brushRef="#br1">1631 7422 10813,'0'14'368,"0"-10"-77,0-3-22,1-2 23,0-4 24,1-4-122,3-4 102,1-2-86,3-4-30,-1 0 1,2-1-39,0-1 22,1-2-160,-1 1 68,1 0-227,-2 1 231,0 4 6,-2 0 107,0 4-84,-1 1-272,-2 5-23,-1 1-139,-1 3 102,-1 1 58,0 3 55,-1 2 29,0 5 77,-1 4 28,-1 6-43,-1 1 30,0 4-35,1 1 29,0 1-21,2-1 79,0 2-46,0-4 47,1 2-54,2-4 0,2 0 5,2-3-4,3-3 148,0-3 234,2-3 45,0-3 91,1-3-51,-1-2-138,1-3 118,0-4-238,-2-5-12,2-5-142,-2-4 12,-1-3-61,-1-1 22,-2-2-62,0 0 63,-2-1-56,-2 0 38,0 2-58,-2 1-2,0 3-6,-2 2 13,0 3 19,-2 2-264,-2 3 43,0 3-206,0 2 129,1 3 127,0 2 0,1 0 98,0 2-851,1 1 197,0 2-553,1 3 465,1 3 30,-1 0 210,1 2 66,1-1 258,2 0 202,3 1 0,2 0 1</inkml:trace>
  <inkml:trace contextRef="#ctx0" brushRef="#br0">794 7825 9702,'0'-11'162,"0"6"-17,0 3-58,0-1 18,0-1-21,0 2 646,0 1-361,1-1 412,-1 2-562,2-2-63,0 2-8,0 0-21,0 2 22,1-2-28,0 0 13,2 2-9,-1-2 34,2 0-135,-1 0 101,1 0-103,1 0 111,1 0-5,1 0-1,-1-2-3,1 2-119,0-2-54,3 0-132,-2-1 103,1 1-62,-1-1 187,2 1-78,-1 0 83,0 0-29,0 1 20,0-1-39,0 2-23,-1-2 18,2 0-23,-1 2 50,1-1-1,0-1 2,1 2 0,-1-2 27,1 0-6,1 1 9,-1 1-15,1-4-11,0 4-1,0-2 2,2 1-4,-1-3 1,0 2 2,2 1 3,0-3-52,0 2 38,1-1-42,-1 1 49,1-1-42,-1 1 32,1-2-41,-1 3-5,2-1-6,-2 0-10,1 0 15,-1 0 86,1 2-45,-1-1 45,0-1-54,0 0 66,0 0-45,0 2 51,-1-1-57,1-1-2,-2 2 11,1-2-10,-1 2 88,0-2-60,-2 2 72,2-1-49,-3 1-10,1-2 12,-1 2-21,0 0 9,-1 0-4,2-2 4,-1 2-12,0-2-85,2 1 60,-1 1-59,1-2 4,0 2 55,1 0-64,-1 0 71,4 0-9,-3 0 10,3 0-21,-1 0 5,1 0-25,0 0 14,0 0-11,1 0 30,-1 0-14,0 0 12,-1 0-13,0 0 46,-1 0-31,1 0 35,-2 0 2,0 0-30,0 0 35,-1 0-44,-1 0 8,1 0 2,-1 0-1,0 0 14,2-2 11,-2 2-8,1-3 12,0 3-81,0-2 43,-1 2-44,1 0 2,0 0 37,-1 0-41,1 0 48,0 0-1,0 0 0,0 0-9,0 0 6,1 0-57,-1 0 32,0 0-32,1 2 25,-1 1 60,1-1-43,0 1 46,-1 1 67,2-2-83,-2 1 85,1-1-108,0 0 29,0-1-17,-1 1 25,1-2-20,-1 0-2,-1 0 3,1 0-5,-2 0-3,0 0 11,1 0-8,-2 0 10,-1 0-34,1 0 20,-1 0-22,-1 0-28,-1 0 37,0 0-41,0 0 49,-1 0-21,0 0 14,0 0-14,0 0 1,0 0 9,0 0-10,-2 0 10,2 0 3,-1 0-5,0 0 4,2 0-7,-2 0 0,0 2 0,0-2 2,-1 2 15,1-2-9,-1 1 9,2-1-12,-1 0 30,-1 0 8,1 0 5,0 0-7,-1 0-26,0 0 0,1 0 3,-2 0-3,-1 0 10,1 0-7,-2 0-20,0 0-19,0 0-26,-1 0 22,1 0-106,-1 0 81,0 0-19,0 0 125,0 0 49,0 0 19,0 0-51,1 0-20,-2 0-16,1 0-29,0 0-935,0 0-249,0-1-936,-1-1 0,0-2 0</inkml:trace>
  <inkml:trace contextRef="#ctx0" brushRef="#br0">2370 8481 15332,'0'27'0,"-1"1"0,-1 0 0,0-2 0,-1 2 0,0-1 0,-2-1 0,0 2 0,0-3 0,-1 1 0,0 0 0,-1-1 0,-1-1 0,0-1 0,-1 2 0,0-4 0,0 2 0,-2-2 0,0 0 0,0-2 0,-1 0 0,0 1 0,0-3 0,-2-1 0,2 0 0,-2 0 0,0-2 0,0-2 0,0 0 0,-2-1 0,1-1 0,1-1 0,-3 0 0,2-2 0,-1-2 0,0 0 0,1-1 0,-2-1 0,1-1 0,0-2 0,0 0 0,0-2 0,-1-1 0,2-1 0,-2-1 0,2 0 0,0-2 0,-2-2 0,3 0 0,-2-1 0,1-1 0,1-1 0,-1 0 0,2-2 0,-1-2 0,1 0 0,0 0 0,1-1 0,-1-3 0,2 1 0,0 0 0,-1-2 0,2 0 0,1-2 0,0 2 0,0-4 0,0 2 0,2-1 0,0-1 0,1-1 0,0 0 0,1 1 0,-1-3 0,2 2 0,1-1 0,0-1 0,1 2 0,0-2 0,1 0 0,1 1 0,0-1 0,1 0 0,1 0 0,0 2 0,1-2 0,0 1 0,1 1 0,2-2 0,-1 3 0,1-1 0,0 0 0,1 1 0,0 1 0,2 1 0,0-2 0,0 4 0,0-2 0,1 2 0,2 0 0,-1 2 0,0-1 0,2 1 0,-1 2 0,1 1 0,0 0 0,1 0 0,-1 2 0,2 2 0,-1 0 0,1 1 0,1 1 0,-2 1 0,3 0 0,-2 2 0,0 2 0,2-1 0,-2 3 0,2-1 0,-1 3 0,0 1 0,0 0 0,0 1 0,1 3 0,-2-1 0,1 3 0,0-1 0,-1 2 0,2 2 0,-3 0 0,1 1 0,1 1 0,-2 1 0,0 0 0,0 2 0,0 2 0,-2 0 0,2 0 0,-2 1 0,0 2 0,0 1 0,-1-1 0,0 2 0,0 0 0,-2 2 0,0-2 0,0 4 0,-1-2 0,0 1 0,-1 1 0,-1 1 0,0 0 0,-1-1 0,0 3 0,0-2 0,-2 1 0,0 1 0,-1-2 0,0 2 0,-1 0 0,-1 0 0</inkml:trace>
  <inkml:trace contextRef="#ctx0" brushRef="#br0">2976 7853 10829,'10'-2'160,"-5"0"-493,2 1 97,-1-1-125,1-2 174,0 1-218,1 1 181,0-3-238,2-2 265,-1-4 0,1-3 1</inkml:trace>
  <inkml:trace contextRef="#ctx0" brushRef="#br1">2070 8322 10813,'3'-10'0,"-2"6"221,-1-1 57,0 1 145,0 1-48,0-1-83,0 1-30,-1-1 0,0 2 102,0-1 54,-1 1-21,0 0-3,1 1-132,-1 0 0,1 0 0,-1 1 29,0 0-46,-1 0-36,0 2-66,-2 1-139,-1 4 19,0 3-80,-3 3 81,0 5 39,0 1 48,-1 4-7,0 3 86,0 2-47,1 2 79,2 0-74,1 0 27,1 0-27,3-1-1,0-1 9,2-1-60,1-4 14,2-1-20,3-5 0,3-1-1,2-4 11,3-3-36,1-3-59,2-3-8,3-4-49,1-2-254,0-5 80,1-2-180,0-4 192,0-2 113,-1-1 5,-1 0 23,-3 0-941,-2 1-230,-1 0-920,-3-1 0,0 1 0</inkml:trace>
  <inkml:trace contextRef="#ctx0" brushRef="#br1">1668 8396 10813,'-10'0'655,"6"-1"-402,0 1-27,1 0-80,0-1-57,0 0 21,1 0 8,0 0 144,1 0 0,0-3 29,1 1-22,0-2-199,1 0 12,0-2-197,1 0 44,2-1 150,1 0-115,1 0 204,-1 1-188,1-1 138,1 2-81,-1-1 4,1 1-40,0 1 7,0 1 2,0 0 108,1 1-23,-1 1-8,0 1 2,0 1-187,0 0 56,0 2-161,0 1 76,0 3 64,0 2 20,-1 1 45,-1 4 125,-1 1-93,0 3 89,-1 2-127,0 3 19,-1 1-10,-1 2 28,0 1 16,0 2-12,-1 0 26,-1 0-20,-1 1-124,-2-2 81,-1 0-110,-1-2 247,-1-2-88,-1-2 88,0-1-120,0-2 87,-1-2-66,-1-1 71,0-2-123,1-1 37,-1-2-24,0-2 43,1-2 22,0-2-16,0-1 33,1-2-26,1-1-116,1-1-55,1-1-33,1-3-59,2-1 154,1-3-47,0 0 56,3-3 97,1 2-76,3-1 74,1 0 116,3 1-36,1 1 174,2 0-180,-1 3 5,3 0-107,1 2 62,0 1-47,0 2 90,1 1-69,0 1 81,1 1-578,-1 3 139,0 0-364,-2 2 313,0-1 134,-3 0 45,2 0 64,-4-1-530,1 0-74,-2-1-547,1-1 0,-1 0 1</inkml:trace>
  <inkml:trace contextRef="#ctx0" brushRef="#br2">653 8495 10813,'0'-21'-653,"-1"13"929,0 4-8,-3-3-100,0 3 4,-1 1-8,-1-1-11,-1 3-91,-1-1 79,-1 2-79,0 0 96,1 2-15,-2 1 0,0 2-1,1 6-132,0-2 91,2 3-106,1 0 60,0 1 35,2-1-44,2 2 64,0-2-9,1 2 4,1 0-11,2-1-87,1 1 69,3-2-59,3 4 80,2-4-135,-1 4-44,3-2-14,-2 3 37,-1 1 41,0 0-24,-1 1-25,-1 0 27,-3-1 35,-1-1 37,-1 1-73,-2-4 16,-1 2-21,-2-4 9,-2 0 189,-2-1-36,-2-4 144,-1-2-144,-1-1 60,2-3-47,-1 1 18,-1-5-26,3-3-14,1-6 12,1-5 6,3-6 1,1-4 25,3-2-44,3-5 147,4-1-825,5 0 215,2-2-539,2 0-56,0 2 331,0 4-263,-1 1 379,-2 2 88,-1 3 88,-2-1-20,-1 1 0,0-3 1</inkml:trace>
  <inkml:trace contextRef="#ctx0" brushRef="#br2">257 8529 10824,'-1'-9'312,"1"4"-390,1 3 170,0-3-94,2 1 128,1 1-109,1-1-15,0 2-24,1-3-60,0 3 56,1-3 4,1 3-28,-1-1 35,1 1 7,-1 2-25,1-2 45,0 2-18,-1-1 5,0 1-9,0 0 18,-1 1 7,0 1-7,1 2 7,-2 4-5,0 5 2,-2 2-4,0 5 29,-1 3 33,-1 1-14,-1 6 16,-1-2-31,-2 5-11,-2-1 11,-3 3-10,-1-3 4,0-1 0,0-4 2,-2-3 72,0-3 19,0-3 7,1-4-14,0-2-109,-1-1 28,2-4-25,1-2 32,0-1 12,1-1-3,2-3 19,1 2-114,1-4 82,2 0-92,0-3 100,2-4-77,1 0-22,3-3-5,4 2-57,1-3 121,1 1-68,1 2 63,1 1 10,-1 2-11,0 1 14,1 5-14,-1-1-13,0 2-4,0 2 0,0 1-129,-1 4-24,0 4-4,0-1 24,-1 3-192,-1-1 70,1-2-217,-1 1-141,-1-6 163,0 0-67,-1-3 229,2-2 195,0-3 0,1-1 0</inkml:trace>
  <inkml:trace contextRef="#ctx0" brushRef="#br2">28 386 10813,'-7'0'-455,"5"0"531,0 0 224,1 0-91,-1 0 48,1 0-35,0 0 38,0 0-48,0 0 1,0 0 0,0-2 23,0 0 123,0-1 52,1-1-11,0 1-53,0-1-281,0-1 48,2 1-147,0-1-18,2 0 34,2 0-99,2-1 162,0 1-51,1 2 3,1-1 40,2 0-291,0 4 176,0-1-206,1 1 132,0 0 37,-1 0 64,2 1-58,-2-1-37,-1 4-56,-2 1-70,1 1 68,-4 2 206,-1 1 74,-2 3 57,-1-1-45,-3 5-18,-1-2 45,-3 2 2,-3-1 187,-3 1-167,-1 2 224,0-3-197,-1 1 78,1-2-162,1 0 151,2-3-265,-1-1 89,4-1-211,0-4 131,2 1-108,1-3 38,2-1-8,0 0-13,2 0 179,1-2-69,4 0 54,2-2-71,1 2 27,5-4-46,-2 1 36,1-1 18,1 2-5,0 2 39,-1-1-15,0 2 79,-1-1-49,-3 6 52,0-1 74,-3 6-23,-3-1 135,0 6-140,-2-2 218,-2 2-146,-1 0 124,-4 1-152,-3-1-78,-2 0-21,-1-2-10,-3 0-7,1-2-21,-1-1 49,-2-1-59,1-1-53,0-2-13,0-2-71,2-1-163,-1-3-3,4-1-173,0 2 105,1-2-739,2 0 261,1-2-552,3 1 567,1-3 151,1 1 123,2-3 28,2 1 6,2-5 28,5-3-1,3-2 1</inkml:trace>
  <inkml:trace contextRef="#ctx0" brushRef="#br2">461 373 10813,'0'-15'-66,"0"6"840,0 5-218,0-1-155,-1 2-51,1 1-88,-3 0-84,1 0 60,-1 1-63,0 1 82,-3 0-18,0 1 11,-2 5-14,0 2 43,-4 6-12,1 4 14,-1 3-20,0 0-67,0 5-34,2-1-50,1 0-24,0 1 8,3-3-3,1 1-5,3-4 7,1-1-32,1-3-14,2-2 3,1-4-103,5-1 56,3-5-74,3-1 36,3-3-492,3-3-180,0-3-242,3-4-777,0-6 840,1-2-611,1-3 769,1-3 0,2-3 0</inkml:trace>
  <inkml:trace contextRef="#ctx0" brushRef="#br2">435 1923 10813,'2'-26'-531,"-1"16"1201,-1 3-257,1 1-3,-1 1-150,0 1 21,-1 1-28,0 3-1,-1 0 1,-2 0 28,0 0-446,0 0 105,-3 3-313,2 3 214,-1 1 189,2 2 34,-1 3 82,2-2 42,1 3-52,1-3 31,1 4-49,3-1 5,0 1-5,6-2 1,1 2 108,5 0-125,0 0 142,1 2-154,0 0-14,-2-1 43,1 3-59,-3-1 81,-1 1 9,-1 0-9,-3-3-9,-2 1 126,-3-2-109,-1 0 100,-2-1-160,-3-1-14,-4-3-31,-2-1-2,-2-2 43,0-3-42,-1 1 55,1-3-57,1-4 28,1-1-11,0-8 17,2-2-13,3-7-133,1-2 19,2-1-99,2-4-138,3-1-66,2 0-84,3 1 11,5-2 144,0 3-9,2-1 105,-1 5-460,1-1-139,-1 1-268,0 2 83,-2 2 306,-1 3 169,1-2 44,-1 1-1,-1-3 1</inkml:trace>
  <inkml:trace contextRef="#ctx0" brushRef="#br2">95 1950 10018,'-16'-2'-795,"10"0"795,1 0 357,0 1-54,1 1 323,0-2-286,1 2-44,1-2-121,1 2 181,0 0-137,2 0 132,1 0-131,3-3-96,3 1 86,2-3-100,1 1-93,1-3-27,1 2-16,0 0 25,0-1 120,0 3-4,0-1 1,-2 3-196,1 1 39,-3 0-194,-1 0 185,-2 1-45,-1 1 132,-1 5-112,-2 2 22,0 3 80,-4 4 36,0 0 65,-2 0 60,-2-1-62,-3 1 4,0 0-4,-2-2-103,0 0 39,2-3-28,-1-1 45,1 1-17,2-4 35,1 0-26,2-2-39,1 0 22,2-1-40,0-3-69,1 1-59,2 0 2,2 0-10,4-2 105,3-2 8,2 2-15,1-4 19,2 3-116,0-3 80,0 2-85,1 1 120,-3 1 2,0 0-1,-3 0 1,-1 1 136,-3 3-102,-1 3 104,-1 2-136,-3 3 319,-2 2-72,-2 2 216,-4 0 7,-3-2-122,-4 3 100,-3-3-209,-1 2-113,-1 0-92,-3-2-19,3-2-230,-3 1 31,4-1-128,-2-2 98,3-3 205,-1 0 26,4-1 30,1-1 44,2-3-1201,2-1 293,4-1-858,0-1 379,3-1 596,2-5-58,3-4 484,3-4 0,4-3 0</inkml:trace>
  <inkml:trace contextRef="#ctx0" brushRef="#br2">397 3549 10813,'0'-21'189,"0"14"26,0 2 104,0-1-42,0 3-1,0 1-78,-1 4 57,-1 0-99,-1 6 16,-1 3-13,-1 6-101,-1-1 63,2 4-84,1 1 108,0-2 11,1 0-10,1 0-25,1 1 8,0-6-244,1 2 76,1-4-190,3 0-128,1-3 86,4-2-114,0-5 115,1 1-293,2-3 53,-1 0-186,1-1-76,1-3 278,-1-1-49,-1-4 274,-1-5 190,1-2-1,-1-3 1</inkml:trace>
  <inkml:trace contextRef="#ctx0" brushRef="#br2">533 3566 10813,'-14'-19'420,"7"10"-4,1 4 3,-1 0-1,2 3-31,1 0-96,1 2-22,0 6 23,1-1-30,1 11-127,1 3-31,-1 6 29,1 4-225,0 3 195,0 1-238,1 2 210,-1 4-307,1-4 194,0 4-270,0-2-541,0 1 228,0-3-472,-1 0 397,0-3 146,-1-4-27,0-5-1,-1 0 1</inkml:trace>
  <inkml:trace contextRef="#ctx0" brushRef="#br2">121 3616 10813,'-11'0'-469,"6"0"456,-1 0 36,2 0 121,0 0 15,0 0-68,0 0-21,1 0-64,0 0 37,1 0 43,0 0 606,1 0-542,2-2 519,2 2-592,4-4 38,0 3-2,3-5 26,1 1-18,-1 0-77,1 0-118,1 1-39,-1 1-53,0-1 64,0 4 79,0-2-15,-3 2 95,0 0-156,-1 0 109,-1 2-128,-1 0 221,-2 1-88,-1 4 83,0 0-98,-2 4 97,-1 1 20,-1 2 11,-3-2-6,-1 4-92,-2 0 30,0 2-21,-1-3-10,-1 1 6,2 0 2,0-2 18,1-2-73,1-1-37,1-2-4,2-4-66,0 0 56,2-1-8,1-3-10,3 1 94,-1 0-52,4-2 39,2 0 42,2 0-43,2-2 65,2 0-83,-1 1 28,1-1-5,-2 2 6,0 0-7,-1 0 25,0 3-19,-3 3 24,-1 2 87,-3 5 38,-1 4 0,-1 1-21,-3 1 49,-1 4-22,-4 0 138,-3 0-122,-3-1 156,-2 0-88,-1-1 157,-1-4-268,1-3 57,0-2-145,-1-3 96,2 0 18,0-4-37,0-1-19,3-2-802,0-2 94,1 0-470,1-2 431,3-3-354,1-4 267,2-2-420,1-1 468,1-2 235,2-2 133,2-1 117,3-3-1,3-1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8:04:46.664"/>
    </inkml:context>
    <inkml:brush xml:id="br0">
      <inkml:brushProperty name="width" value="0.075" units="cm"/>
      <inkml:brushProperty name="height" value="0.075" units="cm"/>
      <inkml:brushProperty name="color" value="#6D2DF2"/>
    </inkml:brush>
  </inkml:definitions>
  <inkml:trace contextRef="#ctx0" brushRef="#br0">1183 70 10813,'-10'0'862,"5"0"-676,1 0-21,-1 0 43,0 1-114,-1 2 39,0 4-146,-1 3 94,0 5-20,0 5 85,-1 2-4,1 7-46,0 0-30,2 5 2,1-3 13,2 4 17,1-3-45,1-1-61,1-3 158,3-3-28,2-6 109,4-3-99,3-5 184,3-3-30,1-4 171,4-4-79,-1-3-39,2-7-98,0-7-73,0-4-124,0-7-13,-2-3 19,-1-3-4,-3-1-32,-3-2 2,-2 2-66,-3-2 12,-4 4 21,-1 0-20,-4 4 40,-4 2-48,-4 5 22,-5 2-61,-2 7 33,-5 3 24,-1 6-37,-1 5 74,0 5-662,0 6 185,3 6-435,0 3 401,3 3-285,1 1 211,3-1-291,3-1 243,2-3 113,4-1 12,4-4 45,2-3 0,3-1 0</inkml:trace>
  <inkml:trace contextRef="#ctx0" brushRef="#br0" timeOffset="1">870 114 10813,'-3'-16'82,"2"10"173,-3-1 99,0 1-65,-2 0-39,0 0-35,-2 0 47,-1 2 1,-3 1-1,0 2 29,-2 0-22,-1 2-300,0 1 38,0 4-213,1 2-101,0 5 180,1 1-160,1 2 145,2 2-70,1 1 9,2 2-103,2-1 69,1 1 107,3-2-17,0 1 125,1-3-69,1-1 44,2-3-99,2-3 75,2-2 271,3-3-17,0-3 215,2-1-54,1-2-109,0-3 91,1-4-122,0-2 80,-1-3-127,-1-2 56,-1 0-70,-2-1-31,-1 0 42,-2 0-30,0 1 27,-1 3-18,-1 2 37,-1 2-30,-2 3-205,1 2-67,-1 1-178,0 3 17,0 4 177,0 5 7,1 5 66,0 4 24,0 5-42,1 1-52,2 3-17,0 2-26,1 2 33,0 1-47,1 3-25,-1 0-27,0-1 40,-1-1 7,-1-3-13,0-3-25,0-4-153,-1-3 100,0-6-145,-1-3 110,1-4-264,-1-2 269,1-3-216,1-6 296,1-3 0,1-6 0</inkml:trace>
  <inkml:trace contextRef="#ctx0" brushRef="#br0" timeOffset="2">372 179 10517,'-3'-5'820,"2"4"-486,1 2 23,-1 2-164,1 4 21,-1 5-70,1 6 54,0 5-62,2 5-46,0 4-24,3 2 12,2 3 8,1-2-67,2 3 17,-1-5-165,2 4-282,-2-6 97,2 3-230,-3-7 220,0 1 204,-1-5-47,0-4 173,-2-4-192,-1-4-467,0-3 222,-1-3-384,0-4 479,0-3-1,1-2 1</inkml:trace>
  <inkml:trace contextRef="#ctx0" brushRef="#br0" timeOffset="3">465 527 11747,'3'-16'1277,"1"8"-986,2 0-14,3 0 16,3 0-23,2 1-8,2 0 0,0 2 29,2 0-22,0 2-291,1 1 15,-1 1-195,-2 1-79,0 1 191,-2 2-160,-2 3 165,-1 2-19,-4 5-9,-1 1 9,-2 4 65,-2 2 127,-4 3-9,-1 1 22,-6 1-65,-2 0-20,-4 0 22,0-2 22,-1-2-151,-1-1 136,1-4-135,0-2-352,1-3 100,2-4-340,1-2 261,2-2-580,2-5 434,2-3-531,2-7 605,1-5-1,1-5 1</inkml:trace>
  <inkml:trace contextRef="#ctx0" brushRef="#br0" timeOffset="4">170 569 10747,'-1'-9'647,"1"3"-385,0 0 29,0-2-21,0 1-199,0-1 17,0 1-196,0 0 63,0 1 10,0 1 68,0 0 44,0 0 5,0 2-26,-1 0-9,0 1-31,-1 0-28,-2 1-90,-1 0 35,-2 1 7,-2 1 147,-1 0-26,-2 3 20,1 2-227,-2 3 53,1 2-217,0 1 128,1 2-32,0 1 118,1 3-20,0 1 110,2 1-43,1 0 34,2 0-44,1-1 124,2-1-90,1-1 96,1-1 10,2-1 29,1-3 13,3-2-28,1-3-86,3-1-12,1-3 36,1-1 299,0-3-28,1-1 182,0-4-113,1-4-143,-2-4 4,1-4-83,-2-2 28,0-2-132,-3 0 16,0-1-42,-3 2-102,-1-1 57,-1 3-2,-1-1 5,-1 5 28,-1 1-65,0 3 8,0 3-89,0 2 60,0 3-28,0 1-202,0 0 122,0 5-177,0 1 162,0 6-75,0 2 155,2 3-89,1 1 39,3 0-53,0 1 4,2 0-17,0 0-122,1-1 21,0-1-165,2-1 100,-1-2-19,1-1 150,-1-3 17,2-1 148,-1-3 0,2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6-05T18:10:07.469"/>
    </inkml:context>
    <inkml:brush xml:id="br0">
      <inkml:brushProperty name="width" value="0.05" units="cm"/>
      <inkml:brushProperty name="height" value="0.05" units="cm"/>
    </inkml:brush>
    <inkml:context xml:id="ctx1">
      <inkml:inkSource xml:id="inkSrc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8-06-05T18:10:07.469"/>
    </inkml:context>
    <inkml:brush xml:id="br1">
      <inkml:brushProperty name="width" value="0.075" units="cm"/>
      <inkml:brushProperty name="height" value="0.075" units="cm"/>
    </inkml:brush>
    <inkml:brush xml:id="br2">
      <inkml:brushProperty name="width" value="0.0375" units="cm"/>
      <inkml:brushProperty name="height" value="0.0375" units="cm"/>
      <inkml:brushProperty name="color" value="#333333"/>
    </inkml:brush>
    <inkml:brush xml:id="br3">
      <inkml:brushProperty name="width" value="0.0375" units="cm"/>
      <inkml:brushProperty name="height" value="0.0375" units="cm"/>
      <inkml:brushProperty name="color" value="#FFC114"/>
    </inkml:brush>
  </inkml:definitions>
  <inkml:trace contextRef="#ctx0" brushRef="#br0">5292 2144,'-12'40,"-24"-1,-27-1,-24-2,-18-2,-21-3,-18-4,-21-4,-9-3,-12-6,-3-4,-12-5,0-5,6-5,-1-5,13-4,9-6,12-3,18-4,15-4,24-3,21-2,21-2,24-1,27-1,24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5389 3247,'-12'40,"-24"-1,-27-1,-24-2,-18-2,-21-3,-18-4,-21-4,-9-3,-12-6,-3-4,-12-5,0-5,6-5,-1-5,13-4,9-6,12-3,18-4,15-4,24-3,21-2,21-2,24-1,27-1,24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5348 4159,'-12'40,"-24"-1,-27-1,-24-2,-18-2,-21-3,-18-4,-21-4,-9-3,-12-6,-3-4,-12-5,0-5,6-5,-1-5,13-4,9-6,12-3,18-4,15-4,24-3,21-2,21-2,24-1,27-1,24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5315 5092,'-12'40,"-24"-1,-27-1,-24-2,-18-2,-21-3,-18-4,-21-4,-9-3,-12-6,-3-4,-12-5,0-5,6-5,-1-5,13-4,9-6,12-3,18-4,15-4,24-3,21-2,21-2,24-1,27-1,24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5302 6018,'-12'40,"-24"-1,-27-1,-24-2,-18-2,-21-3,-18-4,-21-4,-9-3,-12-6,-3-4,-12-5,0-5,6-5,-1-5,13-4,9-6,12-3,18-4,15-4,24-3,21-2,21-2,24-1,27-1,24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5261 6930,'-12'40,"-24"-1,-27-1,-24-2,-18-2,-21-3,-18-4,-21-4,-9-3,-12-6,-3-4,-12-5,0-5,6-5,-1-5,13-4,9-6,12-3,18-4,15-4,24-3,21-2,21-2,24-1,27-1,24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5229 7862,'-12'40,"-24"-1,-27-1,-24-2,-18-2,-21-3,-18-4,-21-4,-9-3,-12-6,-3-4,-12-5,0-5,6-5,-1-5,13-4,9-6,12-3,18-4,15-4,24-3,21-2,21-2,24-1,27-1,24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1" brushRef="#br1">5544 7906 8857,'0'-5'-662,"0"3"1275,0 1-320,1 0 442,1 1-501,2-1-73,1 1-15,4-1-132,2 1 83,1 0-88,3 0-19,1 0 93,1-1-96,1 1 124,-2-1-2,2 1 0,-2 0-37,0-1 23,-1 1-357,-2 0 97,0 0-233,-3 0 43,0 0 28,-2 0-125,0 0 0,0 0 1</inkml:trace>
  <inkml:trace contextRef="#ctx1" brushRef="#br1">5614 7717 8191,'4'1'1543,"-3"0"-736,-1 1-738,0 1-85,0 2 84,1 2-34,0 2 25,1 0-36,1 2 43,0 0-23,1 2 31,0 0 3,0 0-9,2 1 26,-2 0-21,1 0-316,-1 0 56,1 0-220,-1-1 170,0 0 117,0-1 38,-2 1-7,0-1-241,0 0-12,-1-2-77,0-2 150,-1 0 150,0-1 0,-1 0 0</inkml:trace>
  <inkml:trace contextRef="#ctx1" brushRef="#br1">5982 7734 10813,'18'-6'-1821,"-9"1"1348,0-1 290,1-1 38,1 0 920,1-1-106,2-1 507,1 1-432,2 0-423,0 0-134,2 0-83,-1 2-527,0 0 232,-1 1-366,-2 1 280,-2 0-313,-1 2 260,-3 0-350,-2-1 371,-1 0-1,-1 0 1</inkml:trace>
  <inkml:trace contextRef="#ctx1" brushRef="#br1">5993 7739 8512,'2'-4'1338,"-1"3"-671,-1 0-358,0 0 689,0 0-693,0 0 384,1 1-579,0 0-51,1 0 16,-1 2-134,0 1 182,0 4-122,0 2 132,0 4-119,0 2 88,0 3-75,-1 2 36,0 2 45,0 1-51,-1 0 57,1-1-257,-2 1 61,1-2-234,-1-1 228,2-2-280,-1-1 163,1-2-190,0-3-41,0-1 152,0-3-137,0-1-32,1-3-17,1-3-161,3-2 0,1-1 0</inkml:trace>
  <inkml:trace contextRef="#ctx1" brushRef="#br1">6024 7902 10909,'6'-6'1608,"-2"4"-1223,1-2-230,1 0-17,3 0-202,1 0 227,1 0-3,3-1 102,-1 0 1,2 1-1213,-1-1 393,1 0-1036,-1-1 697,2 0 0,0-2 0</inkml:trace>
  <inkml:trace contextRef="#ctx1" brushRef="#br1">6293 7923 10813,'6'-9'-1645,"-4"6"1936,-1 0 504,-1 2 263,0-1-554,0 2 111,-2-1-526,0 1-197,-2 1-89,1 2 75,-2 3-165,0 0 267,0 4 35,-1 0 143,1 2 17,0 1-407,0 0 85,1 1-311,1 0 186,0-1 79,2 0 65,1-1 8,0-2 76,1-1 58,1-1-35,2-2 63,1-1 48,1-2-84,1-1 94,1-1-105,1-1 73,-1-1-41,2-1 52,-2-4-61,2-1-11,-1-3 29,0 0-22,-1-2 58,1 1-42,-2-1 36,-1 2 21,0 1-41,-2 1 43,-1 1-54,0 2 0,-1 1 4,-1 2-106,0 0 78,-1 4-83,1 0 105,-2 6-6,1-1 2,0 3-147,0-1 100,-1 0-126,2 0 143,0 0 64,2-2 30,2 0-8,2-2 146,1-1-115,2-1 149,1-1-134,1-2 86,1 0-19,1-2 0,0-3 27,0-3-128,0-3 45,-1-1-40,0-3-43,-1 0 46,-2-1-35,0 0 59,-4 0-115,0 1-39,-2 0-21,-2 0-57,-1 2 52,0 1 13,-3 2-25,0 2-83,-3 1 12,-1 1-153,-2 3-230,0 0 112,-1 2-187,1 0 210,-1 1-58,1 3 60,0 1-79,2 2 101,1 2-54,2 1 89,1 0 62,0-1 140,2 1 121,0 0 0,0 1 0</inkml:trace>
  <inkml:trace contextRef="#ctx1" brushRef="#br1">6797 7591 10813,'6'3'187,"-4"-2"279,-2-1-144,1 1 230,0 1-375,-1 2 62,1 2-37,0 2-97,0 2-17,1 2-44,1 3 37,0 1 31,1 2-6,1 1-80,1 1 71,0 0 43,1 0 40,0 1-67,0-1-128,-1 0-45,0-1-94,-1 0-86,0-2 74,-1-1-139,-1 0 207,0-2 19,-1-2 110,0-1-30,0-2 33,-1-2-250,0-1 64,-1-2-189,1 0 182,-1-2 11,0 0-98,0-1 142,-1-2-159,0 0 354,-1-5-110,-1 0 113,0-2 4,-2 0 41,1-1 23,-1-1-39,0 1 37,0-1-117,0 2 149,0 1-165,0 0 162,0 1-116,0 1 157,0 2-283,-1 1 144,0 1-143,-1 1 144,0 1 15,-3 3-16,0 4 11,-1 3 48,-1 4 18,0 0-3,0 3-15,3-1-43,1 0-21,3 0 40,2-1-39,1-1 31,1-1-22,3 0 80,1-3-360,4 0 111,1-2-321,4-1 257,1-3-451,3-1 192,2-2-299,-1-1-480,3-3 385,-1-2-398,0-6 588,-1-1 347,-1-4 138,-1-2 115,-2 0 0,-1 0 0</inkml:trace>
  <inkml:trace contextRef="#ctx1" brushRef="#br2">7442 7786 10813,'-3'9'-2477,"1"-6"2332,-1 1 145,0-2 361,0 1-53,0-1 325,1 0-290,0-1 128,1-1 728,-1 1-701,2-1 679,-1 1-1318,1 1 176,0 2-239,0 0 282,1 3 10,1 0 150,1 3-71,1 0 31,0 1-863,1 0 214,-1 1-605,0-1 35,-1 0 501,0-3-265,0 2 468,0-3 0,0 1 0</inkml:trace>
  <inkml:trace contextRef="#ctx1" brushRef="#br1">3295 691 10813,'13'-3'-2266,"-5"0"2087,-3 0 35,1-1 144,-2 0 53,0 0-36,-1 0 41,0-1-50,-1 1 134,-1-1 35,-1 0 11,0 0-29,0 0-122,0-1 4,0 1-3,0-1 237,0 1-51,-1 0 236,-1 1-152,-1 0-25,0-1-87,-2 1-17,0-1-41,0 0 64,-2 0-49,0 0-39,0 0-78,-1 1 10,-1 0 0,-1 1-56,0 1 102,-1 1-107,-1 0 132,0 1-55,-1 0 30,-1 0-53,1 1-1,-2 3 34,0 2-48,0 2 61,-1 3 21,2 2-21,-2 2 26,1 2-78,0 2 32,2 3-31,1 1 40,2 2-54,3 1 39,3 0-33,2 1 45,3 0 90,3-1-70,5-1 64,4-2 3,4-3-53,3-3 58,3-3-78,1-2-76,1-4 53,1-3-48,-1-1-7,-1-3-24,-2-2-1,-3-2 18,-2-4-96,-3-3 37,-2-4-150,-2-2 135,-3-2-99,-3-3 135,-2 1-81,-1-3 77,-2 1 26,-1-2-74,-4 1 53,0-1-14,-2 1 22,-1 3 9,2 2 151,0 3-41,2 4 158,1 3-148,2 3-29,0 1-62,1 6 14,1 2 114,1 9-57,1 1 65,2 6-32,3 1-50,2 3 59,3 3-66,2 1-90,2 2 64,3 1-69,1 0 97,2 1-573,3-2 130,1-1-393,2-2-239,-1-4 276,0-2-233,-2-5 351,-2-3 229,-3-4-1,1-1 1</inkml:trace>
  <inkml:trace contextRef="#ctx1" brushRef="#br1">3888 757 10813,'8'-10'-1189,"-5"4"1241,0-2 130,1 1 216,-1-1-25,1 0 91,-1 0-121,1 0-228,-1 2-8,-1 0-32,0 0 47,0 2 22,-1 0 46,0 0-54,-1 1 86,1 0-17,-1 0 22,-1 0-25,0 1-143,-2 0-39,-2 1-14,-1 0 28,-3 1 32,-3 1 62,-1 1-79,-4 5 165,-3 1-44,0 4 38,-4 3-58,1 0 14,-2 3-24,3 1 23,0 1-87,3 1 38,2 2-35,3 0 53,2 1-134,4 0 99,4 1-89,2-2 130,4-1-127,3-3-46,6-1-14,5-4-105,6-3 102,5-3-52,3-3 54,4-1-401,1-3 129,2-2-344,0-2-187,-1-4 219,-2-2-238,-1-3 296,-4-2 138,0-2-11,-5 1 76,0-3-102,-4 1 176,-1-1 46,-3 1 144,-1-1 109,-1 0 0,-1-1 0</inkml:trace>
  <inkml:trace contextRef="#ctx1" brushRef="#br1">1788 61 8199,'-1'-17'1277,"0"10"-946,0 0-24,0 2-159,-1-1 0,1 1 124,-1 1-177,1 0 170,0 2-182,0 0 2,1 1 65,-1 0-54,-1 1-99,-1 0 51,-2 2-188,-1 1 97,-2 3 29,-1 2 55,-1 1-7,-1 2 42,-1 2-57,0 0 37,-1 4 77,1 0-47,-1 2 61,0 1-81,1 2 6,0 1-7,0 1 31,2 2 50,0-1-102,1 1 88,2-1-112,1 0-77,1-3 106,0-1-106,1-4 123,1-2 11,0-1-20,-1-3 9,2-1-118,-1-2-27,1-1-127,0-2 104,1 0-78,0-1 91,1-2-25,0 1-14,0-2 222,0 0-123,-1 0 122,1 1-15,-2-1-81,0 1 92,0 0-97,0 1 24,0-1-1,0 1 12,-1 0-31,1 0 9,0-1-2,0 0 16,1-1-60,0 1 45,0-1-67,0 0 57,0 0-5,0 0-109,1-1 10,-1 1-27,1 0 59,0 0 56,-1 0 12,1 0-25,0 0 25,0 0-22,0 0 26,0 0-11,0 0 0,0 0 36,0 0-21,0 0 39,0 0-35,0 1 11,0-1-18,0 0 77,0 1-55,0 0 60,0 0-63,0 1-7,0-1 15,0 1-14,0-1 5,0 1-4,0-2 5,0 2-1,0-2 33,0 2-25,0-2 27,0 1-32,-1-1 6,0 1-5,0-1 28,0 1 215,1-1-220,-1-2 203,2-1-279,1-5 69,1 2-59,1-3 41,1 2-46,0-1 19,0 1 24,0-1-31,1 1 34,0 0-26,1 0 17,-1 1-23,3 0 22,-1 0-11,2-1 8,0 1-4,3 0 95,0-1-62,2 0 65,2 1-81,1 0 110,2 0-74,0 2 81,3 1 14,1 0-88,0 2 104,3 0-112,0 2 64,1 1-37,2 3 36,1 2-38,1 2-96,0 3 76,1 2-74,-1 3 23,0 3 44,-2 4-51,0 5 70,-4 3-160,-2 4 114,-4 0-136,-3 2 78,-4 0 33,-4 1-41,-3 0 43,-2-1 172,-4 0-53,-3-5 150,-3 1-151,-6-5 242,-3-1-125,-4-2 231,-4-1-211,-4-1-46,-2-2-83,-5 0-9,-3-2 20,-4 0-30,-2-2 6,-3-1-107,-4-2 27,-1-2-55,-4-1 56,-1-2-61,-1-1 34,-1 0-66,2-1 52,0-1-118,1 0 2,2-1-100,3-2-334,3-1 137,3-2-223,4 0 211,4-3-6,4-1 58,4-3-59,5-1 88,3-3-26,4 0 55,4-1-138,4-1-112,4 1-27,4-1-105,3 2 340,5-1 51,6 0 203,3-2 0,3 0 1</inkml:trace>
  <inkml:trace contextRef="#ctx1" brushRef="#br1">2415 754 10813,'-20'5'-2449,"9"-4"2305,0-1 144,1 0 765,2 0-133,1-1 523,1-1-579,2 1-164,1-1-200,2 1 50,0-1-139,3 1-33,1-2 7,4 0 13,3-2 107,3 0-7,6-3-25,2 0-82,6-2-5,3 1-49,3-2 53,3 2-101,3 0-21,1 1-30,4 0 60,-1 0-168,1 1 86,-4 1-287,-1 1-113,-3 0 85,-4 1-108,-5 2 188,-5 0-278,-7 2 87,-4-1-217,-5 2 292,-4 0 134,-4 2 86,-4 2 0,-4 2 1</inkml:trace>
  <inkml:trace contextRef="#ctx1" brushRef="#br1">2494 157 9502,'-1'-15'-189,"1"9"1127,-1 1-276,1 1-318,-1 0-76,1 2-102,0-1-160,0 1 309,0 1-442,0 2 268,0 3-320,1 3 233,0 4 8,2 5 137,0 3-69,0 3 31,2 6-162,1 1 98,1 7 27,2 3 9,0 6 103,2 0-123,0 6-206,1-2 48,1 5-185,-1-2 219,0 2-109,-1-3 76,-1-3-52,-2-4-251,-1-5 137,-3-3-170,1-6 60,-3-4 59,-1-5-109,0-4 134,-1-4-269,0-4 205,0-3-260,0-3 284,0-4 14,-1-5 163,0-6-1,-1-4 1</inkml:trace>
  <inkml:trace contextRef="#ctx1" brushRef="#br1">4390 206 10813,'0'-14'-321,"0"10"490,0 0 48,0 3 52,0-1-5,-1 3 6,1 1-117,-2 5 72,0 4-58,0 4 79,1 4-52,1 2 21,-1 3-54,2 2 177,0 6 53,2 3-15,3 4-31,1 4-128,1-1 0,0 4 10,0-2-236,-1 1 41,0-1-224,-1-4 241,0 0-256,-1-4 193,0-3-185,0-6 135,0-4-65,-1-5 36,0-4-172,-1-4 305,-1-4-27,-1-2 64,0-6-101,0-2-186,-1-8 66,0 0-66,-1-5 163,1 1-49,-2 0 72,0-1 37,-1 0-22,1 1 76,-1 0-86,1 2 46,-1 0-63,1 2-6,-1-1 61,-1 2-58,1-1 54,-1 1-69,0 1 5,-2-1 10,1 1-1,0 0 33,-1-1 1,2 1-4,0-1 7,0 1 63,2-1-53,0 1 52,1-1-72,1-1 90,1 1-65,1 0 71,2 1 23,3-1 37,4 0 15,1 0-27,4 0 55,-1 0 29,4 0 35,0 1 86,2 0-201,2 2 81,0 1-90,1 1-191,0 3 62,0 0-157,-1 3 166,-1-1 26,-1 3 71,-2 0-2,-1 3-374,-4 1 81,-1 3-272,-3 0 185,-2-1 213,-4 2-31,-1 0 95,-1 1 226,-4 0-98,-2 0 272,-5 0-253,-3 0 125,-6 2-139,-3 0 146,-3 1-99,-3 0 7,-1 2-60,0-1 8,-2 1-21,4 0-20,0 1 2,4 0-29,2-1-26,5-1 13,3 0-21,4-1 38,3 1-37,6-1-4,4 0-15,8 0 10,6 0 25,10-1 10,6-1-50,7 0-146,5-2-5,5-1-77,3-3 105,0 1 47,1-3 18,-5 1 22,-3-1-497,-5-1-5,-3-1-367,-4 0 46,-4 0 222,-4 0-51,-5 0 255,-4-1-214,-3 1 191,-4-1-245,-3 1 268,-2 1-140,-2 1 204,-1 1 50,0 0 134,1 2 177,1 1 0,2 0 0</inkml:trace>
  <inkml:trace contextRef="#ctx1" brushRef="#br2">19 1782 9725,'0'14'-55,"0"-5"-27,0 0-4,1 2 25,1-1-112,0 2 51,0-1-203,2 1 115,0 1 0,1-1 0</inkml:trace>
  <inkml:trace contextRef="#ctx1" brushRef="#br2">21 1713 10813,'-9'-32'-13,"7"19"-255,1 2-294,0 4 326,1 2-24,0 3 206,1 1-61,1 2 0,3 2-13,2 4-21,2 1-18,4 3-18,0-1 0,2 1 0</inkml:trace>
  <inkml:trace contextRef="#ctx1" brushRef="#br2">696 1626 10813,'5'-4'-67,"-4"-1"25,-1 1 186,1 1 54,1 2 71,1 0 23,1 1-702,1 0 125,1 2-450,1 1 90,1 1 354,2 1-171,1 1 266,3-1 0,2 1 0</inkml:trace>
  <inkml:trace contextRef="#ctx1" brushRef="#br2">1196 1569 10813,'12'-1'-359,"-5"0"112,2 0-313,2 0 200,4 0-5,3 1-1,3 0 1</inkml:trace>
  <inkml:trace contextRef="#ctx1" brushRef="#br2">2008 1505 10813,'13'-6'68,"-6"4"-247,2 0 139,2 1-231,3 1-194,3 1 175,0 0-264,5 2 257,0 2 0,4 2 0</inkml:trace>
  <inkml:trace contextRef="#ctx1" brushRef="#br2">2629 1453 10813,'10'-1'-150,"-6"-1"295,0-1 146,0-1-21,1 1 21,2 1-482,-1 1 81,3 1-308,1 2-173,3 1 262,1 4-325,3 1 262,2 3 0,1 1 0</inkml:trace>
  <inkml:trace contextRef="#ctx1" brushRef="#br2">3255 1447 10813,'25'-4'-837,"-13"-1"678,0 0 29,1-2 122,1 1-1,0-1 305,0 2-96,1 0 172,2 1-195,-1 1-80,2 2-7,0 0 8,1 2-372,-1 1-89,4 3-361,0 1 0,2 3 0</inkml:trace>
  <inkml:trace contextRef="#ctx1" brushRef="#br2">4056 1357 10813,'18'-10'0,"-11"3"155,-1-1-41,0 1 111,0 0-85,0 3-418,0 0 67,1 2-268,0 1 187,3 3 167,1 2-166,2 3 36,3 2-187,1 1 0,3 2 1</inkml:trace>
  <inkml:trace contextRef="#ctx1" brushRef="#br2">4667 1305 10813,'25'-5'0,"-14"0"0,-1 0 0,0-2 0,-2 1-44,0 1 131,-1 0-8,-2 2-214,1 0 55,0 1-239,1 2 165,-1 0-231,3 0 95,0 2-188,2 1 192,3 2 80,2 0 0,2 1 1</inkml:trace>
  <inkml:trace contextRef="#ctx1" brushRef="#br2">5393 1249 10813,'38'0'127,"-19"-2"21,-1-1 154,1 0-255,-1 0 76,-1 1-224,-3 1 217,-1 1-690,-1 0 244,-1 1-517,0 2 347,1 2 122,0 0 0,1 1 1</inkml:trace>
  <inkml:trace contextRef="#ctx1" brushRef="#br2">6078 1215 10813,'11'1'-371,"-8"-1"-202,-1 0 174,-1 0-344,0 1 411,0-1 128,2 2 204,0 1 0,3 1 0</inkml:trace>
  <inkml:trace contextRef="#ctx1" brushRef="#br2">6475 1227 12076,'18'3'793,"-6"-2"-531,3-2-622,1 0 143,2-1-421,1-1 329,0-1-205,1 0 132,-2 0-243,1 2 220,-3 0 34,0 1-2,-2 0 0,-1 0 0</inkml:trace>
  <inkml:trace contextRef="#ctx1" brushRef="#br2">6386 1212 10813,'16'3'-118,"-12"-2"297,-1-1 90,-2 0 23,0 1-303,-1-1-263,1 2-320,-1 0-194,0 2-1,0 0 1</inkml:trace>
  <inkml:trace contextRef="#ctx1" brushRef="#br2">6802 1336 10813,'-12'4'-594,"8"-3"1090,-1-1-35,3 1 96,-1-1-250,1 0-774,1 0 242,2-1-327,1 0 453,3 0 27,0 0-183,1 0-72,2 0-290,-1-1-1,2-1 1</inkml:trace>
  <inkml:trace contextRef="#ctx1" brushRef="#br2">64 2621 10813,'-8'14'-539,"5"-5"129,-1 2 203,1 0 23,2 3-8,-1 0 56,2 2-177,0 0 225,0 0-167,0 1 156,1-1-1,1 1 1</inkml:trace>
  <inkml:trace contextRef="#ctx1" brushRef="#br2">22 2150 10813,'0'20'-2166,"0"-10"1934,0 2 89,1 0 62,2 1 81,2 1 0,2 1 0</inkml:trace>
  <inkml:trace contextRef="#ctx1" brushRef="#br2">43 2381 10813,'0'32'-1785,"0"-17"1592,0 1 11,0-1 94,0-1-111,0 1 177,0 0-104,1 1 117,2 0 0,0 1 0</inkml:trace>
  <inkml:trace contextRef="#ctx1" brushRef="#br3">761 2179 10093,'0'-8'355,"0"6"-355,0 0-60,1 1-115,0 0 27,0 0 69,0 0-9,0 0 68,0 0 11,-1-1 76,1 0 0,-1 0-86,0-1 274,-1 1-118,0-1 269,-2 1-204,-2-1-30,-1 1-69,-3 1-24,0 0-54,-1 0-45,-1 1 25,-1 0 11,-1 2-54,0 2 13,-1 2-146,1 3 148,0 1-21,-1 2 103,3 1-89,0 1-109,1 0-30,2 1-104,1 0 107,2 2 81,2-1 17,0-1 67,2 0 20,2-2-38,2-1 53,2-2-63,3 0 36,3-4-24,0 0 35,2-3-35,0-1 102,1-1 16,0-2 16,0-2 87,0-1-153,-1-3 76,-1-1-91,-2-2 82,-1 0 48,-2-1 2,-2 0 130,-1 0-182,-1 0 98,-2 0-133,1 0 23,-2 1 4,0 1 9,0 2 13,0 0-205,0 3 54,0 1-523,0 1 257,2 3-144,-1 2 195,2 3 116,1 3-53,1 2-96,1 3 9,0 0 24,1 2-10,2 0 135,0 1-45,1-1-33,0-1-28,1 0-38,1-1-1,1 1 1</inkml:trace>
  <inkml:trace contextRef="#ctx1" brushRef="#br3">995 2206 10555,'0'-11'860,"0"6"-598,1 1 0,1 0-400,1 1 92,0 0-281,3 0-25,0 0 159,3 1-125,0-1 165,2 0 31,0 1-15,1-2 60,2 1 113,0-1 125,1 1-24,0-1-49,1 1-100,-1-1-14,0 3 7,0-1 9,-1 2 157,-1-1 3,-1 3 151,-3 0-82,0 3-45,-3 2-49,-1 2-8,-2 2 23,-1 2-15,-4 1 21,-1 1-51,-6 0 2,-1 0-22,-5-1-14,-1 0-133,-1 0-40,-1-2 19,1 0 31,-1-2 132,3-1 4,0 0-3,1 0-802,2-2 299,1 0-678,0-1 505,1-1 0,0-1 0</inkml:trace>
  <inkml:trace contextRef="#ctx1" brushRef="#br3">992 1996 10813,'0'-14'-997,"0"9"1782,0 2-185,0 2-212,0 2-1,0 2-125,0 3 0,0 5-527,0 3 116,0 3-362,0 2 166,0 1 178,1-1-81,1 3 204,0-2 34,1 3 97,-1-2-142,0 2-135,0-1-89,-1 0-69,0-1 169,0 0 10,-1-2 112,1-2-53,-1-1 55,0-3-139,0-2 16,1-2-103,0-1 0,0-1 0</inkml:trace>
  <inkml:trace contextRef="#ctx1" brushRef="#br3">1439 2168 8880,'0'-12'2430,"0"6"-2121,-1 1-86,1 1-104,0-1-339,-1 1 206,0 0-229,0 1 196,-1 1 139,1 0 35,-1 1 57,-2 0 0,-1 0-470,-1 0 97,-1 0-318,0 1 184,-2 0 117,0 1-45,0 0 59,-1 2 142,1 2-35,-1 2 120,1 1 48,0 2-92,1 0 114,0 2-143,2 0 35,1 2-21,0 0 59,3 1-43,0-1 69,2-1-57,0-1 37,1-1 94,3-2-87,1-1 94,2-2-118,1-2 104,0-1 38,1-2 0,0 0 33,0-2-141,0-1 51,0-2-46,0-1 20,-1-1-11,-1-2 38,-1 2-33,0-1 16,-2 1-6,0-1-12,0 2-63,-2 0 46,1 2-68,-2 0 82,1 2-212,0 1 48,1 0-197,-1 0 110,2 1-21,-1 2 105,1 4-10,-1 1 96,2 2-52,0 2 37,1 1-95,0 1-326,1 0 6,2 2-191,0-3 255,1 1 126,1-1 68,2 0 0,1 0 1</inkml:trace>
  <inkml:trace contextRef="#ctx1" brushRef="#br3">1704 1914 10813,'-11'-17'493,"7"10"-103,1 2-24,1 1-311,0 2 81,-1 1-202,-1 2 105,-1 1-35,-1 5 104,-1 3 31,-1 4-230,0 3 56,0 0-237,1 3-18,1-2 151,1 3-152,1-2 242,0 0 22,2-2 0,1 0-40,1-3-169,2-1-30,2-2-66,2-2 120,3-2-230,3-1 196,2-3-231,1 0 233,3-2 19,1-2 119,2-1 0,1-4 0</inkml:trace>
  <inkml:trace contextRef="#ctx1" brushRef="#br3">1857 1967 10813,'-19'-23'245,"11"11"62,0 1 117,2 1-4,1 2-150,1 1 21,1 2-29,0 1-172,2 1 9,0 5-114,1 2-180,1 8 127,2 1-210,2 7 285,2 2-176,1 4 174,1-1-189,0 4-21,-1-2 60,0 1-94,-2-1 84,-1 1-11,-1 0 66,-2 0-44,-1 0-203,-1-2-121,-2 0-253,-3-2-1,-2-1 1</inkml:trace>
  <inkml:trace contextRef="#ctx1" brushRef="#br2">3423 2032 10813,'-10'-2'-1749,"4"0"1961,0 0 510,1-2-283,-1 1 103,3 0-245,-1 1 104,2 0-332,0 0 48,2 0-168,-1 0 221,1-1 3,1 1 119,2-1-30,0-1 0,3 1-271,0-1 78,3 0-257,-1 0 16,1 0 41,0 0-101,2 0 119,-1 1 12,1 0 68,0 0 34,1 2-38,1 0 74,0 1-64,0 0 85,1 1-4,-1 1 3,1 3-6,-3 2-117,0 4-7,-2 1-24,-2 3 39,-2 2 51,-3 2 22,-1 0-38,-3 3 36,-3-1-55,-3 1 40,-2-1-45,-4 0 54,-1-2-15,-2 0 13,-1-3-10,0-1 2,-1-1-1,1-4 1,0-1 104,1-4 34,1-1 11,2-2-23,1-1-87,2-1-10,1-1 21,3-2-14,1-2-118,4-2-47,0-2-3,3 1-39,2-1 163,4 0-49,3 1 39,2 1 12,2-1-51,1 3 36,1 1 109,1 1 48,0 2 138,2 0-129,-2 1-10,3 2-117,-3 0 38,1 3-27,-1 1-209,0 2 29,-3 1-198,1 0-183,-2-1 107,0 1-156,-2-1 145,-1-1 107,-1-1-49,-1 0 24,1 0 0,-1-1 0</inkml:trace>
  <inkml:trace contextRef="#ctx1" brushRef="#br2">3971 2023 8562,'4'0'-322,"-3"0"322,-1-1 270,0-2-53,0 0 240,0 0-236,0-1-35,0 1-117,0-1-6,0 0-1,-2 1 399,1-1-66,-1 0 280,0 0-195,0 1-145,-1 0-44,0 0-23,0 0-175,-2 1-7,-1 1-33,-1 0-191,0 1 186,-4 0-212,1 2 226,-2 1-47,0 3 149,-1 1-129,1 2 80,-1 1-264,2-1 111,1 1-226,1 0 208,2 0-34,2 1 128,1-2-33,2 1 105,1-1-78,1 0 80,2 0-82,2-1-1,2-1 17,3 0-7,2 0 120,2 0-87,0 0 99,2 0-116,1 1-71,-1 1-31,2 0-6,-1 0-192,0 1 118,-1 2-192,-1 0 184,-1 1-107,-3-1 39,-1 0 4,-3 1 94,-2-1 158,-2-1-27,-1-1-21,-2 0-125,0-2 24,-3 0-48,-1-4 45,-2 0 330,0-2-51,-1 0 267,0-3-20,0-1-122,2-4 105,0-4-123,1-3-193,1-4-53,2-2-51,1-1-247,0-2 167,2 0-238,0-1 209,3 2 41,1 1 36,1 2 56,1 2-158,0 3-26,1 1-6,-2 2-10,1 2-32,-2 1 119,0 1-130,-1 1 150,-1 1-249,0 1 71,-1-1-215,1 2-123,-2-2 221,1 1-165,0-2 289,1 0 0,2-2 1</inkml:trace>
  <inkml:trace contextRef="#ctx1" brushRef="#br2">78 3108 10813,'-1'24'-1939,"-1"-11"1662,1 2 107,0 0 33,0 2 107,1 1 7,0 1 0,0 2 0</inkml:trace>
  <inkml:trace contextRef="#ctx1" brushRef="#br2">86 3452 10813,'-7'33'-490,"3"-15"122,0 0-305,2-1 231,1 1 242,0-1-11,2 1 132,-1 0-1,1 2 1</inkml:trace>
  <inkml:trace contextRef="#ctx1" brushRef="#br3">865 3233 10813,'0'14'-2283,"0"-7"2101,0 1 38,0-1 144,0-1 0,0 0 0,1-1 0,0 1-2,1-1 0,3 0-1,0-1 0,2 2 0</inkml:trace>
  <inkml:trace contextRef="#ctx1" brushRef="#br3">884 3229 8204,'3'5'383,"-1"-3"-323,-3-1 98,1-1-120,-3 0-17,2 0 29,-1 1-86,0-1 67,1 1 77,0 0 187,0-1 23,1 0-23,-1-2-164,1-2-51,0 1 37,-1-2-13,0 1 24,-1-1-8,-1 1-151,-1-1 118,-2 2-119,-1 0-6,-3 2-32,-1 1-6,-1 0 9,-2 2 11,-2 1-58,1 4 6,-3 2-6,1 3 128,0 1-62,0 1 45,1 1-48,0 0 39,1 1-26,2 0 10,1 0 43,3-2-30,1 1 44,3-1-14,2-2-21,1 0 25,2-3-18,2-2-10,2 0 27,3-4-19,5 0 20,2-2 10,3-2-14,-1-2 14,2-3 48,-3-2-56,2-2 60,-3 0-74,-1-1 112,-1 0 28,-3 1 17,-1 0 86,-2 1-169,-1 1 84,-2 2-89,-2 0-114,0 3-124,-1 0 57,0 5-69,0 1 208,1 6-46,1 0 35,1 2-268,1 1 79,1 0-248,2 2 46,2-1 27,0 2 30,1-1 89,1 0 64,1-1 0,2 1 0</inkml:trace>
  <inkml:trace contextRef="#ctx1" brushRef="#br3">981 3143 10374,'0'-8'-272,"0"6"275,0 4-142,0 2 131,0 6-49,0 1 60,0 4 0,0 3-1,0-2 1,0 4-102,0-2 71,0 3-78,1-2 13,0 1 56,1-1-62,1 0 58,1-2-26,-1 1 11,0-2-18,0 0 32,0-2-147,-1-3 101,0-1-106,0-2 145,0-2-10,-1-3 3,0 0-12,0-2 12,0-1-5,0-2 0,1-2 142,-1-3 20,-1-2 22,0-3-37,0 0-135,0-2 19,0 2-19,0-2 48,-1 2 438,-1 0-48,0 2 281,0 1-312,0 2-140,1 0-75,0 1-19,1 1-166,0 0 25,1 1-149,1 1 61,3 0 88,2 0 4,2 1 55,1-1-123,2 2 48,2-1-108,0 2 135,2-1-46,1 1 45,0-1-45,1 3 68,-1 0-38,2 2 39,-3 3-28,0 2 101,-2 1-64,-1 1 71,-3 1-85,-1 0-7,-2 1 12,-2 0-11,-3 0 150,0-1 34,-4 0 27,-1-1-42,-5-1-69,-4-1-44,-2-2 56,-5 0-263,2-1 66,-2-1-199,2-2 204,-1 0-539,2-1 338,1-1-464,-1-3 378,1-1 0,-1-3 0</inkml:trace>
  <inkml:trace contextRef="#ctx1" brushRef="#br3">1481 3296 10813,'0'-13'-705,"0"8"575,0 0 174,0 0-83,0 1 70,0 0-5,0 0-94,0 1 74,0-1-29,0 1 23,0-1 37,-1 0 44,0 1-49,-1-1 56,-1 0-9,0 1 1,-1 1-52,1 1-85,-1 0-84,-1 0 45,0 1-1,-1 1 4,-1 1 69,-1 2-78,1 1 65,-1 2 37,1 0-45,-1 1 46,0 1-9,0 0 3,1 1-11,0 0-5,1 1 49,1-2-36,1 2 45,1-2-34,1 1-9,1-3 18,1 2-16,2-3 17,1 1-13,2-2 14,2-1 65,0 0-52,2-2 56,0-2-74,0 1 77,-1-1 27,1-1 0,-2-1-6,0-2 43,-1 0-76,-1-2 88,0 0-96,-1-1-15,-1 0 38,-2 0-30,1 0-9,-1 1 5,-1 0-2,0 1-92,0 1-16,0 2-23,0-1-138,0 2 125,1 1-151,0-1 120,0 2-67,1 0 116,1 1-48,0 2-37,1 1-11,0 2-33,1 1 38,-1 0-35,1 2 93,0 0-118,0 0 128,1 0-13,0 0 25,0 0 9,1-1-1,0 0 1</inkml:trace>
  <inkml:trace contextRef="#ctx1" brushRef="#br3">1683 3100 10813,'-10'-7'234,"6"4"-313,1 1 44,0-1-303,1 2 266,-1 0-183,0 1 176,-1 0-190,0 2 85,-1 1 88,1 1 13,-2 2 88,1 1-1,-1 1 1,0 0 0,1 2 0,-2 1 16,2 1-47,-1 1 29,1 2 41,1 1 56,0 0 0,1 1 11,2-1-75,0 0 3,1-1 25,1-2-19,2-1 8,2-3-1,3-1-18,1-2 73,3-2-46,0-1 49,3-2-62,1 0-21,0-2 9,2-1-12,0-4 41,0-2-17,0-2 18,-1-2-14,0-1-6,-2-3 25,-2 1-13,-2-3 35,-3 2 101,-2-3-81,-3 1 77,-1-2-64,-2 1-34,-2-1 52,-2 2-58,-4-1-78,-2 3 51,-3-1-50,-1 4 83,-1 1 5,0 4-2,0 3 1,0 1-467,0 3 85,2 1-302,-1 2-9,2 2 211,1 3-150,2 2 166,1 2 87,3 2 11,0 1 42,3 1 0,-1 1 0</inkml:trace>
  <inkml:trace contextRef="#ctx1" brushRef="#br2">67 4229 10813,'-1'24'-368,"-1"-13"117,-1 1 227,1 0-197,0 0 75,1-1-226,0 1 289,1-1-110,0 1 112,0-1-28,1 0-143,1-1 192,1 0-142,1-1 115,2-1 0,0 1 1</inkml:trace>
  <inkml:trace contextRef="#ctx1" brushRef="#br3">849 4079 10813,'0'-11'-925,"0"6"1006,0 0 98,0 0-155,0 0 21,0 0-126,0 1 9,0 0 2,0 0 45,0 1 37,1 0 3,-1 0-14,0-1-21,0 1 20,0-1-60,0 1 91,-1-1-106,-2 1 39,1 0 57,-3 0-77,1 0 82,-2 0 1,0-1-1,0 0-1,-1 0-11,0 1-4,-1-1 3,0 1 4,-1 0-32,-1 1 25,0 1-27,0 0-20,0 1 38,0 2-39,1 2 48,0 3-64,0 2 44,1 2-50,0 2 62,1 0-8,1 1-5,1 0 1,0 1-23,2 0 15,0-1-11,2-1 4,0-1 17,1-3-12,1 0 12,0-2-9,2-1 96,1-1-70,2-2 77,1-1 2,0-1 29,1-1 8,-1-2-24,1 0 13,-1-3-64,1-1 74,-2-2-79,1-1-6,-1-1 21,0 0-5,-2-1 35,0 2-24,-1 0 22,-1 2-28,0 0-62,-1 2 50,0 1-62,1 2-51,-1 0-50,1 1 1,-1 1 9,1 0 26,0 1 53,0 2-66,1 3-18,1 3-21,-1 1-21,1 2 27,0 0 70,0 2 17,1 0-51,0 0-35,1 0-100,1 0-67,-1-1 52,2 0-114,-1 0 257,0-2-85,1 1 181,1-1 0,0 0 0</inkml:trace>
  <inkml:trace contextRef="#ctx1" brushRef="#br3">985 3869 8877,'-9'-4'1773,"6"2"-1408,1 1 126,1 0-620,0 1 190,0-1-431,0 1 213,0 1-4,0 1 52,0 1-77,0 2 14,1 1 120,-1 1-29,1 0 142,0 1 50,0 2-74,0 2 48,1 1-89,0 1 23,0 3 1,2 0 1,1 2-10,0 0 9,1 1 9,0 1 4,1 0-137,-1-1-51,0-1-8,0-1-200,-1-2 184,1 0-207,0-4 177,-1 0-94,1-4 180,-1-1-80,0-3 132,1 1-1,0-2 1</inkml:trace>
  <inkml:trace contextRef="#ctx1" brushRef="#br3">1061 4037 10813,'-7'8'-60,"2"-6"52,0-1 11,1-1 7,1 0 55,1 0-236,0 0-179,0 0 16,3 0-88,1 0 337,3 0 100,1 0-26,1-1-51,-1 1 122,2-3-122,0 0 103,1-1 41,0 0 14,2 0 22,1-1-7,1 2-28,0-1 48,2 1-10,-1 1 12,1 1-36,-1 1-14,0 0 25,1 1-29,-3 1-15,0 3 33,-2 2-16,-1 2-140,-3 2 90,-2 1-122,-2 1 224,-2 0-60,-2 1 72,-4 0-97,-3-1 117,-4 0-87,-2-2 86,-2 0-99,-1-2-95,-2 0 76,2-1-75,-1-2-218,2-1 69,1-2-203,0 0 171,2-1-147,0-1 40,2 0-198,1-3 92,0-1 0,0-2 0</inkml:trace>
  <inkml:trace contextRef="#ctx1" brushRef="#br3">1414 3975 10458,'0'-9'-146,"0"4"265,0 1-107,0 0 51,-1-1-195,1 0 23,0 1-15,0-1 77,-1 1 24,1-1 136,-1 0-11,-1 0 0,-1 0 0,0-1-100,-1 2-30,-1 0-66,0 2 45,-2 0 18,0 1 58,-2 0-39,0 1-53,-2 2 50,1 2-49,-1 1 44,0 3 30,1 2-31,0 1 39,0 0-1,2 2-1,1-1-13,2 1 9,1-2-75,2-1 55,1-1-59,1-1 172,0-2-84,1-1 87,2-1-104,3-2 142,2-1 41,1-1 6,2-1 11,0-2-158,1-2 48,-1-1-40,-1-2-53,0 0 39,-1-1-38,-1 1 62,-1-1-23,-2 1 16,0 2-21,-2 0 22,-1 2 1,0 1-60,0 2 33,-2 2-54,1 1 52,-1 5-9,0 2 12,0 2-148,0 3 106,0 1-113,0 2 138,1 0-207,0 2 36,1-1-182,1 1 173,0-2 36,0 2 53,0-3 31,1 1-436,-1-2 110,0-2-185,1-2 233,0-1 179,0-3 0,1 1 0</inkml:trace>
  <inkml:trace contextRef="#ctx1" brushRef="#br3">1607 4025 10813,'2'6'-2273,"-1"-4"2281,0-1 8,0-1 324,0 0-118,0 0-30,0-1-51,1 0-85,0-2 39,0 0-30,1-1 44,-1 1 0,1-1-6,-1 1-8,0 0 7,-1 1 93,1 0 11,-1-1 276,-1 2-306,-1 0 185,0 3-322,-4 0 65,-1 5 27,-1 1-22,0 3 29,-1 0-72,1 3 41,0-1-41,1 1 65,2-1-30,0 0 18,3 0-72,0-3-138,3 1 5,1-1-122,5-3 159,3 0-318,5-3 146,2-1-221,3-1-326,2-1 218,2-2-205,0-2 320,3-4 232,0-2 0,1-3 1</inkml:trace>
  <inkml:trace contextRef="#ctx1" brushRef="#br2">89 3789 10813,'-8'21'0,"3"-10"-320,0 0 77,1 0-203,2 1 2,0 0 131,2 2-138,1 0 245,1 0 48,3 2 144,1 0 0,2 1 1</inkml:trace>
  <inkml:trace contextRef="#ctx1" brushRef="#br2">3493 4592 10813,'11'-1'-1050,"-7"0"809,0-2 149,0 2 47,0-2 56,0 2 0,1-1 0,2 0 0,1 2-30,2 0-113,2 1-58,2 2 13,3 1-58,0 1 91,2 0-7,1 0 15,1-2 106,2 0 6,1-1 24,2 0 0,0-2 0,2 1 0</inkml:trace>
  <inkml:trace contextRef="#ctx1" brushRef="#br2">3929 4596 10813,'29'-4'-1796,"-17"2"1635,-2-2 110,-1 0 267,-2 1-113,0-1 26,-2 1-24,1-1 28,-1 1-165,0 0 93,0 1-101,0 1 127,-1 0 0,2 1-1,0 0 11,0 0-8,1 0-209,2 0 37,0 1-204,3 2 18,1-1 41,1 2-17,1 1 86,1-1 44,1 1 0,2 0 1</inkml:trace>
  <inkml:trace contextRef="#ctx1" brushRef="#br2">5224 4499 10813,'10'-2'-2082,"-4"1"1960,0-1 122,1 2-47,1-1-11,3-1-46,1-2-1,2-1 1</inkml:trace>
  <inkml:trace contextRef="#ctx1" brushRef="#br2">4522 4556 10813,'9'-9'-197,"-3"4"84,1 1-163,1 1-72,2 1 94,0 1-158,3 0 149,2 2 10,2-1 0,2 0 0</inkml:trace>
  <inkml:trace contextRef="#ctx1" brushRef="#br2">5781 4434 10813,'15'3'-292,"-7"-3"-72,0-1-291,1 0-1,2-1 1</inkml:trace>
  <inkml:trace contextRef="#ctx1" brushRef="#br2">6102 4399 10813,'-15'8'-197,"9"-5"33,0-2-35,0 0 72,2 1-139,0 0 240,1 0-158,0 1 159,2 0-164,0 0-55,1 1 65,1 1-84,0-1 101,4 0 30,3 1-1,2 0 1</inkml:trace>
  <inkml:trace contextRef="#ctx1" brushRef="#br2">6657 4342 10768,'-11'-6'736,"7"5"-769,2 0-501,1 2 144,1 0-353,1 2 324,2 0 162,2 0 9,2-1 18,2 0 0,1 0 1</inkml:trace>
  <inkml:trace contextRef="#ctx1" brushRef="#br2">6335 4381 10813,'3'7'-351,"-1"-4"115,1-1 159,-1 0 160,2 0 20,0 0 100,1-1 125,0 1-81,1-1 89,1 1-192,-1-1 45,1 1-23,-1-1 42,0 0-371,-1-1 61,-1 1-254,-1 0 194,-1-1-338,0 1 120,-1 1-314,0-1 252,-1-2 53,-1-2 0,-1-1 1</inkml:trace>
  <inkml:trace contextRef="#ctx1" brushRef="#br2">7151 4237 8871,'-8'0'1023,"4"0"-444,2 0-205,-1 0-24,0 0-87,1 0 97,-1 0-74,1 0 75,-1 0-99,0 2-127,0 1 95,1 1-66,-1 2-217,1 1 94,0 1-238,1 0 171,0 1-744,1-2 250,0 0-707,0-2 455,1 1 0,-1-1 1</inkml:trace>
  <inkml:trace contextRef="#ctx1" brushRef="#br2">6929 4349 10813,'5'2'683,"-2"-1"-392,1 2-29,0 0-577,3 0-376,-1 0-290,2 0 119,0-1 411,2-2 265,1 1 0,1-1 0</inkml:trace>
  <inkml:trace contextRef="#ctx1" brushRef="#br2">43 4563 10813,'-14'43'-6,"8"-23"-23,-1-1-190,1-2 51,2 0-149,1-1-67,1-2 82,2-2-90,1-2 143,4-1 64,5-2-1,1 0 1</inkml:trace>
  <inkml:trace contextRef="#ctx1" brushRef="#br3">990 4911 10813,'0'18'-167,"-1"-13"175,1-1 80,0 0 58,-1 1-33,1 2 96,0 1-116,-1 2-24,1 2 18,0 2-144,0 4 135,0-1 19,1 4 77,2-1 19,0 1-320,1 0-248,0 0-151,0-3-23,0 2-52,0-3 204,0 0-101,-1-3 211,1-2 156,-1-1 0,1-2 0</inkml:trace>
  <inkml:trace contextRef="#ctx1" brushRef="#br3">1029 5122 10813,'-5'-8'41,"3"6"228,1-2 23,-1 2-180,1 0 36,0 0-131,0 0-386,0 2 136,1-2-369,1 2 340,0-1 13,4 0 183,0 0-109,1 0 162,2 0-169,0-1 136,0 1 1,1-1 96,1 0-17,-1 2 136,1-2-39,-1 2 17,-1 0-3,0 0-74,0 1 56,-1 1 5,-2 2 65,0 0-38,-2 2-14,-1 1-9,-2 1-56,-1-1 15,-1 1 1,-4-1 98,-2 1-55,-1-2 51,-1 0-54,-1 0-269,1 0 56,1-1-217,0 0 224,1 0-365,1-1 21,-1 2-390,1-2 0,-2 2 0</inkml:trace>
  <inkml:trace contextRef="#ctx1" brushRef="#br3">782 5237 9504,'0'-11'-1309,"0"6"1821,0-1-59,0 0 337,0-1-220,0 2-451,0 0 12,0 2-299,1-1 198,0 1 13,0 1 103,0-1-14,1 0-212,-1 0 42,0 0-178,0 1 51,0-1 20,-1 0-39,0 0 79,-2 0 34,0 0 46,-2 1 23,-2 0-17,-1 1 58,-1 1-37,-1 0 40,0 1-61,-2 2 14,0 2-8,0 3 16,0 1 7,2 3-4,-1 0 7,1 1-5,1 0-48,2 1 30,0-2-41,2 0 51,1-2-6,1-1 5,2-1-9,-1-2 61,2 0-46,1-2 47,3-1 31,2-1 23,2-2 10,1-1-23,1 0-66,0-4-9,1-1 27,-1-2 65,-1 0 53,-2 0 74,-1-1-56,-1 0 101,-1 0-149,-2 0 78,-1 2-92,0 0-33,-1 2 33,-1 2-25,1 0-246,-1 1-19,0 1-65,1 1 110,0 1 167,1 2 21,2 2-257,-1 2 62,1 1-204,0 2-199,1-1 81,-1 1-161,1-1 243,0 0 126,1-1 68,1 0 0,2 0 0</inkml:trace>
  <inkml:trace contextRef="#ctx1" brushRef="#br2">471 4637 10813,'0'-16'-762,"0"11"644,1 3-94,0 0 62,2 2-138,2 1-1,2 0 106,2 1-71,2 3 132,3 1 0,1 1 0</inkml:trace>
  <inkml:trace contextRef="#ctx1" brushRef="#br2">818 4626 10813,'23'-1'-2233,"-11"-2"2102,0-1 131,1 0-29,1-1-7,0 0-28,1-1-1,2 0 1</inkml:trace>
  <inkml:trace contextRef="#ctx1" brushRef="#br2">1190 4642 10813,'19'-1'-1026,"-11"0"833,1-2 213,0 0 43,0 1-168,2 0-98,1 2-128,2-1-2,1 1 162,2-1-1,1-1 1</inkml:trace>
  <inkml:trace contextRef="#ctx1" brushRef="#br3">1396 4892 10813,'7'-3'-256,"-5"-1"495,-1 0-28,-1-2-103,1 0 32,-1 0-68,0 0 57,0 1-187,0 0-68,0 2 44,0 0-140,0 1 219,0-1 42,-1 3 100,-2-1 11,-2 1-16,-1-1-393,-2 1 78,-2 0-292,-1 1 160,-1 0 178,1 1-40,0 1 150,1 3 7,-1 0-4,2 2 24,0 0 57,1 1-71,2-1 82,0 0-79,2 0-10,1 0 37,2 0-27,1-2 38,-1 0 72,3-1 45,0-2-9,3-1 36,2 0-137,2-2 50,1 0-57,0-2 82,1-1-52,1-2 66,-1-1-39,-1-2-13,0 2 14,-1-1-18,-1 2-1,-3-1 15,0 2-9,-2 0 12,0 1 127,-2 1-209,0 1 105,-1 3-169,0 2 11,-1 5 106,-2 3-43,1 3 43,-1 3-34,2 0 20,-1 3-62,1 0-39,-1 0-20,1 2 1,0-1-59,0 0-141,0-1-34,0-1-130,1-3 20,0-2 70,0-2-74,0-3 203,0-2-27,0-3 96,0-1-42,0-2-1,1 0 1</inkml:trace>
  <inkml:trace contextRef="#ctx1" brushRef="#br3">1527 4855 9723,'4'1'485,"-3"-3"-101,-1-1 5,0 0-120,0 1 23,0 0-225,0 0 54,-1 2-281,0 1 154,-3 1-92,1 3 159,-3 3-140,1 1 52,-2 1-24,2 1-107,0 2 94,1-1-52,1 1 46,0 0 73,3-2 38,-1 0-65,1-2 49,1-1-119,1-1 11,3-1-16,2-3-383,2 0 149,2-2-244,0-1 206,2-3 112,2-2 0,1-3 0</inkml:trace>
  <inkml:trace contextRef="#ctx1" brushRef="#br2">1519 4638 10813,'15'4'-2023,"-8"-3"1953,-3-1 210,1 1-37,0-1-123,0 1-28,0-1-24,0 0 29,3 0 85,0 0-89,2 0-29,2 0-93,3 1-1,1 1 1</inkml:trace>
  <inkml:trace contextRef="#ctx1" brushRef="#br3">1676 4796 10813,'-4'-17'757,"2"12"-217,2 1-129,0 2-29,0 0-215,0 5 103,0 2-228,1 7-154,-1 2 80,0 6-168,1 0 283,-1 2 14,0 2 146,0 2-23,0 0-388,0 1-410,0 1-206,-1-1-78,0 1 335,-1-2 179,-2 0-39,-2 0-18,-1-2-72,-2-2 0,-1 0 0</inkml:trace>
  <inkml:trace contextRef="#ctx1" brushRef="#br2">1892 4620 10813,'4'7'-2238,"-2"-3"2070,1-2 54,0 0 124,2-1 87,1-1-58,0 1 70,2-1-55,1-1-16,1 1 20,2-2-24,0 0 0,3 1 0,0-1 3,2 0-2,0 2-94,2-1-6,-2 1-91,3 1 22,-1-1 0,1 1 1</inkml:trace>
  <inkml:trace contextRef="#ctx1" brushRef="#br2">2308 4653 10813,'10'0'-19,"-6"-2"-3,-2-2 115,0 1-181,1-2 165,-2 2-194,1 0 191,-1 0 27,1 2 108,2 0 22,1 1-539,3 0-201,3 2-191,2 1 7,3 2 376,1 1 0,1 1 0</inkml:trace>
  <inkml:trace contextRef="#ctx1" brushRef="#br2">56 4742 10813,'0'-7'-2016,"0"5"2062,2 1-83,0 1-2,4 0 1,2 0-1,3 0-3,1 0-27,1 0-10,1 0-24,1 1 0,0 1 0</inkml:trace>
  <inkml:trace contextRef="#ctx1" brushRef="#br2">3501 5163 10813,'1'8'-825,"-1"-6"820,1-1 56,1-2 26,0 0-89,0-3 46,1 0-178,1-3 18,1 0 109,0-2-38,0 0 141,-2-2 8,1 0-6,-2 0 7,0-2-9,0 0-81,-1-1 28,-1 1-41,0 1-29,0 0 80,0 2-70,0 1 74,0 1-97,0 2 76,0 2-74,-1 0 94,1 2-297,-1 1 208,0 1-247,0 1 295,0 0-65,1 4 40,-1 2-51,1 1 38,0 2 41,-1 0-27,1 1 37,0 0-49,1 1 91,0-1-65,1 0 79,1-1-94,0-1 30,2-2-19,-2-1 74,2-1 109,-1-2 11,0-1 96,1-1-139,0-1-56,-1-2-35,2-1-29,-2-3-1,1-3 26,0-2-22,0-3 32,0-2-47,-2-2 36,0-1-50,0 0 57,-1-1-117,1 3 79,-1-2-97,1 4-24,0-1-46,-2 4 1,2 1 15,-1 3-69,1 1 23,-1 2-190,1 1 199,-1 2-29,2 1 82,-1 0-43,1 1-27,0-1 0,1 0 0</inkml:trace>
  <inkml:trace contextRef="#ctx1" brushRef="#br2">2847 5220 9765,'-3'-4'337,"2"1"-258,0 1 55,-1 0-75,1-1 4,0 0-7,0-1 3,0 0-114,0-1 87,0 1-70,0-1 107,0-1-66,1 0 45,-1 0-62,0 0-45,0-2 75,1 1-99,-1-1 114,0 1-85,0-1 60,0 1-58,1 1 35,-1 1 16,1 1-23,0 1 20,0 1-272,0 0 190,0 3-152,0 0 221,0 4 36,0 1-20,1 1-27,0 0 29,1 0-29,-1 1 2,1-1 4,-1 0-3,2 0 33,-2-1-23,2 0 29,-2-1-28,1-2 15,-1 1-13,0-2 9,-1 1-14,1-2-20,-1 1 302,1-2-213,-2 1 247,0 0-223,0 0-24,-1-1 31,1 0 19,0 0-48,0 0 2,0 0-25,0-1-32,0 0 14,1-3 22,0 0-27,0-2 20,0-1 91,0-2-71,0-1 75,0-1-87,0 0-25,0-1 18,0-1-20,1 0-43,1 0 57,0-1-57,2 0 73,0 0-1,2 0-1,-1 1 4,2 0-85,0 0-25,1 2-4,1 0 0,0 1-14,0 1-44,1 2 6,-2 1 0,0 1-63,-1 2 17,1 1-141,-2 0-22,0 2 47,-1-1-87,1 1 164,-2 0 36,0 1 101,1 0 23,0 0-1,1 2 1</inkml:trace>
  <inkml:trace contextRef="#ctx1" brushRef="#br2">3200 4917 9518,'0'5'-177,"-1"-3"478,0 0-221,-1-1-34,1 2-9,0 0-135,-1 2 80,1 1-42,0 1 32,0 2-29,1 1 110,-1 2-123,1 1 146,-1 0-136,0 1 89,0 0-98,1 2 21,0-2-29,0 1-21,0-1 27,0-1-40,0 0-18,0-1-30,1-1-12,0-2 85,0 0-35,0-1 0,1 0 1</inkml:trace>
  <inkml:trace contextRef="#ctx1" brushRef="#br2">3709 5142 10813,'5'-7'-489,"-4"3"451,0-2 120,1 0 20,0-1 97,-1 0-15,2-1 14,-1 0-19,0-1-166,0 0 34,0 0-131,-1-1-89,0 0 77,-1 1-141,0 0 153,0 1-35,0 1 15,0 1 46,0 2-39,0 1-205,0 2 193,0 1-233,0 2 313,0 3-24,0 1 14,1 2-12,-1 2 9,1-1-8,1 1 84,0 0-63,2 0 66,0-1-66,1 0-1,1-2 31,-1 1-23,1-3 122,0-1-94,1-1 82,-1-2-100,2 0 282,-2-1-60,1-1 204,-1-1-146,0-2-81,0-3-48,-1-1 6,0-2-206,-1 0 164,0-2-164,-2 0 23,0-1-50,0-1-21,-1 1 38,-1 0-119,0 0 57,0 3-245,0 0 233,0 1-272,0 2 190,1 1-145,-1 1 146,3 0 95,0 0-1,3-1 1</inkml:trace>
  <inkml:trace contextRef="#ctx1" brushRef="#br2">3357 5041 10813,'0'-11'-1593,"0"7"1720,0 1 149,0 1 182,0 1-443,0 1 194,-1 2-356,-2 1 50,1 3 3,-1 2 59,0 2 24,1 2 96,0 0-4,1 0 1,-1 0-70,1 0-93,1-1-102,0-2 52,0 0-26,2-2 161,1-2-39,2-1 40,0-2 89,1-1-65,1-3 69,0-1-92,1-4 57,0-2-37,0-4 49,-1 0-87,1-3 31,-2 1-29,0-2 39,-2 1-103,-1 0-20,-1 1-9,-1 1 20,0 1-39,-1 3-46,1 1-4,-1 3 3,0 1 140,0 3-89,0 0-3,1 2-71,0 0 0,2 0 0</inkml:trace>
  <inkml:trace contextRef="#ctx1" brushRef="#br2">3165 5088 10813,'-10'0'-729,"7"0"862,3-1 66,0 0-185,1-3 49,1 0-178,3 0 173,2-2-176,2 0 116,2 0-162,0-1 170,2 0 12,0-1 88,2 0-11,0-1-296,0 0-74,1-1-295,-1 0 0,0-2 0</inkml:trace>
  <inkml:trace contextRef="#ctx1" brushRef="#br2">3016 5108 8874,'-9'0'-108,"5"0"295,1 0-66,1 0-31,-1 0 28,1 0-93,0 0 54,1 0-16,-1 0 18,3 0 25,0 0-76,4 0-49,-2 0 25,3-1-37,-1-1 28,0 0 27,0-1-31,-2-1 34,1 1-41,-1 0 28,0 0-30,-1 0 39,-1-1-8,0 1 6,-1 0-14,1 0-17,-1 0 9,0 0-10,-1 0 20,1 1-18,-2 0 13,0 0-14,0 1 18,-1 0 1,1 0-2,-1 1 2,0 0-28,0 1 18,-1 2-23,2 1-1,-2 1 14,2 1-16,-1 2 23,2 0-47,-1 1 34,2-1-38,-1 0 46,1 0 1,1 0-4,-1 0 3,2-2-141,2 0 99,1-1-114,1-1 136,0-1-145,2 0-25,0-2-6,0 0 34,2-1 134,1-1 0,0-1 0</inkml:trace>
  <inkml:trace contextRef="#ctx1" brushRef="#br2">3736 5099 10813,'1'-5'-793,"0"2"652,0 1-57,0 0 200,-1 0-188,2 1 145,-1 0-195,0 1 188,1 0 16,-1 0 91,0 0-145,1 0-36,0 0-145,-1 1 0,1 0 1</inkml:trace>
  <inkml:trace contextRef="#ctx1" brushRef="#br2">3018 5250 8191</inkml:trace>
  <inkml:trace contextRef="#ctx1" brushRef="#br2">4100 4999 10463,'18'-4'-373,"-7"2"159,-1 0 193,2 0-209,-1 1 38,2-2-222,-1-1 0,1-1 0</inkml:trace>
  <inkml:trace contextRef="#ctx1" brushRef="#br2">4107 4872 10813,'4'0'-36,"-3"2"325,-1 0-176,1 4-196,0 2-11,1 2 38,-1 3-93,1 1 179,0 1-220,0 1 134,-1-1-217,1 2 221,0-2-14,1 1 140,-1-1-158,0-1-303,0 0 83,0-2-234,0 0 285,0-1-1,0 1 1</inkml:trace>
  <inkml:trace contextRef="#ctx1" brushRef="#br2">4263 4921 10056,'-5'12'35,"3"-3"-178,1 1 9,0 1 112,1 2-41,0 0 142,0 0 8,0-1-6,0-1 7,1 0-9,1-3-210,0-1 22,2-2-218,0-2 334,0-1 34,0-2 134,0 0-35,1-2 15,-1-4-89,-1 0 105,0-4-112,0-1-13,-1-2 27,-1 0-15,-1 0-78,1 0 61,-2 1-53,0 0 83,-2 3-281,0 0 52,-2 3-196,1 1-134,-1 2 254,2 1-218,-1 1 265,1-1 0,-2 0 1</inkml:trace>
  <inkml:trace contextRef="#ctx1" brushRef="#br2">4463 5203 10395,'0'-9'1084,"0"4"-792,0-1-105,1-2-214,0 0-2,0-1-143,0-1 14,0-2 88,-1 0-89,1-1 187,-1 0-153,0-1 141,0 0-166,0 1 5,0 0-33,0 2 25,0 1 48,0 2 45,0 1 59,0 2-71,0 1 49,0 2-8,1 0 2,1 2 1,0-1 29,0 1-25,1 1 25,0 0-24,2 3 44,-1 1-30,2 2 38,-2 2-18,2 0-8,-1 0 12,0 1-19,0 0 15,0-1-11,-1-1 12,1 0-13,-2-2-2,0-1 8,0-1-5,-1-1 171,0-1-42,-1-1 156,0-1-162,1-2-33,-1-1-59,2-4-3,-1-1-64,1-3 73,0 0-76,1-2 97,-1 0-97,0 0-20,-1 2-11,0 0-50,0 2 131,-1 1-60,1 2 65,-1 2-32,0 2-26,-1 0 7,0 3-117,0 2 10,0 3-11,0 2-152,0 3 125,1 1-152,-1 1 147,2 0-174,-1 0 205,3 0-146,1 1 182,1-1 0,1 1 1</inkml:trace>
  <inkml:trace contextRef="#ctx1" brushRef="#br2">4732 5033 10813,'-4'-9'-1003,"2"6"1119,0 0 120,0 1-121,0 2-50,-1-1-13,0 2 23,0-1-86,-1 3 28,-1 0-163,0 4 157,-1 0-114,1 1 52,-1 1-7,0 1-39,1-1 155,0 1-53,2-2-4,0 2 53,2-3-60,-1 0 52,2-1-28,0-2 6,1 0 6,2-1-3,0-2 44,3 0-30,0-1 35,2-1-112,-1-1 62,1-2-64,0-1 79,-1-2-134,1-2 90,-1 1-101,-1-1 109,-1 0-29,0 2 12,-2-1-19,-1 3 66,0 0-24,-1 1 21,-1 2-131,1 1 66,-1 2-200,0 1 58,-1 3-4,1 1 20,0 1-115,0 1 122,-1 1-188,1 1 190,0 0 0,-1 0 0</inkml:trace>
  <inkml:trace contextRef="#ctx1" brushRef="#br2">4854 5003 10813,'-10'6'-496,"6"-1"664,1 1 123,1 1-22,-1 0 23,2 2-30,0 1 0,1 1 0,0 0-583,0 0-145,1 1-582,1 0-1,1 0 1</inkml:trace>
  <inkml:trace contextRef="#ctx1" brushRef="#br2">4918 5123 10581,'-1'-10'-75,"1"6"174,0 2-177,0-1 68,1 1-280,1 0 249,0 0-279,1-1 188,0 2-280,0-2 147,-1 2 117,0-2 37,1 1 120,-2 0 12,1 0-29,-2 0 589,1 0-447,-1 4 493,0 0-519,1 5 27,1-1-1,2 2 6,0-3-45,2 1 69,2-2-53,-1-2-76,2 0 42,-1-1-91,0-1 23,-2-2-40,2 0 8,-3-4 5,1-1-174,-2-2 47,-1-1-226,0-1 221,-1 0-261,-1-1 155,-1 1-180,1 0 165,-1 1 86,-2 0 26,0-2 0,-2 0 1</inkml:trace>
  <inkml:trace contextRef="#ctx1" brushRef="#br2">6597 5255 9514,'1'-13'-424,"1"6"1167,1 2-191,1-1-185,2 0 25,0 0-128,2 0 21,0 1-28,3 1-1,-1 0 1,2 1-388,1 1 67,-1 0-256,1 1 187,-1 0 181,0 1 24,0 0 108,-1 0-275,-2 1 65,0 2-283,-3 2 269,0 1-39,-4 2 171,0 2-71,-3 1 33,-2 0-45,-3 0 32,-4 1-14,-2-2 163,-4 0 37,1-1 14,-3-2-148,3-1-160,-3 0 3,3-3 34,1 0-172,1-1 67,3-1-199,2 0-156,2-2-16,2-2-308,1-3 0,1-2 0</inkml:trace>
  <inkml:trace contextRef="#ctx1" brushRef="#br2">6613 5251 9522,'4'-12'-1290,"-2"7"1290,-2 2 806,1-1-129,-1 2 780,1 0-841,0 1-74,-1 1-415,2 3 27,-1 1-113,0 5 36,0 1-198,1 3-110,0 1 93,0 1-163,1 0 305,0 0-27,-1 0 186,1 1-219,-2-2-371,1 1-89,-1-1-330,1-1 164,-1 0 0,1-1 0</inkml:trace>
  <inkml:trace contextRef="#ctx1" brushRef="#br2">6241 5310 10813,'-15'0'-1415,"10"-1"2134,1 1-157,1-2-189,1-1 2,1 0-113,0 0 0,2 0-92,1-1 5,4 0-22,1 0-178,4 0 107,2-1-199,1 0 198,3 0 48,1 0 81,2 0 17,0 1-182,0 2-509,0-1 8,-2 3-292,-1-1 328,-2 1 111,-2 0-98,-1 1-28,-3 0-115,1 1-1,-1 1 1</inkml:trace>
  <inkml:trace contextRef="#ctx1" brushRef="#br2">6267 5487 10813,'-14'5'-580,"6"-2"145,1 0-363,0-1 325,1 1 772,1-1-24,1 1 461,1-1-395,1 0-92,1 1-165,1-2 74,2 1-40,1-1 25,4 0-32,3-1-100,2 0-34,3 0-10,1-1 47,3-1 106,-1-1 16,3-2-83,-1-1 45,1 0-316,-2 0 83,-1 0-176,-2 1-299,-1 0 173,-2 0-179,-1 0 254,-2-1 183,-1-2 0,-1 0 0</inkml:trace>
  <inkml:trace contextRef="#ctx1" brushRef="#br2">6323 5268 10813,'-2'-7'59,"0"5"125,1 0 0,-2 1 64,2 0 14,-1 0-205,1 1 28,-1 0-186,1 1 10,0 1 57,0 3-50,1 2 167,-1 2 7,1 2 87,0 2-17,0 0 0,1 2-357,-1 0 79,2 0-272,-1 0-100,3 1 129,-1-1-146,1 0 144,0 0 73,-1-1-37,2 0-12,-1-1-1,0 1 1</inkml:trace>
  <inkml:trace contextRef="#ctx1" brushRef="#br2">6169 5292 9166,'0'-7'1675,"0"5"-1462,0 0-248,0 2-42,-1-2-151,0 2 44,-3 0 198,-1 0 13,-2 1 104,0 1-48,-2 2-124,-1 1-58,-2 1-150,1 1 133,-2 0-43,1 1 140,1 0-19,-1 0 0,1 0 50,2-1-30,1 0 30,3-1-21,0 0 1,3-1 5,0-1 2,1 0 2,1-1 0,0-1-1,2-1-1,2-1 35,2 1-26,2-1 25,2-1-7,0 0-19,0-1 21,-1 0-25,1-1 132,-2 1-96,-1-1 107,-2 1 47,0 1-30,-2 0 218,-1 1-182,-4 0 10,-1 0-109,-6 3-132,0 0 109,-3 3-96,1 0 128,-2 2-19,1 1 18,-1 1-14,2-1-97,0 1-43,1 0-21,2 1-112,2 0 174,1-1-87,2 0 96,1-1 22,1 0-29,1-1 25,3 1-120,1-2-21,4-1-120,2-1 102,3-1-120,2-2 69,0 0-22,3-2 36,-1 0 92,2-1 24,-1-2-46,2-3-140,-2-1-63,3-3-157,-1-1 0,1-2 0</inkml:trace>
  <inkml:trace contextRef="#ctx1" brushRef="#br2">5905 5050 8874,'6'-5'-646,"-4"2"952,-1-1-55,0 1 275,0 0-264,0-1 39,-1 1-163,0 0 45,0 1-52,0-1-13,0 2 0,0-1 0,0 2-138,0-1-34,0 0-5,-2 0 34,0 1 30,-1 0-45,-2 0 9,0 1-144,-1 0 211,0 2-146,-1 1 146,0 2-55,-1 1 44,1 0-38,1 1 0,1 0 15,0 0-19,2 1 34,0-1 2,1 0-3,2-1 2,-1 0-7,2-2 50,0 1-36,1-3 38,3 1 97,0-2-101,1 0 111,1 0-139,0-2-8,1 1 12,-1-1 0,0-1-70,0-1 66,-1-2-71,0 0 88,-1-2 0,-1 0 3,-1-1-2,-1 0-14,0 0-93,-2 0 42,1 0-75,-2 1 144,1 1-40,-2 0 50,1 2-49,-1 1-120,0 0-23,1 2-5,0-1-42,0 2 158,0 0-54,0 1 54,0 3-12,1 0 4,0 3-39,0 0 15,0-1-11,0 2-8,1-2 2,1 1 103,1-2-79,1 0 103,1-1-85,0-1 69,0 0-25,1-1 38,-1-1-23,2-1-39,-1 0 34,1 0-36,-2-1 12,2 0-9,-3-2 15,2-1-13,-2-1 139,1-2-101,-2-1 103,0 0-36,-2-1-59,0-1 65,0 2-74,-1-2 37,0 3-10,-1-2 21,0 2-99,0 1 38,-1 1-41,2 0 62,-2 2-442,2 1 301,-1 2-387,1 1 445,1 4-82,0 0 181,1 1-20,2 0 57,1 0-35,1-1-97,1-1 18,1 0-12,2 0 155,0-2 19,2 0 91,1-2-80,1 1-158,0-1 1,1-1-64,-1-1-13,1-1 74,-2-2-81,0-1 89,-2-2 5,-2 0-29,-2-2 22,-1 1-29,-3-1 157,0 0 25,-3-1 13,0 0-21,-2 0-115,-2-1-4,-3 2 42,-1-1 112,-2 2 66,1 0 18,0 3-94,1 0-75,0 3-46,1 0 37,0 2 9,1 1 6,1 3-29,0 1-127,1 4-53,1 2-129,1 2 130,1 0-106,1 1 188,0 0-94,2 0 84,1-1 29,4-1-54,1 0 43,3-2-363,1-2 103,3-1-228,1-2 172,0-1-171,2-1 59,0-1-16,-1-1 167,2-3 193,-2-1 0,1-2 0</inkml:trace>
  <inkml:trace contextRef="#ctx1" brushRef="#br2">6371 4858 10813,'0'-10'-2269,"0"5"2335,1 1 6,0-1 384,0 0-171,1-1-26,-1 1-87,2-1-21,-1 1-43,1 0 50,0 0-45,0 0-56,0 1 61,0 0-84,1 0 105,-1 1 15,2 1-11,-2 0 12,1 1-16,0 1-130,0-1-19,1 2-44,-1 0-32,1 3 141,-1 2-44,0 3 53,-1 1 106,0 2-91,-1 1 89,0 2 3,0-1-65,0 3 74,0-1-85,0 0-4,-1 1 5,2-1 4,-1 1-10,0-1-99,0-1 91,1-2-91,-1-1-93,1-2 29,-1-1-192,0-2 187,0-2-136,0-1 123,0-2-219,-1-1 171,0-2-73,-1-1 195,0-4-53,-1-1 57,-2-3-44,-2 0-22,0-1 14,-2 0-7,0-1 100,0 2 38,0 0 2,-1 1 10,2 2 10,-1 1 46,1 1-1,0 2 84,1 2-67,-1 0 2,1 1 2,-1 1-122,1 2 48,0 2-36,0 2 63,1 3-36,0 1 43,2 2-32,0 0-100,1-1 64,1 1-75,0-1 101,2-1-184,3-1 34,2-1-188,2-1-132,3-2 58,1-1-99,2-2 103,0-2 180,3 0-88,0-1-32,0-1-101,2-1-130,-2-3 0,2-2 0</inkml:trace>
  <inkml:trace contextRef="#ctx1" brushRef="#br2">5708 4937 8812,'-5'2'567,"2"-1"-480,2-1 15,-1 0-29,0 0 38,0 0 12,0-1-10,0 1 10,1-1-12,-1 1-80,0-1-19,1 0 4,-2 0-115,1 0 168,0 1-105,-1 0 102,-1 0-109,-1 0 70,0 0-79,-1 1 95,-1 1 6,0 1-20,-1 2 16,0 1-10,0 1 5,0-1-13,1 1 9,1 0-88,0 0 66,1-1-59,2 0-2,1 0 53,0-1-58,1 0 70,1 0-61,0-1 40,0-1-46,1-1 99,2 0-31,1 0 23,2-1-38,1-1 82,1 0-59,2 0 66,0 0-84,1 0 4,0 0-3,1 0 16,1 0 110,-1 0 47,1 1-4,0 0-3,-1 1-132,-1 2 35,-1 1-26,-1 3-35,-1 0 28,-2 1-38,-2 1 54,-1 0 41,-2-1-32,0 1 29,-2-1-45,-1-1 3,-2 0-15,-1-1 17,-3 0 10,0-2-2,-1 1 13,0-2-22,-1 0-153,2-1-34,-2-1-17,1 0 43,0-1 125,0-1 11,1 0-42,1 0-346,1 0 13,2-1-211,1-1 151,2-2 34,1 1-25,1-2-67,0 0 0,1-1 0</inkml:trace>
  <inkml:trace contextRef="#ctx1" brushRef="#br3">888 6021 10813,'5'-20'-285,"-2"11"358,-1 1 89,1-1 0,0 1 20,0 0 109,0 0-21,0 0 21,-1 2-241,0 1 41,0 1-189,-1 1-6,0 1 99,0 1-244,-2 0 182,-1 1-138,-2 1 129,-3 2-33,-1 1-5,-3 3 48,-1 1-86,-1 2 163,-2 1-94,1 1 91,-1 1-35,2 1 20,-1 0-26,2 2 46,0-1-27,3 1 29,0-1-20,3-1 91,0 0 35,2-1-3,1-2-9,2 0-108,0-4 21,2 0-15,2-3-56,3-1 53,3-1-52,2-1 72,2-2 6,1-2-5,0-3 11,-1-1-94,0-4 71,-1 1-76,-2-2 76,0 0 122,-2 0 23,-1 0 14,-1 1-46,-1 0-9,-1 2 23,-1 1 15,-1 1-45,0 2-50,0 1-30,-1 2 70,-1 0-182,1 2 53,0-1-156,0 2 153,1 1 15,0 2 53,0 3 11,1 3-308,1 0 78,1 2-218,0 0 143,1 1-220,1 2 93,0-2-169,2 1 198,-1-3 59,2 0 30,-1-3 0,2 1 0</inkml:trace>
  <inkml:trace contextRef="#ctx1" brushRef="#br3">1103 5713 10813,'-6'13'-704,"5"-9"967,-1 1-80,2-1-125,0 0 10,0 2 27,0 0-23,2 2 0,0 2 7,2 1 4,1 2-39,2 1-8,0 2-127,1 2 53,-2 1-24,2-1 42,-1 2-187,0-2 40,0 1-199,0-1-164,-1-1 264,-1 0-235,0 0 260,0 0 0,1 1 0</inkml:trace>
  <inkml:trace contextRef="#ctx1" brushRef="#br3">1189 5878 10813,'3'-6'-29,"0"3"-32,2 0 144,2 1-214,1-1 124,1 2-197,1 0 192,1 1-143,1 0 121,-1 0-157,2 0 52,-1 2 90,0 1-5,0 2 97,0 1 7,-2 2-22,0 1-9,-2-1-18,-2 3-43,-1-1 31,-2 1-30,-2-1 397,-1 2-72,-2-1 253,-2 1-147,-4-1-306,-1-1 110,-3 0-212,0-1-258,1-2 83,0 0-257,1-1 19,0-1 38,1 0-197,0-1 0,-1 2 0</inkml:trace>
  <inkml:trace contextRef="#ctx1" brushRef="#br3">1614 5822 8812,'5'-2'788,"-3"0"-653,-1-1 9,0 0-12,0 1-2,-1-1 4,1 0-116,0 1-41,0 0 1,-1 0-67,1 1 98,-1-1-10,0 0 31,0 0 13,0 0 34,0 0-49,0 0-30,0 0 50,-1 0-57,0 0 61,-3 1-13,-1 0 6,-1 0-15,-2 1 12,-1 0-96,-2 0 71,-1 1-66,0 1 133,-2 1-31,1 1 31,1 2-45,1 2-147,1 1-44,2 0-3,1 2-97,1-1 229,2 1-105,2-1 120,0 0-19,2-2 13,0-2-30,1 0 22,2-2 0,3-2-1,1-1-9,2-1 110,1-2 11,0-2 24,1-2-22,0-3 3,-1 0 52,1 0-3,-2-1 95,-1 2-91,-1 0 36,-2 1-35,-1 3 16,-1 0 8,-1 2 164,-1 0-125,0 4 44,0 1-146,-2 5 16,1 3-11,-2 4 36,0 2-212,1 2 61,-1 1-188,1 0-145,1 1 82,-1-1-116,1 1 125,1-3-321,0 0 75,1-2-212,1-1 239,2-1 127,0-2 0,2 0 1</inkml:trace>
  <inkml:trace contextRef="#ctx1" brushRef="#br3">1725 5846 9177,'-4'-3'1968,"3"2"-1793,1-2-87,0 2-28,-1 0 50,0 1 23,0 0-219,-1 3 103,-1 2-228,-1 3 227,-2 4-125,0 2 136,-1 2-181,1 0 71,0 1-71,1-1 109,0 1-43,2-1 81,0 0-13,2-2 2,0-1 11,1-2 12,1-2 4,1-2 1,2-1 109,3-2-82,3-2 80,2-1-99,3-2-27,1-3 21,1-3-22,1-3-61,-2-2 68,1-2-72,-2-2 90,-1-1 149,-3-2-33,-1 0 130,-4-1 103,-1 0-72,-3 1 162,-2 1-239,-2 2 3,-2 2-138,-4 2 61,-1 3-42,-3 3-85,1 1-11,-1 4-76,0 1-570,1 2 189,1 3-396,2 3 205,2 3 124,1 1-153,2 0 0,0 0 0</inkml:trace>
  <inkml:trace contextRef="#ctx1" brushRef="#br2">6164 5815 8191,'-4'3'1282,"2"-3"-1046,1 0-46,0 0-133,1-1 79,0 0-164,-1 0 128,1 0 11,0 0-10,0 0 4,-1 0-40,-1 0 5,0 1-5,0 0 13,0 0 10,-2 0-12,1 0-2,-2 0-4,0 0 11,-1 0 2,-1 1 3,-1 2-54,1 1 32,-2 2-38,0 1-94,0 1 103,1 0-110,0 1 130,0 0-118,2 0-44,1 1-8,1-1-127,1 0 208,0-1-107,2 0 137,0 0-16,1-2-3,-1 0-12,2-1-11,0 0 15,1-2-11,3 0-5,1-1 111,2-1-84,0 0 94,2-1-100,-2 0 96,2-1-67,-2-1 81,1-2 18,-3 2 42,1-2-3,-3 2-9,-1 0 31,-1 1-62,-1 0 97,-3 1-68,-1 1-44,-5 2 28,-1 1-89,-2 3 31,-2 1-20,1 2 41,-2 0-70,1 1-30,1 1-3,1 1-129,0 0 28,2 0-9,1 1 5,1 0 55,2 0-55,2 0 13,2 0-14,0 0 23,1-1 29,2-1-44,2-1 45,3-2 25,2-1-43,3-2 35,1-1-155,2-2 115,0-2-121,0 1 22,0-2-47,-1 0 10,1 0 18,-2-2 77,0-1-17,0-3-38,-1-1 0,1-3 0</inkml:trace>
  <inkml:trace contextRef="#ctx1" brushRef="#br2">6266 5902 10602,'1'-6'536,"-1"3"-115,0 2-125,1 1 103,0 3-305,1 3 62,0 3-167,1 3 49,1 2-38,-1 1 65,1 0 29,-1 2-143,1-1 44,-2 1-207,2-1 115,-2 0-318,1-1 110,-1 0-235,0-1-149,0 0 169,-1-2-123,1-1 247,0-1 187,0-2-1,1 1 1</inkml:trace>
  <inkml:trace contextRef="#ctx1" brushRef="#br2">6270 5898 9520,'1'3'-1292,"0"-2"1292,0-1 0,1 0 512,0-1-86,1-1 374,0-1-253,2 0-90,0-2-117,2 1-25,0-1-175,2 0 80,0-1-75,1 1-35,1-2-54,1 2-9,0 0 30,0 1 149,-1 1-46,-1 1 39,-1 1-49,-1 0-216,-1 1 48,-1 0-176,-1 1-127,-1 2 97,-2 1-133,0 2 101,-2 1 58,-2 2 42,-1 1 31,-5 1 56,-1 0 67,-3 0-65,0 0 59,-1 0 12,0-1-31,1 0 40,1-1-52,1-1 91,1-1-63,2-2 75,1 0-82,2-2 10,1 0 7,0 0-3,3-1-84,-1-1 57,1 0 34,1 0 111,1 0 0,2-1-22,1 0 66,3 0-34,-1 0 144,2 0-139,0 0 61,1 0-113,1 0 62,0 1-50,0 0-15,-1 2 59,0 1-49,-1 2-48,0 0-49,-1 2-4,-1 2-78,0 0 43,-2 1-10,-1 0-2,-2 2 9,-1 0-61,0 0 16,-1 0-19,-2-1 151,-1-2-52,-3-2 45,-1-1 8,-1-1-28,-1-2 29,0-1-43,0-1-86,0-1-18,-1 0-4,1-1-431,-1-1 174,1-1-290,0-2 214,2-1-377,0-2 346,2 0-357,0-1 487,1-1 0,-2-1 0</inkml:trace>
  <inkml:trace contextRef="#ctx1" brushRef="#br2">6556 5965 10813,'-16'0'0,"11"0"0,-2 0-272,4 0 95,-1 0-149,1 0 185,1-1 378,1 0 4,0-1 259,1-1-124,0 0-71,0-1-58,1 1-38,1-1-5,2 1 3,1-1-2,2 0 4,1 0 50,1-1-33,0 0 67,3 0-84,0 0 28,1 0-37,0 1-7,1 2-135,-1 0 32,0 2-133,-1-1 145,0 2-163,-2 1 91,-1 2-143,-1 2-2,-3 1 44,-1 2-87,-2 1 155,-2-1-71,-2 2 138,-3-1-78,-3 0 65,-2 0-57,-4-1 42,-1-1-45,-1 0 179,-1-2-97,1-1 123,0-1-128,1-1-391,2-1 74,1-1-248,3 0-627,2-1 461,3 0-686,1-2 573,3-1-1,0-3 1</inkml:trace>
  <inkml:trace contextRef="#ctx1" brushRef="#br2">6545 5943 8874,'-8'-1'1825,"5"0"-1112,1 0-74,0 0 303,2 1-336,-2 1 208,2 2-722,0 6 43,1 0-119,1 4-132,1-1 110,1 3-190,1-1 275,0 1 35,0 0 51,-1 0-108,0-1-496,-1 0-584,1-1-78,-2-1-146,0-1 484,0 0 258,0-3 62,0 0 96,1-3 0,0 1 0</inkml:trace>
  <inkml:trace contextRef="#ctx1" brushRef="#br2">228 6692 10813,'-2'7'-1519,"1"-7"1539,0-1 230,0-2-82,1-2 98,-1 1-168,1-2-90,-1 2 46,1 0-47,0 1-97,0 1-190,0 1-109,2 0-24,-1 2 135,4 1 139,0 0-7,3 2 66,1 0 0,2 1 1</inkml:trace>
  <inkml:trace contextRef="#ctx1" brushRef="#br2">724 6601 9524,'4'1'-1037,"2"-2"1248,0-2 226,2 1-334,1 1 59,1 0-193,2 0 110,1 1-257,1 0 63,1 0-228,1-1 136,2 0 0,0 0 0</inkml:trace>
  <inkml:trace contextRef="#ctx1" brushRef="#br2">1084 6553 10813,'10'-5'-1372,"-7"2"1831,-1 1-55,0 0-113,2 0-29,1 1 1,1 0-442,2 0 90,0 0-310,1 1 219,1 0 175,0 1 23,2 0 93,-1 1-328,1 1 9,1 2-306,-1 0 92,2 1-1,1 1 1</inkml:trace>
  <inkml:trace contextRef="#ctx1" brushRef="#br2">1763 6502 10813,'9'-2'-691,"-3"1"538,0-2 174,0 0-93,2-1 175,1 2 0,2-1 81,-1 1-1,3 0-161,0 2-63,1-1-92,1 1-4,0 0-173,0 0 84,1 1-197,-1 1 149,0 1 15,1 3-1,0 0 1</inkml:trace>
  <inkml:trace contextRef="#ctx1" brushRef="#br2">2351 6437 10278,'9'-9'817,"-2"4"-526,2 2-22,2 1 23,2-1-358,2 2 65,2 0-217,2 1-164,0 0 12,1 0-325,2 1 20,0 0 0,2 1 1</inkml:trace>
  <inkml:trace contextRef="#ctx1" brushRef="#br2">3084 6412 10813,'14'0'-671,"-6"0"481,0-1 146,1 0-120,0-1 190,2 1 27,1 0 103,0 0 18,0 0-194,1 0-131,0 1-223,1 0-98,0-1-1,1-1 1</inkml:trace>
  <inkml:trace contextRef="#ctx1" brushRef="#br2">3936 6485 10813,'-6'-8'-294,"4"5"427,2 0-232,-1 2 167,1-1-210,1 1 32,2 0 46,3 0-51,3 0 135,4 1 20,3 0 74,2 0 12,2 0-149,0 0-184,1 1-192,-1 1-158,2 1 0,-2 2 1</inkml:trace>
  <inkml:trace contextRef="#ctx1" brushRef="#br2">4505 6475 10813,'0'-12'-187,"1"8"320,2 2 129,2 2 29,3-1-426,1 1-263,3-1-235,0 1-1,3 0 273,-2 1 121,4-1 0,0 2 0,1 1 0</inkml:trace>
  <inkml:trace contextRef="#ctx1" brushRef="#br2">5159 6419 10813,'4'-15'-658,"1"9"486,2 3 227,3 0-123,1 1 53,2 1-24,1-1-13,1 2 16,-1-1 72,1 1 0,-1 1-211,0-1-51,1 2-210,1 0 0,1 2 0</inkml:trace>
  <inkml:trace contextRef="#ctx1" brushRef="#br2">5857 6389 10813,'-1'-8'-528,"1"4"450,2 2 169,2 0 22,3 0 97,1 0 23,2 1-290,2 0-89,2 1-178,0 0-7,2 0 252,0 1-190,0 0 71,2 2-222,-1 0 0,2 2 1</inkml:trace>
  <inkml:trace contextRef="#ctx1" brushRef="#br2">6529 6400 10813,'2'-8'-1107,"0"5"1271,4 1-103,1 0-145,3 0 89,1 0-108,1 0 16,2 0 73,0-1-82,1 1 98,1 0 1,-1 0-1,2 0-153,-1-1-38,1-1-154,0-2 0,1-1 1</inkml:trace>
  <inkml:trace contextRef="#ctx1" brushRef="#br2">6818 6358 10813,'-8'2'496,"4"0"-104,3-2-222,-1 0-10,4 0-9,0 0-313,4 0 146,3 0-209,2 0-343,2 0 231,2 0-324,1 0 298,1 0 76,-1 0-14,2 0-56,-1 0 0,1-1 0</inkml:trace>
  <inkml:trace contextRef="#ctx1" brushRef="#br2">6904 6372 10813,'-16'0'-892,"11"0"676,1 0 224,1 0-252,0 0 158,1 0-253,1-1 235,0 1-66,0-1 97,-2-2-96,0-2 0,-2-1 1</inkml:trace>
  <inkml:trace contextRef="#ctx1" brushRef="#br2">7248 6364 11021,'0'7'1561,"0"-3"-1485,1 0 76,1 3-184,0 1-290,2 1 96,0 2-235,0 1 255,-1 0-304,0 2 133,0 0-236,0 0 268,-1 1-22,0-1 122,-1 0-101,2 1 156,0-2 0,1 2 1</inkml:trace>
  <inkml:trace contextRef="#ctx1" brushRef="#br1">5614 6904 11587,'26'-4'544,"-13"1"-397,3 0 48,1-2-57,0 0 30,2-1-12,-1 1 15,0 0-40,0 0-136,-2 0-5,0 1-134,-2 0 160,0 0 38,-2 2 72,-1-1 14,-1 1-1162,-2 0 244,-2 1-635,-1-1 626,0-1 379,-2-1 0,1-1 1</inkml:trace>
  <inkml:trace contextRef="#ctx1" brushRef="#br1">5747 6688 9338,'-5'-1'2028,"3"0"-1929,1 3 161,1 0-172,0 5 92,0 1 15,0 4-47,-1 3-66,0 2 7,-1 4-19,1 1 5,0 2 95,0 2-87,0 0 73,1 1-43,0 0-139,0 0-32,0-3-7,0 1-298,0-4 212,0 0-222,0-4 176,1 0-209,0-4 79,0 0-160,0-4 103,1 0 200,-1-4-140,0 0 199,1-2-181,-1-1 74,2-2-93,0-2 0,2 0 0</inkml:trace>
  <inkml:trace contextRef="#ctx1" brushRef="#br1">6141 6683 12357,'-1'19'815,"1"-4"-567,0 3-67,0 4-135,0 3-10,0 2-129,0 1-103,0 0 42,0 0-136,0-1 208,0-1-447,0-1 185,0-3-301,1 0-239,0-4 274,0-2-154,2-4 337,1-2 269,2-3 0,0 0 0</inkml:trace>
  <inkml:trace contextRef="#ctx1" brushRef="#br1">6144 6678 8191,'7'-8'2712,"-1"5"-2175,2-1-156,0 1-155,2 0-115,1 1-4,1-1 52,1 0-50,0 1-13,1 0-36,-2 1-165,1 0 165,-3 1-161,0 0 173,-2 0-88,0 1 45,-3 1-74,-1 4-77,-2 1 7,-1 4 37,-3 1-20,-1 3 1,-5-1-9,-1 2-106,-3 0 102,0 0-87,-1-1 1,0 0 23,1-3-7,0 1 132,1-3-35,0 0 21,2-1 67,1-2 37,2-2-4,1-1-19,2-1-10,0 0-50,2-2 66,0 1 11,1-1-27,1-1 46,0 1 51,3-1-93,2 0 102,1 0-7,3 0 46,0 0-7,1 0-15,1 0 7,0 0 36,1 0 2,0 0-9,0 1-104,-2-1 34,1 2-22,-1 0 206,-1 3-63,0 1 193,-1 1-168,-1 2 1,-1 1-96,-2 2 12,-2 0-92,0 2-6,-2 1 0,-1 0 6,-2-1 87,-1 1-23,-2-1 6,-3 0-102,-1-2 21,-2-1-49,0-1 55,0-1-95,0-2 99,0-2-115,1-1 144,0-1-472,1-1 118,-1-1-321,3-1-434,-1-2 268,2-3-408,1-4 409,2-2 183,1-3 19,0-2 0,-1-2 1</inkml:trace>
  <inkml:trace contextRef="#ctx1" brushRef="#br1">6458 6729 8847,'3'-7'1536,"-2"5"-1053,-1 0-102,0 0 28,0 0-45,0 0-275,1 1 22,0 0-177,0 0 68,0 1 18,1 0 73,-1 0 52,1 0-119,-1 1 42,1 1-194,-1 3 115,1 3-35,0 5 103,1 1-103,-1 5 142,0 1-153,0 2 127,0 1 72,0 1 52,0 1 55,0 0-84,0 0-49,0-1-5,1-1 38,-2-1-26,2-2-152,-2-1 11,1-3-154,-1-1 165,1-4 1,-1 0 88,0-3-29,0-2-89,-1-1 51,1-2-55,-1-1-226,0-1 125,0-2-179,0-1 218,0-3 68,-1 0 16,0-3-41,-1 0-48,0 0 24,0 0-36,0-2 44,1 2 42,-1-2-35,1 0 27,1-1-22,0 0 102,0 1 37,0-1 4,1 0-12,0 0-92,3 0-1,0 0 5,1 1 201,1-1-44,1 2 216,0 0-90,0 0 15,-1 1-92,0 1 0,1 1-252,-1 1 145,-1 1-123,1 0 138,0 1-101,-1 0-47,-1 1-7,0 1-66,-1 1 71,0-1-11,-1 1 11,-1 0-10,1 1-22,-1 1-23,0 2-64,-1 2 128,0 1-71,0 1 91,-2 1 1,-2-1-2,-1 1-6,-1 1-7,-2-1 106,0 0-74,0 1 87,0-1 46,2 0-33,1-1 141,0 1-133,2-1 113,0 0-17,2 0-3,1 0 8,0-1-144,2 0 41,0 0-25,4-2-82,3 1-34,2-1 21,2-2 10,1 0-433,3-2 100,0 1-376,2-2-356,0 0 471,0-1-507,0-3 524,-2-2 0,2-2 1</inkml:trace>
  <inkml:trace contextRef="#ctx1" brushRef="#br1">6779 6931 10256,'4'-6'1339,"-2"4"-821,-4 3 188,1 0-581,-2 3-147,1 3 163,-1 1-331,1 2 174,1 2-207,-1 0 170,1 1-153,0 0 64,0 1-140,1-1 150,0 0 79,0-2-50,0-1 1,1-1-109,1-2-21,1 0 0,2-3 147,0 0 106,2-2 40,0 0-19,1-2 9,1 0 39,0-1-1,0-2 12,2-2-28,-1-3-23,0-1 39,0-2-88,0 1 14,-1-2-10,-2 0 26,-1 0 7,0 0-7,-3 0 8,0 2-7,-2 1 3,0 1-4,0 2-30,-1 1-93,0 3-58,0 0 13,-1 2 26,0 1 238,-2 2-98,0 3 103,0 2 60,1 3-35,0 0 173,2 1-182,0 0 123,0 0-56,1-1 33,1 0-18,2-1-126,1-2 8,1-1 26,1-2-160,1-1 152,0-2-109,0 0 129,-1-1 25,0-2-37,-1-1-15,1-2-471,-1-2 75,-1-4-296,-1-1 267,-1-2 0,0-1 69,-2-1-97,1 0 118,-2 0 50,0 0 0,0 1 73,-1 2-14,-2 1 20,0 2-8,0 2-20,-1 1-350,1 2 98,0 1-268,2 1 161,0 1 20,1 0 1</inkml:trace>
  <inkml:trace contextRef="#ctx1" brushRef="#br1">7142 6650 10813,'0'7'-2294,"0"-4"2948,0-2-114,0 0 712,0 0-333,0 1-259,0 1 20,0 2-232,0 3 15,0 3-107,1 3-1,2 2-196,1 2-45,2 1-158,2 1 177,-1 0-466,1 1 227,-1-1-279,0-1 244,-1-2-264,0 0 38,-2-1-223,0-2 197,-1 0 133,0-2-21,-2-2-1,0 0 53,-1-3 24,1 0-2,-1-1 311,0-2-103,0-1 286,0-1 40,0-1-188,0-1 138,0-2-245,1-4 58,0 1-46,1-2-210,-1 0 23,1 0-225,0 0 322,-1-1-71,-1 1 195,0 0-142,-1 1 290,-1 0-86,-3 1 276,-2 2-259,-2 1 193,-2 1-165,-1 1 197,-3 2 32,-1 2-54,-1 3 123,1 2-205,-2 2-96,2 1-44,0 1-39,3 0 22,2 0-4,2 1-14,3-1 16,1 0-184,3-1 47,2-1-217,1-1 182,3-1-309,3-2 137,3-1-212,2-1-344,3-3 206,0 0-301,1-1 306,1-1 165,-1-2 19,0-2 93,-1-1-423,-2-3 411,-1-1-335,-2-2 428,-2 0 0,0-1 0</inkml:trace>
  <inkml:trace contextRef="#ctx1" brushRef="#br2">7395 6775 9805,'-8'14'1882,"6"-6"-1941,1 0-406,1 1 223,0 1-301,0 1 111,0 0-203,0 0 247,1 0 144,0-1 0,2 1 0</inkml:trace>
  <inkml:trace contextRef="#ctx1" brushRef="#br2">7447 7121 10769,'-9'0'1351,"6"0"-967,1 0-122,-1 1 29,1 2-21,0 3-205,1 4 28,-1 3-197,2 4 224,-1 2-377,1 1 188,-1 1-263,0 1-308,1-1 251,0 2-302,0-4 323,1 0-256,1-2 102,-1-2-198,3-2 358,-1-2 183,1-3 127,1-1-1,2 0 1</inkml:trace>
  <inkml:trace contextRef="#ctx1" brushRef="#br3">1756 7742 10813,'-1'-9'-822,"0"5"802,0-1 92,0 0 41,0 0 68,-1 0 9,1 0-32,-1 0 1,0 1 16,0 1-12,0 0 13,-1 0-18,0 1 0,0 0 0,0 0-278,0 1 54,-1 1-197,0 0 135,0 0-18,1 0-18,-1 0 41,0 0 45,1 1 68,-1 1 46,0 0-105,1 2-22,0 1-13,0 0 1,1 1 59,1-1 55,0 1-31,0 0 29,1 0 24,0 1-31,2-1 37,0 0-46,3 0 125,2 1-88,2-1 104,0 1-121,0 0 14,1 1-9,-1 0 9,0 0-6,-2 2 17,0-1-13,-2 1 49,-1 1 44,-1-2-27,-1 2 24,0-2-69,-1 1-9,-1-1 8,0 0-8,0-1 41,-1 0-26,0-1 44,-2 0-114,0-1 64,-2 0-65,-1-1 74,-1 0-5,0-1 9,-1 0-8,1-1-78,-2-1-69,2 0-103,-2-1 72,1 0 12,1-1 118,1 0-17,1-3 8,1-2 42,1-3-32,1-4 33,2-1 88,3-4-101,2 0 114,4-3-134,3 0 4,3 0 12,1-1 23,0 0-30,1 0-21,-1 0-7,-2 2-10,0 1-157,-3 2 45,-2 2-185,-1 1 179,-3 2-348,0 1 157,-3 3-247,0 0 221,0 3 90,-3-1 36,-1-1 0,-2-1 0</inkml:trace>
  <inkml:trace contextRef="#ctx1" brushRef="#br3">1482 7719 10841,'-8'-5'544,"4"2"-815,0 0 170,-1 0 25,1 0 112,-1 0 53,1 0-139,-1 1 53,1 0-198,-1 1 66,-1 0-14,0 1 85,-1 0-28,-2 0 138,-1 0-55,-2 1 51,-1 0-129,-1 1 170,0 2-168,1 0 170,-1 1-39,2 0-25,1 1 41,1-1-52,0 2-13,3-2 11,0 2-8,3-2-21,0 1 28,2 0-23,1-1 36,0 1 5,1 0-4,0-1 0,1 0-1,2 0-79,2-1 31,3 0-46,2 0 49,3 0 23,2-1-9,1 0 101,2-1-42,1 1 56,2 0-65,-1 1-59,1-1 30,0 1-28,-1 1 35,-2 0-3,0 2 7,-3-1-3,-1 1-49,-2 0-1,-1 1-20,-3 0 24,-2 1 15,-2 0 12,-2 0-18,-2 1 16,-2 1-13,-4 0 10,-4 1-7,-3-1 0,-3 0 3,0-2-3,-3 0 5,3-1 1,-3 0-1,4-3 1,0 0-1,2-1 107,2-1 29,1-2 5,2 0-16,3-1-106,0-1 16,3-2-11,1-3 107,2-2 14,3-3 28,4-2-25,4-2-52,2-2-24,3-1 49,0 0-110,1-1 86,0 1-80,-1-1-28,-1 1-12,-1 0-35,-3 2 38,-1 0-56,-2 1-30,-1 1-8,-2 1 25,-2 1-28,0 2-36,-3 1-28,0 2-390,-1 2 214,0 1-451,0 2 396,0 2-29,-2 0 214,-3 1-1,0 0 1</inkml:trace>
  <inkml:trace contextRef="#ctx1" brushRef="#br3">920 7869 10813,'-4'0'-6,"2"0"-218,2 0 120,0 2 34,1 2 41,0 2 0,1 3 54,-1 1-84,0 2 84,-1 2 19,0 1-11,0 0 4,1 1-19,-1 0 21,1-1-10,0 1 21,2-1-203,-1-1 50,1 0-195,1-2 191,0 0-146,0-2 63,1-2-43,-2-1 51,1-3 84,0-1 44,0-1-89,-1-1-82,1-3 74,-1 0-36,0-5 163,0-1 24,0-2 0,-1-2 0,0-1 158,-1 1-68,-1-2 154,1 2-198,-1-1 40,0 2-121,0 0 105,0 1-82,1 0 164,0 2-135,1 1 395,0 2-98,0 0 234,1 2-106,1 1-127,1 0-68,2 2-35,-1-1-63,3 1-259,0 1 20,2 0-208,-1 2 140,1 2 86,1 1 46,-1 1-18,1 1-40,-1-1-93,0 2 52,-1-1 1,-1 1 109,-2 0-8,-2 1 3,-1 0 53,-2 0-28,-3 1 28,-1-2-41,-4 1 159,-3-1-33,-2-1 151,-2-1-157,-1-1 59,-1 0-126,0-1 79,0-2-471,0 0 109,1 0-400,2-2 183,0-1-33,0 0 0,1-1 0</inkml:trace>
  <inkml:trace contextRef="#ctx1" brushRef="#br3">833 7940 10813,'4'-15'-1730,"-3"9"2271,-1 0-193,-1 1 23,1-1-130,-2 1 36,0 0-46,-1 0-162,0 1-39,0 0 0,0 1-178,1 0 195,-1 1-196,0 1 175,0 0-61,-1 1 80,-2 0-17,1 0-106,-2 0 67,0 0-125,-2 3 81,0 0-41,0 2-3,0 2 8,-1 1-80,0 1 124,0 1-39,0 1 64,0 0 22,2 1-18,0 0 15,2 0-16,1 1 5,1-1-13,2-1 9,0 0-50,2-1 39,1 0-36,2-2 43,3 0 25,2-2-18,1-2 23,2 0 72,1-2-68,0-1 73,0-2-95,2-1 79,-2-3 21,0-2 6,-1-1-9,-2-2 26,0 1-53,-1-1 79,-2 0-57,-1 0-26,-1 1 36,-1 0-47,-1 2 54,-1 0-31,0 3 26,-1 0-19,0 2-163,0 0 29,0 3-66,0 2 69,0 4 83,0 2-112,0 3 81,0 1-94,0 1 105,0 2-35,1 1 25,0 1-49,3-1-280,2 1 37,0-1-179,2 0 141,0-2 73,1 1-20,1-2 0,1 1 1</inkml:trace>
  <inkml:trace contextRef="#ctx1" brushRef="#br3">840 7989 10813,'-8'4'-2294,"5"-3"2111,0 0 38,0 0 145,0-1 0,1 0 0,0 0 0,1 0 0</inkml:trace>
  <inkml:trace contextRef="#ctx1" brushRef="#br2">381 7665 10813,'-12'9'-741,"5"-5"136,3-2 441,0 1 149,2 1 135,0 1-26,1 1-176,0 0 53,0 2-57,0-1-90,1 2 30,0 1-142,1-1 136,1 2 16,3 0 64,1 2 0,2 0 0</inkml:trace>
  <inkml:trace contextRef="#ctx1" brushRef="#br2">431 8093 10813,'-17'16'-438,"8"-12"451,0-4 152,1 1 50,2 1 54,0 1-138,2 0-415,1 3-33,0 0-186,2 2 122,0 0 176,2 3-116,1 0 95,5 2-21,2 1 0,3 1 1</inkml:trace>
  <inkml:trace contextRef="#ctx1" brushRef="#br2">549 8379 10813,'6'0'-758,"-5"0"641,0 1-247,1 2 296,0 2-152,1 2 172,0 3-156,0 1 22,1 1-11,-1-1 55,-1 2 28,0 0 83,-1 1-4,-1 0-23,1 0 0,-1 2 0</inkml:trace>
  <inkml:trace contextRef="#ctx1" brushRef="#br2">2340 8580 10813,'20'2'-314,"-12"-2"120,1-2 162,1 2-151,1-1 71,3 1-189,1 0 44,1 0 78,3 0-86,0 0 83,5 0-19,0 1 0,3 0 0</inkml:trace>
  <inkml:trace contextRef="#ctx1" brushRef="#br2">733 8602 10813,'21'2'-431,"-11"-2"101,2-1 185,2-1-244,2 0 193,5-1 169,1 1 32,5 0 78,-1 1-167,6 1-62,-3 0-102,4 0 10,0 0 8,0 0 122,-2 0-30,2 0 138,-1-1 0,1-1 0</inkml:trace>
  <inkml:trace contextRef="#ctx1" brushRef="#br2">1565 8663 10813,'-2'4'-1678,"1"-4"2241,2-2-199,1-1-26,3 0-73,4-1-20,2 0-313,4 2-235,1 1-179,4 0 15,0 1 48,2 0 169,0 0-54,0 0 137,1-1 81,1 0-1,1-1 1</inkml:trace>
  <inkml:trace contextRef="#ctx1" brushRef="#br2">3225 8492 10813,'21'1'-2011,"-13"-1"2246,-2 0 483,0 0-547,1 0-39,-1 1-353,2 0 209,0 1-151,2 0 143,2 1-163,0 0 157,4-1-240,-1 1 122,4-1-223,-1-1 200,2 0 24,1-3 91,2-1 0,1-2 1</inkml:trace>
  <inkml:trace contextRef="#ctx1" brushRef="#br2">4869 8493 10813,'24'5'-147,"-14"-3"31,-2-2 261,1-1 8,0 0 139,0 0-30,1 0-403,0 0 72,1 0-260,1 1-108,0 1 194,2 0-177,0 1 190,1 2-97,0-1 129,1 1-136,2-1 173,0-1 0,2-1 0</inkml:trace>
  <inkml:trace contextRef="#ctx1" brushRef="#br2">4018 8475 10813,'16'-2'-1267,"-9"-1"863,-1-1 55,2 1 112,2 2 48,2 0 300,4 1-36,3 0 249,2 0-271,3 0-145,0 0-145,2 1 15,1 0 58,1 0 140,0-1 24,2 1 0,0-1 0,1 0 0,1-2 0,0 0 0,1-1 0</inkml:trace>
  <inkml:trace contextRef="#ctx1" brushRef="#br2">5690 8431 10813,'20'1'-2262,"-11"-1"2082,0-3 37,0 1 143,2-1 0,1 2 0,2 1 0,1 0 0,2 1 105,1 0-83,1 2 79,1 0-111,1-1-24,0 1-4,1-2-23,2 0 0,0-1 0</inkml:trace>
  <inkml:trace contextRef="#ctx1" brushRef="#br2">7475 8204 10854,'-7'1'1167,"3"1"-725,2 2-177,0 2-126,0 4-145,0 2 166,1 1-200,-1 2 120,2 1-197,-1 0-617,1-1 194,-1 1-526,2-2 395,1 0 90,1-1 0,2-1 1</inkml:trace>
  <inkml:trace contextRef="#ctx1" brushRef="#br2">6978 8343 10813,'13'-17'-1632,"-4"10"1406,3 3 118,3 1 45,4 2-47,3 1-33,3 2 14,2 1 59,1 2-1,2 1 1</inkml:trace>
  <inkml:trace contextRef="#ctx1" brushRef="#br2">6476 8414 10813,'14'-2'-2430,"-6"-1"2287,1 0 143,2 0 252,2 1-26,3 2-42,1-1-158,4 2-272,0 0 0,3 1 1</inkml:trace>
  <inkml:trace contextRef="#ctx1" brushRef="#br2">3912 3135 10813,'-6'4'-1003,"3"-3"216,-1-1 322,0 0 783,-1 0-23,0 0 471,-1 0-217,-1 1-221,1 0-27,-1 1-96,-1 2-74,0 2-39,-1 2 8,0 1-112,0 2 59,1 2-11,-1 1 45,3 1 87,-1 1 14,3 0-65,1 0 29,2-1-73,1 0 79,1 0-136,3-2-53,4-1-221,2-2 15,4-3-85,2-1 123,2-4 72,1 0 51,1-5 72,1-1 19,-1-6-46,0-3 35,-1-4 59,-1-3-37,-3-1 42,-2-2-74,-3 1 151,-3-1-16,-2 0 160,-3 3-45,-2 0 34,-3 2-84,-3 2 11,-3 2-196,-3 3 85,-2 3-78,-2 3-247,-1 2 67,-2 2-213,3 1 182,-2 3 132,3 1 35,1 2-375,2 2-91,0 0-433,2 2 0,0-1 0</inkml:trace>
  <inkml:trace contextRef="#ctx1" brushRef="#br2">3698 3118 10813,'7'-7'-570,"-5"3"592,-1 1-425,-1 0 700,1 1 322,-1 0-422,-1 3 364,1 2-676,-2 6 160,0 2-190,-1 4 209,0 2 10,0 2 110,-1 1-19,0 0-26,1 2-505,-1-2 68,1 1-322,0-2-56,1-2 244,1-1-114,0-1 235,0-1 142,-1-2 0,0 0 0</inkml:trace>
  <inkml:trace contextRef="#ctx1" brushRef="#br2">3565 3122 10813,'-2'5'-2477,"1"-3"2332,0-2 274,-1 1 29,0-1 22,0 1 76,0-1-80,0 0 14,0 0-14,1 0-99,-1 0 7,1-1-9,0 1 0,0-1 46,0-1-20,1 0 50,-1 0 60,0 0 45,0-1-17,0 1-4,0-2-6,0 2 26,0-1 9,0 2-34,0-1-10,0 1-34,1 0 66,-1 0-70,-1 1 33,0 2-37,-2 1-249,0 4 45,0 3-268,-2 3 89,0 2 32,1-1-30,-1 2 120,2-1-86,1 0 65,1-2-88,0 0-87,2-3 60,0 1-129,1-4 185,2 0-29,4-3 123,2-1-58,2-2 51,4-2-223,1-2 58,3-3-210,-1-2 194,1-3-11,-1 0 127,0-1-9,0-1-1,0 0 1</inkml:trace>
  <inkml:trace contextRef="#ctx1" brushRef="#br2">2872 4625 10813,'15'-1'-119,"-10"1"22,0-2 211,-1-1 28,2 1 121,0-1 28,2 1-624,2 1 124,2 1-442,2 0 282,3 2 78,0 0-13,3 3-49,1 0 0,1 2 0</inkml:trace>
  <inkml:trace contextRef="#ctx1" brushRef="#br3">947 6981 10813,'0'-13'-332,"0"8"477,0-1 119,0 1-82,0 0-55,0-1-17,0 1 23,0 1-90,0 0 24,0 0-159,0 1 156,-1 1 21,1 0 89,-1 0 19,0 0-359,-1 2 87,-1-1-279,-1 1 169,-2-1-34,-1 2 64,-2 1-114,0 1 127,-3 2-5,0 2 80,0 1 8,-1 1 27,-1 2-50,1-1 39,-1 2 125,2 0 60,-1 1 10,4 0-35,0 1-76,3 0-39,1 0 65,2-1-61,2 0 28,0-2-18,2-1 23,2-1-52,2-2 39,3-2-40,2-1 43,1-2-18,1-1 12,0-1-14,-1-2 86,0-2-56,0-2 53,-2-2-74,0-2-2,-2 0 5,-1-1-2,-1-1 20,-1 0-9,-1 1 20,-1-1-16,-1 2 14,-1 0-12,1 2 6,-1 1 11,0 2-24,0 1-79,0 2 39,0 4-196,1 0 181,1 6-96,0 0 124,2 3-89,-1 0-40,2 1 4,0 0-228,1-1 147,0 1-238,1 0 167,0-1-10,1-1 66,0-1 0,1 0 1</inkml:trace>
  <inkml:trace contextRef="#ctx1" brushRef="#br3">1096 6850 10098,'0'-9'80,"0"4"4,0 0 73,0 1-86,0 0-9,2 0-28,0 1-14,1 1 39,-1 2-25,1-1-15,0 1-28,-1 2 24,1 1 8,-1 3 71,1 4-108,0 2-38,0 3 61,1 1-83,-1 2 118,2 0 18,-1 0-31,0 1 25,1-1-174,-1-1-27,1 0-23,-1 0 43,1-2 5,-2-1-25,0-1-37,0-2 41,-2-2-23,1-3 93,-2-1-113,0-2 199,0-1-73,-1-4 67,0-1 50,-2-6-95,0-1 102,-1-4-3,0-1-81,2-1 105,-1 0-122,2 0 194,0 1-53,1 0 187,0 3-176,0 0 38,2 3-121,2 2 66,1 1 82,2 1 72,1 2-24,2 1-1,1 1-214,1 1-5,1 0-16,1 1 24,0 2 72,0 1 0,1 2 8,-2 2-201,0 1 51,-1 0-203,-2 1 185,-1 0-143,-3 0 203,-1 1-133,-2 0 131,-1 1-20,-3 0 11,-1 0-8,-3 0 109,-4-2-80,-2 0 83,-2-2-144,0-1 38,-2-1-33,1-1 47,0-2-161,2 0 36,-1-1-147,2-1-25,0 0-29,0-2-106,0-1 0,0-1 0</inkml:trace>
  <inkml:trace contextRef="#ctx1" brushRef="#br3">1579 6774 9993,'-8'0'-477,"4"-1"702,1-1 1,0 0-132,-1-1 35,0 0-31,1 0 8,-1 1-11,0 0 0,0 0-109,1 0-17,-2 0-115,0 1 100,-2-1-99,0 1 170,-2 0-89,-1 1 97,-2-1 6,-2 1-67,1 0 46,-1 1 86,1-1 85,0 2 20,2 1-37,1 2-213,1 0 65,3 1-65,1 1 28,2 0 64,1 1-64,1 0 67,2 0-6,1 0-29,3 1 19,2-2-104,4 1-18,2-1-14,3 0 10,0 0 10,2 1 61,-2-1-53,2 1 67,-4 0-91,2 1 65,-4-1-70,1 2 97,-3-1-16,-2 1 12,-2-1-23,-2 1 29,-1-1-26,-2 0 24,-2-1-37,-1 1 97,-3-2-69,-3 0 75,-1-1 22,-2-1-73,0 0 91,1-2-105,0-1 134,2 0-96,0-1 109,2-1-100,0-1 2,3-3 4,0-2-9,2-3-11,1-2 19,1-3-15,2-2-16,2-1-122,3 0 73,1-1-72,1 0 22,0-2-27,1 3-23,0-1 8,-2 3-13,1 1-37,-1 2-10,-1 2-141,-1 1 106,-1 3-161,-2 1 170,0 3-3,-1 0 106,-1 0-14,0 1 0,0-1 0</inkml:trace>
  <inkml:trace contextRef="#ctx1" brushRef="#br3">1761 6883 10813,'-1'-12'-852,"0"7"1161,-1 0 317,0 1-409,0 1 89,-1 0-261,0 2 154,0-1-241,-1 1 52,-1 1-207,-1 2 212,0 0-172,-2 4 137,0 2-167,0 1 124,0 2 35,0 0 59,2 1 18,1-1-37,1 0 17,1 0-81,2-1 34,1 0-23,1-2 25,2-1 26,4 0-120,3-3-30,3 0-7,3-2 23,1-1-247,2 0 76,-1-1-236,0 0 195,0-2 85,-1-2 0,2-2 0</inkml:trace>
  <inkml:trace contextRef="#ctx1" brushRef="#br2">254 6782 10813,'-2'9'-1417,"1"-5"1737,-1 0-76,0 2-150,0 2 2,0 2-123,2 1 37,-1 1-170,1 1-33,1 2 69,1 2-101,2 1 174,1 2-133,0 2 49,2 2-155,0 2 0,0 1 0</inkml:trace>
  <inkml:trace contextRef="#ctx1" brushRef="#br2">333 7234 10813,'-11'8'-78,"7"-6"54,-1-1 173,2 2 45,2 1 68,0 2 0,1 2-449,0 1 100,1 2-313,0 1 235,3 3-185,0 0 94,2 2-146,0 1 96,1 1 60,1 0-83,0 0-1,2 1 1</inkml:trace>
  <inkml:trace contextRef="#ctx1" brushRef="#br2">3871 4030 10794,'-6'0'1485,"3"0"-1355,1 0-33,-1 0 0,0 0 62,0 0 111,-1 0 21,0 1-29,-1-1-329,-1 2 70,0 2-210,-2 2 126,1 0 34,-2 3 68,1 0-45,-2 3 50,1 2 30,0 1-40,1 1 2,2 2-20,2-1-10,1 1 20,1-1 84,2-1-7,2 0 15,1-3-14,6-1-141,1-2-43,5-2-27,1-2-40,2-3 87,2-2 9,1-3-18,1-4-5,-1-3 40,2-6-51,-3-2 108,0-4-11,-3 0 11,-1-2-23,-4-1 137,-2 0 38,-2 0 9,-4 1-35,-1 0-126,-3 2-5,-2 1 23,-1 3 222,-6 1-23,0 4 198,-3 1-176,-2 4-215,0 1-28,-1 4-162,1 1-375,0 2 136,0 3-287,2 2 325,3 3-603,1 2 451,3 0-596,1 1 592,2-1 0,-1 1 0</inkml:trace>
  <inkml:trace contextRef="#ctx1" brushRef="#br2">3636 3957 9502,'2'-4'999,"-2"2"160,0 1-722,-1 3 414,1 2-681,-1 5-74,1 4 40,0 3-118,0 4 144,0 1 42,0 2 34,0 3 11,0-1-436,0 2 113,0-2-327,0 1 2,-1-1 124,0-2-95,0-1 110,-1-2-136,1-3 38,-1-1-97,2-3 101,-1-2-167,0-3 30,1-2-43,0-3 179,1-2 155,0-3 0,0-2 0</inkml:trace>
  <inkml:trace contextRef="#ctx1" brushRef="#br2">7002 1400 11325,'-12'12'1560,"7"-7"-964,2-3-210,0 1-200,2 0-74,-1 1-176,2 1 201,-1 1 54,1 1 79,0 0 21,0 2-755,0 0 165,0 2-468,1 0-197,0 0 309,0 0-323,2 0 308,0 1 188,3 0-25,0 0 0,2 2 1</inkml:trace>
  <inkml:trace contextRef="#ctx1" brushRef="#br2">7080 1566 10813,'-1'17'-2177,"-1"-7"2045,-3 0 118,-1 0 3,-2 1-18,-2 2-57,-1 0-1,0 2 1</inkml:trace>
  <inkml:trace contextRef="#ctx1" brushRef="#br2">7126 1723 10372,'-7'11'-253,"4"-6"425,-1 2-286,2 0 120,-1 1-295,2 1 13,-1-1-20,-2 2-81,0-1 0,-2 1 0</inkml:trace>
  <inkml:trace contextRef="#ctx1" brushRef="#br2">7073 2168 10813,'-11'16'0,"6"-7"0,0 0-37,2 1 52,1-2-22,0 2 149,2-2-354,-1 1 154,1-1-241,0-2 169,1 0-321,0-1 205,0-2-330,3 1 322,0-1-1,1 1 1</inkml:trace>
  <inkml:trace contextRef="#ctx1" brushRef="#br2">7069 2340 10813,'0'12'-68,"0"-5"208,0 0 25,-1 1 97,-1-1 29,-1 3 129,0 1-183,0 0 62,1 1-152,0-1-598,0 2 240,2-1-420,0 2 335,0-2 270,0 0 35,1-1-264,0-1-103,2 1-407,1 0-1,1 1 1</inkml:trace>
  <inkml:trace contextRef="#ctx1" brushRef="#br2">7107 2586 10813,'-7'13'7,"2"-5"-1,0 0 79,1 2 69,0 0 3,0 1-110,1 1 67,1 1-208,1 0 209,0 0-572,1 0 207,0 1-381,0-2 213,1 1 109,0-1-74,3 0 0,1 0 1</inkml:trace>
  <inkml:trace contextRef="#ctx1" brushRef="#br2">7123 2891 10813,'-2'27'-780,"0"-13"791,0-2 126,0 3 29,0-2-157,1 3-117,0 0-19,1-1 27,-1 2-328,2-2 231,-1 1-360,3 1 341,0 0 0,3 1 0</inkml:trace>
  <inkml:trace contextRef="#ctx1" brushRef="#br2">7215 3386 10813,'-2'30'-290,"-1"-15"115,0-1 157,-1 0-72,1 0 54,0 1-113,0-1 174,2 1-396,0-2 157,0 0-281,2-2 214,0 1 105,2-1 0,0 2 0</inkml:trace>
  <inkml:trace contextRef="#ctx1" brushRef="#br2">7190 3644 10813,'-13'17'-1989,"5"-8"2240,2 1 468,-1 0-158,2 1-187,1-2 0,0 1-112,2-1-137,0-1-35,2 0 9,-1 0-180,2-1 177,0-1-194,1-2-287,2 0-92,2 1-371,1 0 0,2 1 1</inkml:trace>
  <inkml:trace contextRef="#ctx1" brushRef="#br2">7159 3956 10813,'-16'34'-133,"8"-17"296,2-1 48,1 2-52,2-2-63,1 1-24,0-2 29,2 0 0,0-1 11,1 0-9,2-2-230,1-1-563,2-2 131,1-1-369,0 0 494,2 0-1,0 2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7:45:17.762"/>
    </inkml:context>
    <inkml:brush xml:id="br0">
      <inkml:brushProperty name="width" value="0.0375" units="cm"/>
      <inkml:brushProperty name="height" value="0.0375" units="cm"/>
      <inkml:brushProperty name="color" value="#333333"/>
    </inkml:brush>
    <inkml:brush xml:id="br1">
      <inkml:brushProperty name="width" value="0.075" units="cm"/>
      <inkml:brushProperty name="height" value="0.075" units="cm"/>
      <inkml:brushProperty name="color" value="#6D2DF2"/>
    </inkml:brush>
    <inkml:brush xml:id="br2">
      <inkml:brushProperty name="width" value="0.0375" units="cm"/>
      <inkml:brushProperty name="height" value="0.0375" units="cm"/>
      <inkml:brushProperty name="color" value="#FFC114"/>
    </inkml:brush>
  </inkml:definitions>
  <inkml:trace contextRef="#ctx0" brushRef="#br0">732 1 18009,'0'9190'0,"2245"-9190"0,-2245-9190 0,-2245 9190 0</inkml:trace>
  <inkml:trace contextRef="#ctx0" brushRef="#br0">718 1205 8720,'5'2'1858,"-3"0"-1479,0-2-130,0-2 13,0 2 0,0-2 29,1 2-22,-1-2-277,0 2-150,1 0-168,-1 0-9,0 0 316,0 0 8,1 0 163,0 2-35,0 0 0,1-2 0,1 3-96,-1-1 196,3 0-40,-2 0 89,1-2-18,0 1-139,2-1 60,0 2 23,2-2 94,0 0-109,0 0 57,1 0-128,2 0-15,0 0-35,1 0 9,1 0-7,0 0-23,2 0-33,-1 0-1,0 0-75,2 0 164,-2 0-99,1 0 99,-1 0-50,1 0 45,-1 2-75,0 0 93,0 1 46,0-1-22,1 2 50,-1-1-35,0 1-51,2-1 57,-1 1-91,3-3 19,-1 3-12,2-2 36,0-1-16,2-1-12,1 0-21,-1 0-17,3 0-28,-1 0 23,0 0-35,2-1-1,-1-1 23,1-2-28,0 1 39,-2-2 13,1 1-15,-1 1 15,-1-1-21,0 2 19,-1-1-12,0 1 16,0 0-45,-2 0 22,1 1-23,-3 1 29,2-2 2,-3 2 2,2 0-2,-2 0 0,1 0-45,-3 0-10,2 0-7,-1 0 28,0 0 20,0 0 17,0 0-24,0-2 37,0 2-29,3-2 31,-3 1-41,2-3 7,0 2-5,0-1 8,1-1 4,-1 3 0,1-3 6,-3 1-3,2-1 16,-3 1-15,2 1 11,-2-2 3,-2 3-11,2-3 13,-2 2-20,2-1-4,-3 1 3,1 0-1,0 1-31,-3-1 28,1 0-29,0 0 35,-2 2 1,0-1 1,0 1-2,0 0 2,-2-2-35,1 2 22,-1 0-28,0-2 48,1 2-18,-1 0 17,0-2-19,-1 2 20,0-1-13,1-1 15,-2 0 5,0 2-14,0-2 17,0 2-22,0-2 6,0 2-2,2-1 6,-1 1-45,-1-2 14,1 2-23,0 0 25,1-2-13,-1 2 19,0 0-21,1-2 24,-1 2-16,1-1 8,-1 1-14,1-2 28,-1 2-9,0 0 8,0-2-10,0 2-1,-1-2 1,0 2 1,-1 0 1,0 0 37,-1-1-24,0 1 28,-2 0-32,1 0-3,-2 0 0,1-2 5,0 2-26,-2 0 21,1-2-21,0 2 19,0 0-4,1 0 1,-1 0-6,1 0-26,0 0 18,1 0-20,0-2 55,0 2-19,1 0 19,-2-1-27,1 1 0,0-2 0,0 2 1,1 0 51,-2-2-33,0 2 37,0 0-41,0 0-5,-1 0 13,0-2-9,0 2 15,0 0-46,1 0-4,-1 0-9,1 0 14,0 0 25,0-1 3,2 1-7,-1-2 3,1 2-2,0-2 3,1 0 44,-1 1-35,0-1 37,-1 2-43,0-2-4,0 0 10,-1 1-7,0-1 15,0 2 52,-1 0-4,0-2 48,1 2-80,-1-2-15,1 2-25,-1-1 2,0 1-1,1 0 19,-1-2-18,2 2-2,-2 0-8,0 0-4,1-2-4,-1 2 32,1 0-17,0-2-7,0 2-15,1-1 30,0 1-17,1-2 35,-1 0-17,2 0-2,-1 1 4,2-3-3,-1 2-11,0 1 8,0-1-8,1 0 12,0 0-1,0 1 2,1-1-1,-2 0-23,1 2 17,-1-2-21,-1 2-48,1 0-95,-1-2-23,0 2-23,-1 0-19,2 0 66,-2 0-51,2 0 45,-1 0-456,2 0-153,0 0-288,1 0-159,1 0 150,1 0-191,0 0-1,1 0 1</inkml:trace>
  <inkml:trace contextRef="#ctx0" brushRef="#br0">2921 2564 9893,'11'-7'-98,"-5"2"474,0-2-180,1 0 123,2-2-118,-2 0-62,0 0 50,0 0-55,-1 2 46,2-1 0,-2 1 20,0 0-15,0 0-296,-1 1-481,1-1-93,-2 4-173,2-2 346,-1-3 130,0-2 0,1-4 1</inkml:trace>
  <inkml:trace contextRef="#ctx0" brushRef="#br0">1783 2883 10813,'-14'0'-1656,"7"0"1704,-1-1-68,1 1 235,0 0-128,0-2 135,-2 2 40,2-2 13,0 0-31,0-1-119,1 1 13,-1-1 79,0-1-46,1 2 54,1-1-79,0 1-62,0 0 61,0 1-57,1-1 88,-1 0-172,-1 0 118,2 2-125,-1 0 155,1 0-156,-1-1 101,0 1-119,0 0-20,-1 0 110,0 0-116,0 0 97,-1 0 17,1 0-30,-1 1 15,1-1-54,-2 2 36,1 2-42,1-1 57,-2 4 2,2-2-17,-1 2 13,-1 0 2,1 2 31,0-2-15,0 2 11,1 0-18,-3-1-7,3 1 17,0 0-17,-1 2 8,2-3-8,-1 3 6,0-2-38,0 1 37,1 1-36,1-1 39,-1 1-25,2 1 12,-2 2-15,2-2 20,0 2 30,0 1-23,-1-1 20,2 0-27,0 1-3,0-2 9,-1 2 2,2 1-3,-1 0 3,0 0-9,0 1 12,1-1-1,-1 2 6,1-2-7,1-1-25,-1 1 13,1 0-15,0-2 25,-1 2 30,1 0-22,0-1 21,0 1-81,0 2 35,0-2-30,0-1 44,0 1 4,0 0-5,0 2-1,0-3-1,1 3 4,-1-2-7,1-1 4,1 1 61,0-2-46,1 2 58,0-2-70,1 2-35,0-2 24,0 0-27,0 0 43,0 0 6,0 2-17,0-2-11,1 0-18,-2 0-7,2 0 6,-2-2 11,1 1-9,0-1 8,0 0-11,-1 1-1,2-1 1,-2 2 1,1-4-5,0 4-14,0-1 9,0-3-8,0 3 25,1-3-5,0 1 5,-1-1 10,0 1-14,0-3 14,0 1-18,0 0 26,1 2-19,-1-4 21,1 3-26,-1-3 2,1 0-1,-1 0 9,2 0-31,-1 0 24,0 0-24,0-2 25,2 4-13,-1-3 11,1 2-12,-1-1 0,1 2 7,0 0-12,1 0 13,0-1-23,-1 1 16,0 0-19,0 0 22,0 0-2,0-2 2,-1 0-1,0 0 1,0-2 27,0 0-20,-1 0 18,2 1-23,-1-3-1,0 1 2,0-1 15,0-1-13,1 1 13,0 1-14,-1-2 4,1 1-3,0 1 8,0-2-6,1 1-39,1 1 27,0-3-32,0 3 40,0-2-2,1 1 0,-1-1-5,1 0 2,-1 1 1,2-3-1,-1 2-25,1-2 18,-1 2-22,2-1 27,-2 1-23,1-2 16,-2 0-17,2 0 20,-2 0 20,1 0-16,-2 0 15,2 0-21,-2 0 20,0-2-15,0-1 16,0-1-20,1-3 2,-1 0 1,0 0-14,0 0 13,0-2-14,2 1 18,-2 1 12,-1-2-8,1 0 7,0 0-12,-1-1 20,0-1-14,-1 1 15,1-3-21,-1 1-18,1-2 12,-1 0-12,0-3 19,0-1 1,1-3 4,-1 2-30,0-2-6,1-1-4,-2 0 5,0 1 12,1-2 6,-1 0-9,0-2 6,0 3-9,2-7 3,-1 3-5,-1-2 8,1 0 30,-1 0-22,1 0 23,-1 1 8,0 1-25,0 0 29,-1-1-11,0 3-14,0 1 16,-1-2-18,0 3 12,-1-3-5,1 2 9,-1 0-10,-1-1-24,1-1 21,-1 2-19,0-1 24,-1 1 2,1 0-2,-1 0 0,0-1-24,0-1 16,0 1-18,0 1 21,-1-2-5,1 3 2,-2-1-6,0 2 33,0-2-24,-1 2 25,0-2-26,-1 0 22,1 2-14,-1-2 16,0 2-18,0 0-16,0 2 12,-1-1-13,-1 3-15,2 1 22,-2 0-23,0 2 7,-1-2 14,0 4-18,-1-2 21,0 2-7,1 0 4,-1-1-9,1 3 9,-2-3-11,1 3 7,-1-1-8,1 1 8,-2 1-4,1 2 4,0-2-2,-1 1 1,1 0 2,-3 1-1,2 2-25,0 0 18,-1 0-20,1 1 25,1-1-1,0 0 0,-2 1-2,2 1 1,-1-1 5,0 1-4,-2-1 3,1 2-4,0-1 5,0 1-3,-1 0 5,1 2-2,-1-1-3,0 1 5,-1 0 23,1 0-20,-1 0 23,0 0-28,0 1 29,-2-1-21,2 4 23,-2 1-28,-1 4 24,0 1-17,-2 3 22,-1 4-25,-1 1 48,-1 1-35,-1 2 39,-1 2-58,-1 0 18,1 1-16,-1 1-62,1-2 14,4-2-71,-1-2 77,5-3-252,1 0 98,2-2-177,3-4 170,3-1 64,1-4 32,3 1-22,0-3-710,3 1-161,2-3-695,5-2 39,6-1-1,4-3 1</inkml:trace>
  <inkml:trace contextRef="#ctx0" brushRef="#br0">746 2973 10622,'-3'-5'360,"1"3"-286,1 0-10,0 0-8,-1 1-22,1-1 167,0 0-107,-1 2 109,2-2 70,-1 1-148,1-1 192,-1 0-157,1 0-9,0 1 28,0-1-63,0 0 45,0-1-28,0 1-126,0-3-59,1 1-32,0 0-118,2 1 90,0-2-32,-1 1 53,1-1 97,0 3 27,0-3-31,-1 3 0,0 0-1,0 1-3,0-1 9,0 2 7,-1-2 272,0 2-57,0-2 114,0 2-71,0 0-185,0-1 80,0-3-89,1 2-47,0-1 33,3-1-21,-2 3-23,2-3-9,-1 1-13,1-1 19,1 2-56,0-1 84,3 1-88,-1-1 89,-1 1 20,3 2-64,-2-2 40,3 2-89,-1 0 75,0 0-101,1 0 89,1-2 88,0 2-46,0 0 108,1-1-73,0-1-34,0 0 39,2 0-45,-1 0-8,2-1 16,1-1-7,1 1 0,0-1-49,1 1 28,0-2-31,0 1-33,0 1 61,1-1-68,0 1 82,0-1-52,1 2 33,1 1-42,1-1 40,0-2-8,1 3 3,0-1-8,0 0 7,-1 2-14,1-3 8,0 1 67,-1 0 83,0-1-33,1 1 28,-1-2-90,1 1-27,0-3 17,-2 3-34,1-2-2,-3 1-3,3 1 11,-3-1-53,0 1 39,-1 1-42,0 0 44,-2-1-2,2 1 2,-2 2-8,1-4 6,-2 4 13,0-1-10,0-1 12,-1 0 8,0 0-18,-1 1 20,0-1-19,1-2-8,-2 3 8,1-3-6,1 2 8,-1 1-3,0-3 4,0 4-2,0-2 3,0 1-2,2-1 1,-2 2-51,2 0-2,0 0-11,-1 0 14,2 0 56,-1 0-19,1 0 18,-1 0-23,1 0 50,-2 0-37,0 0 39,1 0-45,-1-2 0,0 0 4,1 1-4,-2-1 35,2 0-24,-2-2 35,-1 3-30,2-1-21,-2 0 15,0 0-23,2 1-26,-2-1 38,0 0-40,1 2 44,-1-2-34,-1 1 19,2 1-23,-2 0 48,0-2-12,-1 2 10,0 0-17,-2-2-5,1 2 3,-2 0-5,1 0 43,-2 0-7,1-2 17,0 2-15,0-1-41,-1-1 20,0 2-18,0-2 24,-1 2-9,1-2 7,1 1-6,-2 1 5,1-2-2,1 2 0,-1-2-1,1 0-44,-1 2 31,-1-1-37,0 1 29,0-2 9,-2 2-9,1-2 14,-1 0 12,1 2-12,-2-1 12,0 1-15,0 0 12,1-2-8,-1 0 9,2 0-8,-1 2-1,1-1 2,-1 1-2,2-4 1,-1 4 0,0-2 5,-1 2-7,1-1-2,0 1 0,0 0-2,0-2-24,0 2 20,-1 0-23,-1 0 28,0 0 7,0 0-6,0 0 6,-1 0-18,0 0 7,1 0-6,-1 0 8,0 0-3,1 0 3,0 0-5,1 0 3,-1 0-4,1 0 3,0 0-1,0 0 32,1 0 9,0 0 2,0 0-7,1 0 3,1 0 5,-2 0 4,0 0-32,0 0-4,-1 0-21,0 0 32,-1 0-5,-1 0 10,0 0-4,0 0-143,-1 0 104,0 0-123,1 0 138,-1 0 40,0 0-37,1 0 40,0 0-48,0 0 0,1 0 1,-1 0-1,0 0 22,0 0-15,0 0 19,0 0-294,-1 0 151,0 0-515,-1-2-79,1-1-117,-1 1-80,0-3 253,0-1 224,0-1-338,0 0 46,3-5-373,2-2 0,3-4 1</inkml:trace>
  <inkml:trace contextRef="#ctx0" brushRef="#br1">2241 3222 10813,'-10'0'862,"5"0"-676,1 0-21,-1 0 43,0 1-114,-1 2 39,0 4-146,-1 3 94,0 5-20,0 5 85,-1 2-4,1 7-46,0 0-30,2 5 2,1-3 13,2 4 17,1-3-45,1-1-61,1-3 158,3-3-28,2-6 109,4-3-99,3-5 184,3-3-30,1-4 171,4-4-79,-1-3-39,2-7-98,0-7-73,0-4-124,0-7-13,-2-3 19,-1-3-4,-3-1-32,-3-2 2,-2 2-66,-3-2 12,-4 4 21,-1 0-20,-4 4 40,-4 2-48,-4 5 22,-5 2-61,-2 7 33,-5 3 24,-1 6-37,-1 5 74,0 5-662,0 6 185,3 6-435,0 3 401,3 3-285,1 1 211,3-1-291,3-1 243,2-3 113,4-1 12,4-4 45,2-3 0,3-1 0</inkml:trace>
  <inkml:trace contextRef="#ctx0" brushRef="#br1">1928 3266 10813,'-3'-16'82,"2"10"173,-3-1 99,0 1-65,-2 0-39,0 0-35,-2 0 47,-1 2 1,-3 1-1,0 2 29,-2 0-22,-1 2-300,0 1 38,0 4-213,1 2-101,0 5 180,1 1-160,1 2 145,2 2-70,1 1 9,2 2-103,2-1 69,1 1 107,3-2-17,0 1 125,1-3-69,1-1 44,2-3-99,2-3 75,2-2 271,3-3-17,0-3 215,2-1-54,1-2-109,0-3 91,1-4-122,0-2 80,-1-3-127,-1-2 56,-1 0-70,-2-1-31,-1 0 42,-2 0-30,0 1 27,-1 3-18,-1 2 37,-1 2-30,-2 3-205,1 2-67,-1 1-178,0 3 17,0 4 177,0 5 7,1 5 66,0 4 24,0 5-42,1 1-52,2 3-17,0 2-26,1 2 33,0 1-47,1 3-25,-1 0-27,0-1 40,-1-1 7,-1-3-13,0-3-25,0-4-153,-1-3 100,0-6-145,-1-3 110,1-4-264,-1-2 269,1-3-216,1-6 296,1-3 0,1-6 0</inkml:trace>
  <inkml:trace contextRef="#ctx0" brushRef="#br1">1430 3331 10517,'-3'-5'820,"2"4"-486,1 2 23,-1 2-164,1 4 21,-1 5-70,1 6 54,0 5-62,2 5-46,0 4-24,3 2 12,2 3 8,1-2-67,2 3 17,-1-5-165,2 4-282,-2-6 97,2 3-230,-3-7 220,0 1 204,-1-5-47,0-4 173,-2-4-192,-1-4-467,0-3 222,-1-3-384,0-4 479,0-3-1,1-2 1</inkml:trace>
  <inkml:trace contextRef="#ctx0" brushRef="#br1">1523 3679 11747,'3'-16'1277,"1"8"-986,2 0-14,3 0 16,3 0-23,2 1-8,2 0 0,0 2 29,2 0-22,0 2-291,1 1 15,-1 1-195,-2 1-79,0 1 191,-2 2-160,-2 3 165,-1 2-19,-4 5-9,-1 1 9,-2 4 65,-2 2 127,-4 3-9,-1 1 22,-6 1-65,-2 0-20,-4 0 22,0-2 22,-1-2-151,-1-1 136,1-4-135,0-2-352,1-3 100,2-4-340,1-2 261,2-2-580,2-5 434,2-3-531,2-7 605,1-5-1,1-5 1</inkml:trace>
  <inkml:trace contextRef="#ctx0" brushRef="#br1">1228 3721 10747,'-1'-9'647,"1"3"-385,0 0 29,0-2-21,0 1-199,0-1 17,0 1-196,0 0 63,0 1 10,0 1 68,0 0 44,0 0 5,0 2-26,-1 0-9,0 1-31,-1 0-28,-2 1-90,-1 0 35,-2 1 7,-2 1 147,-1 0-26,-2 3 20,1 2-227,-2 3 53,1 2-217,0 1 128,1 2-32,0 1 118,1 3-20,0 1 110,2 1-43,1 0 34,2 0-44,1-1 124,2-1-90,1-1 96,1-1 10,2-1 29,1-3 13,3-2-28,1-3-86,3-1-12,1-3 36,1-1 299,0-3-28,1-1 182,0-4-113,1-4-143,-2-4 4,1-4-83,-2-2 28,0-2-132,-3 0 16,0-1-42,-3 2-102,-1-1 57,-1 3-2,-1-1 5,-1 5 28,-1 1-65,0 3 8,0 3-89,0 2 60,0 3-28,0 1-202,0 0 122,0 5-177,0 1 162,0 6-75,0 2 155,2 3-89,1 1 39,3 0-53,0 1 4,2 0-17,0 0-122,1-1 21,0-1-165,2-1 100,-1-2-19,1-1 150,-1-3 17,2-1 148,-1-3 0,2 1 0</inkml:trace>
  <inkml:trace contextRef="#ctx0" brushRef="#br0">768 4470 9127,'-5'0'383,"2"0"-328,1 0 45,1 0 28,0 0 165,-1 0-102,2-2 93,-1 2-176,1-3 77,0 1-82,0 0 94,0-1-115,0 1 136,0 0-99,0 1 99,0-1-62,0 0 53,0 0-19,0 1-18,0-1-108,1 0-31,0 0-16,2-1 9,1 1 3,0 0 3,1 1 75,2-1-52,-1-2 64,1 3-93,2-3 28,0 1-21,1 1 24,0-2-13,0 1 5,1-1-13,1 3-6,-1-1 17,0-2-18,1 3 19,0-1-8,-2 2 2,2-2-5,0 0 40,0 2-9,0-1 15,1-1-16,-1 0-19,-1 0 4,2 2 3,-2-2-3,0 1 3,1-1-3,0 2-3,0 0-80,0 0-19,2 0-11,-2 0 24,1 0 47,1 0 17,-1 0-23,-1 0 26,2 0-18,-1 0 12,0 0-26,2 0-46,-1 0 31,0 0-33,2 0 51,0 0 5,0 0-6,1 0 4,-1 0 52,2 0-35,-1 0 37,1 0-50,-2 0 67,3-2-47,-3 0 51,3 1-59,-2-1-33,0 0 31,1-1-29,-1 3 16,1-2 11,0 2-7,-1 0 15,0 0-72,1 0 48,-3 0-60,2 0 33,0 0 23,0 0-28,0 0 26,1 0-3,-2 0-7,3 0 4,-2 0 0,2 0 110,-2 0-78,2 0 82,-1 0-100,1-2-2,-1 2 8,1-2-6,0 1 157,0-3 33,-1 2 25,2-1-83,-1 1-82,1 0-48,-1-1 69,1 1-124,-1 0 93,1 1-95,-3-1 116,0 0-8,1 2 1,-2-2-5,1 1-99,-3 1-19,1-2-18,0 2 22,-1 0 50,0-2 19,0 2-32,0-2 42,0 2-17,-1 0 18,-1 0-11,2 0 26,-4 0-17,2 0 19,-2 0-22,1 0 24,-2 0-15,0 0 17,0 0 66,0 0-66,0 0 73,0 0-90,-1 0 7,1 0-6,-1 0 11,1 2 55,-1-2-27,0 0 34,0 2-48,2-2-123,-3 0 88,1 2-88,0-2 120,-1 1-5,2-1 6,-2 0-17,0 2-135,-1-2 89,1 0-110,0 0 119,-1 0 2,1 0-30,-1 0 28,-1 0 157,1 0-70,-1 0 146,1 0-170,0 0-10,-1 0-31,0 0 6,0 0 3,1 0 12,-1 0-9,2 0 18,-2 0-61,0 0-2,1 0-17,-1 0 10,0 0 10,1 0-6,0 0-9,0 0 10,-1 0 16,0 0 8,0 0-8,1 0 2,-1 0-2,1 0 1,0 0-2,-1 0 12,-1 0-8,1 0 8,0 0-3,0-2-3,-1 2 5,0 0-6,2-1 14,-2 1-10,-1 0 10,1 0 19,-1-2-21,1 2 22,-1 0-28,-1 0 4,1 0-1,-1-2 2,1 2 1,-1-2-16,0 2 13,2-1-11,-2 1-28,0 0 28,0 0-29,1 0 37,0 0-11,0 0 7,0 0-13,0-2 17,0 2-8,0-2 7,1 2-10,-1 0 4,1-2-4,-1 2 3,1-1 31,-1 1-16,0-2 23,0 2-27,1 0 18,-1-2-17,1 2 21,0 0-24,0 0 7,0-2-6,0 2 7,0-1-17,0 1 13,0 0-12,0-2 12,1 2-1,0-2-1,-1 2 1,3-2-16,-3 2 19,2-2-18,-2 2 21,2 0-21,-1-1 10,0 1-11,0-2 12,0 2-8,-1 0 5,1 0-5,-1 0 44,-1-2-25,1 2 27,-2 0-36,1-2 49,-1 2-34,-1 0 37,1-1-1477,-1 1 478,0 0-1220,0-4 837,0-3 0,0-2 0</inkml:trace>
  <inkml:trace contextRef="#ctx0" brushRef="#br2">105 5270 10813,'-9'0'-1163,"5"0"1375,1-2 390,1 0-246,-1-1-18,2-1-127,0-1 14,0-2-135,1 0-32,1 0 1,1 0 14,3-2 17,1 2-48,4-2-15,1 0-115,0-1 78,4-1-23,0 3 42,0-1-63,2 0 26,-1 4-158,0 0 126,-1 3 34,-1 0 18,0 0 48,-2 2-208,-2 0 71,-1 0-181,-1 4 168,-3 1 3,-2 4 87,-1 1-13,-2 3 170,-2 1-52,-2 0 166,-3 0-159,-4 0 157,-1-2-105,0 2 154,-2-2-116,1 1-39,2-4-35,0-1-35,2-1 46,2 0-28,3-3 85,0-1-63,2 1-246,2-2 11,0-1-199,2 1 79,3-2 166,3 0-35,3-2 88,3-1 48,0-2-61,3-1 51,-1 1-10,1 0-9,1 3 15,-2 0-23,1 2 9,-3 2-4,-1 0 38,-1 7-27,-4 3 119,-2 4-3,-2 5 10,-2 0 178,-4 3-118,-1 1 171,-4 0-165,-4-1 130,-3 1-108,-2-1 141,-2-3-102,0 0-49,0-3 14,1-1-77,0-2-17,1-3 6,1-2 18,0-1 33,3-4-702,1-1 106,3-2-515,-1-2-156,4-2 312,1-5-279,2-4 371,1-3 212,2-5 28,3-2 14,3-5 0,4-4 0</inkml:trace>
  <inkml:trace contextRef="#ctx0" brushRef="#br1">1275 5151 11819,'14'19'1347,"-6"-7"-1062,4 1-31,1 5 67,0 1-63,2 4 21,0 3-28,0 3 0,0 3-125,-1 2-86,0 1-69,-3 0-37,-2 0-47,-1-1 59,-3-1-93,0-2 167,-3-3-29,0-2 99,-2-5-27,0-3 149,0-4-77,-2-3 79,-2-3-120,-1-2-130,0-3 92,0-1-92,-1-2-249,0-3 87,1-3-242,0-5 197,1-3 25,1-4-30,2 0 76,0-4-21,1 3 75,0-1-7,1 1-22,2 2 172,2 2-76,1 2 54,1 2-108,0 4 82,0 1-53,-1 3 104,0 1 97,0 2-14,1 2 219,-1 2-213,2 5 156,0 1-160,0 4 135,2 0 6,0 2 25,0-1-58,1 1-21,1-2-87,0 0-20,1-3 86,0-1-21,0-2-52,1-1-43,0-3-43,1-1-17,-1-1 28,0-2-5,-1-1-24,0-3-19,-1-3-70,1-2 49,-3-4-127,0-2 72,-3 0 7,0-2-14,-2 1 145,-2 0-50,-1-1 42,-1 3-54,-1 0 94,-1 3 1,0 1 21,-4 3-28,0 2-67,-2 2 6,1 1-2,-3 2-19,2 2 16,-2 3-1,1 4 26,0 5 27,1 2-31,-1 4 7,2-1 16,1 2 10,1 0 3,2-1-13,1 0-29,1-1-5,2-2 5,2-1 1,4-2-69,1-2 19,3-3-61,2-2-102,1-1 13,2-3-134,0-1 171,1-2-692,0-2 277,1-3-518,1-4-212,1-3 574,-1-4-418,1-4 603,0-2 0,2-2 1</inkml:trace>
  <inkml:trace contextRef="#ctx0" brushRef="#br2">518 5198 9572,'0'-11'1555,"0"9"-1206,0 1-133,-2 1 17,-1 0-125,-1 1 68,-2 3-77,-3 3 1,1 5 64,-1 6-69,-1 1 85,1 4-85,-1 2 59,2 1-46,2-2 67,2 3-126,2-1 75,1-5-104,1 0 85,2-5 46,2-5-50,3-3 51,3-4-63,3-4 32,1-4-46,1-3 60,2-10-27,-2-3 25,2-6-30,-5 0-386,1-4 69,-5 0-246,0 2 172,-4 0-23,-2 2 33,-2 1-93,-3 2-123,-3 6 69,-3 3-95,-2 5 144,-1 2 105,-1 5 55,0 2-53,2 4-10,0 3-91,-1 3-40,2 6 0,0 1 1</inkml:trace>
  <inkml:trace contextRef="#ctx0" brushRef="#br1">2007 5184 10813,'-4'3'-243,"2"-2"1038,1-1-303,0 0 372,0 1-520,1 2 3,0 2 51,0 3-21,0 3 0,0 4-126,1 3 9,1 5-9,2 1 40,1 4-58,1 1-27,0 1-75,2 3-237,-2-1-16,3 2-60,-3-4 41,2 1-390,-2-2 135,1-2-343,-1-1-99,-1-4 215,0-3-199,-1-3 263,-1-5-182,0-3 96,1-3-23,-2-2 245,2-5 270,1-3-1,1-3 1</inkml:trace>
  <inkml:trace contextRef="#ctx0" brushRef="#br1">2240 5253 10813,'-14'-3'1031,"8"1"-570,2 1-68,0 0-18,2 1-84,-1 0 77,3 0 28,-2 3-1,2 3 3,0 5 41,0 6-97,0 5 44,0 3-146,2 6-77,1 1 32,3 5-67,0-2-37,3 4-49,-1-2-1,2 2 11,0-3-203,0 1 55,-2-4-157,1-2-777,-1-5 101,-1-2-510,-2-6 260,1-4 306,-3-6-93,2-4-1,-1-2 1</inkml:trace>
  <inkml:trace contextRef="#ctx0" brushRef="#br1">1212 5349 10653,'0'-7'1110,"0"4"-857,-1 1-23,0 0 61,-1 0-100,0 0 2,-1 0-31,-1 1-110,-1-1 45,0 0 10,-1 1 10,0 0 47,-1 0-47,0 1-66,-1 0 52,0 0-154,-2 0 77,0 2-191,-2 3 43,1 2-51,-2 3 106,1 2-12,-1 1 41,0 1-69,0 1 19,1 1-67,1 0 162,0-1-73,2 1 73,1-3-34,2 0 21,3-2-35,1-2 10,1-1 9,1-2-7,1-1 23,1-2 87,4-1 23,3 0 6,2-2-14,3 1-21,0-1-37,2 0 47,0 0-56,1 0-6,0 0 13,1 0 3,-1 1 86,0 2-62,-1 2 63,-2 2-85,-1 1 131,-2 4-92,-1-1 94,-3 2 53,-2 0-38,-2 0 153,-1-1-138,-2 1 227,-2-2-215,-1 1 154,-4-1-224,-2-1-60,-3 0 24,-1-2-13,-1 0-186,-1-1 41,0-1-150,-1-2 104,0 0 90,0-2-2,1 0 52,0-1-1046,2-1 168,2 0-741,2 0 486,2 0 195,1-2 24,2-2-1,0-2 1</inkml:trace>
  <inkml:trace contextRef="#ctx0" brushRef="#br0">705 6389 8770,'-5'0'-102,"3"0"107,1 0-26,-2 0 30,2 0 73,0 0 37,0 0 81,0 0 124,0 0-147,1-2 28,0 0-175,1 1-61,1-1-109,5 2 59,-1 0-69,3 0-84,0 0 49,2 0-194,1 0 196,-1 0 35,0 0 114,3-4 20,-2-3 0,0-1 0</inkml:trace>
  <inkml:trace contextRef="#ctx0" brushRef="#br1">980 6929 10813,'-2'6'-900,"1"-4"1455,0-1 56,2-1 42,2-2-415,3-2-19,3-2 18,2-2-111,3 0-162,0-2-23,2 1-98,1-1-163,0 1 111,1 0-147,-1 1 180,-1 2 160,0 0-47,-1 1 119,-2 2-773,-1 1 406,-3 1-586,0 0 530,-3 1 0,1 0 1</inkml:trace>
  <inkml:trace contextRef="#ctx0" brushRef="#br1">1131 6876 8847,'-6'-1'975,"4"-1"-809,0-1-101,0-1-39,0 1 83,0-1 51,0 1 34,0 0-46,-1 1 16,1 1-12,-1-1 13,0 2 42,1-1 70,-1 0-33,1 1 161,1 0-192,0 0 63,0 2-81,1 2-49,0 4 9,0 2 2,0 5-28,2 2 31,2 5 3,2 1-4,3 4-16,1 2-36,3 2-32,1 4 18,0 0 13,1 2-90,-1 0-29,-1 2-15,-2-3 27,-2 2 95,-2-5 15,-1 0-24,-4-4 168,0 0 31,-3-5-1,-3 0-36,-3-6-159,-4 1-18,-2-6-17,-4-1-11,-2-4 46,-3-2-16,-2-3 32,-3-1-157,-2-3 21,-1-2-80,0-3 64,-1-3-298,2-1 51,2-1-223,3 1-315,3 0 201,4 1-258,2 0 293,5 2 130,2 0-11,3 0-64,4 0-26,4-2-40,3-1-1,3-3 1</inkml:trace>
  <inkml:trace contextRef="#ctx0" brushRef="#br1">2110 6949 12103,'0'25'1114,"0"-7"-852,1 3-80,1 3 9,2 3-25,2 2 39,0 3 48,2 0-1,0 3 0,0-2-336,-1 1 40,1-1-215,-2 0 106,0-3-72,-2-1 23,0-4-116,-1-3 124,-2-5 105,1-3 4,-2-6 109,1-1-92,-1-4 67,0-1-125,0-3 200,0-3-36,0-6 84,-1-2-7,1-5-193,0-3 101,-1 0-96,1-3 130,0 2-166,1-3 108,1 2-123,2 1 15,1 2 80,2 3-121,1 1 122,0 3-2,0 1-2,0 3 20,-1 2 53,0 3-53,-1 0 65,1 2-71,-1 1 81,0 1-46,0 1 54,-2 2 43,1 2-91,-3 3 101,0 0-118,-2 2 161,-1 1 32,-1 2 28,-4 0-45,-2 1 165,-2 0-64,0-1 202,1 0-16,0-1-213,3-2 77,0 0-210,3-1-11,1-1-9,2-1-21,2-2 52,4 0-47,4-1 65,6-3-48,4 0-170,4-2 19,3-2-137,1-4 100,3-2-362,-1-2-167,1-2-237,-1-2-983,-1-1 882,1-2-724,-2-2 943,1-2-1,-1-2 1</inkml:trace>
  <inkml:trace contextRef="#ctx0" brushRef="#br2">579 6941 11780,'-19'33'728,"9"-12"-606,-1 7 52,-1 0 19,0 4-16,2-4 10,1 2-152,1-4-51,2-1 2,1-2 26,2-2-150,2-5 55,1-2-254,2-6 243,4-1 42,3-3 96,6-6 28,2-1-905,4-10 349,1-2-746,4-8 546,1-5 0,0-4 0</inkml:trace>
  <inkml:trace contextRef="#ctx0" brushRef="#br2">181 7094 10813,'-5'-18'-16,"4"11"111,1 2-102,0 1 121,0-1 10,0 1-13,1 1 0,1-1-79,2 1 70,0-1-67,2 1 85,1 1-153,0 0-34,2 1-11,1 1 23,-2 0 18,1 0-54,-1 0 2,-1 0-77,1 3 173,-3 1-68,1 4 50,-3 5 137,0 1-122,-2 5 116,0 4-72,-1 1-37,-2 5 49,0 0-59,-4 3 87,-2 3-58,-2-3 77,-1 3-76,-1-4 86,0 1-62,-3 0 66,3-8 34,-2 2 42,1-6 4,2-3-18,1-4-10,1-5-62,2-1 65,1-3-226,2-2 112,1-1-107,1-4 147,1-1-105,1-6 69,2-4-71,1-5 105,5-1-151,2-1-32,3-2-46,1 4-63,2 0 173,0 1-57,-1 6 54,1 1-52,-2 4 18,0 4-30,-1 1 54,0 4 13,-1 0-17,1 3 14,-2 4-115,-1 1-20,-1 2-16,1 1 26,-1-3-415,-2 1 114,1-2-354,1-4 321,-1-2 112,2-3 59,0 0-1,3-1 1</inkml:trace>
  <inkml:trace contextRef="#ctx0" brushRef="#br1">1407 7160 10813,'-16'-2'518,"12"1"-196,-1 0 69,4 0-242,-1 0-66,1 1 118,1-1-24,-2 1 209,2 1-95,-2 2-159,1 4-206,-1 3-39,1 4-120,1 1 101,0 3 152,0 1-3,0 2 43,0 2 80,0-1-106,3 1 96,0-3 49,3-1 22,0-2 9,1-3-22,1-3-54,0-2-17,0-4 54,1-2-13,0-2 137,0-2 22,1-6 17,0-3-184,1-7-121,-2-3-35,1-5 45,-2 0-197,-1-2 82,-1-1-221,-1 1-306,-2 0 203,0 3-310,-1 0 285,0 6-300,0-1 151,-1 7-261,1 1 271,0 5-68,0 2 88,1 2 74,0 2 171,1 3 191,1 2-1,1 3 1</inkml:trace>
  <inkml:trace contextRef="#ctx0" brushRef="#br1">1631 7422 10813,'0'14'368,"0"-10"-77,0-3-22,1-2 23,0-4 24,1-4-122,3-4 102,1-2-86,3-4-30,-1 0 1,2-1-39,0-1 22,1-2-160,-1 1 68,1 0-227,-2 1 231,0 4 6,-2 0 107,0 4-84,-1 1-272,-2 5-23,-1 1-139,-1 3 102,-1 1 58,0 3 55,-1 2 29,0 5 77,-1 4 28,-1 6-43,-1 1 30,0 4-35,1 1 29,0 1-21,2-1 79,0 2-46,0-4 47,1 2-54,2-4 0,2 0 5,2-3-4,3-3 148,0-3 234,2-3 45,0-3 91,1-3-51,-1-2-138,1-3 118,0-4-238,-2-5-12,2-5-142,-2-4 12,-1-3-61,-1-1 22,-2-2-62,0 0 63,-2-1-56,-2 0 38,0 2-58,-2 1-2,0 3-6,-2 2 13,0 3 19,-2 2-264,-2 3 43,0 3-206,0 2 129,1 3 127,0 2 0,1 0 98,0 2-851,1 1 197,0 2-553,1 3 465,1 3 30,-1 0 210,1 2 66,1-1 258,2 0 202,3 1 0,2 0 1</inkml:trace>
  <inkml:trace contextRef="#ctx0" brushRef="#br0">794 7825 9702,'0'-11'162,"0"6"-17,0 3-58,0-1 18,0-1-21,0 2 646,0 1-361,1-1 412,-1 2-562,2-2-63,0 2-8,0 0-21,0 2 22,1-2-28,0 0 13,2 2-9,-1-2 34,2 0-135,-1 0 101,1 0-103,1 0 111,1 0-5,1 0-1,-1-2-3,1 2-119,0-2-54,3 0-132,-2-1 103,1 1-62,-1-1 187,2 1-78,-1 0 83,0 0-29,0 1 20,0-1-39,0 2-23,-1-2 18,2 0-23,-1 2 50,1-1-1,0-1 2,1 2 0,-1-2 27,1 0-6,1 1 9,-1 1-15,1-4-11,0 4-1,0-2 2,2 1-4,-1-3 1,0 2 2,2 1 3,0-3-52,0 2 38,1-1-42,-1 1 49,1-1-42,-1 1 32,1-2-41,-1 3-5,2-1-6,-2 0-10,1 0 15,-1 0 86,1 2-45,-1-1 45,0-1-54,0 0 66,0 0-45,0 2 51,-1-1-57,1-1-2,-2 2 11,1-2-10,-1 2 88,0-2-60,-2 2 72,2-1-49,-3 1-10,1-2 12,-1 2-21,0 0 9,-1 0-4,2-2 4,-1 2-12,0-2-85,2 1 60,-1 1-59,1-2 4,0 2 55,1 0-64,-1 0 71,4 0-9,-3 0 10,3 0-21,-1 0 5,1 0-25,0 0 14,0 0-11,1 0 30,-1 0-14,0 0 12,-1 0-13,0 0 46,-1 0-31,1 0 35,-2 0 2,0 0-30,0 0 35,-1 0-44,-1 0 8,1 0 2,-1 0-1,0 0 14,2-2 11,-2 2-8,1-3 12,0 3-81,0-2 43,-1 2-44,1 0 2,0 0 37,-1 0-41,1 0 48,0 0-1,0 0 0,0 0-9,0 0 6,1 0-57,-1 0 32,0 0-32,1 2 25,-1 1 60,1-1-43,0 1 46,-1 1 67,2-2-83,-2 1 85,1-1-108,0 0 29,0-1-17,-1 1 25,1-2-20,-1 0-2,-1 0 3,1 0-5,-2 0-3,0 0 11,1 0-8,-2 0 10,-1 0-34,1 0 20,-1 0-22,-1 0-28,-1 0 37,0 0-41,0 0 49,-1 0-21,0 0 14,0 0-14,0 0 1,0 0 9,0 0-10,-2 0 10,2 0 3,-1 0-5,0 0 4,2 0-7,-2 0 0,0 2 0,0-2 2,-1 2 15,1-2-9,-1 1 9,2-1-12,-1 0 30,-1 0 8,1 0 5,0 0-7,-1 0-26,0 0 0,1 0 3,-2 0-3,-1 0 10,1 0-7,-2 0-20,0 0-19,0 0-26,-1 0 22,1 0-106,-1 0 81,0 0-19,0 0 125,0 0 49,0 0 19,0 0-51,1 0-20,-2 0-16,1 0-29,0 0-935,0 0-249,0-1-936,-1-1 0,0-2 0</inkml:trace>
  <inkml:trace contextRef="#ctx0" brushRef="#br0">2370 8481 15332,'0'27'0,"-1"1"0,-1 0 0,0-2 0,-1 2 0,0-1 0,-2-1 0,0 2 0,0-3 0,-1 1 0,0 0 0,-1-1 0,-1-1 0,0-1 0,-1 2 0,0-4 0,0 2 0,-2-2 0,0 0 0,0-2 0,-1 0 0,0 1 0,0-3 0,-2-1 0,2 0 0,-2 0 0,0-2 0,0-2 0,0 0 0,-2-1 0,1-1 0,1-1 0,-3 0 0,2-2 0,-1-2 0,0 0 0,1-1 0,-2-1 0,1-1 0,0-2 0,0 0 0,0-2 0,-1-1 0,2-1 0,-2-1 0,2 0 0,0-2 0,-2-2 0,3 0 0,-2-1 0,1-1 0,1-1 0,-1 0 0,2-2 0,-1-2 0,1 0 0,0 0 0,1-1 0,-1-3 0,2 1 0,0 0 0,-1-2 0,2 0 0,1-2 0,0 2 0,0-4 0,0 2 0,2-1 0,0-1 0,1-1 0,0 0 0,1 1 0,-1-3 0,2 2 0,1-1 0,0-1 0,1 2 0,0-2 0,1 0 0,1 1 0,0-1 0,1 0 0,1 0 0,0 2 0,1-2 0,0 1 0,1 1 0,2-2 0,-1 3 0,1-1 0,0 0 0,1 1 0,0 1 0,2 1 0,0-2 0,0 4 0,0-2 0,1 2 0,2 0 0,-1 2 0,0-1 0,2 1 0,-1 2 0,1 1 0,0 0 0,1 0 0,-1 2 0,2 2 0,-1 0 0,1 1 0,1 1 0,-2 1 0,3 0 0,-2 2 0,0 2 0,2-1 0,-2 3 0,2-1 0,-1 3 0,0 1 0,0 0 0,0 1 0,1 3 0,-2-1 0,1 3 0,0-1 0,-1 2 0,2 2 0,-3 0 0,1 1 0,1 1 0,-2 1 0,0 0 0,0 2 0,0 2 0,-2 0 0,2 0 0,-2 1 0,0 2 0,0 1 0,-1-1 0,0 2 0,0 0 0,-2 2 0,0-2 0,0 4 0,-1-2 0,0 1 0,-1 1 0,-1 1 0,0 0 0,-1-1 0,0 3 0,0-2 0,-2 1 0,0 1 0,-1-2 0,0 2 0,-1 0 0,-1 0 0</inkml:trace>
  <inkml:trace contextRef="#ctx0" brushRef="#br0">2976 7853 10829,'10'-2'160,"-5"0"-493,2 1 97,-1-1-125,1-2 174,0 1-218,1 1 181,0-3-238,2-2 265,-1-4 0,1-3 1</inkml:trace>
  <inkml:trace contextRef="#ctx0" brushRef="#br1">2070 8322 10813,'3'-10'0,"-2"6"221,-1-1 57,0 1 145,0 1-48,0-1-83,0 1-30,-1-1 0,0 2 102,0-1 54,-1 1-21,0 0-3,1 1-132,-1 0 0,1 0 0,-1 1 29,0 0-46,-1 0-36,0 2-66,-2 1-139,-1 4 19,0 3-80,-3 3 81,0 5 39,0 1 48,-1 4-7,0 3 86,0 2-47,1 2 79,2 0-74,1 0 27,1 0-27,3-1-1,0-1 9,2-1-60,1-4 14,2-1-20,3-5 0,3-1-1,2-4 11,3-3-36,1-3-59,2-3-8,3-4-49,1-2-254,0-5 80,1-2-180,0-4 192,0-2 113,-1-1 5,-1 0 23,-3 0-941,-2 1-230,-1 0-920,-3-1 0,0 1 0</inkml:trace>
  <inkml:trace contextRef="#ctx0" brushRef="#br1">1668 8396 10813,'-10'0'655,"6"-1"-402,0 1-27,1 0-80,0-1-57,0 0 21,1 0 8,0 0 144,1 0 0,0-3 29,1 1-22,0-2-199,1 0 12,0-2-197,1 0 44,2-1 150,1 0-115,1 0 204,-1 1-188,1-1 138,1 2-81,-1-1 4,1 1-40,0 1 7,0 1 2,0 0 108,1 1-23,-1 1-8,0 1 2,0 1-187,0 0 56,0 2-161,0 1 76,0 3 64,0 2 20,-1 1 45,-1 4 125,-1 1-93,0 3 89,-1 2-127,0 3 19,-1 1-10,-1 2 28,0 1 16,0 2-12,-1 0 26,-1 0-20,-1 1-124,-2-2 81,-1 0-110,-1-2 247,-1-2-88,-1-2 88,0-1-120,0-2 87,-1-2-66,-1-1 71,0-2-123,1-1 37,-1-2-24,0-2 43,1-2 22,0-2-16,0-1 33,1-2-26,1-1-116,1-1-55,1-1-33,1-3-59,2-1 154,1-3-47,0 0 56,3-3 97,1 2-76,3-1 74,1 0 116,3 1-36,1 1 174,2 0-180,-1 3 5,3 0-107,1 2 62,0 1-47,0 2 90,1 1-69,0 1 81,1 1-578,-1 3 139,0 0-364,-2 2 313,0-1 134,-3 0 45,2 0 64,-4-1-530,1 0-74,-2-1-547,1-1 0,-1 0 1</inkml:trace>
  <inkml:trace contextRef="#ctx0" brushRef="#br2">653 8495 10813,'0'-21'-653,"-1"13"929,0 4-8,-3-3-100,0 3 4,-1 1-8,-1-1-11,-1 3-91,-1-1 79,-1 2-79,0 0 96,1 2-15,-2 1 0,0 2-1,1 6-132,0-2 91,2 3-106,1 0 60,0 1 35,2-1-44,2 2 64,0-2-9,1 2 4,1 0-11,2-1-87,1 1 69,3-2-59,3 4 80,2-4-135,-1 4-44,3-2-14,-2 3 37,-1 1 41,0 0-24,-1 1-25,-1 0 27,-3-1 35,-1-1 37,-1 1-73,-2-4 16,-1 2-21,-2-4 9,-2 0 189,-2-1-36,-2-4 144,-1-2-144,-1-1 60,2-3-47,-1 1 18,-1-5-26,3-3-14,1-6 12,1-5 6,3-6 1,1-4 25,3-2-44,3-5 147,4-1-825,5 0 215,2-2-539,2 0-56,0 2 331,0 4-263,-1 1 379,-2 2 88,-1 3 88,-2-1-20,-1 1 0,0-3 1</inkml:trace>
  <inkml:trace contextRef="#ctx0" brushRef="#br2">257 8529 10824,'-1'-9'312,"1"4"-390,1 3 170,0-3-94,2 1 128,1 1-109,1-1-15,0 2-24,1-3-60,0 3 56,1-3 4,1 3-28,-1-1 35,1 1 7,-1 2-25,1-2 45,0 2-18,-1-1 5,0 1-9,0 0 18,-1 1 7,0 1-7,1 2 7,-2 4-5,0 5 2,-2 2-4,0 5 29,-1 3 33,-1 1-14,-1 6 16,-1-2-31,-2 5-11,-2-1 11,-3 3-10,-1-3 4,0-1 0,0-4 2,-2-3 72,0-3 19,0-3 7,1-4-14,0-2-109,-1-1 28,2-4-25,1-2 32,0-1 12,1-1-3,2-3 19,1 2-114,1-4 82,2 0-92,0-3 100,2-4-77,1 0-22,3-3-5,4 2-57,1-3 121,1 1-68,1 2 63,1 1 10,-1 2-11,0 1 14,1 5-14,-1-1-13,0 2-4,0 2 0,0 1-129,-1 4-24,0 4-4,0-1 24,-1 3-192,-1-1 70,1-2-217,-1 1-141,-1-6 163,0 0-67,-1-3 229,2-2 195,0-3 0,1-1 0</inkml:trace>
  <inkml:trace contextRef="#ctx0" brushRef="#br2">28 386 10813,'-7'0'-455,"5"0"531,0 0 224,1 0-91,-1 0 48,1 0-35,0 0 38,0 0-48,0 0 1,0 0 0,0-2 23,0 0 123,0-1 52,1-1-11,0 1-53,0-1-281,0-1 48,2 1-147,0-1-18,2 0 34,2 0-99,2-1 162,0 1-51,1 2 3,1-1 40,2 0-291,0 4 176,0-1-206,1 1 132,0 0 37,-1 0 64,2 1-58,-2-1-37,-1 4-56,-2 1-70,1 1 68,-4 2 206,-1 1 74,-2 3 57,-1-1-45,-3 5-18,-1-2 45,-3 2 2,-3-1 187,-3 1-167,-1 2 224,0-3-197,-1 1 78,1-2-162,1 0 151,2-3-265,-1-1 89,4-1-211,0-4 131,2 1-108,1-3 38,2-1-8,0 0-13,2 0 179,1-2-69,4 0 54,2-2-71,1 2 27,5-4-46,-2 1 36,1-1 18,1 2-5,0 2 39,-1-1-15,0 2 79,-1-1-49,-3 6 52,0-1 74,-3 6-23,-3-1 135,0 6-140,-2-2 218,-2 2-146,-1 0 124,-4 1-152,-3-1-78,-2 0-21,-1-2-10,-3 0-7,1-2-21,-1-1 49,-2-1-59,1-1-53,0-2-13,0-2-71,2-1-163,-1-3-3,4-1-173,0 2 105,1-2-739,2 0 261,1-2-552,3 1 567,1-3 151,1 1 123,2-3 28,2 1 6,2-5 28,5-3-1,3-2 1</inkml:trace>
  <inkml:trace contextRef="#ctx0" brushRef="#br2">461 373 10813,'0'-15'-66,"0"6"840,0 5-218,0-1-155,-1 2-51,1 1-88,-3 0-84,1 0 60,-1 1-63,0 1 82,-3 0-18,0 1 11,-2 5-14,0 2 43,-4 6-12,1 4 14,-1 3-20,0 0-67,0 5-34,2-1-50,1 0-24,0 1 8,3-3-3,1 1-5,3-4 7,1-1-32,1-3-14,2-2 3,1-4-103,5-1 56,3-5-74,3-1 36,3-3-492,3-3-180,0-3-242,3-4-777,0-6 840,1-2-611,1-3 769,1-3 0,2-3 0</inkml:trace>
  <inkml:trace contextRef="#ctx0" brushRef="#br2">435 1923 10813,'2'-26'-531,"-1"16"1201,-1 3-257,1 1-3,-1 1-150,0 1 21,-1 1-28,0 3-1,-1 0 1,-2 0 28,0 0-446,0 0 105,-3 3-313,2 3 214,-1 1 189,2 2 34,-1 3 82,2-2 42,1 3-52,1-3 31,1 4-49,3-1 5,0 1-5,6-2 1,1 2 108,5 0-125,0 0 142,1 2-154,0 0-14,-2-1 43,1 3-59,-3-1 81,-1 1 9,-1 0-9,-3-3-9,-2 1 126,-3-2-109,-1 0 100,-2-1-160,-3-1-14,-4-3-31,-2-1-2,-2-2 43,0-3-42,-1 1 55,1-3-57,1-4 28,1-1-11,0-8 17,2-2-13,3-7-133,1-2 19,2-1-99,2-4-138,3-1-66,2 0-84,3 1 11,5-2 144,0 3-9,2-1 105,-1 5-460,1-1-139,-1 1-268,0 2 83,-2 2 306,-1 3 169,1-2 44,-1 1-1,-1-3 1</inkml:trace>
  <inkml:trace contextRef="#ctx0" brushRef="#br2">95 1950 10018,'-16'-2'-795,"10"0"795,1 0 357,0 1-54,1 1 323,0-2-286,1 2-44,1-2-121,1 2 181,0 0-137,2 0 132,1 0-131,3-3-96,3 1 86,2-3-100,1 1-93,1-3-27,1 2-16,0 0 25,0-1 120,0 3-4,0-1 1,-2 3-196,1 1 39,-3 0-194,-1 0 185,-2 1-45,-1 1 132,-1 5-112,-2 2 22,0 3 80,-4 4 36,0 0 65,-2 0 60,-2-1-62,-3 1 4,0 0-4,-2-2-103,0 0 39,2-3-28,-1-1 45,1 1-17,2-4 35,1 0-26,2-2-39,1 0 22,2-1-40,0-3-69,1 1-59,2 0 2,2 0-10,4-2 105,3-2 8,2 2-15,1-4 19,2 3-116,0-3 80,0 2-85,1 1 120,-3 1 2,0 0-1,-3 0 1,-1 1 136,-3 3-102,-1 3 104,-1 2-136,-3 3 319,-2 2-72,-2 2 216,-4 0 7,-3-2-122,-4 3 100,-3-3-209,-1 2-113,-1 0-92,-3-2-19,3-2-230,-3 1 31,4-1-128,-2-2 98,3-3 205,-1 0 26,4-1 30,1-1 44,2-3-1201,2-1 293,4-1-858,0-1 379,3-1 596,2-5-58,3-4 484,3-4 0,4-3 0</inkml:trace>
  <inkml:trace contextRef="#ctx0" brushRef="#br2">397 3549 10813,'0'-21'189,"0"14"26,0 2 104,0-1-42,0 3-1,0 1-78,-1 4 57,-1 0-99,-1 6 16,-1 3-13,-1 6-101,-1-1 63,2 4-84,1 1 108,0-2 11,1 0-10,1 0-25,1 1 8,0-6-244,1 2 76,1-4-190,3 0-128,1-3 86,4-2-114,0-5 115,1 1-293,2-3 53,-1 0-186,1-1-76,1-3 278,-1-1-49,-1-4 274,-1-5 190,1-2-1,-1-3 1</inkml:trace>
  <inkml:trace contextRef="#ctx0" brushRef="#br2">533 3566 10813,'-14'-19'420,"7"10"-4,1 4 3,-1 0-1,2 3-31,1 0-96,1 2-22,0 6 23,1-1-30,1 11-127,1 3-31,-1 6 29,1 4-225,0 3 195,0 1-238,1 2 210,-1 4-307,1-4 194,0 4-270,0-2-541,0 1 228,0-3-472,-1 0 397,0-3 146,-1-4-27,0-5-1,-1 0 1</inkml:trace>
  <inkml:trace contextRef="#ctx0" brushRef="#br2">121 3616 10813,'-11'0'-469,"6"0"456,-1 0 36,2 0 121,0 0 15,0 0-68,0 0-21,1 0-64,0 0 37,1 0 43,0 0 606,1 0-542,2-2 519,2 2-592,4-4 38,0 3-2,3-5 26,1 1-18,-1 0-77,1 0-118,1 1-39,-1 1-53,0-1 64,0 4 79,0-2-15,-3 2 95,0 0-156,-1 0 109,-1 2-128,-1 0 221,-2 1-88,-1 4 83,0 0-98,-2 4 97,-1 1 20,-1 2 11,-3-2-6,-1 4-92,-2 0 30,0 2-21,-1-3-10,-1 1 6,2 0 2,0-2 18,1-2-73,1-1-37,1-2-4,2-4-66,0 0 56,2-1-8,1-3-10,3 1 94,-1 0-52,4-2 39,2 0 42,2 0-43,2-2 65,2 0-83,-1 1 28,1-1-5,-2 2 6,0 0-7,-1 0 25,0 3-19,-3 3 24,-1 2 87,-3 5 38,-1 4 0,-1 1-21,-3 1 49,-1 4-22,-4 0 138,-3 0-122,-3-1 156,-2 0-88,-1-1 157,-1-4-268,1-3 57,0-2-145,-1-3 96,2 0 18,0-4-37,0-1-19,3-2-802,0-2 94,1 0-470,1-2 431,3-3-354,1-4 267,2-2-420,1-1 468,1-2 235,2-2 133,2-1 117,3-3-1,3-1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8:04:46.664"/>
    </inkml:context>
    <inkml:brush xml:id="br0">
      <inkml:brushProperty name="width" value="0.075" units="cm"/>
      <inkml:brushProperty name="height" value="0.075" units="cm"/>
      <inkml:brushProperty name="color" value="#6D2DF2"/>
    </inkml:brush>
  </inkml:definitions>
  <inkml:trace contextRef="#ctx0" brushRef="#br0">1183 70 10813,'-10'0'862,"5"0"-676,1 0-21,-1 0 43,0 1-114,-1 2 39,0 4-146,-1 3 94,0 5-20,0 5 85,-1 2-4,1 7-46,0 0-30,2 5 2,1-3 13,2 4 17,1-3-45,1-1-61,1-3 158,3-3-28,2-6 109,4-3-99,3-5 184,3-3-30,1-4 171,4-4-79,-1-3-39,2-7-98,0-7-73,0-4-124,0-7-13,-2-3 19,-1-3-4,-3-1-32,-3-2 2,-2 2-66,-3-2 12,-4 4 21,-1 0-20,-4 4 40,-4 2-48,-4 5 22,-5 2-61,-2 7 33,-5 3 24,-1 6-37,-1 5 74,0 5-662,0 6 185,3 6-435,0 3 401,3 3-285,1 1 211,3-1-291,3-1 243,2-3 113,4-1 12,4-4 45,2-3 0,3-1 0</inkml:trace>
  <inkml:trace contextRef="#ctx0" brushRef="#br0" timeOffset="1">870 114 10813,'-3'-16'82,"2"10"173,-3-1 99,0 1-65,-2 0-39,0 0-35,-2 0 47,-1 2 1,-3 1-1,0 2 29,-2 0-22,-1 2-300,0 1 38,0 4-213,1 2-101,0 5 180,1 1-160,1 2 145,2 2-70,1 1 9,2 2-103,2-1 69,1 1 107,3-2-17,0 1 125,1-3-69,1-1 44,2-3-99,2-3 75,2-2 271,3-3-17,0-3 215,2-1-54,1-2-109,0-3 91,1-4-122,0-2 80,-1-3-127,-1-2 56,-1 0-70,-2-1-31,-1 0 42,-2 0-30,0 1 27,-1 3-18,-1 2 37,-1 2-30,-2 3-205,1 2-67,-1 1-178,0 3 17,0 4 177,0 5 7,1 5 66,0 4 24,0 5-42,1 1-52,2 3-17,0 2-26,1 2 33,0 1-47,1 3-25,-1 0-27,0-1 40,-1-1 7,-1-3-13,0-3-25,0-4-153,-1-3 100,0-6-145,-1-3 110,1-4-264,-1-2 269,1-3-216,1-6 296,1-3 0,1-6 0</inkml:trace>
  <inkml:trace contextRef="#ctx0" brushRef="#br0" timeOffset="2">372 179 10517,'-3'-5'820,"2"4"-486,1 2 23,-1 2-164,1 4 21,-1 5-70,1 6 54,0 5-62,2 5-46,0 4-24,3 2 12,2 3 8,1-2-67,2 3 17,-1-5-165,2 4-282,-2-6 97,2 3-230,-3-7 220,0 1 204,-1-5-47,0-4 173,-2-4-192,-1-4-467,0-3 222,-1-3-384,0-4 479,0-3-1,1-2 1</inkml:trace>
  <inkml:trace contextRef="#ctx0" brushRef="#br0" timeOffset="3">465 527 11747,'3'-16'1277,"1"8"-986,2 0-14,3 0 16,3 0-23,2 1-8,2 0 0,0 2 29,2 0-22,0 2-291,1 1 15,-1 1-195,-2 1-79,0 1 191,-2 2-160,-2 3 165,-1 2-19,-4 5-9,-1 1 9,-2 4 65,-2 2 127,-4 3-9,-1 1 22,-6 1-65,-2 0-20,-4 0 22,0-2 22,-1-2-151,-1-1 136,1-4-135,0-2-352,1-3 100,2-4-340,1-2 261,2-2-580,2-5 434,2-3-531,2-7 605,1-5-1,1-5 1</inkml:trace>
  <inkml:trace contextRef="#ctx0" brushRef="#br0" timeOffset="4">170 569 10747,'-1'-9'647,"1"3"-385,0 0 29,0-2-21,0 1-199,0-1 17,0 1-196,0 0 63,0 1 10,0 1 68,0 0 44,0 0 5,0 2-26,-1 0-9,0 1-31,-1 0-28,-2 1-90,-1 0 35,-2 1 7,-2 1 147,-1 0-26,-2 3 20,1 2-227,-2 3 53,1 2-217,0 1 128,1 2-32,0 1 118,1 3-20,0 1 110,2 1-43,1 0 34,2 0-44,1-1 124,2-1-90,1-1 96,1-1 10,2-1 29,1-3 13,3-2-28,1-3-86,3-1-12,1-3 36,1-1 299,0-3-28,1-1 182,0-4-113,1-4-143,-2-4 4,1-4-83,-2-2 28,0-2-132,-3 0 16,0-1-42,-3 2-102,-1-1 57,-1 3-2,-1-1 5,-1 5 28,-1 1-65,0 3 8,0 3-89,0 2 60,0 3-28,0 1-202,0 0 122,0 5-177,0 1 162,0 6-75,0 2 155,2 3-89,1 1 39,3 0-53,0 1 4,2 0-17,0 0-122,1-1 21,0-1-165,2-1 100,-1-2-19,1-1 150,-1-3 17,2-1 148,-1-3 0,2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6-05T18:10:07.469"/>
    </inkml:context>
    <inkml:brush xml:id="br0">
      <inkml:brushProperty name="width" value="0.05" units="cm"/>
      <inkml:brushProperty name="height" value="0.05" units="cm"/>
    </inkml:brush>
    <inkml:context xml:id="ctx1">
      <inkml:inkSource xml:id="inkSrc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8-06-05T18:10:07.469"/>
    </inkml:context>
    <inkml:brush xml:id="br1">
      <inkml:brushProperty name="width" value="0.075" units="cm"/>
      <inkml:brushProperty name="height" value="0.075" units="cm"/>
    </inkml:brush>
    <inkml:brush xml:id="br2">
      <inkml:brushProperty name="width" value="0.0375" units="cm"/>
      <inkml:brushProperty name="height" value="0.0375" units="cm"/>
      <inkml:brushProperty name="color" value="#333333"/>
    </inkml:brush>
    <inkml:brush xml:id="br3">
      <inkml:brushProperty name="width" value="0.0375" units="cm"/>
      <inkml:brushProperty name="height" value="0.0375" units="cm"/>
      <inkml:brushProperty name="color" value="#FFC114"/>
    </inkml:brush>
  </inkml:definitions>
  <inkml:trace contextRef="#ctx0" brushRef="#br0">5292 2144,'-12'40,"-24"-1,-27-1,-24-2,-18-2,-21-3,-18-4,-21-4,-9-3,-12-6,-3-4,-12-5,0-5,6-5,-1-5,13-4,9-6,12-3,18-4,15-4,24-3,21-2,21-2,24-1,27-1,24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5389 3247,'-12'40,"-24"-1,-27-1,-24-2,-18-2,-21-3,-18-4,-21-4,-9-3,-12-6,-3-4,-12-5,0-5,6-5,-1-5,13-4,9-6,12-3,18-4,15-4,24-3,21-2,21-2,24-1,27-1,24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5348 4159,'-12'40,"-24"-1,-27-1,-24-2,-18-2,-21-3,-18-4,-21-4,-9-3,-12-6,-3-4,-12-5,0-5,6-5,-1-5,13-4,9-6,12-3,18-4,15-4,24-3,21-2,21-2,24-1,27-1,24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5315 5092,'-12'40,"-24"-1,-27-1,-24-2,-18-2,-21-3,-18-4,-21-4,-9-3,-12-6,-3-4,-12-5,0-5,6-5,-1-5,13-4,9-6,12-3,18-4,15-4,24-3,21-2,21-2,24-1,27-1,24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5302 6018,'-12'40,"-24"-1,-27-1,-24-2,-18-2,-21-3,-18-4,-21-4,-9-3,-12-6,-3-4,-12-5,0-5,6-5,-1-5,13-4,9-6,12-3,18-4,15-4,24-3,21-2,21-2,24-1,27-1,24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5261 6930,'-12'40,"-24"-1,-27-1,-24-2,-18-2,-21-3,-18-4,-21-4,-9-3,-12-6,-3-4,-12-5,0-5,6-5,-1-5,13-4,9-6,12-3,18-4,15-4,24-3,21-2,21-2,24-1,27-1,24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5229 7862,'-12'40,"-24"-1,-27-1,-24-2,-18-2,-21-3,-18-4,-21-4,-9-3,-12-6,-3-4,-12-5,0-5,6-5,-1-5,13-4,9-6,12-3,18-4,15-4,24-3,21-2,21-2,24-1,27-1,24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1" brushRef="#br1">5544 7906 8857,'0'-5'-662,"0"3"1275,0 1-320,1 0 442,1 1-501,2-1-73,1 1-15,4-1-132,2 1 83,1 0-88,3 0-19,1 0 93,1-1-96,1 1 124,-2-1-2,2 1 0,-2 0-37,0-1 23,-1 1-357,-2 0 97,0 0-233,-3 0 43,0 0 28,-2 0-125,0 0 0,0 0 1</inkml:trace>
  <inkml:trace contextRef="#ctx1" brushRef="#br1">5614 7717 8191,'4'1'1543,"-3"0"-736,-1 1-738,0 1-85,0 2 84,1 2-34,0 2 25,1 0-36,1 2 43,0 0-23,1 2 31,0 0 3,0 0-9,2 1 26,-2 0-21,1 0-316,-1 0 56,1 0-220,-1-1 170,0 0 117,0-1 38,-2 1-7,0-1-241,0 0-12,-1-2-77,0-2 150,-1 0 150,0-1 0,-1 0 0</inkml:trace>
  <inkml:trace contextRef="#ctx1" brushRef="#br1">5982 7734 10813,'18'-6'-1821,"-9"1"1348,0-1 290,1-1 38,1 0 920,1-1-106,2-1 507,1 1-432,2 0-423,0 0-134,2 0-83,-1 2-527,0 0 232,-1 1-366,-2 1 280,-2 0-313,-1 2 260,-3 0-350,-2-1 371,-1 0-1,-1 0 1</inkml:trace>
  <inkml:trace contextRef="#ctx1" brushRef="#br1">5993 7739 8512,'2'-4'1338,"-1"3"-671,-1 0-358,0 0 689,0 0-693,0 0 384,1 1-579,0 0-51,1 0 16,-1 2-134,0 1 182,0 4-122,0 2 132,0 4-119,0 2 88,0 3-75,-1 2 36,0 2 45,0 1-51,-1 0 57,1-1-257,-2 1 61,1-2-234,-1-1 228,2-2-280,-1-1 163,1-2-190,0-3-41,0-1 152,0-3-137,0-1-32,1-3-17,1-3-161,3-2 0,1-1 0</inkml:trace>
  <inkml:trace contextRef="#ctx1" brushRef="#br1">6024 7902 10909,'6'-6'1608,"-2"4"-1223,1-2-230,1 0-17,3 0-202,1 0 227,1 0-3,3-1 102,-1 0 1,2 1-1213,-1-1 393,1 0-1036,-1-1 697,2 0 0,0-2 0</inkml:trace>
  <inkml:trace contextRef="#ctx1" brushRef="#br1">6293 7923 10813,'6'-9'-1645,"-4"6"1936,-1 0 504,-1 2 263,0-1-554,0 2 111,-2-1-526,0 1-197,-2 1-89,1 2 75,-2 3-165,0 0 267,0 4 35,-1 0 143,1 2 17,0 1-407,0 0 85,1 1-311,1 0 186,0-1 79,2 0 65,1-1 8,0-2 76,1-1 58,1-1-35,2-2 63,1-1 48,1-2-84,1-1 94,1-1-105,1-1 73,-1-1-41,2-1 52,-2-4-61,2-1-11,-1-3 29,0 0-22,-1-2 58,1 1-42,-2-1 36,-1 2 21,0 1-41,-2 1 43,-1 1-54,0 2 0,-1 1 4,-1 2-106,0 0 78,-1 4-83,1 0 105,-2 6-6,1-1 2,0 3-147,0-1 100,-1 0-126,2 0 143,0 0 64,2-2 30,2 0-8,2-2 146,1-1-115,2-1 149,1-1-134,1-2 86,1 0-19,1-2 0,0-3 27,0-3-128,0-3 45,-1-1-40,0-3-43,-1 0 46,-2-1-35,0 0 59,-4 0-115,0 1-39,-2 0-21,-2 0-57,-1 2 52,0 1 13,-3 2-25,0 2-83,-3 1 12,-1 1-153,-2 3-230,0 0 112,-1 2-187,1 0 210,-1 1-58,1 3 60,0 1-79,2 2 101,1 2-54,2 1 89,1 0 62,0-1 140,2 1 121,0 0 0,0 1 0</inkml:trace>
  <inkml:trace contextRef="#ctx1" brushRef="#br1">6797 7591 10813,'6'3'187,"-4"-2"279,-2-1-144,1 1 230,0 1-375,-1 2 62,1 2-37,0 2-97,0 2-17,1 2-44,1 3 37,0 1 31,1 2-6,1 1-80,1 1 71,0 0 43,1 0 40,0 1-67,0-1-128,-1 0-45,0-1-94,-1 0-86,0-2 74,-1-1-139,-1 0 207,0-2 19,-1-2 110,0-1-30,0-2 33,-1-2-250,0-1 64,-1-2-189,1 0 182,-1-2 11,0 0-98,0-1 142,-1-2-159,0 0 354,-1-5-110,-1 0 113,0-2 4,-2 0 41,1-1 23,-1-1-39,0 1 37,0-1-117,0 2 149,0 1-165,0 0 162,0 1-116,0 1 157,0 2-283,-1 1 144,0 1-143,-1 1 144,0 1 15,-3 3-16,0 4 11,-1 3 48,-1 4 18,0 0-3,0 3-15,3-1-43,1 0-21,3 0 40,2-1-39,1-1 31,1-1-22,3 0 80,1-3-360,4 0 111,1-2-321,4-1 257,1-3-451,3-1 192,2-2-299,-1-1-480,3-3 385,-1-2-398,0-6 588,-1-1 347,-1-4 138,-1-2 115,-2 0 0,-1 0 0</inkml:trace>
  <inkml:trace contextRef="#ctx1" brushRef="#br2">7442 7786 10813,'-3'9'-2477,"1"-6"2332,-1 1 145,0-2 361,0 1-53,0-1 325,1 0-290,0-1 128,1-1 728,-1 1-701,2-1 679,-1 1-1318,1 1 176,0 2-239,0 0 282,1 3 10,1 0 150,1 3-71,1 0 31,0 1-863,1 0 214,-1 1-605,0-1 35,-1 0 501,0-3-265,0 2 468,0-3 0,0 1 0</inkml:trace>
  <inkml:trace contextRef="#ctx1" brushRef="#br1">3295 691 10813,'13'-3'-2266,"-5"0"2087,-3 0 35,1-1 144,-2 0 53,0 0-36,-1 0 41,0-1-50,-1 1 134,-1-1 35,-1 0 11,0 0-29,0 0-122,0-1 4,0 1-3,0-1 237,0 1-51,-1 0 236,-1 1-152,-1 0-25,0-1-87,-2 1-17,0-1-41,0 0 64,-2 0-49,0 0-39,0 0-78,-1 1 10,-1 0 0,-1 1-56,0 1 102,-1 1-107,-1 0 132,0 1-55,-1 0 30,-1 0-53,1 1-1,-2 3 34,0 2-48,0 2 61,-1 3 21,2 2-21,-2 2 26,1 2-78,0 2 32,2 3-31,1 1 40,2 2-54,3 1 39,3 0-33,2 1 45,3 0 90,3-1-70,5-1 64,4-2 3,4-3-53,3-3 58,3-3-78,1-2-76,1-4 53,1-3-48,-1-1-7,-1-3-24,-2-2-1,-3-2 18,-2-4-96,-3-3 37,-2-4-150,-2-2 135,-3-2-99,-3-3 135,-2 1-81,-1-3 77,-2 1 26,-1-2-74,-4 1 53,0-1-14,-2 1 22,-1 3 9,2 2 151,0 3-41,2 4 158,1 3-148,2 3-29,0 1-62,1 6 14,1 2 114,1 9-57,1 1 65,2 6-32,3 1-50,2 3 59,3 3-66,2 1-90,2 2 64,3 1-69,1 0 97,2 1-573,3-2 130,1-1-393,2-2-239,-1-4 276,0-2-233,-2-5 351,-2-3 229,-3-4-1,1-1 1</inkml:trace>
  <inkml:trace contextRef="#ctx1" brushRef="#br1">3888 757 10813,'8'-10'-1189,"-5"4"1241,0-2 130,1 1 216,-1-1-25,1 0 91,-1 0-121,1 0-228,-1 2-8,-1 0-32,0 0 47,0 2 22,-1 0 46,0 0-54,-1 1 86,1 0-17,-1 0 22,-1 0-25,0 1-143,-2 0-39,-2 1-14,-1 0 28,-3 1 32,-3 1 62,-1 1-79,-4 5 165,-3 1-44,0 4 38,-4 3-58,1 0 14,-2 3-24,3 1 23,0 1-87,3 1 38,2 2-35,3 0 53,2 1-134,4 0 99,4 1-89,2-2 130,4-1-127,3-3-46,6-1-14,5-4-105,6-3 102,5-3-52,3-3 54,4-1-401,1-3 129,2-2-344,0-2-187,-1-4 219,-2-2-238,-1-3 296,-4-2 138,0-2-11,-5 1 76,0-3-102,-4 1 176,-1-1 46,-3 1 144,-1-1 109,-1 0 0,-1-1 0</inkml:trace>
  <inkml:trace contextRef="#ctx1" brushRef="#br1">1788 61 8199,'-1'-17'1277,"0"10"-946,0 0-24,0 2-159,-1-1 0,1 1 124,-1 1-177,1 0 170,0 2-182,0 0 2,1 1 65,-1 0-54,-1 1-99,-1 0 51,-2 2-188,-1 1 97,-2 3 29,-1 2 55,-1 1-7,-1 2 42,-1 2-57,0 0 37,-1 4 77,1 0-47,-1 2 61,0 1-81,1 2 6,0 1-7,0 1 31,2 2 50,0-1-102,1 1 88,2-1-112,1 0-77,1-3 106,0-1-106,1-4 123,1-2 11,0-1-20,-1-3 9,2-1-118,-1-2-27,1-1-127,0-2 104,1 0-78,0-1 91,1-2-25,0 1-14,0-2 222,0 0-123,-1 0 122,1 1-15,-2-1-81,0 1 92,0 0-97,0 1 24,0-1-1,0 1 12,-1 0-31,1 0 9,0-1-2,0 0 16,1-1-60,0 1 45,0-1-67,0 0 57,0 0-5,0 0-109,1-1 10,-1 1-27,1 0 59,0 0 56,-1 0 12,1 0-25,0 0 25,0 0-22,0 0 26,0 0-11,0 0 0,0 0 36,0 0-21,0 0 39,0 0-35,0 1 11,0-1-18,0 0 77,0 1-55,0 0 60,0 0-63,0 1-7,0-1 15,0 1-14,0-1 5,0 1-4,0-2 5,0 2-1,0-2 33,0 2-25,0-2 27,0 1-32,-1-1 6,0 1-5,0-1 28,0 1 215,1-1-220,-1-2 203,2-1-279,1-5 69,1 2-59,1-3 41,1 2-46,0-1 19,0 1 24,0-1-31,1 1 34,0 0-26,1 0 17,-1 1-23,3 0 22,-1 0-11,2-1 8,0 1-4,3 0 95,0-1-62,2 0 65,2 1-81,1 0 110,2 0-74,0 2 81,3 1 14,1 0-88,0 2 104,3 0-112,0 2 64,1 1-37,2 3 36,1 2-38,1 2-96,0 3 76,1 2-74,-1 3 23,0 3 44,-2 4-51,0 5 70,-4 3-160,-2 4 114,-4 0-136,-3 2 78,-4 0 33,-4 1-41,-3 0 43,-2-1 172,-4 0-53,-3-5 150,-3 1-151,-6-5 242,-3-1-125,-4-2 231,-4-1-211,-4-1-46,-2-2-83,-5 0-9,-3-2 20,-4 0-30,-2-2 6,-3-1-107,-4-2 27,-1-2-55,-4-1 56,-1-2-61,-1-1 34,-1 0-66,2-1 52,0-1-118,1 0 2,2-1-100,3-2-334,3-1 137,3-2-223,4 0 211,4-3-6,4-1 58,4-3-59,5-1 88,3-3-26,4 0 55,4-1-138,4-1-112,4 1-27,4-1-105,3 2 340,5-1 51,6 0 203,3-2 0,3 0 1</inkml:trace>
  <inkml:trace contextRef="#ctx1" brushRef="#br1">2415 754 10813,'-20'5'-2449,"9"-4"2305,0-1 144,1 0 765,2 0-133,1-1 523,1-1-579,2 1-164,1-1-200,2 1 50,0-1-139,3 1-33,1-2 7,4 0 13,3-2 107,3 0-7,6-3-25,2 0-82,6-2-5,3 1-49,3-2 53,3 2-101,3 0-21,1 1-30,4 0 60,-1 0-168,1 1 86,-4 1-287,-1 1-113,-3 0 85,-4 1-108,-5 2 188,-5 0-278,-7 2 87,-4-1-217,-5 2 292,-4 0 134,-4 2 86,-4 2 0,-4 2 1</inkml:trace>
  <inkml:trace contextRef="#ctx1" brushRef="#br1">2494 157 9502,'-1'-15'-189,"1"9"1127,-1 1-276,1 1-318,-1 0-76,1 2-102,0-1-160,0 1 309,0 1-442,0 2 268,0 3-320,1 3 233,0 4 8,2 5 137,0 3-69,0 3 31,2 6-162,1 1 98,1 7 27,2 3 9,0 6 103,2 0-123,0 6-206,1-2 48,1 5-185,-1-2 219,0 2-109,-1-3 76,-1-3-52,-2-4-251,-1-5 137,-3-3-170,1-6 60,-3-4 59,-1-5-109,0-4 134,-1-4-269,0-4 205,0-3-260,0-3 284,0-4 14,-1-5 163,0-6-1,-1-4 1</inkml:trace>
  <inkml:trace contextRef="#ctx1" brushRef="#br1">4390 206 10813,'0'-14'-321,"0"10"490,0 0 48,0 3 52,0-1-5,-1 3 6,1 1-117,-2 5 72,0 4-58,0 4 79,1 4-52,1 2 21,-1 3-54,2 2 177,0 6 53,2 3-15,3 4-31,1 4-128,1-1 0,0 4 10,0-2-236,-1 1 41,0-1-224,-1-4 241,0 0-256,-1-4 193,0-3-185,0-6 135,0-4-65,-1-5 36,0-4-172,-1-4 305,-1-4-27,-1-2 64,0-6-101,0-2-186,-1-8 66,0 0-66,-1-5 163,1 1-49,-2 0 72,0-1 37,-1 0-22,1 1 76,-1 0-86,1 2 46,-1 0-63,1 2-6,-1-1 61,-1 2-58,1-1 54,-1 1-69,0 1 5,-2-1 10,1 1-1,0 0 33,-1-1 1,2 1-4,0-1 7,0 1 63,2-1-53,0 1 52,1-1-72,1-1 90,1 1-65,1 0 71,2 1 23,3-1 37,4 0 15,1 0-27,4 0 55,-1 0 29,4 0 35,0 1 86,2 0-201,2 2 81,0 1-90,1 1-191,0 3 62,0 0-157,-1 3 166,-1-1 26,-1 3 71,-2 0-2,-1 3-374,-4 1 81,-1 3-272,-3 0 185,-2-1 213,-4 2-31,-1 0 95,-1 1 226,-4 0-98,-2 0 272,-5 0-253,-3 0 125,-6 2-139,-3 0 146,-3 1-99,-3 0 7,-1 2-60,0-1 8,-2 1-21,4 0-20,0 1 2,4 0-29,2-1-26,5-1 13,3 0-21,4-1 38,3 1-37,6-1-4,4 0-15,8 0 10,6 0 25,10-1 10,6-1-50,7 0-146,5-2-5,5-1-77,3-3 105,0 1 47,1-3 18,-5 1 22,-3-1-497,-5-1-5,-3-1-367,-4 0 46,-4 0 222,-4 0-51,-5 0 255,-4-1-214,-3 1 191,-4-1-245,-3 1 268,-2 1-140,-2 1 204,-1 1 50,0 0 134,1 2 177,1 1 0,2 0 0</inkml:trace>
  <inkml:trace contextRef="#ctx1" brushRef="#br2">19 1782 9725,'0'14'-55,"0"-5"-27,0 0-4,1 2 25,1-1-112,0 2 51,0-1-203,2 1 115,0 1 0,1-1 0</inkml:trace>
  <inkml:trace contextRef="#ctx1" brushRef="#br2">21 1713 10813,'-9'-32'-13,"7"19"-255,1 2-294,0 4 326,1 2-24,0 3 206,1 1-61,1 2 0,3 2-13,2 4-21,2 1-18,4 3-18,0-1 0,2 1 0</inkml:trace>
  <inkml:trace contextRef="#ctx1" brushRef="#br2">696 1626 10813,'5'-4'-67,"-4"-1"25,-1 1 186,1 1 54,1 2 71,1 0 23,1 1-702,1 0 125,1 2-450,1 1 90,1 1 354,2 1-171,1 1 266,3-1 0,2 1 0</inkml:trace>
  <inkml:trace contextRef="#ctx1" brushRef="#br2">1196 1569 10813,'12'-1'-359,"-5"0"112,2 0-313,2 0 200,4 0-5,3 1-1,3 0 1</inkml:trace>
  <inkml:trace contextRef="#ctx1" brushRef="#br2">2008 1505 10813,'13'-6'68,"-6"4"-247,2 0 139,2 1-231,3 1-194,3 1 175,0 0-264,5 2 257,0 2 0,4 2 0</inkml:trace>
  <inkml:trace contextRef="#ctx1" brushRef="#br2">2629 1453 10813,'10'-1'-150,"-6"-1"295,0-1 146,0-1-21,1 1 21,2 1-482,-1 1 81,3 1-308,1 2-173,3 1 262,1 4-325,3 1 262,2 3 0,1 1 0</inkml:trace>
  <inkml:trace contextRef="#ctx1" brushRef="#br2">3255 1447 10813,'25'-4'-837,"-13"-1"678,0 0 29,1-2 122,1 1-1,0-1 305,0 2-96,1 0 172,2 1-195,-1 1-80,2 2-7,0 0 8,1 2-372,-1 1-89,4 3-361,0 1 0,2 3 0</inkml:trace>
  <inkml:trace contextRef="#ctx1" brushRef="#br2">4056 1357 10813,'18'-10'0,"-11"3"155,-1-1-41,0 1 111,0 0-85,0 3-418,0 0 67,1 2-268,0 1 187,3 3 167,1 2-166,2 3 36,3 2-187,1 1 0,3 2 1</inkml:trace>
  <inkml:trace contextRef="#ctx1" brushRef="#br2">4667 1305 10813,'25'-5'0,"-14"0"0,-1 0 0,0-2 0,-2 1-44,0 1 131,-1 0-8,-2 2-214,1 0 55,0 1-239,1 2 165,-1 0-231,3 0 95,0 2-188,2 1 192,3 2 80,2 0 0,2 1 1</inkml:trace>
  <inkml:trace contextRef="#ctx1" brushRef="#br2">5393 1249 10813,'38'0'127,"-19"-2"21,-1-1 154,1 0-255,-1 0 76,-1 1-224,-3 1 217,-1 1-690,-1 0 244,-1 1-517,0 2 347,1 2 122,0 0 0,1 1 1</inkml:trace>
  <inkml:trace contextRef="#ctx1" brushRef="#br2">6078 1215 10813,'11'1'-371,"-8"-1"-202,-1 0 174,-1 0-344,0 1 411,0-1 128,2 2 204,0 1 0,3 1 0</inkml:trace>
  <inkml:trace contextRef="#ctx1" brushRef="#br2">6475 1227 12076,'18'3'793,"-6"-2"-531,3-2-622,1 0 143,2-1-421,1-1 329,0-1-205,1 0 132,-2 0-243,1 2 220,-3 0 34,0 1-2,-2 0 0,-1 0 0</inkml:trace>
  <inkml:trace contextRef="#ctx1" brushRef="#br2">6386 1212 10813,'16'3'-118,"-12"-2"297,-1-1 90,-2 0 23,0 1-303,-1-1-263,1 2-320,-1 0-194,0 2-1,0 0 1</inkml:trace>
  <inkml:trace contextRef="#ctx1" brushRef="#br2">6802 1336 10813,'-12'4'-594,"8"-3"1090,-1-1-35,3 1 96,-1-1-250,1 0-774,1 0 242,2-1-327,1 0 453,3 0 27,0 0-183,1 0-72,2 0-290,-1-1-1,2-1 1</inkml:trace>
  <inkml:trace contextRef="#ctx1" brushRef="#br2">64 2621 10813,'-8'14'-539,"5"-5"129,-1 2 203,1 0 23,2 3-8,-1 0 56,2 2-177,0 0 225,0 0-167,0 1 156,1-1-1,1 1 1</inkml:trace>
  <inkml:trace contextRef="#ctx1" brushRef="#br2">22 2150 10813,'0'20'-2166,"0"-10"1934,0 2 89,1 0 62,2 1 81,2 1 0,2 1 0</inkml:trace>
  <inkml:trace contextRef="#ctx1" brushRef="#br2">43 2381 10813,'0'32'-1785,"0"-17"1592,0 1 11,0-1 94,0-1-111,0 1 177,0 0-104,1 1 117,2 0 0,0 1 0</inkml:trace>
  <inkml:trace contextRef="#ctx1" brushRef="#br3">761 2179 10093,'0'-8'355,"0"6"-355,0 0-60,1 1-115,0 0 27,0 0 69,0 0-9,0 0 68,0 0 11,-1-1 76,1 0 0,-1 0-86,0-1 274,-1 1-118,0-1 269,-2 1-204,-2-1-30,-1 1-69,-3 1-24,0 0-54,-1 0-45,-1 1 25,-1 0 11,-1 2-54,0 2 13,-1 2-146,1 3 148,0 1-21,-1 2 103,3 1-89,0 1-109,1 0-30,2 1-104,1 0 107,2 2 81,2-1 17,0-1 67,2 0 20,2-2-38,2-1 53,2-2-63,3 0 36,3-4-24,0 0 35,2-3-35,0-1 102,1-1 16,0-2 16,0-2 87,0-1-153,-1-3 76,-1-1-91,-2-2 82,-1 0 48,-2-1 2,-2 0 130,-1 0-182,-1 0 98,-2 0-133,1 0 23,-2 1 4,0 1 9,0 2 13,0 0-205,0 3 54,0 1-523,0 1 257,2 3-144,-1 2 195,2 3 116,1 3-53,1 2-96,1 3 9,0 0 24,1 2-10,2 0 135,0 1-45,1-1-33,0-1-28,1 0-38,1-1-1,1 1 1</inkml:trace>
  <inkml:trace contextRef="#ctx1" brushRef="#br3">995 2206 10555,'0'-11'860,"0"6"-598,1 1 0,1 0-400,1 1 92,0 0-281,3 0-25,0 0 159,3 1-125,0-1 165,2 0 31,0 1-15,1-2 60,2 1 113,0-1 125,1 1-24,0-1-49,1 1-100,-1-1-14,0 3 7,0-1 9,-1 2 157,-1-1 3,-1 3 151,-3 0-82,0 3-45,-3 2-49,-1 2-8,-2 2 23,-1 2-15,-4 1 21,-1 1-51,-6 0 2,-1 0-22,-5-1-14,-1 0-133,-1 0-40,-1-2 19,1 0 31,-1-2 132,3-1 4,0 0-3,1 0-802,2-2 299,1 0-678,0-1 505,1-1 0,0-1 0</inkml:trace>
  <inkml:trace contextRef="#ctx1" brushRef="#br3">992 1996 10813,'0'-14'-997,"0"9"1782,0 2-185,0 2-212,0 2-1,0 2-125,0 3 0,0 5-527,0 3 116,0 3-362,0 2 166,0 1 178,1-1-81,1 3 204,0-2 34,1 3 97,-1-2-142,0 2-135,0-1-89,-1 0-69,0-1 169,0 0 10,-1-2 112,1-2-53,-1-1 55,0-3-139,0-2 16,1-2-103,0-1 0,0-1 0</inkml:trace>
  <inkml:trace contextRef="#ctx1" brushRef="#br3">1439 2168 8880,'0'-12'2430,"0"6"-2121,-1 1-86,1 1-104,0-1-339,-1 1 206,0 0-229,0 1 196,-1 1 139,1 0 35,-1 1 57,-2 0 0,-1 0-470,-1 0 97,-1 0-318,0 1 184,-2 0 117,0 1-45,0 0 59,-1 2 142,1 2-35,-1 2 120,1 1 48,0 2-92,1 0 114,0 2-143,2 0 35,1 2-21,0 0 59,3 1-43,0-1 69,2-1-57,0-1 37,1-1 94,3-2-87,1-1 94,2-2-118,1-2 104,0-1 38,1-2 0,0 0 33,0-2-141,0-1 51,0-2-46,0-1 20,-1-1-11,-1-2 38,-1 2-33,0-1 16,-2 1-6,0-1-12,0 2-63,-2 0 46,1 2-68,-2 0 82,1 2-212,0 1 48,1 0-197,-1 0 110,2 1-21,-1 2 105,1 4-10,-1 1 96,2 2-52,0 2 37,1 1-95,0 1-326,1 0 6,2 2-191,0-3 255,1 1 126,1-1 68,2 0 0,1 0 1</inkml:trace>
  <inkml:trace contextRef="#ctx1" brushRef="#br3">1704 1914 10813,'-11'-17'493,"7"10"-103,1 2-24,1 1-311,0 2 81,-1 1-202,-1 2 105,-1 1-35,-1 5 104,-1 3 31,-1 4-230,0 3 56,0 0-237,1 3-18,1-2 151,1 3-152,1-2 242,0 0 22,2-2 0,1 0-40,1-3-169,2-1-30,2-2-66,2-2 120,3-2-230,3-1 196,2-3-231,1 0 233,3-2 19,1-2 119,2-1 0,1-4 0</inkml:trace>
  <inkml:trace contextRef="#ctx1" brushRef="#br3">1857 1967 10813,'-19'-23'245,"11"11"62,0 1 117,2 1-4,1 2-150,1 1 21,1 2-29,0 1-172,2 1 9,0 5-114,1 2-180,1 8 127,2 1-210,2 7 285,2 2-176,1 4 174,1-1-189,0 4-21,-1-2 60,0 1-94,-2-1 84,-1 1-11,-1 0 66,-2 0-44,-1 0-203,-1-2-121,-2 0-253,-3-2-1,-2-1 1</inkml:trace>
  <inkml:trace contextRef="#ctx1" brushRef="#br2">3423 2032 10813,'-10'-2'-1749,"4"0"1961,0 0 510,1-2-283,-1 1 103,3 0-245,-1 1 104,2 0-332,0 0 48,2 0-168,-1 0 221,1-1 3,1 1 119,2-1-30,0-1 0,3 1-271,0-1 78,3 0-257,-1 0 16,1 0 41,0 0-101,2 0 119,-1 1 12,1 0 68,0 0 34,1 2-38,1 0 74,0 1-64,0 0 85,1 1-4,-1 1 3,1 3-6,-3 2-117,0 4-7,-2 1-24,-2 3 39,-2 2 51,-3 2 22,-1 0-38,-3 3 36,-3-1-55,-3 1 40,-2-1-45,-4 0 54,-1-2-15,-2 0 13,-1-3-10,0-1 2,-1-1-1,1-4 1,0-1 104,1-4 34,1-1 11,2-2-23,1-1-87,2-1-10,1-1 21,3-2-14,1-2-118,4-2-47,0-2-3,3 1-39,2-1 163,4 0-49,3 1 39,2 1 12,2-1-51,1 3 36,1 1 109,1 1 48,0 2 138,2 0-129,-2 1-10,3 2-117,-3 0 38,1 3-27,-1 1-209,0 2 29,-3 1-198,1 0-183,-2-1 107,0 1-156,-2-1 145,-1-1 107,-1-1-49,-1 0 24,1 0 0,-1-1 0</inkml:trace>
  <inkml:trace contextRef="#ctx1" brushRef="#br2">3971 2023 8562,'4'0'-322,"-3"0"322,-1-1 270,0-2-53,0 0 240,0 0-236,0-1-35,0 1-117,0-1-6,0 0-1,-2 1 399,1-1-66,-1 0 280,0 0-195,0 1-145,-1 0-44,0 0-23,0 0-175,-2 1-7,-1 1-33,-1 0-191,0 1 186,-4 0-212,1 2 226,-2 1-47,0 3 149,-1 1-129,1 2 80,-1 1-264,2-1 111,1 1-226,1 0 208,2 0-34,2 1 128,1-2-33,2 1 105,1-1-78,1 0 80,2 0-82,2-1-1,2-1 17,3 0-7,2 0 120,2 0-87,0 0 99,2 0-116,1 1-71,-1 1-31,2 0-6,-1 0-192,0 1 118,-1 2-192,-1 0 184,-1 1-107,-3-1 39,-1 0 4,-3 1 94,-2-1 158,-2-1-27,-1-1-21,-2 0-125,0-2 24,-3 0-48,-1-4 45,-2 0 330,0-2-51,-1 0 267,0-3-20,0-1-122,2-4 105,0-4-123,1-3-193,1-4-53,2-2-51,1-1-247,0-2 167,2 0-238,0-1 209,3 2 41,1 1 36,1 2 56,1 2-158,0 3-26,1 1-6,-2 2-10,1 2-32,-2 1 119,0 1-130,-1 1 150,-1 1-249,0 1 71,-1-1-215,1 2-123,-2-2 221,1 1-165,0-2 289,1 0 0,2-2 1</inkml:trace>
  <inkml:trace contextRef="#ctx1" brushRef="#br2">78 3108 10813,'-1'24'-1939,"-1"-11"1662,1 2 107,0 0 33,0 2 107,1 1 7,0 1 0,0 2 0</inkml:trace>
  <inkml:trace contextRef="#ctx1" brushRef="#br2">86 3452 10813,'-7'33'-490,"3"-15"122,0 0-305,2-1 231,1 1 242,0-1-11,2 1 132,-1 0-1,1 2 1</inkml:trace>
  <inkml:trace contextRef="#ctx1" brushRef="#br3">865 3233 10813,'0'14'-2283,"0"-7"2101,0 1 38,0-1 144,0-1 0,0 0 0,1-1 0,0 1-2,1-1 0,3 0-1,0-1 0,2 2 0</inkml:trace>
  <inkml:trace contextRef="#ctx1" brushRef="#br3">884 3229 8204,'3'5'383,"-1"-3"-323,-3-1 98,1-1-120,-3 0-17,2 0 29,-1 1-86,0-1 67,1 1 77,0 0 187,0-1 23,1 0-23,-1-2-164,1-2-51,0 1 37,-1-2-13,0 1 24,-1-1-8,-1 1-151,-1-1 118,-2 2-119,-1 0-6,-3 2-32,-1 1-6,-1 0 9,-2 2 11,-2 1-58,1 4 6,-3 2-6,1 3 128,0 1-62,0 1 45,1 1-48,0 0 39,1 1-26,2 0 10,1 0 43,3-2-30,1 1 44,3-1-14,2-2-21,1 0 25,2-3-18,2-2-10,2 0 27,3-4-19,5 0 20,2-2 10,3-2-14,-1-2 14,2-3 48,-3-2-56,2-2 60,-3 0-74,-1-1 112,-1 0 28,-3 1 17,-1 0 86,-2 1-169,-1 1 84,-2 2-89,-2 0-114,0 3-124,-1 0 57,0 5-69,0 1 208,1 6-46,1 0 35,1 2-268,1 1 79,1 0-248,2 2 46,2-1 27,0 2 30,1-1 89,1 0 64,1-1 0,2 1 0</inkml:trace>
  <inkml:trace contextRef="#ctx1" brushRef="#br3">981 3143 10374,'0'-8'-272,"0"6"275,0 4-142,0 2 131,0 6-49,0 1 60,0 4 0,0 3-1,0-2 1,0 4-102,0-2 71,0 3-78,1-2 13,0 1 56,1-1-62,1 0 58,1-2-26,-1 1 11,0-2-18,0 0 32,0-2-147,-1-3 101,0-1-106,0-2 145,0-2-10,-1-3 3,0 0-12,0-2 12,0-1-5,0-2 0,1-2 142,-1-3 20,-1-2 22,0-3-37,0 0-135,0-2 19,0 2-19,0-2 48,-1 2 438,-1 0-48,0 2 281,0 1-312,0 2-140,1 0-75,0 1-19,1 1-166,0 0 25,1 1-149,1 1 61,3 0 88,2 0 4,2 1 55,1-1-123,2 2 48,2-1-108,0 2 135,2-1-46,1 1 45,0-1-45,1 3 68,-1 0-38,2 2 39,-3 3-28,0 2 101,-2 1-64,-1 1 71,-3 1-85,-1 0-7,-2 1 12,-2 0-11,-3 0 150,0-1 34,-4 0 27,-1-1-42,-5-1-69,-4-1-44,-2-2 56,-5 0-263,2-1 66,-2-1-199,2-2 204,-1 0-539,2-1 338,1-1-464,-1-3 378,1-1 0,-1-3 0</inkml:trace>
  <inkml:trace contextRef="#ctx1" brushRef="#br3">1481 3296 10813,'0'-13'-705,"0"8"575,0 0 174,0 0-83,0 1 70,0 0-5,0 0-94,0 1 74,0-1-29,0 1 23,0-1 37,-1 0 44,0 1-49,-1-1 56,-1 0-9,0 1 1,-1 1-52,1 1-85,-1 0-84,-1 0 45,0 1-1,-1 1 4,-1 1 69,-1 2-78,1 1 65,-1 2 37,1 0-45,-1 1 46,0 1-9,0 0 3,1 1-11,0 0-5,1 1 49,1-2-36,1 2 45,1-2-34,1 1-9,1-3 18,1 2-16,2-3 17,1 1-13,2-2 14,2-1 65,0 0-52,2-2 56,0-2-74,0 1 77,-1-1 27,1-1 0,-2-1-6,0-2 43,-1 0-76,-1-2 88,0 0-96,-1-1-15,-1 0 38,-2 0-30,1 0-9,-1 1 5,-1 0-2,0 1-92,0 1-16,0 2-23,0-1-138,0 2 125,1 1-151,0-1 120,0 2-67,1 0 116,1 1-48,0 2-37,1 1-11,0 2-33,1 1 38,-1 0-35,1 2 93,0 0-118,0 0 128,1 0-13,0 0 25,0 0 9,1-1-1,0 0 1</inkml:trace>
  <inkml:trace contextRef="#ctx1" brushRef="#br3">1683 3100 10813,'-10'-7'234,"6"4"-313,1 1 44,0-1-303,1 2 266,-1 0-183,0 1 176,-1 0-190,0 2 85,-1 1 88,1 1 13,-2 2 88,1 1-1,-1 1 1,0 0 0,1 2 0,-2 1 16,2 1-47,-1 1 29,1 2 41,1 1 56,0 0 0,1 1 11,2-1-75,0 0 3,1-1 25,1-2-19,2-1 8,2-3-1,3-1-18,1-2 73,3-2-46,0-1 49,3-2-62,1 0-21,0-2 9,2-1-12,0-4 41,0-2-17,0-2 18,-1-2-14,0-1-6,-2-3 25,-2 1-13,-2-3 35,-3 2 101,-2-3-81,-3 1 77,-1-2-64,-2 1-34,-2-1 52,-2 2-58,-4-1-78,-2 3 51,-3-1-50,-1 4 83,-1 1 5,0 4-2,0 3 1,0 1-467,0 3 85,2 1-302,-1 2-9,2 2 211,1 3-150,2 2 166,1 2 87,3 2 11,0 1 42,3 1 0,-1 1 0</inkml:trace>
  <inkml:trace contextRef="#ctx1" brushRef="#br2">67 4229 10813,'-1'24'-368,"-1"-13"117,-1 1 227,1 0-197,0 0 75,1-1-226,0 1 289,1-1-110,0 1 112,0-1-28,1 0-143,1-1 192,1 0-142,1-1 115,2-1 0,0 1 1</inkml:trace>
  <inkml:trace contextRef="#ctx1" brushRef="#br3">849 4079 10813,'0'-11'-925,"0"6"1006,0 0 98,0 0-155,0 0 21,0 0-126,0 1 9,0 0 2,0 0 45,0 1 37,1 0 3,-1 0-14,0-1-21,0 1 20,0-1-60,0 1 91,-1-1-106,-2 1 39,1 0 57,-3 0-77,1 0 82,-2 0 1,0-1-1,0 0-1,-1 0-11,0 1-4,-1-1 3,0 1 4,-1 0-32,-1 1 25,0 1-27,0 0-20,0 1 38,0 2-39,1 2 48,0 3-64,0 2 44,1 2-50,0 2 62,1 0-8,1 1-5,1 0 1,0 1-23,2 0 15,0-1-11,2-1 4,0-1 17,1-3-12,1 0 12,0-2-9,2-1 96,1-1-70,2-2 77,1-1 2,0-1 29,1-1 8,-1-2-24,1 0 13,-1-3-64,1-1 74,-2-2-79,1-1-6,-1-1 21,0 0-5,-2-1 35,0 2-24,-1 0 22,-1 2-28,0 0-62,-1 2 50,0 1-62,1 2-51,-1 0-50,1 1 1,-1 1 9,1 0 26,0 1 53,0 2-66,1 3-18,1 3-21,-1 1-21,1 2 27,0 0 70,0 2 17,1 0-51,0 0-35,1 0-100,1 0-67,-1-1 52,2 0-114,-1 0 257,0-2-85,1 1 181,1-1 0,0 0 0</inkml:trace>
  <inkml:trace contextRef="#ctx1" brushRef="#br3">985 3869 8877,'-9'-4'1773,"6"2"-1408,1 1 126,1 0-620,0 1 190,0-1-431,0 1 213,0 1-4,0 1 52,0 1-77,0 2 14,1 1 120,-1 1-29,1 0 142,0 1 50,0 2-74,0 2 48,1 1-89,0 1 23,0 3 1,2 0 1,1 2-10,0 0 9,1 1 9,0 1 4,1 0-137,-1-1-51,0-1-8,0-1-200,-1-2 184,1 0-207,0-4 177,-1 0-94,1-4 180,-1-1-80,0-3 132,1 1-1,0-2 1</inkml:trace>
  <inkml:trace contextRef="#ctx1" brushRef="#br3">1061 4037 10813,'-7'8'-60,"2"-6"52,0-1 11,1-1 7,1 0 55,1 0-236,0 0-179,0 0 16,3 0-88,1 0 337,3 0 100,1 0-26,1-1-51,-1 1 122,2-3-122,0 0 103,1-1 41,0 0 14,2 0 22,1-1-7,1 2-28,0-1 48,2 1-10,-1 1 12,1 1-36,-1 1-14,0 0 25,1 1-29,-3 1-15,0 3 33,-2 2-16,-1 2-140,-3 2 90,-2 1-122,-2 1 224,-2 0-60,-2 1 72,-4 0-97,-3-1 117,-4 0-87,-2-2 86,-2 0-99,-1-2-95,-2 0 76,2-1-75,-1-2-218,2-1 69,1-2-203,0 0 171,2-1-147,0-1 40,2 0-198,1-3 92,0-1 0,0-2 0</inkml:trace>
  <inkml:trace contextRef="#ctx1" brushRef="#br3">1414 3975 10458,'0'-9'-146,"0"4"265,0 1-107,0 0 51,-1-1-195,1 0 23,0 1-15,0-1 77,-1 1 24,1-1 136,-1 0-11,-1 0 0,-1 0 0,0-1-100,-1 2-30,-1 0-66,0 2 45,-2 0 18,0 1 58,-2 0-39,0 1-53,-2 2 50,1 2-49,-1 1 44,0 3 30,1 2-31,0 1 39,0 0-1,2 2-1,1-1-13,2 1 9,1-2-75,2-1 55,1-1-59,1-1 172,0-2-84,1-1 87,2-1-104,3-2 142,2-1 41,1-1 6,2-1 11,0-2-158,1-2 48,-1-1-40,-1-2-53,0 0 39,-1-1-38,-1 1 62,-1-1-23,-2 1 16,0 2-21,-2 0 22,-1 2 1,0 1-60,0 2 33,-2 2-54,1 1 52,-1 5-9,0 2 12,0 2-148,0 3 106,0 1-113,0 2 138,1 0-207,0 2 36,1-1-182,1 1 173,0-2 36,0 2 53,0-3 31,1 1-436,-1-2 110,0-2-185,1-2 233,0-1 179,0-3 0,1 1 0</inkml:trace>
  <inkml:trace contextRef="#ctx1" brushRef="#br3">1607 4025 10813,'2'6'-2273,"-1"-4"2281,0-1 8,0-1 324,0 0-118,0 0-30,0-1-51,1 0-85,0-2 39,0 0-30,1-1 44,-1 1 0,1-1-6,-1 1-8,0 0 7,-1 1 93,1 0 11,-1-1 276,-1 2-306,-1 0 185,0 3-322,-4 0 65,-1 5 27,-1 1-22,0 3 29,-1 0-72,1 3 41,0-1-41,1 1 65,2-1-30,0 0 18,3 0-72,0-3-138,3 1 5,1-1-122,5-3 159,3 0-318,5-3 146,2-1-221,3-1-326,2-1 218,2-2-205,0-2 320,3-4 232,0-2 0,1-3 1</inkml:trace>
  <inkml:trace contextRef="#ctx1" brushRef="#br2">89 3789 10813,'-8'21'0,"3"-10"-320,0 0 77,1 0-203,2 1 2,0 0 131,2 2-138,1 0 245,1 0 48,3 2 144,1 0 0,2 1 1</inkml:trace>
  <inkml:trace contextRef="#ctx1" brushRef="#br2">3493 4592 10813,'11'-1'-1050,"-7"0"809,0-2 149,0 2 47,0-2 56,0 2 0,1-1 0,2 0 0,1 2-30,2 0-113,2 1-58,2 2 13,3 1-58,0 1 91,2 0-7,1 0 15,1-2 106,2 0 6,1-1 24,2 0 0,0-2 0,2 1 0</inkml:trace>
  <inkml:trace contextRef="#ctx1" brushRef="#br2">3929 4596 10813,'29'-4'-1796,"-17"2"1635,-2-2 110,-1 0 267,-2 1-113,0-1 26,-2 1-24,1-1 28,-1 1-165,0 0 93,0 1-101,0 1 127,-1 0 0,2 1-1,0 0 11,0 0-8,1 0-209,2 0 37,0 1-204,3 2 18,1-1 41,1 2-17,1 1 86,1-1 44,1 1 0,2 0 1</inkml:trace>
  <inkml:trace contextRef="#ctx1" brushRef="#br2">5224 4499 10813,'10'-2'-2082,"-4"1"1960,0-1 122,1 2-47,1-1-11,3-1-46,1-2-1,2-1 1</inkml:trace>
  <inkml:trace contextRef="#ctx1" brushRef="#br2">4522 4556 10813,'9'-9'-197,"-3"4"84,1 1-163,1 1-72,2 1 94,0 1-158,3 0 149,2 2 10,2-1 0,2 0 0</inkml:trace>
  <inkml:trace contextRef="#ctx1" brushRef="#br2">5781 4434 10813,'15'3'-292,"-7"-3"-72,0-1-291,1 0-1,2-1 1</inkml:trace>
  <inkml:trace contextRef="#ctx1" brushRef="#br2">6102 4399 10813,'-15'8'-197,"9"-5"33,0-2-35,0 0 72,2 1-139,0 0 240,1 0-158,0 1 159,2 0-164,0 0-55,1 1 65,1 1-84,0-1 101,4 0 30,3 1-1,2 0 1</inkml:trace>
  <inkml:trace contextRef="#ctx1" brushRef="#br2">6657 4342 10768,'-11'-6'736,"7"5"-769,2 0-501,1 2 144,1 0-353,1 2 324,2 0 162,2 0 9,2-1 18,2 0 0,1 0 1</inkml:trace>
  <inkml:trace contextRef="#ctx1" brushRef="#br2">6335 4381 10813,'3'7'-351,"-1"-4"115,1-1 159,-1 0 160,2 0 20,0 0 100,1-1 125,0 1-81,1-1 89,1 1-192,-1-1 45,1 1-23,-1-1 42,0 0-371,-1-1 61,-1 1-254,-1 0 194,-1-1-338,0 1 120,-1 1-314,0-1 252,-1-2 53,-1-2 0,-1-1 1</inkml:trace>
  <inkml:trace contextRef="#ctx1" brushRef="#br2">7151 4237 8871,'-8'0'1023,"4"0"-444,2 0-205,-1 0-24,0 0-87,1 0 97,-1 0-74,1 0 75,-1 0-99,0 2-127,0 1 95,1 1-66,-1 2-217,1 1 94,0 1-238,1 0 171,0 1-744,1-2 250,0 0-707,0-2 455,1 1 0,-1-1 1</inkml:trace>
  <inkml:trace contextRef="#ctx1" brushRef="#br2">6929 4349 10813,'5'2'683,"-2"-1"-392,1 2-29,0 0-577,3 0-376,-1 0-290,2 0 119,0-1 411,2-2 265,1 1 0,1-1 0</inkml:trace>
  <inkml:trace contextRef="#ctx1" brushRef="#br2">43 4563 10813,'-14'43'-6,"8"-23"-23,-1-1-190,1-2 51,2 0-149,1-1-67,1-2 82,2-2-90,1-2 143,4-1 64,5-2-1,1 0 1</inkml:trace>
  <inkml:trace contextRef="#ctx1" brushRef="#br3">990 4911 10813,'0'18'-167,"-1"-13"175,1-1 80,0 0 58,-1 1-33,1 2 96,0 1-116,-1 2-24,1 2 18,0 2-144,0 4 135,0-1 19,1 4 77,2-1 19,0 1-320,1 0-248,0 0-151,0-3-23,0 2-52,0-3 204,0 0-101,-1-3 211,1-2 156,-1-1 0,1-2 0</inkml:trace>
  <inkml:trace contextRef="#ctx1" brushRef="#br3">1029 5122 10813,'-5'-8'41,"3"6"228,1-2 23,-1 2-180,1 0 36,0 0-131,0 0-386,0 2 136,1-2-369,1 2 340,0-1 13,4 0 183,0 0-109,1 0 162,2 0-169,0-1 136,0 1 1,1-1 96,1 0-17,-1 2 136,1-2-39,-1 2 17,-1 0-3,0 0-74,0 1 56,-1 1 5,-2 2 65,0 0-38,-2 2-14,-1 1-9,-2 1-56,-1-1 15,-1 1 1,-4-1 98,-2 1-55,-1-2 51,-1 0-54,-1 0-269,1 0 56,1-1-217,0 0 224,1 0-365,1-1 21,-1 2-390,1-2 0,-2 2 0</inkml:trace>
  <inkml:trace contextRef="#ctx1" brushRef="#br3">782 5237 9504,'0'-11'-1309,"0"6"1821,0-1-59,0 0 337,0-1-220,0 2-451,0 0 12,0 2-299,1-1 198,0 1 13,0 1 103,0-1-14,1 0-212,-1 0 42,0 0-178,0 1 51,0-1 20,-1 0-39,0 0 79,-2 0 34,0 0 46,-2 1 23,-2 0-17,-1 1 58,-1 1-37,-1 0 40,0 1-61,-2 2 14,0 2-8,0 3 16,0 1 7,2 3-4,-1 0 7,1 1-5,1 0-48,2 1 30,0-2-41,2 0 51,1-2-6,1-1 5,2-1-9,-1-2 61,2 0-46,1-2 47,3-1 31,2-1 23,2-2 10,1-1-23,1 0-66,0-4-9,1-1 27,-1-2 65,-1 0 53,-2 0 74,-1-1-56,-1 0 101,-1 0-149,-2 0 78,-1 2-92,0 0-33,-1 2 33,-1 2-25,1 0-246,-1 1-19,0 1-65,1 1 110,0 1 167,1 2 21,2 2-257,-1 2 62,1 1-204,0 2-199,1-1 81,-1 1-161,1-1 243,0 0 126,1-1 68,1 0 0,2 0 0</inkml:trace>
  <inkml:trace contextRef="#ctx1" brushRef="#br2">471 4637 10813,'0'-16'-762,"0"11"644,1 3-94,0 0 62,2 2-138,2 1-1,2 0 106,2 1-71,2 3 132,3 1 0,1 1 0</inkml:trace>
  <inkml:trace contextRef="#ctx1" brushRef="#br2">818 4626 10813,'23'-1'-2233,"-11"-2"2102,0-1 131,1 0-29,1-1-7,0 0-28,1-1-1,2 0 1</inkml:trace>
  <inkml:trace contextRef="#ctx1" brushRef="#br2">1190 4642 10813,'19'-1'-1026,"-11"0"833,1-2 213,0 0 43,0 1-168,2 0-98,1 2-128,2-1-2,1 1 162,2-1-1,1-1 1</inkml:trace>
  <inkml:trace contextRef="#ctx1" brushRef="#br3">1396 4892 10813,'7'-3'-256,"-5"-1"495,-1 0-28,-1-2-103,1 0 32,-1 0-68,0 0 57,0 1-187,0 0-68,0 2 44,0 0-140,0 1 219,0-1 42,-1 3 100,-2-1 11,-2 1-16,-1-1-393,-2 1 78,-2 0-292,-1 1 160,-1 0 178,1 1-40,0 1 150,1 3 7,-1 0-4,2 2 24,0 0 57,1 1-71,2-1 82,0 0-79,2 0-10,1 0 37,2 0-27,1-2 38,-1 0 72,3-1 45,0-2-9,3-1 36,2 0-137,2-2 50,1 0-57,0-2 82,1-1-52,1-2 66,-1-1-39,-1-2-13,0 2 14,-1-1-18,-1 2-1,-3-1 15,0 2-9,-2 0 12,0 1 127,-2 1-209,0 1 105,-1 3-169,0 2 11,-1 5 106,-2 3-43,1 3 43,-1 3-34,2 0 20,-1 3-62,1 0-39,-1 0-20,1 2 1,0-1-59,0 0-141,0-1-34,0-1-130,1-3 20,0-2 70,0-2-74,0-3 203,0-2-27,0-3 96,0-1-42,0-2-1,1 0 1</inkml:trace>
  <inkml:trace contextRef="#ctx1" brushRef="#br3">1527 4855 9723,'4'1'485,"-3"-3"-101,-1-1 5,0 0-120,0 1 23,0 0-225,0 0 54,-1 2-281,0 1 154,-3 1-92,1 3 159,-3 3-140,1 1 52,-2 1-24,2 1-107,0 2 94,1-1-52,1 1 46,0 0 73,3-2 38,-1 0-65,1-2 49,1-1-119,1-1 11,3-1-16,2-3-383,2 0 149,2-2-244,0-1 206,2-3 112,2-2 0,1-3 0</inkml:trace>
  <inkml:trace contextRef="#ctx1" brushRef="#br2">1519 4638 10813,'15'4'-2023,"-8"-3"1953,-3-1 210,1 1-37,0-1-123,0 1-28,0-1-24,0 0 29,3 0 85,0 0-89,2 0-29,2 0-93,3 1-1,1 1 1</inkml:trace>
  <inkml:trace contextRef="#ctx1" brushRef="#br3">1676 4796 10813,'-4'-17'757,"2"12"-217,2 1-129,0 2-29,0 0-215,0 5 103,0 2-228,1 7-154,-1 2 80,0 6-168,1 0 283,-1 2 14,0 2 146,0 2-23,0 0-388,0 1-410,0 1-206,-1-1-78,0 1 335,-1-2 179,-2 0-39,-2 0-18,-1-2-72,-2-2 0,-1 0 0</inkml:trace>
  <inkml:trace contextRef="#ctx1" brushRef="#br2">1892 4620 10813,'4'7'-2238,"-2"-3"2070,1-2 54,0 0 124,2-1 87,1-1-58,0 1 70,2-1-55,1-1-16,1 1 20,2-2-24,0 0 0,3 1 0,0-1 3,2 0-2,0 2-94,2-1-6,-2 1-91,3 1 22,-1-1 0,1 1 1</inkml:trace>
  <inkml:trace contextRef="#ctx1" brushRef="#br2">2308 4653 10813,'10'0'-19,"-6"-2"-3,-2-2 115,0 1-181,1-2 165,-2 2-194,1 0 191,-1 0 27,1 2 108,2 0 22,1 1-539,3 0-201,3 2-191,2 1 7,3 2 376,1 1 0,1 1 0</inkml:trace>
  <inkml:trace contextRef="#ctx1" brushRef="#br2">56 4742 10813,'0'-7'-2016,"0"5"2062,2 1-83,0 1-2,4 0 1,2 0-1,3 0-3,1 0-27,1 0-10,1 0-24,1 1 0,0 1 0</inkml:trace>
  <inkml:trace contextRef="#ctx1" brushRef="#br2">3501 5163 10813,'1'8'-825,"-1"-6"820,1-1 56,1-2 26,0 0-89,0-3 46,1 0-178,1-3 18,1 0 109,0-2-38,0 0 141,-2-2 8,1 0-6,-2 0 7,0-2-9,0 0-81,-1-1 28,-1 1-41,0 1-29,0 0 80,0 2-70,0 1 74,0 1-97,0 2 76,0 2-74,-1 0 94,1 2-297,-1 1 208,0 1-247,0 1 295,0 0-65,1 4 40,-1 2-51,1 1 38,0 2 41,-1 0-27,1 1 37,0 0-49,1 1 91,0-1-65,1 0 79,1-1-94,0-1 30,2-2-19,-2-1 74,2-1 109,-1-2 11,0-1 96,1-1-139,0-1-56,-1-2-35,2-1-29,-2-3-1,1-3 26,0-2-22,0-3 32,0-2-47,-2-2 36,0-1-50,0 0 57,-1-1-117,1 3 79,-1-2-97,1 4-24,0-1-46,-2 4 1,2 1 15,-1 3-69,1 1 23,-1 2-190,1 1 199,-1 2-29,2 1 82,-1 0-43,1 1-27,0-1 0,1 0 0</inkml:trace>
  <inkml:trace contextRef="#ctx1" brushRef="#br2">2847 5220 9765,'-3'-4'337,"2"1"-258,0 1 55,-1 0-75,1-1 4,0 0-7,0-1 3,0 0-114,0-1 87,0 1-70,0-1 107,0-1-66,1 0 45,-1 0-62,0 0-45,0-2 75,1 1-99,-1-1 114,0 1-85,0-1 60,0 1-58,1 1 35,-1 1 16,1 1-23,0 1 20,0 1-272,0 0 190,0 3-152,0 0 221,0 4 36,0 1-20,1 1-27,0 0 29,1 0-29,-1 1 2,1-1 4,-1 0-3,2 0 33,-2-1-23,2 0 29,-2-1-28,1-2 15,-1 1-13,0-2 9,-1 1-14,1-2-20,-1 1 302,1-2-213,-2 1 247,0 0-223,0 0-24,-1-1 31,1 0 19,0 0-48,0 0 2,0 0-25,0-1-32,0 0 14,1-3 22,0 0-27,0-2 20,0-1 91,0-2-71,0-1 75,0-1-87,0 0-25,0-1 18,0-1-20,1 0-43,1 0 57,0-1-57,2 0 73,0 0-1,2 0-1,-1 1 4,2 0-85,0 0-25,1 2-4,1 0 0,0 1-14,0 1-44,1 2 6,-2 1 0,0 1-63,-1 2 17,1 1-141,-2 0-22,0 2 47,-1-1-87,1 1 164,-2 0 36,0 1 101,1 0 23,0 0-1,1 2 1</inkml:trace>
  <inkml:trace contextRef="#ctx1" brushRef="#br2">3200 4917 9518,'0'5'-177,"-1"-3"478,0 0-221,-1-1-34,1 2-9,0 0-135,-1 2 80,1 1-42,0 1 32,0 2-29,1 1 110,-1 2-123,1 1 146,-1 0-136,0 1 89,0 0-98,1 2 21,0-2-29,0 1-21,0-1 27,0-1-40,0 0-18,0-1-30,1-1-12,0-2 85,0 0-35,0-1 0,1 0 1</inkml:trace>
  <inkml:trace contextRef="#ctx1" brushRef="#br2">3709 5142 10813,'5'-7'-489,"-4"3"451,0-2 120,1 0 20,0-1 97,-1 0-15,2-1 14,-1 0-19,0-1-166,0 0 34,0 0-131,-1-1-89,0 0 77,-1 1-141,0 0 153,0 1-35,0 1 15,0 1 46,0 2-39,0 1-205,0 2 193,0 1-233,0 2 313,0 3-24,0 1 14,1 2-12,-1 2 9,1-1-8,1 1 84,0 0-63,2 0 66,0-1-66,1 0-1,1-2 31,-1 1-23,1-3 122,0-1-94,1-1 82,-1-2-100,2 0 282,-2-1-60,1-1 204,-1-1-146,0-2-81,0-3-48,-1-1 6,0-2-206,-1 0 164,0-2-164,-2 0 23,0-1-50,0-1-21,-1 1 38,-1 0-119,0 0 57,0 3-245,0 0 233,0 1-272,0 2 190,1 1-145,-1 1 146,3 0 95,0 0-1,3-1 1</inkml:trace>
  <inkml:trace contextRef="#ctx1" brushRef="#br2">3357 5041 10813,'0'-11'-1593,"0"7"1720,0 1 149,0 1 182,0 1-443,0 1 194,-1 2-356,-2 1 50,1 3 3,-1 2 59,0 2 24,1 2 96,0 0-4,1 0 1,-1 0-70,1 0-93,1-1-102,0-2 52,0 0-26,2-2 161,1-2-39,2-1 40,0-2 89,1-1-65,1-3 69,0-1-92,1-4 57,0-2-37,0-4 49,-1 0-87,1-3 31,-2 1-29,0-2 39,-2 1-103,-1 0-20,-1 1-9,-1 1 20,0 1-39,-1 3-46,1 1-4,-1 3 3,0 1 140,0 3-89,0 0-3,1 2-71,0 0 0,2 0 0</inkml:trace>
  <inkml:trace contextRef="#ctx1" brushRef="#br2">3165 5088 10813,'-10'0'-729,"7"0"862,3-1 66,0 0-185,1-3 49,1 0-178,3 0 173,2-2-176,2 0 116,2 0-162,0-1 170,2 0 12,0-1 88,2 0-11,0-1-296,0 0-74,1-1-295,-1 0 0,0-2 0</inkml:trace>
  <inkml:trace contextRef="#ctx1" brushRef="#br2">3016 5108 8874,'-9'0'-108,"5"0"295,1 0-66,1 0-31,-1 0 28,1 0-93,0 0 54,1 0-16,-1 0 18,3 0 25,0 0-76,4 0-49,-2 0 25,3-1-37,-1-1 28,0 0 27,0-1-31,-2-1 34,1 1-41,-1 0 28,0 0-30,-1 0 39,-1-1-8,0 1 6,-1 0-14,1 0-17,-1 0 9,0 0-10,-1 0 20,1 1-18,-2 0 13,0 0-14,0 1 18,-1 0 1,1 0-2,-1 1 2,0 0-28,0 1 18,-1 2-23,2 1-1,-2 1 14,2 1-16,-1 2 23,2 0-47,-1 1 34,2-1-38,-1 0 46,1 0 1,1 0-4,-1 0 3,2-2-141,2 0 99,1-1-114,1-1 136,0-1-145,2 0-25,0-2-6,0 0 34,2-1 134,1-1 0,0-1 0</inkml:trace>
  <inkml:trace contextRef="#ctx1" brushRef="#br2">3736 5099 10813,'1'-5'-793,"0"2"652,0 1-57,0 0 200,-1 0-188,2 1 145,-1 0-195,0 1 188,1 0 16,-1 0 91,0 0-145,1 0-36,0 0-145,-1 1 0,1 0 1</inkml:trace>
  <inkml:trace contextRef="#ctx1" brushRef="#br2">3018 5250 8191</inkml:trace>
  <inkml:trace contextRef="#ctx1" brushRef="#br2">4100 4999 10463,'18'-4'-373,"-7"2"159,-1 0 193,2 0-209,-1 1 38,2-2-222,-1-1 0,1-1 0</inkml:trace>
  <inkml:trace contextRef="#ctx1" brushRef="#br2">4107 4872 10813,'4'0'-36,"-3"2"325,-1 0-176,1 4-196,0 2-11,1 2 38,-1 3-93,1 1 179,0 1-220,0 1 134,-1-1-217,1 2 221,0-2-14,1 1 140,-1-1-158,0-1-303,0 0 83,0-2-234,0 0 285,0-1-1,0 1 1</inkml:trace>
  <inkml:trace contextRef="#ctx1" brushRef="#br2">4263 4921 10056,'-5'12'35,"3"-3"-178,1 1 9,0 1 112,1 2-41,0 0 142,0 0 8,0-1-6,0-1 7,1 0-9,1-3-210,0-1 22,2-2-218,0-2 334,0-1 34,0-2 134,0 0-35,1-2 15,-1-4-89,-1 0 105,0-4-112,0-1-13,-1-2 27,-1 0-15,-1 0-78,1 0 61,-2 1-53,0 0 83,-2 3-281,0 0 52,-2 3-196,1 1-134,-1 2 254,2 1-218,-1 1 265,1-1 0,-2 0 1</inkml:trace>
  <inkml:trace contextRef="#ctx1" brushRef="#br2">4463 5203 10395,'0'-9'1084,"0"4"-792,0-1-105,1-2-214,0 0-2,0-1-143,0-1 14,0-2 88,-1 0-89,1-1 187,-1 0-153,0-1 141,0 0-166,0 1 5,0 0-33,0 2 25,0 1 48,0 2 45,0 1 59,0 2-71,0 1 49,0 2-8,1 0 2,1 2 1,0-1 29,0 1-25,1 1 25,0 0-24,2 3 44,-1 1-30,2 2 38,-2 2-18,2 0-8,-1 0 12,0 1-19,0 0 15,0-1-11,-1-1 12,1 0-13,-2-2-2,0-1 8,0-1-5,-1-1 171,0-1-42,-1-1 156,0-1-162,1-2-33,-1-1-59,2-4-3,-1-1-64,1-3 73,0 0-76,1-2 97,-1 0-97,0 0-20,-1 2-11,0 0-50,0 2 131,-1 1-60,1 2 65,-1 2-32,0 2-26,-1 0 7,0 3-117,0 2 10,0 3-11,0 2-152,0 3 125,1 1-152,-1 1 147,2 0-174,-1 0 205,3 0-146,1 1 182,1-1 0,1 1 1</inkml:trace>
  <inkml:trace contextRef="#ctx1" brushRef="#br2">4732 5033 10813,'-4'-9'-1003,"2"6"1119,0 0 120,0 1-121,0 2-50,-1-1-13,0 2 23,0-1-86,-1 3 28,-1 0-163,0 4 157,-1 0-114,1 1 52,-1 1-7,0 1-39,1-1 155,0 1-53,2-2-4,0 2 53,2-3-60,-1 0 52,2-1-28,0-2 6,1 0 6,2-1-3,0-2 44,3 0-30,0-1 35,2-1-112,-1-1 62,1-2-64,0-1 79,-1-2-134,1-2 90,-1 1-101,-1-1 109,-1 0-29,0 2 12,-2-1-19,-1 3 66,0 0-24,-1 1 21,-1 2-131,1 1 66,-1 2-200,0 1 58,-1 3-4,1 1 20,0 1-115,0 1 122,-1 1-188,1 1 190,0 0 0,-1 0 0</inkml:trace>
  <inkml:trace contextRef="#ctx1" brushRef="#br2">4854 5003 10813,'-10'6'-496,"6"-1"664,1 1 123,1 1-22,-1 0 23,2 2-30,0 1 0,1 1 0,0 0-583,0 0-145,1 1-582,1 0-1,1 0 1</inkml:trace>
  <inkml:trace contextRef="#ctx1" brushRef="#br2">4918 5123 10581,'-1'-10'-75,"1"6"174,0 2-177,0-1 68,1 1-280,1 0 249,0 0-279,1-1 188,0 2-280,0-2 147,-1 2 117,0-2 37,1 1 120,-2 0 12,1 0-29,-2 0 589,1 0-447,-1 4 493,0 0-519,1 5 27,1-1-1,2 2 6,0-3-45,2 1 69,2-2-53,-1-2-76,2 0 42,-1-1-91,0-1 23,-2-2-40,2 0 8,-3-4 5,1-1-174,-2-2 47,-1-1-226,0-1 221,-1 0-261,-1-1 155,-1 1-180,1 0 165,-1 1 86,-2 0 26,0-2 0,-2 0 1</inkml:trace>
  <inkml:trace contextRef="#ctx1" brushRef="#br2">6597 5255 9514,'1'-13'-424,"1"6"1167,1 2-191,1-1-185,2 0 25,0 0-128,2 0 21,0 1-28,3 1-1,-1 0 1,2 1-388,1 1 67,-1 0-256,1 1 187,-1 0 181,0 1 24,0 0 108,-1 0-275,-2 1 65,0 2-283,-3 2 269,0 1-39,-4 2 171,0 2-71,-3 1 33,-2 0-45,-3 0 32,-4 1-14,-2-2 163,-4 0 37,1-1 14,-3-2-148,3-1-160,-3 0 3,3-3 34,1 0-172,1-1 67,3-1-199,2 0-156,2-2-16,2-2-308,1-3 0,1-2 0</inkml:trace>
  <inkml:trace contextRef="#ctx1" brushRef="#br2">6613 5251 9522,'4'-12'-1290,"-2"7"1290,-2 2 806,1-1-129,-1 2 780,1 0-841,0 1-74,-1 1-415,2 3 27,-1 1-113,0 5 36,0 1-198,1 3-110,0 1 93,0 1-163,1 0 305,0 0-27,-1 0 186,1 1-219,-2-2-371,1 1-89,-1-1-330,1-1 164,-1 0 0,1-1 0</inkml:trace>
  <inkml:trace contextRef="#ctx1" brushRef="#br2">6241 5310 10813,'-15'0'-1415,"10"-1"2134,1 1-157,1-2-189,1-1 2,1 0-113,0 0 0,2 0-92,1-1 5,4 0-22,1 0-178,4 0 107,2-1-199,1 0 198,3 0 48,1 0 81,2 0 17,0 1-182,0 2-509,0-1 8,-2 3-292,-1-1 328,-2 1 111,-2 0-98,-1 1-28,-3 0-115,1 1-1,-1 1 1</inkml:trace>
  <inkml:trace contextRef="#ctx1" brushRef="#br2">6267 5487 10813,'-14'5'-580,"6"-2"145,1 0-363,0-1 325,1 1 772,1-1-24,1 1 461,1-1-395,1 0-92,1 1-165,1-2 74,2 1-40,1-1 25,4 0-32,3-1-100,2 0-34,3 0-10,1-1 47,3-1 106,-1-1 16,3-2-83,-1-1 45,1 0-316,-2 0 83,-1 0-176,-2 1-299,-1 0 173,-2 0-179,-1 0 254,-2-1 183,-1-2 0,-1 0 0</inkml:trace>
  <inkml:trace contextRef="#ctx1" brushRef="#br2">6323 5268 10813,'-2'-7'59,"0"5"125,1 0 0,-2 1 64,2 0 14,-1 0-205,1 1 28,-1 0-186,1 1 10,0 1 57,0 3-50,1 2 167,-1 2 7,1 2 87,0 2-17,0 0 0,1 2-357,-1 0 79,2 0-272,-1 0-100,3 1 129,-1-1-146,1 0 144,0 0 73,-1-1-37,2 0-12,-1-1-1,0 1 1</inkml:trace>
  <inkml:trace contextRef="#ctx1" brushRef="#br2">6169 5292 9166,'0'-7'1675,"0"5"-1462,0 0-248,0 2-42,-1-2-151,0 2 44,-3 0 198,-1 0 13,-2 1 104,0 1-48,-2 2-124,-1 1-58,-2 1-150,1 1 133,-2 0-43,1 1 140,1 0-19,-1 0 0,1 0 50,2-1-30,1 0 30,3-1-21,0 0 1,3-1 5,0-1 2,1 0 2,1-1 0,0-1-1,2-1-1,2-1 35,2 1-26,2-1 25,2-1-7,0 0-19,0-1 21,-1 0-25,1-1 132,-2 1-96,-1-1 107,-2 1 47,0 1-30,-2 0 218,-1 1-182,-4 0 10,-1 0-109,-6 3-132,0 0 109,-3 3-96,1 0 128,-2 2-19,1 1 18,-1 1-14,2-1-97,0 1-43,1 0-21,2 1-112,2 0 174,1-1-87,2 0 96,1-1 22,1 0-29,1-1 25,3 1-120,1-2-21,4-1-120,2-1 102,3-1-120,2-2 69,0 0-22,3-2 36,-1 0 92,2-1 24,-1-2-46,2-3-140,-2-1-63,3-3-157,-1-1 0,1-2 0</inkml:trace>
  <inkml:trace contextRef="#ctx1" brushRef="#br2">5905 5050 8874,'6'-5'-646,"-4"2"952,-1-1-55,0 1 275,0 0-264,0-1 39,-1 1-163,0 0 45,0 1-52,0-1-13,0 2 0,0-1 0,0 2-138,0-1-34,0 0-5,-2 0 34,0 1 30,-1 0-45,-2 0 9,0 1-144,-1 0 211,0 2-146,-1 1 146,0 2-55,-1 1 44,1 0-38,1 1 0,1 0 15,0 0-19,2 1 34,0-1 2,1 0-3,2-1 2,-1 0-7,2-2 50,0 1-36,1-3 38,3 1 97,0-2-101,1 0 111,1 0-139,0-2-8,1 1 12,-1-1 0,0-1-70,0-1 66,-1-2-71,0 0 88,-1-2 0,-1 0 3,-1-1-2,-1 0-14,0 0-93,-2 0 42,1 0-75,-2 1 144,1 1-40,-2 0 50,1 2-49,-1 1-120,0 0-23,1 2-5,0-1-42,0 2 158,0 0-54,0 1 54,0 3-12,1 0 4,0 3-39,0 0 15,0-1-11,0 2-8,1-2 2,1 1 103,1-2-79,1 0 103,1-1-85,0-1 69,0 0-25,1-1 38,-1-1-23,2-1-39,-1 0 34,1 0-36,-2-1 12,2 0-9,-3-2 15,2-1-13,-2-1 139,1-2-101,-2-1 103,0 0-36,-2-1-59,0-1 65,0 2-74,-1-2 37,0 3-10,-1-2 21,0 2-99,0 1 38,-1 1-41,2 0 62,-2 2-442,2 1 301,-1 2-387,1 1 445,1 4-82,0 0 181,1 1-20,2 0 57,1 0-35,1-1-97,1-1 18,1 0-12,2 0 155,0-2 19,2 0 91,1-2-80,1 1-158,0-1 1,1-1-64,-1-1-13,1-1 74,-2-2-81,0-1 89,-2-2 5,-2 0-29,-2-2 22,-1 1-29,-3-1 157,0 0 25,-3-1 13,0 0-21,-2 0-115,-2-1-4,-3 2 42,-1-1 112,-2 2 66,1 0 18,0 3-94,1 0-75,0 3-46,1 0 37,0 2 9,1 1 6,1 3-29,0 1-127,1 4-53,1 2-129,1 2 130,1 0-106,1 1 188,0 0-94,2 0 84,1-1 29,4-1-54,1 0 43,3-2-363,1-2 103,3-1-228,1-2 172,0-1-171,2-1 59,0-1-16,-1-1 167,2-3 193,-2-1 0,1-2 0</inkml:trace>
  <inkml:trace contextRef="#ctx1" brushRef="#br2">6371 4858 10813,'0'-10'-2269,"0"5"2335,1 1 6,0-1 384,0 0-171,1-1-26,-1 1-87,2-1-21,-1 1-43,1 0 50,0 0-45,0 0-56,0 1 61,0 0-84,1 0 105,-1 1 15,2 1-11,-2 0 12,1 1-16,0 1-130,0-1-19,1 2-44,-1 0-32,1 3 141,-1 2-44,0 3 53,-1 1 106,0 2-91,-1 1 89,0 2 3,0-1-65,0 3 74,0-1-85,0 0-4,-1 1 5,2-1 4,-1 1-10,0-1-99,0-1 91,1-2-91,-1-1-93,1-2 29,-1-1-192,0-2 187,0-2-136,0-1 123,0-2-219,-1-1 171,0-2-73,-1-1 195,0-4-53,-1-1 57,-2-3-44,-2 0-22,0-1 14,-2 0-7,0-1 100,0 2 38,0 0 2,-1 1 10,2 2 10,-1 1 46,1 1-1,0 2 84,1 2-67,-1 0 2,1 1 2,-1 1-122,1 2 48,0 2-36,0 2 63,1 3-36,0 1 43,2 2-32,0 0-100,1-1 64,1 1-75,0-1 101,2-1-184,3-1 34,2-1-188,2-1-132,3-2 58,1-1-99,2-2 103,0-2 180,3 0-88,0-1-32,0-1-101,2-1-130,-2-3 0,2-2 0</inkml:trace>
  <inkml:trace contextRef="#ctx1" brushRef="#br2">5708 4937 8812,'-5'2'567,"2"-1"-480,2-1 15,-1 0-29,0 0 38,0 0 12,0-1-10,0 1 10,1-1-12,-1 1-80,0-1-19,1 0 4,-2 0-115,1 0 168,0 1-105,-1 0 102,-1 0-109,-1 0 70,0 0-79,-1 1 95,-1 1 6,0 1-20,-1 2 16,0 1-10,0 1 5,0-1-13,1 1 9,1 0-88,0 0 66,1-1-59,2 0-2,1 0 53,0-1-58,1 0 70,1 0-61,0-1 40,0-1-46,1-1 99,2 0-31,1 0 23,2-1-38,1-1 82,1 0-59,2 0 66,0 0-84,1 0 4,0 0-3,1 0 16,1 0 110,-1 0 47,1 1-4,0 0-3,-1 1-132,-1 2 35,-1 1-26,-1 3-35,-1 0 28,-2 1-38,-2 1 54,-1 0 41,-2-1-32,0 1 29,-2-1-45,-1-1 3,-2 0-15,-1-1 17,-3 0 10,0-2-2,-1 1 13,0-2-22,-1 0-153,2-1-34,-2-1-17,1 0 43,0-1 125,0-1 11,1 0-42,1 0-346,1 0 13,2-1-211,1-1 151,2-2 34,1 1-25,1-2-67,0 0 0,1-1 0</inkml:trace>
  <inkml:trace contextRef="#ctx1" brushRef="#br3">888 6021 10813,'5'-20'-285,"-2"11"358,-1 1 89,1-1 0,0 1 20,0 0 109,0 0-21,0 0 21,-1 2-241,0 1 41,0 1-189,-1 1-6,0 1 99,0 1-244,-2 0 182,-1 1-138,-2 1 129,-3 2-33,-1 1-5,-3 3 48,-1 1-86,-1 2 163,-2 1-94,1 1 91,-1 1-35,2 1 20,-1 0-26,2 2 46,0-1-27,3 1 29,0-1-20,3-1 91,0 0 35,2-1-3,1-2-9,2 0-108,0-4 21,2 0-15,2-3-56,3-1 53,3-1-52,2-1 72,2-2 6,1-2-5,0-3 11,-1-1-94,0-4 71,-1 1-76,-2-2 76,0 0 122,-2 0 23,-1 0 14,-1 1-46,-1 0-9,-1 2 23,-1 1 15,-1 1-45,0 2-50,0 1-30,-1 2 70,-1 0-182,1 2 53,0-1-156,0 2 153,1 1 15,0 2 53,0 3 11,1 3-308,1 0 78,1 2-218,0 0 143,1 1-220,1 2 93,0-2-169,2 1 198,-1-3 59,2 0 30,-1-3 0,2 1 0</inkml:trace>
  <inkml:trace contextRef="#ctx1" brushRef="#br3">1103 5713 10813,'-6'13'-704,"5"-9"967,-1 1-80,2-1-125,0 0 10,0 2 27,0 0-23,2 2 0,0 2 7,2 1 4,1 2-39,2 1-8,0 2-127,1 2 53,-2 1-24,2-1 42,-1 2-187,0-2 40,0 1-199,0-1-164,-1-1 264,-1 0-235,0 0 260,0 0 0,1 1 0</inkml:trace>
  <inkml:trace contextRef="#ctx1" brushRef="#br3">1189 5878 10813,'3'-6'-29,"0"3"-32,2 0 144,2 1-214,1-1 124,1 2-197,1 0 192,1 1-143,1 0 121,-1 0-157,2 0 52,-1 2 90,0 1-5,0 2 97,0 1 7,-2 2-22,0 1-9,-2-1-18,-2 3-43,-1-1 31,-2 1-30,-2-1 397,-1 2-72,-2-1 253,-2 1-147,-4-1-306,-1-1 110,-3 0-212,0-1-258,1-2 83,0 0-257,1-1 19,0-1 38,1 0-197,0-1 0,-1 2 0</inkml:trace>
  <inkml:trace contextRef="#ctx1" brushRef="#br3">1614 5822 8812,'5'-2'788,"-3"0"-653,-1-1 9,0 0-12,0 1-2,-1-1 4,1 0-116,0 1-41,0 0 1,-1 0-67,1 1 98,-1-1-10,0 0 31,0 0 13,0 0 34,0 0-49,0 0-30,0 0 50,-1 0-57,0 0 61,-3 1-13,-1 0 6,-1 0-15,-2 1 12,-1 0-96,-2 0 71,-1 1-66,0 1 133,-2 1-31,1 1 31,1 2-45,1 2-147,1 1-44,2 0-3,1 2-97,1-1 229,2 1-105,2-1 120,0 0-19,2-2 13,0-2-30,1 0 22,2-2 0,3-2-1,1-1-9,2-1 110,1-2 11,0-2 24,1-2-22,0-3 3,-1 0 52,1 0-3,-2-1 95,-1 2-91,-1 0 36,-2 1-35,-1 3 16,-1 0 8,-1 2 164,-1 0-125,0 4 44,0 1-146,-2 5 16,1 3-11,-2 4 36,0 2-212,1 2 61,-1 1-188,1 0-145,1 1 82,-1-1-116,1 1 125,1-3-321,0 0 75,1-2-212,1-1 239,2-1 127,0-2 0,2 0 1</inkml:trace>
  <inkml:trace contextRef="#ctx1" brushRef="#br3">1725 5846 9177,'-4'-3'1968,"3"2"-1793,1-2-87,0 2-28,-1 0 50,0 1 23,0 0-219,-1 3 103,-1 2-228,-1 3 227,-2 4-125,0 2 136,-1 2-181,1 0 71,0 1-71,1-1 109,0 1-43,2-1 81,0 0-13,2-2 2,0-1 11,1-2 12,1-2 4,1-2 1,2-1 109,3-2-82,3-2 80,2-1-99,3-2-27,1-3 21,1-3-22,1-3-61,-2-2 68,1-2-72,-2-2 90,-1-1 149,-3-2-33,-1 0 130,-4-1 103,-1 0-72,-3 1 162,-2 1-239,-2 2 3,-2 2-138,-4 2 61,-1 3-42,-3 3-85,1 1-11,-1 4-76,0 1-570,1 2 189,1 3-396,2 3 205,2 3 124,1 1-153,2 0 0,0 0 0</inkml:trace>
  <inkml:trace contextRef="#ctx1" brushRef="#br2">6164 5815 8191,'-4'3'1282,"2"-3"-1046,1 0-46,0 0-133,1-1 79,0 0-164,-1 0 128,1 0 11,0 0-10,0 0 4,-1 0-40,-1 0 5,0 1-5,0 0 13,0 0 10,-2 0-12,1 0-2,-2 0-4,0 0 11,-1 0 2,-1 1 3,-1 2-54,1 1 32,-2 2-38,0 1-94,0 1 103,1 0-110,0 1 130,0 0-118,2 0-44,1 1-8,1-1-127,1 0 208,0-1-107,2 0 137,0 0-16,1-2-3,-1 0-12,2-1-11,0 0 15,1-2-11,3 0-5,1-1 111,2-1-84,0 0 94,2-1-100,-2 0 96,2-1-67,-2-1 81,1-2 18,-3 2 42,1-2-3,-3 2-9,-1 0 31,-1 1-62,-1 0 97,-3 1-68,-1 1-44,-5 2 28,-1 1-89,-2 3 31,-2 1-20,1 2 41,-2 0-70,1 1-30,1 1-3,1 1-129,0 0 28,2 0-9,1 1 5,1 0 55,2 0-55,2 0 13,2 0-14,0 0 23,1-1 29,2-1-44,2-1 45,3-2 25,2-1-43,3-2 35,1-1-155,2-2 115,0-2-121,0 1 22,0-2-47,-1 0 10,1 0 18,-2-2 77,0-1-17,0-3-38,-1-1 0,1-3 0</inkml:trace>
  <inkml:trace contextRef="#ctx1" brushRef="#br2">6266 5902 10602,'1'-6'536,"-1"3"-115,0 2-125,1 1 103,0 3-305,1 3 62,0 3-167,1 3 49,1 2-38,-1 1 65,1 0 29,-1 2-143,1-1 44,-2 1-207,2-1 115,-2 0-318,1-1 110,-1 0-235,0-1-149,0 0 169,-1-2-123,1-1 247,0-1 187,0-2-1,1 1 1</inkml:trace>
  <inkml:trace contextRef="#ctx1" brushRef="#br2">6270 5898 9520,'1'3'-1292,"0"-2"1292,0-1 0,1 0 512,0-1-86,1-1 374,0-1-253,2 0-90,0-2-117,2 1-25,0-1-175,2 0 80,0-1-75,1 1-35,1-2-54,1 2-9,0 0 30,0 1 149,-1 1-46,-1 1 39,-1 1-49,-1 0-216,-1 1 48,-1 0-176,-1 1-127,-1 2 97,-2 1-133,0 2 101,-2 1 58,-2 2 42,-1 1 31,-5 1 56,-1 0 67,-3 0-65,0 0 59,-1 0 12,0-1-31,1 0 40,1-1-52,1-1 91,1-1-63,2-2 75,1 0-82,2-2 10,1 0 7,0 0-3,3-1-84,-1-1 57,1 0 34,1 0 111,1 0 0,2-1-22,1 0 66,3 0-34,-1 0 144,2 0-139,0 0 61,1 0-113,1 0 62,0 1-50,0 0-15,-1 2 59,0 1-49,-1 2-48,0 0-49,-1 2-4,-1 2-78,0 0 43,-2 1-10,-1 0-2,-2 2 9,-1 0-61,0 0 16,-1 0-19,-2-1 151,-1-2-52,-3-2 45,-1-1 8,-1-1-28,-1-2 29,0-1-43,0-1-86,0-1-18,-1 0-4,1-1-431,-1-1 174,1-1-290,0-2 214,2-1-377,0-2 346,2 0-357,0-1 487,1-1 0,-2-1 0</inkml:trace>
  <inkml:trace contextRef="#ctx1" brushRef="#br2">6556 5965 10813,'-16'0'0,"11"0"0,-2 0-272,4 0 95,-1 0-149,1 0 185,1-1 378,1 0 4,0-1 259,1-1-124,0 0-71,0-1-58,1 1-38,1-1-5,2 1 3,1-1-2,2 0 4,1 0 50,1-1-33,0 0 67,3 0-84,0 0 28,1 0-37,0 1-7,1 2-135,-1 0 32,0 2-133,-1-1 145,0 2-163,-2 1 91,-1 2-143,-1 2-2,-3 1 44,-1 2-87,-2 1 155,-2-1-71,-2 2 138,-3-1-78,-3 0 65,-2 0-57,-4-1 42,-1-1-45,-1 0 179,-1-2-97,1-1 123,0-1-128,1-1-391,2-1 74,1-1-248,3 0-627,2-1 461,3 0-686,1-2 573,3-1-1,0-3 1</inkml:trace>
  <inkml:trace contextRef="#ctx1" brushRef="#br2">6545 5943 8874,'-8'-1'1825,"5"0"-1112,1 0-74,0 0 303,2 1-336,-2 1 208,2 2-722,0 6 43,1 0-119,1 4-132,1-1 110,1 3-190,1-1 275,0 1 35,0 0 51,-1 0-108,0-1-496,-1 0-584,1-1-78,-2-1-146,0-1 484,0 0 258,0-3 62,0 0 96,1-3 0,0 1 0</inkml:trace>
  <inkml:trace contextRef="#ctx1" brushRef="#br2">228 6692 10813,'-2'7'-1519,"1"-7"1539,0-1 230,0-2-82,1-2 98,-1 1-168,1-2-90,-1 2 46,1 0-47,0 1-97,0 1-190,0 1-109,2 0-24,-1 2 135,4 1 139,0 0-7,3 2 66,1 0 0,2 1 1</inkml:trace>
  <inkml:trace contextRef="#ctx1" brushRef="#br2">724 6601 9524,'4'1'-1037,"2"-2"1248,0-2 226,2 1-334,1 1 59,1 0-193,2 0 110,1 1-257,1 0 63,1 0-228,1-1 136,2 0 0,0 0 0</inkml:trace>
  <inkml:trace contextRef="#ctx1" brushRef="#br2">1084 6553 10813,'10'-5'-1372,"-7"2"1831,-1 1-55,0 0-113,2 0-29,1 1 1,1 0-442,2 0 90,0 0-310,1 1 219,1 0 175,0 1 23,2 0 93,-1 1-328,1 1 9,1 2-306,-1 0 92,2 1-1,1 1 1</inkml:trace>
  <inkml:trace contextRef="#ctx1" brushRef="#br2">1763 6502 10813,'9'-2'-691,"-3"1"538,0-2 174,0 0-93,2-1 175,1 2 0,2-1 81,-1 1-1,3 0-161,0 2-63,1-1-92,1 1-4,0 0-173,0 0 84,1 1-197,-1 1 149,0 1 15,1 3-1,0 0 1</inkml:trace>
  <inkml:trace contextRef="#ctx1" brushRef="#br2">2351 6437 10278,'9'-9'817,"-2"4"-526,2 2-22,2 1 23,2-1-358,2 2 65,2 0-217,2 1-164,0 0 12,1 0-325,2 1 20,0 0 0,2 1 1</inkml:trace>
  <inkml:trace contextRef="#ctx1" brushRef="#br2">3084 6412 10813,'14'0'-671,"-6"0"481,0-1 146,1 0-120,0-1 190,2 1 27,1 0 103,0 0 18,0 0-194,1 0-131,0 1-223,1 0-98,0-1-1,1-1 1</inkml:trace>
  <inkml:trace contextRef="#ctx1" brushRef="#br2">3936 6485 10813,'-6'-8'-294,"4"5"427,2 0-232,-1 2 167,1-1-210,1 1 32,2 0 46,3 0-51,3 0 135,4 1 20,3 0 74,2 0 12,2 0-149,0 0-184,1 1-192,-1 1-158,2 1 0,-2 2 1</inkml:trace>
  <inkml:trace contextRef="#ctx1" brushRef="#br2">4505 6475 10813,'0'-12'-187,"1"8"320,2 2 129,2 2 29,3-1-426,1 1-263,3-1-235,0 1-1,3 0 273,-2 1 121,4-1 0,0 2 0,1 1 0</inkml:trace>
  <inkml:trace contextRef="#ctx1" brushRef="#br2">5159 6419 10813,'4'-15'-658,"1"9"486,2 3 227,3 0-123,1 1 53,2 1-24,1-1-13,1 2 16,-1-1 72,1 1 0,-1 1-211,0-1-51,1 2-210,1 0 0,1 2 0</inkml:trace>
  <inkml:trace contextRef="#ctx1" brushRef="#br2">5857 6389 10813,'-1'-8'-528,"1"4"450,2 2 169,2 0 22,3 0 97,1 0 23,2 1-290,2 0-89,2 1-178,0 0-7,2 0 252,0 1-190,0 0 71,2 2-222,-1 0 0,2 2 1</inkml:trace>
  <inkml:trace contextRef="#ctx1" brushRef="#br2">6529 6400 10813,'2'-8'-1107,"0"5"1271,4 1-103,1 0-145,3 0 89,1 0-108,1 0 16,2 0 73,0-1-82,1 1 98,1 0 1,-1 0-1,2 0-153,-1-1-38,1-1-154,0-2 0,1-1 1</inkml:trace>
  <inkml:trace contextRef="#ctx1" brushRef="#br2">6818 6358 10813,'-8'2'496,"4"0"-104,3-2-222,-1 0-10,4 0-9,0 0-313,4 0 146,3 0-209,2 0-343,2 0 231,2 0-324,1 0 298,1 0 76,-1 0-14,2 0-56,-1 0 0,1-1 0</inkml:trace>
  <inkml:trace contextRef="#ctx1" brushRef="#br2">6904 6372 10813,'-16'0'-892,"11"0"676,1 0 224,1 0-252,0 0 158,1 0-253,1-1 235,0 1-66,0-1 97,-2-2-96,0-2 0,-2-1 1</inkml:trace>
  <inkml:trace contextRef="#ctx1" brushRef="#br2">7248 6364 11021,'0'7'1561,"0"-3"-1485,1 0 76,1 3-184,0 1-290,2 1 96,0 2-235,0 1 255,-1 0-304,0 2 133,0 0-236,0 0 268,-1 1-22,0-1 122,-1 0-101,2 1 156,0-2 0,1 2 1</inkml:trace>
  <inkml:trace contextRef="#ctx1" brushRef="#br1">5614 6904 11587,'26'-4'544,"-13"1"-397,3 0 48,1-2-57,0 0 30,2-1-12,-1 1 15,0 0-40,0 0-136,-2 0-5,0 1-134,-2 0 160,0 0 38,-2 2 72,-1-1 14,-1 1-1162,-2 0 244,-2 1-635,-1-1 626,0-1 379,-2-1 0,1-1 1</inkml:trace>
  <inkml:trace contextRef="#ctx1" brushRef="#br1">5747 6688 9338,'-5'-1'2028,"3"0"-1929,1 3 161,1 0-172,0 5 92,0 1 15,0 4-47,-1 3-66,0 2 7,-1 4-19,1 1 5,0 2 95,0 2-87,0 0 73,1 1-43,0 0-139,0 0-32,0-3-7,0 1-298,0-4 212,0 0-222,0-4 176,1 0-209,0-4 79,0 0-160,0-4 103,1 0 200,-1-4-140,0 0 199,1-2-181,-1-1 74,2-2-93,0-2 0,2 0 0</inkml:trace>
  <inkml:trace contextRef="#ctx1" brushRef="#br1">6141 6683 12357,'-1'19'815,"1"-4"-567,0 3-67,0 4-135,0 3-10,0 2-129,0 1-103,0 0 42,0 0-136,0-1 208,0-1-447,0-1 185,0-3-301,1 0-239,0-4 274,0-2-154,2-4 337,1-2 269,2-3 0,0 0 0</inkml:trace>
  <inkml:trace contextRef="#ctx1" brushRef="#br1">6144 6678 8191,'7'-8'2712,"-1"5"-2175,2-1-156,0 1-155,2 0-115,1 1-4,1-1 52,1 0-50,0 1-13,1 0-36,-2 1-165,1 0 165,-3 1-161,0 0 173,-2 0-88,0 1 45,-3 1-74,-1 4-77,-2 1 7,-1 4 37,-3 1-20,-1 3 1,-5-1-9,-1 2-106,-3 0 102,0 0-87,-1-1 1,0 0 23,1-3-7,0 1 132,1-3-35,0 0 21,2-1 67,1-2 37,2-2-4,1-1-19,2-1-10,0 0-50,2-2 66,0 1 11,1-1-27,1-1 46,0 1 51,3-1-93,2 0 102,1 0-7,3 0 46,0 0-7,1 0-15,1 0 7,0 0 36,1 0 2,0 0-9,0 1-104,-2-1 34,1 2-22,-1 0 206,-1 3-63,0 1 193,-1 1-168,-1 2 1,-1 1-96,-2 2 12,-2 0-92,0 2-6,-2 1 0,-1 0 6,-2-1 87,-1 1-23,-2-1 6,-3 0-102,-1-2 21,-2-1-49,0-1 55,0-1-95,0-2 99,0-2-115,1-1 144,0-1-472,1-1 118,-1-1-321,3-1-434,-1-2 268,2-3-408,1-4 409,2-2 183,1-3 19,0-2 0,-1-2 1</inkml:trace>
  <inkml:trace contextRef="#ctx1" brushRef="#br1">6458 6729 8847,'3'-7'1536,"-2"5"-1053,-1 0-102,0 0 28,0 0-45,0 0-275,1 1 22,0 0-177,0 0 68,0 1 18,1 0 73,-1 0 52,1 0-119,-1 1 42,1 1-194,-1 3 115,1 3-35,0 5 103,1 1-103,-1 5 142,0 1-153,0 2 127,0 1 72,0 1 52,0 1 55,0 0-84,0 0-49,0-1-5,1-1 38,-2-1-26,2-2-152,-2-1 11,1-3-154,-1-1 165,1-4 1,-1 0 88,0-3-29,0-2-89,-1-1 51,1-2-55,-1-1-226,0-1 125,0-2-179,0-1 218,0-3 68,-1 0 16,0-3-41,-1 0-48,0 0 24,0 0-36,0-2 44,1 2 42,-1-2-35,1 0 27,1-1-22,0 0 102,0 1 37,0-1 4,1 0-12,0 0-92,3 0-1,0 0 5,1 1 201,1-1-44,1 2 216,0 0-90,0 0 15,-1 1-92,0 1 0,1 1-252,-1 1 145,-1 1-123,1 0 138,0 1-101,-1 0-47,-1 1-7,0 1-66,-1 1 71,0-1-11,-1 1 11,-1 0-10,1 1-22,-1 1-23,0 2-64,-1 2 128,0 1-71,0 1 91,-2 1 1,-2-1-2,-1 1-6,-1 1-7,-2-1 106,0 0-74,0 1 87,0-1 46,2 0-33,1-1 141,0 1-133,2-1 113,0 0-17,2 0-3,1 0 8,0-1-144,2 0 41,0 0-25,4-2-82,3 1-34,2-1 21,2-2 10,1 0-433,3-2 100,0 1-376,2-2-356,0 0 471,0-1-507,0-3 524,-2-2 0,2-2 1</inkml:trace>
  <inkml:trace contextRef="#ctx1" brushRef="#br1">6779 6931 10256,'4'-6'1339,"-2"4"-821,-4 3 188,1 0-581,-2 3-147,1 3 163,-1 1-331,1 2 174,1 2-207,-1 0 170,1 1-153,0 0 64,0 1-140,1-1 150,0 0 79,0-2-50,0-1 1,1-1-109,1-2-21,1 0 0,2-3 147,0 0 106,2-2 40,0 0-19,1-2 9,1 0 39,0-1-1,0-2 12,2-2-28,-1-3-23,0-1 39,0-2-88,0 1 14,-1-2-10,-2 0 26,-1 0 7,0 0-7,-3 0 8,0 2-7,-2 1 3,0 1-4,0 2-30,-1 1-93,0 3-58,0 0 13,-1 2 26,0 1 238,-2 2-98,0 3 103,0 2 60,1 3-35,0 0 173,2 1-182,0 0 123,0 0-56,1-1 33,1 0-18,2-1-126,1-2 8,1-1 26,1-2-160,1-1 152,0-2-109,0 0 129,-1-1 25,0-2-37,-1-1-15,1-2-471,-1-2 75,-1-4-296,-1-1 267,-1-2 0,0-1 69,-2-1-97,1 0 118,-2 0 50,0 0 0,0 1 73,-1 2-14,-2 1 20,0 2-8,0 2-20,-1 1-350,1 2 98,0 1-268,2 1 161,0 1 20,1 0 1</inkml:trace>
  <inkml:trace contextRef="#ctx1" brushRef="#br1">7142 6650 10813,'0'7'-2294,"0"-4"2948,0-2-114,0 0 712,0 0-333,0 1-259,0 1 20,0 2-232,0 3 15,0 3-107,1 3-1,2 2-196,1 2-45,2 1-158,2 1 177,-1 0-466,1 1 227,-1-1-279,0-1 244,-1-2-264,0 0 38,-2-1-223,0-2 197,-1 0 133,0-2-21,-2-2-1,0 0 53,-1-3 24,1 0-2,-1-1 311,0-2-103,0-1 286,0-1 40,0-1-188,0-1 138,0-2-245,1-4 58,0 1-46,1-2-210,-1 0 23,1 0-225,0 0 322,-1-1-71,-1 1 195,0 0-142,-1 1 290,-1 0-86,-3 1 276,-2 2-259,-2 1 193,-2 1-165,-1 1 197,-3 2 32,-1 2-54,-1 3 123,1 2-205,-2 2-96,2 1-44,0 1-39,3 0 22,2 0-4,2 1-14,3-1 16,1 0-184,3-1 47,2-1-217,1-1 182,3-1-309,3-2 137,3-1-212,2-1-344,3-3 206,0 0-301,1-1 306,1-1 165,-1-2 19,0-2 93,-1-1-423,-2-3 411,-1-1-335,-2-2 428,-2 0 0,0-1 0</inkml:trace>
  <inkml:trace contextRef="#ctx1" brushRef="#br2">7395 6775 9805,'-8'14'1882,"6"-6"-1941,1 0-406,1 1 223,0 1-301,0 1 111,0 0-203,0 0 247,1 0 144,0-1 0,2 1 0</inkml:trace>
  <inkml:trace contextRef="#ctx1" brushRef="#br2">7447 7121 10769,'-9'0'1351,"6"0"-967,1 0-122,-1 1 29,1 2-21,0 3-205,1 4 28,-1 3-197,2 4 224,-1 2-377,1 1 188,-1 1-263,0 1-308,1-1 251,0 2-302,0-4 323,1 0-256,1-2 102,-1-2-198,3-2 358,-1-2 183,1-3 127,1-1-1,2 0 1</inkml:trace>
  <inkml:trace contextRef="#ctx1" brushRef="#br3">1756 7742 10813,'-1'-9'-822,"0"5"802,0-1 92,0 0 41,0 0 68,-1 0 9,1 0-32,-1 0 1,0 1 16,0 1-12,0 0 13,-1 0-18,0 1 0,0 0 0,0 0-278,0 1 54,-1 1-197,0 0 135,0 0-18,1 0-18,-1 0 41,0 0 45,1 1 68,-1 1 46,0 0-105,1 2-22,0 1-13,0 0 1,1 1 59,1-1 55,0 1-31,0 0 29,1 0 24,0 1-31,2-1 37,0 0-46,3 0 125,2 1-88,2-1 104,0 1-121,0 0 14,1 1-9,-1 0 9,0 0-6,-2 2 17,0-1-13,-2 1 49,-1 1 44,-1-2-27,-1 2 24,0-2-69,-1 1-9,-1-1 8,0 0-8,0-1 41,-1 0-26,0-1 44,-2 0-114,0-1 64,-2 0-65,-1-1 74,-1 0-5,0-1 9,-1 0-8,1-1-78,-2-1-69,2 0-103,-2-1 72,1 0 12,1-1 118,1 0-17,1-3 8,1-2 42,1-3-32,1-4 33,2-1 88,3-4-101,2 0 114,4-3-134,3 0 4,3 0 12,1-1 23,0 0-30,1 0-21,-1 0-7,-2 2-10,0 1-157,-3 2 45,-2 2-185,-1 1 179,-3 2-348,0 1 157,-3 3-247,0 0 221,0 3 90,-3-1 36,-1-1 0,-2-1 0</inkml:trace>
  <inkml:trace contextRef="#ctx1" brushRef="#br3">1482 7719 10841,'-8'-5'544,"4"2"-815,0 0 170,-1 0 25,1 0 112,-1 0 53,1 0-139,-1 1 53,1 0-198,-1 1 66,-1 0-14,0 1 85,-1 0-28,-2 0 138,-1 0-55,-2 1 51,-1 0-129,-1 1 170,0 2-168,1 0 170,-1 1-39,2 0-25,1 1 41,1-1-52,0 2-13,3-2 11,0 2-8,3-2-21,0 1 28,2 0-23,1-1 36,0 1 5,1 0-4,0-1 0,1 0-1,2 0-79,2-1 31,3 0-46,2 0 49,3 0 23,2-1-9,1 0 101,2-1-42,1 1 56,2 0-65,-1 1-59,1-1 30,0 1-28,-1 1 35,-2 0-3,0 2 7,-3-1-3,-1 1-49,-2 0-1,-1 1-20,-3 0 24,-2 1 15,-2 0 12,-2 0-18,-2 1 16,-2 1-13,-4 0 10,-4 1-7,-3-1 0,-3 0 3,0-2-3,-3 0 5,3-1 1,-3 0-1,4-3 1,0 0-1,2-1 107,2-1 29,1-2 5,2 0-16,3-1-106,0-1 16,3-2-11,1-3 107,2-2 14,3-3 28,4-2-25,4-2-52,2-2-24,3-1 49,0 0-110,1-1 86,0 1-80,-1-1-28,-1 1-12,-1 0-35,-3 2 38,-1 0-56,-2 1-30,-1 1-8,-2 1 25,-2 1-28,0 2-36,-3 1-28,0 2-390,-1 2 214,0 1-451,0 2 396,0 2-29,-2 0 214,-3 1-1,0 0 1</inkml:trace>
  <inkml:trace contextRef="#ctx1" brushRef="#br3">920 7869 10813,'-4'0'-6,"2"0"-218,2 0 120,0 2 34,1 2 41,0 2 0,1 3 54,-1 1-84,0 2 84,-1 2 19,0 1-11,0 0 4,1 1-19,-1 0 21,1-1-10,0 1 21,2-1-203,-1-1 50,1 0-195,1-2 191,0 0-146,0-2 63,1-2-43,-2-1 51,1-3 84,0-1 44,0-1-89,-1-1-82,1-3 74,-1 0-36,0-5 163,0-1 24,0-2 0,-1-2 0,0-1 158,-1 1-68,-1-2 154,1 2-198,-1-1 40,0 2-121,0 0 105,0 1-82,1 0 164,0 2-135,1 1 395,0 2-98,0 0 234,1 2-106,1 1-127,1 0-68,2 2-35,-1-1-63,3 1-259,0 1 20,2 0-208,-1 2 140,1 2 86,1 1 46,-1 1-18,1 1-40,-1-1-93,0 2 52,-1-1 1,-1 1 109,-2 0-8,-2 1 3,-1 0 53,-2 0-28,-3 1 28,-1-2-41,-4 1 159,-3-1-33,-2-1 151,-2-1-157,-1-1 59,-1 0-126,0-1 79,0-2-471,0 0 109,1 0-400,2-2 183,0-1-33,0 0 0,1-1 0</inkml:trace>
  <inkml:trace contextRef="#ctx1" brushRef="#br3">833 7940 10813,'4'-15'-1730,"-3"9"2271,-1 0-193,-1 1 23,1-1-130,-2 1 36,0 0-46,-1 0-162,0 1-39,0 0 0,0 1-178,1 0 195,-1 1-196,0 1 175,0 0-61,-1 1 80,-2 0-17,1 0-106,-2 0 67,0 0-125,-2 3 81,0 0-41,0 2-3,0 2 8,-1 1-80,0 1 124,0 1-39,0 1 64,0 0 22,2 1-18,0 0 15,2 0-16,1 1 5,1-1-13,2-1 9,0 0-50,2-1 39,1 0-36,2-2 43,3 0 25,2-2-18,1-2 23,2 0 72,1-2-68,0-1 73,0-2-95,2-1 79,-2-3 21,0-2 6,-1-1-9,-2-2 26,0 1-53,-1-1 79,-2 0-57,-1 0-26,-1 1 36,-1 0-47,-1 2 54,-1 0-31,0 3 26,-1 0-19,0 2-163,0 0 29,0 3-66,0 2 69,0 4 83,0 2-112,0 3 81,0 1-94,0 1 105,0 2-35,1 1 25,0 1-49,3-1-280,2 1 37,0-1-179,2 0 141,0-2 73,1 1-20,1-2 0,1 1 1</inkml:trace>
  <inkml:trace contextRef="#ctx1" brushRef="#br3">840 7989 10813,'-8'4'-2294,"5"-3"2111,0 0 38,0 0 145,0-1 0,1 0 0,0 0 0,1 0 0</inkml:trace>
  <inkml:trace contextRef="#ctx1" brushRef="#br2">381 7665 10813,'-12'9'-741,"5"-5"136,3-2 441,0 1 149,2 1 135,0 1-26,1 1-176,0 0 53,0 2-57,0-1-90,1 2 30,0 1-142,1-1 136,1 2 16,3 0 64,1 2 0,2 0 0</inkml:trace>
  <inkml:trace contextRef="#ctx1" brushRef="#br2">431 8093 10813,'-17'16'-438,"8"-12"451,0-4 152,1 1 50,2 1 54,0 1-138,2 0-415,1 3-33,0 0-186,2 2 122,0 0 176,2 3-116,1 0 95,5 2-21,2 1 0,3 1 1</inkml:trace>
  <inkml:trace contextRef="#ctx1" brushRef="#br2">549 8379 10813,'6'0'-758,"-5"0"641,0 1-247,1 2 296,0 2-152,1 2 172,0 3-156,0 1 22,1 1-11,-1-1 55,-1 2 28,0 0 83,-1 1-4,-1 0-23,1 0 0,-1 2 0</inkml:trace>
  <inkml:trace contextRef="#ctx1" brushRef="#br2">2340 8580 10813,'20'2'-314,"-12"-2"120,1-2 162,1 2-151,1-1 71,3 1-189,1 0 44,1 0 78,3 0-86,0 0 83,5 0-19,0 1 0,3 0 0</inkml:trace>
  <inkml:trace contextRef="#ctx1" brushRef="#br2">733 8602 10813,'21'2'-431,"-11"-2"101,2-1 185,2-1-244,2 0 193,5-1 169,1 1 32,5 0 78,-1 1-167,6 1-62,-3 0-102,4 0 10,0 0 8,0 0 122,-2 0-30,2 0 138,-1-1 0,1-1 0</inkml:trace>
  <inkml:trace contextRef="#ctx1" brushRef="#br2">1565 8663 10813,'-2'4'-1678,"1"-4"2241,2-2-199,1-1-26,3 0-73,4-1-20,2 0-313,4 2-235,1 1-179,4 0 15,0 1 48,2 0 169,0 0-54,0 0 137,1-1 81,1 0-1,1-1 1</inkml:trace>
  <inkml:trace contextRef="#ctx1" brushRef="#br2">3225 8492 10813,'21'1'-2011,"-13"-1"2246,-2 0 483,0 0-547,1 0-39,-1 1-353,2 0 209,0 1-151,2 0 143,2 1-163,0 0 157,4-1-240,-1 1 122,4-1-223,-1-1 200,2 0 24,1-3 91,2-1 0,1-2 1</inkml:trace>
  <inkml:trace contextRef="#ctx1" brushRef="#br2">4869 8493 10813,'24'5'-147,"-14"-3"31,-2-2 261,1-1 8,0 0 139,0 0-30,1 0-403,0 0 72,1 0-260,1 1-108,0 1 194,2 0-177,0 1 190,1 2-97,0-1 129,1 1-136,2-1 173,0-1 0,2-1 0</inkml:trace>
  <inkml:trace contextRef="#ctx1" brushRef="#br2">4018 8475 10813,'16'-2'-1267,"-9"-1"863,-1-1 55,2 1 112,2 2 48,2 0 300,4 1-36,3 0 249,2 0-271,3 0-145,0 0-145,2 1 15,1 0 58,1 0 140,0-1 24,2 1 0,0-1 0,1 0 0,1-2 0,0 0 0,1-1 0</inkml:trace>
  <inkml:trace contextRef="#ctx1" brushRef="#br2">5690 8431 10813,'20'1'-2262,"-11"-1"2082,0-3 37,0 1 143,2-1 0,1 2 0,2 1 0,1 0 0,2 1 105,1 0-83,1 2 79,1 0-111,1-1-24,0 1-4,1-2-23,2 0 0,0-1 0</inkml:trace>
  <inkml:trace contextRef="#ctx1" brushRef="#br2">7475 8204 10854,'-7'1'1167,"3"1"-725,2 2-177,0 2-126,0 4-145,0 2 166,1 1-200,-1 2 120,2 1-197,-1 0-617,1-1 194,-1 1-526,2-2 395,1 0 90,1-1 0,2-1 1</inkml:trace>
  <inkml:trace contextRef="#ctx1" brushRef="#br2">6978 8343 10813,'13'-17'-1632,"-4"10"1406,3 3 118,3 1 45,4 2-47,3 1-33,3 2 14,2 1 59,1 2-1,2 1 1</inkml:trace>
  <inkml:trace contextRef="#ctx1" brushRef="#br2">6476 8414 10813,'14'-2'-2430,"-6"-1"2287,1 0 143,2 0 252,2 1-26,3 2-42,1-1-158,4 2-272,0 0 0,3 1 1</inkml:trace>
  <inkml:trace contextRef="#ctx1" brushRef="#br2">3912 3135 10813,'-6'4'-1003,"3"-3"216,-1-1 322,0 0 783,-1 0-23,0 0 471,-1 0-217,-1 1-221,1 0-27,-1 1-96,-1 2-74,0 2-39,-1 2 8,0 1-112,0 2 59,1 2-11,-1 1 45,3 1 87,-1 1 14,3 0-65,1 0 29,2-1-73,1 0 79,1 0-136,3-2-53,4-1-221,2-2 15,4-3-85,2-1 123,2-4 72,1 0 51,1-5 72,1-1 19,-1-6-46,0-3 35,-1-4 59,-1-3-37,-3-1 42,-2-2-74,-3 1 151,-3-1-16,-2 0 160,-3 3-45,-2 0 34,-3 2-84,-3 2 11,-3 2-196,-3 3 85,-2 3-78,-2 3-247,-1 2 67,-2 2-213,3 1 182,-2 3 132,3 1 35,1 2-375,2 2-91,0 0-433,2 2 0,0-1 0</inkml:trace>
  <inkml:trace contextRef="#ctx1" brushRef="#br2">3698 3118 10813,'7'-7'-570,"-5"3"592,-1 1-425,-1 0 700,1 1 322,-1 0-422,-1 3 364,1 2-676,-2 6 160,0 2-190,-1 4 209,0 2 10,0 2 110,-1 1-19,0 0-26,1 2-505,-1-2 68,1 1-322,0-2-56,1-2 244,1-1-114,0-1 235,0-1 142,-1-2 0,0 0 0</inkml:trace>
  <inkml:trace contextRef="#ctx1" brushRef="#br2">3565 3122 10813,'-2'5'-2477,"1"-3"2332,0-2 274,-1 1 29,0-1 22,0 1 76,0-1-80,0 0 14,0 0-14,1 0-99,-1 0 7,1-1-9,0 1 0,0-1 46,0-1-20,1 0 50,-1 0 60,0 0 45,0-1-17,0 1-4,0-2-6,0 2 26,0-1 9,0 2-34,0-1-10,0 1-34,1 0 66,-1 0-70,-1 1 33,0 2-37,-2 1-249,0 4 45,0 3-268,-2 3 89,0 2 32,1-1-30,-1 2 120,2-1-86,1 0 65,1-2-88,0 0-87,2-3 60,0 1-129,1-4 185,2 0-29,4-3 123,2-1-58,2-2 51,4-2-223,1-2 58,3-3-210,-1-2 194,1-3-11,-1 0 127,0-1-9,0-1-1,0 0 1</inkml:trace>
  <inkml:trace contextRef="#ctx1" brushRef="#br2">2872 4625 10813,'15'-1'-119,"-10"1"22,0-2 211,-1-1 28,2 1 121,0-1 28,2 1-624,2 1 124,2 1-442,2 0 282,3 2 78,0 0-13,3 3-49,1 0 0,1 2 0</inkml:trace>
  <inkml:trace contextRef="#ctx1" brushRef="#br3">947 6981 10813,'0'-13'-332,"0"8"477,0-1 119,0 1-82,0 0-55,0-1-17,0 1 23,0 1-90,0 0 24,0 0-159,0 1 156,-1 1 21,1 0 89,-1 0 19,0 0-359,-1 2 87,-1-1-279,-1 1 169,-2-1-34,-1 2 64,-2 1-114,0 1 127,-3 2-5,0 2 80,0 1 8,-1 1 27,-1 2-50,1-1 39,-1 2 125,2 0 60,-1 1 10,4 0-35,0 1-76,3 0-39,1 0 65,2-1-61,2 0 28,0-2-18,2-1 23,2-1-52,2-2 39,3-2-40,2-1 43,1-2-18,1-1 12,0-1-14,-1-2 86,0-2-56,0-2 53,-2-2-74,0-2-2,-2 0 5,-1-1-2,-1-1 20,-1 0-9,-1 1 20,-1-1-16,-1 2 14,-1 0-12,1 2 6,-1 1 11,0 2-24,0 1-79,0 2 39,0 4-196,1 0 181,1 6-96,0 0 124,2 3-89,-1 0-40,2 1 4,0 0-228,1-1 147,0 1-238,1 0 167,0-1-10,1-1 66,0-1 0,1 0 1</inkml:trace>
  <inkml:trace contextRef="#ctx1" brushRef="#br3">1096 6850 10098,'0'-9'80,"0"4"4,0 0 73,0 1-86,0 0-9,2 0-28,0 1-14,1 1 39,-1 2-25,1-1-15,0 1-28,-1 2 24,1 1 8,-1 3 71,1 4-108,0 2-38,0 3 61,1 1-83,-1 2 118,2 0 18,-1 0-31,0 1 25,1-1-174,-1-1-27,1 0-23,-1 0 43,1-2 5,-2-1-25,0-1-37,0-2 41,-2-2-23,1-3 93,-2-1-113,0-2 199,0-1-73,-1-4 67,0-1 50,-2-6-95,0-1 102,-1-4-3,0-1-81,2-1 105,-1 0-122,2 0 194,0 1-53,1 0 187,0 3-176,0 0 38,2 3-121,2 2 66,1 1 82,2 1 72,1 2-24,2 1-1,1 1-214,1 1-5,1 0-16,1 1 24,0 2 72,0 1 0,1 2 8,-2 2-201,0 1 51,-1 0-203,-2 1 185,-1 0-143,-3 0 203,-1 1-133,-2 0 131,-1 1-20,-3 0 11,-1 0-8,-3 0 109,-4-2-80,-2 0 83,-2-2-144,0-1 38,-2-1-33,1-1 47,0-2-161,2 0 36,-1-1-147,2-1-25,0 0-29,0-2-106,0-1 0,0-1 0</inkml:trace>
  <inkml:trace contextRef="#ctx1" brushRef="#br3">1579 6774 9993,'-8'0'-477,"4"-1"702,1-1 1,0 0-132,-1-1 35,0 0-31,1 0 8,-1 1-11,0 0 0,0 0-109,1 0-17,-2 0-115,0 1 100,-2-1-99,0 1 170,-2 0-89,-1 1 97,-2-1 6,-2 1-67,1 0 46,-1 1 86,1-1 85,0 2 20,2 1-37,1 2-213,1 0 65,3 1-65,1 1 28,2 0 64,1 1-64,1 0 67,2 0-6,1 0-29,3 1 19,2-2-104,4 1-18,2-1-14,3 0 10,0 0 10,2 1 61,-2-1-53,2 1 67,-4 0-91,2 1 65,-4-1-70,1 2 97,-3-1-16,-2 1 12,-2-1-23,-2 1 29,-1-1-26,-2 0 24,-2-1-37,-1 1 97,-3-2-69,-3 0 75,-1-1 22,-2-1-73,0 0 91,1-2-105,0-1 134,2 0-96,0-1 109,2-1-100,0-1 2,3-3 4,0-2-9,2-3-11,1-2 19,1-3-15,2-2-16,2-1-122,3 0 73,1-1-72,1 0 22,0-2-27,1 3-23,0-1 8,-2 3-13,1 1-37,-1 2-10,-1 2-141,-1 1 106,-1 3-161,-2 1 170,0 3-3,-1 0 106,-1 0-14,0 1 0,0-1 0</inkml:trace>
  <inkml:trace contextRef="#ctx1" brushRef="#br3">1761 6883 10813,'-1'-12'-852,"0"7"1161,-1 0 317,0 1-409,0 1 89,-1 0-261,0 2 154,0-1-241,-1 1 52,-1 1-207,-1 2 212,0 0-172,-2 4 137,0 2-167,0 1 124,0 2 35,0 0 59,2 1 18,1-1-37,1 0 17,1 0-81,2-1 34,1 0-23,1-2 25,2-1 26,4 0-120,3-3-30,3 0-7,3-2 23,1-1-247,2 0 76,-1-1-236,0 0 195,0-2 85,-1-2 0,2-2 0</inkml:trace>
  <inkml:trace contextRef="#ctx1" brushRef="#br2">254 6782 10813,'-2'9'-1417,"1"-5"1737,-1 0-76,0 2-150,0 2 2,0 2-123,2 1 37,-1 1-170,1 1-33,1 2 69,1 2-101,2 1 174,1 2-133,0 2 49,2 2-155,0 2 0,0 1 0</inkml:trace>
  <inkml:trace contextRef="#ctx1" brushRef="#br2">333 7234 10813,'-11'8'-78,"7"-6"54,-1-1 173,2 2 45,2 1 68,0 2 0,1 2-449,0 1 100,1 2-313,0 1 235,3 3-185,0 0 94,2 2-146,0 1 96,1 1 60,1 0-83,0 0-1,2 1 1</inkml:trace>
  <inkml:trace contextRef="#ctx1" brushRef="#br2">3871 4030 10794,'-6'0'1485,"3"0"-1355,1 0-33,-1 0 0,0 0 62,0 0 111,-1 0 21,0 1-29,-1-1-329,-1 2 70,0 2-210,-2 2 126,1 0 34,-2 3 68,1 0-45,-2 3 50,1 2 30,0 1-40,1 1 2,2 2-20,2-1-10,1 1 20,1-1 84,2-1-7,2 0 15,1-3-14,6-1-141,1-2-43,5-2-27,1-2-40,2-3 87,2-2 9,1-3-18,1-4-5,-1-3 40,2-6-51,-3-2 108,0-4-11,-3 0 11,-1-2-23,-4-1 137,-2 0 38,-2 0 9,-4 1-35,-1 0-126,-3 2-5,-2 1 23,-1 3 222,-6 1-23,0 4 198,-3 1-176,-2 4-215,0 1-28,-1 4-162,1 1-375,0 2 136,0 3-287,2 2 325,3 3-603,1 2 451,3 0-596,1 1 592,2-1 0,-1 1 0</inkml:trace>
  <inkml:trace contextRef="#ctx1" brushRef="#br2">3636 3957 9502,'2'-4'999,"-2"2"160,0 1-722,-1 3 414,1 2-681,-1 5-74,1 4 40,0 3-118,0 4 144,0 1 42,0 2 34,0 3 11,0-1-436,0 2 113,0-2-327,0 1 2,-1-1 124,0-2-95,0-1 110,-1-2-136,1-3 38,-1-1-97,2-3 101,-1-2-167,0-3 30,1-2-43,0-3 179,1-2 155,0-3 0,0-2 0</inkml:trace>
  <inkml:trace contextRef="#ctx1" brushRef="#br2">7002 1400 11325,'-12'12'1560,"7"-7"-964,2-3-210,0 1-200,2 0-74,-1 1-176,2 1 201,-1 1 54,1 1 79,0 0 21,0 2-755,0 0 165,0 2-468,1 0-197,0 0 309,0 0-323,2 0 308,0 1 188,3 0-25,0 0 0,2 2 1</inkml:trace>
  <inkml:trace contextRef="#ctx1" brushRef="#br2">7080 1566 10813,'-1'17'-2177,"-1"-7"2045,-3 0 118,-1 0 3,-2 1-18,-2 2-57,-1 0-1,0 2 1</inkml:trace>
  <inkml:trace contextRef="#ctx1" brushRef="#br2">7126 1723 10372,'-7'11'-253,"4"-6"425,-1 2-286,2 0 120,-1 1-295,2 1 13,-1-1-20,-2 2-81,0-1 0,-2 1 0</inkml:trace>
  <inkml:trace contextRef="#ctx1" brushRef="#br2">7073 2168 10813,'-11'16'0,"6"-7"0,0 0-37,2 1 52,1-2-22,0 2 149,2-2-354,-1 1 154,1-1-241,0-2 169,1 0-321,0-1 205,0-2-330,3 1 322,0-1-1,1 1 1</inkml:trace>
  <inkml:trace contextRef="#ctx1" brushRef="#br2">7069 2340 10813,'0'12'-68,"0"-5"208,0 0 25,-1 1 97,-1-1 29,-1 3 129,0 1-183,0 0 62,1 1-152,0-1-598,0 2 240,2-1-420,0 2 335,0-2 270,0 0 35,1-1-264,0-1-103,2 1-407,1 0-1,1 1 1</inkml:trace>
  <inkml:trace contextRef="#ctx1" brushRef="#br2">7107 2586 10813,'-7'13'7,"2"-5"-1,0 0 79,1 2 69,0 0 3,0 1-110,1 1 67,1 1-208,1 0 209,0 0-572,1 0 207,0 1-381,0-2 213,1 1 109,0-1-74,3 0 0,1 0 1</inkml:trace>
  <inkml:trace contextRef="#ctx1" brushRef="#br2">7123 2891 10813,'-2'27'-780,"0"-13"791,0-2 126,0 3 29,0-2-157,1 3-117,0 0-19,1-1 27,-1 2-328,2-2 231,-1 1-360,3 1 341,0 0 0,3 1 0</inkml:trace>
  <inkml:trace contextRef="#ctx1" brushRef="#br2">7215 3386 10813,'-2'30'-290,"-1"-15"115,0-1 157,-1 0-72,1 0 54,0 1-113,0-1 174,2 1-396,0-2 157,0 0-281,2-2 214,0 1 105,2-1 0,0 2 0</inkml:trace>
  <inkml:trace contextRef="#ctx1" brushRef="#br2">7190 3644 10813,'-13'17'-1989,"5"-8"2240,2 1 468,-1 0-158,2 1-187,1-2 0,0 1-112,2-1-137,0-1-35,2 0 9,-1 0-180,2-1 177,0-1-194,1-2-287,2 0-92,2 1-371,1 0 0,2 1 1</inkml:trace>
  <inkml:trace contextRef="#ctx1" brushRef="#br2">7159 3956 10813,'-16'34'-133,"8"-17"296,2-1 48,1 2-52,2-2-63,1 1-24,0-2 29,2 0 0,0-1 11,1 0-9,2-2-230,1-1-563,2-2 131,1-1-369,0 0 494,2 0-1,0 2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7:45:17.762"/>
    </inkml:context>
    <inkml:brush xml:id="br0">
      <inkml:brushProperty name="width" value="0.0375" units="cm"/>
      <inkml:brushProperty name="height" value="0.0375" units="cm"/>
      <inkml:brushProperty name="color" value="#333333"/>
    </inkml:brush>
    <inkml:brush xml:id="br1">
      <inkml:brushProperty name="width" value="0.075" units="cm"/>
      <inkml:brushProperty name="height" value="0.075" units="cm"/>
      <inkml:brushProperty name="color" value="#6D2DF2"/>
    </inkml:brush>
    <inkml:brush xml:id="br2">
      <inkml:brushProperty name="width" value="0.0375" units="cm"/>
      <inkml:brushProperty name="height" value="0.0375" units="cm"/>
      <inkml:brushProperty name="color" value="#FFC114"/>
    </inkml:brush>
  </inkml:definitions>
  <inkml:trace contextRef="#ctx0" brushRef="#br0">732 1 18009,'0'9190'0,"2245"-9190"0,-2245-9190 0,-2245 9190 0</inkml:trace>
  <inkml:trace contextRef="#ctx0" brushRef="#br0">718 1205 8720,'5'2'1858,"-3"0"-1479,0-2-130,0-2 13,0 2 0,0-2 29,1 2-22,-1-2-277,0 2-150,1 0-168,-1 0-9,0 0 316,0 0 8,1 0 163,0 2-35,0 0 0,1-2 0,1 3-96,-1-1 196,3 0-40,-2 0 89,1-2-18,0 1-139,2-1 60,0 2 23,2-2 94,0 0-109,0 0 57,1 0-128,2 0-15,0 0-35,1 0 9,1 0-7,0 0-23,2 0-33,-1 0-1,0 0-75,2 0 164,-2 0-99,1 0 99,-1 0-50,1 0 45,-1 2-75,0 0 93,0 1 46,0-1-22,1 2 50,-1-1-35,0 1-51,2-1 57,-1 1-91,3-3 19,-1 3-12,2-2 36,0-1-16,2-1-12,1 0-21,-1 0-17,3 0-28,-1 0 23,0 0-35,2-1-1,-1-1 23,1-2-28,0 1 39,-2-2 13,1 1-15,-1 1 15,-1-1-21,0 2 19,-1-1-12,0 1 16,0 0-45,-2 0 22,1 1-23,-3 1 29,2-2 2,-3 2 2,2 0-2,-2 0 0,1 0-45,-3 0-10,2 0-7,-1 0 28,0 0 20,0 0 17,0 0-24,0-2 37,0 2-29,3-2 31,-3 1-41,2-3 7,0 2-5,0-1 8,1-1 4,-1 3 0,1-3 6,-3 1-3,2-1 16,-3 1-15,2 1 11,-2-2 3,-2 3-11,2-3 13,-2 2-20,2-1-4,-3 1 3,1 0-1,0 1-31,-3-1 28,1 0-29,0 0 35,-2 2 1,0-1 1,0 1-2,0 0 2,-2-2-35,1 2 22,-1 0-28,0-2 48,1 2-18,-1 0 17,0-2-19,-1 2 20,0-1-13,1-1 15,-2 0 5,0 2-14,0-2 17,0 2-22,0-2 6,0 2-2,2-1 6,-1 1-45,-1-2 14,1 2-23,0 0 25,1-2-13,-1 2 19,0 0-21,1-2 24,-1 2-16,1-1 8,-1 1-14,1-2 28,-1 2-9,0 0 8,0-2-10,0 2-1,-1-2 1,0 2 1,-1 0 1,0 0 37,-1-1-24,0 1 28,-2 0-32,1 0-3,-2 0 0,1-2 5,0 2-26,-2 0 21,1-2-21,0 2 19,0 0-4,1 0 1,-1 0-6,1 0-26,0 0 18,1 0-20,0-2 55,0 2-19,1 0 19,-2-1-27,1 1 0,0-2 0,0 2 1,1 0 51,-2-2-33,0 2 37,0 0-41,0 0-5,-1 0 13,0-2-9,0 2 15,0 0-46,1 0-4,-1 0-9,1 0 14,0 0 25,0-1 3,2 1-7,-1-2 3,1 2-2,0-2 3,1 0 44,-1 1-35,0-1 37,-1 2-43,0-2-4,0 0 10,-1 1-7,0-1 15,0 2 52,-1 0-4,0-2 48,1 2-80,-1-2-15,1 2-25,-1-1 2,0 1-1,1 0 19,-1-2-18,2 2-2,-2 0-8,0 0-4,1-2-4,-1 2 32,1 0-17,0-2-7,0 2-15,1-1 30,0 1-17,1-2 35,-1 0-17,2 0-2,-1 1 4,2-3-3,-1 2-11,0 1 8,0-1-8,1 0 12,0 0-1,0 1 2,1-1-1,-2 0-23,1 2 17,-1-2-21,-1 2-48,1 0-95,-1-2-23,0 2-23,-1 0-19,2 0 66,-2 0-51,2 0 45,-1 0-456,2 0-153,0 0-288,1 0-159,1 0 150,1 0-191,0 0-1,1 0 1</inkml:trace>
  <inkml:trace contextRef="#ctx0" brushRef="#br0">2921 2564 9893,'11'-7'-98,"-5"2"474,0-2-180,1 0 123,2-2-118,-2 0-62,0 0 50,0 0-55,-1 2 46,2-1 0,-2 1 20,0 0-15,0 0-296,-1 1-481,1-1-93,-2 4-173,2-2 346,-1-3 130,0-2 0,1-4 1</inkml:trace>
  <inkml:trace contextRef="#ctx0" brushRef="#br0">1783 2883 10813,'-14'0'-1656,"7"0"1704,-1-1-68,1 1 235,0 0-128,0-2 135,-2 2 40,2-2 13,0 0-31,0-1-119,1 1 13,-1-1 79,0-1-46,1 2 54,1-1-79,0 1-62,0 0 61,0 1-57,1-1 88,-1 0-172,-1 0 118,2 2-125,-1 0 155,1 0-156,-1-1 101,0 1-119,0 0-20,-1 0 110,0 0-116,0 0 97,-1 0 17,1 0-30,-1 1 15,1-1-54,-2 2 36,1 2-42,1-1 57,-2 4 2,2-2-17,-1 2 13,-1 0 2,1 2 31,0-2-15,0 2 11,1 0-18,-3-1-7,3 1 17,0 0-17,-1 2 8,2-3-8,-1 3 6,0-2-38,0 1 37,1 1-36,1-1 39,-1 1-25,2 1 12,-2 2-15,2-2 20,0 2 30,0 1-23,-1-1 20,2 0-27,0 1-3,0-2 9,-1 2 2,2 1-3,-1 0 3,0 0-9,0 1 12,1-1-1,-1 2 6,1-2-7,1-1-25,-1 1 13,1 0-15,0-2 25,-1 2 30,1 0-22,0-1 21,0 1-81,0 2 35,0-2-30,0-1 44,0 1 4,0 0-5,0 2-1,0-3-1,1 3 4,-1-2-7,1-1 4,1 1 61,0-2-46,1 2 58,0-2-70,1 2-35,0-2 24,0 0-27,0 0 43,0 0 6,0 2-17,0-2-11,1 0-18,-2 0-7,2 0 6,-2-2 11,1 1-9,0-1 8,0 0-11,-1 1-1,2-1 1,-2 2 1,1-4-5,0 4-14,0-1 9,0-3-8,0 3 25,1-3-5,0 1 5,-1-1 10,0 1-14,0-3 14,0 1-18,0 0 26,1 2-19,-1-4 21,1 3-26,-1-3 2,1 0-1,-1 0 9,2 0-31,-1 0 24,0 0-24,0-2 25,2 4-13,-1-3 11,1 2-12,-1-1 0,1 2 7,0 0-12,1 0 13,0-1-23,-1 1 16,0 0-19,0 0 22,0 0-2,0-2 2,-1 0-1,0 0 1,0-2 27,0 0-20,-1 0 18,2 1-23,-1-3-1,0 1 2,0-1 15,0-1-13,1 1 13,0 1-14,-1-2 4,1 1-3,0 1 8,0-2-6,1 1-39,1 1 27,0-3-32,0 3 40,0-2-2,1 1 0,-1-1-5,1 0 2,-1 1 1,2-3-1,-1 2-25,1-2 18,-1 2-22,2-1 27,-2 1-23,1-2 16,-2 0-17,2 0 20,-2 0 20,1 0-16,-2 0 15,2 0-21,-2 0 20,0-2-15,0-1 16,0-1-20,1-3 2,-1 0 1,0 0-14,0 0 13,0-2-14,2 1 18,-2 1 12,-1-2-8,1 0 7,0 0-12,-1-1 20,0-1-14,-1 1 15,1-3-21,-1 1-18,1-2 12,-1 0-12,0-3 19,0-1 1,1-3 4,-1 2-30,0-2-6,1-1-4,-2 0 5,0 1 12,1-2 6,-1 0-9,0-2 6,0 3-9,2-7 3,-1 3-5,-1-2 8,1 0 30,-1 0-22,1 0 23,-1 1 8,0 1-25,0 0 29,-1-1-11,0 3-14,0 1 16,-1-2-18,0 3 12,-1-3-5,1 2 9,-1 0-10,-1-1-24,1-1 21,-1 2-19,0-1 24,-1 1 2,1 0-2,-1 0 0,0-1-24,0-1 16,0 1-18,0 1 21,-1-2-5,1 3 2,-2-1-6,0 2 33,0-2-24,-1 2 25,0-2-26,-1 0 22,1 2-14,-1-2 16,0 2-18,0 0-16,0 2 12,-1-1-13,-1 3-15,2 1 22,-2 0-23,0 2 7,-1-2 14,0 4-18,-1-2 21,0 2-7,1 0 4,-1-1-9,1 3 9,-2-3-11,1 3 7,-1-1-8,1 1 8,-2 1-4,1 2 4,0-2-2,-1 1 1,1 0 2,-3 1-1,2 2-25,0 0 18,-1 0-20,1 1 25,1-1-1,0 0 0,-2 1-2,2 1 1,-1-1 5,0 1-4,-2-1 3,1 2-4,0-1 5,0 1-3,-1 0 5,1 2-2,-1-1-3,0 1 5,-1 0 23,1 0-20,-1 0 23,0 0-28,0 1 29,-2-1-21,2 4 23,-2 1-28,-1 4 24,0 1-17,-2 3 22,-1 4-25,-1 1 48,-1 1-35,-1 2 39,-1 2-58,-1 0 18,1 1-16,-1 1-62,1-2 14,4-2-71,-1-2 77,5-3-252,1 0 98,2-2-177,3-4 170,3-1 64,1-4 32,3 1-22,0-3-710,3 1-161,2-3-695,5-2 39,6-1-1,4-3 1</inkml:trace>
  <inkml:trace contextRef="#ctx0" brushRef="#br0">746 2973 10622,'-3'-5'360,"1"3"-286,1 0-10,0 0-8,-1 1-22,1-1 167,0 0-107,-1 2 109,2-2 70,-1 1-148,1-1 192,-1 0-157,1 0-9,0 1 28,0-1-63,0 0 45,0-1-28,0 1-126,0-3-59,1 1-32,0 0-118,2 1 90,0-2-32,-1 1 53,1-1 97,0 3 27,0-3-31,-1 3 0,0 0-1,0 1-3,0-1 9,0 2 7,-1-2 272,0 2-57,0-2 114,0 2-71,0 0-185,0-1 80,0-3-89,1 2-47,0-1 33,3-1-21,-2 3-23,2-3-9,-1 1-13,1-1 19,1 2-56,0-1 84,3 1-88,-1-1 89,-1 1 20,3 2-64,-2-2 40,3 2-89,-1 0 75,0 0-101,1 0 89,1-2 88,0 2-46,0 0 108,1-1-73,0-1-34,0 0 39,2 0-45,-1 0-8,2-1 16,1-1-7,1 1 0,0-1-49,1 1 28,0-2-31,0 1-33,0 1 61,1-1-68,0 1 82,0-1-52,1 2 33,1 1-42,1-1 40,0-2-8,1 3 3,0-1-8,0 0 7,-1 2-14,1-3 8,0 1 67,-1 0 83,0-1-33,1 1 28,-1-2-90,1 1-27,0-3 17,-2 3-34,1-2-2,-3 1-3,3 1 11,-3-1-53,0 1 39,-1 1-42,0 0 44,-2-1-2,2 1 2,-2 2-8,1-4 6,-2 4 13,0-1-10,0-1 12,-1 0 8,0 0-18,-1 1 20,0-1-19,1-2-8,-2 3 8,1-3-6,1 2 8,-1 1-3,0-3 4,0 4-2,0-2 3,0 1-2,2-1 1,-2 2-51,2 0-2,0 0-11,-1 0 14,2 0 56,-1 0-19,1 0 18,-1 0-23,1 0 50,-2 0-37,0 0 39,1 0-45,-1-2 0,0 0 4,1 1-4,-2-1 35,2 0-24,-2-2 35,-1 3-30,2-1-21,-2 0 15,0 0-23,2 1-26,-2-1 38,0 0-40,1 2 44,-1-2-34,-1 1 19,2 1-23,-2 0 48,0-2-12,-1 2 10,0 0-17,-2-2-5,1 2 3,-2 0-5,1 0 43,-2 0-7,1-2 17,0 2-15,0-1-41,-1-1 20,0 2-18,0-2 24,-1 2-9,1-2 7,1 1-6,-2 1 5,1-2-2,1 2 0,-1-2-1,1 0-44,-1 2 31,-1-1-37,0 1 29,0-2 9,-2 2-9,1-2 14,-1 0 12,1 2-12,-2-1 12,0 1-15,0 0 12,1-2-8,-1 0 9,2 0-8,-1 2-1,1-1 2,-1 1-2,2-4 1,-1 4 0,0-2 5,-1 2-7,1-1-2,0 1 0,0 0-2,0-2-24,0 2 20,-1 0-23,-1 0 28,0 0 7,0 0-6,0 0 6,-1 0-18,0 0 7,1 0-6,-1 0 8,0 0-3,1 0 3,0 0-5,1 0 3,-1 0-4,1 0 3,0 0-1,0 0 32,1 0 9,0 0 2,0 0-7,1 0 3,1 0 5,-2 0 4,0 0-32,0 0-4,-1 0-21,0 0 32,-1 0-5,-1 0 10,0 0-4,0 0-143,-1 0 104,0 0-123,1 0 138,-1 0 40,0 0-37,1 0 40,0 0-48,0 0 0,1 0 1,-1 0-1,0 0 22,0 0-15,0 0 19,0 0-294,-1 0 151,0 0-515,-1-2-79,1-1-117,-1 1-80,0-3 253,0-1 224,0-1-338,0 0 46,3-5-373,2-2 0,3-4 1</inkml:trace>
  <inkml:trace contextRef="#ctx0" brushRef="#br1">2241 3222 10813,'-10'0'862,"5"0"-676,1 0-21,-1 0 43,0 1-114,-1 2 39,0 4-146,-1 3 94,0 5-20,0 5 85,-1 2-4,1 7-46,0 0-30,2 5 2,1-3 13,2 4 17,1-3-45,1-1-61,1-3 158,3-3-28,2-6 109,4-3-99,3-5 184,3-3-30,1-4 171,4-4-79,-1-3-39,2-7-98,0-7-73,0-4-124,0-7-13,-2-3 19,-1-3-4,-3-1-32,-3-2 2,-2 2-66,-3-2 12,-4 4 21,-1 0-20,-4 4 40,-4 2-48,-4 5 22,-5 2-61,-2 7 33,-5 3 24,-1 6-37,-1 5 74,0 5-662,0 6 185,3 6-435,0 3 401,3 3-285,1 1 211,3-1-291,3-1 243,2-3 113,4-1 12,4-4 45,2-3 0,3-1 0</inkml:trace>
  <inkml:trace contextRef="#ctx0" brushRef="#br1">1928 3266 10813,'-3'-16'82,"2"10"173,-3-1 99,0 1-65,-2 0-39,0 0-35,-2 0 47,-1 2 1,-3 1-1,0 2 29,-2 0-22,-1 2-300,0 1 38,0 4-213,1 2-101,0 5 180,1 1-160,1 2 145,2 2-70,1 1 9,2 2-103,2-1 69,1 1 107,3-2-17,0 1 125,1-3-69,1-1 44,2-3-99,2-3 75,2-2 271,3-3-17,0-3 215,2-1-54,1-2-109,0-3 91,1-4-122,0-2 80,-1-3-127,-1-2 56,-1 0-70,-2-1-31,-1 0 42,-2 0-30,0 1 27,-1 3-18,-1 2 37,-1 2-30,-2 3-205,1 2-67,-1 1-178,0 3 17,0 4 177,0 5 7,1 5 66,0 4 24,0 5-42,1 1-52,2 3-17,0 2-26,1 2 33,0 1-47,1 3-25,-1 0-27,0-1 40,-1-1 7,-1-3-13,0-3-25,0-4-153,-1-3 100,0-6-145,-1-3 110,1-4-264,-1-2 269,1-3-216,1-6 296,1-3 0,1-6 0</inkml:trace>
  <inkml:trace contextRef="#ctx0" brushRef="#br1">1430 3331 10517,'-3'-5'820,"2"4"-486,1 2 23,-1 2-164,1 4 21,-1 5-70,1 6 54,0 5-62,2 5-46,0 4-24,3 2 12,2 3 8,1-2-67,2 3 17,-1-5-165,2 4-282,-2-6 97,2 3-230,-3-7 220,0 1 204,-1-5-47,0-4 173,-2-4-192,-1-4-467,0-3 222,-1-3-384,0-4 479,0-3-1,1-2 1</inkml:trace>
  <inkml:trace contextRef="#ctx0" brushRef="#br1">1523 3679 11747,'3'-16'1277,"1"8"-986,2 0-14,3 0 16,3 0-23,2 1-8,2 0 0,0 2 29,2 0-22,0 2-291,1 1 15,-1 1-195,-2 1-79,0 1 191,-2 2-160,-2 3 165,-1 2-19,-4 5-9,-1 1 9,-2 4 65,-2 2 127,-4 3-9,-1 1 22,-6 1-65,-2 0-20,-4 0 22,0-2 22,-1-2-151,-1-1 136,1-4-135,0-2-352,1-3 100,2-4-340,1-2 261,2-2-580,2-5 434,2-3-531,2-7 605,1-5-1,1-5 1</inkml:trace>
  <inkml:trace contextRef="#ctx0" brushRef="#br1">1228 3721 10747,'-1'-9'647,"1"3"-385,0 0 29,0-2-21,0 1-199,0-1 17,0 1-196,0 0 63,0 1 10,0 1 68,0 0 44,0 0 5,0 2-26,-1 0-9,0 1-31,-1 0-28,-2 1-90,-1 0 35,-2 1 7,-2 1 147,-1 0-26,-2 3 20,1 2-227,-2 3 53,1 2-217,0 1 128,1 2-32,0 1 118,1 3-20,0 1 110,2 1-43,1 0 34,2 0-44,1-1 124,2-1-90,1-1 96,1-1 10,2-1 29,1-3 13,3-2-28,1-3-86,3-1-12,1-3 36,1-1 299,0-3-28,1-1 182,0-4-113,1-4-143,-2-4 4,1-4-83,-2-2 28,0-2-132,-3 0 16,0-1-42,-3 2-102,-1-1 57,-1 3-2,-1-1 5,-1 5 28,-1 1-65,0 3 8,0 3-89,0 2 60,0 3-28,0 1-202,0 0 122,0 5-177,0 1 162,0 6-75,0 2 155,2 3-89,1 1 39,3 0-53,0 1 4,2 0-17,0 0-122,1-1 21,0-1-165,2-1 100,-1-2-19,1-1 150,-1-3 17,2-1 148,-1-3 0,2 1 0</inkml:trace>
  <inkml:trace contextRef="#ctx0" brushRef="#br0">768 4470 9127,'-5'0'383,"2"0"-328,1 0 45,1 0 28,0 0 165,-1 0-102,2-2 93,-1 2-176,1-3 77,0 1-82,0 0 94,0-1-115,0 1 136,0 0-99,0 1 99,0-1-62,0 0 53,0 0-19,0 1-18,0-1-108,1 0-31,0 0-16,2-1 9,1 1 3,0 0 3,1 1 75,2-1-52,-1-2 64,1 3-93,2-3 28,0 1-21,1 1 24,0-2-13,0 1 5,1-1-13,1 3-6,-1-1 17,0-2-18,1 3 19,0-1-8,-2 2 2,2-2-5,0 0 40,0 2-9,0-1 15,1-1-16,-1 0-19,-1 0 4,2 2 3,-2-2-3,0 1 3,1-1-3,0 2-3,0 0-80,0 0-19,2 0-11,-2 0 24,1 0 47,1 0 17,-1 0-23,-1 0 26,2 0-18,-1 0 12,0 0-26,2 0-46,-1 0 31,0 0-33,2 0 51,0 0 5,0 0-6,1 0 4,-1 0 52,2 0-35,-1 0 37,1 0-50,-2 0 67,3-2-47,-3 0 51,3 1-59,-2-1-33,0 0 31,1-1-29,-1 3 16,1-2 11,0 2-7,-1 0 15,0 0-72,1 0 48,-3 0-60,2 0 33,0 0 23,0 0-28,0 0 26,1 0-3,-2 0-7,3 0 4,-2 0 0,2 0 110,-2 0-78,2 0 82,-1 0-100,1-2-2,-1 2 8,1-2-6,0 1 157,0-3 33,-1 2 25,2-1-83,-1 1-82,1 0-48,-1-1 69,1 1-124,-1 0 93,1 1-95,-3-1 116,0 0-8,1 2 1,-2-2-5,1 1-99,-3 1-19,1-2-18,0 2 22,-1 0 50,0-2 19,0 2-32,0-2 42,0 2-17,-1 0 18,-1 0-11,2 0 26,-4 0-17,2 0 19,-2 0-22,1 0 24,-2 0-15,0 0 17,0 0 66,0 0-66,0 0 73,0 0-90,-1 0 7,1 0-6,-1 0 11,1 2 55,-1-2-27,0 0 34,0 2-48,2-2-123,-3 0 88,1 2-88,0-2 120,-1 1-5,2-1 6,-2 0-17,0 2-135,-1-2 89,1 0-110,0 0 119,-1 0 2,1 0-30,-1 0 28,-1 0 157,1 0-70,-1 0 146,1 0-170,0 0-10,-1 0-31,0 0 6,0 0 3,1 0 12,-1 0-9,2 0 18,-2 0-61,0 0-2,1 0-17,-1 0 10,0 0 10,1 0-6,0 0-9,0 0 10,-1 0 16,0 0 8,0 0-8,1 0 2,-1 0-2,1 0 1,0 0-2,-1 0 12,-1 0-8,1 0 8,0 0-3,0-2-3,-1 2 5,0 0-6,2-1 14,-2 1-10,-1 0 10,1 0 19,-1-2-21,1 2 22,-1 0-28,-1 0 4,1 0-1,-1-2 2,1 2 1,-1-2-16,0 2 13,2-1-11,-2 1-28,0 0 28,0 0-29,1 0 37,0 0-11,0 0 7,0 0-13,0-2 17,0 2-8,0-2 7,1 2-10,-1 0 4,1-2-4,-1 2 3,1-1 31,-1 1-16,0-2 23,0 2-27,1 0 18,-1-2-17,1 2 21,0 0-24,0 0 7,0-2-6,0 2 7,0-1-17,0 1 13,0 0-12,0-2 12,1 2-1,0-2-1,-1 2 1,3-2-16,-3 2 19,2-2-18,-2 2 21,2 0-21,-1-1 10,0 1-11,0-2 12,0 2-8,-1 0 5,1 0-5,-1 0 44,-1-2-25,1 2 27,-2 0-36,1-2 49,-1 2-34,-1 0 37,1-1-1477,-1 1 478,0 0-1220,0-4 837,0-3 0,0-2 0</inkml:trace>
  <inkml:trace contextRef="#ctx0" brushRef="#br2">105 5270 10813,'-9'0'-1163,"5"0"1375,1-2 390,1 0-246,-1-1-18,2-1-127,0-1 14,0-2-135,1 0-32,1 0 1,1 0 14,3-2 17,1 2-48,4-2-15,1 0-115,0-1 78,4-1-23,0 3 42,0-1-63,2 0 26,-1 4-158,0 0 126,-1 3 34,-1 0 18,0 0 48,-2 2-208,-2 0 71,-1 0-181,-1 4 168,-3 1 3,-2 4 87,-1 1-13,-2 3 170,-2 1-52,-2 0 166,-3 0-159,-4 0 157,-1-2-105,0 2 154,-2-2-116,1 1-39,2-4-35,0-1-35,2-1 46,2 0-28,3-3 85,0-1-63,2 1-246,2-2 11,0-1-199,2 1 79,3-2 166,3 0-35,3-2 88,3-1 48,0-2-61,3-1 51,-1 1-10,1 0-9,1 3 15,-2 0-23,1 2 9,-3 2-4,-1 0 38,-1 7-27,-4 3 119,-2 4-3,-2 5 10,-2 0 178,-4 3-118,-1 1 171,-4 0-165,-4-1 130,-3 1-108,-2-1 141,-2-3-102,0 0-49,0-3 14,1-1-77,0-2-17,1-3 6,1-2 18,0-1 33,3-4-702,1-1 106,3-2-515,-1-2-156,4-2 312,1-5-279,2-4 371,1-3 212,2-5 28,3-2 14,3-5 0,4-4 0</inkml:trace>
  <inkml:trace contextRef="#ctx0" brushRef="#br1">1275 5151 11819,'14'19'1347,"-6"-7"-1062,4 1-31,1 5 67,0 1-63,2 4 21,0 3-28,0 3 0,0 3-125,-1 2-86,0 1-69,-3 0-37,-2 0-47,-1-1 59,-3-1-93,0-2 167,-3-3-29,0-2 99,-2-5-27,0-3 149,0-4-77,-2-3 79,-2-3-120,-1-2-130,0-3 92,0-1-92,-1-2-249,0-3 87,1-3-242,0-5 197,1-3 25,1-4-30,2 0 76,0-4-21,1 3 75,0-1-7,1 1-22,2 2 172,2 2-76,1 2 54,1 2-108,0 4 82,0 1-53,-1 3 104,0 1 97,0 2-14,1 2 219,-1 2-213,2 5 156,0 1-160,0 4 135,2 0 6,0 2 25,0-1-58,1 1-21,1-2-87,0 0-20,1-3 86,0-1-21,0-2-52,1-1-43,0-3-43,1-1-17,-1-1 28,0-2-5,-1-1-24,0-3-19,-1-3-70,1-2 49,-3-4-127,0-2 72,-3 0 7,0-2-14,-2 1 145,-2 0-50,-1-1 42,-1 3-54,-1 0 94,-1 3 1,0 1 21,-4 3-28,0 2-67,-2 2 6,1 1-2,-3 2-19,2 2 16,-2 3-1,1 4 26,0 5 27,1 2-31,-1 4 7,2-1 16,1 2 10,1 0 3,2-1-13,1 0-29,1-1-5,2-2 5,2-1 1,4-2-69,1-2 19,3-3-61,2-2-102,1-1 13,2-3-134,0-1 171,1-2-692,0-2 277,1-3-518,1-4-212,1-3 574,-1-4-418,1-4 603,0-2 0,2-2 1</inkml:trace>
  <inkml:trace contextRef="#ctx0" brushRef="#br2">518 5198 9572,'0'-11'1555,"0"9"-1206,0 1-133,-2 1 17,-1 0-125,-1 1 68,-2 3-77,-3 3 1,1 5 64,-1 6-69,-1 1 85,1 4-85,-1 2 59,2 1-46,2-2 67,2 3-126,2-1 75,1-5-104,1 0 85,2-5 46,2-5-50,3-3 51,3-4-63,3-4 32,1-4-46,1-3 60,2-10-27,-2-3 25,2-6-30,-5 0-386,1-4 69,-5 0-246,0 2 172,-4 0-23,-2 2 33,-2 1-93,-3 2-123,-3 6 69,-3 3-95,-2 5 144,-1 2 105,-1 5 55,0 2-53,2 4-10,0 3-91,-1 3-40,2 6 0,0 1 1</inkml:trace>
  <inkml:trace contextRef="#ctx0" brushRef="#br1">2007 5184 10813,'-4'3'-243,"2"-2"1038,1-1-303,0 0 372,0 1-520,1 2 3,0 2 51,0 3-21,0 3 0,0 4-126,1 3 9,1 5-9,2 1 40,1 4-58,1 1-27,0 1-75,2 3-237,-2-1-16,3 2-60,-3-4 41,2 1-390,-2-2 135,1-2-343,-1-1-99,-1-4 215,0-3-199,-1-3 263,-1-5-182,0-3 96,1-3-23,-2-2 245,2-5 270,1-3-1,1-3 1</inkml:trace>
  <inkml:trace contextRef="#ctx0" brushRef="#br1">2240 5253 10813,'-14'-3'1031,"8"1"-570,2 1-68,0 0-18,2 1-84,-1 0 77,3 0 28,-2 3-1,2 3 3,0 5 41,0 6-97,0 5 44,0 3-146,2 6-77,1 1 32,3 5-67,0-2-37,3 4-49,-1-2-1,2 2 11,0-3-203,0 1 55,-2-4-157,1-2-777,-1-5 101,-1-2-510,-2-6 260,1-4 306,-3-6-93,2-4-1,-1-2 1</inkml:trace>
  <inkml:trace contextRef="#ctx0" brushRef="#br1">1212 5349 10653,'0'-7'1110,"0"4"-857,-1 1-23,0 0 61,-1 0-100,0 0 2,-1 0-31,-1 1-110,-1-1 45,0 0 10,-1 1 10,0 0 47,-1 0-47,0 1-66,-1 0 52,0 0-154,-2 0 77,0 2-191,-2 3 43,1 2-51,-2 3 106,1 2-12,-1 1 41,0 1-69,0 1 19,1 1-67,1 0 162,0-1-73,2 1 73,1-3-34,2 0 21,3-2-35,1-2 10,1-1 9,1-2-7,1-1 23,1-2 87,4-1 23,3 0 6,2-2-14,3 1-21,0-1-37,2 0 47,0 0-56,1 0-6,0 0 13,1 0 3,-1 1 86,0 2-62,-1 2 63,-2 2-85,-1 1 131,-2 4-92,-1-1 94,-3 2 53,-2 0-38,-2 0 153,-1-1-138,-2 1 227,-2-2-215,-1 1 154,-4-1-224,-2-1-60,-3 0 24,-1-2-13,-1 0-186,-1-1 41,0-1-150,-1-2 104,0 0 90,0-2-2,1 0 52,0-1-1046,2-1 168,2 0-741,2 0 486,2 0 195,1-2 24,2-2-1,0-2 1</inkml:trace>
  <inkml:trace contextRef="#ctx0" brushRef="#br0">705 6389 8770,'-5'0'-102,"3"0"107,1 0-26,-2 0 30,2 0 73,0 0 37,0 0 81,0 0 124,0 0-147,1-2 28,0 0-175,1 1-61,1-1-109,5 2 59,-1 0-69,3 0-84,0 0 49,2 0-194,1 0 196,-1 0 35,0 0 114,3-4 20,-2-3 0,0-1 0</inkml:trace>
  <inkml:trace contextRef="#ctx0" brushRef="#br1">980 6929 10813,'-2'6'-900,"1"-4"1455,0-1 56,2-1 42,2-2-415,3-2-19,3-2 18,2-2-111,3 0-162,0-2-23,2 1-98,1-1-163,0 1 111,1 0-147,-1 1 180,-1 2 160,0 0-47,-1 1 119,-2 2-773,-1 1 406,-3 1-586,0 0 530,-3 1 0,1 0 1</inkml:trace>
  <inkml:trace contextRef="#ctx0" brushRef="#br1">1131 6876 8847,'-6'-1'975,"4"-1"-809,0-1-101,0-1-39,0 1 83,0-1 51,0 1 34,0 0-46,-1 1 16,1 1-12,-1-1 13,0 2 42,1-1 70,-1 0-33,1 1 161,1 0-192,0 0 63,0 2-81,1 2-49,0 4 9,0 2 2,0 5-28,2 2 31,2 5 3,2 1-4,3 4-16,1 2-36,3 2-32,1 4 18,0 0 13,1 2-90,-1 0-29,-1 2-15,-2-3 27,-2 2 95,-2-5 15,-1 0-24,-4-4 168,0 0 31,-3-5-1,-3 0-36,-3-6-159,-4 1-18,-2-6-17,-4-1-11,-2-4 46,-3-2-16,-2-3 32,-3-1-157,-2-3 21,-1-2-80,0-3 64,-1-3-298,2-1 51,2-1-223,3 1-315,3 0 201,4 1-258,2 0 293,5 2 130,2 0-11,3 0-64,4 0-26,4-2-40,3-1-1,3-3 1</inkml:trace>
  <inkml:trace contextRef="#ctx0" brushRef="#br1">2110 6949 12103,'0'25'1114,"0"-7"-852,1 3-80,1 3 9,2 3-25,2 2 39,0 3 48,2 0-1,0 3 0,0-2-336,-1 1 40,1-1-215,-2 0 106,0-3-72,-2-1 23,0-4-116,-1-3 124,-2-5 105,1-3 4,-2-6 109,1-1-92,-1-4 67,0-1-125,0-3 200,0-3-36,0-6 84,-1-2-7,1-5-193,0-3 101,-1 0-96,1-3 130,0 2-166,1-3 108,1 2-123,2 1 15,1 2 80,2 3-121,1 1 122,0 3-2,0 1-2,0 3 20,-1 2 53,0 3-53,-1 0 65,1 2-71,-1 1 81,0 1-46,0 1 54,-2 2 43,1 2-91,-3 3 101,0 0-118,-2 2 161,-1 1 32,-1 2 28,-4 0-45,-2 1 165,-2 0-64,0-1 202,1 0-16,0-1-213,3-2 77,0 0-210,3-1-11,1-1-9,2-1-21,2-2 52,4 0-47,4-1 65,6-3-48,4 0-170,4-2 19,3-2-137,1-4 100,3-2-362,-1-2-167,1-2-237,-1-2-983,-1-1 882,1-2-724,-2-2 943,1-2-1,-1-2 1</inkml:trace>
  <inkml:trace contextRef="#ctx0" brushRef="#br2">579 6941 11780,'-19'33'728,"9"-12"-606,-1 7 52,-1 0 19,0 4-16,2-4 10,1 2-152,1-4-51,2-1 2,1-2 26,2-2-150,2-5 55,1-2-254,2-6 243,4-1 42,3-3 96,6-6 28,2-1-905,4-10 349,1-2-746,4-8 546,1-5 0,0-4 0</inkml:trace>
  <inkml:trace contextRef="#ctx0" brushRef="#br2">181 7094 10813,'-5'-18'-16,"4"11"111,1 2-102,0 1 121,0-1 10,0 1-13,1 1 0,1-1-79,2 1 70,0-1-67,2 1 85,1 1-153,0 0-34,2 1-11,1 1 23,-2 0 18,1 0-54,-1 0 2,-1 0-77,1 3 173,-3 1-68,1 4 50,-3 5 137,0 1-122,-2 5 116,0 4-72,-1 1-37,-2 5 49,0 0-59,-4 3 87,-2 3-58,-2-3 77,-1 3-76,-1-4 86,0 1-62,-3 0 66,3-8 34,-2 2 42,1-6 4,2-3-18,1-4-10,1-5-62,2-1 65,1-3-226,2-2 112,1-1-107,1-4 147,1-1-105,1-6 69,2-4-71,1-5 105,5-1-151,2-1-32,3-2-46,1 4-63,2 0 173,0 1-57,-1 6 54,1 1-52,-2 4 18,0 4-30,-1 1 54,0 4 13,-1 0-17,1 3 14,-2 4-115,-1 1-20,-1 2-16,1 1 26,-1-3-415,-2 1 114,1-2-354,1-4 321,-1-2 112,2-3 59,0 0-1,3-1 1</inkml:trace>
  <inkml:trace contextRef="#ctx0" brushRef="#br1">1407 7160 10813,'-16'-2'518,"12"1"-196,-1 0 69,4 0-242,-1 0-66,1 1 118,1-1-24,-2 1 209,2 1-95,-2 2-159,1 4-206,-1 3-39,1 4-120,1 1 101,0 3 152,0 1-3,0 2 43,0 2 80,0-1-106,3 1 96,0-3 49,3-1 22,0-2 9,1-3-22,1-3-54,0-2-17,0-4 54,1-2-13,0-2 137,0-2 22,1-6 17,0-3-184,1-7-121,-2-3-35,1-5 45,-2 0-197,-1-2 82,-1-1-221,-1 1-306,-2 0 203,0 3-310,-1 0 285,0 6-300,0-1 151,-1 7-261,1 1 271,0 5-68,0 2 88,1 2 74,0 2 171,1 3 191,1 2-1,1 3 1</inkml:trace>
  <inkml:trace contextRef="#ctx0" brushRef="#br1">1631 7422 10813,'0'14'368,"0"-10"-77,0-3-22,1-2 23,0-4 24,1-4-122,3-4 102,1-2-86,3-4-30,-1 0 1,2-1-39,0-1 22,1-2-160,-1 1 68,1 0-227,-2 1 231,0 4 6,-2 0 107,0 4-84,-1 1-272,-2 5-23,-1 1-139,-1 3 102,-1 1 58,0 3 55,-1 2 29,0 5 77,-1 4 28,-1 6-43,-1 1 30,0 4-35,1 1 29,0 1-21,2-1 79,0 2-46,0-4 47,1 2-54,2-4 0,2 0 5,2-3-4,3-3 148,0-3 234,2-3 45,0-3 91,1-3-51,-1-2-138,1-3 118,0-4-238,-2-5-12,2-5-142,-2-4 12,-1-3-61,-1-1 22,-2-2-62,0 0 63,-2-1-56,-2 0 38,0 2-58,-2 1-2,0 3-6,-2 2 13,0 3 19,-2 2-264,-2 3 43,0 3-206,0 2 129,1 3 127,0 2 0,1 0 98,0 2-851,1 1 197,0 2-553,1 3 465,1 3 30,-1 0 210,1 2 66,1-1 258,2 0 202,3 1 0,2 0 1</inkml:trace>
  <inkml:trace contextRef="#ctx0" brushRef="#br0">794 7825 9702,'0'-11'162,"0"6"-17,0 3-58,0-1 18,0-1-21,0 2 646,0 1-361,1-1 412,-1 2-562,2-2-63,0 2-8,0 0-21,0 2 22,1-2-28,0 0 13,2 2-9,-1-2 34,2 0-135,-1 0 101,1 0-103,1 0 111,1 0-5,1 0-1,-1-2-3,1 2-119,0-2-54,3 0-132,-2-1 103,1 1-62,-1-1 187,2 1-78,-1 0 83,0 0-29,0 1 20,0-1-39,0 2-23,-1-2 18,2 0-23,-1 2 50,1-1-1,0-1 2,1 2 0,-1-2 27,1 0-6,1 1 9,-1 1-15,1-4-11,0 4-1,0-2 2,2 1-4,-1-3 1,0 2 2,2 1 3,0-3-52,0 2 38,1-1-42,-1 1 49,1-1-42,-1 1 32,1-2-41,-1 3-5,2-1-6,-2 0-10,1 0 15,-1 0 86,1 2-45,-1-1 45,0-1-54,0 0 66,0 0-45,0 2 51,-1-1-57,1-1-2,-2 2 11,1-2-10,-1 2 88,0-2-60,-2 2 72,2-1-49,-3 1-10,1-2 12,-1 2-21,0 0 9,-1 0-4,2-2 4,-1 2-12,0-2-85,2 1 60,-1 1-59,1-2 4,0 2 55,1 0-64,-1 0 71,4 0-9,-3 0 10,3 0-21,-1 0 5,1 0-25,0 0 14,0 0-11,1 0 30,-1 0-14,0 0 12,-1 0-13,0 0 46,-1 0-31,1 0 35,-2 0 2,0 0-30,0 0 35,-1 0-44,-1 0 8,1 0 2,-1 0-1,0 0 14,2-2 11,-2 2-8,1-3 12,0 3-81,0-2 43,-1 2-44,1 0 2,0 0 37,-1 0-41,1 0 48,0 0-1,0 0 0,0 0-9,0 0 6,1 0-57,-1 0 32,0 0-32,1 2 25,-1 1 60,1-1-43,0 1 46,-1 1 67,2-2-83,-2 1 85,1-1-108,0 0 29,0-1-17,-1 1 25,1-2-20,-1 0-2,-1 0 3,1 0-5,-2 0-3,0 0 11,1 0-8,-2 0 10,-1 0-34,1 0 20,-1 0-22,-1 0-28,-1 0 37,0 0-41,0 0 49,-1 0-21,0 0 14,0 0-14,0 0 1,0 0 9,0 0-10,-2 0 10,2 0 3,-1 0-5,0 0 4,2 0-7,-2 0 0,0 2 0,0-2 2,-1 2 15,1-2-9,-1 1 9,2-1-12,-1 0 30,-1 0 8,1 0 5,0 0-7,-1 0-26,0 0 0,1 0 3,-2 0-3,-1 0 10,1 0-7,-2 0-20,0 0-19,0 0-26,-1 0 22,1 0-106,-1 0 81,0 0-19,0 0 125,0 0 49,0 0 19,0 0-51,1 0-20,-2 0-16,1 0-29,0 0-935,0 0-249,0-1-936,-1-1 0,0-2 0</inkml:trace>
  <inkml:trace contextRef="#ctx0" brushRef="#br0">2370 8481 15332,'0'27'0,"-1"1"0,-1 0 0,0-2 0,-1 2 0,0-1 0,-2-1 0,0 2 0,0-3 0,-1 1 0,0 0 0,-1-1 0,-1-1 0,0-1 0,-1 2 0,0-4 0,0 2 0,-2-2 0,0 0 0,0-2 0,-1 0 0,0 1 0,0-3 0,-2-1 0,2 0 0,-2 0 0,0-2 0,0-2 0,0 0 0,-2-1 0,1-1 0,1-1 0,-3 0 0,2-2 0,-1-2 0,0 0 0,1-1 0,-2-1 0,1-1 0,0-2 0,0 0 0,0-2 0,-1-1 0,2-1 0,-2-1 0,2 0 0,0-2 0,-2-2 0,3 0 0,-2-1 0,1-1 0,1-1 0,-1 0 0,2-2 0,-1-2 0,1 0 0,0 0 0,1-1 0,-1-3 0,2 1 0,0 0 0,-1-2 0,2 0 0,1-2 0,0 2 0,0-4 0,0 2 0,2-1 0,0-1 0,1-1 0,0 0 0,1 1 0,-1-3 0,2 2 0,1-1 0,0-1 0,1 2 0,0-2 0,1 0 0,1 1 0,0-1 0,1 0 0,1 0 0,0 2 0,1-2 0,0 1 0,1 1 0,2-2 0,-1 3 0,1-1 0,0 0 0,1 1 0,0 1 0,2 1 0,0-2 0,0 4 0,0-2 0,1 2 0,2 0 0,-1 2 0,0-1 0,2 1 0,-1 2 0,1 1 0,0 0 0,1 0 0,-1 2 0,2 2 0,-1 0 0,1 1 0,1 1 0,-2 1 0,3 0 0,-2 2 0,0 2 0,2-1 0,-2 3 0,2-1 0,-1 3 0,0 1 0,0 0 0,0 1 0,1 3 0,-2-1 0,1 3 0,0-1 0,-1 2 0,2 2 0,-3 0 0,1 1 0,1 1 0,-2 1 0,0 0 0,0 2 0,0 2 0,-2 0 0,2 0 0,-2 1 0,0 2 0,0 1 0,-1-1 0,0 2 0,0 0 0,-2 2 0,0-2 0,0 4 0,-1-2 0,0 1 0,-1 1 0,-1 1 0,0 0 0,-1-1 0,0 3 0,0-2 0,-2 1 0,0 1 0,-1-2 0,0 2 0,-1 0 0,-1 0 0</inkml:trace>
  <inkml:trace contextRef="#ctx0" brushRef="#br0">2976 7853 10829,'10'-2'160,"-5"0"-493,2 1 97,-1-1-125,1-2 174,0 1-218,1 1 181,0-3-238,2-2 265,-1-4 0,1-3 1</inkml:trace>
  <inkml:trace contextRef="#ctx0" brushRef="#br1">2070 8322 10813,'3'-10'0,"-2"6"221,-1-1 57,0 1 145,0 1-48,0-1-83,0 1-30,-1-1 0,0 2 102,0-1 54,-1 1-21,0 0-3,1 1-132,-1 0 0,1 0 0,-1 1 29,0 0-46,-1 0-36,0 2-66,-2 1-139,-1 4 19,0 3-80,-3 3 81,0 5 39,0 1 48,-1 4-7,0 3 86,0 2-47,1 2 79,2 0-74,1 0 27,1 0-27,3-1-1,0-1 9,2-1-60,1-4 14,2-1-20,3-5 0,3-1-1,2-4 11,3-3-36,1-3-59,2-3-8,3-4-49,1-2-254,0-5 80,1-2-180,0-4 192,0-2 113,-1-1 5,-1 0 23,-3 0-941,-2 1-230,-1 0-920,-3-1 0,0 1 0</inkml:trace>
  <inkml:trace contextRef="#ctx0" brushRef="#br1">1668 8396 10813,'-10'0'655,"6"-1"-402,0 1-27,1 0-80,0-1-57,0 0 21,1 0 8,0 0 144,1 0 0,0-3 29,1 1-22,0-2-199,1 0 12,0-2-197,1 0 44,2-1 150,1 0-115,1 0 204,-1 1-188,1-1 138,1 2-81,-1-1 4,1 1-40,0 1 7,0 1 2,0 0 108,1 1-23,-1 1-8,0 1 2,0 1-187,0 0 56,0 2-161,0 1 76,0 3 64,0 2 20,-1 1 45,-1 4 125,-1 1-93,0 3 89,-1 2-127,0 3 19,-1 1-10,-1 2 28,0 1 16,0 2-12,-1 0 26,-1 0-20,-1 1-124,-2-2 81,-1 0-110,-1-2 247,-1-2-88,-1-2 88,0-1-120,0-2 87,-1-2-66,-1-1 71,0-2-123,1-1 37,-1-2-24,0-2 43,1-2 22,0-2-16,0-1 33,1-2-26,1-1-116,1-1-55,1-1-33,1-3-59,2-1 154,1-3-47,0 0 56,3-3 97,1 2-76,3-1 74,1 0 116,3 1-36,1 1 174,2 0-180,-1 3 5,3 0-107,1 2 62,0 1-47,0 2 90,1 1-69,0 1 81,1 1-578,-1 3 139,0 0-364,-2 2 313,0-1 134,-3 0 45,2 0 64,-4-1-530,1 0-74,-2-1-547,1-1 0,-1 0 1</inkml:trace>
  <inkml:trace contextRef="#ctx0" brushRef="#br2">653 8495 10813,'0'-21'-653,"-1"13"929,0 4-8,-3-3-100,0 3 4,-1 1-8,-1-1-11,-1 3-91,-1-1 79,-1 2-79,0 0 96,1 2-15,-2 1 0,0 2-1,1 6-132,0-2 91,2 3-106,1 0 60,0 1 35,2-1-44,2 2 64,0-2-9,1 2 4,1 0-11,2-1-87,1 1 69,3-2-59,3 4 80,2-4-135,-1 4-44,3-2-14,-2 3 37,-1 1 41,0 0-24,-1 1-25,-1 0 27,-3-1 35,-1-1 37,-1 1-73,-2-4 16,-1 2-21,-2-4 9,-2 0 189,-2-1-36,-2-4 144,-1-2-144,-1-1 60,2-3-47,-1 1 18,-1-5-26,3-3-14,1-6 12,1-5 6,3-6 1,1-4 25,3-2-44,3-5 147,4-1-825,5 0 215,2-2-539,2 0-56,0 2 331,0 4-263,-1 1 379,-2 2 88,-1 3 88,-2-1-20,-1 1 0,0-3 1</inkml:trace>
  <inkml:trace contextRef="#ctx0" brushRef="#br2">257 8529 10824,'-1'-9'312,"1"4"-390,1 3 170,0-3-94,2 1 128,1 1-109,1-1-15,0 2-24,1-3-60,0 3 56,1-3 4,1 3-28,-1-1 35,1 1 7,-1 2-25,1-2 45,0 2-18,-1-1 5,0 1-9,0 0 18,-1 1 7,0 1-7,1 2 7,-2 4-5,0 5 2,-2 2-4,0 5 29,-1 3 33,-1 1-14,-1 6 16,-1-2-31,-2 5-11,-2-1 11,-3 3-10,-1-3 4,0-1 0,0-4 2,-2-3 72,0-3 19,0-3 7,1-4-14,0-2-109,-1-1 28,2-4-25,1-2 32,0-1 12,1-1-3,2-3 19,1 2-114,1-4 82,2 0-92,0-3 100,2-4-77,1 0-22,3-3-5,4 2-57,1-3 121,1 1-68,1 2 63,1 1 10,-1 2-11,0 1 14,1 5-14,-1-1-13,0 2-4,0 2 0,0 1-129,-1 4-24,0 4-4,0-1 24,-1 3-192,-1-1 70,1-2-217,-1 1-141,-1-6 163,0 0-67,-1-3 229,2-2 195,0-3 0,1-1 0</inkml:trace>
  <inkml:trace contextRef="#ctx0" brushRef="#br2">28 386 10813,'-7'0'-455,"5"0"531,0 0 224,1 0-91,-1 0 48,1 0-35,0 0 38,0 0-48,0 0 1,0 0 0,0-2 23,0 0 123,0-1 52,1-1-11,0 1-53,0-1-281,0-1 48,2 1-147,0-1-18,2 0 34,2 0-99,2-1 162,0 1-51,1 2 3,1-1 40,2 0-291,0 4 176,0-1-206,1 1 132,0 0 37,-1 0 64,2 1-58,-2-1-37,-1 4-56,-2 1-70,1 1 68,-4 2 206,-1 1 74,-2 3 57,-1-1-45,-3 5-18,-1-2 45,-3 2 2,-3-1 187,-3 1-167,-1 2 224,0-3-197,-1 1 78,1-2-162,1 0 151,2-3-265,-1-1 89,4-1-211,0-4 131,2 1-108,1-3 38,2-1-8,0 0-13,2 0 179,1-2-69,4 0 54,2-2-71,1 2 27,5-4-46,-2 1 36,1-1 18,1 2-5,0 2 39,-1-1-15,0 2 79,-1-1-49,-3 6 52,0-1 74,-3 6-23,-3-1 135,0 6-140,-2-2 218,-2 2-146,-1 0 124,-4 1-152,-3-1-78,-2 0-21,-1-2-10,-3 0-7,1-2-21,-1-1 49,-2-1-59,1-1-53,0-2-13,0-2-71,2-1-163,-1-3-3,4-1-173,0 2 105,1-2-739,2 0 261,1-2-552,3 1 567,1-3 151,1 1 123,2-3 28,2 1 6,2-5 28,5-3-1,3-2 1</inkml:trace>
  <inkml:trace contextRef="#ctx0" brushRef="#br2">461 373 10813,'0'-15'-66,"0"6"840,0 5-218,0-1-155,-1 2-51,1 1-88,-3 0-84,1 0 60,-1 1-63,0 1 82,-3 0-18,0 1 11,-2 5-14,0 2 43,-4 6-12,1 4 14,-1 3-20,0 0-67,0 5-34,2-1-50,1 0-24,0 1 8,3-3-3,1 1-5,3-4 7,1-1-32,1-3-14,2-2 3,1-4-103,5-1 56,3-5-74,3-1 36,3-3-492,3-3-180,0-3-242,3-4-777,0-6 840,1-2-611,1-3 769,1-3 0,2-3 0</inkml:trace>
  <inkml:trace contextRef="#ctx0" brushRef="#br2">435 1923 10813,'2'-26'-531,"-1"16"1201,-1 3-257,1 1-3,-1 1-150,0 1 21,-1 1-28,0 3-1,-1 0 1,-2 0 28,0 0-446,0 0 105,-3 3-313,2 3 214,-1 1 189,2 2 34,-1 3 82,2-2 42,1 3-52,1-3 31,1 4-49,3-1 5,0 1-5,6-2 1,1 2 108,5 0-125,0 0 142,1 2-154,0 0-14,-2-1 43,1 3-59,-3-1 81,-1 1 9,-1 0-9,-3-3-9,-2 1 126,-3-2-109,-1 0 100,-2-1-160,-3-1-14,-4-3-31,-2-1-2,-2-2 43,0-3-42,-1 1 55,1-3-57,1-4 28,1-1-11,0-8 17,2-2-13,3-7-133,1-2 19,2-1-99,2-4-138,3-1-66,2 0-84,3 1 11,5-2 144,0 3-9,2-1 105,-1 5-460,1-1-139,-1 1-268,0 2 83,-2 2 306,-1 3 169,1-2 44,-1 1-1,-1-3 1</inkml:trace>
  <inkml:trace contextRef="#ctx0" brushRef="#br2">95 1950 10018,'-16'-2'-795,"10"0"795,1 0 357,0 1-54,1 1 323,0-2-286,1 2-44,1-2-121,1 2 181,0 0-137,2 0 132,1 0-131,3-3-96,3 1 86,2-3-100,1 1-93,1-3-27,1 2-16,0 0 25,0-1 120,0 3-4,0-1 1,-2 3-196,1 1 39,-3 0-194,-1 0 185,-2 1-45,-1 1 132,-1 5-112,-2 2 22,0 3 80,-4 4 36,0 0 65,-2 0 60,-2-1-62,-3 1 4,0 0-4,-2-2-103,0 0 39,2-3-28,-1-1 45,1 1-17,2-4 35,1 0-26,2-2-39,1 0 22,2-1-40,0-3-69,1 1-59,2 0 2,2 0-10,4-2 105,3-2 8,2 2-15,1-4 19,2 3-116,0-3 80,0 2-85,1 1 120,-3 1 2,0 0-1,-3 0 1,-1 1 136,-3 3-102,-1 3 104,-1 2-136,-3 3 319,-2 2-72,-2 2 216,-4 0 7,-3-2-122,-4 3 100,-3-3-209,-1 2-113,-1 0-92,-3-2-19,3-2-230,-3 1 31,4-1-128,-2-2 98,3-3 205,-1 0 26,4-1 30,1-1 44,2-3-1201,2-1 293,4-1-858,0-1 379,3-1 596,2-5-58,3-4 484,3-4 0,4-3 0</inkml:trace>
  <inkml:trace contextRef="#ctx0" brushRef="#br2">397 3549 10813,'0'-21'189,"0"14"26,0 2 104,0-1-42,0 3-1,0 1-78,-1 4 57,-1 0-99,-1 6 16,-1 3-13,-1 6-101,-1-1 63,2 4-84,1 1 108,0-2 11,1 0-10,1 0-25,1 1 8,0-6-244,1 2 76,1-4-190,3 0-128,1-3 86,4-2-114,0-5 115,1 1-293,2-3 53,-1 0-186,1-1-76,1-3 278,-1-1-49,-1-4 274,-1-5 190,1-2-1,-1-3 1</inkml:trace>
  <inkml:trace contextRef="#ctx0" brushRef="#br2">533 3566 10813,'-14'-19'420,"7"10"-4,1 4 3,-1 0-1,2 3-31,1 0-96,1 2-22,0 6 23,1-1-30,1 11-127,1 3-31,-1 6 29,1 4-225,0 3 195,0 1-238,1 2 210,-1 4-307,1-4 194,0 4-270,0-2-541,0 1 228,0-3-472,-1 0 397,0-3 146,-1-4-27,0-5-1,-1 0 1</inkml:trace>
  <inkml:trace contextRef="#ctx0" brushRef="#br2">121 3616 10813,'-11'0'-469,"6"0"456,-1 0 36,2 0 121,0 0 15,0 0-68,0 0-21,1 0-64,0 0 37,1 0 43,0 0 606,1 0-542,2-2 519,2 2-592,4-4 38,0 3-2,3-5 26,1 1-18,-1 0-77,1 0-118,1 1-39,-1 1-53,0-1 64,0 4 79,0-2-15,-3 2 95,0 0-156,-1 0 109,-1 2-128,-1 0 221,-2 1-88,-1 4 83,0 0-98,-2 4 97,-1 1 20,-1 2 11,-3-2-6,-1 4-92,-2 0 30,0 2-21,-1-3-10,-1 1 6,2 0 2,0-2 18,1-2-73,1-1-37,1-2-4,2-4-66,0 0 56,2-1-8,1-3-10,3 1 94,-1 0-52,4-2 39,2 0 42,2 0-43,2-2 65,2 0-83,-1 1 28,1-1-5,-2 2 6,0 0-7,-1 0 25,0 3-19,-3 3 24,-1 2 87,-3 5 38,-1 4 0,-1 1-21,-3 1 49,-1 4-22,-4 0 138,-3 0-122,-3-1 156,-2 0-88,-1-1 157,-1-4-268,1-3 57,0-2-145,-1-3 96,2 0 18,0-4-37,0-1-19,3-2-802,0-2 94,1 0-470,1-2 431,3-3-354,1-4 267,2-2-420,1-1 468,1-2 235,2-2 133,2-1 117,3-3-1,3-1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7:12:11.799"/>
    </inkml:context>
    <inkml:brush xml:id="br0">
      <inkml:brushProperty name="width" value="0.075" units="cm"/>
      <inkml:brushProperty name="height" value="0.075" units="cm"/>
    </inkml:brush>
    <inkml:brush xml:id="br1">
      <inkml:brushProperty name="width" value="0.0375" units="cm"/>
      <inkml:brushProperty name="height" value="0.0375" units="cm"/>
      <inkml:brushProperty name="color" value="#333333"/>
    </inkml:brush>
    <inkml:context xml:id="ctx1">
      <inkml:inkSource xml:id="inkSrc23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8-06-05T17:12:11.822"/>
    </inkml:context>
    <inkml:brush xml:id="br2">
      <inkml:brushProperty name="width" value="0.05" units="cm"/>
      <inkml:brushProperty name="height" value="0.05" units="cm"/>
    </inkml:brush>
    <inkml:brush xml:id="br3">
      <inkml:brushProperty name="width" value="0.0375" units="cm"/>
      <inkml:brushProperty name="height" value="0.0375" units="cm"/>
      <inkml:brushProperty name="color" value="#FFC114"/>
    </inkml:brush>
  </inkml:definitions>
  <inkml:trace contextRef="#ctx0" brushRef="#br0">1788 62 8199,'-1'-17'1277,"0"10"-946,0 0-24,0 2-159,-1-1 0,1 1 124,-1 1-177,1 0 170,0 2-182,0 0 2,1 1 65,-1 0-54,-1 1-99,-1 0 51,-2 2-188,-1 1 97,-2 3 29,-1 2 55,-1 1-7,-1 2 42,-1 2-57,0 0 37,-1 4 77,1 0-47,-1 2 61,0 1-81,1 2 6,0 1-7,0 1 31,2 2 50,0-1-102,1 1 88,2-1-112,1 0-77,1-3 106,0-1-106,1-4 123,1-2 11,0-1-20,-1-3 9,2-1-118,-1-2-27,1-1-127,0-2 104,1 0-78,0-1 91,1-2-25,0 1-14,0-2 222,0 0-123,-1 0 122,1 1-15,-2-1-81,0 1 92,0 0-97,0 1 24,0-1-1,0 1 12,-1 0-31,1 0 9,0-1-2,0 0 16,1-1-60,0 1 45,0-1-67,0 0 57,0 0-5,0 0-109,1-1 10,-1 1-27,1 0 59,0 0 56,-1 0 12,1 0-25,0 0 25,0 0-22,0 0 26,0 0-11,0 0 0,0 0 36,0 0-21,0 0 39,0 0-35,0 1 11,0-1-18,0 0 77,0 1-55,0 0 60,0 0-63,0 1-7,0-1 15,0 1-14,0-1 5,0 1-4,0-2 5,0 2-1,0-2 33,0 2-25,0-2 27,0 1-32,-1-1 6,0 1-5,0-1 28,0 1 215,1-1-220,-1-2 203,2-1-279,1-5 69,1 2-59,1-3 41,1 2-46,0-1 19,0 1 24,0-1-31,1 1 34,0 0-26,1 0 17,-1 1-23,3 0 22,-1 0-11,2-1 8,0 1-4,3 0 95,0-1-62,2 0 65,2 1-81,1 0 110,2 0-74,0 2 81,3 1 14,1 0-88,0 2 104,3 0-112,0 2 64,1 1-37,2 3 36,1 2-38,1 2-96,0 3 76,1 2-74,-1 3 23,0 3 44,-2 4-51,0 5 70,-4 3-160,-2 4 114,-4 0-136,-3 2 78,-4 0 33,-4 1-41,-3 0 43,-2-1 172,-4 0-53,-3-5 150,-3 1-151,-6-5 242,-3-1-125,-4-2 231,-4-1-211,-4-1-46,-2-2-83,-5 0-9,-3-2 20,-4 0-30,-2-2 6,-3-1-107,-4-2 27,-1-2-55,-4-1 56,-1-2-61,-1-1 34,-1 0-66,2-1 52,0-1-118,1 0 2,2-1-100,3-2-334,3-1 137,3-2-223,4 0 211,4-3-6,4-1 58,4-3-59,5-1 88,3-3-26,4 0 55,4-1-138,4-1-112,4 1-27,4-1-105,3 2 340,5-1 51,6 0 203,3-2 0,3 0 1</inkml:trace>
  <inkml:trace contextRef="#ctx0" brushRef="#br0" timeOffset="1">2494 158 9502,'-1'-15'-189,"1"9"1127,-1 1-276,1 1-318,-1 0-76,1 2-102,0-1-160,0 1 309,0 1-442,0 2 268,0 3-320,1 3 233,0 4 8,2 5 137,0 3-69,0 3 31,2 6-162,1 1 98,1 7 27,2 3 9,0 6 103,2 0-123,0 6-206,1-2 48,1 5-185,-1-2 219,0 2-109,-1-3 76,-1-3-52,-2-4-251,-1-5 137,-3-3-170,1-6 60,-3-4 59,-1-5-109,0-4 134,-1-4-269,0-4 205,0-3-260,0-3 284,0-4 14,-1-5 163,0-6-1,-1-4 1</inkml:trace>
  <inkml:trace contextRef="#ctx0" brushRef="#br0" timeOffset="2">4390 207 10813,'0'-14'-321,"0"10"490,0 0 48,0 3 52,0-1-5,-1 3 6,1 1-117,-2 5 72,0 4-58,0 4 79,1 4-52,1 2 21,-1 3-54,2 2 177,0 6 53,2 3-15,3 4-31,1 4-128,1-1 0,0 4 10,0-2-236,-1 1 41,0-1-224,-1-4 241,0 0-256,-1-4 193,0-3-185,0-6 135,0-4-65,-1-5 36,0-4-172,-1-4 305,-1-4-27,-1-2 64,0-6-101,0-2-186,-1-8 66,0 0-66,-1-5 163,1 1-49,-2 0 72,0-1 37,-1 0-22,1 1 76,-1 0-86,1 2 46,-1 0-63,1 2-6,-1-1 61,-1 2-58,1-1 54,-1 1-69,0 1 5,-2-1 10,1 1-1,0 0 33,-1-1 1,2 1-4,0-1 7,0 1 63,2-1-53,0 1 52,1-1-72,1-1 90,1 1-65,1 0 71,2 1 23,3-1 37,4 0 15,1 0-27,4 0 55,-1 0 29,4 0 35,0 1 86,2 0-201,2 2 81,0 1-90,1 1-191,0 3 62,0 0-157,-1 3 166,-1-1 26,-1 3 71,-2 0-2,-1 3-374,-4 1 81,-1 3-272,-3 0 185,-2-1 213,-4 2-31,-1 0 95,-1 1 226,-4 0-98,-2 0 272,-5 0-253,-3 0 125,-6 2-139,-3 0 146,-3 1-99,-3 0 7,-1 2-60,0-1 8,-2 1-21,4 0-20,0 1 2,4 0-29,2-1-26,5-1 13,3 0-21,4-1 38,3 1-37,6-1-4,4 0-15,8 0 10,6 0 25,10-1 10,6-1-50,7 0-146,5-2-5,5-1-77,3-3 105,0 1 47,1-3 18,-5 1 22,-3-1-497,-5-1-5,-3-1-367,-4 0 46,-4 0 222,-4 0-51,-5 0 255,-4-1-214,-3 1 191,-4-1-245,-3 1 268,-2 1-140,-2 1 204,-1 1 50,0 0 134,1 2 177,1 1 0,2 0 0</inkml:trace>
  <inkml:trace contextRef="#ctx0" brushRef="#br0" timeOffset="3">3295 692 10813,'13'-3'-2266,"-5"0"2087,-3 0 35,1-1 144,-2 0 53,0 0-36,-1 0 41,0-1-50,-1 1 134,-1-1 35,-1 0 11,0 0-29,0 0-122,0-1 4,0 1-3,0-1 237,0 1-51,-1 0 236,-1 1-152,-1 0-25,0-1-87,-2 1-17,0-1-41,0 0 64,-2 0-49,0 0-39,0 0-78,-1 1 10,-1 0 0,-1 1-56,0 1 102,-1 1-107,-1 0 132,0 1-55,-1 0 30,-1 0-53,1 1-1,-2 3 34,0 2-48,0 2 61,-1 3 21,2 2-21,-2 2 26,1 2-78,0 2 32,2 3-31,1 1 40,2 2-54,3 1 39,3 0-33,2 1 45,3 0 90,3-1-70,5-1 64,4-2 3,4-3-53,3-3 58,3-3-78,1-2-76,1-4 53,1-3-48,-1-1-7,-1-3-24,-2-2-1,-3-2 18,-2-4-96,-3-3 37,-2-4-150,-2-2 135,-3-2-99,-3-3 135,-2 1-81,-1-3 77,-2 1 26,-1-2-74,-4 1 53,0-1-14,-2 1 22,-1 3 9,2 2 151,0 3-41,2 4 158,1 3-148,2 3-29,0 1-62,1 6 14,1 2 114,1 9-57,1 1 65,2 6-32,3 1-50,2 3 59,3 3-66,2 1-90,2 2 64,3 1-69,1 0 97,2 1-573,3-2 130,1-1-393,2-2-239,-1-4 276,0-2-233,-2-5 351,-2-3 229,-3-4-1,1-1 1</inkml:trace>
  <inkml:trace contextRef="#ctx0" brushRef="#br0" timeOffset="4">2415 755 10813,'-20'5'-2449,"9"-4"2305,0-1 144,1 0 765,2 0-133,1-1 523,1-1-579,2 1-164,1-1-200,2 1 50,0-1-139,3 1-33,1-2 7,4 0 13,3-2 107,3 0-7,6-3-25,2 0-82,6-2-5,3 1-49,3-2 53,3 2-101,3 0-21,1 1-30,4 0 60,-1 0-168,1 1 86,-4 1-287,-1 1-113,-3 0 85,-4 1-108,-5 2 188,-5 0-278,-7 2 87,-4-1-217,-5 2 292,-4 0 134,-4 2 86,-4 2 0,-4 2 1</inkml:trace>
  <inkml:trace contextRef="#ctx0" brushRef="#br0" timeOffset="5">3888 758 10813,'8'-10'-1189,"-5"4"1241,0-2 130,1 1 216,-1-1-25,1 0 91,-1 0-121,1 0-228,-1 2-8,-1 0-32,0 0 47,0 2 22,-1 0 46,0 0-54,-1 1 86,1 0-17,-1 0 22,-1 0-25,0 1-143,-2 0-39,-2 1-14,-1 0 28,-3 1 32,-3 1 62,-1 1-79,-4 5 165,-3 1-44,0 4 38,-4 3-58,1 0 14,-2 3-24,3 1 23,0 1-87,3 1 38,2 2-35,3 0 53,2 1-134,4 0 99,4 1-89,2-2 130,4-1-127,3-3-46,6-1-14,5-4-105,6-3 102,5-3-52,3-3 54,4-1-401,1-3 129,2-2-344,0-2-187,-1-4 219,-2-2-238,-1-3 296,-4-2 138,0-2-11,-5 1 76,0-3-102,-4 1 176,-1-1 46,-3 1 144,-1-1 109,-1 0 0,-1-1 0</inkml:trace>
  <inkml:trace contextRef="#ctx0" brushRef="#br1" timeOffset="6">6475 1228 12076,'18'3'793,"-6"-2"-531,3-2-622,1 0 143,2-1-421,1-1 329,0-1-205,1 0 132,-2 0-243,1 2 220,-3 0 34,0 1-2,-2 0 0,-1 0 0</inkml:trace>
  <inkml:trace contextRef="#ctx0" brushRef="#br1" timeOffset="7">6386 1213 10813,'16'3'-118,"-12"-2"297,-1-1 90,-2 0 23,0 1-303,-1-1-263,1 2-320,-1 0-194,0 2-1,0 0 1</inkml:trace>
  <inkml:trace contextRef="#ctx0" brushRef="#br1" timeOffset="8">6078 1216 10813,'11'1'-371,"-8"-1"-202,-1 0 174,-1 0-344,0 1 411,0-1 128,2 2 204,0 1 0,3 1 0</inkml:trace>
  <inkml:trace contextRef="#ctx0" brushRef="#br1" timeOffset="9">5393 1250 10813,'38'0'127,"-19"-2"21,-1-1 154,1 0-255,-1 0 76,-1 1-224,-3 1 217,-1 1-690,-1 0 244,-1 1-517,0 2 347,1 2 122,0 0 0,1 1 1</inkml:trace>
  <inkml:trace contextRef="#ctx0" brushRef="#br1" timeOffset="10">4667 1306 10813,'25'-5'0,"-14"0"0,-1 0 0,0-2 0,-2 1-44,0 1 131,-1 0-8,-2 2-214,1 0 55,0 1-239,1 2 165,-1 0-231,3 0 95,0 2-188,2 1 192,3 2 80,2 0 0,2 1 1</inkml:trace>
  <inkml:trace contextRef="#ctx0" brushRef="#br1" timeOffset="11">4056 1358 10813,'18'-10'0,"-11"3"155,-1-1-41,0 1 111,0 0-85,0 3-418,0 0 67,1 2-268,0 1 187,3 3 167,1 2-166,2 3 36,3 2-187,1 1 0,3 2 1</inkml:trace>
  <inkml:trace contextRef="#ctx0" brushRef="#br1" timeOffset="12">6802 1337 10813,'-12'4'-594,"8"-3"1090,-1-1-35,3 1 96,-1-1-250,1 0-774,1 0 242,2-1-327,1 0 453,3 0 27,0 0-183,1 0-72,2 0-290,-1-1-1,2-1 1</inkml:trace>
  <inkml:trace contextRef="#ctx0" brushRef="#br1" timeOffset="13">3255 1448 10813,'25'-4'-837,"-13"-1"678,0 0 29,1-2 122,1 1-1,0-1 305,0 2-96,1 0 172,2 1-195,-1 1-80,2 2-7,0 0 8,1 2-372,-1 1-89,4 3-361,0 1 0,2 3 0</inkml:trace>
  <inkml:trace contextRef="#ctx0" brushRef="#br1" timeOffset="14">7002 1401 11325,'-12'12'1560,"7"-7"-964,2-3-210,0 1-200,2 0-74,-1 1-176,2 1 201,-1 1 54,1 1 79,0 0 21,0 2-755,0 0 165,0 2-468,1 0-197,0 0 309,0 0-323,2 0 308,0 1 188,3 0-25,0 0 0,2 2 1</inkml:trace>
  <inkml:trace contextRef="#ctx0" brushRef="#br1" timeOffset="15">2629 1454 10813,'10'-1'-150,"-6"-1"295,0-1 146,0-1-21,1 1 21,2 1-482,-1 1 81,3 1-308,1 2-173,3 1 262,1 4-325,3 1 262,2 3 0,1 1 0</inkml:trace>
  <inkml:trace contextRef="#ctx0" brushRef="#br1" timeOffset="16">2008 1506 10813,'13'-6'68,"-6"4"-247,2 0 139,2 1-231,3 1-194,3 1 175,0 0-264,5 2 257,0 2 0,4 2 0</inkml:trace>
  <inkml:trace contextRef="#ctx0" brushRef="#br1" timeOffset="17">1196 1570 10813,'12'-1'-359,"-5"0"112,2 0-313,2 0 200,4 0-5,3 1-1,3 0 1</inkml:trace>
  <inkml:trace contextRef="#ctx0" brushRef="#br1" timeOffset="18">7080 1567 10813,'-1'17'-2177,"-1"-7"2045,-3 0 118,-1 0 3,-2 1-18,-2 2-57,-1 0-1,0 2 1</inkml:trace>
  <inkml:trace contextRef="#ctx0" brushRef="#br1" timeOffset="19">696 1627 10813,'5'-4'-67,"-4"-1"25,-1 1 186,1 1 54,1 2 71,1 0 23,1 1-702,1 0 125,1 2-450,1 1 90,1 1 354,2 1-171,1 1 266,3-1 0,2 1 0</inkml:trace>
  <inkml:trace contextRef="#ctx0" brushRef="#br1" timeOffset="20">21 1714 10813,'-9'-32'-13,"7"19"-255,1 2-294,0 4 326,1 2-24,0 3 206,1 1-61,1 2 0,3 2-13,2 4-21,2 1-18,4 3-18,0-1 0,2 1 0</inkml:trace>
  <inkml:trace contextRef="#ctx0" brushRef="#br1" timeOffset="21">7126 1724 10372,'-7'11'-253,"4"-6"425,-1 2-286,2 0 120,-1 1-295,2 1 13,-1-1-20,-2 2-81,0-1 0,-2 1 0</inkml:trace>
  <inkml:trace contextRef="#ctx0" brushRef="#br1" timeOffset="22">19 1783 9725,'0'14'-55,"0"-5"-27,0 0-4,1 2 25,1-1-112,0 2 51,0-1-203,2 1 115,0 1 0,1-1 0</inkml:trace>
  <inkml:trace contextRef="#ctx1" brushRef="#br2">5292 2145,'-12'40,"-24"-1,-27-1,-24-2,-18-2,-21-3,-18-4,-21-4,-9-3,-12-6,-3-4,-12-5,0-5,6-5,-1-5,13-4,9-6,12-3,18-4,15-4,24-3,21-2,21-2,24-1,27-1,24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24">1704 1915 10813,'-11'-17'493,"7"10"-103,1 2-24,1 1-311,0 2 81,-1 1-202,-1 2 105,-1 1-35,-1 5 104,-1 3 31,-1 4-230,0 3 56,0 0-237,1 3-18,1-2 151,1 3-152,1-2 242,0 0 22,2-2 0,1 0-40,1-3-169,2-1-30,2-2-66,2-2 120,3-2-230,3-1 196,2-3-231,1 0 233,3-2 19,1-2 119,2-1 0,1-4 0</inkml:trace>
  <inkml:trace contextRef="#ctx0" brushRef="#br3" timeOffset="25">1857 1968 10813,'-19'-23'245,"11"11"62,0 1 117,2 1-4,1 2-150,1 1 21,1 2-29,0 1-172,2 1 9,0 5-114,1 2-180,1 8 127,2 1-210,2 7 285,2 2-176,1 4 174,1-1-189,0 4-21,-1-2 60,0 1-94,-2-1 84,-1 1-11,-1 0 66,-2 0-44,-1 0-203,-1-2-121,-2 0-253,-3-2-1,-2-1 1</inkml:trace>
  <inkml:trace contextRef="#ctx0" brushRef="#br1" timeOffset="26">3423 2033 10813,'-10'-2'-1749,"4"0"1961,0 0 510,1-2-283,-1 1 103,3 0-245,-1 1 104,2 0-332,0 0 48,2 0-168,-1 0 221,1-1 3,1 1 119,2-1-30,0-1 0,3 1-271,0-1 78,3 0-257,-1 0 16,1 0 41,0 0-101,2 0 119,-1 1 12,1 0 68,0 0 34,1 2-38,1 0 74,0 1-64,0 0 85,1 1-4,-1 1 3,1 3-6,-3 2-117,0 4-7,-2 1-24,-2 3 39,-2 2 51,-3 2 22,-1 0-38,-3 3 36,-3-1-55,-3 1 40,-2-1-45,-4 0 54,-1-2-15,-2 0 13,-1-3-10,0-1 2,-1-1-1,1-4 1,0-1 104,1-4 34,1-1 11,2-2-23,1-1-87,2-1-10,1-1 21,3-2-14,1-2-118,4-2-47,0-2-3,3 1-39,2-1 163,4 0-49,3 1 39,2 1 12,2-1-51,1 3 36,1 1 109,1 1 48,0 2 138,2 0-129,-2 1-10,3 2-117,-3 0 38,1 3-27,-1 1-209,0 2 29,-3 1-198,1 0-183,-2-1 107,0 1-156,-2-1 145,-1-1 107,-1-1-49,-1 0 24,1 0 0,-1-1 0</inkml:trace>
  <inkml:trace contextRef="#ctx0" brushRef="#br1" timeOffset="27">3971 2024 8562,'4'0'-322,"-3"0"322,-1-1 270,0-2-53,0 0 240,0 0-236,0-1-35,0 1-117,0-1-6,0 0-1,-2 1 399,1-1-66,-1 0 280,0 0-195,0 1-145,-1 0-44,0 0-23,0 0-175,-2 1-7,-1 1-33,-1 0-191,0 1 186,-4 0-212,1 2 226,-2 1-47,0 3 149,-1 1-129,1 2 80,-1 1-264,2-1 111,1 1-226,1 0 208,2 0-34,2 1 128,1-2-33,2 1 105,1-1-78,1 0 80,2 0-82,2-1-1,2-1 17,3 0-7,2 0 120,2 0-87,0 0 99,2 0-116,1 1-71,-1 1-31,2 0-6,-1 0-192,0 1 118,-1 2-192,-1 0 184,-1 1-107,-3-1 39,-1 0 4,-3 1 94,-2-1 158,-2-1-27,-1-1-21,-2 0-125,0-2 24,-3 0-48,-1-4 45,-2 0 330,0-2-51,-1 0 267,0-3-20,0-1-122,2-4 105,0-4-123,1-3-193,1-4-53,2-2-51,1-1-247,0-2 167,2 0-238,0-1 209,3 2 41,1 1 36,1 2 56,1 2-158,0 3-26,1 1-6,-2 2-10,1 2-32,-2 1 119,0 1-130,-1 1 150,-1 1-249,0 1 71,-1-1-215,1 2-123,-2-2 221,1 1-165,0-2 289,1 0 0,2-2 1</inkml:trace>
  <inkml:trace contextRef="#ctx0" brushRef="#br3" timeOffset="28">992 1997 10813,'0'-14'-997,"0"9"1782,0 2-185,0 2-212,0 2-1,0 2-125,0 3 0,0 5-527,0 3 116,0 3-362,0 2 166,0 1 178,1-1-81,1 3 204,0-2 34,1 3 97,-1-2-142,0 2-135,0-1-89,-1 0-69,0-1 169,0 0 10,-1-2 112,1-2-53,-1-1 55,0-3-139,0-2 16,1-2-103,0-1 0,0-1 0</inkml:trace>
  <inkml:trace contextRef="#ctx0" brushRef="#br3" timeOffset="29">1439 2169 8880,'0'-12'2430,"0"6"-2121,-1 1-86,1 1-104,0-1-339,-1 1 206,0 0-229,0 1 196,-1 1 139,1 0 35,-1 1 57,-2 0 0,-1 0-470,-1 0 97,-1 0-318,0 1 184,-2 0 117,0 1-45,0 0 59,-1 2 142,1 2-35,-1 2 120,1 1 48,0 2-92,1 0 114,0 2-143,2 0 35,1 2-21,0 0 59,3 1-43,0-1 69,2-1-57,0-1 37,1-1 94,3-2-87,1-1 94,2-2-118,1-2 104,0-1 38,1-2 0,0 0 33,0-2-141,0-1 51,0-2-46,0-1 20,-1-1-11,-1-2 38,-1 2-33,0-1 16,-2 1-6,0-1-12,0 2-63,-2 0 46,1 2-68,-2 0 82,1 2-212,0 1 48,1 0-197,-1 0 110,2 1-21,-1 2 105,1 4-10,-1 1 96,2 2-52,0 2 37,1 1-95,0 1-326,1 0 6,2 2-191,0-3 255,1 1 126,1-1 68,2 0 0,1 0 1</inkml:trace>
  <inkml:trace contextRef="#ctx0" brushRef="#br3" timeOffset="30">995 2207 10555,'0'-11'860,"0"6"-598,1 1 0,1 0-400,1 1 92,0 0-281,3 0-25,0 0 159,3 1-125,0-1 165,2 0 31,0 1-15,1-2 60,2 1 113,0-1 125,1 1-24,0-1-49,1 1-100,-1-1-14,0 3 7,0-1 9,-1 2 157,-1-1 3,-1 3 151,-3 0-82,0 3-45,-3 2-49,-1 2-8,-2 2 23,-1 2-15,-4 1 21,-1 1-51,-6 0 2,-1 0-22,-5-1-14,-1 0-133,-1 0-40,-1-2 19,1 0 31,-1-2 132,3-1 4,0 0-3,1 0-802,2-2 299,1 0-678,0-1 505,1-1 0,0-1 0</inkml:trace>
  <inkml:trace contextRef="#ctx0" brushRef="#br3" timeOffset="31">761 2180 10093,'0'-8'355,"0"6"-355,0 0-60,1 1-115,0 0 27,0 0 69,0 0-9,0 0 68,0 0 11,-1-1 76,1 0 0,-1 0-86,0-1 274,-1 1-118,0-1 269,-2 1-204,-2-1-30,-1 1-69,-3 1-24,0 0-54,-1 0-45,-1 1 25,-1 0 11,-1 2-54,0 2 13,-1 2-146,1 3 148,0 1-21,-1 2 103,3 1-89,0 1-109,1 0-30,2 1-104,1 0 107,2 2 81,2-1 17,0-1 67,2 0 20,2-2-38,2-1 53,2-2-63,3 0 36,3-4-24,0 0 35,2-3-35,0-1 102,1-1 16,0-2 16,0-2 87,0-1-153,-1-3 76,-1-1-91,-2-2 82,-1 0 48,-2-1 2,-2 0 130,-1 0-182,-1 0 98,-2 0-133,1 0 23,-2 1 4,0 1 9,0 2 13,0 0-205,0 3 54,0 1-523,0 1 257,2 3-144,-1 2 195,2 3 116,1 3-53,1 2-96,1 3 9,0 0 24,1 2-10,2 0 135,0 1-45,1-1-33,0-1-28,1 0-38,1-1-1,1 1 1</inkml:trace>
  <inkml:trace contextRef="#ctx0" brushRef="#br1" timeOffset="32">22 2151 10813,'0'20'-2166,"0"-10"1934,0 2 89,1 0 62,2 1 81,2 1 0,2 1 0</inkml:trace>
  <inkml:trace contextRef="#ctx0" brushRef="#br1" timeOffset="33">7073 2169 10813,'-11'16'0,"6"-7"0,0 0-37,2 1 52,1-2-22,0 2 149,2-2-354,-1 1 154,1-1-241,0-2 169,1 0-321,0-1 205,0-2-330,3 1 322,0-1-1,1 1 1</inkml:trace>
  <inkml:trace contextRef="#ctx0" brushRef="#br1" timeOffset="34">7069 2341 10813,'0'12'-68,"0"-5"208,0 0 25,-1 1 97,-1-1 29,-1 3 129,0 1-183,0 0 62,1 1-152,0-1-598,0 2 240,2-1-420,0 2 335,0-2 270,0 0 35,1-1-264,0-1-103,2 1-407,1 0-1,1 1 1</inkml:trace>
  <inkml:trace contextRef="#ctx0" brushRef="#br1" timeOffset="35">43 2382 10813,'0'32'-1785,"0"-17"1592,0 1 11,0-1 94,0-1-111,0 1 177,0 0-104,1 1 117,2 0 0,0 1 0</inkml:trace>
  <inkml:trace contextRef="#ctx0" brushRef="#br1" timeOffset="36">7107 2587 10813,'-7'13'7,"2"-5"-1,0 0 79,1 2 69,0 0 3,0 1-110,1 1 67,1 1-208,1 0 209,0 0-572,1 0 207,0 1-381,0-2 213,1 1 109,0-1-74,3 0 0,1 0 1</inkml:trace>
  <inkml:trace contextRef="#ctx0" brushRef="#br1" timeOffset="37">64 2622 10813,'-8'14'-539,"5"-5"129,-1 2 203,1 0 23,2 3-8,-1 0 56,2 2-177,0 0 225,0 0-167,0 1 156,1-1-1,1 1 1</inkml:trace>
  <inkml:trace contextRef="#ctx0" brushRef="#br1" timeOffset="38">7123 2892 10813,'-2'27'-780,"0"-13"791,0-2 126,0 3 29,0-2-157,1 3-117,0 0-19,1-1 27,-1 2-328,2-2 231,-1 1-360,3 1 341,0 0 0,3 1 0</inkml:trace>
  <inkml:trace contextRef="#ctx1" brushRef="#br2" timeOffset="16">5389 3248,'-12'40,"-24"-1,-27-1,-24-2,-18-2,-21-3,-18-4,-21-4,-9-3,-12-6,-3-4,-12-5,0-5,6-5,-1-5,13-4,9-6,12-3,18-4,15-4,24-3,21-2,21-2,24-1,27-1,24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40">1684 3101 10813,'-10'-7'234,"6"4"-313,1 1 44,0-1-303,1 2 266,-1 0-183,0 1 176,-1 0-190,0 2 85,-1 1 88,1 1 13,-2 2 88,1 1-1,-1 1 1,0 0 0,1 2 0,-2 1 16,2 1-47,-1 1 29,1 2 41,1 1 56,0 0 0,1 1 11,2-1-75,0 0 3,1-1 25,1-2-19,2-1 8,2-3-1,3-1-18,1-2 73,3-2-46,0-1 49,3-2-62,1 0-21,0-2 9,2-1-12,0-4 41,0-2-17,0-2 18,-1-2-14,0-1-6,-2-3 25,-2 1-13,-2-3 35,-3 2 101,-2-3-81,-3 1 77,-1-2-64,-2 1-34,-2-1 52,-2 2-58,-4-1-78,-2 3 51,-3-1-50,-1 4 83,-1 1 5,0 4-2,0 3 1,0 1-467,0 3 85,2 1-302,-1 2-9,2 2 211,1 3-150,2 2 166,1 2 87,3 2 11,0 1 42,3 1 0,-1 1 0</inkml:trace>
  <inkml:trace contextRef="#ctx0" brushRef="#br1" timeOffset="41">3912 3136 10813,'-6'4'-1003,"3"-3"216,-1-1 322,0 0 783,-1 0-23,0 0 471,-1 0-217,-1 1-221,1 0-27,-1 1-96,-1 2-74,0 2-39,-1 2 8,0 1-112,0 2 59,1 2-11,-1 1 45,3 1 87,-1 1 14,3 0-65,1 0 29,2-1-73,1 0 79,1 0-136,3-2-53,4-1-221,2-2 15,4-3-85,2-1 123,2-4 72,1 0 51,1-5 72,1-1 19,-1-6-46,0-3 35,-1-4 59,-1-3-37,-3-1 42,-2-2-74,-3 1 151,-3-1-16,-2 0 160,-3 3-45,-2 0 34,-3 2-84,-3 2 11,-3 2-196,-3 3 85,-2 3-78,-2 3-247,-1 2 67,-2 2-213,3 1 182,-2 3 132,3 1 35,1 2-375,2 2-91,0 0-433,2 2 0,0-1 0</inkml:trace>
  <inkml:trace contextRef="#ctx0" brushRef="#br1" timeOffset="42">3698 3119 10813,'7'-7'-570,"-5"3"592,-1 1-425,-1 0 700,1 1 322,-1 0-422,-1 3 364,1 2-676,-2 6 160,0 2-190,-1 4 209,0 2 10,0 2 110,-1 1-19,0 0-26,1 2-505,-1-2 68,1 1-322,0-2-56,1-2 244,1-1-114,0-1 235,0-1 142,-1-2 0,0 0 0</inkml:trace>
  <inkml:trace contextRef="#ctx0" brushRef="#br1" timeOffset="43">3565 3123 10813,'-2'5'-2477,"1"-3"2332,0-2 274,-1 1 29,0-1 22,0 1 76,0-1-80,0 0 14,0 0-14,1 0-99,-1 0 7,1-1-9,0 1 0,0-1 46,0-1-20,1 0 50,-1 0 60,0 0 45,0-1-17,0 1-4,0-2-6,0 2 26,0-1 9,0 2-34,0-1-10,0 1-34,1 0 66,-1 0-70,-1 1 33,0 2-37,-2 1-249,0 4 45,0 3-268,-2 3 89,0 2 32,1-1-30,-1 2 120,2-1-86,1 0 65,1-2-88,0 0-87,2-3 60,0 1-129,1-4 185,2 0-29,4-3 123,2-1-58,2-2 51,4-2-223,1-2 58,3-3-210,-1-2 194,1-3-11,-1 0 127,0-1-9,0-1-1,0 0 1</inkml:trace>
  <inkml:trace contextRef="#ctx0" brushRef="#br1" timeOffset="44">78 3109 10813,'-1'24'-1939,"-1"-11"1662,1 2 107,0 0 33,0 2 107,1 1 7,0 1 0,0 2 0</inkml:trace>
  <inkml:trace contextRef="#ctx0" brushRef="#br3" timeOffset="45">982 3144 10374,'0'-8'-272,"0"6"275,0 4-142,0 2 131,0 6-49,0 1 60,0 4 0,0 3-1,0-2 1,0 4-102,0-2 71,0 3-78,1-2 13,0 1 56,1-1-62,1 0 58,1-2-26,-1 1 11,0-2-18,0 0 32,0-2-147,-1-3 101,0-1-106,0-2 145,0-2-10,-1-3 3,0 0-12,0-2 12,0-1-5,0-2 0,1-2 142,-1-3 20,-1-2 22,0-3-37,0 0-135,0-2 19,0 2-19,0-2 48,-1 2 438,-1 0-48,0 2 281,0 1-312,0 2-140,1 0-75,0 1-19,1 1-166,0 0 25,1 1-149,1 1 61,3 0 88,2 0 4,2 1 55,1-1-123,2 2 48,2-1-108,0 2 135,2-1-46,1 1 45,0-1-45,1 3 68,-1 0-38,2 2 39,-3 3-28,0 2 101,-2 1-64,-1 1 71,-3 1-85,-1 0-7,-2 1 12,-2 0-11,-3 0 150,0-1 34,-4 0 27,-1-1-42,-5-1-69,-4-1-44,-2-2 56,-5 0-263,2-1 66,-2-1-199,2-2 204,-1 0-539,2-1 338,1-1-464,-1-3 378,1-1 0,-1-3 0</inkml:trace>
  <inkml:trace contextRef="#ctx0" brushRef="#br3" timeOffset="46">885 3230 8204,'3'5'383,"-1"-3"-323,-3-1 98,1-1-120,-3 0-17,2 0 29,-1 1-86,0-1 67,1 1 77,0 0 187,0-1 23,1 0-23,-1-2-164,1-2-51,0 1 37,-1-2-13,0 1 24,-1-1-8,-1 1-151,-1-1 118,-2 2-119,-1 0-6,-3 2-32,-1 1-6,-1 0 9,-2 2 11,-2 1-58,1 4 6,-3 2-6,1 3 128,0 1-62,0 1 45,1 1-48,0 0 39,1 1-26,2 0 10,1 0 43,3-2-30,1 1 44,3-1-14,2-2-21,1 0 25,2-3-18,2-2-10,2 0 27,3-4-19,5 0 20,2-2 10,3-2-14,-1-2 14,2-3 48,-3-2-56,2-2 60,-3 0-74,-1-1 112,-1 0 28,-3 1 17,-1 0 86,-2 1-169,-1 1 84,-2 2-89,-2 0-114,0 3-124,-1 0 57,0 5-69,0 1 208,1 6-46,1 0 35,1 2-268,1 1 79,1 0-248,2 2 46,2-1 27,0 2 30,1-1 89,1 0 64,1-1 0,2 1 0</inkml:trace>
  <inkml:trace contextRef="#ctx0" brushRef="#br3" timeOffset="47">1482 3297 10813,'0'-13'-705,"0"8"575,0 0 174,0 0-83,0 1 70,0 0-5,0 0-94,0 1 74,0-1-29,0 1 23,0-1 37,-1 0 44,0 1-49,-1-1 56,-1 0-9,0 1 1,-1 1-52,1 1-85,-1 0-84,-1 0 45,0 1-1,-1 1 4,-1 1 69,-1 2-78,1 1 65,-1 2 37,1 0-45,-1 1 46,0 1-9,0 0 3,1 1-11,0 0-5,1 1 49,1-2-36,1 2 45,1-2-34,1 1-9,1-3 18,1 2-16,2-3 17,1 1-13,2-2 14,2-1 65,0 0-52,2-2 56,0-2-74,0 1 77,-1-1 27,1-1 0,-2-1-6,0-2 43,-1 0-76,-1-2 88,0 0-96,-1-1-15,-1 0 38,-2 0-30,1 0-9,-1 1 5,-1 0-2,0 1-92,0 1-16,0 2-23,0-1-138,0 2 125,1 1-151,0-1 120,0 2-67,1 0 116,1 1-48,0 2-37,1 1-11,0 2-33,1 1 38,-1 0-35,1 2 93,0 0-118,0 0 128,1 0-13,0 0 25,0 0 9,1-1-1,0 0 1</inkml:trace>
  <inkml:trace contextRef="#ctx0" brushRef="#br3" timeOffset="48">866 3234 10813,'0'14'-2283,"0"-7"2101,0 1 38,0-1 144,0-1 0,0 0 0,1-1 0,0 1-2,1-1 0,3 0-1,0-1 0,2 2 0</inkml:trace>
  <inkml:trace contextRef="#ctx0" brushRef="#br1" timeOffset="49">7215 3387 10813,'-2'30'-290,"-1"-15"115,0-1 157,-1 0-72,1 0 54,0 1-113,0-1 174,2 1-396,0-2 157,0 0-281,2-2 214,0 1 105,2-1 0,0 2 0</inkml:trace>
  <inkml:trace contextRef="#ctx0" brushRef="#br1" timeOffset="50">86 3453 10813,'-7'33'-490,"3"-15"122,0 0-305,2-1 231,1 1 242,0-1-11,2 1 132,-1 0-1,1 2 1</inkml:trace>
  <inkml:trace contextRef="#ctx0" brushRef="#br1" timeOffset="51">7190 3645 10813,'-13'17'-1989,"5"-8"2240,2 1 468,-1 0-158,2 1-187,1-2 0,0 1-112,2-1-137,0-1-35,2 0 9,-1 0-180,2-1 177,0-1-194,1-2-287,2 0-92,2 1-371,1 0 0,2 1 1</inkml:trace>
  <inkml:trace contextRef="#ctx0" brushRef="#br1" timeOffset="52">89 3790 10813,'-8'21'0,"3"-10"-320,0 0 77,1 0-203,2 1 2,0 0 131,2 2-138,1 0 245,1 0 48,3 2 144,1 0 0,2 1 1</inkml:trace>
  <inkml:trace contextRef="#ctx1" brushRef="#br2" timeOffset="30">5348 4160,'-12'40,"-24"-1,-27-1,-24-2,-18-2,-21-3,-18-4,-21-4,-9-3,-12-6,-3-4,-12-5,0-5,6-5,-1-5,13-4,9-6,12-3,18-4,15-4,24-3,21-2,21-2,24-1,27-1,24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54">985 3870 8877,'-9'-4'1773,"6"2"-1408,1 1 126,1 0-620,0 1 190,0-1-431,0 1 213,0 1-4,0 1 52,0 1-77,0 2 14,1 1 120,-1 1-29,1 0 142,0 1 50,0 2-74,0 2 48,1 1-89,0 1 23,0 3 1,2 0 1,1 2-10,0 0 9,1 1 9,0 1 4,1 0-137,-1-1-51,0-1-8,0-1-200,-1-2 184,1 0-207,0-4 177,-1 0-94,1-4 180,-1-1-80,0-3 132,1 1-1,0-2 1</inkml:trace>
  <inkml:trace contextRef="#ctx0" brushRef="#br3" timeOffset="55">1414 3976 10458,'0'-9'-146,"0"4"265,0 1-107,0 0 51,-1-1-195,1 0 23,0 1-15,0-1 77,-1 1 24,1-1 136,-1 0-11,-1 0 0,-1 0 0,0-1-100,-1 2-30,-1 0-66,0 2 45,-2 0 18,0 1 58,-2 0-39,0 1-53,-2 2 50,1 2-49,-1 1 44,0 3 30,1 2-31,0 1 39,0 0-1,2 2-1,1-1-13,2 1 9,1-2-75,2-1 55,1-1-59,1-1 172,0-2-84,1-1 87,2-1-104,3-2 142,2-1 41,1-1 6,2-1 11,0-2-158,1-2 48,-1-1-40,-1-2-53,0 0 39,-1-1-38,-1 1 62,-1-1-23,-2 1 16,0 2-21,-2 0 22,-1 2 1,0 1-60,0 2 33,-2 2-54,1 1 52,-1 5-9,0 2 12,0 2-148,0 3 106,0 1-113,0 2 138,1 0-207,0 2 36,1-1-182,1 1 173,0-2 36,0 2 53,0-3 31,1 1-436,-1-2 110,0-2-185,1-2 233,0-1 179,0-3 0,1 1 0</inkml:trace>
  <inkml:trace contextRef="#ctx0" brushRef="#br1" timeOffset="56">3871 4031 10794,'-6'0'1485,"3"0"-1355,1 0-33,-1 0 0,0 0 62,0 0 111,-1 0 21,0 1-29,-1-1-329,-1 2 70,0 2-210,-2 2 126,1 0 34,-2 3 68,1 0-45,-2 3 50,1 2 30,0 1-40,1 1 2,2 2-20,2-1-10,1 1 20,1-1 84,2-1-7,2 0 15,1-3-14,6-1-141,1-2-43,5-2-27,1-2-40,2-3 87,2-2 9,1-3-18,1-4-5,-1-3 40,2-6-51,-3-2 108,0-4-11,-3 0 11,-1-2-23,-4-1 137,-2 0 38,-2 0 9,-4 1-35,-1 0-126,-3 2-5,-2 1 23,-1 3 222,-6 1-23,0 4 198,-3 1-176,-2 4-215,0 1-28,-1 4-162,1 1-375,0 2 136,0 3-287,2 2 325,3 3-603,1 2 451,3 0-596,1 1 592,2-1 0,-1 1 0</inkml:trace>
  <inkml:trace contextRef="#ctx0" brushRef="#br1" timeOffset="57">3636 3958 9502,'2'-4'999,"-2"2"160,0 1-722,-1 3 414,1 2-681,-1 5-74,1 4 40,0 3-118,0 4 144,0 1 42,0 2 34,0 3 11,0-1-436,0 2 113,0-2-327,0 1 2,-1-1 124,0-2-95,0-1 110,-1-2-136,1-3 38,-1-1-97,2-3 101,-1-2-167,0-3 30,1-2-43,0-3 179,1-2 155,0-3 0,0-2 0</inkml:trace>
  <inkml:trace contextRef="#ctx0" brushRef="#br1" timeOffset="58">7159 3957 10813,'-16'34'-133,"8"-17"296,2-1 48,1 2-52,2-2-63,1 1-24,0-2 29,2 0 0,0-1 11,1 0-9,2-2-230,1-1-563,2-2 131,1-1-369,0 0 494,2 0-1,0 2 1</inkml:trace>
  <inkml:trace contextRef="#ctx0" brushRef="#br3" timeOffset="59">849 4080 10813,'0'-11'-925,"0"6"1006,0 0 98,0 0-155,0 0 21,0 0-126,0 1 9,0 0 2,0 0 45,0 1 37,1 0 3,-1 0-14,0-1-21,0 1 20,0-1-60,0 1 91,-1-1-106,-2 1 39,1 0 57,-3 0-77,1 0 82,-2 0 1,0-1-1,0 0-1,-1 0-11,0 1-4,-1-1 3,0 1 4,-1 0-32,-1 1 25,0 1-27,0 0-20,0 1 38,0 2-39,1 2 48,0 3-64,0 2 44,1 2-50,0 2 62,1 0-8,1 1-5,1 0 1,0 1-23,2 0 15,0-1-11,2-1 4,0-1 17,1-3-12,1 0 12,0-2-9,2-1 96,1-1-70,2-2 77,1-1 2,0-1 29,1-1 8,-1-2-24,1 0 13,-1-3-64,1-1 74,-2-2-79,1-1-6,-1-1 21,0 0-5,-2-1 35,0 2-24,-1 0 22,-1 2-28,0 0-62,-1 2 50,0 1-62,1 2-51,-1 0-50,1 1 1,-1 1 9,1 0 26,0 1 53,0 2-66,1 3-18,1 3-21,-1 1-21,1 2 27,0 0 70,0 2 17,1 0-51,0 0-35,1 0-100,1 0-67,-1-1 52,2 0-114,-1 0 257,0-2-85,1 1 181,1-1 0,0 0 0</inkml:trace>
  <inkml:trace contextRef="#ctx0" brushRef="#br3" timeOffset="60">1607 4026 10813,'2'6'-2273,"-1"-4"2281,0-1 8,0-1 324,0 0-118,0 0-30,0-1-51,1 0-85,0-2 39,0 0-30,1-1 44,-1 1 0,1-1-6,-1 1-8,0 0 7,-1 1 93,1 0 11,-1-1 276,-1 2-306,-1 0 185,0 3-322,-4 0 65,-1 5 27,-1 1-22,0 3 29,-1 0-72,1 3 41,0-1-41,1 1 65,2-1-30,0 0 18,3 0-72,0-3-138,3 1 5,1-1-122,5-3 159,3 0-318,5-3 146,2-1-221,3-1-326,2-1 218,2-2-205,0-2 320,3-4 232,0-2 0,1-3 1</inkml:trace>
  <inkml:trace contextRef="#ctx0" brushRef="#br3" timeOffset="61">1061 4038 10813,'-7'8'-60,"2"-6"52,0-1 11,1-1 7,1 0 55,1 0-236,0 0-179,0 0 16,3 0-88,1 0 337,3 0 100,1 0-26,1-1-51,-1 1 122,2-3-122,0 0 103,1-1 41,0 0 14,2 0 22,1-1-7,1 2-28,0-1 48,2 1-10,-1 1 12,1 1-36,-1 1-14,0 0 25,1 1-29,-3 1-15,0 3 33,-2 2-16,-1 2-140,-3 2 90,-2 1-122,-2 1 224,-2 0-60,-2 1 72,-4 0-97,-3-1 117,-4 0-87,-2-2 86,-2 0-99,-1-2-95,-2 0 76,2-1-75,-1-2-218,2-1 69,1-2-203,0 0 171,2-1-147,0-1 40,2 0-198,1-3 92,0-1 0,0-2 0</inkml:trace>
  <inkml:trace contextRef="#ctx0" brushRef="#br1" timeOffset="62">67 4230 10813,'-1'24'-368,"-1"-13"117,-1 1 227,1 0-197,0 0 75,1-1-226,0 1 289,1-1-110,0 1 112,0-1-28,1 0-143,1-1 192,1 0-142,1-1 115,2-1 0,0 1 1</inkml:trace>
  <inkml:trace contextRef="#ctx0" brushRef="#br1" timeOffset="63">7151 4238 8871,'-8'0'1023,"4"0"-444,2 0-205,-1 0-24,0 0-87,1 0 97,-1 0-74,1 0 75,-1 0-99,0 2-127,0 1 95,1 1-66,-1 2-217,1 1 94,0 1-238,1 0 171,0 1-744,1-2 250,0 0-707,0-2 455,1 1 0,-1-1 1</inkml:trace>
  <inkml:trace contextRef="#ctx0" brushRef="#br1" timeOffset="64">6657 4343 10768,'-11'-6'736,"7"5"-769,2 0-501,1 2 144,1 0-353,1 2 324,2 0 162,2 0 9,2-1 18,2 0 0,1 0 1</inkml:trace>
  <inkml:trace contextRef="#ctx0" brushRef="#br1" timeOffset="65">6929 4350 10813,'5'2'683,"-2"-1"-392,1 2-29,0 0-577,3 0-376,-1 0-290,2 0 119,0-1 411,2-2 265,1 1 0,1-1 0</inkml:trace>
  <inkml:trace contextRef="#ctx0" brushRef="#br1" timeOffset="66">6335 4382 10813,'3'7'-351,"-1"-4"115,1-1 159,-1 0 160,2 0 20,0 0 100,1-1 125,0 1-81,1-1 89,1 1-192,-1-1 45,1 1-23,-1-1 42,0 0-371,-1-1 61,-1 1-254,-1 0 194,-1-1-338,0 1 120,-1 1-314,0-1 252,-1-2 53,-1-2 0,-1-1 1</inkml:trace>
  <inkml:trace contextRef="#ctx0" brushRef="#br1" timeOffset="67">6102 4400 10813,'-15'8'-197,"9"-5"33,0-2-35,0 0 72,2 1-139,0 0 240,1 0-158,0 1 159,2 0-164,0 0-55,1 1 65,1 1-84,0-1 101,4 0 30,3 1-1,2 0 1</inkml:trace>
  <inkml:trace contextRef="#ctx0" brushRef="#br1" timeOffset="68">5781 4435 10813,'15'3'-292,"-7"-3"-72,0-1-291,1 0-1,2-1 1</inkml:trace>
  <inkml:trace contextRef="#ctx0" brushRef="#br1" timeOffset="69">5224 4500 10813,'10'-2'-2082,"-4"1"1960,0-1 122,1 2-47,1-1-11,3-1-46,1-2-1,2-1 1</inkml:trace>
  <inkml:trace contextRef="#ctx0" brushRef="#br1" timeOffset="70">4522 4557 10813,'9'-9'-197,"-3"4"84,1 1-163,1 1-72,2 1 94,0 1-158,3 0 149,2 2 10,2-1 0,2 0 0</inkml:trace>
  <inkml:trace contextRef="#ctx0" brushRef="#br1" timeOffset="71">3929 4597 10813,'29'-4'-1796,"-17"2"1635,-2-2 110,-1 0 267,-2 1-113,0-1 26,-2 1-24,1-1 28,-1 1-165,0 0 93,0 1-101,0 1 127,-1 0 0,2 1-1,0 0 11,0 0-8,1 0-209,2 0 37,0 1-204,3 2 18,1-1 41,1 2-17,1 1 86,1-1 44,1 1 0,2 0 1</inkml:trace>
  <inkml:trace contextRef="#ctx0" brushRef="#br1" timeOffset="72">43 4564 10813,'-14'43'-6,"8"-23"-23,-1-1-190,1-2 51,2 0-149,1-1-67,1-2 82,2-2-90,1-2 143,4-1 64,5-2-1,1 0 1</inkml:trace>
  <inkml:trace contextRef="#ctx0" brushRef="#br1" timeOffset="73">3493 4593 10813,'11'-1'-1050,"-7"0"809,0-2 149,0 2 47,0-2 56,0 2 0,1-1 0,2 0 0,1 2-30,2 0-113,2 1-58,2 2 13,3 1-58,0 1 91,2 0-7,1 0 15,1-2 106,2 0 6,1-1 24,2 0 0,0-2 0,2 1 0</inkml:trace>
  <inkml:trace contextRef="#ctx0" brushRef="#br1" timeOffset="74">819 4627 10813,'23'-1'-2233,"-11"-2"2102,0-1 131,1 0-29,1-1-7,0 0-28,1-1-1,2 0 1</inkml:trace>
  <inkml:trace contextRef="#ctx0" brushRef="#br1" timeOffset="75">2872 4626 10813,'15'-1'-119,"-10"1"22,0-2 211,-1-1 28,2 1 121,0-1 28,2 1-624,2 1 124,2 1-442,2 0 282,3 2 78,0 0-13,3 3-49,1 0 0,1 2 0</inkml:trace>
  <inkml:trace contextRef="#ctx0" brushRef="#br1" timeOffset="76">472 4638 10813,'0'-16'-762,"0"11"644,1 3-94,0 0 62,2 2-138,2 1-1,2 0 106,2 1-71,2 3 132,3 1 0,1 1 0</inkml:trace>
  <inkml:trace contextRef="#ctx0" brushRef="#br1" timeOffset="77">1893 4621 10813,'4'7'-2238,"-2"-3"2070,1-2 54,0 0 124,2-1 87,1-1-58,0 1 70,2-1-55,1-1-16,1 1 20,2-2-24,0 0 0,3 1 0,0-1 3,2 0-2,0 2-94,2-1-6,-2 1-91,3 1 22,-1-1 0,1 1 1</inkml:trace>
  <inkml:trace contextRef="#ctx0" brushRef="#br1" timeOffset="78">1191 4643 10813,'19'-1'-1026,"-11"0"833,1-2 213,0 0 43,0 1-168,2 0-98,1 2-128,2-1-2,1 1 162,2-1-1,1-1 1</inkml:trace>
  <inkml:trace contextRef="#ctx0" brushRef="#br1" timeOffset="79">2309 4654 10813,'10'0'-19,"-6"-2"-3,-2-2 115,0 1-181,1-2 165,-2 2-194,1 0 191,-1 0 27,1 2 108,2 0 22,1 1-539,3 0-201,3 2-191,2 1 7,3 2 376,1 1 0,1 1 0</inkml:trace>
  <inkml:trace contextRef="#ctx0" brushRef="#br1" timeOffset="80">1520 4639 10813,'15'4'-2023,"-8"-3"1953,-3-1 210,1 1-37,0-1-123,0 1-28,0-1-24,0 0 29,3 0 85,0 0-89,2 0-29,2 0-93,3 1-1,1 1 1</inkml:trace>
  <inkml:trace contextRef="#ctx0" brushRef="#br1" timeOffset="81">57 4743 10813,'0'-7'-2016,"0"5"2062,2 1-83,0 1-2,4 0 1,2 0-1,3 0-3,1 0-27,1 0-10,1 0-24,1 1 0,0 1 0</inkml:trace>
  <inkml:trace contextRef="#ctx0" brushRef="#br3" timeOffset="82">1677 4797 10813,'-4'-17'757,"2"12"-217,2 1-129,0 2-29,0 0-215,0 5 103,0 2-228,1 7-154,-1 2 80,0 6-168,1 0 283,-1 2 14,0 2 146,0 2-23,0 0-388,0 1-410,0 1-206,-1-1-78,0 1 335,-1-2 179,-2 0-39,-2 0-18,-1-2-72,-2-2 0,-1 0 0</inkml:trace>
  <inkml:trace contextRef="#ctx1" brushRef="#br2" timeOffset="60">5315 5093,'-12'40,"-24"-1,-27-1,-24-2,-18-2,-21-3,-18-4,-21-4,-9-3,-12-6,-3-4,-12-5,0-5,6-5,-1-5,13-4,9-6,12-3,18-4,15-4,24-3,21-2,21-2,24-1,27-1,24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1" timeOffset="84">6371 4859 10813,'0'-10'-2269,"0"5"2335,1 1 6,0-1 384,0 0-171,1-1-26,-1 1-87,2-1-21,-1 1-43,1 0 50,0 0-45,0 0-56,0 1 61,0 0-84,1 0 105,-1 1 15,2 1-11,-2 0 12,1 1-16,0 1-130,0-1-19,1 2-44,-1 0-32,1 3 141,-1 2-44,0 3 53,-1 1 106,0 2-91,-1 1 89,0 2 3,0-1-65,0 3 74,0-1-85,0 0-4,-1 1 5,2-1 4,-1 1-10,0-1-99,0-1 91,1-2-91,-1-1-93,1-2 29,-1-1-192,0-2 187,0-2-136,0-1 123,0-2-219,-1-1 171,0-2-73,-1-1 195,0-4-53,-1-1 57,-2-3-44,-2 0-22,0-1 14,-2 0-7,0-1 100,0 2 38,0 0 2,-1 1 10,2 2 10,-1 1 46,1 1-1,0 2 84,1 2-67,-1 0 2,1 1 2,-1 1-122,1 2 48,0 2-36,0 2 63,1 3-36,0 1 43,2 2-32,0 0-100,1-1 64,1 1-75,0-1 101,2-1-184,3-1 34,2-1-188,2-1-132,3-2 58,1-1-99,2-2 103,0-2 180,3 0-88,0-1-32,0-1-101,2-1-130,-2-3 0,2-2 0</inkml:trace>
  <inkml:trace contextRef="#ctx0" brushRef="#br3" timeOffset="85">1397 4893 10813,'7'-3'-256,"-5"-1"495,-1 0-28,-1-2-103,1 0 32,-1 0-68,0 0 57,0 1-187,0 0-68,0 2 44,0 0-140,0 1 219,0-1 42,-1 3 100,-2-1 11,-2 1-16,-1-1-393,-2 1 78,-2 0-292,-1 1 160,-1 0 178,1 1-40,0 1 150,1 3 7,-1 0-4,2 2 24,0 0 57,1 1-71,2-1 82,0 0-79,2 0-10,1 0 37,2 0-27,1-2 38,-1 0 72,3-1 45,0-2-9,3-1 36,2 0-137,2-2 50,1 0-57,0-2 82,1-1-52,1-2 66,-1-1-39,-1-2-13,0 2 14,-1-1-18,-1 2-1,-3-1 15,0 2-9,-2 0 12,0 1 127,-2 1-209,0 1 105,-1 3-169,0 2 11,-1 5 106,-2 3-43,1 3 43,-1 3-34,2 0 20,-1 3-62,1 0-39,-1 0-20,1 2 1,0-1-59,0 0-141,0-1-34,0-1-130,1-3 20,0-2 70,0-2-74,0-3 203,0-2-27,0-3 96,0-1-42,0-2-1,1 0 1</inkml:trace>
  <inkml:trace contextRef="#ctx0" brushRef="#br3" timeOffset="86">1528 4856 9723,'4'1'485,"-3"-3"-101,-1-1 5,0 0-120,0 1 23,0 0-225,0 0 54,-1 2-281,0 1 154,-3 1-92,1 3 159,-3 3-140,1 1 52,-2 1-24,2 1-107,0 2 94,1-1-52,1 1 46,0 0 73,3-2 38,-1 0-65,1-2 49,1-1-119,1-1 11,3-1-16,2-3-383,2 0 149,2-2-244,0-1 206,2-3 112,2-2 0,1-3 0</inkml:trace>
  <inkml:trace contextRef="#ctx0" brushRef="#br1" timeOffset="87">3502 5164 10813,'1'8'-825,"-1"-6"820,1-1 56,1-2 26,0 0-89,0-3 46,1 0-178,1-3 18,1 0 109,0-2-38,0 0 141,-2-2 8,1 0-6,-2 0 7,0-2-9,0 0-81,-1-1 28,-1 1-41,0 1-29,0 0 80,0 2-70,0 1 74,0 1-97,0 2 76,0 2-74,-1 0 94,1 2-297,-1 1 208,0 1-247,0 1 295,0 0-65,1 4 40,-1 2-51,1 1 38,0 2 41,-1 0-27,1 1 37,0 0-49,1 1 91,0-1-65,1 0 79,1-1-94,0-1 30,2-2-19,-2-1 74,2-1 109,-1-2 11,0-1 96,1-1-139,0-1-56,-1-2-35,2-1-29,-2-3-1,1-3 26,0-2-22,0-3 32,0-2-47,-2-2 36,0-1-50,0 0 57,-1-1-117,1 3 79,-1-2-97,1 4-24,0-1-46,-2 4 1,2 1 15,-1 3-69,1 1 23,-1 2-190,1 1 199,-1 2-29,2 1 82,-1 0-43,1 1-27,0-1 0,1 0 0</inkml:trace>
  <inkml:trace contextRef="#ctx0" brushRef="#br1" timeOffset="88">4108 4873 10813,'4'0'-36,"-3"2"325,-1 0-176,1 4-196,0 2-11,1 2 38,-1 3-93,1 1 179,0 1-220,0 1 134,-1-1-217,1 2 221,0-2-14,1 1 140,-1-1-158,0-1-303,0 0 83,0-2-234,0 0 285,0-1-1,0 1 1</inkml:trace>
  <inkml:trace contextRef="#ctx0" brushRef="#br3" timeOffset="89">991 4912 10813,'0'18'-167,"-1"-13"175,1-1 80,0 0 58,-1 1-33,1 2 96,0 1-116,-1 2-24,1 2 18,0 2-144,0 4 135,0-1 19,1 4 77,2-1 19,0 1-320,1 0-248,0 0-151,0-3-23,0 2-52,0-3 204,0 0-101,-1-3 211,1-2 156,-1-1 0,1-2 0</inkml:trace>
  <inkml:trace contextRef="#ctx0" brushRef="#br1" timeOffset="90">2848 5221 9765,'-3'-4'337,"2"1"-258,0 1 55,-1 0-75,1-1 4,0 0-7,0-1 3,0 0-114,0-1 87,0 1-70,0-1 107,0-1-66,1 0 45,-1 0-62,0 0-45,0-2 75,1 1-99,-1-1 114,0 1-85,0-1 60,0 1-58,1 1 35,-1 1 16,1 1-23,0 1 20,0 1-272,0 0 190,0 3-152,0 0 221,0 4 36,0 1-20,1 1-27,0 0 29,1 0-29,-1 1 2,1-1 4,-1 0-3,2 0 33,-2-1-23,2 0 29,-2-1-28,1-2 15,-1 1-13,0-2 9,-1 1-14,1-2-20,-1 1 302,1-2-213,-2 1 247,0 0-223,0 0-24,-1-1 31,1 0 19,0 0-48,0 0 2,0 0-25,0-1-32,0 0 14,1-3 22,0 0-27,0-2 20,0-1 91,0-2-71,0-1 75,0-1-87,0 0-25,0-1 18,0-1-20,1 0-43,1 0 57,0-1-57,2 0 73,0 0-1,2 0-1,-1 1 4,2 0-85,0 0-25,1 2-4,1 0 0,0 1-14,0 1-44,1 2 6,-2 1 0,0 1-63,-1 2 17,1 1-141,-2 0-22,0 2 47,-1-1-87,1 1 164,-2 0 36,0 1 101,1 0 23,0 0-1,1 2 1</inkml:trace>
  <inkml:trace contextRef="#ctx0" brushRef="#br1" timeOffset="91">4264 4922 10056,'-5'12'35,"3"-3"-178,1 1 9,0 1 112,1 2-41,0 0 142,0 0 8,0-1-6,0-1 7,1 0-9,1-3-210,0-1 22,2-2-218,0-2 334,0-1 34,0-2 134,0 0-35,1-2 15,-1-4-89,-1 0 105,0-4-112,0-1-13,-1-2 27,-1 0-15,-1 0-78,1 0 61,-2 1-53,0 0 83,-2 3-281,0 0 52,-2 3-196,1 1-134,-1 2 254,2 1-218,-1 1 265,1-1 0,-2 0 1</inkml:trace>
  <inkml:trace contextRef="#ctx0" brushRef="#br1" timeOffset="92">3201 4918 9518,'0'5'-177,"-1"-3"478,0 0-221,-1-1-34,1 2-9,0 0-135,-1 2 80,1 1-42,0 1 32,0 2-29,1 1 110,-1 2-123,1 1 146,-1 0-136,0 1 89,0 0-98,1 2 21,0-2-29,0 1-21,0-1 27,0-1-40,0 0-18,0-1-30,1-1-12,0-2 85,0 0-35,0-1 0,1 0 1</inkml:trace>
  <inkml:trace contextRef="#ctx0" brushRef="#br1" timeOffset="93">3710 5143 10813,'5'-7'-489,"-4"3"451,0-2 120,1 0 20,0-1 97,-1 0-15,2-1 14,-1 0-19,0-1-166,0 0 34,0 0-131,-1-1-89,0 0 77,-1 1-141,0 0 153,0 1-35,0 1 15,0 1 46,0 2-39,0 1-205,0 2 193,0 1-233,0 2 313,0 3-24,0 1 14,1 2-12,-1 2 9,1-1-8,1 1 84,0 0-63,2 0 66,0-1-66,1 0-1,1-2 31,-1 1-23,1-3 122,0-1-94,1-1 82,-1-2-100,2 0 282,-2-1-60,1-1 204,-1-1-146,0-2-81,0-3-48,-1-1 6,0-2-206,-1 0 164,0-2-164,-2 0 23,0-1-50,0-1-21,-1 1 38,-1 0-119,0 0 57,0 3-245,0 0 233,0 1-272,0 2 190,1 1-145,-1 1 146,3 0 95,0 0-1,3-1 1</inkml:trace>
  <inkml:trace contextRef="#ctx0" brushRef="#br1" timeOffset="94">5708 4938 8812,'-5'2'567,"2"-1"-480,2-1 15,-1 0-29,0 0 38,0 0 12,0-1-10,0 1 10,1-1-12,-1 1-80,0-1-19,1 0 4,-2 0-115,1 0 168,0 1-105,-1 0 102,-1 0-109,-1 0 70,0 0-79,-1 1 95,-1 1 6,0 1-20,-1 2 16,0 1-10,0 1 5,0-1-13,1 1 9,1 0-88,0 0 66,1-1-59,2 0-2,1 0 53,0-1-58,1 0 70,1 0-61,0-1 40,0-1-46,1-1 99,2 0-31,1 0 23,2-1-38,1-1 82,1 0-59,2 0 66,0 0-84,1 0 4,0 0-3,1 0 16,1 0 110,-1 0 47,1 1-4,0 0-3,-1 1-132,-1 2 35,-1 1-26,-1 3-35,-1 0 28,-2 1-38,-2 1 54,-1 0 41,-2-1-32,0 1 29,-2-1-45,-1-1 3,-2 0-15,-1-1 17,-3 0 10,0-2-2,-1 1 13,0-2-22,-1 0-153,2-1-34,-2-1-17,1 0 43,0-1 125,0-1 11,1 0-42,1 0-346,1 0 13,2-1-211,1-1 151,2-2 34,1 1-25,1-2-67,0 0 0,1-1 0</inkml:trace>
  <inkml:trace contextRef="#ctx0" brushRef="#br1" timeOffset="95">3358 5042 10813,'0'-11'-1593,"0"7"1720,0 1 149,0 1 182,0 1-443,0 1 194,-1 2-356,-2 1 50,1 3 3,-1 2 59,0 2 24,1 2 96,0 0-4,1 0 1,-1 0-70,1 0-93,1-1-102,0-2 52,0 0-26,2-2 161,1-2-39,2-1 40,0-2 89,1-1-65,1-3 69,0-1-92,1-4 57,0-2-37,0-4 49,-1 0-87,1-3 31,-2 1-29,0-2 39,-2 1-103,-1 0-20,-1 1-9,-1 1 20,0 1-39,-1 3-46,1 1-4,-1 3 3,0 1 140,0 3-89,0 0-3,1 2-71,0 0 0,2 0 0</inkml:trace>
  <inkml:trace contextRef="#ctx0" brushRef="#br1" timeOffset="96">5905 5051 8874,'6'-5'-646,"-4"2"952,-1-1-55,0 1 275,0 0-264,0-1 39,-1 1-163,0 0 45,0 1-52,0-1-13,0 2 0,0-1 0,0 2-138,0-1-34,0 0-5,-2 0 34,0 1 30,-1 0-45,-2 0 9,0 1-144,-1 0 211,0 2-146,-1 1 146,0 2-55,-1 1 44,1 0-38,1 1 0,1 0 15,0 0-19,2 1 34,0-1 2,1 0-3,2-1 2,-1 0-7,2-2 50,0 1-36,1-3 38,3 1 97,0-2-101,1 0 111,1 0-139,0-2-8,1 1 12,-1-1 0,0-1-70,0-1 66,-1-2-71,0 0 88,-1-2 0,-1 0 3,-1-1-2,-1 0-14,0 0-93,-2 0 42,1 0-75,-2 1 144,1 1-40,-2 0 50,1 2-49,-1 1-120,0 0-23,1 2-5,0-1-42,0 2 158,0 0-54,0 1 54,0 3-12,1 0 4,0 3-39,0 0 15,0-1-11,0 2-8,1-2 2,1 1 103,1-2-79,1 0 103,1-1-85,0-1 69,0 0-25,1-1 38,-1-1-23,2-1-39,-1 0 34,1 0-36,-2-1 12,2 0-9,-3-2 15,2-1-13,-2-1 139,1-2-101,-2-1 103,0 0-36,-2-1-59,0-1 65,0 2-74,-1-2 37,0 3-10,-1-2 21,0 2-99,0 1 38,-1 1-41,2 0 62,-2 2-442,2 1 301,-1 2-387,1 1 445,1 4-82,0 0 181,1 1-20,2 0 57,1 0-35,1-1-97,1-1 18,1 0-12,2 0 155,0-2 19,2 0 91,1-2-80,1 1-158,0-1 1,1-1-64,-1-1-13,1-1 74,-2-2-81,0-1 89,-2-2 5,-2 0-29,-2-2 22,-1 1-29,-3-1 157,0 0 25,-3-1 13,0 0-21,-2 0-115,-2-1-4,-3 2 42,-1-1 112,-2 2 66,1 0 18,0 3-94,1 0-75,0 3-46,1 0 37,0 2 9,1 1 6,1 3-29,0 1-127,1 4-53,1 2-129,1 2 130,1 0-106,1 1 188,0 0-94,2 0 84,1-1 29,4-1-54,1 0 43,3-2-363,1-2 103,3-1-228,1-2 172,0-1-171,2-1 59,0-1-16,-1-1 167,2-3 193,-2-1 0,1-2 0</inkml:trace>
  <inkml:trace contextRef="#ctx0" brushRef="#br1" timeOffset="97">4464 5204 10395,'0'-9'1084,"0"4"-792,0-1-105,1-2-214,0 0-2,0-1-143,0-1 14,0-2 88,-1 0-89,1-1 187,-1 0-153,0-1 141,0 0-166,0 1 5,0 0-33,0 2 25,0 1 48,0 2 45,0 1 59,0 2-71,0 1 49,0 2-8,1 0 2,1 2 1,0-1 29,0 1-25,1 1 25,0 0-24,2 3 44,-1 1-30,2 2 38,-2 2-18,2 0-8,-1 0 12,0 1-19,0 0 15,0-1-11,-1-1 12,1 0-13,-2-2-2,0-1 8,0-1-5,-1-1 171,0-1-42,-1-1 156,0-1-162,1-2-33,-1-1-59,2-4-3,-1-1-64,1-3 73,0 0-76,1-2 97,-1 0-97,0 0-20,-1 2-11,0 0-50,0 2 131,-1 1-60,1 2 65,-1 2-32,0 2-26,-1 0 7,0 3-117,0 2 10,0 3-11,0 2-152,0 3 125,1 1-152,-1 1 147,2 0-174,-1 0 205,3 0-146,1 1 182,1-1 0,1 1 1</inkml:trace>
  <inkml:trace contextRef="#ctx0" brushRef="#br1" timeOffset="98">3166 5089 10813,'-10'0'-729,"7"0"862,3-1 66,0 0-185,1-3 49,1 0-178,3 0 173,2-2-176,2 0 116,2 0-162,0-1 170,2 0 12,0-1 88,2 0-11,0-1-296,0 0-74,1-1-295,-1 0 0,0-2 0</inkml:trace>
  <inkml:trace contextRef="#ctx0" brushRef="#br1" timeOffset="99">4101 5000 10463,'18'-4'-373,"-7"2"159,-1 0 193,2 0-209,-1 1 38,2-2-222,-1-1 0,1-1 0</inkml:trace>
  <inkml:trace contextRef="#ctx0" brushRef="#br1" timeOffset="100">4919 5124 10581,'-1'-10'-75,"1"6"174,0 2-177,0-1 68,1 1-280,1 0 249,0 0-279,1-1 188,0 2-280,0-2 147,-1 2 117,0-2 37,1 1 120,-2 0 12,1 0-29,-2 0 589,1 0-447,-1 4 493,0 0-519,1 5 27,1-1-1,2 2 6,0-3-45,2 1 69,2-2-53,-1-2-76,2 0 42,-1-1-91,0-1 23,-2-2-40,2 0 8,-3-4 5,1-1-174,-2-2 47,-1-1-226,0-1 221,-1 0-261,-1-1 155,-1 1-180,1 0 165,-1 1 86,-2 0 26,0-2 0,-2 0 1</inkml:trace>
  <inkml:trace contextRef="#ctx0" brushRef="#br1" timeOffset="101">4855 5004 10813,'-10'6'-496,"6"-1"664,1 1 123,1 1-22,-1 0 23,2 2-30,0 1 0,1 1 0,0 0-583,0 0-145,1 1-582,1 0-1,1 0 1</inkml:trace>
  <inkml:trace contextRef="#ctx0" brushRef="#br1" timeOffset="102">4733 5034 10813,'-4'-9'-1003,"2"6"1119,0 0 120,0 1-121,0 2-50,-1-1-13,0 2 23,0-1-86,-1 3 28,-1 0-163,0 4 157,-1 0-114,1 1 52,-1 1-7,0 1-39,1-1 155,0 1-53,2-2-4,0 2 53,2-3-60,-1 0 52,2-1-28,0-2 6,1 0 6,2-1-3,0-2 44,3 0-30,0-1 35,2-1-112,-1-1 62,1-2-64,0-1 79,-1-2-134,1-2 90,-1 1-101,-1-1 109,-1 0-29,0 2 12,-2-1-19,-1 3 66,0 0-24,-1 1 21,-1 2-131,1 1 66,-1 2-200,0 1 58,-1 3-4,1 1 20,0 1-115,0 1 122,-1 1-188,1 1 190,0 0 0,-1 0 0</inkml:trace>
  <inkml:trace contextRef="#ctx0" brushRef="#br1" timeOffset="103">3017 5109 8874,'-9'0'-108,"5"0"295,1 0-66,1 0-31,-1 0 28,1 0-93,0 0 54,1 0-16,-1 0 18,3 0 25,0 0-76,4 0-49,-2 0 25,3-1-37,-1-1 28,0 0 27,0-1-31,-2-1 34,1 1-41,-1 0 28,0 0-30,-1 0 39,-1-1-8,0 1 6,-1 0-14,1 0-17,-1 0 9,0 0-10,-1 0 20,1 1-18,-2 0 13,0 0-14,0 1 18,-1 0 1,1 0-2,-1 1 2,0 0-28,0 1 18,-1 2-23,2 1-1,-2 1 14,2 1-16,-1 2 23,2 0-47,-1 1 34,2-1-38,-1 0 46,1 0 1,1 0-4,-1 0 3,2-2-141,2 0 99,1-1-114,1-1 136,0-1-145,2 0-25,0-2-6,0 0 34,2-1 134,1-1 0,0-1 0</inkml:trace>
  <inkml:trace contextRef="#ctx0" brushRef="#br1" timeOffset="104">3737 5100 10813,'1'-5'-793,"0"2"652,0 1-57,0 0 200,-1 0-188,2 1 145,-1 0-195,0 1 188,1 0 16,-1 0 91,0 0-145,1 0-36,0 0-145,-1 1 0,1 0 1</inkml:trace>
  <inkml:trace contextRef="#ctx0" brushRef="#br3" timeOffset="105">1030 5123 10813,'-5'-8'41,"3"6"228,1-2 23,-1 2-180,1 0 36,0 0-131,0 0-386,0 2 136,1-2-369,1 2 340,0-1 13,4 0 183,0 0-109,1 0 162,2 0-169,0-1 136,0 1 1,1-1 96,1 0-17,-1 2 136,1-2-39,-1 2 17,-1 0-3,0 0-74,0 1 56,-1 1 5,-2 2 65,0 0-38,-2 2-14,-1 1-9,-2 1-56,-1-1 15,-1 1 1,-4-1 98,-2 1-55,-1-2 51,-1 0-54,-1 0-269,1 0 56,1-1-217,0 0 224,1 0-365,1-1 21,-1 2-390,1-2 0,-2 2 0</inkml:trace>
  <inkml:trace contextRef="#ctx0" brushRef="#br3" timeOffset="106">783 5238 9504,'0'-11'-1309,"0"6"1821,0-1-59,0 0 337,0-1-220,0 2-451,0 0 12,0 2-299,1-1 198,0 1 13,0 1 103,0-1-14,1 0-212,-1 0 42,0 0-178,0 1 51,0-1 20,-1 0-39,0 0 79,-2 0 34,0 0 46,-2 1 23,-2 0-17,-1 1 58,-1 1-37,-1 0 40,0 1-61,-2 2 14,0 2-8,0 3 16,0 1 7,2 3-4,-1 0 7,1 1-5,1 0-48,2 1 30,0-2-41,2 0 51,1-2-6,1-1 5,2-1-9,-1-2 61,2 0-46,1-2 47,3-1 31,2-1 23,2-2 10,1-1-23,1 0-66,0-4-9,1-1 27,-1-2 65,-1 0 53,-2 0 74,-1-1-56,-1 0 101,-1 0-149,-2 0 78,-1 2-92,0 0-33,-1 2 33,-1 2-25,1 0-246,-1 1-19,0 1-65,1 1 110,0 1 167,1 2 21,2 2-257,-1 2 62,1 1-204,0 2-199,1-1 81,-1 1-161,1-1 243,0 0 126,1-1 68,1 0 0,2 0 0</inkml:trace>
  <inkml:trace contextRef="#ctx0" brushRef="#br1" timeOffset="107">6597 5256 9514,'1'-13'-424,"1"6"1167,1 2-191,1-1-185,2 0 25,0 0-128,2 0 21,0 1-28,3 1-1,-1 0 1,2 1-388,1 1 67,-1 0-256,1 1 187,-1 0 181,0 1 24,0 0 108,-1 0-275,-2 1 65,0 2-283,-3 2 269,0 1-39,-4 2 171,0 2-71,-3 1 33,-2 0-45,-3 0 32,-4 1-14,-2-2 163,-4 0 37,1-1 14,-3-2-148,3-1-160,-3 0 3,3-3 34,1 0-172,1-1 67,3-1-199,2 0-156,2-2-16,2-2-308,1-3 0,1-2 0</inkml:trace>
  <inkml:trace contextRef="#ctx0" brushRef="#br1" timeOffset="108">6613 5252 9522,'4'-12'-1290,"-2"7"1290,-2 2 806,1-1-129,-1 2 780,1 0-841,0 1-74,-1 1-415,2 3 27,-1 1-113,0 5 36,0 1-198,1 3-110,0 1 93,0 1-163,1 0 305,0 0-27,-1 0 186,1 1-219,-2-2-371,1 1-89,-1-1-330,1-1 164,-1 0 0,1-1 0</inkml:trace>
  <inkml:trace contextRef="#ctx0" brushRef="#br1" timeOffset="109">6241 5311 10813,'-15'0'-1415,"10"-1"2134,1 1-157,1-2-189,1-1 2,1 0-113,0 0 0,2 0-92,1-1 5,4 0-22,1 0-178,4 0 107,2-1-199,1 0 198,3 0 48,1 0 81,2 0 17,0 1-182,0 2-509,0-1 8,-2 3-292,-1-1 328,-2 1 111,-2 0-98,-1 1-28,-3 0-115,1 1-1,-1 1 1</inkml:trace>
  <inkml:trace contextRef="#ctx0" brushRef="#br1" timeOffset="110">3019 5251 8191</inkml:trace>
  <inkml:trace contextRef="#ctx0" brushRef="#br1" timeOffset="111">6323 5269 10813,'-2'-7'59,"0"5"125,1 0 0,-2 1 64,2 0 14,-1 0-205,1 1 28,-1 0-186,1 1 10,0 1 57,0 3-50,1 2 167,-1 2 7,1 2 87,0 2-17,0 0 0,1 2-357,-1 0 79,2 0-272,-1 0-100,3 1 129,-1-1-146,1 0 144,0 0 73,-1-1-37,2 0-12,-1-1-1,0 1 1</inkml:trace>
  <inkml:trace contextRef="#ctx0" brushRef="#br1" timeOffset="112">6169 5293 9166,'0'-7'1675,"0"5"-1462,0 0-248,0 2-42,-1-2-151,0 2 44,-3 0 198,-1 0 13,-2 1 104,0 1-48,-2 2-124,-1 1-58,-2 1-150,1 1 133,-2 0-43,1 1 140,1 0-19,-1 0 0,1 0 50,2-1-30,1 0 30,3-1-21,0 0 1,3-1 5,0-1 2,1 0 2,1-1 0,0-1-1,2-1-1,2-1 35,2 1-26,2-1 25,2-1-7,0 0-19,0-1 21,-1 0-25,1-1 132,-2 1-96,-1-1 107,-2 1 47,0 1-30,-2 0 218,-1 1-182,-4 0 10,-1 0-109,-6 3-132,0 0 109,-3 3-96,1 0 128,-2 2-19,1 1 18,-1 1-14,2-1-97,0 1-43,1 0-21,2 1-112,2 0 174,1-1-87,2 0 96,1-1 22,1 0-29,1-1 25,3 1-120,1-2-21,4-1-120,2-1 102,3-1-120,2-2 69,0 0-22,3-2 36,-1 0 92,2-1 24,-1-2-46,2-3-140,-2-1-63,3-3-157,-1-1 0,1-2 0</inkml:trace>
  <inkml:trace contextRef="#ctx0" brushRef="#br1" timeOffset="113">6267 5488 10813,'-14'5'-580,"6"-2"145,1 0-363,0-1 325,1 1 772,1-1-24,1 1 461,1-1-395,1 0-92,1 1-165,1-2 74,2 1-40,1-1 25,4 0-32,3-1-100,2 0-34,3 0-10,1-1 47,3-1 106,-1-1 16,3-2-83,-1-1 45,1 0-316,-2 0 83,-1 0-176,-2 1-299,-1 0 173,-2 0-179,-1 0 254,-2-1 183,-1-2 0,-1 0 0</inkml:trace>
  <inkml:trace contextRef="#ctx1" brushRef="#br2" timeOffset="91">5302 6019,'-12'40,"-24"-1,-27-1,-24-2,-18-2,-21-3,-18-4,-21-4,-9-3,-12-6,-3-4,-12-5,0-5,6-5,-1-5,13-4,9-6,12-3,18-4,15-4,24-3,21-2,21-2,24-1,27-1,24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115">1103 5714 10813,'-6'13'-704,"5"-9"967,-1 1-80,2-1-125,0 0 10,0 2 27,0 0-23,2 2 0,0 2 7,2 1 4,1 2-39,2 1-8,0 2-127,1 2 53,-2 1-24,2-1 42,-1 2-187,0-2 40,0 1-199,0-1-164,-1-1 264,-1 0-235,0 0 260,0 0 0,1 1 0</inkml:trace>
  <inkml:trace contextRef="#ctx0" brushRef="#br3" timeOffset="116">1614 5823 8812,'5'-2'788,"-3"0"-653,-1-1 9,0 0-12,0 1-2,-1-1 4,1 0-116,0 1-41,0 0 1,-1 0-67,1 1 98,-1-1-10,0 0 31,0 0 13,0 0 34,0 0-49,0 0-30,0 0 50,-1 0-57,0 0 61,-3 1-13,-1 0 6,-1 0-15,-2 1 12,-1 0-96,-2 0 71,-1 1-66,0 1 133,-2 1-31,1 1 31,1 2-45,1 2-147,1 1-44,2 0-3,1 2-97,1-1 229,2 1-105,2-1 120,0 0-19,2-2 13,0-2-30,1 0 22,2-2 0,3-2-1,1-1-9,2-1 110,1-2 11,0-2 24,1-2-22,0-3 3,-1 0 52,1 0-3,-2-1 95,-1 2-91,-1 0 36,-2 1-35,-1 3 16,-1 0 8,-1 2 164,-1 0-125,0 4 44,0 1-146,-2 5 16,1 3-11,-2 4 36,0 2-212,1 2 61,-1 1-188,1 0-145,1 1 82,-1-1-116,1 1 125,1-3-321,0 0 75,1-2-212,1-1 239,2-1 127,0-2 0,2 0 1</inkml:trace>
  <inkml:trace contextRef="#ctx0" brushRef="#br3" timeOffset="117">1725 5847 9177,'-4'-3'1968,"3"2"-1793,1-2-87,0 2-28,-1 0 50,0 1 23,0 0-219,-1 3 103,-1 2-228,-1 3 227,-2 4-125,0 2 136,-1 2-181,1 0 71,0 1-71,1-1 109,0 1-43,2-1 81,0 0-13,2-2 2,0-1 11,1-2 12,1-2 4,1-2 1,2-1 109,3-2-82,3-2 80,2-1-99,3-2-27,1-3 21,1-3-22,1-3-61,-2-2 68,1-2-72,-2-2 90,-1-1 149,-3-2-33,-1 0 130,-4-1 103,-1 0-72,-3 1 162,-2 1-239,-2 2 3,-2 2-138,-4 2 61,-1 3-42,-3 3-85,1 1-11,-1 4-76,0 1-570,1 2 189,1 3-396,2 3 205,2 3 124,1 1-153,2 0 0,0 0 0</inkml:trace>
  <inkml:trace contextRef="#ctx0" brushRef="#br1" timeOffset="118">6164 5816 8191,'-4'3'1282,"2"-3"-1046,1 0-46,0 0-133,1-1 79,0 0-164,-1 0 128,1 0 11,0 0-10,0 0 4,-1 0-40,-1 0 5,0 1-5,0 0 13,0 0 10,-2 0-12,1 0-2,-2 0-4,0 0 11,-1 0 2,-1 1 3,-1 2-54,1 1 32,-2 2-38,0 1-94,0 1 103,1 0-110,0 1 130,0 0-118,2 0-44,1 1-8,1-1-127,1 0 208,0-1-107,2 0 137,0 0-16,1-2-3,-1 0-12,2-1-11,0 0 15,1-2-11,3 0-5,1-1 111,2-1-84,0 0 94,2-1-100,-2 0 96,2-1-67,-2-1 81,1-2 18,-3 2 42,1-2-3,-3 2-9,-1 0 31,-1 1-62,-1 0 97,-3 1-68,-1 1-44,-5 2 28,-1 1-89,-2 3 31,-2 1-20,1 2 41,-2 0-70,1 1-30,1 1-3,1 1-129,0 0 28,2 0-9,1 1 5,1 0 55,2 0-55,2 0 13,2 0-14,0 0 23,1-1 29,2-1-44,2-1 45,3-2 25,2-1-43,3-2 35,1-1-155,2-2 115,0-2-121,0 1 22,0-2-47,-1 0 10,1 0 18,-2-2 77,0-1-17,0-3-38,-1-1 0,1-3 0</inkml:trace>
  <inkml:trace contextRef="#ctx0" brushRef="#br1" timeOffset="119">6270 5899 9520,'1'3'-1292,"0"-2"1292,0-1 0,1 0 512,0-1-86,1-1 374,0-1-253,2 0-90,0-2-117,2 1-25,0-1-175,2 0 80,0-1-75,1 1-35,1-2-54,1 2-9,0 0 30,0 1 149,-1 1-46,-1 1 39,-1 1-49,-1 0-216,-1 1 48,-1 0-176,-1 1-127,-1 2 97,-2 1-133,0 2 101,-2 1 58,-2 2 42,-1 1 31,-5 1 56,-1 0 67,-3 0-65,0 0 59,-1 0 12,0-1-31,1 0 40,1-1-52,1-1 91,1-1-63,2-2 75,1 0-82,2-2 10,1 0 7,0 0-3,3-1-84,-1-1 57,1 0 34,1 0 111,1 0 0,2-1-22,1 0 66,3 0-34,-1 0 144,2 0-139,0 0 61,1 0-113,1 0 62,0 1-50,0 0-15,-1 2 59,0 1-49,-1 2-48,0 0-49,-1 2-4,-1 2-78,0 0 43,-2 1-10,-1 0-2,-2 2 9,-1 0-61,0 0 16,-1 0-19,-2-1 151,-1-2-52,-3-2 45,-1-1 8,-1-1-28,-1-2 29,0-1-43,0-1-86,0-1-18,-1 0-4,1-1-431,-1-1 174,1-1-290,0-2 214,2-1-377,0-2 346,2 0-357,0-1 487,1-1 0,-2-1 0</inkml:trace>
  <inkml:trace contextRef="#ctx0" brushRef="#br1" timeOffset="120">3580 5841 10813,'-5'5'-505,"3"-4"512,-2-1 270,1 0-49,-1 0 154,2 0-120,-1 1 0,1 0 29,0 2-22,0 2-261,1 2 30,0 2-250,1 2 78,0 1 89,0 0-46,1 3 178,2 0-138,1 2 31,2 0-6,1 0-196,2 1 174,-1-1-220,0 0 201,1-1-271,-1 0 173,1-2-262,-1 0 258,0-3-299,0 0 203,1-2-172,-3-2 166,2-1 103,-1 0 0,0-1 0</inkml:trace>
  <inkml:trace contextRef="#ctx0" brushRef="#br1" timeOffset="121">4316 5906 10813,'-7'-10'-503,"4"6"673,0-1 95,0 1 138,0-1-5,0 1-242,-1 2-27,1-1-3,-1 2 54,1 0-133,-2 1 65,0 0-218,0 0 193,-1 1 24,0 1 120,0 2-39,-1 1-159,0 1-42,1 0-160,1 1 65,0 1-12,2-1 83,0 1 21,2 0-5,0-1 72,1 2-59,0-2 91,2 1-18,0 0 15,3-1-21,2 1-24,2-1 24,1 0-23,2 1 25,0-1-120,1 1 78,1-1-83,0 1-7,-1 1 85,1-1-92,-2 1 114,-1 1-117,-2-1 80,-1 1-101,-3-1 243,-1 0-114,-2 0 109,-1-1-146,-2 0 95,-1 0 15,-2-1 14,-3-1-10,-2 0-93,-1-1 23,-1-1-15,-1 0 42,0-2-18,0-1 51,0 0-38,0-2-66,1-1 36,2-3-65,1-2-22,2-2 73,2-4-82,1-1 77,2-2-62,1 0 33,1-2-41,3 0 64,2 0-17,2 0 11,1-1-15,1 2-63,0-2-21,-1 3-9,0-1 22,-2 3-11,0 1-17,-2 1-25,-1 2-303,-2 1 128,0 3-203,-1 0 139,0 2-263,0 1 212,-1 1-255,0-1 324,0 0 0,0-2 0</inkml:trace>
  <inkml:trace contextRef="#ctx0" brushRef="#br3" timeOffset="122">1189 5879 10813,'3'-6'-29,"0"3"-32,2 0 144,2 1-214,1-1 124,1 2-197,1 0 192,1 1-143,1 0 121,-1 0-157,2 0 52,-1 2 90,0 1-5,0 2 97,0 1 7,-2 2-22,0 1-9,-2-1-18,-2 3-43,-1-1 31,-2 1-30,-2-1 397,-1 2-72,-2-1 253,-2 1-147,-4-1-306,-1-1 110,-3 0-212,0-1-258,1-2 83,0 0-257,1-1 19,0-1 38,1 0-197,0-1 0,-1 2 0</inkml:trace>
  <inkml:trace contextRef="#ctx0" brushRef="#br1" timeOffset="123">6266 5903 10602,'1'-6'536,"-1"3"-115,0 2-125,1 1 103,0 3-305,1 3 62,0 3-167,1 3 49,1 2-38,-1 1 65,1 0 29,-1 2-143,1-1 44,-2 1-207,2-1 115,-2 0-318,1-1 110,-1 0-235,0-1-149,0 0 169,-1-2-123,1-1 247,0-1 187,0-2-1,1 1 1</inkml:trace>
  <inkml:trace contextRef="#ctx0" brushRef="#br1" timeOffset="124">6556 5966 10813,'-16'0'0,"11"0"0,-2 0-272,4 0 95,-1 0-149,1 0 185,1-1 378,1 0 4,0-1 259,1-1-124,0 0-71,0-1-58,1 1-38,1-1-5,2 1 3,1-1-2,2 0 4,1 0 50,1-1-33,0 0 67,3 0-84,0 0 28,1 0-37,0 1-7,1 2-135,-1 0 32,0 2-133,-1-1 145,0 2-163,-2 1 91,-1 2-143,-1 2-2,-3 1 44,-1 2-87,-2 1 155,-2-1-71,-2 2 138,-3-1-78,-3 0 65,-2 0-57,-4-1 42,-1-1-45,-1 0 179,-1-2-97,1-1 123,0-1-128,1-1-391,2-1 74,1-1-248,3 0-627,2-1 461,3 0-686,1-2 573,3-1-1,0-3 1</inkml:trace>
  <inkml:trace contextRef="#ctx0" brushRef="#br3" timeOffset="125">888 6022 10813,'5'-20'-285,"-2"11"358,-1 1 89,1-1 0,0 1 20,0 0 109,0 0-21,0 0 21,-1 2-241,0 1 41,0 1-189,-1 1-6,0 1 99,0 1-244,-2 0 182,-1 1-138,-2 1 129,-3 2-33,-1 1-5,-3 3 48,-1 1-86,-1 2 163,-2 1-94,1 1 91,-1 1-35,2 1 20,-1 0-26,2 2 46,0-1-27,3 1 29,0-1-20,3-1 91,0 0 35,2-1-3,1-2-9,2 0-108,0-4 21,2 0-15,2-3-56,3-1 53,3-1-52,2-1 72,2-2 6,1-2-5,0-3 11,-1-1-94,0-4 71,-1 1-76,-2-2 76,0 0 122,-2 0 23,-1 0 14,-1 1-46,-1 0-9,-1 2 23,-1 1 15,-1 1-45,0 2-50,0 1-30,-1 2 70,-1 0-182,1 2 53,0-1-156,0 2 153,1 1 15,0 2 53,0 3 11,1 3-308,1 0 78,1 2-218,0 0 143,1 1-220,1 2 93,0-2-169,2 1 198,-1-3 59,2 0 30,-1-3 0,2 1 0</inkml:trace>
  <inkml:trace contextRef="#ctx0" brushRef="#br1" timeOffset="126">6545 5944 8874,'-8'-1'1825,"5"0"-1112,1 0-74,0 0 303,2 1-336,-2 1 208,2 2-722,0 6 43,1 0-119,1 4-132,1-1 110,1 3-190,1-1 275,0 1 35,0 0 51,-1 0-108,0-1-496,-1 0-584,1-1-78,-2-1-146,0-1 484,0 0 258,0-3 62,0 0 96,1-3 0,0 1 0</inkml:trace>
  <inkml:trace contextRef="#ctx0" brushRef="#br1" timeOffset="127">4042 6031 10813,'0'-14'-2477,"-1"6"2332,0 1 145,-2 0 864,-1 0-129,-1 0 562,0 1-492,-1 0-417,0 2-138,0 0-93,0 1 49,0 1 64,-1 1 21,1 0-29,-1 1-633,-1 1 135,0 0-394,0 4 363,-1 0 58,1 3 55,-1 1-98,0 1 79,0 0 77,1 2-19,1 0 102,0 0-6,2 1 13,2 0 24,1-1 6,1 0-32,1 0 38,2-2-25,1 0 116,3-2-72,2-1 83,1-2-109,2-2 84,0-1 35,-1-1-5,2-1 12,-2-2-101,1-1 25,-1-3-20,0-2-39,-1-1 27,-1-1-16,-1 0-67,-2-1 85,-1 1-88,-1-1 99,-2 1 60,0 1-52,0 0 53,-1 3-83,0 0 104,-1 1 5,0 2 16,0 2-101,0-1-97,0 2 0,0 0 20,0 2 91,0 2-12,1 3 34,0 1-107,1 2-183,1 1-35,2 1-153,2-1-62,3 1 77,0 0-104,3 0 138,-1 0-244,3-1 107,0-1-96,1-1 206,0-2 146,1 0-1,0 0 1</inkml:trace>
  <inkml:trace contextRef="#ctx0" brushRef="#br1" timeOffset="128">3490 6052 10813,'0'-5'-2212,"0"3"2285,0 0 379,0 1-226,0-1-8,0 0-122,0 1 17,0-1-87,0 1 53,0-1-59,0 1 37,0-1 25,0 0-28,0 0 32,0 0-3,0 0 0,0 0-2,0 0-1,0 0 30,-1 0-25,0 1 20,0-1-63,-1 0 32,0 1-28,-2 0 40,0-1-3,-2 1-3,0 0 7,-2 0-101,-1 1-5,-1-1-30,0 1 32,-1 0-70,-1 0 96,1 0-95,0 1 117,1 0-76,-1 1 40,2 2-55,0 1 66,1 0 13,1 1-23,1 0 18,-1 1-28,2 0 19,-1 1-20,1 0 42,1 1-25,1-1 25,0 1-27,1 0-25,2 1 22,-1 0-20,2 0 33,0-1-39,2 1 30,3-3-32,1 1-9,3-2 31,-1-1-35,1-2 41,1 0-3,-2-2 1,1 0-10,-2-1 32,0 0-28,-1-1 28,-1 0-30,-2-2 86,1-1 23,-2-3 5,-1 1-10,0-2 28,-1 0-67,0 1 80,-1-2-132,0 1 24,0 0-14,0 0 29,0 1-89,0 2 62,0-1-68,0 2 0,0 0 65,0 1-71,0 1-23,0 1 55,1 1-77,1 0 90,2 2 1,0 1 7,1 3-102,0 1-23,1 2 0,1 0 9,0 1-64,0 1 25,0-1-133,1 1 125,0-2 30,1 1 43,-1-3 26,0 1-113,-1-3-9,0 0-98,1-2 0,0 1 0</inkml:trace>
  <inkml:trace contextRef="#ctx0" brushRef="#br1" timeOffset="129">3657 6048 8544,'-6'2'56,"3"-2"303,0 0-36,1 0-92,-1 0 119,2 0-192,1 0-68,-1-1-12,1 0-105,0-1 133,1-1-83,2 0 61,1 0-52,2-1 69,1 1 8,2-1-50,0 1 26,1 0-5,2 1 17,0 0 5,0 1-19,2 0-15,0 1 5,-1 0 10,0 2-23,-2 0 15,-1 3-15,-1 2 16,-2 2-34,-2 1 31,-2 2-25,-1-1 30,-2 3 46,-1-1-41,-1 1 32,-6 0 89,1-2-85,-4 0 92,-1-2-120,0-2-120,-1 0 84,1-1-79,-1-1 5,0 0-31,1-2-1,0-1 19,1 0-429,1-2 107,1 0-371,1 0 149,2-1 78,0-2-119,1-1 0,-1-3 0</inkml:trace>
  <inkml:trace contextRef="#ctx0" brushRef="#br1" timeOffset="130">6529 6401 10813,'2'-8'-1107,"0"5"1271,4 1-103,1 0-145,3 0 89,1 0-108,1 0 16,2 0 73,0-1-82,1 1 98,1 0 1,-1 0-1,2 0-153,-1-1-38,1-1-154,0-2 0,1-1 1</inkml:trace>
  <inkml:trace contextRef="#ctx0" brushRef="#br1" timeOffset="131">6904 6373 10813,'-16'0'-892,"11"0"676,1 0 224,1 0-252,0 0 158,1 0-253,1-1 235,0 1-66,0-1 97,-2-2-96,0-2 0,-2-1 1</inkml:trace>
  <inkml:trace contextRef="#ctx0" brushRef="#br1" timeOffset="132">6818 6359 10813,'-8'2'496,"4"0"-104,3-2-222,-1 0-10,4 0-9,0 0-313,4 0 146,3 0-209,2 0-343,2 0 231,2 0-324,1 0 298,1 0 76,-1 0-14,2 0-56,-1 0 0,1-1 0</inkml:trace>
  <inkml:trace contextRef="#ctx0" brushRef="#br1" timeOffset="133">7248 6365 11021,'0'7'1561,"0"-3"-1485,1 0 76,1 3-184,0 1-290,2 1 96,0 2-235,0 1 255,-1 0-304,0 2 133,0 0-236,0 0 268,-1 1-22,0-1 122,-1 0-101,2 1 156,0-2 0,1 2 1</inkml:trace>
  <inkml:trace contextRef="#ctx0" brushRef="#br1" timeOffset="134">5857 6390 10813,'-1'-8'-528,"1"4"450,2 2 169,2 0 22,3 0 97,1 0 23,2 1-290,2 0-89,2 1-178,0 0-7,2 0 252,0 1-190,0 0 71,2 2-222,-1 0 0,2 2 1</inkml:trace>
  <inkml:trace contextRef="#ctx0" brushRef="#br1" timeOffset="135">5159 6420 10813,'4'-15'-658,"1"9"486,2 3 227,3 0-123,1 1 53,2 1-24,1-1-13,1 2 16,-1-1 72,1 1 0,-1 1-211,0-1-51,1 2-210,1 0 0,1 2 0</inkml:trace>
  <inkml:trace contextRef="#ctx0" brushRef="#br1" timeOffset="136">3084 6413 10813,'14'0'-671,"-6"0"481,0-1 146,1 0-120,0-1 190,2 1 27,1 0 103,0 0 18,0 0-194,1 0-131,0 1-223,1 0-98,0-1-1,1-1 1</inkml:trace>
  <inkml:trace contextRef="#ctx0" brushRef="#br1" timeOffset="137">2351 6438 10278,'9'-9'817,"-2"4"-526,2 2-22,2 1 23,2-1-358,2 2 65,2 0-217,2 1-164,0 0 12,1 0-325,2 1 20,0 0 0,2 1 1</inkml:trace>
  <inkml:trace contextRef="#ctx0" brushRef="#br1" timeOffset="138">4505 6476 10813,'0'-12'-187,"1"8"320,2 2 129,2 2 29,3-1-426,1 1-263,3-1-235,0 1-1,3 0 273,-2 1 121,4-1 0,0 2 0,1 1 0</inkml:trace>
  <inkml:trace contextRef="#ctx0" brushRef="#br1" timeOffset="139">3936 6486 10813,'-6'-8'-294,"4"5"427,2 0-232,-1 2 167,1-1-210,1 1 32,2 0 46,3 0-51,3 0 135,4 1 20,3 0 74,2 0 12,2 0-149,0 0-184,1 1-192,-1 1-158,2 1 0,-2 2 1</inkml:trace>
  <inkml:trace contextRef="#ctx0" brushRef="#br1" timeOffset="140">1763 6503 10813,'9'-2'-691,"-3"1"538,0-2 174,0 0-93,2-1 175,1 2 0,2-1 81,-1 1-1,3 0-161,0 2-63,1-1-92,1 1-4,0 0-173,0 0 84,1 1-197,-1 1 149,0 1 15,1 3-1,0 0 1</inkml:trace>
  <inkml:trace contextRef="#ctx0" brushRef="#br1" timeOffset="141">1084 6554 10813,'10'-5'-1372,"-7"2"1831,-1 1-55,0 0-113,2 0-29,1 1 1,1 0-442,2 0 90,0 0-310,1 1 219,1 0 175,0 1 23,2 0 93,-1 1-328,1 1 9,1 2-306,-1 0 92,2 1-1,1 1 1</inkml:trace>
  <inkml:trace contextRef="#ctx0" brushRef="#br1" timeOffset="142">724 6602 9524,'4'1'-1037,"2"-2"1248,0-2 226,2 1-334,1 1 59,1 0-193,2 0 110,1 1-257,1 0 63,1 0-228,1-1 136,2 0 0,0 0 0</inkml:trace>
  <inkml:trace contextRef="#ctx1" brushRef="#br2" timeOffset="120">5261 6931,'-12'40,"-24"-1,-27-1,-24-2,-18-2,-21-3,-18-4,-21-4,-9-3,-12-6,-3-4,-12-5,0-5,6-5,-1-5,13-4,9-6,12-3,18-4,15-4,24-3,21-2,21-2,24-1,27-1,24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 timeOffset="144">6144 6679 8191,'7'-8'2712,"-1"5"-2175,2-1-156,0 1-155,2 0-115,1 1-4,1-1 52,1 0-50,0 1-13,1 0-36,-2 1-165,1 0 165,-3 1-161,0 0 173,-2 0-88,0 1 45,-3 1-74,-1 4-77,-2 1 7,-1 4 37,-3 1-20,-1 3 1,-5-1-9,-1 2-106,-3 0 102,0 0-87,-1-1 1,0 0 23,1-3-7,0 1 132,1-3-35,0 0 21,2-1 67,1-2 37,2-2-4,1-1-19,2-1-10,0 0-50,2-2 66,0 1 11,1-1-27,1-1 46,0 1 51,3-1-93,2 0 102,1 0-7,3 0 46,0 0-7,1 0-15,1 0 7,0 0 36,1 0 2,0 0-9,0 1-104,-2-1 34,1 2-22,-1 0 206,-1 3-63,0 1 193,-1 1-168,-1 2 1,-1 1-96,-2 2 12,-2 0-92,0 2-6,-2 1 0,-1 0 6,-2-1 87,-1 1-23,-2-1 6,-3 0-102,-1-2 21,-2-1-49,0-1 55,0-1-95,0-2 99,0-2-115,1-1 144,0-1-472,1-1 118,-1-1-321,3-1-434,-1-2 268,2-3-408,1-4 409,2-2 183,1-3 19,0-2 0,-1-2 1</inkml:trace>
  <inkml:trace contextRef="#ctx0" brushRef="#br0" timeOffset="145">7142 6651 10813,'0'7'-2294,"0"-4"2948,0-2-114,0 0 712,0 0-333,0 1-259,0 1 20,0 2-232,0 3 15,0 3-107,1 3-1,2 2-196,1 2-45,2 1-158,2 1 177,-1 0-466,1 1 227,-1-1-279,0-1 244,-1-2-264,0 0 38,-2-1-223,0-2 197,-1 0 133,0-2-21,-2-2-1,0 0 53,-1-3 24,1 0-2,-1-1 311,0-2-103,0-1 286,0-1 40,0-1-188,0-1 138,0-2-245,1-4 58,0 1-46,1-2-210,-1 0 23,1 0-225,0 0 322,-1-1-71,-1 1 195,0 0-142,-1 1 290,-1 0-86,-3 1 276,-2 2-259,-2 1 193,-2 1-165,-1 1 197,-3 2 32,-1 2-54,-1 3 123,1 2-205,-2 2-96,2 1-44,0 1-39,3 0 22,2 0-4,2 1-14,3-1 16,1 0-184,3-1 47,2-1-217,1-1 182,3-1-309,3-2 137,3-1-212,2-1-344,3-3 206,0 0-301,1-1 306,1-1 165,-1-2 19,0-2 93,-1-1-423,-2-3 411,-1-1-335,-2-2 428,-2 0 0,0-1 0</inkml:trace>
  <inkml:trace contextRef="#ctx0" brushRef="#br0" timeOffset="146">6141 6684 12357,'-1'19'815,"1"-4"-567,0 3-67,0 4-135,0 3-10,0 2-129,0 1-103,0 0 42,0 0-136,0-1 208,0-1-447,0-1 185,0-3-301,1 0-239,0-4 274,0-2-154,2-4 337,1-2 269,2-3 0,0 0 0</inkml:trace>
  <inkml:trace contextRef="#ctx0" brushRef="#br1" timeOffset="147">228 6693 10813,'-2'7'-1519,"1"-7"1539,0-1 230,0-2-82,1-2 98,-1 1-168,1-2-90,-1 2 46,1 0-47,0 1-97,0 1-190,0 1-109,2 0-24,-1 2 135,4 1 139,0 0-7,3 2 66,1 0 0,2 1 1</inkml:trace>
  <inkml:trace contextRef="#ctx0" brushRef="#br0" timeOffset="148">5747 6689 9338,'-5'-1'2028,"3"0"-1929,1 3 161,1 0-172,0 5 92,0 1 15,0 4-47,-1 3-66,0 2 7,-1 4-19,1 1 5,0 2 95,0 2-87,0 0 73,1 1-43,0 0-139,0 0-32,0-3-7,0 1-298,0-4 212,0 0-222,0-4 176,1 0-209,0-4 79,0 0-160,0-4 103,1 0 200,-1-4-140,0 0 199,1-2-181,-1-1 74,2-2-93,0-2 0,2 0 0</inkml:trace>
  <inkml:trace contextRef="#ctx0" brushRef="#br0" timeOffset="149">6458 6730 8847,'3'-7'1536,"-2"5"-1053,-1 0-102,0 0 28,0 0-45,0 0-275,1 1 22,0 0-177,0 0 68,0 1 18,1 0 73,-1 0 52,1 0-119,-1 1 42,1 1-194,-1 3 115,1 3-35,0 5 103,1 1-103,-1 5 142,0 1-153,0 2 127,0 1 72,0 1 52,0 1 55,0 0-84,0 0-49,0-1-5,1-1 38,-2-1-26,2-2-152,-2-1 11,1-3-154,-1-1 165,1-4 1,-1 0 88,0-3-29,0-2-89,-1-1 51,1-2-55,-1-1-226,0-1 125,0-2-179,0-1 218,0-3 68,-1 0 16,0-3-41,-1 0-48,0 0 24,0 0-36,0-2 44,1 2 42,-1-2-35,1 0 27,1-1-22,0 0 102,0 1 37,0-1 4,1 0-12,0 0-92,3 0-1,0 0 5,1 1 201,1-1-44,1 2 216,0 0-90,0 0 15,-1 1-92,0 1 0,1 1-252,-1 1 145,-1 1-123,1 0 138,0 1-101,-1 0-47,-1 1-7,0 1-66,-1 1 71,0-1-11,-1 1 11,-1 0-10,1 1-22,-1 1-23,0 2-64,-1 2 128,0 1-71,0 1 91,-2 1 1,-2-1-2,-1 1-6,-1 1-7,-2-1 106,0 0-74,0 1 87,0-1 46,2 0-33,1-1 141,0 1-133,2-1 113,0 0-17,2 0-3,1 0 8,0-1-144,2 0 41,0 0-25,4-2-82,3 1-34,2-1 21,2-2 10,1 0-433,3-2 100,0 1-376,2-2-356,0 0 471,0-1-507,0-3 524,-2-2 0,2-2 1</inkml:trace>
  <inkml:trace contextRef="#ctx0" brushRef="#br3" timeOffset="150">1579 6775 9993,'-8'0'-477,"4"-1"702,1-1 1,0 0-132,-1-1 35,0 0-31,1 0 8,-1 1-11,0 0 0,0 0-109,1 0-17,-2 0-115,0 1 100,-2-1-99,0 1 170,-2 0-89,-1 1 97,-2-1 6,-2 1-67,1 0 46,-1 1 86,1-1 85,0 2 20,2 1-37,1 2-213,1 0 65,3 1-65,1 1 28,2 0 64,1 1-64,1 0 67,2 0-6,1 0-29,3 1 19,2-2-104,4 1-18,2-1-14,3 0 10,0 0 10,2 1 61,-2-1-53,2 1 67,-4 0-91,2 1 65,-4-1-70,1 2 97,-3-1-16,-2 1 12,-2-1-23,-2 1 29,-1-1-26,-2 0 24,-2-1-37,-1 1 97,-3-2-69,-3 0 75,-1-1 22,-2-1-73,0 0 91,1-2-105,0-1 134,2 0-96,0-1 109,2-1-100,0-1 2,3-3 4,0-2-9,2-3-11,1-2 19,1-3-15,2-2-16,2-1-122,3 0 73,1-1-72,1 0 22,0-2-27,1 3-23,0-1 8,-2 3-13,1 1-37,-1 2-10,-1 2-141,-1 1 106,-1 3-161,-2 1 170,0 3-3,-1 0 106,-1 0-14,0 1 0,0-1 0</inkml:trace>
  <inkml:trace contextRef="#ctx0" brushRef="#br1" timeOffset="151">7395 6776 9805,'-8'14'1882,"6"-6"-1941,1 0-406,1 1 223,0 1-301,0 1 111,0 0-203,0 0 247,1 0 144,0-1 0,2 1 0</inkml:trace>
  <inkml:trace contextRef="#ctx0" brushRef="#br1" timeOffset="152">254 6783 10813,'-2'9'-1417,"1"-5"1737,-1 0-76,0 2-150,0 2 2,0 2-123,2 1 37,-1 1-170,1 1-33,1 2 69,1 2-101,2 1 174,1 2-133,0 2 49,2 2-155,0 2 0,0 1 0</inkml:trace>
  <inkml:trace contextRef="#ctx0" brushRef="#br0" timeOffset="153">5614 6905 11587,'26'-4'544,"-13"1"-397,3 0 48,1-2-57,0 0 30,2-1-12,-1 1 15,0 0-40,0 0-136,-2 0-5,0 1-134,-2 0 160,0 0 38,-2 2 72,-1-1 14,-1 1-1162,-2 0 244,-2 1-635,-1-1 626,0-1 379,-2-1 0,1-1 1</inkml:trace>
  <inkml:trace contextRef="#ctx0" brushRef="#br3" timeOffset="154">1096 6851 10098,'0'-9'80,"0"4"4,0 0 73,0 1-86,0 0-9,2 0-28,0 1-14,1 1 39,-1 2-25,1-1-15,0 1-28,-1 2 24,1 1 8,-1 3 71,1 4-108,0 2-38,0 3 61,1 1-83,-1 2 118,2 0 18,-1 0-31,0 1 25,1-1-174,-1-1-27,1 0-23,-1 0 43,1-2 5,-2-1-25,0-1-37,0-2 41,-2-2-23,1-3 93,-2-1-113,0-2 199,0-1-73,-1-4 67,0-1 50,-2-6-95,0-1 102,-1-4-3,0-1-81,2-1 105,-1 0-122,2 0 194,0 1-53,1 0 187,0 3-176,0 0 38,2 3-121,2 2 66,1 1 82,2 1 72,1 2-24,2 1-1,1 1-214,1 1-5,1 0-16,1 1 24,0 2 72,0 1 0,1 2 8,-2 2-201,0 1 51,-1 0-203,-2 1 185,-1 0-143,-3 0 203,-1 1-133,-2 0 131,-1 1-20,-3 0 11,-1 0-8,-3 0 109,-4-2-80,-2 0 83,-2-2-144,0-1 38,-2-1-33,1-1 47,0-2-161,2 0 36,-1-1-147,2-1-25,0 0-29,0-2-106,0-1 0,0-1 0</inkml:trace>
  <inkml:trace contextRef="#ctx0" brushRef="#br3" timeOffset="155">1761 6884 10813,'-1'-12'-852,"0"7"1161,-1 0 317,0 1-409,0 1 89,-1 0-261,0 2 154,0-1-241,-1 1 52,-1 1-207,-1 2 212,0 0-172,-2 4 137,0 2-167,0 1 124,0 2 35,0 0 59,2 1 18,1-1-37,1 0 17,1 0-81,2-1 34,1 0-23,1-2 25,2-1 26,4 0-120,3-3-30,3 0-7,3-2 23,1-1-247,2 0 76,-1-1-236,0 0 195,0-2 85,-1-2 0,2-2 0</inkml:trace>
  <inkml:trace contextRef="#ctx0" brushRef="#br0" timeOffset="156">6779 6932 10256,'4'-6'1339,"-2"4"-821,-4 3 188,1 0-581,-2 3-147,1 3 163,-1 1-331,1 2 174,1 2-207,-1 0 170,1 1-153,0 0 64,0 1-140,1-1 150,0 0 79,0-2-50,0-1 1,1-1-109,1-2-21,1 0 0,2-3 147,0 0 106,2-2 40,0 0-19,1-2 9,1 0 39,0-1-1,0-2 12,2-2-28,-1-3-23,0-1 39,0-2-88,0 1 14,-1-2-10,-2 0 26,-1 0 7,0 0-7,-3 0 8,0 2-7,-2 1 3,0 1-4,0 2-30,-1 1-93,0 3-58,0 0 13,-1 2 26,0 1 238,-2 2-98,0 3 103,0 2 60,1 3-35,0 0 173,2 1-182,0 0 123,0 0-56,1-1 33,1 0-18,2-1-126,1-2 8,1-1 26,1-2-160,1-1 152,0-2-109,0 0 129,-1-1 25,0-2-37,-1-1-15,1-2-471,-1-2 75,-1-4-296,-1-1 267,-1-2 0,0-1 69,-2-1-97,1 0 118,-2 0 50,0 0 0,0 1 73,-1 2-14,-2 1 20,0 2-8,0 2-20,-1 1-350,1 2 98,0 1-268,2 1 161,0 1 20,1 0 1</inkml:trace>
  <inkml:trace contextRef="#ctx0" brushRef="#br3" timeOffset="157">947 6982 10813,'0'-13'-332,"0"8"477,0-1 119,0 1-82,0 0-55,0-1-17,0 1 23,0 1-90,0 0 24,0 0-159,0 1 156,-1 1 21,1 0 89,-1 0 19,0 0-359,-1 2 87,-1-1-279,-1 1 169,-2-1-34,-1 2 64,-2 1-114,0 1 127,-3 2-5,0 2 80,0 1 8,-1 1 27,-1 2-50,1-1 39,-1 2 125,2 0 60,-1 1 10,4 0-35,0 1-76,3 0-39,1 0 65,2-1-61,2 0 28,0-2-18,2-1 23,2-1-52,2-2 39,3-2-40,2-1 43,1-2-18,1-1 12,0-1-14,-1-2 86,0-2-56,0-2 53,-2-2-74,0-2-2,-2 0 5,-1-1-2,-1-1 20,-1 0-9,-1 1 20,-1-1-16,-1 2 14,-1 0-12,1 2 6,-1 1 11,0 2-24,0 1-79,0 2 39,0 4-196,1 0 181,1 6-96,0 0 124,2 3-89,-1 0-40,2 1 4,0 0-228,1-1 147,0 1-238,1 0 167,0-1-10,1-1 66,0-1 0,1 0 1</inkml:trace>
  <inkml:trace contextRef="#ctx0" brushRef="#br1" timeOffset="158">7447 7122 10769,'-9'0'1351,"6"0"-967,1 0-122,-1 1 29,1 2-21,0 3-205,1 4 28,-1 3-197,2 4 224,-1 2-377,1 1 188,-1 1-263,0 1-308,1-1 251,0 2-302,0-4 323,1 0-256,1-2 102,-1-2-198,3-2 358,-1-2 183,1-3 127,1-1-1,2 0 1</inkml:trace>
  <inkml:trace contextRef="#ctx0" brushRef="#br1" timeOffset="159">333 7235 10813,'-11'8'-78,"7"-6"54,-1-1 173,2 2 45,2 1 68,0 2 0,1 2-449,0 1 100,1 2-313,0 1 235,3 3-185,0 0 94,2 2-146,0 1 96,1 1 60,1 0-83,0 0-1,2 1 1</inkml:trace>
  <inkml:trace contextRef="#ctx1" brushRef="#br2" timeOffset="137">5229 7863,'-12'40,"-24"-1,-27-1,-24-2,-18-2,-21-3,-18-4,-21-4,-9-3,-12-6,-3-4,-12-5,0-5,6-5,-1-5,13-4,9-6,12-3,18-4,15-4,24-3,21-2,21-2,24-1,27-1,24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 timeOffset="161">6797 7592 10813,'6'3'187,"-4"-2"279,-2-1-144,1 1 230,0 1-375,-1 2 62,1 2-37,0 2-97,0 2-17,1 2-44,1 3 37,0 1 31,1 2-6,1 1-80,1 1 71,0 0 43,1 0 40,0 1-67,0-1-128,-1 0-45,0-1-94,-1 0-86,0-2 74,-1-1-139,-1 0 207,0-2 19,-1-2 110,0-1-30,0-2 33,-1-2-250,0-1 64,-1-2-189,1 0 182,-1-2 11,0 0-98,0-1 142,-1-2-159,0 0 354,-1-5-110,-1 0 113,0-2 4,-2 0 41,1-1 23,-1-1-39,0 1 37,0-1-117,0 2 149,0 1-165,0 0 162,0 1-116,0 1 157,0 2-283,-1 1 144,0 1-143,-1 1 144,0 1 15,-3 3-16,0 4 11,-1 3 48,-1 4 18,0 0-3,0 3-15,3-1-43,1 0-21,3 0 40,2-1-39,1-1 31,1-1-22,3 0 80,1-3-360,4 0 111,1-2-321,4-1 257,1-3-451,3-1 192,2-2-299,-1-1-480,3-3 385,-1-2-398,0-6 588,-1-1 347,-1-4 138,-1-2 115,-2 0 0,-1 0 0</inkml:trace>
  <inkml:trace contextRef="#ctx0" brushRef="#br0" timeOffset="162">5982 7735 10813,'18'-6'-1821,"-9"1"1348,0-1 290,1-1 38,1 0 920,1-1-106,2-1 507,1 1-432,2 0-423,0 0-134,2 0-83,-1 2-527,0 0 232,-1 1-366,-2 1 280,-2 0-313,-1 2 260,-3 0-350,-2-1 371,-1 0-1,-1 0 1</inkml:trace>
  <inkml:trace contextRef="#ctx0" brushRef="#br3" timeOffset="163">1756 7743 10813,'-1'-9'-822,"0"5"802,0-1 92,0 0 41,0 0 68,-1 0 9,1 0-32,-1 0 1,0 1 16,0 1-12,0 0 13,-1 0-18,0 1 0,0 0 0,0 0-278,0 1 54,-1 1-197,0 0 135,0 0-18,1 0-18,-1 0 41,0 0 45,1 1 68,-1 1 46,0 0-105,1 2-22,0 1-13,0 0 1,1 1 59,1-1 55,0 1-31,0 0 29,1 0 24,0 1-31,2-1 37,0 0-46,3 0 125,2 1-88,2-1 104,0 1-121,0 0 14,1 1-9,-1 0 9,0 0-6,-2 2 17,0-1-13,-2 1 49,-1 1 44,-1-2-27,-1 2 24,0-2-69,-1 1-9,-1-1 8,0 0-8,0-1 41,-1 0-26,0-1 44,-2 0-114,0-1 64,-2 0-65,-1-1 74,-1 0-5,0-1 9,-1 0-8,1-1-78,-2-1-69,2 0-103,-2-1 72,1 0 12,1-1 118,1 0-17,1-3 8,1-2 42,1-3-32,1-4 33,2-1 88,3-4-101,2 0 114,4-3-134,3 0 4,3 0 12,1-1 23,0 0-30,1 0-21,-1 0-7,-2 2-10,0 1-157,-3 2 45,-2 2-185,-1 1 179,-3 2-348,0 1 157,-3 3-247,0 0 221,0 3 90,-3-1 36,-1-1 0,-2-1 0</inkml:trace>
  <inkml:trace contextRef="#ctx0" brushRef="#br1" timeOffset="164">381 7666 10813,'-12'9'-741,"5"-5"136,3-2 441,0 1 149,2 1 135,0 1-26,1 1-176,0 0 53,0 2-57,0-1-90,1 2 30,0 1-142,1-1 136,1 2 16,3 0 64,1 2 0,2 0 0</inkml:trace>
  <inkml:trace contextRef="#ctx0" brushRef="#br3" timeOffset="165">1482 7720 10841,'-8'-5'544,"4"2"-815,0 0 170,-1 0 25,1 0 112,-1 0 53,1 0-139,-1 1 53,1 0-198,-1 1 66,-1 0-14,0 1 85,-1 0-28,-2 0 138,-1 0-55,-2 1 51,-1 0-129,-1 1 170,0 2-168,1 0 170,-1 1-39,2 0-25,1 1 41,1-1-52,0 2-13,3-2 11,0 2-8,3-2-21,0 1 28,2 0-23,1-1 36,0 1 5,1 0-4,0-1 0,1 0-1,2 0-79,2-1 31,3 0-46,2 0 49,3 0 23,2-1-9,1 0 101,2-1-42,1 1 56,2 0-65,-1 1-59,1-1 30,0 1-28,-1 1 35,-2 0-3,0 2 7,-3-1-3,-1 1-49,-2 0-1,-1 1-20,-3 0 24,-2 1 15,-2 0 12,-2 0-18,-2 1 16,-2 1-13,-4 0 10,-4 1-7,-3-1 0,-3 0 3,0-2-3,-3 0 5,3-1 1,-3 0-1,4-3 1,0 0-1,2-1 107,2-1 29,1-2 5,2 0-16,3-1-106,0-1 16,3-2-11,1-3 107,2-2 14,3-3 28,4-2-25,4-2-52,2-2-24,3-1 49,0 0-110,1-1 86,0 1-80,-1-1-28,-1 1-12,-1 0-35,-3 2 38,-1 0-56,-2 1-30,-1 1-8,-2 1 25,-2 1-28,0 2-36,-3 1-28,0 2-390,-1 2 214,0 1-451,0 2 396,0 2-29,-2 0 214,-3 1-1,0 0 1</inkml:trace>
  <inkml:trace contextRef="#ctx0" brushRef="#br0" timeOffset="166">5614 7718 8191,'4'1'1543,"-3"0"-736,-1 1-738,0 1-85,0 2 84,1 2-34,0 2 25,1 0-36,1 2 43,0 0-23,1 2 31,0 0 3,0 0-9,2 1 26,-2 0-21,1 0-316,-1 0 56,1 0-220,-1-1 170,0 0 117,0-1 38,-2 1-7,0-1-241,0 0-12,-1-2-77,0-2 150,-1 0 150,0-1 0,-1 0 0</inkml:trace>
  <inkml:trace contextRef="#ctx0" brushRef="#br0" timeOffset="167">5993 7740 8512,'2'-4'1338,"-1"3"-671,-1 0-358,0 0 689,0 0-693,0 0 384,1 1-579,0 0-51,1 0 16,-1 2-134,0 1 182,0 4-122,0 2 132,0 4-119,0 2 88,0 3-75,-1 2 36,0 2 45,0 1-51,-1 0 57,1-1-257,-2 1 61,1-2-234,-1-1 228,2-2-280,-1-1 163,1-2-190,0-3-41,0-1 152,0-3-137,0-1-32,1-3-17,1-3-161,3-2 0,1-1 0</inkml:trace>
  <inkml:trace contextRef="#ctx0" brushRef="#br1" timeOffset="168">7442 7787 10813,'-3'9'-2477,"1"-6"2332,-1 1 145,0-2 361,0 1-53,0-1 325,1 0-290,0-1 128,1-1 728,-1 1-701,2-1 679,-1 1-1318,1 1 176,0 2-239,0 0 282,1 3 10,1 0 150,1 3-71,1 0 31,0 1-863,1 0 214,-1 1-605,0-1 35,-1 0 501,0-3-265,0 2 468,0-3 0,0 1 0</inkml:trace>
  <inkml:trace contextRef="#ctx0" brushRef="#br0" timeOffset="169">6024 7903 10909,'6'-6'1608,"-2"4"-1223,1-2-230,1 0-17,3 0-202,1 0 227,1 0-3,3-1 102,-1 0 1,2 1-1213,-1-1 393,1 0-1036,-1-1 697,2 0 0,0-2 0</inkml:trace>
  <inkml:trace contextRef="#ctx0" brushRef="#br0" timeOffset="170">6293 7924 10813,'6'-9'-1645,"-4"6"1936,-1 0 504,-1 2 263,0-1-554,0 2 111,-2-1-526,0 1-197,-2 1-89,1 2 75,-2 3-165,0 0 267,0 4 35,-1 0 143,1 2 17,0 1-407,0 0 85,1 1-311,1 0 186,0-1 79,2 0 65,1-1 8,0-2 76,1-1 58,1-1-35,2-2 63,1-1 48,1-2-84,1-1 94,1-1-105,1-1 73,-1-1-41,2-1 52,-2-4-61,2-1-11,-1-3 29,0 0-22,-1-2 58,1 1-42,-2-1 36,-1 2 21,0 1-41,-2 1 43,-1 1-54,0 2 0,-1 1 4,-1 2-106,0 0 78,-1 4-83,1 0 105,-2 6-6,1-1 2,0 3-147,0-1 100,-1 0-126,2 0 143,0 0 64,2-2 30,2 0-8,2-2 146,1-1-115,2-1 149,1-1-134,1-2 86,1 0-19,1-2 0,0-3 27,0-3-128,0-3 45,-1-1-40,0-3-43,-1 0 46,-2-1-35,0 0 59,-4 0-115,0 1-39,-2 0-21,-2 0-57,-1 2 52,0 1 13,-3 2-25,0 2-83,-3 1 12,-1 1-153,-2 3-230,0 0 112,-1 2-187,1 0 210,-1 1-58,1 3 60,0 1-79,2 2 101,1 2-54,2 1 89,1 0 62,0-1 140,2 1 121,0 0 0,0 1 0</inkml:trace>
  <inkml:trace contextRef="#ctx0" brushRef="#br3" timeOffset="171">833 7941 10813,'4'-15'-1730,"-3"9"2271,-1 0-193,-1 1 23,1-1-130,-2 1 36,0 0-46,-1 0-162,0 1-39,0 0 0,0 1-178,1 0 195,-1 1-196,0 1 175,0 0-61,-1 1 80,-2 0-17,1 0-106,-2 0 67,0 0-125,-2 3 81,0 0-41,0 2-3,0 2 8,-1 1-80,0 1 124,0 1-39,0 1 64,0 0 22,2 1-18,0 0 15,2 0-16,1 1 5,1-1-13,2-1 9,0 0-50,2-1 39,1 0-36,2-2 43,3 0 25,2-2-18,1-2 23,2 0 72,1-2-68,0-1 73,0-2-95,2-1 79,-2-3 21,0-2 6,-1-1-9,-2-2 26,0 1-53,-1-1 79,-2 0-57,-1 0-26,-1 1 36,-1 0-47,-1 2 54,-1 0-31,0 3 26,-1 0-19,0 2-163,0 0 29,0 3-66,0 2 69,0 4 83,0 2-112,0 3 81,0 1-94,0 1 105,0 2-35,1 1 25,0 1-49,3-1-280,2 1 37,0-1-179,2 0 141,0-2 73,1 1-20,1-2 0,1 1 1</inkml:trace>
  <inkml:trace contextRef="#ctx0" brushRef="#br3" timeOffset="172">920 7870 10813,'-4'0'-6,"2"0"-218,2 0 120,0 2 34,1 2 41,0 2 0,1 3 54,-1 1-84,0 2 84,-1 2 19,0 1-11,0 0 4,1 1-19,-1 0 21,1-1-10,0 1 21,2-1-203,-1-1 50,1 0-195,1-2 191,0 0-146,0-2 63,1-2-43,-2-1 51,1-3 84,0-1 44,0-1-89,-1-1-82,1-3 74,-1 0-36,0-5 163,0-1 24,0-2 0,-1-2 0,0-1 158,-1 1-68,-1-2 154,1 2-198,-1-1 40,0 2-121,0 0 105,0 1-82,1 0 164,0 2-135,1 1 395,0 2-98,0 0 234,1 2-106,1 1-127,1 0-68,2 2-35,-1-1-63,3 1-259,0 1 20,2 0-208,-1 2 140,1 2 86,1 1 46,-1 1-18,1 1-40,-1-1-93,0 2 52,-1-1 1,-1 1 109,-2 0-8,-2 1 3,-1 0 53,-2 0-28,-3 1 28,-1-2-41,-4 1 159,-3-1-33,-2-1 151,-2-1-157,-1-1 59,-1 0-126,0-1 79,0-2-471,0 0 109,1 0-400,2-2 183,0-1-33,0 0 0,1-1 0</inkml:trace>
  <inkml:trace contextRef="#ctx0" brushRef="#br0" timeOffset="173">5544 7907 8857,'0'-5'-662,"0"3"1275,0 1-320,1 0 442,1 1-501,2-1-73,1 1-15,4-1-132,2 1 83,1 0-88,3 0-19,1 0 93,1-1-96,1 1 124,-2-1-2,2 1 0,-2 0-37,0-1 23,-1 1-357,-2 0 97,0 0-233,-3 0 43,0 0 28,-2 0-125,0 0 0,0 0 1</inkml:trace>
  <inkml:trace contextRef="#ctx0" brushRef="#br3" timeOffset="174">840 7990 10813,'-8'4'-2294,"5"-3"2111,0 0 38,0 0 145,0-1 0,1 0 0,0 0 0,1 0 0</inkml:trace>
  <inkml:trace contextRef="#ctx0" brushRef="#br1" timeOffset="175">431 8094 10813,'-17'16'-438,"8"-12"451,0-4 152,1 1 50,2 1 54,0 1-138,2 0-415,1 3-33,0 0-186,2 2 122,0 0 176,2 3-116,1 0 95,5 2-21,2 1 0,3 1 1</inkml:trace>
  <inkml:trace contextRef="#ctx0" brushRef="#br1" timeOffset="176">7475 8205 10854,'-7'1'1167,"3"1"-725,2 2-177,0 2-126,0 4-145,0 2 166,1 1-200,-1 2 120,2 1-197,-1 0-617,1-1 194,-1 1-526,2-2 395,1 0 90,1-1 0,2-1 1</inkml:trace>
  <inkml:trace contextRef="#ctx0" brushRef="#br1" timeOffset="177">6978 8344 10813,'13'-17'-1632,"-4"10"1406,3 3 118,3 1 45,4 2-47,3 1-33,3 2 14,2 1 59,1 2-1,2 1 1</inkml:trace>
  <inkml:trace contextRef="#ctx0" brushRef="#br1" timeOffset="178">549 8380 10813,'6'0'-758,"-5"0"641,0 1-247,1 2 296,0 2-152,1 2 172,0 3-156,0 1 22,1 1-11,-1-1 55,-1 2 28,0 0 83,-1 1-4,-1 0-23,1 0 0,-1 2 0</inkml:trace>
  <inkml:trace contextRef="#ctx0" brushRef="#br1" timeOffset="179">6476 8415 10813,'14'-2'-2430,"-6"-1"2287,1 0 143,2 0 252,2 1-26,3 2-42,1-1-158,4 2-272,0 0 0,3 1 1</inkml:trace>
  <inkml:trace contextRef="#ctx0" brushRef="#br1" timeOffset="180">5690 8432 10813,'20'1'-2262,"-11"-1"2082,0-3 37,0 1 143,2-1 0,1 2 0,2 1 0,1 0 0,2 1 105,1 0-83,1 2 79,1 0-111,1-1-24,0 1-4,1-2-23,2 0 0,0-1 0</inkml:trace>
  <inkml:trace contextRef="#ctx0" brushRef="#br1" timeOffset="181">4018 8476 10813,'16'-2'-1267,"-9"-1"863,-1-1 55,2 1 112,2 2 48,2 0 300,4 1-36,3 0 249,2 0-271,3 0-145,0 0-145,2 1 15,1 0 58,1 0 140,0-1 24,2 1 0,0-1 0,1 0 0,1-2 0,0 0 0,1-1 0</inkml:trace>
  <inkml:trace contextRef="#ctx0" brushRef="#br1" timeOffset="182">3225 8493 10813,'21'1'-2011,"-13"-1"2246,-2 0 483,0 0-547,1 0-39,-1 1-353,2 0 209,0 1-151,2 0 143,2 1-163,0 0 157,4-1-240,-1 1 122,4-1-223,-1-1 200,2 0 24,1-3 91,2-1 0,1-2 1</inkml:trace>
  <inkml:trace contextRef="#ctx0" brushRef="#br1" timeOffset="183">4869 8494 10813,'24'5'-147,"-14"-3"31,-2-2 261,1-1 8,0 0 139,0 0-30,1 0-403,0 0 72,1 0-260,1 1-108,0 1 194,2 0-177,0 1 190,1 2-97,0-1 129,1 1-136,2-1 173,0-1 0,2-1 0</inkml:trace>
  <inkml:trace contextRef="#ctx0" brushRef="#br1" timeOffset="184">2340 8581 10813,'20'2'-314,"-12"-2"120,1-2 162,1 2-151,1-1 71,3 1-189,1 0 44,1 0 78,3 0-86,0 0 83,5 0-19,0 1 0,3 0 0</inkml:trace>
  <inkml:trace contextRef="#ctx0" brushRef="#br1" timeOffset="185">733 8603 10813,'21'2'-431,"-11"-2"101,2-1 185,2-1-244,2 0 193,5-1 169,1 1 32,5 0 78,-1 1-167,6 1-62,-3 0-102,4 0 10,0 0 8,0 0 122,-2 0-30,2 0 138,-1-1 0,1-1 0</inkml:trace>
  <inkml:trace contextRef="#ctx0" brushRef="#br1" timeOffset="186">1565 8664 10813,'-2'4'-1678,"1"-4"2241,2-2-199,1-1-26,3 0-73,4-1-20,2 0-313,4 2-235,1 1-179,4 0 15,0 1 48,2 0 169,0 0-54,0 0 137,1-1 81,1 0-1,1-1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8:04:46.664"/>
    </inkml:context>
    <inkml:brush xml:id="br0">
      <inkml:brushProperty name="width" value="0.075" units="cm"/>
      <inkml:brushProperty name="height" value="0.075" units="cm"/>
      <inkml:brushProperty name="color" value="#6D2DF2"/>
    </inkml:brush>
  </inkml:definitions>
  <inkml:trace contextRef="#ctx0" brushRef="#br0">1183 70 10813,'-10'0'862,"5"0"-676,1 0-21,-1 0 43,0 1-114,-1 2 39,0 4-146,-1 3 94,0 5-20,0 5 85,-1 2-4,1 7-46,0 0-30,2 5 2,1-3 13,2 4 17,1-3-45,1-1-61,1-3 158,3-3-28,2-6 109,4-3-99,3-5 184,3-3-30,1-4 171,4-4-79,-1-3-39,2-7-98,0-7-73,0-4-124,0-7-13,-2-3 19,-1-3-4,-3-1-32,-3-2 2,-2 2-66,-3-2 12,-4 4 21,-1 0-20,-4 4 40,-4 2-48,-4 5 22,-5 2-61,-2 7 33,-5 3 24,-1 6-37,-1 5 74,0 5-662,0 6 185,3 6-435,0 3 401,3 3-285,1 1 211,3-1-291,3-1 243,2-3 113,4-1 12,4-4 45,2-3 0,3-1 0</inkml:trace>
  <inkml:trace contextRef="#ctx0" brushRef="#br0" timeOffset="1">870 114 10813,'-3'-16'82,"2"10"173,-3-1 99,0 1-65,-2 0-39,0 0-35,-2 0 47,-1 2 1,-3 1-1,0 2 29,-2 0-22,-1 2-300,0 1 38,0 4-213,1 2-101,0 5 180,1 1-160,1 2 145,2 2-70,1 1 9,2 2-103,2-1 69,1 1 107,3-2-17,0 1 125,1-3-69,1-1 44,2-3-99,2-3 75,2-2 271,3-3-17,0-3 215,2-1-54,1-2-109,0-3 91,1-4-122,0-2 80,-1-3-127,-1-2 56,-1 0-70,-2-1-31,-1 0 42,-2 0-30,0 1 27,-1 3-18,-1 2 37,-1 2-30,-2 3-205,1 2-67,-1 1-178,0 3 17,0 4 177,0 5 7,1 5 66,0 4 24,0 5-42,1 1-52,2 3-17,0 2-26,1 2 33,0 1-47,1 3-25,-1 0-27,0-1 40,-1-1 7,-1-3-13,0-3-25,0-4-153,-1-3 100,0-6-145,-1-3 110,1-4-264,-1-2 269,1-3-216,1-6 296,1-3 0,1-6 0</inkml:trace>
  <inkml:trace contextRef="#ctx0" brushRef="#br0" timeOffset="2">372 179 10517,'-3'-5'820,"2"4"-486,1 2 23,-1 2-164,1 4 21,-1 5-70,1 6 54,0 5-62,2 5-46,0 4-24,3 2 12,2 3 8,1-2-67,2 3 17,-1-5-165,2 4-282,-2-6 97,2 3-230,-3-7 220,0 1 204,-1-5-47,0-4 173,-2-4-192,-1-4-467,0-3 222,-1-3-384,0-4 479,0-3-1,1-2 1</inkml:trace>
  <inkml:trace contextRef="#ctx0" brushRef="#br0" timeOffset="3">465 527 11747,'3'-16'1277,"1"8"-986,2 0-14,3 0 16,3 0-23,2 1-8,2 0 0,0 2 29,2 0-22,0 2-291,1 1 15,-1 1-195,-2 1-79,0 1 191,-2 2-160,-2 3 165,-1 2-19,-4 5-9,-1 1 9,-2 4 65,-2 2 127,-4 3-9,-1 1 22,-6 1-65,-2 0-20,-4 0 22,0-2 22,-1-2-151,-1-1 136,1-4-135,0-2-352,1-3 100,2-4-340,1-2 261,2-2-580,2-5 434,2-3-531,2-7 605,1-5-1,1-5 1</inkml:trace>
  <inkml:trace contextRef="#ctx0" brushRef="#br0" timeOffset="4">170 569 10747,'-1'-9'647,"1"3"-385,0 0 29,0-2-21,0 1-199,0-1 17,0 1-196,0 0 63,0 1 10,0 1 68,0 0 44,0 0 5,0 2-26,-1 0-9,0 1-31,-1 0-28,-2 1-90,-1 0 35,-2 1 7,-2 1 147,-1 0-26,-2 3 20,1 2-227,-2 3 53,1 2-217,0 1 128,1 2-32,0 1 118,1 3-20,0 1 110,2 1-43,1 0 34,2 0-44,1-1 124,2-1-90,1-1 96,1-1 10,2-1 29,1-3 13,3-2-28,1-3-86,3-1-12,1-3 36,1-1 299,0-3-28,1-1 182,0-4-113,1-4-143,-2-4 4,1-4-83,-2-2 28,0-2-132,-3 0 16,0-1-42,-3 2-102,-1-1 57,-1 3-2,-1-1 5,-1 5 28,-1 1-65,0 3 8,0 3-89,0 2 60,0 3-28,0 1-202,0 0 122,0 5-177,0 1 162,0 6-75,0 2 155,2 3-89,1 1 39,3 0-53,0 1 4,2 0-17,0 0-122,1-1 21,0-1-165,2-1 100,-1-2-19,1-1 150,-1-3 17,2-1 148,-1-3 0,2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6-05T18:10:07.469"/>
    </inkml:context>
    <inkml:brush xml:id="br0">
      <inkml:brushProperty name="width" value="0.05" units="cm"/>
      <inkml:brushProperty name="height" value="0.05" units="cm"/>
    </inkml:brush>
    <inkml:context xml:id="ctx1">
      <inkml:inkSource xml:id="inkSrc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8-06-05T18:10:07.469"/>
    </inkml:context>
    <inkml:brush xml:id="br1">
      <inkml:brushProperty name="width" value="0.075" units="cm"/>
      <inkml:brushProperty name="height" value="0.075" units="cm"/>
    </inkml:brush>
    <inkml:brush xml:id="br2">
      <inkml:brushProperty name="width" value="0.0375" units="cm"/>
      <inkml:brushProperty name="height" value="0.0375" units="cm"/>
      <inkml:brushProperty name="color" value="#333333"/>
    </inkml:brush>
    <inkml:brush xml:id="br3">
      <inkml:brushProperty name="width" value="0.0375" units="cm"/>
      <inkml:brushProperty name="height" value="0.0375" units="cm"/>
      <inkml:brushProperty name="color" value="#FFC114"/>
    </inkml:brush>
  </inkml:definitions>
  <inkml:trace contextRef="#ctx0" brushRef="#br0">5292 2144,'-12'40,"-24"-1,-27-1,-24-2,-18-2,-21-3,-18-4,-21-4,-9-3,-12-6,-3-4,-12-5,0-5,6-5,-1-5,13-4,9-6,12-3,18-4,15-4,24-3,21-2,21-2,24-1,27-1,24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5389 3247,'-12'40,"-24"-1,-27-1,-24-2,-18-2,-21-3,-18-4,-21-4,-9-3,-12-6,-3-4,-12-5,0-5,6-5,-1-5,13-4,9-6,12-3,18-4,15-4,24-3,21-2,21-2,24-1,27-1,24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5348 4159,'-12'40,"-24"-1,-27-1,-24-2,-18-2,-21-3,-18-4,-21-4,-9-3,-12-6,-3-4,-12-5,0-5,6-5,-1-5,13-4,9-6,12-3,18-4,15-4,24-3,21-2,21-2,24-1,27-1,24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5315 5092,'-12'40,"-24"-1,-27-1,-24-2,-18-2,-21-3,-18-4,-21-4,-9-3,-12-6,-3-4,-12-5,0-5,6-5,-1-5,13-4,9-6,12-3,18-4,15-4,24-3,21-2,21-2,24-1,27-1,24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5302 6018,'-12'40,"-24"-1,-27-1,-24-2,-18-2,-21-3,-18-4,-21-4,-9-3,-12-6,-3-4,-12-5,0-5,6-5,-1-5,13-4,9-6,12-3,18-4,15-4,24-3,21-2,21-2,24-1,27-1,24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5261 6930,'-12'40,"-24"-1,-27-1,-24-2,-18-2,-21-3,-18-4,-21-4,-9-3,-12-6,-3-4,-12-5,0-5,6-5,-1-5,13-4,9-6,12-3,18-4,15-4,24-3,21-2,21-2,24-1,27-1,24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5229 7862,'-12'40,"-24"-1,-27-1,-24-2,-18-2,-21-3,-18-4,-21-4,-9-3,-12-6,-3-4,-12-5,0-5,6-5,-1-5,13-4,9-6,12-3,18-4,15-4,24-3,21-2,21-2,24-1,27-1,24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1" brushRef="#br1">5544 7906 8857,'0'-5'-662,"0"3"1275,0 1-320,1 0 442,1 1-501,2-1-73,1 1-15,4-1-132,2 1 83,1 0-88,3 0-19,1 0 93,1-1-96,1 1 124,-2-1-2,2 1 0,-2 0-37,0-1 23,-1 1-357,-2 0 97,0 0-233,-3 0 43,0 0 28,-2 0-125,0 0 0,0 0 1</inkml:trace>
  <inkml:trace contextRef="#ctx1" brushRef="#br1">5614 7717 8191,'4'1'1543,"-3"0"-736,-1 1-738,0 1-85,0 2 84,1 2-34,0 2 25,1 0-36,1 2 43,0 0-23,1 2 31,0 0 3,0 0-9,2 1 26,-2 0-21,1 0-316,-1 0 56,1 0-220,-1-1 170,0 0 117,0-1 38,-2 1-7,0-1-241,0 0-12,-1-2-77,0-2 150,-1 0 150,0-1 0,-1 0 0</inkml:trace>
  <inkml:trace contextRef="#ctx1" brushRef="#br1">5982 7734 10813,'18'-6'-1821,"-9"1"1348,0-1 290,1-1 38,1 0 920,1-1-106,2-1 507,1 1-432,2 0-423,0 0-134,2 0-83,-1 2-527,0 0 232,-1 1-366,-2 1 280,-2 0-313,-1 2 260,-3 0-350,-2-1 371,-1 0-1,-1 0 1</inkml:trace>
  <inkml:trace contextRef="#ctx1" brushRef="#br1">5993 7739 8512,'2'-4'1338,"-1"3"-671,-1 0-358,0 0 689,0 0-693,0 0 384,1 1-579,0 0-51,1 0 16,-1 2-134,0 1 182,0 4-122,0 2 132,0 4-119,0 2 88,0 3-75,-1 2 36,0 2 45,0 1-51,-1 0 57,1-1-257,-2 1 61,1-2-234,-1-1 228,2-2-280,-1-1 163,1-2-190,0-3-41,0-1 152,0-3-137,0-1-32,1-3-17,1-3-161,3-2 0,1-1 0</inkml:trace>
  <inkml:trace contextRef="#ctx1" brushRef="#br1">6024 7902 10909,'6'-6'1608,"-2"4"-1223,1-2-230,1 0-17,3 0-202,1 0 227,1 0-3,3-1 102,-1 0 1,2 1-1213,-1-1 393,1 0-1036,-1-1 697,2 0 0,0-2 0</inkml:trace>
  <inkml:trace contextRef="#ctx1" brushRef="#br1">6293 7923 10813,'6'-9'-1645,"-4"6"1936,-1 0 504,-1 2 263,0-1-554,0 2 111,-2-1-526,0 1-197,-2 1-89,1 2 75,-2 3-165,0 0 267,0 4 35,-1 0 143,1 2 17,0 1-407,0 0 85,1 1-311,1 0 186,0-1 79,2 0 65,1-1 8,0-2 76,1-1 58,1-1-35,2-2 63,1-1 48,1-2-84,1-1 94,1-1-105,1-1 73,-1-1-41,2-1 52,-2-4-61,2-1-11,-1-3 29,0 0-22,-1-2 58,1 1-42,-2-1 36,-1 2 21,0 1-41,-2 1 43,-1 1-54,0 2 0,-1 1 4,-1 2-106,0 0 78,-1 4-83,1 0 105,-2 6-6,1-1 2,0 3-147,0-1 100,-1 0-126,2 0 143,0 0 64,2-2 30,2 0-8,2-2 146,1-1-115,2-1 149,1-1-134,1-2 86,1 0-19,1-2 0,0-3 27,0-3-128,0-3 45,-1-1-40,0-3-43,-1 0 46,-2-1-35,0 0 59,-4 0-115,0 1-39,-2 0-21,-2 0-57,-1 2 52,0 1 13,-3 2-25,0 2-83,-3 1 12,-1 1-153,-2 3-230,0 0 112,-1 2-187,1 0 210,-1 1-58,1 3 60,0 1-79,2 2 101,1 2-54,2 1 89,1 0 62,0-1 140,2 1 121,0 0 0,0 1 0</inkml:trace>
  <inkml:trace contextRef="#ctx1" brushRef="#br1">6797 7591 10813,'6'3'187,"-4"-2"279,-2-1-144,1 1 230,0 1-375,-1 2 62,1 2-37,0 2-97,0 2-17,1 2-44,1 3 37,0 1 31,1 2-6,1 1-80,1 1 71,0 0 43,1 0 40,0 1-67,0-1-128,-1 0-45,0-1-94,-1 0-86,0-2 74,-1-1-139,-1 0 207,0-2 19,-1-2 110,0-1-30,0-2 33,-1-2-250,0-1 64,-1-2-189,1 0 182,-1-2 11,0 0-98,0-1 142,-1-2-159,0 0 354,-1-5-110,-1 0 113,0-2 4,-2 0 41,1-1 23,-1-1-39,0 1 37,0-1-117,0 2 149,0 1-165,0 0 162,0 1-116,0 1 157,0 2-283,-1 1 144,0 1-143,-1 1 144,0 1 15,-3 3-16,0 4 11,-1 3 48,-1 4 18,0 0-3,0 3-15,3-1-43,1 0-21,3 0 40,2-1-39,1-1 31,1-1-22,3 0 80,1-3-360,4 0 111,1-2-321,4-1 257,1-3-451,3-1 192,2-2-299,-1-1-480,3-3 385,-1-2-398,0-6 588,-1-1 347,-1-4 138,-1-2 115,-2 0 0,-1 0 0</inkml:trace>
  <inkml:trace contextRef="#ctx1" brushRef="#br2">7442 7786 10813,'-3'9'-2477,"1"-6"2332,-1 1 145,0-2 361,0 1-53,0-1 325,1 0-290,0-1 128,1-1 728,-1 1-701,2-1 679,-1 1-1318,1 1 176,0 2-239,0 0 282,1 3 10,1 0 150,1 3-71,1 0 31,0 1-863,1 0 214,-1 1-605,0-1 35,-1 0 501,0-3-265,0 2 468,0-3 0,0 1 0</inkml:trace>
  <inkml:trace contextRef="#ctx1" brushRef="#br1">3295 691 10813,'13'-3'-2266,"-5"0"2087,-3 0 35,1-1 144,-2 0 53,0 0-36,-1 0 41,0-1-50,-1 1 134,-1-1 35,-1 0 11,0 0-29,0 0-122,0-1 4,0 1-3,0-1 237,0 1-51,-1 0 236,-1 1-152,-1 0-25,0-1-87,-2 1-17,0-1-41,0 0 64,-2 0-49,0 0-39,0 0-78,-1 1 10,-1 0 0,-1 1-56,0 1 102,-1 1-107,-1 0 132,0 1-55,-1 0 30,-1 0-53,1 1-1,-2 3 34,0 2-48,0 2 61,-1 3 21,2 2-21,-2 2 26,1 2-78,0 2 32,2 3-31,1 1 40,2 2-54,3 1 39,3 0-33,2 1 45,3 0 90,3-1-70,5-1 64,4-2 3,4-3-53,3-3 58,3-3-78,1-2-76,1-4 53,1-3-48,-1-1-7,-1-3-24,-2-2-1,-3-2 18,-2-4-96,-3-3 37,-2-4-150,-2-2 135,-3-2-99,-3-3 135,-2 1-81,-1-3 77,-2 1 26,-1-2-74,-4 1 53,0-1-14,-2 1 22,-1 3 9,2 2 151,0 3-41,2 4 158,1 3-148,2 3-29,0 1-62,1 6 14,1 2 114,1 9-57,1 1 65,2 6-32,3 1-50,2 3 59,3 3-66,2 1-90,2 2 64,3 1-69,1 0 97,2 1-573,3-2 130,1-1-393,2-2-239,-1-4 276,0-2-233,-2-5 351,-2-3 229,-3-4-1,1-1 1</inkml:trace>
  <inkml:trace contextRef="#ctx1" brushRef="#br1">3888 757 10813,'8'-10'-1189,"-5"4"1241,0-2 130,1 1 216,-1-1-25,1 0 91,-1 0-121,1 0-228,-1 2-8,-1 0-32,0 0 47,0 2 22,-1 0 46,0 0-54,-1 1 86,1 0-17,-1 0 22,-1 0-25,0 1-143,-2 0-39,-2 1-14,-1 0 28,-3 1 32,-3 1 62,-1 1-79,-4 5 165,-3 1-44,0 4 38,-4 3-58,1 0 14,-2 3-24,3 1 23,0 1-87,3 1 38,2 2-35,3 0 53,2 1-134,4 0 99,4 1-89,2-2 130,4-1-127,3-3-46,6-1-14,5-4-105,6-3 102,5-3-52,3-3 54,4-1-401,1-3 129,2-2-344,0-2-187,-1-4 219,-2-2-238,-1-3 296,-4-2 138,0-2-11,-5 1 76,0-3-102,-4 1 176,-1-1 46,-3 1 144,-1-1 109,-1 0 0,-1-1 0</inkml:trace>
  <inkml:trace contextRef="#ctx1" brushRef="#br1">1788 61 8199,'-1'-17'1277,"0"10"-946,0 0-24,0 2-159,-1-1 0,1 1 124,-1 1-177,1 0 170,0 2-182,0 0 2,1 1 65,-1 0-54,-1 1-99,-1 0 51,-2 2-188,-1 1 97,-2 3 29,-1 2 55,-1 1-7,-1 2 42,-1 2-57,0 0 37,-1 4 77,1 0-47,-1 2 61,0 1-81,1 2 6,0 1-7,0 1 31,2 2 50,0-1-102,1 1 88,2-1-112,1 0-77,1-3 106,0-1-106,1-4 123,1-2 11,0-1-20,-1-3 9,2-1-118,-1-2-27,1-1-127,0-2 104,1 0-78,0-1 91,1-2-25,0 1-14,0-2 222,0 0-123,-1 0 122,1 1-15,-2-1-81,0 1 92,0 0-97,0 1 24,0-1-1,0 1 12,-1 0-31,1 0 9,0-1-2,0 0 16,1-1-60,0 1 45,0-1-67,0 0 57,0 0-5,0 0-109,1-1 10,-1 1-27,1 0 59,0 0 56,-1 0 12,1 0-25,0 0 25,0 0-22,0 0 26,0 0-11,0 0 0,0 0 36,0 0-21,0 0 39,0 0-35,0 1 11,0-1-18,0 0 77,0 1-55,0 0 60,0 0-63,0 1-7,0-1 15,0 1-14,0-1 5,0 1-4,0-2 5,0 2-1,0-2 33,0 2-25,0-2 27,0 1-32,-1-1 6,0 1-5,0-1 28,0 1 215,1-1-220,-1-2 203,2-1-279,1-5 69,1 2-59,1-3 41,1 2-46,0-1 19,0 1 24,0-1-31,1 1 34,0 0-26,1 0 17,-1 1-23,3 0 22,-1 0-11,2-1 8,0 1-4,3 0 95,0-1-62,2 0 65,2 1-81,1 0 110,2 0-74,0 2 81,3 1 14,1 0-88,0 2 104,3 0-112,0 2 64,1 1-37,2 3 36,1 2-38,1 2-96,0 3 76,1 2-74,-1 3 23,0 3 44,-2 4-51,0 5 70,-4 3-160,-2 4 114,-4 0-136,-3 2 78,-4 0 33,-4 1-41,-3 0 43,-2-1 172,-4 0-53,-3-5 150,-3 1-151,-6-5 242,-3-1-125,-4-2 231,-4-1-211,-4-1-46,-2-2-83,-5 0-9,-3-2 20,-4 0-30,-2-2 6,-3-1-107,-4-2 27,-1-2-55,-4-1 56,-1-2-61,-1-1 34,-1 0-66,2-1 52,0-1-118,1 0 2,2-1-100,3-2-334,3-1 137,3-2-223,4 0 211,4-3-6,4-1 58,4-3-59,5-1 88,3-3-26,4 0 55,4-1-138,4-1-112,4 1-27,4-1-105,3 2 340,5-1 51,6 0 203,3-2 0,3 0 1</inkml:trace>
  <inkml:trace contextRef="#ctx1" brushRef="#br1">2415 754 10813,'-20'5'-2449,"9"-4"2305,0-1 144,1 0 765,2 0-133,1-1 523,1-1-579,2 1-164,1-1-200,2 1 50,0-1-139,3 1-33,1-2 7,4 0 13,3-2 107,3 0-7,6-3-25,2 0-82,6-2-5,3 1-49,3-2 53,3 2-101,3 0-21,1 1-30,4 0 60,-1 0-168,1 1 86,-4 1-287,-1 1-113,-3 0 85,-4 1-108,-5 2 188,-5 0-278,-7 2 87,-4-1-217,-5 2 292,-4 0 134,-4 2 86,-4 2 0,-4 2 1</inkml:trace>
  <inkml:trace contextRef="#ctx1" brushRef="#br1">2494 157 9502,'-1'-15'-189,"1"9"1127,-1 1-276,1 1-318,-1 0-76,1 2-102,0-1-160,0 1 309,0 1-442,0 2 268,0 3-320,1 3 233,0 4 8,2 5 137,0 3-69,0 3 31,2 6-162,1 1 98,1 7 27,2 3 9,0 6 103,2 0-123,0 6-206,1-2 48,1 5-185,-1-2 219,0 2-109,-1-3 76,-1-3-52,-2-4-251,-1-5 137,-3-3-170,1-6 60,-3-4 59,-1-5-109,0-4 134,-1-4-269,0-4 205,0-3-260,0-3 284,0-4 14,-1-5 163,0-6-1,-1-4 1</inkml:trace>
  <inkml:trace contextRef="#ctx1" brushRef="#br1">4390 206 10813,'0'-14'-321,"0"10"490,0 0 48,0 3 52,0-1-5,-1 3 6,1 1-117,-2 5 72,0 4-58,0 4 79,1 4-52,1 2 21,-1 3-54,2 2 177,0 6 53,2 3-15,3 4-31,1 4-128,1-1 0,0 4 10,0-2-236,-1 1 41,0-1-224,-1-4 241,0 0-256,-1-4 193,0-3-185,0-6 135,0-4-65,-1-5 36,0-4-172,-1-4 305,-1-4-27,-1-2 64,0-6-101,0-2-186,-1-8 66,0 0-66,-1-5 163,1 1-49,-2 0 72,0-1 37,-1 0-22,1 1 76,-1 0-86,1 2 46,-1 0-63,1 2-6,-1-1 61,-1 2-58,1-1 54,-1 1-69,0 1 5,-2-1 10,1 1-1,0 0 33,-1-1 1,2 1-4,0-1 7,0 1 63,2-1-53,0 1 52,1-1-72,1-1 90,1 1-65,1 0 71,2 1 23,3-1 37,4 0 15,1 0-27,4 0 55,-1 0 29,4 0 35,0 1 86,2 0-201,2 2 81,0 1-90,1 1-191,0 3 62,0 0-157,-1 3 166,-1-1 26,-1 3 71,-2 0-2,-1 3-374,-4 1 81,-1 3-272,-3 0 185,-2-1 213,-4 2-31,-1 0 95,-1 1 226,-4 0-98,-2 0 272,-5 0-253,-3 0 125,-6 2-139,-3 0 146,-3 1-99,-3 0 7,-1 2-60,0-1 8,-2 1-21,4 0-20,0 1 2,4 0-29,2-1-26,5-1 13,3 0-21,4-1 38,3 1-37,6-1-4,4 0-15,8 0 10,6 0 25,10-1 10,6-1-50,7 0-146,5-2-5,5-1-77,3-3 105,0 1 47,1-3 18,-5 1 22,-3-1-497,-5-1-5,-3-1-367,-4 0 46,-4 0 222,-4 0-51,-5 0 255,-4-1-214,-3 1 191,-4-1-245,-3 1 268,-2 1-140,-2 1 204,-1 1 50,0 0 134,1 2 177,1 1 0,2 0 0</inkml:trace>
  <inkml:trace contextRef="#ctx1" brushRef="#br2">19 1782 9725,'0'14'-55,"0"-5"-27,0 0-4,1 2 25,1-1-112,0 2 51,0-1-203,2 1 115,0 1 0,1-1 0</inkml:trace>
  <inkml:trace contextRef="#ctx1" brushRef="#br2">21 1713 10813,'-9'-32'-13,"7"19"-255,1 2-294,0 4 326,1 2-24,0 3 206,1 1-61,1 2 0,3 2-13,2 4-21,2 1-18,4 3-18,0-1 0,2 1 0</inkml:trace>
  <inkml:trace contextRef="#ctx1" brushRef="#br2">696 1626 10813,'5'-4'-67,"-4"-1"25,-1 1 186,1 1 54,1 2 71,1 0 23,1 1-702,1 0 125,1 2-450,1 1 90,1 1 354,2 1-171,1 1 266,3-1 0,2 1 0</inkml:trace>
  <inkml:trace contextRef="#ctx1" brushRef="#br2">1196 1569 10813,'12'-1'-359,"-5"0"112,2 0-313,2 0 200,4 0-5,3 1-1,3 0 1</inkml:trace>
  <inkml:trace contextRef="#ctx1" brushRef="#br2">2008 1505 10813,'13'-6'68,"-6"4"-247,2 0 139,2 1-231,3 1-194,3 1 175,0 0-264,5 2 257,0 2 0,4 2 0</inkml:trace>
  <inkml:trace contextRef="#ctx1" brushRef="#br2">2629 1453 10813,'10'-1'-150,"-6"-1"295,0-1 146,0-1-21,1 1 21,2 1-482,-1 1 81,3 1-308,1 2-173,3 1 262,1 4-325,3 1 262,2 3 0,1 1 0</inkml:trace>
  <inkml:trace contextRef="#ctx1" brushRef="#br2">3255 1447 10813,'25'-4'-837,"-13"-1"678,0 0 29,1-2 122,1 1-1,0-1 305,0 2-96,1 0 172,2 1-195,-1 1-80,2 2-7,0 0 8,1 2-372,-1 1-89,4 3-361,0 1 0,2 3 0</inkml:trace>
  <inkml:trace contextRef="#ctx1" brushRef="#br2">4056 1357 10813,'18'-10'0,"-11"3"155,-1-1-41,0 1 111,0 0-85,0 3-418,0 0 67,1 2-268,0 1 187,3 3 167,1 2-166,2 3 36,3 2-187,1 1 0,3 2 1</inkml:trace>
  <inkml:trace contextRef="#ctx1" brushRef="#br2">4667 1305 10813,'25'-5'0,"-14"0"0,-1 0 0,0-2 0,-2 1-44,0 1 131,-1 0-8,-2 2-214,1 0 55,0 1-239,1 2 165,-1 0-231,3 0 95,0 2-188,2 1 192,3 2 80,2 0 0,2 1 1</inkml:trace>
  <inkml:trace contextRef="#ctx1" brushRef="#br2">5393 1249 10813,'38'0'127,"-19"-2"21,-1-1 154,1 0-255,-1 0 76,-1 1-224,-3 1 217,-1 1-690,-1 0 244,-1 1-517,0 2 347,1 2 122,0 0 0,1 1 1</inkml:trace>
  <inkml:trace contextRef="#ctx1" brushRef="#br2">6078 1215 10813,'11'1'-371,"-8"-1"-202,-1 0 174,-1 0-344,0 1 411,0-1 128,2 2 204,0 1 0,3 1 0</inkml:trace>
  <inkml:trace contextRef="#ctx1" brushRef="#br2">6475 1227 12076,'18'3'793,"-6"-2"-531,3-2-622,1 0 143,2-1-421,1-1 329,0-1-205,1 0 132,-2 0-243,1 2 220,-3 0 34,0 1-2,-2 0 0,-1 0 0</inkml:trace>
  <inkml:trace contextRef="#ctx1" brushRef="#br2">6386 1212 10813,'16'3'-118,"-12"-2"297,-1-1 90,-2 0 23,0 1-303,-1-1-263,1 2-320,-1 0-194,0 2-1,0 0 1</inkml:trace>
  <inkml:trace contextRef="#ctx1" brushRef="#br2">6802 1336 10813,'-12'4'-594,"8"-3"1090,-1-1-35,3 1 96,-1-1-250,1 0-774,1 0 242,2-1-327,1 0 453,3 0 27,0 0-183,1 0-72,2 0-290,-1-1-1,2-1 1</inkml:trace>
  <inkml:trace contextRef="#ctx1" brushRef="#br2">64 2621 10813,'-8'14'-539,"5"-5"129,-1 2 203,1 0 23,2 3-8,-1 0 56,2 2-177,0 0 225,0 0-167,0 1 156,1-1-1,1 1 1</inkml:trace>
  <inkml:trace contextRef="#ctx1" brushRef="#br2">22 2150 10813,'0'20'-2166,"0"-10"1934,0 2 89,1 0 62,2 1 81,2 1 0,2 1 0</inkml:trace>
  <inkml:trace contextRef="#ctx1" brushRef="#br2">43 2381 10813,'0'32'-1785,"0"-17"1592,0 1 11,0-1 94,0-1-111,0 1 177,0 0-104,1 1 117,2 0 0,0 1 0</inkml:trace>
  <inkml:trace contextRef="#ctx1" brushRef="#br3">761 2179 10093,'0'-8'355,"0"6"-355,0 0-60,1 1-115,0 0 27,0 0 69,0 0-9,0 0 68,0 0 11,-1-1 76,1 0 0,-1 0-86,0-1 274,-1 1-118,0-1 269,-2 1-204,-2-1-30,-1 1-69,-3 1-24,0 0-54,-1 0-45,-1 1 25,-1 0 11,-1 2-54,0 2 13,-1 2-146,1 3 148,0 1-21,-1 2 103,3 1-89,0 1-109,1 0-30,2 1-104,1 0 107,2 2 81,2-1 17,0-1 67,2 0 20,2-2-38,2-1 53,2-2-63,3 0 36,3-4-24,0 0 35,2-3-35,0-1 102,1-1 16,0-2 16,0-2 87,0-1-153,-1-3 76,-1-1-91,-2-2 82,-1 0 48,-2-1 2,-2 0 130,-1 0-182,-1 0 98,-2 0-133,1 0 23,-2 1 4,0 1 9,0 2 13,0 0-205,0 3 54,0 1-523,0 1 257,2 3-144,-1 2 195,2 3 116,1 3-53,1 2-96,1 3 9,0 0 24,1 2-10,2 0 135,0 1-45,1-1-33,0-1-28,1 0-38,1-1-1,1 1 1</inkml:trace>
  <inkml:trace contextRef="#ctx1" brushRef="#br3">995 2206 10555,'0'-11'860,"0"6"-598,1 1 0,1 0-400,1 1 92,0 0-281,3 0-25,0 0 159,3 1-125,0-1 165,2 0 31,0 1-15,1-2 60,2 1 113,0-1 125,1 1-24,0-1-49,1 1-100,-1-1-14,0 3 7,0-1 9,-1 2 157,-1-1 3,-1 3 151,-3 0-82,0 3-45,-3 2-49,-1 2-8,-2 2 23,-1 2-15,-4 1 21,-1 1-51,-6 0 2,-1 0-22,-5-1-14,-1 0-133,-1 0-40,-1-2 19,1 0 31,-1-2 132,3-1 4,0 0-3,1 0-802,2-2 299,1 0-678,0-1 505,1-1 0,0-1 0</inkml:trace>
  <inkml:trace contextRef="#ctx1" brushRef="#br3">992 1996 10813,'0'-14'-997,"0"9"1782,0 2-185,0 2-212,0 2-1,0 2-125,0 3 0,0 5-527,0 3 116,0 3-362,0 2 166,0 1 178,1-1-81,1 3 204,0-2 34,1 3 97,-1-2-142,0 2-135,0-1-89,-1 0-69,0-1 169,0 0 10,-1-2 112,1-2-53,-1-1 55,0-3-139,0-2 16,1-2-103,0-1 0,0-1 0</inkml:trace>
  <inkml:trace contextRef="#ctx1" brushRef="#br3">1439 2168 8880,'0'-12'2430,"0"6"-2121,-1 1-86,1 1-104,0-1-339,-1 1 206,0 0-229,0 1 196,-1 1 139,1 0 35,-1 1 57,-2 0 0,-1 0-470,-1 0 97,-1 0-318,0 1 184,-2 0 117,0 1-45,0 0 59,-1 2 142,1 2-35,-1 2 120,1 1 48,0 2-92,1 0 114,0 2-143,2 0 35,1 2-21,0 0 59,3 1-43,0-1 69,2-1-57,0-1 37,1-1 94,3-2-87,1-1 94,2-2-118,1-2 104,0-1 38,1-2 0,0 0 33,0-2-141,0-1 51,0-2-46,0-1 20,-1-1-11,-1-2 38,-1 2-33,0-1 16,-2 1-6,0-1-12,0 2-63,-2 0 46,1 2-68,-2 0 82,1 2-212,0 1 48,1 0-197,-1 0 110,2 1-21,-1 2 105,1 4-10,-1 1 96,2 2-52,0 2 37,1 1-95,0 1-326,1 0 6,2 2-191,0-3 255,1 1 126,1-1 68,2 0 0,1 0 1</inkml:trace>
  <inkml:trace contextRef="#ctx1" brushRef="#br3">1704 1914 10813,'-11'-17'493,"7"10"-103,1 2-24,1 1-311,0 2 81,-1 1-202,-1 2 105,-1 1-35,-1 5 104,-1 3 31,-1 4-230,0 3 56,0 0-237,1 3-18,1-2 151,1 3-152,1-2 242,0 0 22,2-2 0,1 0-40,1-3-169,2-1-30,2-2-66,2-2 120,3-2-230,3-1 196,2-3-231,1 0 233,3-2 19,1-2 119,2-1 0,1-4 0</inkml:trace>
  <inkml:trace contextRef="#ctx1" brushRef="#br3">1857 1967 10813,'-19'-23'245,"11"11"62,0 1 117,2 1-4,1 2-150,1 1 21,1 2-29,0 1-172,2 1 9,0 5-114,1 2-180,1 8 127,2 1-210,2 7 285,2 2-176,1 4 174,1-1-189,0 4-21,-1-2 60,0 1-94,-2-1 84,-1 1-11,-1 0 66,-2 0-44,-1 0-203,-1-2-121,-2 0-253,-3-2-1,-2-1 1</inkml:trace>
  <inkml:trace contextRef="#ctx1" brushRef="#br2">3423 2032 10813,'-10'-2'-1749,"4"0"1961,0 0 510,1-2-283,-1 1 103,3 0-245,-1 1 104,2 0-332,0 0 48,2 0-168,-1 0 221,1-1 3,1 1 119,2-1-30,0-1 0,3 1-271,0-1 78,3 0-257,-1 0 16,1 0 41,0 0-101,2 0 119,-1 1 12,1 0 68,0 0 34,1 2-38,1 0 74,0 1-64,0 0 85,1 1-4,-1 1 3,1 3-6,-3 2-117,0 4-7,-2 1-24,-2 3 39,-2 2 51,-3 2 22,-1 0-38,-3 3 36,-3-1-55,-3 1 40,-2-1-45,-4 0 54,-1-2-15,-2 0 13,-1-3-10,0-1 2,-1-1-1,1-4 1,0-1 104,1-4 34,1-1 11,2-2-23,1-1-87,2-1-10,1-1 21,3-2-14,1-2-118,4-2-47,0-2-3,3 1-39,2-1 163,4 0-49,3 1 39,2 1 12,2-1-51,1 3 36,1 1 109,1 1 48,0 2 138,2 0-129,-2 1-10,3 2-117,-3 0 38,1 3-27,-1 1-209,0 2 29,-3 1-198,1 0-183,-2-1 107,0 1-156,-2-1 145,-1-1 107,-1-1-49,-1 0 24,1 0 0,-1-1 0</inkml:trace>
  <inkml:trace contextRef="#ctx1" brushRef="#br2">3971 2023 8562,'4'0'-322,"-3"0"322,-1-1 270,0-2-53,0 0 240,0 0-236,0-1-35,0 1-117,0-1-6,0 0-1,-2 1 399,1-1-66,-1 0 280,0 0-195,0 1-145,-1 0-44,0 0-23,0 0-175,-2 1-7,-1 1-33,-1 0-191,0 1 186,-4 0-212,1 2 226,-2 1-47,0 3 149,-1 1-129,1 2 80,-1 1-264,2-1 111,1 1-226,1 0 208,2 0-34,2 1 128,1-2-33,2 1 105,1-1-78,1 0 80,2 0-82,2-1-1,2-1 17,3 0-7,2 0 120,2 0-87,0 0 99,2 0-116,1 1-71,-1 1-31,2 0-6,-1 0-192,0 1 118,-1 2-192,-1 0 184,-1 1-107,-3-1 39,-1 0 4,-3 1 94,-2-1 158,-2-1-27,-1-1-21,-2 0-125,0-2 24,-3 0-48,-1-4 45,-2 0 330,0-2-51,-1 0 267,0-3-20,0-1-122,2-4 105,0-4-123,1-3-193,1-4-53,2-2-51,1-1-247,0-2 167,2 0-238,0-1 209,3 2 41,1 1 36,1 2 56,1 2-158,0 3-26,1 1-6,-2 2-10,1 2-32,-2 1 119,0 1-130,-1 1 150,-1 1-249,0 1 71,-1-1-215,1 2-123,-2-2 221,1 1-165,0-2 289,1 0 0,2-2 1</inkml:trace>
  <inkml:trace contextRef="#ctx1" brushRef="#br2">78 3108 10813,'-1'24'-1939,"-1"-11"1662,1 2 107,0 0 33,0 2 107,1 1 7,0 1 0,0 2 0</inkml:trace>
  <inkml:trace contextRef="#ctx1" brushRef="#br2">86 3452 10813,'-7'33'-490,"3"-15"122,0 0-305,2-1 231,1 1 242,0-1-11,2 1 132,-1 0-1,1 2 1</inkml:trace>
  <inkml:trace contextRef="#ctx1" brushRef="#br3">865 3233 10813,'0'14'-2283,"0"-7"2101,0 1 38,0-1 144,0-1 0,0 0 0,1-1 0,0 1-2,1-1 0,3 0-1,0-1 0,2 2 0</inkml:trace>
  <inkml:trace contextRef="#ctx1" brushRef="#br3">884 3229 8204,'3'5'383,"-1"-3"-323,-3-1 98,1-1-120,-3 0-17,2 0 29,-1 1-86,0-1 67,1 1 77,0 0 187,0-1 23,1 0-23,-1-2-164,1-2-51,0 1 37,-1-2-13,0 1 24,-1-1-8,-1 1-151,-1-1 118,-2 2-119,-1 0-6,-3 2-32,-1 1-6,-1 0 9,-2 2 11,-2 1-58,1 4 6,-3 2-6,1 3 128,0 1-62,0 1 45,1 1-48,0 0 39,1 1-26,2 0 10,1 0 43,3-2-30,1 1 44,3-1-14,2-2-21,1 0 25,2-3-18,2-2-10,2 0 27,3-4-19,5 0 20,2-2 10,3-2-14,-1-2 14,2-3 48,-3-2-56,2-2 60,-3 0-74,-1-1 112,-1 0 28,-3 1 17,-1 0 86,-2 1-169,-1 1 84,-2 2-89,-2 0-114,0 3-124,-1 0 57,0 5-69,0 1 208,1 6-46,1 0 35,1 2-268,1 1 79,1 0-248,2 2 46,2-1 27,0 2 30,1-1 89,1 0 64,1-1 0,2 1 0</inkml:trace>
  <inkml:trace contextRef="#ctx1" brushRef="#br3">981 3143 10374,'0'-8'-272,"0"6"275,0 4-142,0 2 131,0 6-49,0 1 60,0 4 0,0 3-1,0-2 1,0 4-102,0-2 71,0 3-78,1-2 13,0 1 56,1-1-62,1 0 58,1-2-26,-1 1 11,0-2-18,0 0 32,0-2-147,-1-3 101,0-1-106,0-2 145,0-2-10,-1-3 3,0 0-12,0-2 12,0-1-5,0-2 0,1-2 142,-1-3 20,-1-2 22,0-3-37,0 0-135,0-2 19,0 2-19,0-2 48,-1 2 438,-1 0-48,0 2 281,0 1-312,0 2-140,1 0-75,0 1-19,1 1-166,0 0 25,1 1-149,1 1 61,3 0 88,2 0 4,2 1 55,1-1-123,2 2 48,2-1-108,0 2 135,2-1-46,1 1 45,0-1-45,1 3 68,-1 0-38,2 2 39,-3 3-28,0 2 101,-2 1-64,-1 1 71,-3 1-85,-1 0-7,-2 1 12,-2 0-11,-3 0 150,0-1 34,-4 0 27,-1-1-42,-5-1-69,-4-1-44,-2-2 56,-5 0-263,2-1 66,-2-1-199,2-2 204,-1 0-539,2-1 338,1-1-464,-1-3 378,1-1 0,-1-3 0</inkml:trace>
  <inkml:trace contextRef="#ctx1" brushRef="#br3">1481 3296 10813,'0'-13'-705,"0"8"575,0 0 174,0 0-83,0 1 70,0 0-5,0 0-94,0 1 74,0-1-29,0 1 23,0-1 37,-1 0 44,0 1-49,-1-1 56,-1 0-9,0 1 1,-1 1-52,1 1-85,-1 0-84,-1 0 45,0 1-1,-1 1 4,-1 1 69,-1 2-78,1 1 65,-1 2 37,1 0-45,-1 1 46,0 1-9,0 0 3,1 1-11,0 0-5,1 1 49,1-2-36,1 2 45,1-2-34,1 1-9,1-3 18,1 2-16,2-3 17,1 1-13,2-2 14,2-1 65,0 0-52,2-2 56,0-2-74,0 1 77,-1-1 27,1-1 0,-2-1-6,0-2 43,-1 0-76,-1-2 88,0 0-96,-1-1-15,-1 0 38,-2 0-30,1 0-9,-1 1 5,-1 0-2,0 1-92,0 1-16,0 2-23,0-1-138,0 2 125,1 1-151,0-1 120,0 2-67,1 0 116,1 1-48,0 2-37,1 1-11,0 2-33,1 1 38,-1 0-35,1 2 93,0 0-118,0 0 128,1 0-13,0 0 25,0 0 9,1-1-1,0 0 1</inkml:trace>
  <inkml:trace contextRef="#ctx1" brushRef="#br3">1683 3100 10813,'-10'-7'234,"6"4"-313,1 1 44,0-1-303,1 2 266,-1 0-183,0 1 176,-1 0-190,0 2 85,-1 1 88,1 1 13,-2 2 88,1 1-1,-1 1 1,0 0 0,1 2 0,-2 1 16,2 1-47,-1 1 29,1 2 41,1 1 56,0 0 0,1 1 11,2-1-75,0 0 3,1-1 25,1-2-19,2-1 8,2-3-1,3-1-18,1-2 73,3-2-46,0-1 49,3-2-62,1 0-21,0-2 9,2-1-12,0-4 41,0-2-17,0-2 18,-1-2-14,0-1-6,-2-3 25,-2 1-13,-2-3 35,-3 2 101,-2-3-81,-3 1 77,-1-2-64,-2 1-34,-2-1 52,-2 2-58,-4-1-78,-2 3 51,-3-1-50,-1 4 83,-1 1 5,0 4-2,0 3 1,0 1-467,0 3 85,2 1-302,-1 2-9,2 2 211,1 3-150,2 2 166,1 2 87,3 2 11,0 1 42,3 1 0,-1 1 0</inkml:trace>
  <inkml:trace contextRef="#ctx1" brushRef="#br2">67 4229 10813,'-1'24'-368,"-1"-13"117,-1 1 227,1 0-197,0 0 75,1-1-226,0 1 289,1-1-110,0 1 112,0-1-28,1 0-143,1-1 192,1 0-142,1-1 115,2-1 0,0 1 1</inkml:trace>
  <inkml:trace contextRef="#ctx1" brushRef="#br3">849 4079 10813,'0'-11'-925,"0"6"1006,0 0 98,0 0-155,0 0 21,0 0-126,0 1 9,0 0 2,0 0 45,0 1 37,1 0 3,-1 0-14,0-1-21,0 1 20,0-1-60,0 1 91,-1-1-106,-2 1 39,1 0 57,-3 0-77,1 0 82,-2 0 1,0-1-1,0 0-1,-1 0-11,0 1-4,-1-1 3,0 1 4,-1 0-32,-1 1 25,0 1-27,0 0-20,0 1 38,0 2-39,1 2 48,0 3-64,0 2 44,1 2-50,0 2 62,1 0-8,1 1-5,1 0 1,0 1-23,2 0 15,0-1-11,2-1 4,0-1 17,1-3-12,1 0 12,0-2-9,2-1 96,1-1-70,2-2 77,1-1 2,0-1 29,1-1 8,-1-2-24,1 0 13,-1-3-64,1-1 74,-2-2-79,1-1-6,-1-1 21,0 0-5,-2-1 35,0 2-24,-1 0 22,-1 2-28,0 0-62,-1 2 50,0 1-62,1 2-51,-1 0-50,1 1 1,-1 1 9,1 0 26,0 1 53,0 2-66,1 3-18,1 3-21,-1 1-21,1 2 27,0 0 70,0 2 17,1 0-51,0 0-35,1 0-100,1 0-67,-1-1 52,2 0-114,-1 0 257,0-2-85,1 1 181,1-1 0,0 0 0</inkml:trace>
  <inkml:trace contextRef="#ctx1" brushRef="#br3">985 3869 8877,'-9'-4'1773,"6"2"-1408,1 1 126,1 0-620,0 1 190,0-1-431,0 1 213,0 1-4,0 1 52,0 1-77,0 2 14,1 1 120,-1 1-29,1 0 142,0 1 50,0 2-74,0 2 48,1 1-89,0 1 23,0 3 1,2 0 1,1 2-10,0 0 9,1 1 9,0 1 4,1 0-137,-1-1-51,0-1-8,0-1-200,-1-2 184,1 0-207,0-4 177,-1 0-94,1-4 180,-1-1-80,0-3 132,1 1-1,0-2 1</inkml:trace>
  <inkml:trace contextRef="#ctx1" brushRef="#br3">1061 4037 10813,'-7'8'-60,"2"-6"52,0-1 11,1-1 7,1 0 55,1 0-236,0 0-179,0 0 16,3 0-88,1 0 337,3 0 100,1 0-26,1-1-51,-1 1 122,2-3-122,0 0 103,1-1 41,0 0 14,2 0 22,1-1-7,1 2-28,0-1 48,2 1-10,-1 1 12,1 1-36,-1 1-14,0 0 25,1 1-29,-3 1-15,0 3 33,-2 2-16,-1 2-140,-3 2 90,-2 1-122,-2 1 224,-2 0-60,-2 1 72,-4 0-97,-3-1 117,-4 0-87,-2-2 86,-2 0-99,-1-2-95,-2 0 76,2-1-75,-1-2-218,2-1 69,1-2-203,0 0 171,2-1-147,0-1 40,2 0-198,1-3 92,0-1 0,0-2 0</inkml:trace>
  <inkml:trace contextRef="#ctx1" brushRef="#br3">1414 3975 10458,'0'-9'-146,"0"4"265,0 1-107,0 0 51,-1-1-195,1 0 23,0 1-15,0-1 77,-1 1 24,1-1 136,-1 0-11,-1 0 0,-1 0 0,0-1-100,-1 2-30,-1 0-66,0 2 45,-2 0 18,0 1 58,-2 0-39,0 1-53,-2 2 50,1 2-49,-1 1 44,0 3 30,1 2-31,0 1 39,0 0-1,2 2-1,1-1-13,2 1 9,1-2-75,2-1 55,1-1-59,1-1 172,0-2-84,1-1 87,2-1-104,3-2 142,2-1 41,1-1 6,2-1 11,0-2-158,1-2 48,-1-1-40,-1-2-53,0 0 39,-1-1-38,-1 1 62,-1-1-23,-2 1 16,0 2-21,-2 0 22,-1 2 1,0 1-60,0 2 33,-2 2-54,1 1 52,-1 5-9,0 2 12,0 2-148,0 3 106,0 1-113,0 2 138,1 0-207,0 2 36,1-1-182,1 1 173,0-2 36,0 2 53,0-3 31,1 1-436,-1-2 110,0-2-185,1-2 233,0-1 179,0-3 0,1 1 0</inkml:trace>
  <inkml:trace contextRef="#ctx1" brushRef="#br3">1607 4025 10813,'2'6'-2273,"-1"-4"2281,0-1 8,0-1 324,0 0-118,0 0-30,0-1-51,1 0-85,0-2 39,0 0-30,1-1 44,-1 1 0,1-1-6,-1 1-8,0 0 7,-1 1 93,1 0 11,-1-1 276,-1 2-306,-1 0 185,0 3-322,-4 0 65,-1 5 27,-1 1-22,0 3 29,-1 0-72,1 3 41,0-1-41,1 1 65,2-1-30,0 0 18,3 0-72,0-3-138,3 1 5,1-1-122,5-3 159,3 0-318,5-3 146,2-1-221,3-1-326,2-1 218,2-2-205,0-2 320,3-4 232,0-2 0,1-3 1</inkml:trace>
  <inkml:trace contextRef="#ctx1" brushRef="#br2">89 3789 10813,'-8'21'0,"3"-10"-320,0 0 77,1 0-203,2 1 2,0 0 131,2 2-138,1 0 245,1 0 48,3 2 144,1 0 0,2 1 1</inkml:trace>
  <inkml:trace contextRef="#ctx1" brushRef="#br2">3493 4592 10813,'11'-1'-1050,"-7"0"809,0-2 149,0 2 47,0-2 56,0 2 0,1-1 0,2 0 0,1 2-30,2 0-113,2 1-58,2 2 13,3 1-58,0 1 91,2 0-7,1 0 15,1-2 106,2 0 6,1-1 24,2 0 0,0-2 0,2 1 0</inkml:trace>
  <inkml:trace contextRef="#ctx1" brushRef="#br2">3929 4596 10813,'29'-4'-1796,"-17"2"1635,-2-2 110,-1 0 267,-2 1-113,0-1 26,-2 1-24,1-1 28,-1 1-165,0 0 93,0 1-101,0 1 127,-1 0 0,2 1-1,0 0 11,0 0-8,1 0-209,2 0 37,0 1-204,3 2 18,1-1 41,1 2-17,1 1 86,1-1 44,1 1 0,2 0 1</inkml:trace>
  <inkml:trace contextRef="#ctx1" brushRef="#br2">5224 4499 10813,'10'-2'-2082,"-4"1"1960,0-1 122,1 2-47,1-1-11,3-1-46,1-2-1,2-1 1</inkml:trace>
  <inkml:trace contextRef="#ctx1" brushRef="#br2">4522 4556 10813,'9'-9'-197,"-3"4"84,1 1-163,1 1-72,2 1 94,0 1-158,3 0 149,2 2 10,2-1 0,2 0 0</inkml:trace>
  <inkml:trace contextRef="#ctx1" brushRef="#br2">5781 4434 10813,'15'3'-292,"-7"-3"-72,0-1-291,1 0-1,2-1 1</inkml:trace>
  <inkml:trace contextRef="#ctx1" brushRef="#br2">6102 4399 10813,'-15'8'-197,"9"-5"33,0-2-35,0 0 72,2 1-139,0 0 240,1 0-158,0 1 159,2 0-164,0 0-55,1 1 65,1 1-84,0-1 101,4 0 30,3 1-1,2 0 1</inkml:trace>
  <inkml:trace contextRef="#ctx1" brushRef="#br2">6657 4342 10768,'-11'-6'736,"7"5"-769,2 0-501,1 2 144,1 0-353,1 2 324,2 0 162,2 0 9,2-1 18,2 0 0,1 0 1</inkml:trace>
  <inkml:trace contextRef="#ctx1" brushRef="#br2">6335 4381 10813,'3'7'-351,"-1"-4"115,1-1 159,-1 0 160,2 0 20,0 0 100,1-1 125,0 1-81,1-1 89,1 1-192,-1-1 45,1 1-23,-1-1 42,0 0-371,-1-1 61,-1 1-254,-1 0 194,-1-1-338,0 1 120,-1 1-314,0-1 252,-1-2 53,-1-2 0,-1-1 1</inkml:trace>
  <inkml:trace contextRef="#ctx1" brushRef="#br2">7151 4237 8871,'-8'0'1023,"4"0"-444,2 0-205,-1 0-24,0 0-87,1 0 97,-1 0-74,1 0 75,-1 0-99,0 2-127,0 1 95,1 1-66,-1 2-217,1 1 94,0 1-238,1 0 171,0 1-744,1-2 250,0 0-707,0-2 455,1 1 0,-1-1 1</inkml:trace>
  <inkml:trace contextRef="#ctx1" brushRef="#br2">6929 4349 10813,'5'2'683,"-2"-1"-392,1 2-29,0 0-577,3 0-376,-1 0-290,2 0 119,0-1 411,2-2 265,1 1 0,1-1 0</inkml:trace>
  <inkml:trace contextRef="#ctx1" brushRef="#br2">43 4563 10813,'-14'43'-6,"8"-23"-23,-1-1-190,1-2 51,2 0-149,1-1-67,1-2 82,2-2-90,1-2 143,4-1 64,5-2-1,1 0 1</inkml:trace>
  <inkml:trace contextRef="#ctx1" brushRef="#br3">990 4911 10813,'0'18'-167,"-1"-13"175,1-1 80,0 0 58,-1 1-33,1 2 96,0 1-116,-1 2-24,1 2 18,0 2-144,0 4 135,0-1 19,1 4 77,2-1 19,0 1-320,1 0-248,0 0-151,0-3-23,0 2-52,0-3 204,0 0-101,-1-3 211,1-2 156,-1-1 0,1-2 0</inkml:trace>
  <inkml:trace contextRef="#ctx1" brushRef="#br3">1029 5122 10813,'-5'-8'41,"3"6"228,1-2 23,-1 2-180,1 0 36,0 0-131,0 0-386,0 2 136,1-2-369,1 2 340,0-1 13,4 0 183,0 0-109,1 0 162,2 0-169,0-1 136,0 1 1,1-1 96,1 0-17,-1 2 136,1-2-39,-1 2 17,-1 0-3,0 0-74,0 1 56,-1 1 5,-2 2 65,0 0-38,-2 2-14,-1 1-9,-2 1-56,-1-1 15,-1 1 1,-4-1 98,-2 1-55,-1-2 51,-1 0-54,-1 0-269,1 0 56,1-1-217,0 0 224,1 0-365,1-1 21,-1 2-390,1-2 0,-2 2 0</inkml:trace>
  <inkml:trace contextRef="#ctx1" brushRef="#br3">782 5237 9504,'0'-11'-1309,"0"6"1821,0-1-59,0 0 337,0-1-220,0 2-451,0 0 12,0 2-299,1-1 198,0 1 13,0 1 103,0-1-14,1 0-212,-1 0 42,0 0-178,0 1 51,0-1 20,-1 0-39,0 0 79,-2 0 34,0 0 46,-2 1 23,-2 0-17,-1 1 58,-1 1-37,-1 0 40,0 1-61,-2 2 14,0 2-8,0 3 16,0 1 7,2 3-4,-1 0 7,1 1-5,1 0-48,2 1 30,0-2-41,2 0 51,1-2-6,1-1 5,2-1-9,-1-2 61,2 0-46,1-2 47,3-1 31,2-1 23,2-2 10,1-1-23,1 0-66,0-4-9,1-1 27,-1-2 65,-1 0 53,-2 0 74,-1-1-56,-1 0 101,-1 0-149,-2 0 78,-1 2-92,0 0-33,-1 2 33,-1 2-25,1 0-246,-1 1-19,0 1-65,1 1 110,0 1 167,1 2 21,2 2-257,-1 2 62,1 1-204,0 2-199,1-1 81,-1 1-161,1-1 243,0 0 126,1-1 68,1 0 0,2 0 0</inkml:trace>
  <inkml:trace contextRef="#ctx1" brushRef="#br2">471 4637 10813,'0'-16'-762,"0"11"644,1 3-94,0 0 62,2 2-138,2 1-1,2 0 106,2 1-71,2 3 132,3 1 0,1 1 0</inkml:trace>
  <inkml:trace contextRef="#ctx1" brushRef="#br2">818 4626 10813,'23'-1'-2233,"-11"-2"2102,0-1 131,1 0-29,1-1-7,0 0-28,1-1-1,2 0 1</inkml:trace>
  <inkml:trace contextRef="#ctx1" brushRef="#br2">1190 4642 10813,'19'-1'-1026,"-11"0"833,1-2 213,0 0 43,0 1-168,2 0-98,1 2-128,2-1-2,1 1 162,2-1-1,1-1 1</inkml:trace>
  <inkml:trace contextRef="#ctx1" brushRef="#br3">1396 4892 10813,'7'-3'-256,"-5"-1"495,-1 0-28,-1-2-103,1 0 32,-1 0-68,0 0 57,0 1-187,0 0-68,0 2 44,0 0-140,0 1 219,0-1 42,-1 3 100,-2-1 11,-2 1-16,-1-1-393,-2 1 78,-2 0-292,-1 1 160,-1 0 178,1 1-40,0 1 150,1 3 7,-1 0-4,2 2 24,0 0 57,1 1-71,2-1 82,0 0-79,2 0-10,1 0 37,2 0-27,1-2 38,-1 0 72,3-1 45,0-2-9,3-1 36,2 0-137,2-2 50,1 0-57,0-2 82,1-1-52,1-2 66,-1-1-39,-1-2-13,0 2 14,-1-1-18,-1 2-1,-3-1 15,0 2-9,-2 0 12,0 1 127,-2 1-209,0 1 105,-1 3-169,0 2 11,-1 5 106,-2 3-43,1 3 43,-1 3-34,2 0 20,-1 3-62,1 0-39,-1 0-20,1 2 1,0-1-59,0 0-141,0-1-34,0-1-130,1-3 20,0-2 70,0-2-74,0-3 203,0-2-27,0-3 96,0-1-42,0-2-1,1 0 1</inkml:trace>
  <inkml:trace contextRef="#ctx1" brushRef="#br3">1527 4855 9723,'4'1'485,"-3"-3"-101,-1-1 5,0 0-120,0 1 23,0 0-225,0 0 54,-1 2-281,0 1 154,-3 1-92,1 3 159,-3 3-140,1 1 52,-2 1-24,2 1-107,0 2 94,1-1-52,1 1 46,0 0 73,3-2 38,-1 0-65,1-2 49,1-1-119,1-1 11,3-1-16,2-3-383,2 0 149,2-2-244,0-1 206,2-3 112,2-2 0,1-3 0</inkml:trace>
  <inkml:trace contextRef="#ctx1" brushRef="#br2">1519 4638 10813,'15'4'-2023,"-8"-3"1953,-3-1 210,1 1-37,0-1-123,0 1-28,0-1-24,0 0 29,3 0 85,0 0-89,2 0-29,2 0-93,3 1-1,1 1 1</inkml:trace>
  <inkml:trace contextRef="#ctx1" brushRef="#br3">1676 4796 10813,'-4'-17'757,"2"12"-217,2 1-129,0 2-29,0 0-215,0 5 103,0 2-228,1 7-154,-1 2 80,0 6-168,1 0 283,-1 2 14,0 2 146,0 2-23,0 0-388,0 1-410,0 1-206,-1-1-78,0 1 335,-1-2 179,-2 0-39,-2 0-18,-1-2-72,-2-2 0,-1 0 0</inkml:trace>
  <inkml:trace contextRef="#ctx1" brushRef="#br2">1892 4620 10813,'4'7'-2238,"-2"-3"2070,1-2 54,0 0 124,2-1 87,1-1-58,0 1 70,2-1-55,1-1-16,1 1 20,2-2-24,0 0 0,3 1 0,0-1 3,2 0-2,0 2-94,2-1-6,-2 1-91,3 1 22,-1-1 0,1 1 1</inkml:trace>
  <inkml:trace contextRef="#ctx1" brushRef="#br2">2308 4653 10813,'10'0'-19,"-6"-2"-3,-2-2 115,0 1-181,1-2 165,-2 2-194,1 0 191,-1 0 27,1 2 108,2 0 22,1 1-539,3 0-201,3 2-191,2 1 7,3 2 376,1 1 0,1 1 0</inkml:trace>
  <inkml:trace contextRef="#ctx1" brushRef="#br2">56 4742 10813,'0'-7'-2016,"0"5"2062,2 1-83,0 1-2,4 0 1,2 0-1,3 0-3,1 0-27,1 0-10,1 0-24,1 1 0,0 1 0</inkml:trace>
  <inkml:trace contextRef="#ctx1" brushRef="#br2">3501 5163 10813,'1'8'-825,"-1"-6"820,1-1 56,1-2 26,0 0-89,0-3 46,1 0-178,1-3 18,1 0 109,0-2-38,0 0 141,-2-2 8,1 0-6,-2 0 7,0-2-9,0 0-81,-1-1 28,-1 1-41,0 1-29,0 0 80,0 2-70,0 1 74,0 1-97,0 2 76,0 2-74,-1 0 94,1 2-297,-1 1 208,0 1-247,0 1 295,0 0-65,1 4 40,-1 2-51,1 1 38,0 2 41,-1 0-27,1 1 37,0 0-49,1 1 91,0-1-65,1 0 79,1-1-94,0-1 30,2-2-19,-2-1 74,2-1 109,-1-2 11,0-1 96,1-1-139,0-1-56,-1-2-35,2-1-29,-2-3-1,1-3 26,0-2-22,0-3 32,0-2-47,-2-2 36,0-1-50,0 0 57,-1-1-117,1 3 79,-1-2-97,1 4-24,0-1-46,-2 4 1,2 1 15,-1 3-69,1 1 23,-1 2-190,1 1 199,-1 2-29,2 1 82,-1 0-43,1 1-27,0-1 0,1 0 0</inkml:trace>
  <inkml:trace contextRef="#ctx1" brushRef="#br2">2847 5220 9765,'-3'-4'337,"2"1"-258,0 1 55,-1 0-75,1-1 4,0 0-7,0-1 3,0 0-114,0-1 87,0 1-70,0-1 107,0-1-66,1 0 45,-1 0-62,0 0-45,0-2 75,1 1-99,-1-1 114,0 1-85,0-1 60,0 1-58,1 1 35,-1 1 16,1 1-23,0 1 20,0 1-272,0 0 190,0 3-152,0 0 221,0 4 36,0 1-20,1 1-27,0 0 29,1 0-29,-1 1 2,1-1 4,-1 0-3,2 0 33,-2-1-23,2 0 29,-2-1-28,1-2 15,-1 1-13,0-2 9,-1 1-14,1-2-20,-1 1 302,1-2-213,-2 1 247,0 0-223,0 0-24,-1-1 31,1 0 19,0 0-48,0 0 2,0 0-25,0-1-32,0 0 14,1-3 22,0 0-27,0-2 20,0-1 91,0-2-71,0-1 75,0-1-87,0 0-25,0-1 18,0-1-20,1 0-43,1 0 57,0-1-57,2 0 73,0 0-1,2 0-1,-1 1 4,2 0-85,0 0-25,1 2-4,1 0 0,0 1-14,0 1-44,1 2 6,-2 1 0,0 1-63,-1 2 17,1 1-141,-2 0-22,0 2 47,-1-1-87,1 1 164,-2 0 36,0 1 101,1 0 23,0 0-1,1 2 1</inkml:trace>
  <inkml:trace contextRef="#ctx1" brushRef="#br2">3200 4917 9518,'0'5'-177,"-1"-3"478,0 0-221,-1-1-34,1 2-9,0 0-135,-1 2 80,1 1-42,0 1 32,0 2-29,1 1 110,-1 2-123,1 1 146,-1 0-136,0 1 89,0 0-98,1 2 21,0-2-29,0 1-21,0-1 27,0-1-40,0 0-18,0-1-30,1-1-12,0-2 85,0 0-35,0-1 0,1 0 1</inkml:trace>
  <inkml:trace contextRef="#ctx1" brushRef="#br2">3709 5142 10813,'5'-7'-489,"-4"3"451,0-2 120,1 0 20,0-1 97,-1 0-15,2-1 14,-1 0-19,0-1-166,0 0 34,0 0-131,-1-1-89,0 0 77,-1 1-141,0 0 153,0 1-35,0 1 15,0 1 46,0 2-39,0 1-205,0 2 193,0 1-233,0 2 313,0 3-24,0 1 14,1 2-12,-1 2 9,1-1-8,1 1 84,0 0-63,2 0 66,0-1-66,1 0-1,1-2 31,-1 1-23,1-3 122,0-1-94,1-1 82,-1-2-100,2 0 282,-2-1-60,1-1 204,-1-1-146,0-2-81,0-3-48,-1-1 6,0-2-206,-1 0 164,0-2-164,-2 0 23,0-1-50,0-1-21,-1 1 38,-1 0-119,0 0 57,0 3-245,0 0 233,0 1-272,0 2 190,1 1-145,-1 1 146,3 0 95,0 0-1,3-1 1</inkml:trace>
  <inkml:trace contextRef="#ctx1" brushRef="#br2">3357 5041 10813,'0'-11'-1593,"0"7"1720,0 1 149,0 1 182,0 1-443,0 1 194,-1 2-356,-2 1 50,1 3 3,-1 2 59,0 2 24,1 2 96,0 0-4,1 0 1,-1 0-70,1 0-93,1-1-102,0-2 52,0 0-26,2-2 161,1-2-39,2-1 40,0-2 89,1-1-65,1-3 69,0-1-92,1-4 57,0-2-37,0-4 49,-1 0-87,1-3 31,-2 1-29,0-2 39,-2 1-103,-1 0-20,-1 1-9,-1 1 20,0 1-39,-1 3-46,1 1-4,-1 3 3,0 1 140,0 3-89,0 0-3,1 2-71,0 0 0,2 0 0</inkml:trace>
  <inkml:trace contextRef="#ctx1" brushRef="#br2">3165 5088 10813,'-10'0'-729,"7"0"862,3-1 66,0 0-185,1-3 49,1 0-178,3 0 173,2-2-176,2 0 116,2 0-162,0-1 170,2 0 12,0-1 88,2 0-11,0-1-296,0 0-74,1-1-295,-1 0 0,0-2 0</inkml:trace>
  <inkml:trace contextRef="#ctx1" brushRef="#br2">3016 5108 8874,'-9'0'-108,"5"0"295,1 0-66,1 0-31,-1 0 28,1 0-93,0 0 54,1 0-16,-1 0 18,3 0 25,0 0-76,4 0-49,-2 0 25,3-1-37,-1-1 28,0 0 27,0-1-31,-2-1 34,1 1-41,-1 0 28,0 0-30,-1 0 39,-1-1-8,0 1 6,-1 0-14,1 0-17,-1 0 9,0 0-10,-1 0 20,1 1-18,-2 0 13,0 0-14,0 1 18,-1 0 1,1 0-2,-1 1 2,0 0-28,0 1 18,-1 2-23,2 1-1,-2 1 14,2 1-16,-1 2 23,2 0-47,-1 1 34,2-1-38,-1 0 46,1 0 1,1 0-4,-1 0 3,2-2-141,2 0 99,1-1-114,1-1 136,0-1-145,2 0-25,0-2-6,0 0 34,2-1 134,1-1 0,0-1 0</inkml:trace>
  <inkml:trace contextRef="#ctx1" brushRef="#br2">3736 5099 10813,'1'-5'-793,"0"2"652,0 1-57,0 0 200,-1 0-188,2 1 145,-1 0-195,0 1 188,1 0 16,-1 0 91,0 0-145,1 0-36,0 0-145,-1 1 0,1 0 1</inkml:trace>
  <inkml:trace contextRef="#ctx1" brushRef="#br2">3018 5250 8191</inkml:trace>
  <inkml:trace contextRef="#ctx1" brushRef="#br2">4100 4999 10463,'18'-4'-373,"-7"2"159,-1 0 193,2 0-209,-1 1 38,2-2-222,-1-1 0,1-1 0</inkml:trace>
  <inkml:trace contextRef="#ctx1" brushRef="#br2">4107 4872 10813,'4'0'-36,"-3"2"325,-1 0-176,1 4-196,0 2-11,1 2 38,-1 3-93,1 1 179,0 1-220,0 1 134,-1-1-217,1 2 221,0-2-14,1 1 140,-1-1-158,0-1-303,0 0 83,0-2-234,0 0 285,0-1-1,0 1 1</inkml:trace>
  <inkml:trace contextRef="#ctx1" brushRef="#br2">4263 4921 10056,'-5'12'35,"3"-3"-178,1 1 9,0 1 112,1 2-41,0 0 142,0 0 8,0-1-6,0-1 7,1 0-9,1-3-210,0-1 22,2-2-218,0-2 334,0-1 34,0-2 134,0 0-35,1-2 15,-1-4-89,-1 0 105,0-4-112,0-1-13,-1-2 27,-1 0-15,-1 0-78,1 0 61,-2 1-53,0 0 83,-2 3-281,0 0 52,-2 3-196,1 1-134,-1 2 254,2 1-218,-1 1 265,1-1 0,-2 0 1</inkml:trace>
  <inkml:trace contextRef="#ctx1" brushRef="#br2">4463 5203 10395,'0'-9'1084,"0"4"-792,0-1-105,1-2-214,0 0-2,0-1-143,0-1 14,0-2 88,-1 0-89,1-1 187,-1 0-153,0-1 141,0 0-166,0 1 5,0 0-33,0 2 25,0 1 48,0 2 45,0 1 59,0 2-71,0 1 49,0 2-8,1 0 2,1 2 1,0-1 29,0 1-25,1 1 25,0 0-24,2 3 44,-1 1-30,2 2 38,-2 2-18,2 0-8,-1 0 12,0 1-19,0 0 15,0-1-11,-1-1 12,1 0-13,-2-2-2,0-1 8,0-1-5,-1-1 171,0-1-42,-1-1 156,0-1-162,1-2-33,-1-1-59,2-4-3,-1-1-64,1-3 73,0 0-76,1-2 97,-1 0-97,0 0-20,-1 2-11,0 0-50,0 2 131,-1 1-60,1 2 65,-1 2-32,0 2-26,-1 0 7,0 3-117,0 2 10,0 3-11,0 2-152,0 3 125,1 1-152,-1 1 147,2 0-174,-1 0 205,3 0-146,1 1 182,1-1 0,1 1 1</inkml:trace>
  <inkml:trace contextRef="#ctx1" brushRef="#br2">4732 5033 10813,'-4'-9'-1003,"2"6"1119,0 0 120,0 1-121,0 2-50,-1-1-13,0 2 23,0-1-86,-1 3 28,-1 0-163,0 4 157,-1 0-114,1 1 52,-1 1-7,0 1-39,1-1 155,0 1-53,2-2-4,0 2 53,2-3-60,-1 0 52,2-1-28,0-2 6,1 0 6,2-1-3,0-2 44,3 0-30,0-1 35,2-1-112,-1-1 62,1-2-64,0-1 79,-1-2-134,1-2 90,-1 1-101,-1-1 109,-1 0-29,0 2 12,-2-1-19,-1 3 66,0 0-24,-1 1 21,-1 2-131,1 1 66,-1 2-200,0 1 58,-1 3-4,1 1 20,0 1-115,0 1 122,-1 1-188,1 1 190,0 0 0,-1 0 0</inkml:trace>
  <inkml:trace contextRef="#ctx1" brushRef="#br2">4854 5003 10813,'-10'6'-496,"6"-1"664,1 1 123,1 1-22,-1 0 23,2 2-30,0 1 0,1 1 0,0 0-583,0 0-145,1 1-582,1 0-1,1 0 1</inkml:trace>
  <inkml:trace contextRef="#ctx1" brushRef="#br2">4918 5123 10581,'-1'-10'-75,"1"6"174,0 2-177,0-1 68,1 1-280,1 0 249,0 0-279,1-1 188,0 2-280,0-2 147,-1 2 117,0-2 37,1 1 120,-2 0 12,1 0-29,-2 0 589,1 0-447,-1 4 493,0 0-519,1 5 27,1-1-1,2 2 6,0-3-45,2 1 69,2-2-53,-1-2-76,2 0 42,-1-1-91,0-1 23,-2-2-40,2 0 8,-3-4 5,1-1-174,-2-2 47,-1-1-226,0-1 221,-1 0-261,-1-1 155,-1 1-180,1 0 165,-1 1 86,-2 0 26,0-2 0,-2 0 1</inkml:trace>
  <inkml:trace contextRef="#ctx1" brushRef="#br2">6597 5255 9514,'1'-13'-424,"1"6"1167,1 2-191,1-1-185,2 0 25,0 0-128,2 0 21,0 1-28,3 1-1,-1 0 1,2 1-388,1 1 67,-1 0-256,1 1 187,-1 0 181,0 1 24,0 0 108,-1 0-275,-2 1 65,0 2-283,-3 2 269,0 1-39,-4 2 171,0 2-71,-3 1 33,-2 0-45,-3 0 32,-4 1-14,-2-2 163,-4 0 37,1-1 14,-3-2-148,3-1-160,-3 0 3,3-3 34,1 0-172,1-1 67,3-1-199,2 0-156,2-2-16,2-2-308,1-3 0,1-2 0</inkml:trace>
  <inkml:trace contextRef="#ctx1" brushRef="#br2">6613 5251 9522,'4'-12'-1290,"-2"7"1290,-2 2 806,1-1-129,-1 2 780,1 0-841,0 1-74,-1 1-415,2 3 27,-1 1-113,0 5 36,0 1-198,1 3-110,0 1 93,0 1-163,1 0 305,0 0-27,-1 0 186,1 1-219,-2-2-371,1 1-89,-1-1-330,1-1 164,-1 0 0,1-1 0</inkml:trace>
  <inkml:trace contextRef="#ctx1" brushRef="#br2">6241 5310 10813,'-15'0'-1415,"10"-1"2134,1 1-157,1-2-189,1-1 2,1 0-113,0 0 0,2 0-92,1-1 5,4 0-22,1 0-178,4 0 107,2-1-199,1 0 198,3 0 48,1 0 81,2 0 17,0 1-182,0 2-509,0-1 8,-2 3-292,-1-1 328,-2 1 111,-2 0-98,-1 1-28,-3 0-115,1 1-1,-1 1 1</inkml:trace>
  <inkml:trace contextRef="#ctx1" brushRef="#br2">6267 5487 10813,'-14'5'-580,"6"-2"145,1 0-363,0-1 325,1 1 772,1-1-24,1 1 461,1-1-395,1 0-92,1 1-165,1-2 74,2 1-40,1-1 25,4 0-32,3-1-100,2 0-34,3 0-10,1-1 47,3-1 106,-1-1 16,3-2-83,-1-1 45,1 0-316,-2 0 83,-1 0-176,-2 1-299,-1 0 173,-2 0-179,-1 0 254,-2-1 183,-1-2 0,-1 0 0</inkml:trace>
  <inkml:trace contextRef="#ctx1" brushRef="#br2">6323 5268 10813,'-2'-7'59,"0"5"125,1 0 0,-2 1 64,2 0 14,-1 0-205,1 1 28,-1 0-186,1 1 10,0 1 57,0 3-50,1 2 167,-1 2 7,1 2 87,0 2-17,0 0 0,1 2-357,-1 0 79,2 0-272,-1 0-100,3 1 129,-1-1-146,1 0 144,0 0 73,-1-1-37,2 0-12,-1-1-1,0 1 1</inkml:trace>
  <inkml:trace contextRef="#ctx1" brushRef="#br2">6169 5292 9166,'0'-7'1675,"0"5"-1462,0 0-248,0 2-42,-1-2-151,0 2 44,-3 0 198,-1 0 13,-2 1 104,0 1-48,-2 2-124,-1 1-58,-2 1-150,1 1 133,-2 0-43,1 1 140,1 0-19,-1 0 0,1 0 50,2-1-30,1 0 30,3-1-21,0 0 1,3-1 5,0-1 2,1 0 2,1-1 0,0-1-1,2-1-1,2-1 35,2 1-26,2-1 25,2-1-7,0 0-19,0-1 21,-1 0-25,1-1 132,-2 1-96,-1-1 107,-2 1 47,0 1-30,-2 0 218,-1 1-182,-4 0 10,-1 0-109,-6 3-132,0 0 109,-3 3-96,1 0 128,-2 2-19,1 1 18,-1 1-14,2-1-97,0 1-43,1 0-21,2 1-112,2 0 174,1-1-87,2 0 96,1-1 22,1 0-29,1-1 25,3 1-120,1-2-21,4-1-120,2-1 102,3-1-120,2-2 69,0 0-22,3-2 36,-1 0 92,2-1 24,-1-2-46,2-3-140,-2-1-63,3-3-157,-1-1 0,1-2 0</inkml:trace>
  <inkml:trace contextRef="#ctx1" brushRef="#br2">5905 5050 8874,'6'-5'-646,"-4"2"952,-1-1-55,0 1 275,0 0-264,0-1 39,-1 1-163,0 0 45,0 1-52,0-1-13,0 2 0,0-1 0,0 2-138,0-1-34,0 0-5,-2 0 34,0 1 30,-1 0-45,-2 0 9,0 1-144,-1 0 211,0 2-146,-1 1 146,0 2-55,-1 1 44,1 0-38,1 1 0,1 0 15,0 0-19,2 1 34,0-1 2,1 0-3,2-1 2,-1 0-7,2-2 50,0 1-36,1-3 38,3 1 97,0-2-101,1 0 111,1 0-139,0-2-8,1 1 12,-1-1 0,0-1-70,0-1 66,-1-2-71,0 0 88,-1-2 0,-1 0 3,-1-1-2,-1 0-14,0 0-93,-2 0 42,1 0-75,-2 1 144,1 1-40,-2 0 50,1 2-49,-1 1-120,0 0-23,1 2-5,0-1-42,0 2 158,0 0-54,0 1 54,0 3-12,1 0 4,0 3-39,0 0 15,0-1-11,0 2-8,1-2 2,1 1 103,1-2-79,1 0 103,1-1-85,0-1 69,0 0-25,1-1 38,-1-1-23,2-1-39,-1 0 34,1 0-36,-2-1 12,2 0-9,-3-2 15,2-1-13,-2-1 139,1-2-101,-2-1 103,0 0-36,-2-1-59,0-1 65,0 2-74,-1-2 37,0 3-10,-1-2 21,0 2-99,0 1 38,-1 1-41,2 0 62,-2 2-442,2 1 301,-1 2-387,1 1 445,1 4-82,0 0 181,1 1-20,2 0 57,1 0-35,1-1-97,1-1 18,1 0-12,2 0 155,0-2 19,2 0 91,1-2-80,1 1-158,0-1 1,1-1-64,-1-1-13,1-1 74,-2-2-81,0-1 89,-2-2 5,-2 0-29,-2-2 22,-1 1-29,-3-1 157,0 0 25,-3-1 13,0 0-21,-2 0-115,-2-1-4,-3 2 42,-1-1 112,-2 2 66,1 0 18,0 3-94,1 0-75,0 3-46,1 0 37,0 2 9,1 1 6,1 3-29,0 1-127,1 4-53,1 2-129,1 2 130,1 0-106,1 1 188,0 0-94,2 0 84,1-1 29,4-1-54,1 0 43,3-2-363,1-2 103,3-1-228,1-2 172,0-1-171,2-1 59,0-1-16,-1-1 167,2-3 193,-2-1 0,1-2 0</inkml:trace>
  <inkml:trace contextRef="#ctx1" brushRef="#br2">6371 4858 10813,'0'-10'-2269,"0"5"2335,1 1 6,0-1 384,0 0-171,1-1-26,-1 1-87,2-1-21,-1 1-43,1 0 50,0 0-45,0 0-56,0 1 61,0 0-84,1 0 105,-1 1 15,2 1-11,-2 0 12,1 1-16,0 1-130,0-1-19,1 2-44,-1 0-32,1 3 141,-1 2-44,0 3 53,-1 1 106,0 2-91,-1 1 89,0 2 3,0-1-65,0 3 74,0-1-85,0 0-4,-1 1 5,2-1 4,-1 1-10,0-1-99,0-1 91,1-2-91,-1-1-93,1-2 29,-1-1-192,0-2 187,0-2-136,0-1 123,0-2-219,-1-1 171,0-2-73,-1-1 195,0-4-53,-1-1 57,-2-3-44,-2 0-22,0-1 14,-2 0-7,0-1 100,0 2 38,0 0 2,-1 1 10,2 2 10,-1 1 46,1 1-1,0 2 84,1 2-67,-1 0 2,1 1 2,-1 1-122,1 2 48,0 2-36,0 2 63,1 3-36,0 1 43,2 2-32,0 0-100,1-1 64,1 1-75,0-1 101,2-1-184,3-1 34,2-1-188,2-1-132,3-2 58,1-1-99,2-2 103,0-2 180,3 0-88,0-1-32,0-1-101,2-1-130,-2-3 0,2-2 0</inkml:trace>
  <inkml:trace contextRef="#ctx1" brushRef="#br2">5708 4937 8812,'-5'2'567,"2"-1"-480,2-1 15,-1 0-29,0 0 38,0 0 12,0-1-10,0 1 10,1-1-12,-1 1-80,0-1-19,1 0 4,-2 0-115,1 0 168,0 1-105,-1 0 102,-1 0-109,-1 0 70,0 0-79,-1 1 95,-1 1 6,0 1-20,-1 2 16,0 1-10,0 1 5,0-1-13,1 1 9,1 0-88,0 0 66,1-1-59,2 0-2,1 0 53,0-1-58,1 0 70,1 0-61,0-1 40,0-1-46,1-1 99,2 0-31,1 0 23,2-1-38,1-1 82,1 0-59,2 0 66,0 0-84,1 0 4,0 0-3,1 0 16,1 0 110,-1 0 47,1 1-4,0 0-3,-1 1-132,-1 2 35,-1 1-26,-1 3-35,-1 0 28,-2 1-38,-2 1 54,-1 0 41,-2-1-32,0 1 29,-2-1-45,-1-1 3,-2 0-15,-1-1 17,-3 0 10,0-2-2,-1 1 13,0-2-22,-1 0-153,2-1-34,-2-1-17,1 0 43,0-1 125,0-1 11,1 0-42,1 0-346,1 0 13,2-1-211,1-1 151,2-2 34,1 1-25,1-2-67,0 0 0,1-1 0</inkml:trace>
  <inkml:trace contextRef="#ctx1" brushRef="#br3">888 6021 10813,'5'-20'-285,"-2"11"358,-1 1 89,1-1 0,0 1 20,0 0 109,0 0-21,0 0 21,-1 2-241,0 1 41,0 1-189,-1 1-6,0 1 99,0 1-244,-2 0 182,-1 1-138,-2 1 129,-3 2-33,-1 1-5,-3 3 48,-1 1-86,-1 2 163,-2 1-94,1 1 91,-1 1-35,2 1 20,-1 0-26,2 2 46,0-1-27,3 1 29,0-1-20,3-1 91,0 0 35,2-1-3,1-2-9,2 0-108,0-4 21,2 0-15,2-3-56,3-1 53,3-1-52,2-1 72,2-2 6,1-2-5,0-3 11,-1-1-94,0-4 71,-1 1-76,-2-2 76,0 0 122,-2 0 23,-1 0 14,-1 1-46,-1 0-9,-1 2 23,-1 1 15,-1 1-45,0 2-50,0 1-30,-1 2 70,-1 0-182,1 2 53,0-1-156,0 2 153,1 1 15,0 2 53,0 3 11,1 3-308,1 0 78,1 2-218,0 0 143,1 1-220,1 2 93,0-2-169,2 1 198,-1-3 59,2 0 30,-1-3 0,2 1 0</inkml:trace>
  <inkml:trace contextRef="#ctx1" brushRef="#br3">1103 5713 10813,'-6'13'-704,"5"-9"967,-1 1-80,2-1-125,0 0 10,0 2 27,0 0-23,2 2 0,0 2 7,2 1 4,1 2-39,2 1-8,0 2-127,1 2 53,-2 1-24,2-1 42,-1 2-187,0-2 40,0 1-199,0-1-164,-1-1 264,-1 0-235,0 0 260,0 0 0,1 1 0</inkml:trace>
  <inkml:trace contextRef="#ctx1" brushRef="#br3">1189 5878 10813,'3'-6'-29,"0"3"-32,2 0 144,2 1-214,1-1 124,1 2-197,1 0 192,1 1-143,1 0 121,-1 0-157,2 0 52,-1 2 90,0 1-5,0 2 97,0 1 7,-2 2-22,0 1-9,-2-1-18,-2 3-43,-1-1 31,-2 1-30,-2-1 397,-1 2-72,-2-1 253,-2 1-147,-4-1-306,-1-1 110,-3 0-212,0-1-258,1-2 83,0 0-257,1-1 19,0-1 38,1 0-197,0-1 0,-1 2 0</inkml:trace>
  <inkml:trace contextRef="#ctx1" brushRef="#br3">1614 5822 8812,'5'-2'788,"-3"0"-653,-1-1 9,0 0-12,0 1-2,-1-1 4,1 0-116,0 1-41,0 0 1,-1 0-67,1 1 98,-1-1-10,0 0 31,0 0 13,0 0 34,0 0-49,0 0-30,0 0 50,-1 0-57,0 0 61,-3 1-13,-1 0 6,-1 0-15,-2 1 12,-1 0-96,-2 0 71,-1 1-66,0 1 133,-2 1-31,1 1 31,1 2-45,1 2-147,1 1-44,2 0-3,1 2-97,1-1 229,2 1-105,2-1 120,0 0-19,2-2 13,0-2-30,1 0 22,2-2 0,3-2-1,1-1-9,2-1 110,1-2 11,0-2 24,1-2-22,0-3 3,-1 0 52,1 0-3,-2-1 95,-1 2-91,-1 0 36,-2 1-35,-1 3 16,-1 0 8,-1 2 164,-1 0-125,0 4 44,0 1-146,-2 5 16,1 3-11,-2 4 36,0 2-212,1 2 61,-1 1-188,1 0-145,1 1 82,-1-1-116,1 1 125,1-3-321,0 0 75,1-2-212,1-1 239,2-1 127,0-2 0,2 0 1</inkml:trace>
  <inkml:trace contextRef="#ctx1" brushRef="#br3">1725 5846 9177,'-4'-3'1968,"3"2"-1793,1-2-87,0 2-28,-1 0 50,0 1 23,0 0-219,-1 3 103,-1 2-228,-1 3 227,-2 4-125,0 2 136,-1 2-181,1 0 71,0 1-71,1-1 109,0 1-43,2-1 81,0 0-13,2-2 2,0-1 11,1-2 12,1-2 4,1-2 1,2-1 109,3-2-82,3-2 80,2-1-99,3-2-27,1-3 21,1-3-22,1-3-61,-2-2 68,1-2-72,-2-2 90,-1-1 149,-3-2-33,-1 0 130,-4-1 103,-1 0-72,-3 1 162,-2 1-239,-2 2 3,-2 2-138,-4 2 61,-1 3-42,-3 3-85,1 1-11,-1 4-76,0 1-570,1 2 189,1 3-396,2 3 205,2 3 124,1 1-153,2 0 0,0 0 0</inkml:trace>
  <inkml:trace contextRef="#ctx1" brushRef="#br2">6164 5815 8191,'-4'3'1282,"2"-3"-1046,1 0-46,0 0-133,1-1 79,0 0-164,-1 0 128,1 0 11,0 0-10,0 0 4,-1 0-40,-1 0 5,0 1-5,0 0 13,0 0 10,-2 0-12,1 0-2,-2 0-4,0 0 11,-1 0 2,-1 1 3,-1 2-54,1 1 32,-2 2-38,0 1-94,0 1 103,1 0-110,0 1 130,0 0-118,2 0-44,1 1-8,1-1-127,1 0 208,0-1-107,2 0 137,0 0-16,1-2-3,-1 0-12,2-1-11,0 0 15,1-2-11,3 0-5,1-1 111,2-1-84,0 0 94,2-1-100,-2 0 96,2-1-67,-2-1 81,1-2 18,-3 2 42,1-2-3,-3 2-9,-1 0 31,-1 1-62,-1 0 97,-3 1-68,-1 1-44,-5 2 28,-1 1-89,-2 3 31,-2 1-20,1 2 41,-2 0-70,1 1-30,1 1-3,1 1-129,0 0 28,2 0-9,1 1 5,1 0 55,2 0-55,2 0 13,2 0-14,0 0 23,1-1 29,2-1-44,2-1 45,3-2 25,2-1-43,3-2 35,1-1-155,2-2 115,0-2-121,0 1 22,0-2-47,-1 0 10,1 0 18,-2-2 77,0-1-17,0-3-38,-1-1 0,1-3 0</inkml:trace>
  <inkml:trace contextRef="#ctx1" brushRef="#br2">6266 5902 10602,'1'-6'536,"-1"3"-115,0 2-125,1 1 103,0 3-305,1 3 62,0 3-167,1 3 49,1 2-38,-1 1 65,1 0 29,-1 2-143,1-1 44,-2 1-207,2-1 115,-2 0-318,1-1 110,-1 0-235,0-1-149,0 0 169,-1-2-123,1-1 247,0-1 187,0-2-1,1 1 1</inkml:trace>
  <inkml:trace contextRef="#ctx1" brushRef="#br2">6270 5898 9520,'1'3'-1292,"0"-2"1292,0-1 0,1 0 512,0-1-86,1-1 374,0-1-253,2 0-90,0-2-117,2 1-25,0-1-175,2 0 80,0-1-75,1 1-35,1-2-54,1 2-9,0 0 30,0 1 149,-1 1-46,-1 1 39,-1 1-49,-1 0-216,-1 1 48,-1 0-176,-1 1-127,-1 2 97,-2 1-133,0 2 101,-2 1 58,-2 2 42,-1 1 31,-5 1 56,-1 0 67,-3 0-65,0 0 59,-1 0 12,0-1-31,1 0 40,1-1-52,1-1 91,1-1-63,2-2 75,1 0-82,2-2 10,1 0 7,0 0-3,3-1-84,-1-1 57,1 0 34,1 0 111,1 0 0,2-1-22,1 0 66,3 0-34,-1 0 144,2 0-139,0 0 61,1 0-113,1 0 62,0 1-50,0 0-15,-1 2 59,0 1-49,-1 2-48,0 0-49,-1 2-4,-1 2-78,0 0 43,-2 1-10,-1 0-2,-2 2 9,-1 0-61,0 0 16,-1 0-19,-2-1 151,-1-2-52,-3-2 45,-1-1 8,-1-1-28,-1-2 29,0-1-43,0-1-86,0-1-18,-1 0-4,1-1-431,-1-1 174,1-1-290,0-2 214,2-1-377,0-2 346,2 0-357,0-1 487,1-1 0,-2-1 0</inkml:trace>
  <inkml:trace contextRef="#ctx1" brushRef="#br2">6556 5965 10813,'-16'0'0,"11"0"0,-2 0-272,4 0 95,-1 0-149,1 0 185,1-1 378,1 0 4,0-1 259,1-1-124,0 0-71,0-1-58,1 1-38,1-1-5,2 1 3,1-1-2,2 0 4,1 0 50,1-1-33,0 0 67,3 0-84,0 0 28,1 0-37,0 1-7,1 2-135,-1 0 32,0 2-133,-1-1 145,0 2-163,-2 1 91,-1 2-143,-1 2-2,-3 1 44,-1 2-87,-2 1 155,-2-1-71,-2 2 138,-3-1-78,-3 0 65,-2 0-57,-4-1 42,-1-1-45,-1 0 179,-1-2-97,1-1 123,0-1-128,1-1-391,2-1 74,1-1-248,3 0-627,2-1 461,3 0-686,1-2 573,3-1-1,0-3 1</inkml:trace>
  <inkml:trace contextRef="#ctx1" brushRef="#br2">6545 5943 8874,'-8'-1'1825,"5"0"-1112,1 0-74,0 0 303,2 1-336,-2 1 208,2 2-722,0 6 43,1 0-119,1 4-132,1-1 110,1 3-190,1-1 275,0 1 35,0 0 51,-1 0-108,0-1-496,-1 0-584,1-1-78,-2-1-146,0-1 484,0 0 258,0-3 62,0 0 96,1-3 0,0 1 0</inkml:trace>
  <inkml:trace contextRef="#ctx1" brushRef="#br2">228 6692 10813,'-2'7'-1519,"1"-7"1539,0-1 230,0-2-82,1-2 98,-1 1-168,1-2-90,-1 2 46,1 0-47,0 1-97,0 1-190,0 1-109,2 0-24,-1 2 135,4 1 139,0 0-7,3 2 66,1 0 0,2 1 1</inkml:trace>
  <inkml:trace contextRef="#ctx1" brushRef="#br2">724 6601 9524,'4'1'-1037,"2"-2"1248,0-2 226,2 1-334,1 1 59,1 0-193,2 0 110,1 1-257,1 0 63,1 0-228,1-1 136,2 0 0,0 0 0</inkml:trace>
  <inkml:trace contextRef="#ctx1" brushRef="#br2">1084 6553 10813,'10'-5'-1372,"-7"2"1831,-1 1-55,0 0-113,2 0-29,1 1 1,1 0-442,2 0 90,0 0-310,1 1 219,1 0 175,0 1 23,2 0 93,-1 1-328,1 1 9,1 2-306,-1 0 92,2 1-1,1 1 1</inkml:trace>
  <inkml:trace contextRef="#ctx1" brushRef="#br2">1763 6502 10813,'9'-2'-691,"-3"1"538,0-2 174,0 0-93,2-1 175,1 2 0,2-1 81,-1 1-1,3 0-161,0 2-63,1-1-92,1 1-4,0 0-173,0 0 84,1 1-197,-1 1 149,0 1 15,1 3-1,0 0 1</inkml:trace>
  <inkml:trace contextRef="#ctx1" brushRef="#br2">2351 6437 10278,'9'-9'817,"-2"4"-526,2 2-22,2 1 23,2-1-358,2 2 65,2 0-217,2 1-164,0 0 12,1 0-325,2 1 20,0 0 0,2 1 1</inkml:trace>
  <inkml:trace contextRef="#ctx1" brushRef="#br2">3084 6412 10813,'14'0'-671,"-6"0"481,0-1 146,1 0-120,0-1 190,2 1 27,1 0 103,0 0 18,0 0-194,1 0-131,0 1-223,1 0-98,0-1-1,1-1 1</inkml:trace>
  <inkml:trace contextRef="#ctx1" brushRef="#br2">3936 6485 10813,'-6'-8'-294,"4"5"427,2 0-232,-1 2 167,1-1-210,1 1 32,2 0 46,3 0-51,3 0 135,4 1 20,3 0 74,2 0 12,2 0-149,0 0-184,1 1-192,-1 1-158,2 1 0,-2 2 1</inkml:trace>
  <inkml:trace contextRef="#ctx1" brushRef="#br2">4505 6475 10813,'0'-12'-187,"1"8"320,2 2 129,2 2 29,3-1-426,1 1-263,3-1-235,0 1-1,3 0 273,-2 1 121,4-1 0,0 2 0,1 1 0</inkml:trace>
  <inkml:trace contextRef="#ctx1" brushRef="#br2">5159 6419 10813,'4'-15'-658,"1"9"486,2 3 227,3 0-123,1 1 53,2 1-24,1-1-13,1 2 16,-1-1 72,1 1 0,-1 1-211,0-1-51,1 2-210,1 0 0,1 2 0</inkml:trace>
  <inkml:trace contextRef="#ctx1" brushRef="#br2">5857 6389 10813,'-1'-8'-528,"1"4"450,2 2 169,2 0 22,3 0 97,1 0 23,2 1-290,2 0-89,2 1-178,0 0-7,2 0 252,0 1-190,0 0 71,2 2-222,-1 0 0,2 2 1</inkml:trace>
  <inkml:trace contextRef="#ctx1" brushRef="#br2">6529 6400 10813,'2'-8'-1107,"0"5"1271,4 1-103,1 0-145,3 0 89,1 0-108,1 0 16,2 0 73,0-1-82,1 1 98,1 0 1,-1 0-1,2 0-153,-1-1-38,1-1-154,0-2 0,1-1 1</inkml:trace>
  <inkml:trace contextRef="#ctx1" brushRef="#br2">6818 6358 10813,'-8'2'496,"4"0"-104,3-2-222,-1 0-10,4 0-9,0 0-313,4 0 146,3 0-209,2 0-343,2 0 231,2 0-324,1 0 298,1 0 76,-1 0-14,2 0-56,-1 0 0,1-1 0</inkml:trace>
  <inkml:trace contextRef="#ctx1" brushRef="#br2">6904 6372 10813,'-16'0'-892,"11"0"676,1 0 224,1 0-252,0 0 158,1 0-253,1-1 235,0 1-66,0-1 97,-2-2-96,0-2 0,-2-1 1</inkml:trace>
  <inkml:trace contextRef="#ctx1" brushRef="#br2">7248 6364 11021,'0'7'1561,"0"-3"-1485,1 0 76,1 3-184,0 1-290,2 1 96,0 2-235,0 1 255,-1 0-304,0 2 133,0 0-236,0 0 268,-1 1-22,0-1 122,-1 0-101,2 1 156,0-2 0,1 2 1</inkml:trace>
  <inkml:trace contextRef="#ctx1" brushRef="#br1">5614 6904 11587,'26'-4'544,"-13"1"-397,3 0 48,1-2-57,0 0 30,2-1-12,-1 1 15,0 0-40,0 0-136,-2 0-5,0 1-134,-2 0 160,0 0 38,-2 2 72,-1-1 14,-1 1-1162,-2 0 244,-2 1-635,-1-1 626,0-1 379,-2-1 0,1-1 1</inkml:trace>
  <inkml:trace contextRef="#ctx1" brushRef="#br1">5747 6688 9338,'-5'-1'2028,"3"0"-1929,1 3 161,1 0-172,0 5 92,0 1 15,0 4-47,-1 3-66,0 2 7,-1 4-19,1 1 5,0 2 95,0 2-87,0 0 73,1 1-43,0 0-139,0 0-32,0-3-7,0 1-298,0-4 212,0 0-222,0-4 176,1 0-209,0-4 79,0 0-160,0-4 103,1 0 200,-1-4-140,0 0 199,1-2-181,-1-1 74,2-2-93,0-2 0,2 0 0</inkml:trace>
  <inkml:trace contextRef="#ctx1" brushRef="#br1">6141 6683 12357,'-1'19'815,"1"-4"-567,0 3-67,0 4-135,0 3-10,0 2-129,0 1-103,0 0 42,0 0-136,0-1 208,0-1-447,0-1 185,0-3-301,1 0-239,0-4 274,0-2-154,2-4 337,1-2 269,2-3 0,0 0 0</inkml:trace>
  <inkml:trace contextRef="#ctx1" brushRef="#br1">6144 6678 8191,'7'-8'2712,"-1"5"-2175,2-1-156,0 1-155,2 0-115,1 1-4,1-1 52,1 0-50,0 1-13,1 0-36,-2 1-165,1 0 165,-3 1-161,0 0 173,-2 0-88,0 1 45,-3 1-74,-1 4-77,-2 1 7,-1 4 37,-3 1-20,-1 3 1,-5-1-9,-1 2-106,-3 0 102,0 0-87,-1-1 1,0 0 23,1-3-7,0 1 132,1-3-35,0 0 21,2-1 67,1-2 37,2-2-4,1-1-19,2-1-10,0 0-50,2-2 66,0 1 11,1-1-27,1-1 46,0 1 51,3-1-93,2 0 102,1 0-7,3 0 46,0 0-7,1 0-15,1 0 7,0 0 36,1 0 2,0 0-9,0 1-104,-2-1 34,1 2-22,-1 0 206,-1 3-63,0 1 193,-1 1-168,-1 2 1,-1 1-96,-2 2 12,-2 0-92,0 2-6,-2 1 0,-1 0 6,-2-1 87,-1 1-23,-2-1 6,-3 0-102,-1-2 21,-2-1-49,0-1 55,0-1-95,0-2 99,0-2-115,1-1 144,0-1-472,1-1 118,-1-1-321,3-1-434,-1-2 268,2-3-408,1-4 409,2-2 183,1-3 19,0-2 0,-1-2 1</inkml:trace>
  <inkml:trace contextRef="#ctx1" brushRef="#br1">6458 6729 8847,'3'-7'1536,"-2"5"-1053,-1 0-102,0 0 28,0 0-45,0 0-275,1 1 22,0 0-177,0 0 68,0 1 18,1 0 73,-1 0 52,1 0-119,-1 1 42,1 1-194,-1 3 115,1 3-35,0 5 103,1 1-103,-1 5 142,0 1-153,0 2 127,0 1 72,0 1 52,0 1 55,0 0-84,0 0-49,0-1-5,1-1 38,-2-1-26,2-2-152,-2-1 11,1-3-154,-1-1 165,1-4 1,-1 0 88,0-3-29,0-2-89,-1-1 51,1-2-55,-1-1-226,0-1 125,0-2-179,0-1 218,0-3 68,-1 0 16,0-3-41,-1 0-48,0 0 24,0 0-36,0-2 44,1 2 42,-1-2-35,1 0 27,1-1-22,0 0 102,0 1 37,0-1 4,1 0-12,0 0-92,3 0-1,0 0 5,1 1 201,1-1-44,1 2 216,0 0-90,0 0 15,-1 1-92,0 1 0,1 1-252,-1 1 145,-1 1-123,1 0 138,0 1-101,-1 0-47,-1 1-7,0 1-66,-1 1 71,0-1-11,-1 1 11,-1 0-10,1 1-22,-1 1-23,0 2-64,-1 2 128,0 1-71,0 1 91,-2 1 1,-2-1-2,-1 1-6,-1 1-7,-2-1 106,0 0-74,0 1 87,0-1 46,2 0-33,1-1 141,0 1-133,2-1 113,0 0-17,2 0-3,1 0 8,0-1-144,2 0 41,0 0-25,4-2-82,3 1-34,2-1 21,2-2 10,1 0-433,3-2 100,0 1-376,2-2-356,0 0 471,0-1-507,0-3 524,-2-2 0,2-2 1</inkml:trace>
  <inkml:trace contextRef="#ctx1" brushRef="#br1">6779 6931 10256,'4'-6'1339,"-2"4"-821,-4 3 188,1 0-581,-2 3-147,1 3 163,-1 1-331,1 2 174,1 2-207,-1 0 170,1 1-153,0 0 64,0 1-140,1-1 150,0 0 79,0-2-50,0-1 1,1-1-109,1-2-21,1 0 0,2-3 147,0 0 106,2-2 40,0 0-19,1-2 9,1 0 39,0-1-1,0-2 12,2-2-28,-1-3-23,0-1 39,0-2-88,0 1 14,-1-2-10,-2 0 26,-1 0 7,0 0-7,-3 0 8,0 2-7,-2 1 3,0 1-4,0 2-30,-1 1-93,0 3-58,0 0 13,-1 2 26,0 1 238,-2 2-98,0 3 103,0 2 60,1 3-35,0 0 173,2 1-182,0 0 123,0 0-56,1-1 33,1 0-18,2-1-126,1-2 8,1-1 26,1-2-160,1-1 152,0-2-109,0 0 129,-1-1 25,0-2-37,-1-1-15,1-2-471,-1-2 75,-1-4-296,-1-1 267,-1-2 0,0-1 69,-2-1-97,1 0 118,-2 0 50,0 0 0,0 1 73,-1 2-14,-2 1 20,0 2-8,0 2-20,-1 1-350,1 2 98,0 1-268,2 1 161,0 1 20,1 0 1</inkml:trace>
  <inkml:trace contextRef="#ctx1" brushRef="#br1">7142 6650 10813,'0'7'-2294,"0"-4"2948,0-2-114,0 0 712,0 0-333,0 1-259,0 1 20,0 2-232,0 3 15,0 3-107,1 3-1,2 2-196,1 2-45,2 1-158,2 1 177,-1 0-466,1 1 227,-1-1-279,0-1 244,-1-2-264,0 0 38,-2-1-223,0-2 197,-1 0 133,0-2-21,-2-2-1,0 0 53,-1-3 24,1 0-2,-1-1 311,0-2-103,0-1 286,0-1 40,0-1-188,0-1 138,0-2-245,1-4 58,0 1-46,1-2-210,-1 0 23,1 0-225,0 0 322,-1-1-71,-1 1 195,0 0-142,-1 1 290,-1 0-86,-3 1 276,-2 2-259,-2 1 193,-2 1-165,-1 1 197,-3 2 32,-1 2-54,-1 3 123,1 2-205,-2 2-96,2 1-44,0 1-39,3 0 22,2 0-4,2 1-14,3-1 16,1 0-184,3-1 47,2-1-217,1-1 182,3-1-309,3-2 137,3-1-212,2-1-344,3-3 206,0 0-301,1-1 306,1-1 165,-1-2 19,0-2 93,-1-1-423,-2-3 411,-1-1-335,-2-2 428,-2 0 0,0-1 0</inkml:trace>
  <inkml:trace contextRef="#ctx1" brushRef="#br2">7395 6775 9805,'-8'14'1882,"6"-6"-1941,1 0-406,1 1 223,0 1-301,0 1 111,0 0-203,0 0 247,1 0 144,0-1 0,2 1 0</inkml:trace>
  <inkml:trace contextRef="#ctx1" brushRef="#br2">7447 7121 10769,'-9'0'1351,"6"0"-967,1 0-122,-1 1 29,1 2-21,0 3-205,1 4 28,-1 3-197,2 4 224,-1 2-377,1 1 188,-1 1-263,0 1-308,1-1 251,0 2-302,0-4 323,1 0-256,1-2 102,-1-2-198,3-2 358,-1-2 183,1-3 127,1-1-1,2 0 1</inkml:trace>
  <inkml:trace contextRef="#ctx1" brushRef="#br3">1756 7742 10813,'-1'-9'-822,"0"5"802,0-1 92,0 0 41,0 0 68,-1 0 9,1 0-32,-1 0 1,0 1 16,0 1-12,0 0 13,-1 0-18,0 1 0,0 0 0,0 0-278,0 1 54,-1 1-197,0 0 135,0 0-18,1 0-18,-1 0 41,0 0 45,1 1 68,-1 1 46,0 0-105,1 2-22,0 1-13,0 0 1,1 1 59,1-1 55,0 1-31,0 0 29,1 0 24,0 1-31,2-1 37,0 0-46,3 0 125,2 1-88,2-1 104,0 1-121,0 0 14,1 1-9,-1 0 9,0 0-6,-2 2 17,0-1-13,-2 1 49,-1 1 44,-1-2-27,-1 2 24,0-2-69,-1 1-9,-1-1 8,0 0-8,0-1 41,-1 0-26,0-1 44,-2 0-114,0-1 64,-2 0-65,-1-1 74,-1 0-5,0-1 9,-1 0-8,1-1-78,-2-1-69,2 0-103,-2-1 72,1 0 12,1-1 118,1 0-17,1-3 8,1-2 42,1-3-32,1-4 33,2-1 88,3-4-101,2 0 114,4-3-134,3 0 4,3 0 12,1-1 23,0 0-30,1 0-21,-1 0-7,-2 2-10,0 1-157,-3 2 45,-2 2-185,-1 1 179,-3 2-348,0 1 157,-3 3-247,0 0 221,0 3 90,-3-1 36,-1-1 0,-2-1 0</inkml:trace>
  <inkml:trace contextRef="#ctx1" brushRef="#br3">1482 7719 10841,'-8'-5'544,"4"2"-815,0 0 170,-1 0 25,1 0 112,-1 0 53,1 0-139,-1 1 53,1 0-198,-1 1 66,-1 0-14,0 1 85,-1 0-28,-2 0 138,-1 0-55,-2 1 51,-1 0-129,-1 1 170,0 2-168,1 0 170,-1 1-39,2 0-25,1 1 41,1-1-52,0 2-13,3-2 11,0 2-8,3-2-21,0 1 28,2 0-23,1-1 36,0 1 5,1 0-4,0-1 0,1 0-1,2 0-79,2-1 31,3 0-46,2 0 49,3 0 23,2-1-9,1 0 101,2-1-42,1 1 56,2 0-65,-1 1-59,1-1 30,0 1-28,-1 1 35,-2 0-3,0 2 7,-3-1-3,-1 1-49,-2 0-1,-1 1-20,-3 0 24,-2 1 15,-2 0 12,-2 0-18,-2 1 16,-2 1-13,-4 0 10,-4 1-7,-3-1 0,-3 0 3,0-2-3,-3 0 5,3-1 1,-3 0-1,4-3 1,0 0-1,2-1 107,2-1 29,1-2 5,2 0-16,3-1-106,0-1 16,3-2-11,1-3 107,2-2 14,3-3 28,4-2-25,4-2-52,2-2-24,3-1 49,0 0-110,1-1 86,0 1-80,-1-1-28,-1 1-12,-1 0-35,-3 2 38,-1 0-56,-2 1-30,-1 1-8,-2 1 25,-2 1-28,0 2-36,-3 1-28,0 2-390,-1 2 214,0 1-451,0 2 396,0 2-29,-2 0 214,-3 1-1,0 0 1</inkml:trace>
  <inkml:trace contextRef="#ctx1" brushRef="#br3">920 7869 10813,'-4'0'-6,"2"0"-218,2 0 120,0 2 34,1 2 41,0 2 0,1 3 54,-1 1-84,0 2 84,-1 2 19,0 1-11,0 0 4,1 1-19,-1 0 21,1-1-10,0 1 21,2-1-203,-1-1 50,1 0-195,1-2 191,0 0-146,0-2 63,1-2-43,-2-1 51,1-3 84,0-1 44,0-1-89,-1-1-82,1-3 74,-1 0-36,0-5 163,0-1 24,0-2 0,-1-2 0,0-1 158,-1 1-68,-1-2 154,1 2-198,-1-1 40,0 2-121,0 0 105,0 1-82,1 0 164,0 2-135,1 1 395,0 2-98,0 0 234,1 2-106,1 1-127,1 0-68,2 2-35,-1-1-63,3 1-259,0 1 20,2 0-208,-1 2 140,1 2 86,1 1 46,-1 1-18,1 1-40,-1-1-93,0 2 52,-1-1 1,-1 1 109,-2 0-8,-2 1 3,-1 0 53,-2 0-28,-3 1 28,-1-2-41,-4 1 159,-3-1-33,-2-1 151,-2-1-157,-1-1 59,-1 0-126,0-1 79,0-2-471,0 0 109,1 0-400,2-2 183,0-1-33,0 0 0,1-1 0</inkml:trace>
  <inkml:trace contextRef="#ctx1" brushRef="#br3">833 7940 10813,'4'-15'-1730,"-3"9"2271,-1 0-193,-1 1 23,1-1-130,-2 1 36,0 0-46,-1 0-162,0 1-39,0 0 0,0 1-178,1 0 195,-1 1-196,0 1 175,0 0-61,-1 1 80,-2 0-17,1 0-106,-2 0 67,0 0-125,-2 3 81,0 0-41,0 2-3,0 2 8,-1 1-80,0 1 124,0 1-39,0 1 64,0 0 22,2 1-18,0 0 15,2 0-16,1 1 5,1-1-13,2-1 9,0 0-50,2-1 39,1 0-36,2-2 43,3 0 25,2-2-18,1-2 23,2 0 72,1-2-68,0-1 73,0-2-95,2-1 79,-2-3 21,0-2 6,-1-1-9,-2-2 26,0 1-53,-1-1 79,-2 0-57,-1 0-26,-1 1 36,-1 0-47,-1 2 54,-1 0-31,0 3 26,-1 0-19,0 2-163,0 0 29,0 3-66,0 2 69,0 4 83,0 2-112,0 3 81,0 1-94,0 1 105,0 2-35,1 1 25,0 1-49,3-1-280,2 1 37,0-1-179,2 0 141,0-2 73,1 1-20,1-2 0,1 1 1</inkml:trace>
  <inkml:trace contextRef="#ctx1" brushRef="#br3">840 7989 10813,'-8'4'-2294,"5"-3"2111,0 0 38,0 0 145,0-1 0,1 0 0,0 0 0,1 0 0</inkml:trace>
  <inkml:trace contextRef="#ctx1" brushRef="#br2">381 7665 10813,'-12'9'-741,"5"-5"136,3-2 441,0 1 149,2 1 135,0 1-26,1 1-176,0 0 53,0 2-57,0-1-90,1 2 30,0 1-142,1-1 136,1 2 16,3 0 64,1 2 0,2 0 0</inkml:trace>
  <inkml:trace contextRef="#ctx1" brushRef="#br2">431 8093 10813,'-17'16'-438,"8"-12"451,0-4 152,1 1 50,2 1 54,0 1-138,2 0-415,1 3-33,0 0-186,2 2 122,0 0 176,2 3-116,1 0 95,5 2-21,2 1 0,3 1 1</inkml:trace>
  <inkml:trace contextRef="#ctx1" brushRef="#br2">549 8379 10813,'6'0'-758,"-5"0"641,0 1-247,1 2 296,0 2-152,1 2 172,0 3-156,0 1 22,1 1-11,-1-1 55,-1 2 28,0 0 83,-1 1-4,-1 0-23,1 0 0,-1 2 0</inkml:trace>
  <inkml:trace contextRef="#ctx1" brushRef="#br2">2340 8580 10813,'20'2'-314,"-12"-2"120,1-2 162,1 2-151,1-1 71,3 1-189,1 0 44,1 0 78,3 0-86,0 0 83,5 0-19,0 1 0,3 0 0</inkml:trace>
  <inkml:trace contextRef="#ctx1" brushRef="#br2">733 8602 10813,'21'2'-431,"-11"-2"101,2-1 185,2-1-244,2 0 193,5-1 169,1 1 32,5 0 78,-1 1-167,6 1-62,-3 0-102,4 0 10,0 0 8,0 0 122,-2 0-30,2 0 138,-1-1 0,1-1 0</inkml:trace>
  <inkml:trace contextRef="#ctx1" brushRef="#br2">1565 8663 10813,'-2'4'-1678,"1"-4"2241,2-2-199,1-1-26,3 0-73,4-1-20,2 0-313,4 2-235,1 1-179,4 0 15,0 1 48,2 0 169,0 0-54,0 0 137,1-1 81,1 0-1,1-1 1</inkml:trace>
  <inkml:trace contextRef="#ctx1" brushRef="#br2">3225 8492 10813,'21'1'-2011,"-13"-1"2246,-2 0 483,0 0-547,1 0-39,-1 1-353,2 0 209,0 1-151,2 0 143,2 1-163,0 0 157,4-1-240,-1 1 122,4-1-223,-1-1 200,2 0 24,1-3 91,2-1 0,1-2 1</inkml:trace>
  <inkml:trace contextRef="#ctx1" brushRef="#br2">4869 8493 10813,'24'5'-147,"-14"-3"31,-2-2 261,1-1 8,0 0 139,0 0-30,1 0-403,0 0 72,1 0-260,1 1-108,0 1 194,2 0-177,0 1 190,1 2-97,0-1 129,1 1-136,2-1 173,0-1 0,2-1 0</inkml:trace>
  <inkml:trace contextRef="#ctx1" brushRef="#br2">4018 8475 10813,'16'-2'-1267,"-9"-1"863,-1-1 55,2 1 112,2 2 48,2 0 300,4 1-36,3 0 249,2 0-271,3 0-145,0 0-145,2 1 15,1 0 58,1 0 140,0-1 24,2 1 0,0-1 0,1 0 0,1-2 0,0 0 0,1-1 0</inkml:trace>
  <inkml:trace contextRef="#ctx1" brushRef="#br2">5690 8431 10813,'20'1'-2262,"-11"-1"2082,0-3 37,0 1 143,2-1 0,1 2 0,2 1 0,1 0 0,2 1 105,1 0-83,1 2 79,1 0-111,1-1-24,0 1-4,1-2-23,2 0 0,0-1 0</inkml:trace>
  <inkml:trace contextRef="#ctx1" brushRef="#br2">7475 8204 10854,'-7'1'1167,"3"1"-725,2 2-177,0 2-126,0 4-145,0 2 166,1 1-200,-1 2 120,2 1-197,-1 0-617,1-1 194,-1 1-526,2-2 395,1 0 90,1-1 0,2-1 1</inkml:trace>
  <inkml:trace contextRef="#ctx1" brushRef="#br2">6978 8343 10813,'13'-17'-1632,"-4"10"1406,3 3 118,3 1 45,4 2-47,3 1-33,3 2 14,2 1 59,1 2-1,2 1 1</inkml:trace>
  <inkml:trace contextRef="#ctx1" brushRef="#br2">6476 8414 10813,'14'-2'-2430,"-6"-1"2287,1 0 143,2 0 252,2 1-26,3 2-42,1-1-158,4 2-272,0 0 0,3 1 1</inkml:trace>
  <inkml:trace contextRef="#ctx1" brushRef="#br2">3912 3135 10813,'-6'4'-1003,"3"-3"216,-1-1 322,0 0 783,-1 0-23,0 0 471,-1 0-217,-1 1-221,1 0-27,-1 1-96,-1 2-74,0 2-39,-1 2 8,0 1-112,0 2 59,1 2-11,-1 1 45,3 1 87,-1 1 14,3 0-65,1 0 29,2-1-73,1 0 79,1 0-136,3-2-53,4-1-221,2-2 15,4-3-85,2-1 123,2-4 72,1 0 51,1-5 72,1-1 19,-1-6-46,0-3 35,-1-4 59,-1-3-37,-3-1 42,-2-2-74,-3 1 151,-3-1-16,-2 0 160,-3 3-45,-2 0 34,-3 2-84,-3 2 11,-3 2-196,-3 3 85,-2 3-78,-2 3-247,-1 2 67,-2 2-213,3 1 182,-2 3 132,3 1 35,1 2-375,2 2-91,0 0-433,2 2 0,0-1 0</inkml:trace>
  <inkml:trace contextRef="#ctx1" brushRef="#br2">3698 3118 10813,'7'-7'-570,"-5"3"592,-1 1-425,-1 0 700,1 1 322,-1 0-422,-1 3 364,1 2-676,-2 6 160,0 2-190,-1 4 209,0 2 10,0 2 110,-1 1-19,0 0-26,1 2-505,-1-2 68,1 1-322,0-2-56,1-2 244,1-1-114,0-1 235,0-1 142,-1-2 0,0 0 0</inkml:trace>
  <inkml:trace contextRef="#ctx1" brushRef="#br2">3565 3122 10813,'-2'5'-2477,"1"-3"2332,0-2 274,-1 1 29,0-1 22,0 1 76,0-1-80,0 0 14,0 0-14,1 0-99,-1 0 7,1-1-9,0 1 0,0-1 46,0-1-20,1 0 50,-1 0 60,0 0 45,0-1-17,0 1-4,0-2-6,0 2 26,0-1 9,0 2-34,0-1-10,0 1-34,1 0 66,-1 0-70,-1 1 33,0 2-37,-2 1-249,0 4 45,0 3-268,-2 3 89,0 2 32,1-1-30,-1 2 120,2-1-86,1 0 65,1-2-88,0 0-87,2-3 60,0 1-129,1-4 185,2 0-29,4-3 123,2-1-58,2-2 51,4-2-223,1-2 58,3-3-210,-1-2 194,1-3-11,-1 0 127,0-1-9,0-1-1,0 0 1</inkml:trace>
  <inkml:trace contextRef="#ctx1" brushRef="#br2">2872 4625 10813,'15'-1'-119,"-10"1"22,0-2 211,-1-1 28,2 1 121,0-1 28,2 1-624,2 1 124,2 1-442,2 0 282,3 2 78,0 0-13,3 3-49,1 0 0,1 2 0</inkml:trace>
  <inkml:trace contextRef="#ctx1" brushRef="#br3">947 6981 10813,'0'-13'-332,"0"8"477,0-1 119,0 1-82,0 0-55,0-1-17,0 1 23,0 1-90,0 0 24,0 0-159,0 1 156,-1 1 21,1 0 89,-1 0 19,0 0-359,-1 2 87,-1-1-279,-1 1 169,-2-1-34,-1 2 64,-2 1-114,0 1 127,-3 2-5,0 2 80,0 1 8,-1 1 27,-1 2-50,1-1 39,-1 2 125,2 0 60,-1 1 10,4 0-35,0 1-76,3 0-39,1 0 65,2-1-61,2 0 28,0-2-18,2-1 23,2-1-52,2-2 39,3-2-40,2-1 43,1-2-18,1-1 12,0-1-14,-1-2 86,0-2-56,0-2 53,-2-2-74,0-2-2,-2 0 5,-1-1-2,-1-1 20,-1 0-9,-1 1 20,-1-1-16,-1 2 14,-1 0-12,1 2 6,-1 1 11,0 2-24,0 1-79,0 2 39,0 4-196,1 0 181,1 6-96,0 0 124,2 3-89,-1 0-40,2 1 4,0 0-228,1-1 147,0 1-238,1 0 167,0-1-10,1-1 66,0-1 0,1 0 1</inkml:trace>
  <inkml:trace contextRef="#ctx1" brushRef="#br3">1096 6850 10098,'0'-9'80,"0"4"4,0 0 73,0 1-86,0 0-9,2 0-28,0 1-14,1 1 39,-1 2-25,1-1-15,0 1-28,-1 2 24,1 1 8,-1 3 71,1 4-108,0 2-38,0 3 61,1 1-83,-1 2 118,2 0 18,-1 0-31,0 1 25,1-1-174,-1-1-27,1 0-23,-1 0 43,1-2 5,-2-1-25,0-1-37,0-2 41,-2-2-23,1-3 93,-2-1-113,0-2 199,0-1-73,-1-4 67,0-1 50,-2-6-95,0-1 102,-1-4-3,0-1-81,2-1 105,-1 0-122,2 0 194,0 1-53,1 0 187,0 3-176,0 0 38,2 3-121,2 2 66,1 1 82,2 1 72,1 2-24,2 1-1,1 1-214,1 1-5,1 0-16,1 1 24,0 2 72,0 1 0,1 2 8,-2 2-201,0 1 51,-1 0-203,-2 1 185,-1 0-143,-3 0 203,-1 1-133,-2 0 131,-1 1-20,-3 0 11,-1 0-8,-3 0 109,-4-2-80,-2 0 83,-2-2-144,0-1 38,-2-1-33,1-1 47,0-2-161,2 0 36,-1-1-147,2-1-25,0 0-29,0-2-106,0-1 0,0-1 0</inkml:trace>
  <inkml:trace contextRef="#ctx1" brushRef="#br3">1579 6774 9993,'-8'0'-477,"4"-1"702,1-1 1,0 0-132,-1-1 35,0 0-31,1 0 8,-1 1-11,0 0 0,0 0-109,1 0-17,-2 0-115,0 1 100,-2-1-99,0 1 170,-2 0-89,-1 1 97,-2-1 6,-2 1-67,1 0 46,-1 1 86,1-1 85,0 2 20,2 1-37,1 2-213,1 0 65,3 1-65,1 1 28,2 0 64,1 1-64,1 0 67,2 0-6,1 0-29,3 1 19,2-2-104,4 1-18,2-1-14,3 0 10,0 0 10,2 1 61,-2-1-53,2 1 67,-4 0-91,2 1 65,-4-1-70,1 2 97,-3-1-16,-2 1 12,-2-1-23,-2 1 29,-1-1-26,-2 0 24,-2-1-37,-1 1 97,-3-2-69,-3 0 75,-1-1 22,-2-1-73,0 0 91,1-2-105,0-1 134,2 0-96,0-1 109,2-1-100,0-1 2,3-3 4,0-2-9,2-3-11,1-2 19,1-3-15,2-2-16,2-1-122,3 0 73,1-1-72,1 0 22,0-2-27,1 3-23,0-1 8,-2 3-13,1 1-37,-1 2-10,-1 2-141,-1 1 106,-1 3-161,-2 1 170,0 3-3,-1 0 106,-1 0-14,0 1 0,0-1 0</inkml:trace>
  <inkml:trace contextRef="#ctx1" brushRef="#br3">1761 6883 10813,'-1'-12'-852,"0"7"1161,-1 0 317,0 1-409,0 1 89,-1 0-261,0 2 154,0-1-241,-1 1 52,-1 1-207,-1 2 212,0 0-172,-2 4 137,0 2-167,0 1 124,0 2 35,0 0 59,2 1 18,1-1-37,1 0 17,1 0-81,2-1 34,1 0-23,1-2 25,2-1 26,4 0-120,3-3-30,3 0-7,3-2 23,1-1-247,2 0 76,-1-1-236,0 0 195,0-2 85,-1-2 0,2-2 0</inkml:trace>
  <inkml:trace contextRef="#ctx1" brushRef="#br2">254 6782 10813,'-2'9'-1417,"1"-5"1737,-1 0-76,0 2-150,0 2 2,0 2-123,2 1 37,-1 1-170,1 1-33,1 2 69,1 2-101,2 1 174,1 2-133,0 2 49,2 2-155,0 2 0,0 1 0</inkml:trace>
  <inkml:trace contextRef="#ctx1" brushRef="#br2">333 7234 10813,'-11'8'-78,"7"-6"54,-1-1 173,2 2 45,2 1 68,0 2 0,1 2-449,0 1 100,1 2-313,0 1 235,3 3-185,0 0 94,2 2-146,0 1 96,1 1 60,1 0-83,0 0-1,2 1 1</inkml:trace>
  <inkml:trace contextRef="#ctx1" brushRef="#br2">3871 4030 10794,'-6'0'1485,"3"0"-1355,1 0-33,-1 0 0,0 0 62,0 0 111,-1 0 21,0 1-29,-1-1-329,-1 2 70,0 2-210,-2 2 126,1 0 34,-2 3 68,1 0-45,-2 3 50,1 2 30,0 1-40,1 1 2,2 2-20,2-1-10,1 1 20,1-1 84,2-1-7,2 0 15,1-3-14,6-1-141,1-2-43,5-2-27,1-2-40,2-3 87,2-2 9,1-3-18,1-4-5,-1-3 40,2-6-51,-3-2 108,0-4-11,-3 0 11,-1-2-23,-4-1 137,-2 0 38,-2 0 9,-4 1-35,-1 0-126,-3 2-5,-2 1 23,-1 3 222,-6 1-23,0 4 198,-3 1-176,-2 4-215,0 1-28,-1 4-162,1 1-375,0 2 136,0 3-287,2 2 325,3 3-603,1 2 451,3 0-596,1 1 592,2-1 0,-1 1 0</inkml:trace>
  <inkml:trace contextRef="#ctx1" brushRef="#br2">3636 3957 9502,'2'-4'999,"-2"2"160,0 1-722,-1 3 414,1 2-681,-1 5-74,1 4 40,0 3-118,0 4 144,0 1 42,0 2 34,0 3 11,0-1-436,0 2 113,0-2-327,0 1 2,-1-1 124,0-2-95,0-1 110,-1-2-136,1-3 38,-1-1-97,2-3 101,-1-2-167,0-3 30,1-2-43,0-3 179,1-2 155,0-3 0,0-2 0</inkml:trace>
  <inkml:trace contextRef="#ctx1" brushRef="#br2">7002 1400 11325,'-12'12'1560,"7"-7"-964,2-3-210,0 1-200,2 0-74,-1 1-176,2 1 201,-1 1 54,1 1 79,0 0 21,0 2-755,0 0 165,0 2-468,1 0-197,0 0 309,0 0-323,2 0 308,0 1 188,3 0-25,0 0 0,2 2 1</inkml:trace>
  <inkml:trace contextRef="#ctx1" brushRef="#br2">7080 1566 10813,'-1'17'-2177,"-1"-7"2045,-3 0 118,-1 0 3,-2 1-18,-2 2-57,-1 0-1,0 2 1</inkml:trace>
  <inkml:trace contextRef="#ctx1" brushRef="#br2">7126 1723 10372,'-7'11'-253,"4"-6"425,-1 2-286,2 0 120,-1 1-295,2 1 13,-1-1-20,-2 2-81,0-1 0,-2 1 0</inkml:trace>
  <inkml:trace contextRef="#ctx1" brushRef="#br2">7073 2168 10813,'-11'16'0,"6"-7"0,0 0-37,2 1 52,1-2-22,0 2 149,2-2-354,-1 1 154,1-1-241,0-2 169,1 0-321,0-1 205,0-2-330,3 1 322,0-1-1,1 1 1</inkml:trace>
  <inkml:trace contextRef="#ctx1" brushRef="#br2">7069 2340 10813,'0'12'-68,"0"-5"208,0 0 25,-1 1 97,-1-1 29,-1 3 129,0 1-183,0 0 62,1 1-152,0-1-598,0 2 240,2-1-420,0 2 335,0-2 270,0 0 35,1-1-264,0-1-103,2 1-407,1 0-1,1 1 1</inkml:trace>
  <inkml:trace contextRef="#ctx1" brushRef="#br2">7107 2586 10813,'-7'13'7,"2"-5"-1,0 0 79,1 2 69,0 0 3,0 1-110,1 1 67,1 1-208,1 0 209,0 0-572,1 0 207,0 1-381,0-2 213,1 1 109,0-1-74,3 0 0,1 0 1</inkml:trace>
  <inkml:trace contextRef="#ctx1" brushRef="#br2">7123 2891 10813,'-2'27'-780,"0"-13"791,0-2 126,0 3 29,0-2-157,1 3-117,0 0-19,1-1 27,-1 2-328,2-2 231,-1 1-360,3 1 341,0 0 0,3 1 0</inkml:trace>
  <inkml:trace contextRef="#ctx1" brushRef="#br2">7215 3386 10813,'-2'30'-290,"-1"-15"115,0-1 157,-1 0-72,1 0 54,0 1-113,0-1 174,2 1-396,0-2 157,0 0-281,2-2 214,0 1 105,2-1 0,0 2 0</inkml:trace>
  <inkml:trace contextRef="#ctx1" brushRef="#br2">7190 3644 10813,'-13'17'-1989,"5"-8"2240,2 1 468,-1 0-158,2 1-187,1-2 0,0 1-112,2-1-137,0-1-35,2 0 9,-1 0-180,2-1 177,0-1-194,1-2-287,2 0-92,2 1-371,1 0 0,2 1 1</inkml:trace>
  <inkml:trace contextRef="#ctx1" brushRef="#br2">7159 3956 10813,'-16'34'-133,"8"-17"296,2-1 48,1 2-52,2-2-63,1 1-24,0-2 29,2 0 0,0-1 11,1 0-9,2-2-230,1-1-563,2-2 131,1-1-369,0 0 494,2 0-1,0 2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7:45:17.762"/>
    </inkml:context>
    <inkml:brush xml:id="br0">
      <inkml:brushProperty name="width" value="0.0375" units="cm"/>
      <inkml:brushProperty name="height" value="0.0375" units="cm"/>
      <inkml:brushProperty name="color" value="#333333"/>
    </inkml:brush>
    <inkml:brush xml:id="br1">
      <inkml:brushProperty name="width" value="0.075" units="cm"/>
      <inkml:brushProperty name="height" value="0.075" units="cm"/>
      <inkml:brushProperty name="color" value="#6D2DF2"/>
    </inkml:brush>
    <inkml:brush xml:id="br2">
      <inkml:brushProperty name="width" value="0.0375" units="cm"/>
      <inkml:brushProperty name="height" value="0.0375" units="cm"/>
      <inkml:brushProperty name="color" value="#FFC114"/>
    </inkml:brush>
  </inkml:definitions>
  <inkml:trace contextRef="#ctx0" brushRef="#br0">732 1 18009,'0'9190'0,"2245"-9190"0,-2245-9190 0,-2245 9190 0</inkml:trace>
  <inkml:trace contextRef="#ctx0" brushRef="#br0">718 1205 8720,'5'2'1858,"-3"0"-1479,0-2-130,0-2 13,0 2 0,0-2 29,1 2-22,-1-2-277,0 2-150,1 0-168,-1 0-9,0 0 316,0 0 8,1 0 163,0 2-35,0 0 0,1-2 0,1 3-96,-1-1 196,3 0-40,-2 0 89,1-2-18,0 1-139,2-1 60,0 2 23,2-2 94,0 0-109,0 0 57,1 0-128,2 0-15,0 0-35,1 0 9,1 0-7,0 0-23,2 0-33,-1 0-1,0 0-75,2 0 164,-2 0-99,1 0 99,-1 0-50,1 0 45,-1 2-75,0 0 93,0 1 46,0-1-22,1 2 50,-1-1-35,0 1-51,2-1 57,-1 1-91,3-3 19,-1 3-12,2-2 36,0-1-16,2-1-12,1 0-21,-1 0-17,3 0-28,-1 0 23,0 0-35,2-1-1,-1-1 23,1-2-28,0 1 39,-2-2 13,1 1-15,-1 1 15,-1-1-21,0 2 19,-1-1-12,0 1 16,0 0-45,-2 0 22,1 1-23,-3 1 29,2-2 2,-3 2 2,2 0-2,-2 0 0,1 0-45,-3 0-10,2 0-7,-1 0 28,0 0 20,0 0 17,0 0-24,0-2 37,0 2-29,3-2 31,-3 1-41,2-3 7,0 2-5,0-1 8,1-1 4,-1 3 0,1-3 6,-3 1-3,2-1 16,-3 1-15,2 1 11,-2-2 3,-2 3-11,2-3 13,-2 2-20,2-1-4,-3 1 3,1 0-1,0 1-31,-3-1 28,1 0-29,0 0 35,-2 2 1,0-1 1,0 1-2,0 0 2,-2-2-35,1 2 22,-1 0-28,0-2 48,1 2-18,-1 0 17,0-2-19,-1 2 20,0-1-13,1-1 15,-2 0 5,0 2-14,0-2 17,0 2-22,0-2 6,0 2-2,2-1 6,-1 1-45,-1-2 14,1 2-23,0 0 25,1-2-13,-1 2 19,0 0-21,1-2 24,-1 2-16,1-1 8,-1 1-14,1-2 28,-1 2-9,0 0 8,0-2-10,0 2-1,-1-2 1,0 2 1,-1 0 1,0 0 37,-1-1-24,0 1 28,-2 0-32,1 0-3,-2 0 0,1-2 5,0 2-26,-2 0 21,1-2-21,0 2 19,0 0-4,1 0 1,-1 0-6,1 0-26,0 0 18,1 0-20,0-2 55,0 2-19,1 0 19,-2-1-27,1 1 0,0-2 0,0 2 1,1 0 51,-2-2-33,0 2 37,0 0-41,0 0-5,-1 0 13,0-2-9,0 2 15,0 0-46,1 0-4,-1 0-9,1 0 14,0 0 25,0-1 3,2 1-7,-1-2 3,1 2-2,0-2 3,1 0 44,-1 1-35,0-1 37,-1 2-43,0-2-4,0 0 10,-1 1-7,0-1 15,0 2 52,-1 0-4,0-2 48,1 2-80,-1-2-15,1 2-25,-1-1 2,0 1-1,1 0 19,-1-2-18,2 2-2,-2 0-8,0 0-4,1-2-4,-1 2 32,1 0-17,0-2-7,0 2-15,1-1 30,0 1-17,1-2 35,-1 0-17,2 0-2,-1 1 4,2-3-3,-1 2-11,0 1 8,0-1-8,1 0 12,0 0-1,0 1 2,1-1-1,-2 0-23,1 2 17,-1-2-21,-1 2-48,1 0-95,-1-2-23,0 2-23,-1 0-19,2 0 66,-2 0-51,2 0 45,-1 0-456,2 0-153,0 0-288,1 0-159,1 0 150,1 0-191,0 0-1,1 0 1</inkml:trace>
  <inkml:trace contextRef="#ctx0" brushRef="#br0">2921 2564 9893,'11'-7'-98,"-5"2"474,0-2-180,1 0 123,2-2-118,-2 0-62,0 0 50,0 0-55,-1 2 46,2-1 0,-2 1 20,0 0-15,0 0-296,-1 1-481,1-1-93,-2 4-173,2-2 346,-1-3 130,0-2 0,1-4 1</inkml:trace>
  <inkml:trace contextRef="#ctx0" brushRef="#br0">1783 2883 10813,'-14'0'-1656,"7"0"1704,-1-1-68,1 1 235,0 0-128,0-2 135,-2 2 40,2-2 13,0 0-31,0-1-119,1 1 13,-1-1 79,0-1-46,1 2 54,1-1-79,0 1-62,0 0 61,0 1-57,1-1 88,-1 0-172,-1 0 118,2 2-125,-1 0 155,1 0-156,-1-1 101,0 1-119,0 0-20,-1 0 110,0 0-116,0 0 97,-1 0 17,1 0-30,-1 1 15,1-1-54,-2 2 36,1 2-42,1-1 57,-2 4 2,2-2-17,-1 2 13,-1 0 2,1 2 31,0-2-15,0 2 11,1 0-18,-3-1-7,3 1 17,0 0-17,-1 2 8,2-3-8,-1 3 6,0-2-38,0 1 37,1 1-36,1-1 39,-1 1-25,2 1 12,-2 2-15,2-2 20,0 2 30,0 1-23,-1-1 20,2 0-27,0 1-3,0-2 9,-1 2 2,2 1-3,-1 0 3,0 0-9,0 1 12,1-1-1,-1 2 6,1-2-7,1-1-25,-1 1 13,1 0-15,0-2 25,-1 2 30,1 0-22,0-1 21,0 1-81,0 2 35,0-2-30,0-1 44,0 1 4,0 0-5,0 2-1,0-3-1,1 3 4,-1-2-7,1-1 4,1 1 61,0-2-46,1 2 58,0-2-70,1 2-35,0-2 24,0 0-27,0 0 43,0 0 6,0 2-17,0-2-11,1 0-18,-2 0-7,2 0 6,-2-2 11,1 1-9,0-1 8,0 0-11,-1 1-1,2-1 1,-2 2 1,1-4-5,0 4-14,0-1 9,0-3-8,0 3 25,1-3-5,0 1 5,-1-1 10,0 1-14,0-3 14,0 1-18,0 0 26,1 2-19,-1-4 21,1 3-26,-1-3 2,1 0-1,-1 0 9,2 0-31,-1 0 24,0 0-24,0-2 25,2 4-13,-1-3 11,1 2-12,-1-1 0,1 2 7,0 0-12,1 0 13,0-1-23,-1 1 16,0 0-19,0 0 22,0 0-2,0-2 2,-1 0-1,0 0 1,0-2 27,0 0-20,-1 0 18,2 1-23,-1-3-1,0 1 2,0-1 15,0-1-13,1 1 13,0 1-14,-1-2 4,1 1-3,0 1 8,0-2-6,1 1-39,1 1 27,0-3-32,0 3 40,0-2-2,1 1 0,-1-1-5,1 0 2,-1 1 1,2-3-1,-1 2-25,1-2 18,-1 2-22,2-1 27,-2 1-23,1-2 16,-2 0-17,2 0 20,-2 0 20,1 0-16,-2 0 15,2 0-21,-2 0 20,0-2-15,0-1 16,0-1-20,1-3 2,-1 0 1,0 0-14,0 0 13,0-2-14,2 1 18,-2 1 12,-1-2-8,1 0 7,0 0-12,-1-1 20,0-1-14,-1 1 15,1-3-21,-1 1-18,1-2 12,-1 0-12,0-3 19,0-1 1,1-3 4,-1 2-30,0-2-6,1-1-4,-2 0 5,0 1 12,1-2 6,-1 0-9,0-2 6,0 3-9,2-7 3,-1 3-5,-1-2 8,1 0 30,-1 0-22,1 0 23,-1 1 8,0 1-25,0 0 29,-1-1-11,0 3-14,0 1 16,-1-2-18,0 3 12,-1-3-5,1 2 9,-1 0-10,-1-1-24,1-1 21,-1 2-19,0-1 24,-1 1 2,1 0-2,-1 0 0,0-1-24,0-1 16,0 1-18,0 1 21,-1-2-5,1 3 2,-2-1-6,0 2 33,0-2-24,-1 2 25,0-2-26,-1 0 22,1 2-14,-1-2 16,0 2-18,0 0-16,0 2 12,-1-1-13,-1 3-15,2 1 22,-2 0-23,0 2 7,-1-2 14,0 4-18,-1-2 21,0 2-7,1 0 4,-1-1-9,1 3 9,-2-3-11,1 3 7,-1-1-8,1 1 8,-2 1-4,1 2 4,0-2-2,-1 1 1,1 0 2,-3 1-1,2 2-25,0 0 18,-1 0-20,1 1 25,1-1-1,0 0 0,-2 1-2,2 1 1,-1-1 5,0 1-4,-2-1 3,1 2-4,0-1 5,0 1-3,-1 0 5,1 2-2,-1-1-3,0 1 5,-1 0 23,1 0-20,-1 0 23,0 0-28,0 1 29,-2-1-21,2 4 23,-2 1-28,-1 4 24,0 1-17,-2 3 22,-1 4-25,-1 1 48,-1 1-35,-1 2 39,-1 2-58,-1 0 18,1 1-16,-1 1-62,1-2 14,4-2-71,-1-2 77,5-3-252,1 0 98,2-2-177,3-4 170,3-1 64,1-4 32,3 1-22,0-3-710,3 1-161,2-3-695,5-2 39,6-1-1,4-3 1</inkml:trace>
  <inkml:trace contextRef="#ctx0" brushRef="#br0">746 2973 10622,'-3'-5'360,"1"3"-286,1 0-10,0 0-8,-1 1-22,1-1 167,0 0-107,-1 2 109,2-2 70,-1 1-148,1-1 192,-1 0-157,1 0-9,0 1 28,0-1-63,0 0 45,0-1-28,0 1-126,0-3-59,1 1-32,0 0-118,2 1 90,0-2-32,-1 1 53,1-1 97,0 3 27,0-3-31,-1 3 0,0 0-1,0 1-3,0-1 9,0 2 7,-1-2 272,0 2-57,0-2 114,0 2-71,0 0-185,0-1 80,0-3-89,1 2-47,0-1 33,3-1-21,-2 3-23,2-3-9,-1 1-13,1-1 19,1 2-56,0-1 84,3 1-88,-1-1 89,-1 1 20,3 2-64,-2-2 40,3 2-89,-1 0 75,0 0-101,1 0 89,1-2 88,0 2-46,0 0 108,1-1-73,0-1-34,0 0 39,2 0-45,-1 0-8,2-1 16,1-1-7,1 1 0,0-1-49,1 1 28,0-2-31,0 1-33,0 1 61,1-1-68,0 1 82,0-1-52,1 2 33,1 1-42,1-1 40,0-2-8,1 3 3,0-1-8,0 0 7,-1 2-14,1-3 8,0 1 67,-1 0 83,0-1-33,1 1 28,-1-2-90,1 1-27,0-3 17,-2 3-34,1-2-2,-3 1-3,3 1 11,-3-1-53,0 1 39,-1 1-42,0 0 44,-2-1-2,2 1 2,-2 2-8,1-4 6,-2 4 13,0-1-10,0-1 12,-1 0 8,0 0-18,-1 1 20,0-1-19,1-2-8,-2 3 8,1-3-6,1 2 8,-1 1-3,0-3 4,0 4-2,0-2 3,0 1-2,2-1 1,-2 2-51,2 0-2,0 0-11,-1 0 14,2 0 56,-1 0-19,1 0 18,-1 0-23,1 0 50,-2 0-37,0 0 39,1 0-45,-1-2 0,0 0 4,1 1-4,-2-1 35,2 0-24,-2-2 35,-1 3-30,2-1-21,-2 0 15,0 0-23,2 1-26,-2-1 38,0 0-40,1 2 44,-1-2-34,-1 1 19,2 1-23,-2 0 48,0-2-12,-1 2 10,0 0-17,-2-2-5,1 2 3,-2 0-5,1 0 43,-2 0-7,1-2 17,0 2-15,0-1-41,-1-1 20,0 2-18,0-2 24,-1 2-9,1-2 7,1 1-6,-2 1 5,1-2-2,1 2 0,-1-2-1,1 0-44,-1 2 31,-1-1-37,0 1 29,0-2 9,-2 2-9,1-2 14,-1 0 12,1 2-12,-2-1 12,0 1-15,0 0 12,1-2-8,-1 0 9,2 0-8,-1 2-1,1-1 2,-1 1-2,2-4 1,-1 4 0,0-2 5,-1 2-7,1-1-2,0 1 0,0 0-2,0-2-24,0 2 20,-1 0-23,-1 0 28,0 0 7,0 0-6,0 0 6,-1 0-18,0 0 7,1 0-6,-1 0 8,0 0-3,1 0 3,0 0-5,1 0 3,-1 0-4,1 0 3,0 0-1,0 0 32,1 0 9,0 0 2,0 0-7,1 0 3,1 0 5,-2 0 4,0 0-32,0 0-4,-1 0-21,0 0 32,-1 0-5,-1 0 10,0 0-4,0 0-143,-1 0 104,0 0-123,1 0 138,-1 0 40,0 0-37,1 0 40,0 0-48,0 0 0,1 0 1,-1 0-1,0 0 22,0 0-15,0 0 19,0 0-294,-1 0 151,0 0-515,-1-2-79,1-1-117,-1 1-80,0-3 253,0-1 224,0-1-338,0 0 46,3-5-373,2-2 0,3-4 1</inkml:trace>
  <inkml:trace contextRef="#ctx0" brushRef="#br1">2241 3222 10813,'-10'0'862,"5"0"-676,1 0-21,-1 0 43,0 1-114,-1 2 39,0 4-146,-1 3 94,0 5-20,0 5 85,-1 2-4,1 7-46,0 0-30,2 5 2,1-3 13,2 4 17,1-3-45,1-1-61,1-3 158,3-3-28,2-6 109,4-3-99,3-5 184,3-3-30,1-4 171,4-4-79,-1-3-39,2-7-98,0-7-73,0-4-124,0-7-13,-2-3 19,-1-3-4,-3-1-32,-3-2 2,-2 2-66,-3-2 12,-4 4 21,-1 0-20,-4 4 40,-4 2-48,-4 5 22,-5 2-61,-2 7 33,-5 3 24,-1 6-37,-1 5 74,0 5-662,0 6 185,3 6-435,0 3 401,3 3-285,1 1 211,3-1-291,3-1 243,2-3 113,4-1 12,4-4 45,2-3 0,3-1 0</inkml:trace>
  <inkml:trace contextRef="#ctx0" brushRef="#br1">1928 3266 10813,'-3'-16'82,"2"10"173,-3-1 99,0 1-65,-2 0-39,0 0-35,-2 0 47,-1 2 1,-3 1-1,0 2 29,-2 0-22,-1 2-300,0 1 38,0 4-213,1 2-101,0 5 180,1 1-160,1 2 145,2 2-70,1 1 9,2 2-103,2-1 69,1 1 107,3-2-17,0 1 125,1-3-69,1-1 44,2-3-99,2-3 75,2-2 271,3-3-17,0-3 215,2-1-54,1-2-109,0-3 91,1-4-122,0-2 80,-1-3-127,-1-2 56,-1 0-70,-2-1-31,-1 0 42,-2 0-30,0 1 27,-1 3-18,-1 2 37,-1 2-30,-2 3-205,1 2-67,-1 1-178,0 3 17,0 4 177,0 5 7,1 5 66,0 4 24,0 5-42,1 1-52,2 3-17,0 2-26,1 2 33,0 1-47,1 3-25,-1 0-27,0-1 40,-1-1 7,-1-3-13,0-3-25,0-4-153,-1-3 100,0-6-145,-1-3 110,1-4-264,-1-2 269,1-3-216,1-6 296,1-3 0,1-6 0</inkml:trace>
  <inkml:trace contextRef="#ctx0" brushRef="#br1">1430 3331 10517,'-3'-5'820,"2"4"-486,1 2 23,-1 2-164,1 4 21,-1 5-70,1 6 54,0 5-62,2 5-46,0 4-24,3 2 12,2 3 8,1-2-67,2 3 17,-1-5-165,2 4-282,-2-6 97,2 3-230,-3-7 220,0 1 204,-1-5-47,0-4 173,-2-4-192,-1-4-467,0-3 222,-1-3-384,0-4 479,0-3-1,1-2 1</inkml:trace>
  <inkml:trace contextRef="#ctx0" brushRef="#br1">1523 3679 11747,'3'-16'1277,"1"8"-986,2 0-14,3 0 16,3 0-23,2 1-8,2 0 0,0 2 29,2 0-22,0 2-291,1 1 15,-1 1-195,-2 1-79,0 1 191,-2 2-160,-2 3 165,-1 2-19,-4 5-9,-1 1 9,-2 4 65,-2 2 127,-4 3-9,-1 1 22,-6 1-65,-2 0-20,-4 0 22,0-2 22,-1-2-151,-1-1 136,1-4-135,0-2-352,1-3 100,2-4-340,1-2 261,2-2-580,2-5 434,2-3-531,2-7 605,1-5-1,1-5 1</inkml:trace>
  <inkml:trace contextRef="#ctx0" brushRef="#br1">1228 3721 10747,'-1'-9'647,"1"3"-385,0 0 29,0-2-21,0 1-199,0-1 17,0 1-196,0 0 63,0 1 10,0 1 68,0 0 44,0 0 5,0 2-26,-1 0-9,0 1-31,-1 0-28,-2 1-90,-1 0 35,-2 1 7,-2 1 147,-1 0-26,-2 3 20,1 2-227,-2 3 53,1 2-217,0 1 128,1 2-32,0 1 118,1 3-20,0 1 110,2 1-43,1 0 34,2 0-44,1-1 124,2-1-90,1-1 96,1-1 10,2-1 29,1-3 13,3-2-28,1-3-86,3-1-12,1-3 36,1-1 299,0-3-28,1-1 182,0-4-113,1-4-143,-2-4 4,1-4-83,-2-2 28,0-2-132,-3 0 16,0-1-42,-3 2-102,-1-1 57,-1 3-2,-1-1 5,-1 5 28,-1 1-65,0 3 8,0 3-89,0 2 60,0 3-28,0 1-202,0 0 122,0 5-177,0 1 162,0 6-75,0 2 155,2 3-89,1 1 39,3 0-53,0 1 4,2 0-17,0 0-122,1-1 21,0-1-165,2-1 100,-1-2-19,1-1 150,-1-3 17,2-1 148,-1-3 0,2 1 0</inkml:trace>
  <inkml:trace contextRef="#ctx0" brushRef="#br0">768 4470 9127,'-5'0'383,"2"0"-328,1 0 45,1 0 28,0 0 165,-1 0-102,2-2 93,-1 2-176,1-3 77,0 1-82,0 0 94,0-1-115,0 1 136,0 0-99,0 1 99,0-1-62,0 0 53,0 0-19,0 1-18,0-1-108,1 0-31,0 0-16,2-1 9,1 1 3,0 0 3,1 1 75,2-1-52,-1-2 64,1 3-93,2-3 28,0 1-21,1 1 24,0-2-13,0 1 5,1-1-13,1 3-6,-1-1 17,0-2-18,1 3 19,0-1-8,-2 2 2,2-2-5,0 0 40,0 2-9,0-1 15,1-1-16,-1 0-19,-1 0 4,2 2 3,-2-2-3,0 1 3,1-1-3,0 2-3,0 0-80,0 0-19,2 0-11,-2 0 24,1 0 47,1 0 17,-1 0-23,-1 0 26,2 0-18,-1 0 12,0 0-26,2 0-46,-1 0 31,0 0-33,2 0 51,0 0 5,0 0-6,1 0 4,-1 0 52,2 0-35,-1 0 37,1 0-50,-2 0 67,3-2-47,-3 0 51,3 1-59,-2-1-33,0 0 31,1-1-29,-1 3 16,1-2 11,0 2-7,-1 0 15,0 0-72,1 0 48,-3 0-60,2 0 33,0 0 23,0 0-28,0 0 26,1 0-3,-2 0-7,3 0 4,-2 0 0,2 0 110,-2 0-78,2 0 82,-1 0-100,1-2-2,-1 2 8,1-2-6,0 1 157,0-3 33,-1 2 25,2-1-83,-1 1-82,1 0-48,-1-1 69,1 1-124,-1 0 93,1 1-95,-3-1 116,0 0-8,1 2 1,-2-2-5,1 1-99,-3 1-19,1-2-18,0 2 22,-1 0 50,0-2 19,0 2-32,0-2 42,0 2-17,-1 0 18,-1 0-11,2 0 26,-4 0-17,2 0 19,-2 0-22,1 0 24,-2 0-15,0 0 17,0 0 66,0 0-66,0 0 73,0 0-90,-1 0 7,1 0-6,-1 0 11,1 2 55,-1-2-27,0 0 34,0 2-48,2-2-123,-3 0 88,1 2-88,0-2 120,-1 1-5,2-1 6,-2 0-17,0 2-135,-1-2 89,1 0-110,0 0 119,-1 0 2,1 0-30,-1 0 28,-1 0 157,1 0-70,-1 0 146,1 0-170,0 0-10,-1 0-31,0 0 6,0 0 3,1 0 12,-1 0-9,2 0 18,-2 0-61,0 0-2,1 0-17,-1 0 10,0 0 10,1 0-6,0 0-9,0 0 10,-1 0 16,0 0 8,0 0-8,1 0 2,-1 0-2,1 0 1,0 0-2,-1 0 12,-1 0-8,1 0 8,0 0-3,0-2-3,-1 2 5,0 0-6,2-1 14,-2 1-10,-1 0 10,1 0 19,-1-2-21,1 2 22,-1 0-28,-1 0 4,1 0-1,-1-2 2,1 2 1,-1-2-16,0 2 13,2-1-11,-2 1-28,0 0 28,0 0-29,1 0 37,0 0-11,0 0 7,0 0-13,0-2 17,0 2-8,0-2 7,1 2-10,-1 0 4,1-2-4,-1 2 3,1-1 31,-1 1-16,0-2 23,0 2-27,1 0 18,-1-2-17,1 2 21,0 0-24,0 0 7,0-2-6,0 2 7,0-1-17,0 1 13,0 0-12,0-2 12,1 2-1,0-2-1,-1 2 1,3-2-16,-3 2 19,2-2-18,-2 2 21,2 0-21,-1-1 10,0 1-11,0-2 12,0 2-8,-1 0 5,1 0-5,-1 0 44,-1-2-25,1 2 27,-2 0-36,1-2 49,-1 2-34,-1 0 37,1-1-1477,-1 1 478,0 0-1220,0-4 837,0-3 0,0-2 0</inkml:trace>
  <inkml:trace contextRef="#ctx0" brushRef="#br2">105 5270 10813,'-9'0'-1163,"5"0"1375,1-2 390,1 0-246,-1-1-18,2-1-127,0-1 14,0-2-135,1 0-32,1 0 1,1 0 14,3-2 17,1 2-48,4-2-15,1 0-115,0-1 78,4-1-23,0 3 42,0-1-63,2 0 26,-1 4-158,0 0 126,-1 3 34,-1 0 18,0 0 48,-2 2-208,-2 0 71,-1 0-181,-1 4 168,-3 1 3,-2 4 87,-1 1-13,-2 3 170,-2 1-52,-2 0 166,-3 0-159,-4 0 157,-1-2-105,0 2 154,-2-2-116,1 1-39,2-4-35,0-1-35,2-1 46,2 0-28,3-3 85,0-1-63,2 1-246,2-2 11,0-1-199,2 1 79,3-2 166,3 0-35,3-2 88,3-1 48,0-2-61,3-1 51,-1 1-10,1 0-9,1 3 15,-2 0-23,1 2 9,-3 2-4,-1 0 38,-1 7-27,-4 3 119,-2 4-3,-2 5 10,-2 0 178,-4 3-118,-1 1 171,-4 0-165,-4-1 130,-3 1-108,-2-1 141,-2-3-102,0 0-49,0-3 14,1-1-77,0-2-17,1-3 6,1-2 18,0-1 33,3-4-702,1-1 106,3-2-515,-1-2-156,4-2 312,1-5-279,2-4 371,1-3 212,2-5 28,3-2 14,3-5 0,4-4 0</inkml:trace>
  <inkml:trace contextRef="#ctx0" brushRef="#br1">1275 5151 11819,'14'19'1347,"-6"-7"-1062,4 1-31,1 5 67,0 1-63,2 4 21,0 3-28,0 3 0,0 3-125,-1 2-86,0 1-69,-3 0-37,-2 0-47,-1-1 59,-3-1-93,0-2 167,-3-3-29,0-2 99,-2-5-27,0-3 149,0-4-77,-2-3 79,-2-3-120,-1-2-130,0-3 92,0-1-92,-1-2-249,0-3 87,1-3-242,0-5 197,1-3 25,1-4-30,2 0 76,0-4-21,1 3 75,0-1-7,1 1-22,2 2 172,2 2-76,1 2 54,1 2-108,0 4 82,0 1-53,-1 3 104,0 1 97,0 2-14,1 2 219,-1 2-213,2 5 156,0 1-160,0 4 135,2 0 6,0 2 25,0-1-58,1 1-21,1-2-87,0 0-20,1-3 86,0-1-21,0-2-52,1-1-43,0-3-43,1-1-17,-1-1 28,0-2-5,-1-1-24,0-3-19,-1-3-70,1-2 49,-3-4-127,0-2 72,-3 0 7,0-2-14,-2 1 145,-2 0-50,-1-1 42,-1 3-54,-1 0 94,-1 3 1,0 1 21,-4 3-28,0 2-67,-2 2 6,1 1-2,-3 2-19,2 2 16,-2 3-1,1 4 26,0 5 27,1 2-31,-1 4 7,2-1 16,1 2 10,1 0 3,2-1-13,1 0-29,1-1-5,2-2 5,2-1 1,4-2-69,1-2 19,3-3-61,2-2-102,1-1 13,2-3-134,0-1 171,1-2-692,0-2 277,1-3-518,1-4-212,1-3 574,-1-4-418,1-4 603,0-2 0,2-2 1</inkml:trace>
  <inkml:trace contextRef="#ctx0" brushRef="#br2">518 5198 9572,'0'-11'1555,"0"9"-1206,0 1-133,-2 1 17,-1 0-125,-1 1 68,-2 3-77,-3 3 1,1 5 64,-1 6-69,-1 1 85,1 4-85,-1 2 59,2 1-46,2-2 67,2 3-126,2-1 75,1-5-104,1 0 85,2-5 46,2-5-50,3-3 51,3-4-63,3-4 32,1-4-46,1-3 60,2-10-27,-2-3 25,2-6-30,-5 0-386,1-4 69,-5 0-246,0 2 172,-4 0-23,-2 2 33,-2 1-93,-3 2-123,-3 6 69,-3 3-95,-2 5 144,-1 2 105,-1 5 55,0 2-53,2 4-10,0 3-91,-1 3-40,2 6 0,0 1 1</inkml:trace>
  <inkml:trace contextRef="#ctx0" brushRef="#br1">2007 5184 10813,'-4'3'-243,"2"-2"1038,1-1-303,0 0 372,0 1-520,1 2 3,0 2 51,0 3-21,0 3 0,0 4-126,1 3 9,1 5-9,2 1 40,1 4-58,1 1-27,0 1-75,2 3-237,-2-1-16,3 2-60,-3-4 41,2 1-390,-2-2 135,1-2-343,-1-1-99,-1-4 215,0-3-199,-1-3 263,-1-5-182,0-3 96,1-3-23,-2-2 245,2-5 270,1-3-1,1-3 1</inkml:trace>
  <inkml:trace contextRef="#ctx0" brushRef="#br1">2240 5253 10813,'-14'-3'1031,"8"1"-570,2 1-68,0 0-18,2 1-84,-1 0 77,3 0 28,-2 3-1,2 3 3,0 5 41,0 6-97,0 5 44,0 3-146,2 6-77,1 1 32,3 5-67,0-2-37,3 4-49,-1-2-1,2 2 11,0-3-203,0 1 55,-2-4-157,1-2-777,-1-5 101,-1-2-510,-2-6 260,1-4 306,-3-6-93,2-4-1,-1-2 1</inkml:trace>
  <inkml:trace contextRef="#ctx0" brushRef="#br1">1212 5349 10653,'0'-7'1110,"0"4"-857,-1 1-23,0 0 61,-1 0-100,0 0 2,-1 0-31,-1 1-110,-1-1 45,0 0 10,-1 1 10,0 0 47,-1 0-47,0 1-66,-1 0 52,0 0-154,-2 0 77,0 2-191,-2 3 43,1 2-51,-2 3 106,1 2-12,-1 1 41,0 1-69,0 1 19,1 1-67,1 0 162,0-1-73,2 1 73,1-3-34,2 0 21,3-2-35,1-2 10,1-1 9,1-2-7,1-1 23,1-2 87,4-1 23,3 0 6,2-2-14,3 1-21,0-1-37,2 0 47,0 0-56,1 0-6,0 0 13,1 0 3,-1 1 86,0 2-62,-1 2 63,-2 2-85,-1 1 131,-2 4-92,-1-1 94,-3 2 53,-2 0-38,-2 0 153,-1-1-138,-2 1 227,-2-2-215,-1 1 154,-4-1-224,-2-1-60,-3 0 24,-1-2-13,-1 0-186,-1-1 41,0-1-150,-1-2 104,0 0 90,0-2-2,1 0 52,0-1-1046,2-1 168,2 0-741,2 0 486,2 0 195,1-2 24,2-2-1,0-2 1</inkml:trace>
  <inkml:trace contextRef="#ctx0" brushRef="#br0">705 6389 8770,'-5'0'-102,"3"0"107,1 0-26,-2 0 30,2 0 73,0 0 37,0 0 81,0 0 124,0 0-147,1-2 28,0 0-175,1 1-61,1-1-109,5 2 59,-1 0-69,3 0-84,0 0 49,2 0-194,1 0 196,-1 0 35,0 0 114,3-4 20,-2-3 0,0-1 0</inkml:trace>
  <inkml:trace contextRef="#ctx0" brushRef="#br1">980 6929 10813,'-2'6'-900,"1"-4"1455,0-1 56,2-1 42,2-2-415,3-2-19,3-2 18,2-2-111,3 0-162,0-2-23,2 1-98,1-1-163,0 1 111,1 0-147,-1 1 180,-1 2 160,0 0-47,-1 1 119,-2 2-773,-1 1 406,-3 1-586,0 0 530,-3 1 0,1 0 1</inkml:trace>
  <inkml:trace contextRef="#ctx0" brushRef="#br1">1131 6876 8847,'-6'-1'975,"4"-1"-809,0-1-101,0-1-39,0 1 83,0-1 51,0 1 34,0 0-46,-1 1 16,1 1-12,-1-1 13,0 2 42,1-1 70,-1 0-33,1 1 161,1 0-192,0 0 63,0 2-81,1 2-49,0 4 9,0 2 2,0 5-28,2 2 31,2 5 3,2 1-4,3 4-16,1 2-36,3 2-32,1 4 18,0 0 13,1 2-90,-1 0-29,-1 2-15,-2-3 27,-2 2 95,-2-5 15,-1 0-24,-4-4 168,0 0 31,-3-5-1,-3 0-36,-3-6-159,-4 1-18,-2-6-17,-4-1-11,-2-4 46,-3-2-16,-2-3 32,-3-1-157,-2-3 21,-1-2-80,0-3 64,-1-3-298,2-1 51,2-1-223,3 1-315,3 0 201,4 1-258,2 0 293,5 2 130,2 0-11,3 0-64,4 0-26,4-2-40,3-1-1,3-3 1</inkml:trace>
  <inkml:trace contextRef="#ctx0" brushRef="#br1">2110 6949 12103,'0'25'1114,"0"-7"-852,1 3-80,1 3 9,2 3-25,2 2 39,0 3 48,2 0-1,0 3 0,0-2-336,-1 1 40,1-1-215,-2 0 106,0-3-72,-2-1 23,0-4-116,-1-3 124,-2-5 105,1-3 4,-2-6 109,1-1-92,-1-4 67,0-1-125,0-3 200,0-3-36,0-6 84,-1-2-7,1-5-193,0-3 101,-1 0-96,1-3 130,0 2-166,1-3 108,1 2-123,2 1 15,1 2 80,2 3-121,1 1 122,0 3-2,0 1-2,0 3 20,-1 2 53,0 3-53,-1 0 65,1 2-71,-1 1 81,0 1-46,0 1 54,-2 2 43,1 2-91,-3 3 101,0 0-118,-2 2 161,-1 1 32,-1 2 28,-4 0-45,-2 1 165,-2 0-64,0-1 202,1 0-16,0-1-213,3-2 77,0 0-210,3-1-11,1-1-9,2-1-21,2-2 52,4 0-47,4-1 65,6-3-48,4 0-170,4-2 19,3-2-137,1-4 100,3-2-362,-1-2-167,1-2-237,-1-2-983,-1-1 882,1-2-724,-2-2 943,1-2-1,-1-2 1</inkml:trace>
  <inkml:trace contextRef="#ctx0" brushRef="#br2">579 6941 11780,'-19'33'728,"9"-12"-606,-1 7 52,-1 0 19,0 4-16,2-4 10,1 2-152,1-4-51,2-1 2,1-2 26,2-2-150,2-5 55,1-2-254,2-6 243,4-1 42,3-3 96,6-6 28,2-1-905,4-10 349,1-2-746,4-8 546,1-5 0,0-4 0</inkml:trace>
  <inkml:trace contextRef="#ctx0" brushRef="#br2">181 7094 10813,'-5'-18'-16,"4"11"111,1 2-102,0 1 121,0-1 10,0 1-13,1 1 0,1-1-79,2 1 70,0-1-67,2 1 85,1 1-153,0 0-34,2 1-11,1 1 23,-2 0 18,1 0-54,-1 0 2,-1 0-77,1 3 173,-3 1-68,1 4 50,-3 5 137,0 1-122,-2 5 116,0 4-72,-1 1-37,-2 5 49,0 0-59,-4 3 87,-2 3-58,-2-3 77,-1 3-76,-1-4 86,0 1-62,-3 0 66,3-8 34,-2 2 42,1-6 4,2-3-18,1-4-10,1-5-62,2-1 65,1-3-226,2-2 112,1-1-107,1-4 147,1-1-105,1-6 69,2-4-71,1-5 105,5-1-151,2-1-32,3-2-46,1 4-63,2 0 173,0 1-57,-1 6 54,1 1-52,-2 4 18,0 4-30,-1 1 54,0 4 13,-1 0-17,1 3 14,-2 4-115,-1 1-20,-1 2-16,1 1 26,-1-3-415,-2 1 114,1-2-354,1-4 321,-1-2 112,2-3 59,0 0-1,3-1 1</inkml:trace>
  <inkml:trace contextRef="#ctx0" brushRef="#br1">1407 7160 10813,'-16'-2'518,"12"1"-196,-1 0 69,4 0-242,-1 0-66,1 1 118,1-1-24,-2 1 209,2 1-95,-2 2-159,1 4-206,-1 3-39,1 4-120,1 1 101,0 3 152,0 1-3,0 2 43,0 2 80,0-1-106,3 1 96,0-3 49,3-1 22,0-2 9,1-3-22,1-3-54,0-2-17,0-4 54,1-2-13,0-2 137,0-2 22,1-6 17,0-3-184,1-7-121,-2-3-35,1-5 45,-2 0-197,-1-2 82,-1-1-221,-1 1-306,-2 0 203,0 3-310,-1 0 285,0 6-300,0-1 151,-1 7-261,1 1 271,0 5-68,0 2 88,1 2 74,0 2 171,1 3 191,1 2-1,1 3 1</inkml:trace>
  <inkml:trace contextRef="#ctx0" brushRef="#br1">1631 7422 10813,'0'14'368,"0"-10"-77,0-3-22,1-2 23,0-4 24,1-4-122,3-4 102,1-2-86,3-4-30,-1 0 1,2-1-39,0-1 22,1-2-160,-1 1 68,1 0-227,-2 1 231,0 4 6,-2 0 107,0 4-84,-1 1-272,-2 5-23,-1 1-139,-1 3 102,-1 1 58,0 3 55,-1 2 29,0 5 77,-1 4 28,-1 6-43,-1 1 30,0 4-35,1 1 29,0 1-21,2-1 79,0 2-46,0-4 47,1 2-54,2-4 0,2 0 5,2-3-4,3-3 148,0-3 234,2-3 45,0-3 91,1-3-51,-1-2-138,1-3 118,0-4-238,-2-5-12,2-5-142,-2-4 12,-1-3-61,-1-1 22,-2-2-62,0 0 63,-2-1-56,-2 0 38,0 2-58,-2 1-2,0 3-6,-2 2 13,0 3 19,-2 2-264,-2 3 43,0 3-206,0 2 129,1 3 127,0 2 0,1 0 98,0 2-851,1 1 197,0 2-553,1 3 465,1 3 30,-1 0 210,1 2 66,1-1 258,2 0 202,3 1 0,2 0 1</inkml:trace>
  <inkml:trace contextRef="#ctx0" brushRef="#br0">794 7825 9702,'0'-11'162,"0"6"-17,0 3-58,0-1 18,0-1-21,0 2 646,0 1-361,1-1 412,-1 2-562,2-2-63,0 2-8,0 0-21,0 2 22,1-2-28,0 0 13,2 2-9,-1-2 34,2 0-135,-1 0 101,1 0-103,1 0 111,1 0-5,1 0-1,-1-2-3,1 2-119,0-2-54,3 0-132,-2-1 103,1 1-62,-1-1 187,2 1-78,-1 0 83,0 0-29,0 1 20,0-1-39,0 2-23,-1-2 18,2 0-23,-1 2 50,1-1-1,0-1 2,1 2 0,-1-2 27,1 0-6,1 1 9,-1 1-15,1-4-11,0 4-1,0-2 2,2 1-4,-1-3 1,0 2 2,2 1 3,0-3-52,0 2 38,1-1-42,-1 1 49,1-1-42,-1 1 32,1-2-41,-1 3-5,2-1-6,-2 0-10,1 0 15,-1 0 86,1 2-45,-1-1 45,0-1-54,0 0 66,0 0-45,0 2 51,-1-1-57,1-1-2,-2 2 11,1-2-10,-1 2 88,0-2-60,-2 2 72,2-1-49,-3 1-10,1-2 12,-1 2-21,0 0 9,-1 0-4,2-2 4,-1 2-12,0-2-85,2 1 60,-1 1-59,1-2 4,0 2 55,1 0-64,-1 0 71,4 0-9,-3 0 10,3 0-21,-1 0 5,1 0-25,0 0 14,0 0-11,1 0 30,-1 0-14,0 0 12,-1 0-13,0 0 46,-1 0-31,1 0 35,-2 0 2,0 0-30,0 0 35,-1 0-44,-1 0 8,1 0 2,-1 0-1,0 0 14,2-2 11,-2 2-8,1-3 12,0 3-81,0-2 43,-1 2-44,1 0 2,0 0 37,-1 0-41,1 0 48,0 0-1,0 0 0,0 0-9,0 0 6,1 0-57,-1 0 32,0 0-32,1 2 25,-1 1 60,1-1-43,0 1 46,-1 1 67,2-2-83,-2 1 85,1-1-108,0 0 29,0-1-17,-1 1 25,1-2-20,-1 0-2,-1 0 3,1 0-5,-2 0-3,0 0 11,1 0-8,-2 0 10,-1 0-34,1 0 20,-1 0-22,-1 0-28,-1 0 37,0 0-41,0 0 49,-1 0-21,0 0 14,0 0-14,0 0 1,0 0 9,0 0-10,-2 0 10,2 0 3,-1 0-5,0 0 4,2 0-7,-2 0 0,0 2 0,0-2 2,-1 2 15,1-2-9,-1 1 9,2-1-12,-1 0 30,-1 0 8,1 0 5,0 0-7,-1 0-26,0 0 0,1 0 3,-2 0-3,-1 0 10,1 0-7,-2 0-20,0 0-19,0 0-26,-1 0 22,1 0-106,-1 0 81,0 0-19,0 0 125,0 0 49,0 0 19,0 0-51,1 0-20,-2 0-16,1 0-29,0 0-935,0 0-249,0-1-936,-1-1 0,0-2 0</inkml:trace>
  <inkml:trace contextRef="#ctx0" brushRef="#br0">2370 8481 15332,'0'27'0,"-1"1"0,-1 0 0,0-2 0,-1 2 0,0-1 0,-2-1 0,0 2 0,0-3 0,-1 1 0,0 0 0,-1-1 0,-1-1 0,0-1 0,-1 2 0,0-4 0,0 2 0,-2-2 0,0 0 0,0-2 0,-1 0 0,0 1 0,0-3 0,-2-1 0,2 0 0,-2 0 0,0-2 0,0-2 0,0 0 0,-2-1 0,1-1 0,1-1 0,-3 0 0,2-2 0,-1-2 0,0 0 0,1-1 0,-2-1 0,1-1 0,0-2 0,0 0 0,0-2 0,-1-1 0,2-1 0,-2-1 0,2 0 0,0-2 0,-2-2 0,3 0 0,-2-1 0,1-1 0,1-1 0,-1 0 0,2-2 0,-1-2 0,1 0 0,0 0 0,1-1 0,-1-3 0,2 1 0,0 0 0,-1-2 0,2 0 0,1-2 0,0 2 0,0-4 0,0 2 0,2-1 0,0-1 0,1-1 0,0 0 0,1 1 0,-1-3 0,2 2 0,1-1 0,0-1 0,1 2 0,0-2 0,1 0 0,1 1 0,0-1 0,1 0 0,1 0 0,0 2 0,1-2 0,0 1 0,1 1 0,2-2 0,-1 3 0,1-1 0,0 0 0,1 1 0,0 1 0,2 1 0,0-2 0,0 4 0,0-2 0,1 2 0,2 0 0,-1 2 0,0-1 0,2 1 0,-1 2 0,1 1 0,0 0 0,1 0 0,-1 2 0,2 2 0,-1 0 0,1 1 0,1 1 0,-2 1 0,3 0 0,-2 2 0,0 2 0,2-1 0,-2 3 0,2-1 0,-1 3 0,0 1 0,0 0 0,0 1 0,1 3 0,-2-1 0,1 3 0,0-1 0,-1 2 0,2 2 0,-3 0 0,1 1 0,1 1 0,-2 1 0,0 0 0,0 2 0,0 2 0,-2 0 0,2 0 0,-2 1 0,0 2 0,0 1 0,-1-1 0,0 2 0,0 0 0,-2 2 0,0-2 0,0 4 0,-1-2 0,0 1 0,-1 1 0,-1 1 0,0 0 0,-1-1 0,0 3 0,0-2 0,-2 1 0,0 1 0,-1-2 0,0 2 0,-1 0 0,-1 0 0</inkml:trace>
  <inkml:trace contextRef="#ctx0" brushRef="#br0">2976 7853 10829,'10'-2'160,"-5"0"-493,2 1 97,-1-1-125,1-2 174,0 1-218,1 1 181,0-3-238,2-2 265,-1-4 0,1-3 1</inkml:trace>
  <inkml:trace contextRef="#ctx0" brushRef="#br1">2070 8322 10813,'3'-10'0,"-2"6"221,-1-1 57,0 1 145,0 1-48,0-1-83,0 1-30,-1-1 0,0 2 102,0-1 54,-1 1-21,0 0-3,1 1-132,-1 0 0,1 0 0,-1 1 29,0 0-46,-1 0-36,0 2-66,-2 1-139,-1 4 19,0 3-80,-3 3 81,0 5 39,0 1 48,-1 4-7,0 3 86,0 2-47,1 2 79,2 0-74,1 0 27,1 0-27,3-1-1,0-1 9,2-1-60,1-4 14,2-1-20,3-5 0,3-1-1,2-4 11,3-3-36,1-3-59,2-3-8,3-4-49,1-2-254,0-5 80,1-2-180,0-4 192,0-2 113,-1-1 5,-1 0 23,-3 0-941,-2 1-230,-1 0-920,-3-1 0,0 1 0</inkml:trace>
  <inkml:trace contextRef="#ctx0" brushRef="#br1">1668 8396 10813,'-10'0'655,"6"-1"-402,0 1-27,1 0-80,0-1-57,0 0 21,1 0 8,0 0 144,1 0 0,0-3 29,1 1-22,0-2-199,1 0 12,0-2-197,1 0 44,2-1 150,1 0-115,1 0 204,-1 1-188,1-1 138,1 2-81,-1-1 4,1 1-40,0 1 7,0 1 2,0 0 108,1 1-23,-1 1-8,0 1 2,0 1-187,0 0 56,0 2-161,0 1 76,0 3 64,0 2 20,-1 1 45,-1 4 125,-1 1-93,0 3 89,-1 2-127,0 3 19,-1 1-10,-1 2 28,0 1 16,0 2-12,-1 0 26,-1 0-20,-1 1-124,-2-2 81,-1 0-110,-1-2 247,-1-2-88,-1-2 88,0-1-120,0-2 87,-1-2-66,-1-1 71,0-2-123,1-1 37,-1-2-24,0-2 43,1-2 22,0-2-16,0-1 33,1-2-26,1-1-116,1-1-55,1-1-33,1-3-59,2-1 154,1-3-47,0 0 56,3-3 97,1 2-76,3-1 74,1 0 116,3 1-36,1 1 174,2 0-180,-1 3 5,3 0-107,1 2 62,0 1-47,0 2 90,1 1-69,0 1 81,1 1-578,-1 3 139,0 0-364,-2 2 313,0-1 134,-3 0 45,2 0 64,-4-1-530,1 0-74,-2-1-547,1-1 0,-1 0 1</inkml:trace>
  <inkml:trace contextRef="#ctx0" brushRef="#br2">653 8495 10813,'0'-21'-653,"-1"13"929,0 4-8,-3-3-100,0 3 4,-1 1-8,-1-1-11,-1 3-91,-1-1 79,-1 2-79,0 0 96,1 2-15,-2 1 0,0 2-1,1 6-132,0-2 91,2 3-106,1 0 60,0 1 35,2-1-44,2 2 64,0-2-9,1 2 4,1 0-11,2-1-87,1 1 69,3-2-59,3 4 80,2-4-135,-1 4-44,3-2-14,-2 3 37,-1 1 41,0 0-24,-1 1-25,-1 0 27,-3-1 35,-1-1 37,-1 1-73,-2-4 16,-1 2-21,-2-4 9,-2 0 189,-2-1-36,-2-4 144,-1-2-144,-1-1 60,2-3-47,-1 1 18,-1-5-26,3-3-14,1-6 12,1-5 6,3-6 1,1-4 25,3-2-44,3-5 147,4-1-825,5 0 215,2-2-539,2 0-56,0 2 331,0 4-263,-1 1 379,-2 2 88,-1 3 88,-2-1-20,-1 1 0,0-3 1</inkml:trace>
  <inkml:trace contextRef="#ctx0" brushRef="#br2">257 8529 10824,'-1'-9'312,"1"4"-390,1 3 170,0-3-94,2 1 128,1 1-109,1-1-15,0 2-24,1-3-60,0 3 56,1-3 4,1 3-28,-1-1 35,1 1 7,-1 2-25,1-2 45,0 2-18,-1-1 5,0 1-9,0 0 18,-1 1 7,0 1-7,1 2 7,-2 4-5,0 5 2,-2 2-4,0 5 29,-1 3 33,-1 1-14,-1 6 16,-1-2-31,-2 5-11,-2-1 11,-3 3-10,-1-3 4,0-1 0,0-4 2,-2-3 72,0-3 19,0-3 7,1-4-14,0-2-109,-1-1 28,2-4-25,1-2 32,0-1 12,1-1-3,2-3 19,1 2-114,1-4 82,2 0-92,0-3 100,2-4-77,1 0-22,3-3-5,4 2-57,1-3 121,1 1-68,1 2 63,1 1 10,-1 2-11,0 1 14,1 5-14,-1-1-13,0 2-4,0 2 0,0 1-129,-1 4-24,0 4-4,0-1 24,-1 3-192,-1-1 70,1-2-217,-1 1-141,-1-6 163,0 0-67,-1-3 229,2-2 195,0-3 0,1-1 0</inkml:trace>
  <inkml:trace contextRef="#ctx0" brushRef="#br2">28 386 10813,'-7'0'-455,"5"0"531,0 0 224,1 0-91,-1 0 48,1 0-35,0 0 38,0 0-48,0 0 1,0 0 0,0-2 23,0 0 123,0-1 52,1-1-11,0 1-53,0-1-281,0-1 48,2 1-147,0-1-18,2 0 34,2 0-99,2-1 162,0 1-51,1 2 3,1-1 40,2 0-291,0 4 176,0-1-206,1 1 132,0 0 37,-1 0 64,2 1-58,-2-1-37,-1 4-56,-2 1-70,1 1 68,-4 2 206,-1 1 74,-2 3 57,-1-1-45,-3 5-18,-1-2 45,-3 2 2,-3-1 187,-3 1-167,-1 2 224,0-3-197,-1 1 78,1-2-162,1 0 151,2-3-265,-1-1 89,4-1-211,0-4 131,2 1-108,1-3 38,2-1-8,0 0-13,2 0 179,1-2-69,4 0 54,2-2-71,1 2 27,5-4-46,-2 1 36,1-1 18,1 2-5,0 2 39,-1-1-15,0 2 79,-1-1-49,-3 6 52,0-1 74,-3 6-23,-3-1 135,0 6-140,-2-2 218,-2 2-146,-1 0 124,-4 1-152,-3-1-78,-2 0-21,-1-2-10,-3 0-7,1-2-21,-1-1 49,-2-1-59,1-1-53,0-2-13,0-2-71,2-1-163,-1-3-3,4-1-173,0 2 105,1-2-739,2 0 261,1-2-552,3 1 567,1-3 151,1 1 123,2-3 28,2 1 6,2-5 28,5-3-1,3-2 1</inkml:trace>
  <inkml:trace contextRef="#ctx0" brushRef="#br2">461 373 10813,'0'-15'-66,"0"6"840,0 5-218,0-1-155,-1 2-51,1 1-88,-3 0-84,1 0 60,-1 1-63,0 1 82,-3 0-18,0 1 11,-2 5-14,0 2 43,-4 6-12,1 4 14,-1 3-20,0 0-67,0 5-34,2-1-50,1 0-24,0 1 8,3-3-3,1 1-5,3-4 7,1-1-32,1-3-14,2-2 3,1-4-103,5-1 56,3-5-74,3-1 36,3-3-492,3-3-180,0-3-242,3-4-777,0-6 840,1-2-611,1-3 769,1-3 0,2-3 0</inkml:trace>
  <inkml:trace contextRef="#ctx0" brushRef="#br2">435 1923 10813,'2'-26'-531,"-1"16"1201,-1 3-257,1 1-3,-1 1-150,0 1 21,-1 1-28,0 3-1,-1 0 1,-2 0 28,0 0-446,0 0 105,-3 3-313,2 3 214,-1 1 189,2 2 34,-1 3 82,2-2 42,1 3-52,1-3 31,1 4-49,3-1 5,0 1-5,6-2 1,1 2 108,5 0-125,0 0 142,1 2-154,0 0-14,-2-1 43,1 3-59,-3-1 81,-1 1 9,-1 0-9,-3-3-9,-2 1 126,-3-2-109,-1 0 100,-2-1-160,-3-1-14,-4-3-31,-2-1-2,-2-2 43,0-3-42,-1 1 55,1-3-57,1-4 28,1-1-11,0-8 17,2-2-13,3-7-133,1-2 19,2-1-99,2-4-138,3-1-66,2 0-84,3 1 11,5-2 144,0 3-9,2-1 105,-1 5-460,1-1-139,-1 1-268,0 2 83,-2 2 306,-1 3 169,1-2 44,-1 1-1,-1-3 1</inkml:trace>
  <inkml:trace contextRef="#ctx0" brushRef="#br2">95 1950 10018,'-16'-2'-795,"10"0"795,1 0 357,0 1-54,1 1 323,0-2-286,1 2-44,1-2-121,1 2 181,0 0-137,2 0 132,1 0-131,3-3-96,3 1 86,2-3-100,1 1-93,1-3-27,1 2-16,0 0 25,0-1 120,0 3-4,0-1 1,-2 3-196,1 1 39,-3 0-194,-1 0 185,-2 1-45,-1 1 132,-1 5-112,-2 2 22,0 3 80,-4 4 36,0 0 65,-2 0 60,-2-1-62,-3 1 4,0 0-4,-2-2-103,0 0 39,2-3-28,-1-1 45,1 1-17,2-4 35,1 0-26,2-2-39,1 0 22,2-1-40,0-3-69,1 1-59,2 0 2,2 0-10,4-2 105,3-2 8,2 2-15,1-4 19,2 3-116,0-3 80,0 2-85,1 1 120,-3 1 2,0 0-1,-3 0 1,-1 1 136,-3 3-102,-1 3 104,-1 2-136,-3 3 319,-2 2-72,-2 2 216,-4 0 7,-3-2-122,-4 3 100,-3-3-209,-1 2-113,-1 0-92,-3-2-19,3-2-230,-3 1 31,4-1-128,-2-2 98,3-3 205,-1 0 26,4-1 30,1-1 44,2-3-1201,2-1 293,4-1-858,0-1 379,3-1 596,2-5-58,3-4 484,3-4 0,4-3 0</inkml:trace>
  <inkml:trace contextRef="#ctx0" brushRef="#br2">397 3549 10813,'0'-21'189,"0"14"26,0 2 104,0-1-42,0 3-1,0 1-78,-1 4 57,-1 0-99,-1 6 16,-1 3-13,-1 6-101,-1-1 63,2 4-84,1 1 108,0-2 11,1 0-10,1 0-25,1 1 8,0-6-244,1 2 76,1-4-190,3 0-128,1-3 86,4-2-114,0-5 115,1 1-293,2-3 53,-1 0-186,1-1-76,1-3 278,-1-1-49,-1-4 274,-1-5 190,1-2-1,-1-3 1</inkml:trace>
  <inkml:trace contextRef="#ctx0" brushRef="#br2">533 3566 10813,'-14'-19'420,"7"10"-4,1 4 3,-1 0-1,2 3-31,1 0-96,1 2-22,0 6 23,1-1-30,1 11-127,1 3-31,-1 6 29,1 4-225,0 3 195,0 1-238,1 2 210,-1 4-307,1-4 194,0 4-270,0-2-541,0 1 228,0-3-472,-1 0 397,0-3 146,-1-4-27,0-5-1,-1 0 1</inkml:trace>
  <inkml:trace contextRef="#ctx0" brushRef="#br2">121 3616 10813,'-11'0'-469,"6"0"456,-1 0 36,2 0 121,0 0 15,0 0-68,0 0-21,1 0-64,0 0 37,1 0 43,0 0 606,1 0-542,2-2 519,2 2-592,4-4 38,0 3-2,3-5 26,1 1-18,-1 0-77,1 0-118,1 1-39,-1 1-53,0-1 64,0 4 79,0-2-15,-3 2 95,0 0-156,-1 0 109,-1 2-128,-1 0 221,-2 1-88,-1 4 83,0 0-98,-2 4 97,-1 1 20,-1 2 11,-3-2-6,-1 4-92,-2 0 30,0 2-21,-1-3-10,-1 1 6,2 0 2,0-2 18,1-2-73,1-1-37,1-2-4,2-4-66,0 0 56,2-1-8,1-3-10,3 1 94,-1 0-52,4-2 39,2 0 42,2 0-43,2-2 65,2 0-83,-1 1 28,1-1-5,-2 2 6,0 0-7,-1 0 25,0 3-19,-3 3 24,-1 2 87,-3 5 38,-1 4 0,-1 1-21,-3 1 49,-1 4-22,-4 0 138,-3 0-122,-3-1 156,-2 0-88,-1-1 157,-1-4-268,1-3 57,0-2-145,-1-3 96,2 0 18,0-4-37,0-1-19,3-2-802,0-2 94,1 0-470,1-2 431,3-3-354,1-4 267,2-2-420,1-1 468,1-2 235,2-2 133,2-1 117,3-3-1,3-1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8:04:46.664"/>
    </inkml:context>
    <inkml:brush xml:id="br0">
      <inkml:brushProperty name="width" value="0.075" units="cm"/>
      <inkml:brushProperty name="height" value="0.075" units="cm"/>
      <inkml:brushProperty name="color" value="#6D2DF2"/>
    </inkml:brush>
  </inkml:definitions>
  <inkml:trace contextRef="#ctx0" brushRef="#br0">1183 70 10813,'-10'0'862,"5"0"-676,1 0-21,-1 0 43,0 1-114,-1 2 39,0 4-146,-1 3 94,0 5-20,0 5 85,-1 2-4,1 7-46,0 0-30,2 5 2,1-3 13,2 4 17,1-3-45,1-1-61,1-3 158,3-3-28,2-6 109,4-3-99,3-5 184,3-3-30,1-4 171,4-4-79,-1-3-39,2-7-98,0-7-73,0-4-124,0-7-13,-2-3 19,-1-3-4,-3-1-32,-3-2 2,-2 2-66,-3-2 12,-4 4 21,-1 0-20,-4 4 40,-4 2-48,-4 5 22,-5 2-61,-2 7 33,-5 3 24,-1 6-37,-1 5 74,0 5-662,0 6 185,3 6-435,0 3 401,3 3-285,1 1 211,3-1-291,3-1 243,2-3 113,4-1 12,4-4 45,2-3 0,3-1 0</inkml:trace>
  <inkml:trace contextRef="#ctx0" brushRef="#br0" timeOffset="1">870 114 10813,'-3'-16'82,"2"10"173,-3-1 99,0 1-65,-2 0-39,0 0-35,-2 0 47,-1 2 1,-3 1-1,0 2 29,-2 0-22,-1 2-300,0 1 38,0 4-213,1 2-101,0 5 180,1 1-160,1 2 145,2 2-70,1 1 9,2 2-103,2-1 69,1 1 107,3-2-17,0 1 125,1-3-69,1-1 44,2-3-99,2-3 75,2-2 271,3-3-17,0-3 215,2-1-54,1-2-109,0-3 91,1-4-122,0-2 80,-1-3-127,-1-2 56,-1 0-70,-2-1-31,-1 0 42,-2 0-30,0 1 27,-1 3-18,-1 2 37,-1 2-30,-2 3-205,1 2-67,-1 1-178,0 3 17,0 4 177,0 5 7,1 5 66,0 4 24,0 5-42,1 1-52,2 3-17,0 2-26,1 2 33,0 1-47,1 3-25,-1 0-27,0-1 40,-1-1 7,-1-3-13,0-3-25,0-4-153,-1-3 100,0-6-145,-1-3 110,1-4-264,-1-2 269,1-3-216,1-6 296,1-3 0,1-6 0</inkml:trace>
  <inkml:trace contextRef="#ctx0" brushRef="#br0" timeOffset="2">372 179 10517,'-3'-5'820,"2"4"-486,1 2 23,-1 2-164,1 4 21,-1 5-70,1 6 54,0 5-62,2 5-46,0 4-24,3 2 12,2 3 8,1-2-67,2 3 17,-1-5-165,2 4-282,-2-6 97,2 3-230,-3-7 220,0 1 204,-1-5-47,0-4 173,-2-4-192,-1-4-467,0-3 222,-1-3-384,0-4 479,0-3-1,1-2 1</inkml:trace>
  <inkml:trace contextRef="#ctx0" brushRef="#br0" timeOffset="3">465 527 11747,'3'-16'1277,"1"8"-986,2 0-14,3 0 16,3 0-23,2 1-8,2 0 0,0 2 29,2 0-22,0 2-291,1 1 15,-1 1-195,-2 1-79,0 1 191,-2 2-160,-2 3 165,-1 2-19,-4 5-9,-1 1 9,-2 4 65,-2 2 127,-4 3-9,-1 1 22,-6 1-65,-2 0-20,-4 0 22,0-2 22,-1-2-151,-1-1 136,1-4-135,0-2-352,1-3 100,2-4-340,1-2 261,2-2-580,2-5 434,2-3-531,2-7 605,1-5-1,1-5 1</inkml:trace>
  <inkml:trace contextRef="#ctx0" brushRef="#br0" timeOffset="4">170 569 10747,'-1'-9'647,"1"3"-385,0 0 29,0-2-21,0 1-199,0-1 17,0 1-196,0 0 63,0 1 10,0 1 68,0 0 44,0 0 5,0 2-26,-1 0-9,0 1-31,-1 0-28,-2 1-90,-1 0 35,-2 1 7,-2 1 147,-1 0-26,-2 3 20,1 2-227,-2 3 53,1 2-217,0 1 128,1 2-32,0 1 118,1 3-20,0 1 110,2 1-43,1 0 34,2 0-44,1-1 124,2-1-90,1-1 96,1-1 10,2-1 29,1-3 13,3-2-28,1-3-86,3-1-12,1-3 36,1-1 299,0-3-28,1-1 182,0-4-113,1-4-143,-2-4 4,1-4-83,-2-2 28,0-2-132,-3 0 16,0-1-42,-3 2-102,-1-1 57,-1 3-2,-1-1 5,-1 5 28,-1 1-65,0 3 8,0 3-89,0 2 60,0 3-28,0 1-202,0 0 122,0 5-177,0 1 162,0 6-75,0 2 155,2 3-89,1 1 39,3 0-53,0 1 4,2 0-17,0 0-122,1-1 21,0-1-165,2-1 100,-1-2-19,1-1 150,-1-3 17,2-1 148,-1-3 0,2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6-05T18:10:07.469"/>
    </inkml:context>
    <inkml:brush xml:id="br0">
      <inkml:brushProperty name="width" value="0.05" units="cm"/>
      <inkml:brushProperty name="height" value="0.05" units="cm"/>
    </inkml:brush>
    <inkml:context xml:id="ctx1">
      <inkml:inkSource xml:id="inkSrc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8-06-05T18:10:07.469"/>
    </inkml:context>
    <inkml:brush xml:id="br1">
      <inkml:brushProperty name="width" value="0.075" units="cm"/>
      <inkml:brushProperty name="height" value="0.075" units="cm"/>
    </inkml:brush>
    <inkml:brush xml:id="br2">
      <inkml:brushProperty name="width" value="0.0375" units="cm"/>
      <inkml:brushProperty name="height" value="0.0375" units="cm"/>
      <inkml:brushProperty name="color" value="#333333"/>
    </inkml:brush>
    <inkml:brush xml:id="br3">
      <inkml:brushProperty name="width" value="0.0375" units="cm"/>
      <inkml:brushProperty name="height" value="0.0375" units="cm"/>
      <inkml:brushProperty name="color" value="#FFC114"/>
    </inkml:brush>
  </inkml:definitions>
  <inkml:trace contextRef="#ctx0" brushRef="#br0">5292 2144,'-12'40,"-24"-1,-27-1,-24-2,-18-2,-21-3,-18-4,-21-4,-9-3,-12-6,-3-4,-12-5,0-5,6-5,-1-5,13-4,9-6,12-3,18-4,15-4,24-3,21-2,21-2,24-1,27-1,24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5389 3247,'-12'40,"-24"-1,-27-1,-24-2,-18-2,-21-3,-18-4,-21-4,-9-3,-12-6,-3-4,-12-5,0-5,6-5,-1-5,13-4,9-6,12-3,18-4,15-4,24-3,21-2,21-2,24-1,27-1,24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5348 4159,'-12'40,"-24"-1,-27-1,-24-2,-18-2,-21-3,-18-4,-21-4,-9-3,-12-6,-3-4,-12-5,0-5,6-5,-1-5,13-4,9-6,12-3,18-4,15-4,24-3,21-2,21-2,24-1,27-1,24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5315 5092,'-12'40,"-24"-1,-27-1,-24-2,-18-2,-21-3,-18-4,-21-4,-9-3,-12-6,-3-4,-12-5,0-5,6-5,-1-5,13-4,9-6,12-3,18-4,15-4,24-3,21-2,21-2,24-1,27-1,24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5302 6018,'-12'40,"-24"-1,-27-1,-24-2,-18-2,-21-3,-18-4,-21-4,-9-3,-12-6,-3-4,-12-5,0-5,6-5,-1-5,13-4,9-6,12-3,18-4,15-4,24-3,21-2,21-2,24-1,27-1,24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5261 6930,'-12'40,"-24"-1,-27-1,-24-2,-18-2,-21-3,-18-4,-21-4,-9-3,-12-6,-3-4,-12-5,0-5,6-5,-1-5,13-4,9-6,12-3,18-4,15-4,24-3,21-2,21-2,24-1,27-1,24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>5229 7862,'-12'40,"-24"-1,-27-1,-24-2,-18-2,-21-3,-18-4,-21-4,-9-3,-12-6,-3-4,-12-5,0-5,6-5,-1-5,13-4,9-6,12-3,18-4,15-4,24-3,21-2,21-2,24-1,27-1,24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1" brushRef="#br1">5544 7906 8857,'0'-5'-662,"0"3"1275,0 1-320,1 0 442,1 1-501,2-1-73,1 1-15,4-1-132,2 1 83,1 0-88,3 0-19,1 0 93,1-1-96,1 1 124,-2-1-2,2 1 0,-2 0-37,0-1 23,-1 1-357,-2 0 97,0 0-233,-3 0 43,0 0 28,-2 0-125,0 0 0,0 0 1</inkml:trace>
  <inkml:trace contextRef="#ctx1" brushRef="#br1">5614 7717 8191,'4'1'1543,"-3"0"-736,-1 1-738,0 1-85,0 2 84,1 2-34,0 2 25,1 0-36,1 2 43,0 0-23,1 2 31,0 0 3,0 0-9,2 1 26,-2 0-21,1 0-316,-1 0 56,1 0-220,-1-1 170,0 0 117,0-1 38,-2 1-7,0-1-241,0 0-12,-1-2-77,0-2 150,-1 0 150,0-1 0,-1 0 0</inkml:trace>
  <inkml:trace contextRef="#ctx1" brushRef="#br1">5982 7734 10813,'18'-6'-1821,"-9"1"1348,0-1 290,1-1 38,1 0 920,1-1-106,2-1 507,1 1-432,2 0-423,0 0-134,2 0-83,-1 2-527,0 0 232,-1 1-366,-2 1 280,-2 0-313,-1 2 260,-3 0-350,-2-1 371,-1 0-1,-1 0 1</inkml:trace>
  <inkml:trace contextRef="#ctx1" brushRef="#br1">5993 7739 8512,'2'-4'1338,"-1"3"-671,-1 0-358,0 0 689,0 0-693,0 0 384,1 1-579,0 0-51,1 0 16,-1 2-134,0 1 182,0 4-122,0 2 132,0 4-119,0 2 88,0 3-75,-1 2 36,0 2 45,0 1-51,-1 0 57,1-1-257,-2 1 61,1-2-234,-1-1 228,2-2-280,-1-1 163,1-2-190,0-3-41,0-1 152,0-3-137,0-1-32,1-3-17,1-3-161,3-2 0,1-1 0</inkml:trace>
  <inkml:trace contextRef="#ctx1" brushRef="#br1">6024 7902 10909,'6'-6'1608,"-2"4"-1223,1-2-230,1 0-17,3 0-202,1 0 227,1 0-3,3-1 102,-1 0 1,2 1-1213,-1-1 393,1 0-1036,-1-1 697,2 0 0,0-2 0</inkml:trace>
  <inkml:trace contextRef="#ctx1" brushRef="#br1">6293 7923 10813,'6'-9'-1645,"-4"6"1936,-1 0 504,-1 2 263,0-1-554,0 2 111,-2-1-526,0 1-197,-2 1-89,1 2 75,-2 3-165,0 0 267,0 4 35,-1 0 143,1 2 17,0 1-407,0 0 85,1 1-311,1 0 186,0-1 79,2 0 65,1-1 8,0-2 76,1-1 58,1-1-35,2-2 63,1-1 48,1-2-84,1-1 94,1-1-105,1-1 73,-1-1-41,2-1 52,-2-4-61,2-1-11,-1-3 29,0 0-22,-1-2 58,1 1-42,-2-1 36,-1 2 21,0 1-41,-2 1 43,-1 1-54,0 2 0,-1 1 4,-1 2-106,0 0 78,-1 4-83,1 0 105,-2 6-6,1-1 2,0 3-147,0-1 100,-1 0-126,2 0 143,0 0 64,2-2 30,2 0-8,2-2 146,1-1-115,2-1 149,1-1-134,1-2 86,1 0-19,1-2 0,0-3 27,0-3-128,0-3 45,-1-1-40,0-3-43,-1 0 46,-2-1-35,0 0 59,-4 0-115,0 1-39,-2 0-21,-2 0-57,-1 2 52,0 1 13,-3 2-25,0 2-83,-3 1 12,-1 1-153,-2 3-230,0 0 112,-1 2-187,1 0 210,-1 1-58,1 3 60,0 1-79,2 2 101,1 2-54,2 1 89,1 0 62,0-1 140,2 1 121,0 0 0,0 1 0</inkml:trace>
  <inkml:trace contextRef="#ctx1" brushRef="#br1">6797 7591 10813,'6'3'187,"-4"-2"279,-2-1-144,1 1 230,0 1-375,-1 2 62,1 2-37,0 2-97,0 2-17,1 2-44,1 3 37,0 1 31,1 2-6,1 1-80,1 1 71,0 0 43,1 0 40,0 1-67,0-1-128,-1 0-45,0-1-94,-1 0-86,0-2 74,-1-1-139,-1 0 207,0-2 19,-1-2 110,0-1-30,0-2 33,-1-2-250,0-1 64,-1-2-189,1 0 182,-1-2 11,0 0-98,0-1 142,-1-2-159,0 0 354,-1-5-110,-1 0 113,0-2 4,-2 0 41,1-1 23,-1-1-39,0 1 37,0-1-117,0 2 149,0 1-165,0 0 162,0 1-116,0 1 157,0 2-283,-1 1 144,0 1-143,-1 1 144,0 1 15,-3 3-16,0 4 11,-1 3 48,-1 4 18,0 0-3,0 3-15,3-1-43,1 0-21,3 0 40,2-1-39,1-1 31,1-1-22,3 0 80,1-3-360,4 0 111,1-2-321,4-1 257,1-3-451,3-1 192,2-2-299,-1-1-480,3-3 385,-1-2-398,0-6 588,-1-1 347,-1-4 138,-1-2 115,-2 0 0,-1 0 0</inkml:trace>
  <inkml:trace contextRef="#ctx1" brushRef="#br2">7442 7786 10813,'-3'9'-2477,"1"-6"2332,-1 1 145,0-2 361,0 1-53,0-1 325,1 0-290,0-1 128,1-1 728,-1 1-701,2-1 679,-1 1-1318,1 1 176,0 2-239,0 0 282,1 3 10,1 0 150,1 3-71,1 0 31,0 1-863,1 0 214,-1 1-605,0-1 35,-1 0 501,0-3-265,0 2 468,0-3 0,0 1 0</inkml:trace>
  <inkml:trace contextRef="#ctx1" brushRef="#br1">3295 691 10813,'13'-3'-2266,"-5"0"2087,-3 0 35,1-1 144,-2 0 53,0 0-36,-1 0 41,0-1-50,-1 1 134,-1-1 35,-1 0 11,0 0-29,0 0-122,0-1 4,0 1-3,0-1 237,0 1-51,-1 0 236,-1 1-152,-1 0-25,0-1-87,-2 1-17,0-1-41,0 0 64,-2 0-49,0 0-39,0 0-78,-1 1 10,-1 0 0,-1 1-56,0 1 102,-1 1-107,-1 0 132,0 1-55,-1 0 30,-1 0-53,1 1-1,-2 3 34,0 2-48,0 2 61,-1 3 21,2 2-21,-2 2 26,1 2-78,0 2 32,2 3-31,1 1 40,2 2-54,3 1 39,3 0-33,2 1 45,3 0 90,3-1-70,5-1 64,4-2 3,4-3-53,3-3 58,3-3-78,1-2-76,1-4 53,1-3-48,-1-1-7,-1-3-24,-2-2-1,-3-2 18,-2-4-96,-3-3 37,-2-4-150,-2-2 135,-3-2-99,-3-3 135,-2 1-81,-1-3 77,-2 1 26,-1-2-74,-4 1 53,0-1-14,-2 1 22,-1 3 9,2 2 151,0 3-41,2 4 158,1 3-148,2 3-29,0 1-62,1 6 14,1 2 114,1 9-57,1 1 65,2 6-32,3 1-50,2 3 59,3 3-66,2 1-90,2 2 64,3 1-69,1 0 97,2 1-573,3-2 130,1-1-393,2-2-239,-1-4 276,0-2-233,-2-5 351,-2-3 229,-3-4-1,1-1 1</inkml:trace>
  <inkml:trace contextRef="#ctx1" brushRef="#br1">3888 757 10813,'8'-10'-1189,"-5"4"1241,0-2 130,1 1 216,-1-1-25,1 0 91,-1 0-121,1 0-228,-1 2-8,-1 0-32,0 0 47,0 2 22,-1 0 46,0 0-54,-1 1 86,1 0-17,-1 0 22,-1 0-25,0 1-143,-2 0-39,-2 1-14,-1 0 28,-3 1 32,-3 1 62,-1 1-79,-4 5 165,-3 1-44,0 4 38,-4 3-58,1 0 14,-2 3-24,3 1 23,0 1-87,3 1 38,2 2-35,3 0 53,2 1-134,4 0 99,4 1-89,2-2 130,4-1-127,3-3-46,6-1-14,5-4-105,6-3 102,5-3-52,3-3 54,4-1-401,1-3 129,2-2-344,0-2-187,-1-4 219,-2-2-238,-1-3 296,-4-2 138,0-2-11,-5 1 76,0-3-102,-4 1 176,-1-1 46,-3 1 144,-1-1 109,-1 0 0,-1-1 0</inkml:trace>
  <inkml:trace contextRef="#ctx1" brushRef="#br1">1788 61 8199,'-1'-17'1277,"0"10"-946,0 0-24,0 2-159,-1-1 0,1 1 124,-1 1-177,1 0 170,0 2-182,0 0 2,1 1 65,-1 0-54,-1 1-99,-1 0 51,-2 2-188,-1 1 97,-2 3 29,-1 2 55,-1 1-7,-1 2 42,-1 2-57,0 0 37,-1 4 77,1 0-47,-1 2 61,0 1-81,1 2 6,0 1-7,0 1 31,2 2 50,0-1-102,1 1 88,2-1-112,1 0-77,1-3 106,0-1-106,1-4 123,1-2 11,0-1-20,-1-3 9,2-1-118,-1-2-27,1-1-127,0-2 104,1 0-78,0-1 91,1-2-25,0 1-14,0-2 222,0 0-123,-1 0 122,1 1-15,-2-1-81,0 1 92,0 0-97,0 1 24,0-1-1,0 1 12,-1 0-31,1 0 9,0-1-2,0 0 16,1-1-60,0 1 45,0-1-67,0 0 57,0 0-5,0 0-109,1-1 10,-1 1-27,1 0 59,0 0 56,-1 0 12,1 0-25,0 0 25,0 0-22,0 0 26,0 0-11,0 0 0,0 0 36,0 0-21,0 0 39,0 0-35,0 1 11,0-1-18,0 0 77,0 1-55,0 0 60,0 0-63,0 1-7,0-1 15,0 1-14,0-1 5,0 1-4,0-2 5,0 2-1,0-2 33,0 2-25,0-2 27,0 1-32,-1-1 6,0 1-5,0-1 28,0 1 215,1-1-220,-1-2 203,2-1-279,1-5 69,1 2-59,1-3 41,1 2-46,0-1 19,0 1 24,0-1-31,1 1 34,0 0-26,1 0 17,-1 1-23,3 0 22,-1 0-11,2-1 8,0 1-4,3 0 95,0-1-62,2 0 65,2 1-81,1 0 110,2 0-74,0 2 81,3 1 14,1 0-88,0 2 104,3 0-112,0 2 64,1 1-37,2 3 36,1 2-38,1 2-96,0 3 76,1 2-74,-1 3 23,0 3 44,-2 4-51,0 5 70,-4 3-160,-2 4 114,-4 0-136,-3 2 78,-4 0 33,-4 1-41,-3 0 43,-2-1 172,-4 0-53,-3-5 150,-3 1-151,-6-5 242,-3-1-125,-4-2 231,-4-1-211,-4-1-46,-2-2-83,-5 0-9,-3-2 20,-4 0-30,-2-2 6,-3-1-107,-4-2 27,-1-2-55,-4-1 56,-1-2-61,-1-1 34,-1 0-66,2-1 52,0-1-118,1 0 2,2-1-100,3-2-334,3-1 137,3-2-223,4 0 211,4-3-6,4-1 58,4-3-59,5-1 88,3-3-26,4 0 55,4-1-138,4-1-112,4 1-27,4-1-105,3 2 340,5-1 51,6 0 203,3-2 0,3 0 1</inkml:trace>
  <inkml:trace contextRef="#ctx1" brushRef="#br1">2415 754 10813,'-20'5'-2449,"9"-4"2305,0-1 144,1 0 765,2 0-133,1-1 523,1-1-579,2 1-164,1-1-200,2 1 50,0-1-139,3 1-33,1-2 7,4 0 13,3-2 107,3 0-7,6-3-25,2 0-82,6-2-5,3 1-49,3-2 53,3 2-101,3 0-21,1 1-30,4 0 60,-1 0-168,1 1 86,-4 1-287,-1 1-113,-3 0 85,-4 1-108,-5 2 188,-5 0-278,-7 2 87,-4-1-217,-5 2 292,-4 0 134,-4 2 86,-4 2 0,-4 2 1</inkml:trace>
  <inkml:trace contextRef="#ctx1" brushRef="#br1">2494 157 9502,'-1'-15'-189,"1"9"1127,-1 1-276,1 1-318,-1 0-76,1 2-102,0-1-160,0 1 309,0 1-442,0 2 268,0 3-320,1 3 233,0 4 8,2 5 137,0 3-69,0 3 31,2 6-162,1 1 98,1 7 27,2 3 9,0 6 103,2 0-123,0 6-206,1-2 48,1 5-185,-1-2 219,0 2-109,-1-3 76,-1-3-52,-2-4-251,-1-5 137,-3-3-170,1-6 60,-3-4 59,-1-5-109,0-4 134,-1-4-269,0-4 205,0-3-260,0-3 284,0-4 14,-1-5 163,0-6-1,-1-4 1</inkml:trace>
  <inkml:trace contextRef="#ctx1" brushRef="#br1">4390 206 10813,'0'-14'-321,"0"10"490,0 0 48,0 3 52,0-1-5,-1 3 6,1 1-117,-2 5 72,0 4-58,0 4 79,1 4-52,1 2 21,-1 3-54,2 2 177,0 6 53,2 3-15,3 4-31,1 4-128,1-1 0,0 4 10,0-2-236,-1 1 41,0-1-224,-1-4 241,0 0-256,-1-4 193,0-3-185,0-6 135,0-4-65,-1-5 36,0-4-172,-1-4 305,-1-4-27,-1-2 64,0-6-101,0-2-186,-1-8 66,0 0-66,-1-5 163,1 1-49,-2 0 72,0-1 37,-1 0-22,1 1 76,-1 0-86,1 2 46,-1 0-63,1 2-6,-1-1 61,-1 2-58,1-1 54,-1 1-69,0 1 5,-2-1 10,1 1-1,0 0 33,-1-1 1,2 1-4,0-1 7,0 1 63,2-1-53,0 1 52,1-1-72,1-1 90,1 1-65,1 0 71,2 1 23,3-1 37,4 0 15,1 0-27,4 0 55,-1 0 29,4 0 35,0 1 86,2 0-201,2 2 81,0 1-90,1 1-191,0 3 62,0 0-157,-1 3 166,-1-1 26,-1 3 71,-2 0-2,-1 3-374,-4 1 81,-1 3-272,-3 0 185,-2-1 213,-4 2-31,-1 0 95,-1 1 226,-4 0-98,-2 0 272,-5 0-253,-3 0 125,-6 2-139,-3 0 146,-3 1-99,-3 0 7,-1 2-60,0-1 8,-2 1-21,4 0-20,0 1 2,4 0-29,2-1-26,5-1 13,3 0-21,4-1 38,3 1-37,6-1-4,4 0-15,8 0 10,6 0 25,10-1 10,6-1-50,7 0-146,5-2-5,5-1-77,3-3 105,0 1 47,1-3 18,-5 1 22,-3-1-497,-5-1-5,-3-1-367,-4 0 46,-4 0 222,-4 0-51,-5 0 255,-4-1-214,-3 1 191,-4-1-245,-3 1 268,-2 1-140,-2 1 204,-1 1 50,0 0 134,1 2 177,1 1 0,2 0 0</inkml:trace>
  <inkml:trace contextRef="#ctx1" brushRef="#br2">19 1782 9725,'0'14'-55,"0"-5"-27,0 0-4,1 2 25,1-1-112,0 2 51,0-1-203,2 1 115,0 1 0,1-1 0</inkml:trace>
  <inkml:trace contextRef="#ctx1" brushRef="#br2">21 1713 10813,'-9'-32'-13,"7"19"-255,1 2-294,0 4 326,1 2-24,0 3 206,1 1-61,1 2 0,3 2-13,2 4-21,2 1-18,4 3-18,0-1 0,2 1 0</inkml:trace>
  <inkml:trace contextRef="#ctx1" brushRef="#br2">696 1626 10813,'5'-4'-67,"-4"-1"25,-1 1 186,1 1 54,1 2 71,1 0 23,1 1-702,1 0 125,1 2-450,1 1 90,1 1 354,2 1-171,1 1 266,3-1 0,2 1 0</inkml:trace>
  <inkml:trace contextRef="#ctx1" brushRef="#br2">1196 1569 10813,'12'-1'-359,"-5"0"112,2 0-313,2 0 200,4 0-5,3 1-1,3 0 1</inkml:trace>
  <inkml:trace contextRef="#ctx1" brushRef="#br2">2008 1505 10813,'13'-6'68,"-6"4"-247,2 0 139,2 1-231,3 1-194,3 1 175,0 0-264,5 2 257,0 2 0,4 2 0</inkml:trace>
  <inkml:trace contextRef="#ctx1" brushRef="#br2">2629 1453 10813,'10'-1'-150,"-6"-1"295,0-1 146,0-1-21,1 1 21,2 1-482,-1 1 81,3 1-308,1 2-173,3 1 262,1 4-325,3 1 262,2 3 0,1 1 0</inkml:trace>
  <inkml:trace contextRef="#ctx1" brushRef="#br2">3255 1447 10813,'25'-4'-837,"-13"-1"678,0 0 29,1-2 122,1 1-1,0-1 305,0 2-96,1 0 172,2 1-195,-1 1-80,2 2-7,0 0 8,1 2-372,-1 1-89,4 3-361,0 1 0,2 3 0</inkml:trace>
  <inkml:trace contextRef="#ctx1" brushRef="#br2">4056 1357 10813,'18'-10'0,"-11"3"155,-1-1-41,0 1 111,0 0-85,0 3-418,0 0 67,1 2-268,0 1 187,3 3 167,1 2-166,2 3 36,3 2-187,1 1 0,3 2 1</inkml:trace>
  <inkml:trace contextRef="#ctx1" brushRef="#br2">4667 1305 10813,'25'-5'0,"-14"0"0,-1 0 0,0-2 0,-2 1-44,0 1 131,-1 0-8,-2 2-214,1 0 55,0 1-239,1 2 165,-1 0-231,3 0 95,0 2-188,2 1 192,3 2 80,2 0 0,2 1 1</inkml:trace>
  <inkml:trace contextRef="#ctx1" brushRef="#br2">5393 1249 10813,'38'0'127,"-19"-2"21,-1-1 154,1 0-255,-1 0 76,-1 1-224,-3 1 217,-1 1-690,-1 0 244,-1 1-517,0 2 347,1 2 122,0 0 0,1 1 1</inkml:trace>
  <inkml:trace contextRef="#ctx1" brushRef="#br2">6078 1215 10813,'11'1'-371,"-8"-1"-202,-1 0 174,-1 0-344,0 1 411,0-1 128,2 2 204,0 1 0,3 1 0</inkml:trace>
  <inkml:trace contextRef="#ctx1" brushRef="#br2">6475 1227 12076,'18'3'793,"-6"-2"-531,3-2-622,1 0 143,2-1-421,1-1 329,0-1-205,1 0 132,-2 0-243,1 2 220,-3 0 34,0 1-2,-2 0 0,-1 0 0</inkml:trace>
  <inkml:trace contextRef="#ctx1" brushRef="#br2">6386 1212 10813,'16'3'-118,"-12"-2"297,-1-1 90,-2 0 23,0 1-303,-1-1-263,1 2-320,-1 0-194,0 2-1,0 0 1</inkml:trace>
  <inkml:trace contextRef="#ctx1" brushRef="#br2">6802 1336 10813,'-12'4'-594,"8"-3"1090,-1-1-35,3 1 96,-1-1-250,1 0-774,1 0 242,2-1-327,1 0 453,3 0 27,0 0-183,1 0-72,2 0-290,-1-1-1,2-1 1</inkml:trace>
  <inkml:trace contextRef="#ctx1" brushRef="#br2">64 2621 10813,'-8'14'-539,"5"-5"129,-1 2 203,1 0 23,2 3-8,-1 0 56,2 2-177,0 0 225,0 0-167,0 1 156,1-1-1,1 1 1</inkml:trace>
  <inkml:trace contextRef="#ctx1" brushRef="#br2">22 2150 10813,'0'20'-2166,"0"-10"1934,0 2 89,1 0 62,2 1 81,2 1 0,2 1 0</inkml:trace>
  <inkml:trace contextRef="#ctx1" brushRef="#br2">43 2381 10813,'0'32'-1785,"0"-17"1592,0 1 11,0-1 94,0-1-111,0 1 177,0 0-104,1 1 117,2 0 0,0 1 0</inkml:trace>
  <inkml:trace contextRef="#ctx1" brushRef="#br3">761 2179 10093,'0'-8'355,"0"6"-355,0 0-60,1 1-115,0 0 27,0 0 69,0 0-9,0 0 68,0 0 11,-1-1 76,1 0 0,-1 0-86,0-1 274,-1 1-118,0-1 269,-2 1-204,-2-1-30,-1 1-69,-3 1-24,0 0-54,-1 0-45,-1 1 25,-1 0 11,-1 2-54,0 2 13,-1 2-146,1 3 148,0 1-21,-1 2 103,3 1-89,0 1-109,1 0-30,2 1-104,1 0 107,2 2 81,2-1 17,0-1 67,2 0 20,2-2-38,2-1 53,2-2-63,3 0 36,3-4-24,0 0 35,2-3-35,0-1 102,1-1 16,0-2 16,0-2 87,0-1-153,-1-3 76,-1-1-91,-2-2 82,-1 0 48,-2-1 2,-2 0 130,-1 0-182,-1 0 98,-2 0-133,1 0 23,-2 1 4,0 1 9,0 2 13,0 0-205,0 3 54,0 1-523,0 1 257,2 3-144,-1 2 195,2 3 116,1 3-53,1 2-96,1 3 9,0 0 24,1 2-10,2 0 135,0 1-45,1-1-33,0-1-28,1 0-38,1-1-1,1 1 1</inkml:trace>
  <inkml:trace contextRef="#ctx1" brushRef="#br3">995 2206 10555,'0'-11'860,"0"6"-598,1 1 0,1 0-400,1 1 92,0 0-281,3 0-25,0 0 159,3 1-125,0-1 165,2 0 31,0 1-15,1-2 60,2 1 113,0-1 125,1 1-24,0-1-49,1 1-100,-1-1-14,0 3 7,0-1 9,-1 2 157,-1-1 3,-1 3 151,-3 0-82,0 3-45,-3 2-49,-1 2-8,-2 2 23,-1 2-15,-4 1 21,-1 1-51,-6 0 2,-1 0-22,-5-1-14,-1 0-133,-1 0-40,-1-2 19,1 0 31,-1-2 132,3-1 4,0 0-3,1 0-802,2-2 299,1 0-678,0-1 505,1-1 0,0-1 0</inkml:trace>
  <inkml:trace contextRef="#ctx1" brushRef="#br3">992 1996 10813,'0'-14'-997,"0"9"1782,0 2-185,0 2-212,0 2-1,0 2-125,0 3 0,0 5-527,0 3 116,0 3-362,0 2 166,0 1 178,1-1-81,1 3 204,0-2 34,1 3 97,-1-2-142,0 2-135,0-1-89,-1 0-69,0-1 169,0 0 10,-1-2 112,1-2-53,-1-1 55,0-3-139,0-2 16,1-2-103,0-1 0,0-1 0</inkml:trace>
  <inkml:trace contextRef="#ctx1" brushRef="#br3">1439 2168 8880,'0'-12'2430,"0"6"-2121,-1 1-86,1 1-104,0-1-339,-1 1 206,0 0-229,0 1 196,-1 1 139,1 0 35,-1 1 57,-2 0 0,-1 0-470,-1 0 97,-1 0-318,0 1 184,-2 0 117,0 1-45,0 0 59,-1 2 142,1 2-35,-1 2 120,1 1 48,0 2-92,1 0 114,0 2-143,2 0 35,1 2-21,0 0 59,3 1-43,0-1 69,2-1-57,0-1 37,1-1 94,3-2-87,1-1 94,2-2-118,1-2 104,0-1 38,1-2 0,0 0 33,0-2-141,0-1 51,0-2-46,0-1 20,-1-1-11,-1-2 38,-1 2-33,0-1 16,-2 1-6,0-1-12,0 2-63,-2 0 46,1 2-68,-2 0 82,1 2-212,0 1 48,1 0-197,-1 0 110,2 1-21,-1 2 105,1 4-10,-1 1 96,2 2-52,0 2 37,1 1-95,0 1-326,1 0 6,2 2-191,0-3 255,1 1 126,1-1 68,2 0 0,1 0 1</inkml:trace>
  <inkml:trace contextRef="#ctx1" brushRef="#br3">1704 1914 10813,'-11'-17'493,"7"10"-103,1 2-24,1 1-311,0 2 81,-1 1-202,-1 2 105,-1 1-35,-1 5 104,-1 3 31,-1 4-230,0 3 56,0 0-237,1 3-18,1-2 151,1 3-152,1-2 242,0 0 22,2-2 0,1 0-40,1-3-169,2-1-30,2-2-66,2-2 120,3-2-230,3-1 196,2-3-231,1 0 233,3-2 19,1-2 119,2-1 0,1-4 0</inkml:trace>
  <inkml:trace contextRef="#ctx1" brushRef="#br3">1857 1967 10813,'-19'-23'245,"11"11"62,0 1 117,2 1-4,1 2-150,1 1 21,1 2-29,0 1-172,2 1 9,0 5-114,1 2-180,1 8 127,2 1-210,2 7 285,2 2-176,1 4 174,1-1-189,0 4-21,-1-2 60,0 1-94,-2-1 84,-1 1-11,-1 0 66,-2 0-44,-1 0-203,-1-2-121,-2 0-253,-3-2-1,-2-1 1</inkml:trace>
  <inkml:trace contextRef="#ctx1" brushRef="#br2">3423 2032 10813,'-10'-2'-1749,"4"0"1961,0 0 510,1-2-283,-1 1 103,3 0-245,-1 1 104,2 0-332,0 0 48,2 0-168,-1 0 221,1-1 3,1 1 119,2-1-30,0-1 0,3 1-271,0-1 78,3 0-257,-1 0 16,1 0 41,0 0-101,2 0 119,-1 1 12,1 0 68,0 0 34,1 2-38,1 0 74,0 1-64,0 0 85,1 1-4,-1 1 3,1 3-6,-3 2-117,0 4-7,-2 1-24,-2 3 39,-2 2 51,-3 2 22,-1 0-38,-3 3 36,-3-1-55,-3 1 40,-2-1-45,-4 0 54,-1-2-15,-2 0 13,-1-3-10,0-1 2,-1-1-1,1-4 1,0-1 104,1-4 34,1-1 11,2-2-23,1-1-87,2-1-10,1-1 21,3-2-14,1-2-118,4-2-47,0-2-3,3 1-39,2-1 163,4 0-49,3 1 39,2 1 12,2-1-51,1 3 36,1 1 109,1 1 48,0 2 138,2 0-129,-2 1-10,3 2-117,-3 0 38,1 3-27,-1 1-209,0 2 29,-3 1-198,1 0-183,-2-1 107,0 1-156,-2-1 145,-1-1 107,-1-1-49,-1 0 24,1 0 0,-1-1 0</inkml:trace>
  <inkml:trace contextRef="#ctx1" brushRef="#br2">3971 2023 8562,'4'0'-322,"-3"0"322,-1-1 270,0-2-53,0 0 240,0 0-236,0-1-35,0 1-117,0-1-6,0 0-1,-2 1 399,1-1-66,-1 0 280,0 0-195,0 1-145,-1 0-44,0 0-23,0 0-175,-2 1-7,-1 1-33,-1 0-191,0 1 186,-4 0-212,1 2 226,-2 1-47,0 3 149,-1 1-129,1 2 80,-1 1-264,2-1 111,1 1-226,1 0 208,2 0-34,2 1 128,1-2-33,2 1 105,1-1-78,1 0 80,2 0-82,2-1-1,2-1 17,3 0-7,2 0 120,2 0-87,0 0 99,2 0-116,1 1-71,-1 1-31,2 0-6,-1 0-192,0 1 118,-1 2-192,-1 0 184,-1 1-107,-3-1 39,-1 0 4,-3 1 94,-2-1 158,-2-1-27,-1-1-21,-2 0-125,0-2 24,-3 0-48,-1-4 45,-2 0 330,0-2-51,-1 0 267,0-3-20,0-1-122,2-4 105,0-4-123,1-3-193,1-4-53,2-2-51,1-1-247,0-2 167,2 0-238,0-1 209,3 2 41,1 1 36,1 2 56,1 2-158,0 3-26,1 1-6,-2 2-10,1 2-32,-2 1 119,0 1-130,-1 1 150,-1 1-249,0 1 71,-1-1-215,1 2-123,-2-2 221,1 1-165,0-2 289,1 0 0,2-2 1</inkml:trace>
  <inkml:trace contextRef="#ctx1" brushRef="#br2">78 3108 10813,'-1'24'-1939,"-1"-11"1662,1 2 107,0 0 33,0 2 107,1 1 7,0 1 0,0 2 0</inkml:trace>
  <inkml:trace contextRef="#ctx1" brushRef="#br2">86 3452 10813,'-7'33'-490,"3"-15"122,0 0-305,2-1 231,1 1 242,0-1-11,2 1 132,-1 0-1,1 2 1</inkml:trace>
  <inkml:trace contextRef="#ctx1" brushRef="#br3">865 3233 10813,'0'14'-2283,"0"-7"2101,0 1 38,0-1 144,0-1 0,0 0 0,1-1 0,0 1-2,1-1 0,3 0-1,0-1 0,2 2 0</inkml:trace>
  <inkml:trace contextRef="#ctx1" brushRef="#br3">884 3229 8204,'3'5'383,"-1"-3"-323,-3-1 98,1-1-120,-3 0-17,2 0 29,-1 1-86,0-1 67,1 1 77,0 0 187,0-1 23,1 0-23,-1-2-164,1-2-51,0 1 37,-1-2-13,0 1 24,-1-1-8,-1 1-151,-1-1 118,-2 2-119,-1 0-6,-3 2-32,-1 1-6,-1 0 9,-2 2 11,-2 1-58,1 4 6,-3 2-6,1 3 128,0 1-62,0 1 45,1 1-48,0 0 39,1 1-26,2 0 10,1 0 43,3-2-30,1 1 44,3-1-14,2-2-21,1 0 25,2-3-18,2-2-10,2 0 27,3-4-19,5 0 20,2-2 10,3-2-14,-1-2 14,2-3 48,-3-2-56,2-2 60,-3 0-74,-1-1 112,-1 0 28,-3 1 17,-1 0 86,-2 1-169,-1 1 84,-2 2-89,-2 0-114,0 3-124,-1 0 57,0 5-69,0 1 208,1 6-46,1 0 35,1 2-268,1 1 79,1 0-248,2 2 46,2-1 27,0 2 30,1-1 89,1 0 64,1-1 0,2 1 0</inkml:trace>
  <inkml:trace contextRef="#ctx1" brushRef="#br3">981 3143 10374,'0'-8'-272,"0"6"275,0 4-142,0 2 131,0 6-49,0 1 60,0 4 0,0 3-1,0-2 1,0 4-102,0-2 71,0 3-78,1-2 13,0 1 56,1-1-62,1 0 58,1-2-26,-1 1 11,0-2-18,0 0 32,0-2-147,-1-3 101,0-1-106,0-2 145,0-2-10,-1-3 3,0 0-12,0-2 12,0-1-5,0-2 0,1-2 142,-1-3 20,-1-2 22,0-3-37,0 0-135,0-2 19,0 2-19,0-2 48,-1 2 438,-1 0-48,0 2 281,0 1-312,0 2-140,1 0-75,0 1-19,1 1-166,0 0 25,1 1-149,1 1 61,3 0 88,2 0 4,2 1 55,1-1-123,2 2 48,2-1-108,0 2 135,2-1-46,1 1 45,0-1-45,1 3 68,-1 0-38,2 2 39,-3 3-28,0 2 101,-2 1-64,-1 1 71,-3 1-85,-1 0-7,-2 1 12,-2 0-11,-3 0 150,0-1 34,-4 0 27,-1-1-42,-5-1-69,-4-1-44,-2-2 56,-5 0-263,2-1 66,-2-1-199,2-2 204,-1 0-539,2-1 338,1-1-464,-1-3 378,1-1 0,-1-3 0</inkml:trace>
  <inkml:trace contextRef="#ctx1" brushRef="#br3">1481 3296 10813,'0'-13'-705,"0"8"575,0 0 174,0 0-83,0 1 70,0 0-5,0 0-94,0 1 74,0-1-29,0 1 23,0-1 37,-1 0 44,0 1-49,-1-1 56,-1 0-9,0 1 1,-1 1-52,1 1-85,-1 0-84,-1 0 45,0 1-1,-1 1 4,-1 1 69,-1 2-78,1 1 65,-1 2 37,1 0-45,-1 1 46,0 1-9,0 0 3,1 1-11,0 0-5,1 1 49,1-2-36,1 2 45,1-2-34,1 1-9,1-3 18,1 2-16,2-3 17,1 1-13,2-2 14,2-1 65,0 0-52,2-2 56,0-2-74,0 1 77,-1-1 27,1-1 0,-2-1-6,0-2 43,-1 0-76,-1-2 88,0 0-96,-1-1-15,-1 0 38,-2 0-30,1 0-9,-1 1 5,-1 0-2,0 1-92,0 1-16,0 2-23,0-1-138,0 2 125,1 1-151,0-1 120,0 2-67,1 0 116,1 1-48,0 2-37,1 1-11,0 2-33,1 1 38,-1 0-35,1 2 93,0 0-118,0 0 128,1 0-13,0 0 25,0 0 9,1-1-1,0 0 1</inkml:trace>
  <inkml:trace contextRef="#ctx1" brushRef="#br3">1683 3100 10813,'-10'-7'234,"6"4"-313,1 1 44,0-1-303,1 2 266,-1 0-183,0 1 176,-1 0-190,0 2 85,-1 1 88,1 1 13,-2 2 88,1 1-1,-1 1 1,0 0 0,1 2 0,-2 1 16,2 1-47,-1 1 29,1 2 41,1 1 56,0 0 0,1 1 11,2-1-75,0 0 3,1-1 25,1-2-19,2-1 8,2-3-1,3-1-18,1-2 73,3-2-46,0-1 49,3-2-62,1 0-21,0-2 9,2-1-12,0-4 41,0-2-17,0-2 18,-1-2-14,0-1-6,-2-3 25,-2 1-13,-2-3 35,-3 2 101,-2-3-81,-3 1 77,-1-2-64,-2 1-34,-2-1 52,-2 2-58,-4-1-78,-2 3 51,-3-1-50,-1 4 83,-1 1 5,0 4-2,0 3 1,0 1-467,0 3 85,2 1-302,-1 2-9,2 2 211,1 3-150,2 2 166,1 2 87,3 2 11,0 1 42,3 1 0,-1 1 0</inkml:trace>
  <inkml:trace contextRef="#ctx1" brushRef="#br2">67 4229 10813,'-1'24'-368,"-1"-13"117,-1 1 227,1 0-197,0 0 75,1-1-226,0 1 289,1-1-110,0 1 112,0-1-28,1 0-143,1-1 192,1 0-142,1-1 115,2-1 0,0 1 1</inkml:trace>
  <inkml:trace contextRef="#ctx1" brushRef="#br3">849 4079 10813,'0'-11'-925,"0"6"1006,0 0 98,0 0-155,0 0 21,0 0-126,0 1 9,0 0 2,0 0 45,0 1 37,1 0 3,-1 0-14,0-1-21,0 1 20,0-1-60,0 1 91,-1-1-106,-2 1 39,1 0 57,-3 0-77,1 0 82,-2 0 1,0-1-1,0 0-1,-1 0-11,0 1-4,-1-1 3,0 1 4,-1 0-32,-1 1 25,0 1-27,0 0-20,0 1 38,0 2-39,1 2 48,0 3-64,0 2 44,1 2-50,0 2 62,1 0-8,1 1-5,1 0 1,0 1-23,2 0 15,0-1-11,2-1 4,0-1 17,1-3-12,1 0 12,0-2-9,2-1 96,1-1-70,2-2 77,1-1 2,0-1 29,1-1 8,-1-2-24,1 0 13,-1-3-64,1-1 74,-2-2-79,1-1-6,-1-1 21,0 0-5,-2-1 35,0 2-24,-1 0 22,-1 2-28,0 0-62,-1 2 50,0 1-62,1 2-51,-1 0-50,1 1 1,-1 1 9,1 0 26,0 1 53,0 2-66,1 3-18,1 3-21,-1 1-21,1 2 27,0 0 70,0 2 17,1 0-51,0 0-35,1 0-100,1 0-67,-1-1 52,2 0-114,-1 0 257,0-2-85,1 1 181,1-1 0,0 0 0</inkml:trace>
  <inkml:trace contextRef="#ctx1" brushRef="#br3">985 3869 8877,'-9'-4'1773,"6"2"-1408,1 1 126,1 0-620,0 1 190,0-1-431,0 1 213,0 1-4,0 1 52,0 1-77,0 2 14,1 1 120,-1 1-29,1 0 142,0 1 50,0 2-74,0 2 48,1 1-89,0 1 23,0 3 1,2 0 1,1 2-10,0 0 9,1 1 9,0 1 4,1 0-137,-1-1-51,0-1-8,0-1-200,-1-2 184,1 0-207,0-4 177,-1 0-94,1-4 180,-1-1-80,0-3 132,1 1-1,0-2 1</inkml:trace>
  <inkml:trace contextRef="#ctx1" brushRef="#br3">1061 4037 10813,'-7'8'-60,"2"-6"52,0-1 11,1-1 7,1 0 55,1 0-236,0 0-179,0 0 16,3 0-88,1 0 337,3 0 100,1 0-26,1-1-51,-1 1 122,2-3-122,0 0 103,1-1 41,0 0 14,2 0 22,1-1-7,1 2-28,0-1 48,2 1-10,-1 1 12,1 1-36,-1 1-14,0 0 25,1 1-29,-3 1-15,0 3 33,-2 2-16,-1 2-140,-3 2 90,-2 1-122,-2 1 224,-2 0-60,-2 1 72,-4 0-97,-3-1 117,-4 0-87,-2-2 86,-2 0-99,-1-2-95,-2 0 76,2-1-75,-1-2-218,2-1 69,1-2-203,0 0 171,2-1-147,0-1 40,2 0-198,1-3 92,0-1 0,0-2 0</inkml:trace>
  <inkml:trace contextRef="#ctx1" brushRef="#br3">1414 3975 10458,'0'-9'-146,"0"4"265,0 1-107,0 0 51,-1-1-195,1 0 23,0 1-15,0-1 77,-1 1 24,1-1 136,-1 0-11,-1 0 0,-1 0 0,0-1-100,-1 2-30,-1 0-66,0 2 45,-2 0 18,0 1 58,-2 0-39,0 1-53,-2 2 50,1 2-49,-1 1 44,0 3 30,1 2-31,0 1 39,0 0-1,2 2-1,1-1-13,2 1 9,1-2-75,2-1 55,1-1-59,1-1 172,0-2-84,1-1 87,2-1-104,3-2 142,2-1 41,1-1 6,2-1 11,0-2-158,1-2 48,-1-1-40,-1-2-53,0 0 39,-1-1-38,-1 1 62,-1-1-23,-2 1 16,0 2-21,-2 0 22,-1 2 1,0 1-60,0 2 33,-2 2-54,1 1 52,-1 5-9,0 2 12,0 2-148,0 3 106,0 1-113,0 2 138,1 0-207,0 2 36,1-1-182,1 1 173,0-2 36,0 2 53,0-3 31,1 1-436,-1-2 110,0-2-185,1-2 233,0-1 179,0-3 0,1 1 0</inkml:trace>
  <inkml:trace contextRef="#ctx1" brushRef="#br3">1607 4025 10813,'2'6'-2273,"-1"-4"2281,0-1 8,0-1 324,0 0-118,0 0-30,0-1-51,1 0-85,0-2 39,0 0-30,1-1 44,-1 1 0,1-1-6,-1 1-8,0 0 7,-1 1 93,1 0 11,-1-1 276,-1 2-306,-1 0 185,0 3-322,-4 0 65,-1 5 27,-1 1-22,0 3 29,-1 0-72,1 3 41,0-1-41,1 1 65,2-1-30,0 0 18,3 0-72,0-3-138,3 1 5,1-1-122,5-3 159,3 0-318,5-3 146,2-1-221,3-1-326,2-1 218,2-2-205,0-2 320,3-4 232,0-2 0,1-3 1</inkml:trace>
  <inkml:trace contextRef="#ctx1" brushRef="#br2">89 3789 10813,'-8'21'0,"3"-10"-320,0 0 77,1 0-203,2 1 2,0 0 131,2 2-138,1 0 245,1 0 48,3 2 144,1 0 0,2 1 1</inkml:trace>
  <inkml:trace contextRef="#ctx1" brushRef="#br2">3493 4592 10813,'11'-1'-1050,"-7"0"809,0-2 149,0 2 47,0-2 56,0 2 0,1-1 0,2 0 0,1 2-30,2 0-113,2 1-58,2 2 13,3 1-58,0 1 91,2 0-7,1 0 15,1-2 106,2 0 6,1-1 24,2 0 0,0-2 0,2 1 0</inkml:trace>
  <inkml:trace contextRef="#ctx1" brushRef="#br2">3929 4596 10813,'29'-4'-1796,"-17"2"1635,-2-2 110,-1 0 267,-2 1-113,0-1 26,-2 1-24,1-1 28,-1 1-165,0 0 93,0 1-101,0 1 127,-1 0 0,2 1-1,0 0 11,0 0-8,1 0-209,2 0 37,0 1-204,3 2 18,1-1 41,1 2-17,1 1 86,1-1 44,1 1 0,2 0 1</inkml:trace>
  <inkml:trace contextRef="#ctx1" brushRef="#br2">5224 4499 10813,'10'-2'-2082,"-4"1"1960,0-1 122,1 2-47,1-1-11,3-1-46,1-2-1,2-1 1</inkml:trace>
  <inkml:trace contextRef="#ctx1" brushRef="#br2">4522 4556 10813,'9'-9'-197,"-3"4"84,1 1-163,1 1-72,2 1 94,0 1-158,3 0 149,2 2 10,2-1 0,2 0 0</inkml:trace>
  <inkml:trace contextRef="#ctx1" brushRef="#br2">5781 4434 10813,'15'3'-292,"-7"-3"-72,0-1-291,1 0-1,2-1 1</inkml:trace>
  <inkml:trace contextRef="#ctx1" brushRef="#br2">6102 4399 10813,'-15'8'-197,"9"-5"33,0-2-35,0 0 72,2 1-139,0 0 240,1 0-158,0 1 159,2 0-164,0 0-55,1 1 65,1 1-84,0-1 101,4 0 30,3 1-1,2 0 1</inkml:trace>
  <inkml:trace contextRef="#ctx1" brushRef="#br2">6657 4342 10768,'-11'-6'736,"7"5"-769,2 0-501,1 2 144,1 0-353,1 2 324,2 0 162,2 0 9,2-1 18,2 0 0,1 0 1</inkml:trace>
  <inkml:trace contextRef="#ctx1" brushRef="#br2">6335 4381 10813,'3'7'-351,"-1"-4"115,1-1 159,-1 0 160,2 0 20,0 0 100,1-1 125,0 1-81,1-1 89,1 1-192,-1-1 45,1 1-23,-1-1 42,0 0-371,-1-1 61,-1 1-254,-1 0 194,-1-1-338,0 1 120,-1 1-314,0-1 252,-1-2 53,-1-2 0,-1-1 1</inkml:trace>
  <inkml:trace contextRef="#ctx1" brushRef="#br2">7151 4237 8871,'-8'0'1023,"4"0"-444,2 0-205,-1 0-24,0 0-87,1 0 97,-1 0-74,1 0 75,-1 0-99,0 2-127,0 1 95,1 1-66,-1 2-217,1 1 94,0 1-238,1 0 171,0 1-744,1-2 250,0 0-707,0-2 455,1 1 0,-1-1 1</inkml:trace>
  <inkml:trace contextRef="#ctx1" brushRef="#br2">6929 4349 10813,'5'2'683,"-2"-1"-392,1 2-29,0 0-577,3 0-376,-1 0-290,2 0 119,0-1 411,2-2 265,1 1 0,1-1 0</inkml:trace>
  <inkml:trace contextRef="#ctx1" brushRef="#br2">43 4563 10813,'-14'43'-6,"8"-23"-23,-1-1-190,1-2 51,2 0-149,1-1-67,1-2 82,2-2-90,1-2 143,4-1 64,5-2-1,1 0 1</inkml:trace>
  <inkml:trace contextRef="#ctx1" brushRef="#br3">990 4911 10813,'0'18'-167,"-1"-13"175,1-1 80,0 0 58,-1 1-33,1 2 96,0 1-116,-1 2-24,1 2 18,0 2-144,0 4 135,0-1 19,1 4 77,2-1 19,0 1-320,1 0-248,0 0-151,0-3-23,0 2-52,0-3 204,0 0-101,-1-3 211,1-2 156,-1-1 0,1-2 0</inkml:trace>
  <inkml:trace contextRef="#ctx1" brushRef="#br3">1029 5122 10813,'-5'-8'41,"3"6"228,1-2 23,-1 2-180,1 0 36,0 0-131,0 0-386,0 2 136,1-2-369,1 2 340,0-1 13,4 0 183,0 0-109,1 0 162,2 0-169,0-1 136,0 1 1,1-1 96,1 0-17,-1 2 136,1-2-39,-1 2 17,-1 0-3,0 0-74,0 1 56,-1 1 5,-2 2 65,0 0-38,-2 2-14,-1 1-9,-2 1-56,-1-1 15,-1 1 1,-4-1 98,-2 1-55,-1-2 51,-1 0-54,-1 0-269,1 0 56,1-1-217,0 0 224,1 0-365,1-1 21,-1 2-390,1-2 0,-2 2 0</inkml:trace>
  <inkml:trace contextRef="#ctx1" brushRef="#br3">782 5237 9504,'0'-11'-1309,"0"6"1821,0-1-59,0 0 337,0-1-220,0 2-451,0 0 12,0 2-299,1-1 198,0 1 13,0 1 103,0-1-14,1 0-212,-1 0 42,0 0-178,0 1 51,0-1 20,-1 0-39,0 0 79,-2 0 34,0 0 46,-2 1 23,-2 0-17,-1 1 58,-1 1-37,-1 0 40,0 1-61,-2 2 14,0 2-8,0 3 16,0 1 7,2 3-4,-1 0 7,1 1-5,1 0-48,2 1 30,0-2-41,2 0 51,1-2-6,1-1 5,2-1-9,-1-2 61,2 0-46,1-2 47,3-1 31,2-1 23,2-2 10,1-1-23,1 0-66,0-4-9,1-1 27,-1-2 65,-1 0 53,-2 0 74,-1-1-56,-1 0 101,-1 0-149,-2 0 78,-1 2-92,0 0-33,-1 2 33,-1 2-25,1 0-246,-1 1-19,0 1-65,1 1 110,0 1 167,1 2 21,2 2-257,-1 2 62,1 1-204,0 2-199,1-1 81,-1 1-161,1-1 243,0 0 126,1-1 68,1 0 0,2 0 0</inkml:trace>
  <inkml:trace contextRef="#ctx1" brushRef="#br2">471 4637 10813,'0'-16'-762,"0"11"644,1 3-94,0 0 62,2 2-138,2 1-1,2 0 106,2 1-71,2 3 132,3 1 0,1 1 0</inkml:trace>
  <inkml:trace contextRef="#ctx1" brushRef="#br2">818 4626 10813,'23'-1'-2233,"-11"-2"2102,0-1 131,1 0-29,1-1-7,0 0-28,1-1-1,2 0 1</inkml:trace>
  <inkml:trace contextRef="#ctx1" brushRef="#br2">1190 4642 10813,'19'-1'-1026,"-11"0"833,1-2 213,0 0 43,0 1-168,2 0-98,1 2-128,2-1-2,1 1 162,2-1-1,1-1 1</inkml:trace>
  <inkml:trace contextRef="#ctx1" brushRef="#br3">1396 4892 10813,'7'-3'-256,"-5"-1"495,-1 0-28,-1-2-103,1 0 32,-1 0-68,0 0 57,0 1-187,0 0-68,0 2 44,0 0-140,0 1 219,0-1 42,-1 3 100,-2-1 11,-2 1-16,-1-1-393,-2 1 78,-2 0-292,-1 1 160,-1 0 178,1 1-40,0 1 150,1 3 7,-1 0-4,2 2 24,0 0 57,1 1-71,2-1 82,0 0-79,2 0-10,1 0 37,2 0-27,1-2 38,-1 0 72,3-1 45,0-2-9,3-1 36,2 0-137,2-2 50,1 0-57,0-2 82,1-1-52,1-2 66,-1-1-39,-1-2-13,0 2 14,-1-1-18,-1 2-1,-3-1 15,0 2-9,-2 0 12,0 1 127,-2 1-209,0 1 105,-1 3-169,0 2 11,-1 5 106,-2 3-43,1 3 43,-1 3-34,2 0 20,-1 3-62,1 0-39,-1 0-20,1 2 1,0-1-59,0 0-141,0-1-34,0-1-130,1-3 20,0-2 70,0-2-74,0-3 203,0-2-27,0-3 96,0-1-42,0-2-1,1 0 1</inkml:trace>
  <inkml:trace contextRef="#ctx1" brushRef="#br3">1527 4855 9723,'4'1'485,"-3"-3"-101,-1-1 5,0 0-120,0 1 23,0 0-225,0 0 54,-1 2-281,0 1 154,-3 1-92,1 3 159,-3 3-140,1 1 52,-2 1-24,2 1-107,0 2 94,1-1-52,1 1 46,0 0 73,3-2 38,-1 0-65,1-2 49,1-1-119,1-1 11,3-1-16,2-3-383,2 0 149,2-2-244,0-1 206,2-3 112,2-2 0,1-3 0</inkml:trace>
  <inkml:trace contextRef="#ctx1" brushRef="#br2">1519 4638 10813,'15'4'-2023,"-8"-3"1953,-3-1 210,1 1-37,0-1-123,0 1-28,0-1-24,0 0 29,3 0 85,0 0-89,2 0-29,2 0-93,3 1-1,1 1 1</inkml:trace>
  <inkml:trace contextRef="#ctx1" brushRef="#br3">1676 4796 10813,'-4'-17'757,"2"12"-217,2 1-129,0 2-29,0 0-215,0 5 103,0 2-228,1 7-154,-1 2 80,0 6-168,1 0 283,-1 2 14,0 2 146,0 2-23,0 0-388,0 1-410,0 1-206,-1-1-78,0 1 335,-1-2 179,-2 0-39,-2 0-18,-1-2-72,-2-2 0,-1 0 0</inkml:trace>
  <inkml:trace contextRef="#ctx1" brushRef="#br2">1892 4620 10813,'4'7'-2238,"-2"-3"2070,1-2 54,0 0 124,2-1 87,1-1-58,0 1 70,2-1-55,1-1-16,1 1 20,2-2-24,0 0 0,3 1 0,0-1 3,2 0-2,0 2-94,2-1-6,-2 1-91,3 1 22,-1-1 0,1 1 1</inkml:trace>
  <inkml:trace contextRef="#ctx1" brushRef="#br2">2308 4653 10813,'10'0'-19,"-6"-2"-3,-2-2 115,0 1-181,1-2 165,-2 2-194,1 0 191,-1 0 27,1 2 108,2 0 22,1 1-539,3 0-201,3 2-191,2 1 7,3 2 376,1 1 0,1 1 0</inkml:trace>
  <inkml:trace contextRef="#ctx1" brushRef="#br2">56 4742 10813,'0'-7'-2016,"0"5"2062,2 1-83,0 1-2,4 0 1,2 0-1,3 0-3,1 0-27,1 0-10,1 0-24,1 1 0,0 1 0</inkml:trace>
  <inkml:trace contextRef="#ctx1" brushRef="#br2">3501 5163 10813,'1'8'-825,"-1"-6"820,1-1 56,1-2 26,0 0-89,0-3 46,1 0-178,1-3 18,1 0 109,0-2-38,0 0 141,-2-2 8,1 0-6,-2 0 7,0-2-9,0 0-81,-1-1 28,-1 1-41,0 1-29,0 0 80,0 2-70,0 1 74,0 1-97,0 2 76,0 2-74,-1 0 94,1 2-297,-1 1 208,0 1-247,0 1 295,0 0-65,1 4 40,-1 2-51,1 1 38,0 2 41,-1 0-27,1 1 37,0 0-49,1 1 91,0-1-65,1 0 79,1-1-94,0-1 30,2-2-19,-2-1 74,2-1 109,-1-2 11,0-1 96,1-1-139,0-1-56,-1-2-35,2-1-29,-2-3-1,1-3 26,0-2-22,0-3 32,0-2-47,-2-2 36,0-1-50,0 0 57,-1-1-117,1 3 79,-1-2-97,1 4-24,0-1-46,-2 4 1,2 1 15,-1 3-69,1 1 23,-1 2-190,1 1 199,-1 2-29,2 1 82,-1 0-43,1 1-27,0-1 0,1 0 0</inkml:trace>
  <inkml:trace contextRef="#ctx1" brushRef="#br2">2847 5220 9765,'-3'-4'337,"2"1"-258,0 1 55,-1 0-75,1-1 4,0 0-7,0-1 3,0 0-114,0-1 87,0 1-70,0-1 107,0-1-66,1 0 45,-1 0-62,0 0-45,0-2 75,1 1-99,-1-1 114,0 1-85,0-1 60,0 1-58,1 1 35,-1 1 16,1 1-23,0 1 20,0 1-272,0 0 190,0 3-152,0 0 221,0 4 36,0 1-20,1 1-27,0 0 29,1 0-29,-1 1 2,1-1 4,-1 0-3,2 0 33,-2-1-23,2 0 29,-2-1-28,1-2 15,-1 1-13,0-2 9,-1 1-14,1-2-20,-1 1 302,1-2-213,-2 1 247,0 0-223,0 0-24,-1-1 31,1 0 19,0 0-48,0 0 2,0 0-25,0-1-32,0 0 14,1-3 22,0 0-27,0-2 20,0-1 91,0-2-71,0-1 75,0-1-87,0 0-25,0-1 18,0-1-20,1 0-43,1 0 57,0-1-57,2 0 73,0 0-1,2 0-1,-1 1 4,2 0-85,0 0-25,1 2-4,1 0 0,0 1-14,0 1-44,1 2 6,-2 1 0,0 1-63,-1 2 17,1 1-141,-2 0-22,0 2 47,-1-1-87,1 1 164,-2 0 36,0 1 101,1 0 23,0 0-1,1 2 1</inkml:trace>
  <inkml:trace contextRef="#ctx1" brushRef="#br2">3200 4917 9518,'0'5'-177,"-1"-3"478,0 0-221,-1-1-34,1 2-9,0 0-135,-1 2 80,1 1-42,0 1 32,0 2-29,1 1 110,-1 2-123,1 1 146,-1 0-136,0 1 89,0 0-98,1 2 21,0-2-29,0 1-21,0-1 27,0-1-40,0 0-18,0-1-30,1-1-12,0-2 85,0 0-35,0-1 0,1 0 1</inkml:trace>
  <inkml:trace contextRef="#ctx1" brushRef="#br2">3709 5142 10813,'5'-7'-489,"-4"3"451,0-2 120,1 0 20,0-1 97,-1 0-15,2-1 14,-1 0-19,0-1-166,0 0 34,0 0-131,-1-1-89,0 0 77,-1 1-141,0 0 153,0 1-35,0 1 15,0 1 46,0 2-39,0 1-205,0 2 193,0 1-233,0 2 313,0 3-24,0 1 14,1 2-12,-1 2 9,1-1-8,1 1 84,0 0-63,2 0 66,0-1-66,1 0-1,1-2 31,-1 1-23,1-3 122,0-1-94,1-1 82,-1-2-100,2 0 282,-2-1-60,1-1 204,-1-1-146,0-2-81,0-3-48,-1-1 6,0-2-206,-1 0 164,0-2-164,-2 0 23,0-1-50,0-1-21,-1 1 38,-1 0-119,0 0 57,0 3-245,0 0 233,0 1-272,0 2 190,1 1-145,-1 1 146,3 0 95,0 0-1,3-1 1</inkml:trace>
  <inkml:trace contextRef="#ctx1" brushRef="#br2">3357 5041 10813,'0'-11'-1593,"0"7"1720,0 1 149,0 1 182,0 1-443,0 1 194,-1 2-356,-2 1 50,1 3 3,-1 2 59,0 2 24,1 2 96,0 0-4,1 0 1,-1 0-70,1 0-93,1-1-102,0-2 52,0 0-26,2-2 161,1-2-39,2-1 40,0-2 89,1-1-65,1-3 69,0-1-92,1-4 57,0-2-37,0-4 49,-1 0-87,1-3 31,-2 1-29,0-2 39,-2 1-103,-1 0-20,-1 1-9,-1 1 20,0 1-39,-1 3-46,1 1-4,-1 3 3,0 1 140,0 3-89,0 0-3,1 2-71,0 0 0,2 0 0</inkml:trace>
  <inkml:trace contextRef="#ctx1" brushRef="#br2">3165 5088 10813,'-10'0'-729,"7"0"862,3-1 66,0 0-185,1-3 49,1 0-178,3 0 173,2-2-176,2 0 116,2 0-162,0-1 170,2 0 12,0-1 88,2 0-11,0-1-296,0 0-74,1-1-295,-1 0 0,0-2 0</inkml:trace>
  <inkml:trace contextRef="#ctx1" brushRef="#br2">3016 5108 8874,'-9'0'-108,"5"0"295,1 0-66,1 0-31,-1 0 28,1 0-93,0 0 54,1 0-16,-1 0 18,3 0 25,0 0-76,4 0-49,-2 0 25,3-1-37,-1-1 28,0 0 27,0-1-31,-2-1 34,1 1-41,-1 0 28,0 0-30,-1 0 39,-1-1-8,0 1 6,-1 0-14,1 0-17,-1 0 9,0 0-10,-1 0 20,1 1-18,-2 0 13,0 0-14,0 1 18,-1 0 1,1 0-2,-1 1 2,0 0-28,0 1 18,-1 2-23,2 1-1,-2 1 14,2 1-16,-1 2 23,2 0-47,-1 1 34,2-1-38,-1 0 46,1 0 1,1 0-4,-1 0 3,2-2-141,2 0 99,1-1-114,1-1 136,0-1-145,2 0-25,0-2-6,0 0 34,2-1 134,1-1 0,0-1 0</inkml:trace>
  <inkml:trace contextRef="#ctx1" brushRef="#br2">3736 5099 10813,'1'-5'-793,"0"2"652,0 1-57,0 0 200,-1 0-188,2 1 145,-1 0-195,0 1 188,1 0 16,-1 0 91,0 0-145,1 0-36,0 0-145,-1 1 0,1 0 1</inkml:trace>
  <inkml:trace contextRef="#ctx1" brushRef="#br2">3018 5250 8191</inkml:trace>
  <inkml:trace contextRef="#ctx1" brushRef="#br2">4100 4999 10463,'18'-4'-373,"-7"2"159,-1 0 193,2 0-209,-1 1 38,2-2-222,-1-1 0,1-1 0</inkml:trace>
  <inkml:trace contextRef="#ctx1" brushRef="#br2">4107 4872 10813,'4'0'-36,"-3"2"325,-1 0-176,1 4-196,0 2-11,1 2 38,-1 3-93,1 1 179,0 1-220,0 1 134,-1-1-217,1 2 221,0-2-14,1 1 140,-1-1-158,0-1-303,0 0 83,0-2-234,0 0 285,0-1-1,0 1 1</inkml:trace>
  <inkml:trace contextRef="#ctx1" brushRef="#br2">4263 4921 10056,'-5'12'35,"3"-3"-178,1 1 9,0 1 112,1 2-41,0 0 142,0 0 8,0-1-6,0-1 7,1 0-9,1-3-210,0-1 22,2-2-218,0-2 334,0-1 34,0-2 134,0 0-35,1-2 15,-1-4-89,-1 0 105,0-4-112,0-1-13,-1-2 27,-1 0-15,-1 0-78,1 0 61,-2 1-53,0 0 83,-2 3-281,0 0 52,-2 3-196,1 1-134,-1 2 254,2 1-218,-1 1 265,1-1 0,-2 0 1</inkml:trace>
  <inkml:trace contextRef="#ctx1" brushRef="#br2">4463 5203 10395,'0'-9'1084,"0"4"-792,0-1-105,1-2-214,0 0-2,0-1-143,0-1 14,0-2 88,-1 0-89,1-1 187,-1 0-153,0-1 141,0 0-166,0 1 5,0 0-33,0 2 25,0 1 48,0 2 45,0 1 59,0 2-71,0 1 49,0 2-8,1 0 2,1 2 1,0-1 29,0 1-25,1 1 25,0 0-24,2 3 44,-1 1-30,2 2 38,-2 2-18,2 0-8,-1 0 12,0 1-19,0 0 15,0-1-11,-1-1 12,1 0-13,-2-2-2,0-1 8,0-1-5,-1-1 171,0-1-42,-1-1 156,0-1-162,1-2-33,-1-1-59,2-4-3,-1-1-64,1-3 73,0 0-76,1-2 97,-1 0-97,0 0-20,-1 2-11,0 0-50,0 2 131,-1 1-60,1 2 65,-1 2-32,0 2-26,-1 0 7,0 3-117,0 2 10,0 3-11,0 2-152,0 3 125,1 1-152,-1 1 147,2 0-174,-1 0 205,3 0-146,1 1 182,1-1 0,1 1 1</inkml:trace>
  <inkml:trace contextRef="#ctx1" brushRef="#br2">4732 5033 10813,'-4'-9'-1003,"2"6"1119,0 0 120,0 1-121,0 2-50,-1-1-13,0 2 23,0-1-86,-1 3 28,-1 0-163,0 4 157,-1 0-114,1 1 52,-1 1-7,0 1-39,1-1 155,0 1-53,2-2-4,0 2 53,2-3-60,-1 0 52,2-1-28,0-2 6,1 0 6,2-1-3,0-2 44,3 0-30,0-1 35,2-1-112,-1-1 62,1-2-64,0-1 79,-1-2-134,1-2 90,-1 1-101,-1-1 109,-1 0-29,0 2 12,-2-1-19,-1 3 66,0 0-24,-1 1 21,-1 2-131,1 1 66,-1 2-200,0 1 58,-1 3-4,1 1 20,0 1-115,0 1 122,-1 1-188,1 1 190,0 0 0,-1 0 0</inkml:trace>
  <inkml:trace contextRef="#ctx1" brushRef="#br2">4854 5003 10813,'-10'6'-496,"6"-1"664,1 1 123,1 1-22,-1 0 23,2 2-30,0 1 0,1 1 0,0 0-583,0 0-145,1 1-582,1 0-1,1 0 1</inkml:trace>
  <inkml:trace contextRef="#ctx1" brushRef="#br2">4918 5123 10581,'-1'-10'-75,"1"6"174,0 2-177,0-1 68,1 1-280,1 0 249,0 0-279,1-1 188,0 2-280,0-2 147,-1 2 117,0-2 37,1 1 120,-2 0 12,1 0-29,-2 0 589,1 0-447,-1 4 493,0 0-519,1 5 27,1-1-1,2 2 6,0-3-45,2 1 69,2-2-53,-1-2-76,2 0 42,-1-1-91,0-1 23,-2-2-40,2 0 8,-3-4 5,1-1-174,-2-2 47,-1-1-226,0-1 221,-1 0-261,-1-1 155,-1 1-180,1 0 165,-1 1 86,-2 0 26,0-2 0,-2 0 1</inkml:trace>
  <inkml:trace contextRef="#ctx1" brushRef="#br2">6597 5255 9514,'1'-13'-424,"1"6"1167,1 2-191,1-1-185,2 0 25,0 0-128,2 0 21,0 1-28,3 1-1,-1 0 1,2 1-388,1 1 67,-1 0-256,1 1 187,-1 0 181,0 1 24,0 0 108,-1 0-275,-2 1 65,0 2-283,-3 2 269,0 1-39,-4 2 171,0 2-71,-3 1 33,-2 0-45,-3 0 32,-4 1-14,-2-2 163,-4 0 37,1-1 14,-3-2-148,3-1-160,-3 0 3,3-3 34,1 0-172,1-1 67,3-1-199,2 0-156,2-2-16,2-2-308,1-3 0,1-2 0</inkml:trace>
  <inkml:trace contextRef="#ctx1" brushRef="#br2">6613 5251 9522,'4'-12'-1290,"-2"7"1290,-2 2 806,1-1-129,-1 2 780,1 0-841,0 1-74,-1 1-415,2 3 27,-1 1-113,0 5 36,0 1-198,1 3-110,0 1 93,0 1-163,1 0 305,0 0-27,-1 0 186,1 1-219,-2-2-371,1 1-89,-1-1-330,1-1 164,-1 0 0,1-1 0</inkml:trace>
  <inkml:trace contextRef="#ctx1" brushRef="#br2">6241 5310 10813,'-15'0'-1415,"10"-1"2134,1 1-157,1-2-189,1-1 2,1 0-113,0 0 0,2 0-92,1-1 5,4 0-22,1 0-178,4 0 107,2-1-199,1 0 198,3 0 48,1 0 81,2 0 17,0 1-182,0 2-509,0-1 8,-2 3-292,-1-1 328,-2 1 111,-2 0-98,-1 1-28,-3 0-115,1 1-1,-1 1 1</inkml:trace>
  <inkml:trace contextRef="#ctx1" brushRef="#br2">6267 5487 10813,'-14'5'-580,"6"-2"145,1 0-363,0-1 325,1 1 772,1-1-24,1 1 461,1-1-395,1 0-92,1 1-165,1-2 74,2 1-40,1-1 25,4 0-32,3-1-100,2 0-34,3 0-10,1-1 47,3-1 106,-1-1 16,3-2-83,-1-1 45,1 0-316,-2 0 83,-1 0-176,-2 1-299,-1 0 173,-2 0-179,-1 0 254,-2-1 183,-1-2 0,-1 0 0</inkml:trace>
  <inkml:trace contextRef="#ctx1" brushRef="#br2">6323 5268 10813,'-2'-7'59,"0"5"125,1 0 0,-2 1 64,2 0 14,-1 0-205,1 1 28,-1 0-186,1 1 10,0 1 57,0 3-50,1 2 167,-1 2 7,1 2 87,0 2-17,0 0 0,1 2-357,-1 0 79,2 0-272,-1 0-100,3 1 129,-1-1-146,1 0 144,0 0 73,-1-1-37,2 0-12,-1-1-1,0 1 1</inkml:trace>
  <inkml:trace contextRef="#ctx1" brushRef="#br2">6169 5292 9166,'0'-7'1675,"0"5"-1462,0 0-248,0 2-42,-1-2-151,0 2 44,-3 0 198,-1 0 13,-2 1 104,0 1-48,-2 2-124,-1 1-58,-2 1-150,1 1 133,-2 0-43,1 1 140,1 0-19,-1 0 0,1 0 50,2-1-30,1 0 30,3-1-21,0 0 1,3-1 5,0-1 2,1 0 2,1-1 0,0-1-1,2-1-1,2-1 35,2 1-26,2-1 25,2-1-7,0 0-19,0-1 21,-1 0-25,1-1 132,-2 1-96,-1-1 107,-2 1 47,0 1-30,-2 0 218,-1 1-182,-4 0 10,-1 0-109,-6 3-132,0 0 109,-3 3-96,1 0 128,-2 2-19,1 1 18,-1 1-14,2-1-97,0 1-43,1 0-21,2 1-112,2 0 174,1-1-87,2 0 96,1-1 22,1 0-29,1-1 25,3 1-120,1-2-21,4-1-120,2-1 102,3-1-120,2-2 69,0 0-22,3-2 36,-1 0 92,2-1 24,-1-2-46,2-3-140,-2-1-63,3-3-157,-1-1 0,1-2 0</inkml:trace>
  <inkml:trace contextRef="#ctx1" brushRef="#br2">5905 5050 8874,'6'-5'-646,"-4"2"952,-1-1-55,0 1 275,0 0-264,0-1 39,-1 1-163,0 0 45,0 1-52,0-1-13,0 2 0,0-1 0,0 2-138,0-1-34,0 0-5,-2 0 34,0 1 30,-1 0-45,-2 0 9,0 1-144,-1 0 211,0 2-146,-1 1 146,0 2-55,-1 1 44,1 0-38,1 1 0,1 0 15,0 0-19,2 1 34,0-1 2,1 0-3,2-1 2,-1 0-7,2-2 50,0 1-36,1-3 38,3 1 97,0-2-101,1 0 111,1 0-139,0-2-8,1 1 12,-1-1 0,0-1-70,0-1 66,-1-2-71,0 0 88,-1-2 0,-1 0 3,-1-1-2,-1 0-14,0 0-93,-2 0 42,1 0-75,-2 1 144,1 1-40,-2 0 50,1 2-49,-1 1-120,0 0-23,1 2-5,0-1-42,0 2 158,0 0-54,0 1 54,0 3-12,1 0 4,0 3-39,0 0 15,0-1-11,0 2-8,1-2 2,1 1 103,1-2-79,1 0 103,1-1-85,0-1 69,0 0-25,1-1 38,-1-1-23,2-1-39,-1 0 34,1 0-36,-2-1 12,2 0-9,-3-2 15,2-1-13,-2-1 139,1-2-101,-2-1 103,0 0-36,-2-1-59,0-1 65,0 2-74,-1-2 37,0 3-10,-1-2 21,0 2-99,0 1 38,-1 1-41,2 0 62,-2 2-442,2 1 301,-1 2-387,1 1 445,1 4-82,0 0 181,1 1-20,2 0 57,1 0-35,1-1-97,1-1 18,1 0-12,2 0 155,0-2 19,2 0 91,1-2-80,1 1-158,0-1 1,1-1-64,-1-1-13,1-1 74,-2-2-81,0-1 89,-2-2 5,-2 0-29,-2-2 22,-1 1-29,-3-1 157,0 0 25,-3-1 13,0 0-21,-2 0-115,-2-1-4,-3 2 42,-1-1 112,-2 2 66,1 0 18,0 3-94,1 0-75,0 3-46,1 0 37,0 2 9,1 1 6,1 3-29,0 1-127,1 4-53,1 2-129,1 2 130,1 0-106,1 1 188,0 0-94,2 0 84,1-1 29,4-1-54,1 0 43,3-2-363,1-2 103,3-1-228,1-2 172,0-1-171,2-1 59,0-1-16,-1-1 167,2-3 193,-2-1 0,1-2 0</inkml:trace>
  <inkml:trace contextRef="#ctx1" brushRef="#br2">6371 4858 10813,'0'-10'-2269,"0"5"2335,1 1 6,0-1 384,0 0-171,1-1-26,-1 1-87,2-1-21,-1 1-43,1 0 50,0 0-45,0 0-56,0 1 61,0 0-84,1 0 105,-1 1 15,2 1-11,-2 0 12,1 1-16,0 1-130,0-1-19,1 2-44,-1 0-32,1 3 141,-1 2-44,0 3 53,-1 1 106,0 2-91,-1 1 89,0 2 3,0-1-65,0 3 74,0-1-85,0 0-4,-1 1 5,2-1 4,-1 1-10,0-1-99,0-1 91,1-2-91,-1-1-93,1-2 29,-1-1-192,0-2 187,0-2-136,0-1 123,0-2-219,-1-1 171,0-2-73,-1-1 195,0-4-53,-1-1 57,-2-3-44,-2 0-22,0-1 14,-2 0-7,0-1 100,0 2 38,0 0 2,-1 1 10,2 2 10,-1 1 46,1 1-1,0 2 84,1 2-67,-1 0 2,1 1 2,-1 1-122,1 2 48,0 2-36,0 2 63,1 3-36,0 1 43,2 2-32,0 0-100,1-1 64,1 1-75,0-1 101,2-1-184,3-1 34,2-1-188,2-1-132,3-2 58,1-1-99,2-2 103,0-2 180,3 0-88,0-1-32,0-1-101,2-1-130,-2-3 0,2-2 0</inkml:trace>
  <inkml:trace contextRef="#ctx1" brushRef="#br2">5708 4937 8812,'-5'2'567,"2"-1"-480,2-1 15,-1 0-29,0 0 38,0 0 12,0-1-10,0 1 10,1-1-12,-1 1-80,0-1-19,1 0 4,-2 0-115,1 0 168,0 1-105,-1 0 102,-1 0-109,-1 0 70,0 0-79,-1 1 95,-1 1 6,0 1-20,-1 2 16,0 1-10,0 1 5,0-1-13,1 1 9,1 0-88,0 0 66,1-1-59,2 0-2,1 0 53,0-1-58,1 0 70,1 0-61,0-1 40,0-1-46,1-1 99,2 0-31,1 0 23,2-1-38,1-1 82,1 0-59,2 0 66,0 0-84,1 0 4,0 0-3,1 0 16,1 0 110,-1 0 47,1 1-4,0 0-3,-1 1-132,-1 2 35,-1 1-26,-1 3-35,-1 0 28,-2 1-38,-2 1 54,-1 0 41,-2-1-32,0 1 29,-2-1-45,-1-1 3,-2 0-15,-1-1 17,-3 0 10,0-2-2,-1 1 13,0-2-22,-1 0-153,2-1-34,-2-1-17,1 0 43,0-1 125,0-1 11,1 0-42,1 0-346,1 0 13,2-1-211,1-1 151,2-2 34,1 1-25,1-2-67,0 0 0,1-1 0</inkml:trace>
  <inkml:trace contextRef="#ctx1" brushRef="#br3">888 6021 10813,'5'-20'-285,"-2"11"358,-1 1 89,1-1 0,0 1 20,0 0 109,0 0-21,0 0 21,-1 2-241,0 1 41,0 1-189,-1 1-6,0 1 99,0 1-244,-2 0 182,-1 1-138,-2 1 129,-3 2-33,-1 1-5,-3 3 48,-1 1-86,-1 2 163,-2 1-94,1 1 91,-1 1-35,2 1 20,-1 0-26,2 2 46,0-1-27,3 1 29,0-1-20,3-1 91,0 0 35,2-1-3,1-2-9,2 0-108,0-4 21,2 0-15,2-3-56,3-1 53,3-1-52,2-1 72,2-2 6,1-2-5,0-3 11,-1-1-94,0-4 71,-1 1-76,-2-2 76,0 0 122,-2 0 23,-1 0 14,-1 1-46,-1 0-9,-1 2 23,-1 1 15,-1 1-45,0 2-50,0 1-30,-1 2 70,-1 0-182,1 2 53,0-1-156,0 2 153,1 1 15,0 2 53,0 3 11,1 3-308,1 0 78,1 2-218,0 0 143,1 1-220,1 2 93,0-2-169,2 1 198,-1-3 59,2 0 30,-1-3 0,2 1 0</inkml:trace>
  <inkml:trace contextRef="#ctx1" brushRef="#br3">1103 5713 10813,'-6'13'-704,"5"-9"967,-1 1-80,2-1-125,0 0 10,0 2 27,0 0-23,2 2 0,0 2 7,2 1 4,1 2-39,2 1-8,0 2-127,1 2 53,-2 1-24,2-1 42,-1 2-187,0-2 40,0 1-199,0-1-164,-1-1 264,-1 0-235,0 0 260,0 0 0,1 1 0</inkml:trace>
  <inkml:trace contextRef="#ctx1" brushRef="#br3">1189 5878 10813,'3'-6'-29,"0"3"-32,2 0 144,2 1-214,1-1 124,1 2-197,1 0 192,1 1-143,1 0 121,-1 0-157,2 0 52,-1 2 90,0 1-5,0 2 97,0 1 7,-2 2-22,0 1-9,-2-1-18,-2 3-43,-1-1 31,-2 1-30,-2-1 397,-1 2-72,-2-1 253,-2 1-147,-4-1-306,-1-1 110,-3 0-212,0-1-258,1-2 83,0 0-257,1-1 19,0-1 38,1 0-197,0-1 0,-1 2 0</inkml:trace>
  <inkml:trace contextRef="#ctx1" brushRef="#br3">1614 5822 8812,'5'-2'788,"-3"0"-653,-1-1 9,0 0-12,0 1-2,-1-1 4,1 0-116,0 1-41,0 0 1,-1 0-67,1 1 98,-1-1-10,0 0 31,0 0 13,0 0 34,0 0-49,0 0-30,0 0 50,-1 0-57,0 0 61,-3 1-13,-1 0 6,-1 0-15,-2 1 12,-1 0-96,-2 0 71,-1 1-66,0 1 133,-2 1-31,1 1 31,1 2-45,1 2-147,1 1-44,2 0-3,1 2-97,1-1 229,2 1-105,2-1 120,0 0-19,2-2 13,0-2-30,1 0 22,2-2 0,3-2-1,1-1-9,2-1 110,1-2 11,0-2 24,1-2-22,0-3 3,-1 0 52,1 0-3,-2-1 95,-1 2-91,-1 0 36,-2 1-35,-1 3 16,-1 0 8,-1 2 164,-1 0-125,0 4 44,0 1-146,-2 5 16,1 3-11,-2 4 36,0 2-212,1 2 61,-1 1-188,1 0-145,1 1 82,-1-1-116,1 1 125,1-3-321,0 0 75,1-2-212,1-1 239,2-1 127,0-2 0,2 0 1</inkml:trace>
  <inkml:trace contextRef="#ctx1" brushRef="#br3">1725 5846 9177,'-4'-3'1968,"3"2"-1793,1-2-87,0 2-28,-1 0 50,0 1 23,0 0-219,-1 3 103,-1 2-228,-1 3 227,-2 4-125,0 2 136,-1 2-181,1 0 71,0 1-71,1-1 109,0 1-43,2-1 81,0 0-13,2-2 2,0-1 11,1-2 12,1-2 4,1-2 1,2-1 109,3-2-82,3-2 80,2-1-99,3-2-27,1-3 21,1-3-22,1-3-61,-2-2 68,1-2-72,-2-2 90,-1-1 149,-3-2-33,-1 0 130,-4-1 103,-1 0-72,-3 1 162,-2 1-239,-2 2 3,-2 2-138,-4 2 61,-1 3-42,-3 3-85,1 1-11,-1 4-76,0 1-570,1 2 189,1 3-396,2 3 205,2 3 124,1 1-153,2 0 0,0 0 0</inkml:trace>
  <inkml:trace contextRef="#ctx1" brushRef="#br2">6164 5815 8191,'-4'3'1282,"2"-3"-1046,1 0-46,0 0-133,1-1 79,0 0-164,-1 0 128,1 0 11,0 0-10,0 0 4,-1 0-40,-1 0 5,0 1-5,0 0 13,0 0 10,-2 0-12,1 0-2,-2 0-4,0 0 11,-1 0 2,-1 1 3,-1 2-54,1 1 32,-2 2-38,0 1-94,0 1 103,1 0-110,0 1 130,0 0-118,2 0-44,1 1-8,1-1-127,1 0 208,0-1-107,2 0 137,0 0-16,1-2-3,-1 0-12,2-1-11,0 0 15,1-2-11,3 0-5,1-1 111,2-1-84,0 0 94,2-1-100,-2 0 96,2-1-67,-2-1 81,1-2 18,-3 2 42,1-2-3,-3 2-9,-1 0 31,-1 1-62,-1 0 97,-3 1-68,-1 1-44,-5 2 28,-1 1-89,-2 3 31,-2 1-20,1 2 41,-2 0-70,1 1-30,1 1-3,1 1-129,0 0 28,2 0-9,1 1 5,1 0 55,2 0-55,2 0 13,2 0-14,0 0 23,1-1 29,2-1-44,2-1 45,3-2 25,2-1-43,3-2 35,1-1-155,2-2 115,0-2-121,0 1 22,0-2-47,-1 0 10,1 0 18,-2-2 77,0-1-17,0-3-38,-1-1 0,1-3 0</inkml:trace>
  <inkml:trace contextRef="#ctx1" brushRef="#br2">6266 5902 10602,'1'-6'536,"-1"3"-115,0 2-125,1 1 103,0 3-305,1 3 62,0 3-167,1 3 49,1 2-38,-1 1 65,1 0 29,-1 2-143,1-1 44,-2 1-207,2-1 115,-2 0-318,1-1 110,-1 0-235,0-1-149,0 0 169,-1-2-123,1-1 247,0-1 187,0-2-1,1 1 1</inkml:trace>
  <inkml:trace contextRef="#ctx1" brushRef="#br2">6270 5898 9520,'1'3'-1292,"0"-2"1292,0-1 0,1 0 512,0-1-86,1-1 374,0-1-253,2 0-90,0-2-117,2 1-25,0-1-175,2 0 80,0-1-75,1 1-35,1-2-54,1 2-9,0 0 30,0 1 149,-1 1-46,-1 1 39,-1 1-49,-1 0-216,-1 1 48,-1 0-176,-1 1-127,-1 2 97,-2 1-133,0 2 101,-2 1 58,-2 2 42,-1 1 31,-5 1 56,-1 0 67,-3 0-65,0 0 59,-1 0 12,0-1-31,1 0 40,1-1-52,1-1 91,1-1-63,2-2 75,1 0-82,2-2 10,1 0 7,0 0-3,3-1-84,-1-1 57,1 0 34,1 0 111,1 0 0,2-1-22,1 0 66,3 0-34,-1 0 144,2 0-139,0 0 61,1 0-113,1 0 62,0 1-50,0 0-15,-1 2 59,0 1-49,-1 2-48,0 0-49,-1 2-4,-1 2-78,0 0 43,-2 1-10,-1 0-2,-2 2 9,-1 0-61,0 0 16,-1 0-19,-2-1 151,-1-2-52,-3-2 45,-1-1 8,-1-1-28,-1-2 29,0-1-43,0-1-86,0-1-18,-1 0-4,1-1-431,-1-1 174,1-1-290,0-2 214,2-1-377,0-2 346,2 0-357,0-1 487,1-1 0,-2-1 0</inkml:trace>
  <inkml:trace contextRef="#ctx1" brushRef="#br2">6556 5965 10813,'-16'0'0,"11"0"0,-2 0-272,4 0 95,-1 0-149,1 0 185,1-1 378,1 0 4,0-1 259,1-1-124,0 0-71,0-1-58,1 1-38,1-1-5,2 1 3,1-1-2,2 0 4,1 0 50,1-1-33,0 0 67,3 0-84,0 0 28,1 0-37,0 1-7,1 2-135,-1 0 32,0 2-133,-1-1 145,0 2-163,-2 1 91,-1 2-143,-1 2-2,-3 1 44,-1 2-87,-2 1 155,-2-1-71,-2 2 138,-3-1-78,-3 0 65,-2 0-57,-4-1 42,-1-1-45,-1 0 179,-1-2-97,1-1 123,0-1-128,1-1-391,2-1 74,1-1-248,3 0-627,2-1 461,3 0-686,1-2 573,3-1-1,0-3 1</inkml:trace>
  <inkml:trace contextRef="#ctx1" brushRef="#br2">6545 5943 8874,'-8'-1'1825,"5"0"-1112,1 0-74,0 0 303,2 1-336,-2 1 208,2 2-722,0 6 43,1 0-119,1 4-132,1-1 110,1 3-190,1-1 275,0 1 35,0 0 51,-1 0-108,0-1-496,-1 0-584,1-1-78,-2-1-146,0-1 484,0 0 258,0-3 62,0 0 96,1-3 0,0 1 0</inkml:trace>
  <inkml:trace contextRef="#ctx1" brushRef="#br2">228 6692 10813,'-2'7'-1519,"1"-7"1539,0-1 230,0-2-82,1-2 98,-1 1-168,1-2-90,-1 2 46,1 0-47,0 1-97,0 1-190,0 1-109,2 0-24,-1 2 135,4 1 139,0 0-7,3 2 66,1 0 0,2 1 1</inkml:trace>
  <inkml:trace contextRef="#ctx1" brushRef="#br2">724 6601 9524,'4'1'-1037,"2"-2"1248,0-2 226,2 1-334,1 1 59,1 0-193,2 0 110,1 1-257,1 0 63,1 0-228,1-1 136,2 0 0,0 0 0</inkml:trace>
  <inkml:trace contextRef="#ctx1" brushRef="#br2">1084 6553 10813,'10'-5'-1372,"-7"2"1831,-1 1-55,0 0-113,2 0-29,1 1 1,1 0-442,2 0 90,0 0-310,1 1 219,1 0 175,0 1 23,2 0 93,-1 1-328,1 1 9,1 2-306,-1 0 92,2 1-1,1 1 1</inkml:trace>
  <inkml:trace contextRef="#ctx1" brushRef="#br2">1763 6502 10813,'9'-2'-691,"-3"1"538,0-2 174,0 0-93,2-1 175,1 2 0,2-1 81,-1 1-1,3 0-161,0 2-63,1-1-92,1 1-4,0 0-173,0 0 84,1 1-197,-1 1 149,0 1 15,1 3-1,0 0 1</inkml:trace>
  <inkml:trace contextRef="#ctx1" brushRef="#br2">2351 6437 10278,'9'-9'817,"-2"4"-526,2 2-22,2 1 23,2-1-358,2 2 65,2 0-217,2 1-164,0 0 12,1 0-325,2 1 20,0 0 0,2 1 1</inkml:trace>
  <inkml:trace contextRef="#ctx1" brushRef="#br2">3084 6412 10813,'14'0'-671,"-6"0"481,0-1 146,1 0-120,0-1 190,2 1 27,1 0 103,0 0 18,0 0-194,1 0-131,0 1-223,1 0-98,0-1-1,1-1 1</inkml:trace>
  <inkml:trace contextRef="#ctx1" brushRef="#br2">3936 6485 10813,'-6'-8'-294,"4"5"427,2 0-232,-1 2 167,1-1-210,1 1 32,2 0 46,3 0-51,3 0 135,4 1 20,3 0 74,2 0 12,2 0-149,0 0-184,1 1-192,-1 1-158,2 1 0,-2 2 1</inkml:trace>
  <inkml:trace contextRef="#ctx1" brushRef="#br2">4505 6475 10813,'0'-12'-187,"1"8"320,2 2 129,2 2 29,3-1-426,1 1-263,3-1-235,0 1-1,3 0 273,-2 1 121,4-1 0,0 2 0,1 1 0</inkml:trace>
  <inkml:trace contextRef="#ctx1" brushRef="#br2">5159 6419 10813,'4'-15'-658,"1"9"486,2 3 227,3 0-123,1 1 53,2 1-24,1-1-13,1 2 16,-1-1 72,1 1 0,-1 1-211,0-1-51,1 2-210,1 0 0,1 2 0</inkml:trace>
  <inkml:trace contextRef="#ctx1" brushRef="#br2">5857 6389 10813,'-1'-8'-528,"1"4"450,2 2 169,2 0 22,3 0 97,1 0 23,2 1-290,2 0-89,2 1-178,0 0-7,2 0 252,0 1-190,0 0 71,2 2-222,-1 0 0,2 2 1</inkml:trace>
  <inkml:trace contextRef="#ctx1" brushRef="#br2">6529 6400 10813,'2'-8'-1107,"0"5"1271,4 1-103,1 0-145,3 0 89,1 0-108,1 0 16,2 0 73,0-1-82,1 1 98,1 0 1,-1 0-1,2 0-153,-1-1-38,1-1-154,0-2 0,1-1 1</inkml:trace>
  <inkml:trace contextRef="#ctx1" brushRef="#br2">6818 6358 10813,'-8'2'496,"4"0"-104,3-2-222,-1 0-10,4 0-9,0 0-313,4 0 146,3 0-209,2 0-343,2 0 231,2 0-324,1 0 298,1 0 76,-1 0-14,2 0-56,-1 0 0,1-1 0</inkml:trace>
  <inkml:trace contextRef="#ctx1" brushRef="#br2">6904 6372 10813,'-16'0'-892,"11"0"676,1 0 224,1 0-252,0 0 158,1 0-253,1-1 235,0 1-66,0-1 97,-2-2-96,0-2 0,-2-1 1</inkml:trace>
  <inkml:trace contextRef="#ctx1" brushRef="#br2">7248 6364 11021,'0'7'1561,"0"-3"-1485,1 0 76,1 3-184,0 1-290,2 1 96,0 2-235,0 1 255,-1 0-304,0 2 133,0 0-236,0 0 268,-1 1-22,0-1 122,-1 0-101,2 1 156,0-2 0,1 2 1</inkml:trace>
  <inkml:trace contextRef="#ctx1" brushRef="#br1">5614 6904 11587,'26'-4'544,"-13"1"-397,3 0 48,1-2-57,0 0 30,2-1-12,-1 1 15,0 0-40,0 0-136,-2 0-5,0 1-134,-2 0 160,0 0 38,-2 2 72,-1-1 14,-1 1-1162,-2 0 244,-2 1-635,-1-1 626,0-1 379,-2-1 0,1-1 1</inkml:trace>
  <inkml:trace contextRef="#ctx1" brushRef="#br1">5747 6688 9338,'-5'-1'2028,"3"0"-1929,1 3 161,1 0-172,0 5 92,0 1 15,0 4-47,-1 3-66,0 2 7,-1 4-19,1 1 5,0 2 95,0 2-87,0 0 73,1 1-43,0 0-139,0 0-32,0-3-7,0 1-298,0-4 212,0 0-222,0-4 176,1 0-209,0-4 79,0 0-160,0-4 103,1 0 200,-1-4-140,0 0 199,1-2-181,-1-1 74,2-2-93,0-2 0,2 0 0</inkml:trace>
  <inkml:trace contextRef="#ctx1" brushRef="#br1">6141 6683 12357,'-1'19'815,"1"-4"-567,0 3-67,0 4-135,0 3-10,0 2-129,0 1-103,0 0 42,0 0-136,0-1 208,0-1-447,0-1 185,0-3-301,1 0-239,0-4 274,0-2-154,2-4 337,1-2 269,2-3 0,0 0 0</inkml:trace>
  <inkml:trace contextRef="#ctx1" brushRef="#br1">6144 6678 8191,'7'-8'2712,"-1"5"-2175,2-1-156,0 1-155,2 0-115,1 1-4,1-1 52,1 0-50,0 1-13,1 0-36,-2 1-165,1 0 165,-3 1-161,0 0 173,-2 0-88,0 1 45,-3 1-74,-1 4-77,-2 1 7,-1 4 37,-3 1-20,-1 3 1,-5-1-9,-1 2-106,-3 0 102,0 0-87,-1-1 1,0 0 23,1-3-7,0 1 132,1-3-35,0 0 21,2-1 67,1-2 37,2-2-4,1-1-19,2-1-10,0 0-50,2-2 66,0 1 11,1-1-27,1-1 46,0 1 51,3-1-93,2 0 102,1 0-7,3 0 46,0 0-7,1 0-15,1 0 7,0 0 36,1 0 2,0 0-9,0 1-104,-2-1 34,1 2-22,-1 0 206,-1 3-63,0 1 193,-1 1-168,-1 2 1,-1 1-96,-2 2 12,-2 0-92,0 2-6,-2 1 0,-1 0 6,-2-1 87,-1 1-23,-2-1 6,-3 0-102,-1-2 21,-2-1-49,0-1 55,0-1-95,0-2 99,0-2-115,1-1 144,0-1-472,1-1 118,-1-1-321,3-1-434,-1-2 268,2-3-408,1-4 409,2-2 183,1-3 19,0-2 0,-1-2 1</inkml:trace>
  <inkml:trace contextRef="#ctx1" brushRef="#br1">6458 6729 8847,'3'-7'1536,"-2"5"-1053,-1 0-102,0 0 28,0 0-45,0 0-275,1 1 22,0 0-177,0 0 68,0 1 18,1 0 73,-1 0 52,1 0-119,-1 1 42,1 1-194,-1 3 115,1 3-35,0 5 103,1 1-103,-1 5 142,0 1-153,0 2 127,0 1 72,0 1 52,0 1 55,0 0-84,0 0-49,0-1-5,1-1 38,-2-1-26,2-2-152,-2-1 11,1-3-154,-1-1 165,1-4 1,-1 0 88,0-3-29,0-2-89,-1-1 51,1-2-55,-1-1-226,0-1 125,0-2-179,0-1 218,0-3 68,-1 0 16,0-3-41,-1 0-48,0 0 24,0 0-36,0-2 44,1 2 42,-1-2-35,1 0 27,1-1-22,0 0 102,0 1 37,0-1 4,1 0-12,0 0-92,3 0-1,0 0 5,1 1 201,1-1-44,1 2 216,0 0-90,0 0 15,-1 1-92,0 1 0,1 1-252,-1 1 145,-1 1-123,1 0 138,0 1-101,-1 0-47,-1 1-7,0 1-66,-1 1 71,0-1-11,-1 1 11,-1 0-10,1 1-22,-1 1-23,0 2-64,-1 2 128,0 1-71,0 1 91,-2 1 1,-2-1-2,-1 1-6,-1 1-7,-2-1 106,0 0-74,0 1 87,0-1 46,2 0-33,1-1 141,0 1-133,2-1 113,0 0-17,2 0-3,1 0 8,0-1-144,2 0 41,0 0-25,4-2-82,3 1-34,2-1 21,2-2 10,1 0-433,3-2 100,0 1-376,2-2-356,0 0 471,0-1-507,0-3 524,-2-2 0,2-2 1</inkml:trace>
  <inkml:trace contextRef="#ctx1" brushRef="#br1">6779 6931 10256,'4'-6'1339,"-2"4"-821,-4 3 188,1 0-581,-2 3-147,1 3 163,-1 1-331,1 2 174,1 2-207,-1 0 170,1 1-153,0 0 64,0 1-140,1-1 150,0 0 79,0-2-50,0-1 1,1-1-109,1-2-21,1 0 0,2-3 147,0 0 106,2-2 40,0 0-19,1-2 9,1 0 39,0-1-1,0-2 12,2-2-28,-1-3-23,0-1 39,0-2-88,0 1 14,-1-2-10,-2 0 26,-1 0 7,0 0-7,-3 0 8,0 2-7,-2 1 3,0 1-4,0 2-30,-1 1-93,0 3-58,0 0 13,-1 2 26,0 1 238,-2 2-98,0 3 103,0 2 60,1 3-35,0 0 173,2 1-182,0 0 123,0 0-56,1-1 33,1 0-18,2-1-126,1-2 8,1-1 26,1-2-160,1-1 152,0-2-109,0 0 129,-1-1 25,0-2-37,-1-1-15,1-2-471,-1-2 75,-1-4-296,-1-1 267,-1-2 0,0-1 69,-2-1-97,1 0 118,-2 0 50,0 0 0,0 1 73,-1 2-14,-2 1 20,0 2-8,0 2-20,-1 1-350,1 2 98,0 1-268,2 1 161,0 1 20,1 0 1</inkml:trace>
  <inkml:trace contextRef="#ctx1" brushRef="#br1">7142 6650 10813,'0'7'-2294,"0"-4"2948,0-2-114,0 0 712,0 0-333,0 1-259,0 1 20,0 2-232,0 3 15,0 3-107,1 3-1,2 2-196,1 2-45,2 1-158,2 1 177,-1 0-466,1 1 227,-1-1-279,0-1 244,-1-2-264,0 0 38,-2-1-223,0-2 197,-1 0 133,0-2-21,-2-2-1,0 0 53,-1-3 24,1 0-2,-1-1 311,0-2-103,0-1 286,0-1 40,0-1-188,0-1 138,0-2-245,1-4 58,0 1-46,1-2-210,-1 0 23,1 0-225,0 0 322,-1-1-71,-1 1 195,0 0-142,-1 1 290,-1 0-86,-3 1 276,-2 2-259,-2 1 193,-2 1-165,-1 1 197,-3 2 32,-1 2-54,-1 3 123,1 2-205,-2 2-96,2 1-44,0 1-39,3 0 22,2 0-4,2 1-14,3-1 16,1 0-184,3-1 47,2-1-217,1-1 182,3-1-309,3-2 137,3-1-212,2-1-344,3-3 206,0 0-301,1-1 306,1-1 165,-1-2 19,0-2 93,-1-1-423,-2-3 411,-1-1-335,-2-2 428,-2 0 0,0-1 0</inkml:trace>
  <inkml:trace contextRef="#ctx1" brushRef="#br2">7395 6775 9805,'-8'14'1882,"6"-6"-1941,1 0-406,1 1 223,0 1-301,0 1 111,0 0-203,0 0 247,1 0 144,0-1 0,2 1 0</inkml:trace>
  <inkml:trace contextRef="#ctx1" brushRef="#br2">7447 7121 10769,'-9'0'1351,"6"0"-967,1 0-122,-1 1 29,1 2-21,0 3-205,1 4 28,-1 3-197,2 4 224,-1 2-377,1 1 188,-1 1-263,0 1-308,1-1 251,0 2-302,0-4 323,1 0-256,1-2 102,-1-2-198,3-2 358,-1-2 183,1-3 127,1-1-1,2 0 1</inkml:trace>
  <inkml:trace contextRef="#ctx1" brushRef="#br3">1756 7742 10813,'-1'-9'-822,"0"5"802,0-1 92,0 0 41,0 0 68,-1 0 9,1 0-32,-1 0 1,0 1 16,0 1-12,0 0 13,-1 0-18,0 1 0,0 0 0,0 0-278,0 1 54,-1 1-197,0 0 135,0 0-18,1 0-18,-1 0 41,0 0 45,1 1 68,-1 1 46,0 0-105,1 2-22,0 1-13,0 0 1,1 1 59,1-1 55,0 1-31,0 0 29,1 0 24,0 1-31,2-1 37,0 0-46,3 0 125,2 1-88,2-1 104,0 1-121,0 0 14,1 1-9,-1 0 9,0 0-6,-2 2 17,0-1-13,-2 1 49,-1 1 44,-1-2-27,-1 2 24,0-2-69,-1 1-9,-1-1 8,0 0-8,0-1 41,-1 0-26,0-1 44,-2 0-114,0-1 64,-2 0-65,-1-1 74,-1 0-5,0-1 9,-1 0-8,1-1-78,-2-1-69,2 0-103,-2-1 72,1 0 12,1-1 118,1 0-17,1-3 8,1-2 42,1-3-32,1-4 33,2-1 88,3-4-101,2 0 114,4-3-134,3 0 4,3 0 12,1-1 23,0 0-30,1 0-21,-1 0-7,-2 2-10,0 1-157,-3 2 45,-2 2-185,-1 1 179,-3 2-348,0 1 157,-3 3-247,0 0 221,0 3 90,-3-1 36,-1-1 0,-2-1 0</inkml:trace>
  <inkml:trace contextRef="#ctx1" brushRef="#br3">1482 7719 10841,'-8'-5'544,"4"2"-815,0 0 170,-1 0 25,1 0 112,-1 0 53,1 0-139,-1 1 53,1 0-198,-1 1 66,-1 0-14,0 1 85,-1 0-28,-2 0 138,-1 0-55,-2 1 51,-1 0-129,-1 1 170,0 2-168,1 0 170,-1 1-39,2 0-25,1 1 41,1-1-52,0 2-13,3-2 11,0 2-8,3-2-21,0 1 28,2 0-23,1-1 36,0 1 5,1 0-4,0-1 0,1 0-1,2 0-79,2-1 31,3 0-46,2 0 49,3 0 23,2-1-9,1 0 101,2-1-42,1 1 56,2 0-65,-1 1-59,1-1 30,0 1-28,-1 1 35,-2 0-3,0 2 7,-3-1-3,-1 1-49,-2 0-1,-1 1-20,-3 0 24,-2 1 15,-2 0 12,-2 0-18,-2 1 16,-2 1-13,-4 0 10,-4 1-7,-3-1 0,-3 0 3,0-2-3,-3 0 5,3-1 1,-3 0-1,4-3 1,0 0-1,2-1 107,2-1 29,1-2 5,2 0-16,3-1-106,0-1 16,3-2-11,1-3 107,2-2 14,3-3 28,4-2-25,4-2-52,2-2-24,3-1 49,0 0-110,1-1 86,0 1-80,-1-1-28,-1 1-12,-1 0-35,-3 2 38,-1 0-56,-2 1-30,-1 1-8,-2 1 25,-2 1-28,0 2-36,-3 1-28,0 2-390,-1 2 214,0 1-451,0 2 396,0 2-29,-2 0 214,-3 1-1,0 0 1</inkml:trace>
  <inkml:trace contextRef="#ctx1" brushRef="#br3">920 7869 10813,'-4'0'-6,"2"0"-218,2 0 120,0 2 34,1 2 41,0 2 0,1 3 54,-1 1-84,0 2 84,-1 2 19,0 1-11,0 0 4,1 1-19,-1 0 21,1-1-10,0 1 21,2-1-203,-1-1 50,1 0-195,1-2 191,0 0-146,0-2 63,1-2-43,-2-1 51,1-3 84,0-1 44,0-1-89,-1-1-82,1-3 74,-1 0-36,0-5 163,0-1 24,0-2 0,-1-2 0,0-1 158,-1 1-68,-1-2 154,1 2-198,-1-1 40,0 2-121,0 0 105,0 1-82,1 0 164,0 2-135,1 1 395,0 2-98,0 0 234,1 2-106,1 1-127,1 0-68,2 2-35,-1-1-63,3 1-259,0 1 20,2 0-208,-1 2 140,1 2 86,1 1 46,-1 1-18,1 1-40,-1-1-93,0 2 52,-1-1 1,-1 1 109,-2 0-8,-2 1 3,-1 0 53,-2 0-28,-3 1 28,-1-2-41,-4 1 159,-3-1-33,-2-1 151,-2-1-157,-1-1 59,-1 0-126,0-1 79,0-2-471,0 0 109,1 0-400,2-2 183,0-1-33,0 0 0,1-1 0</inkml:trace>
  <inkml:trace contextRef="#ctx1" brushRef="#br3">833 7940 10813,'4'-15'-1730,"-3"9"2271,-1 0-193,-1 1 23,1-1-130,-2 1 36,0 0-46,-1 0-162,0 1-39,0 0 0,0 1-178,1 0 195,-1 1-196,0 1 175,0 0-61,-1 1 80,-2 0-17,1 0-106,-2 0 67,0 0-125,-2 3 81,0 0-41,0 2-3,0 2 8,-1 1-80,0 1 124,0 1-39,0 1 64,0 0 22,2 1-18,0 0 15,2 0-16,1 1 5,1-1-13,2-1 9,0 0-50,2-1 39,1 0-36,2-2 43,3 0 25,2-2-18,1-2 23,2 0 72,1-2-68,0-1 73,0-2-95,2-1 79,-2-3 21,0-2 6,-1-1-9,-2-2 26,0 1-53,-1-1 79,-2 0-57,-1 0-26,-1 1 36,-1 0-47,-1 2 54,-1 0-31,0 3 26,-1 0-19,0 2-163,0 0 29,0 3-66,0 2 69,0 4 83,0 2-112,0 3 81,0 1-94,0 1 105,0 2-35,1 1 25,0 1-49,3-1-280,2 1 37,0-1-179,2 0 141,0-2 73,1 1-20,1-2 0,1 1 1</inkml:trace>
  <inkml:trace contextRef="#ctx1" brushRef="#br3">840 7989 10813,'-8'4'-2294,"5"-3"2111,0 0 38,0 0 145,0-1 0,1 0 0,0 0 0,1 0 0</inkml:trace>
  <inkml:trace contextRef="#ctx1" brushRef="#br2">381 7665 10813,'-12'9'-741,"5"-5"136,3-2 441,0 1 149,2 1 135,0 1-26,1 1-176,0 0 53,0 2-57,0-1-90,1 2 30,0 1-142,1-1 136,1 2 16,3 0 64,1 2 0,2 0 0</inkml:trace>
  <inkml:trace contextRef="#ctx1" brushRef="#br2">431 8093 10813,'-17'16'-438,"8"-12"451,0-4 152,1 1 50,2 1 54,0 1-138,2 0-415,1 3-33,0 0-186,2 2 122,0 0 176,2 3-116,1 0 95,5 2-21,2 1 0,3 1 1</inkml:trace>
  <inkml:trace contextRef="#ctx1" brushRef="#br2">549 8379 10813,'6'0'-758,"-5"0"641,0 1-247,1 2 296,0 2-152,1 2 172,0 3-156,0 1 22,1 1-11,-1-1 55,-1 2 28,0 0 83,-1 1-4,-1 0-23,1 0 0,-1 2 0</inkml:trace>
  <inkml:trace contextRef="#ctx1" brushRef="#br2">2340 8580 10813,'20'2'-314,"-12"-2"120,1-2 162,1 2-151,1-1 71,3 1-189,1 0 44,1 0 78,3 0-86,0 0 83,5 0-19,0 1 0,3 0 0</inkml:trace>
  <inkml:trace contextRef="#ctx1" brushRef="#br2">733 8602 10813,'21'2'-431,"-11"-2"101,2-1 185,2-1-244,2 0 193,5-1 169,1 1 32,5 0 78,-1 1-167,6 1-62,-3 0-102,4 0 10,0 0 8,0 0 122,-2 0-30,2 0 138,-1-1 0,1-1 0</inkml:trace>
  <inkml:trace contextRef="#ctx1" brushRef="#br2">1565 8663 10813,'-2'4'-1678,"1"-4"2241,2-2-199,1-1-26,3 0-73,4-1-20,2 0-313,4 2-235,1 1-179,4 0 15,0 1 48,2 0 169,0 0-54,0 0 137,1-1 81,1 0-1,1-1 1</inkml:trace>
  <inkml:trace contextRef="#ctx1" brushRef="#br2">3225 8492 10813,'21'1'-2011,"-13"-1"2246,-2 0 483,0 0-547,1 0-39,-1 1-353,2 0 209,0 1-151,2 0 143,2 1-163,0 0 157,4-1-240,-1 1 122,4-1-223,-1-1 200,2 0 24,1-3 91,2-1 0,1-2 1</inkml:trace>
  <inkml:trace contextRef="#ctx1" brushRef="#br2">4869 8493 10813,'24'5'-147,"-14"-3"31,-2-2 261,1-1 8,0 0 139,0 0-30,1 0-403,0 0 72,1 0-260,1 1-108,0 1 194,2 0-177,0 1 190,1 2-97,0-1 129,1 1-136,2-1 173,0-1 0,2-1 0</inkml:trace>
  <inkml:trace contextRef="#ctx1" brushRef="#br2">4018 8475 10813,'16'-2'-1267,"-9"-1"863,-1-1 55,2 1 112,2 2 48,2 0 300,4 1-36,3 0 249,2 0-271,3 0-145,0 0-145,2 1 15,1 0 58,1 0 140,0-1 24,2 1 0,0-1 0,1 0 0,1-2 0,0 0 0,1-1 0</inkml:trace>
  <inkml:trace contextRef="#ctx1" brushRef="#br2">5690 8431 10813,'20'1'-2262,"-11"-1"2082,0-3 37,0 1 143,2-1 0,1 2 0,2 1 0,1 0 0,2 1 105,1 0-83,1 2 79,1 0-111,1-1-24,0 1-4,1-2-23,2 0 0,0-1 0</inkml:trace>
  <inkml:trace contextRef="#ctx1" brushRef="#br2">7475 8204 10854,'-7'1'1167,"3"1"-725,2 2-177,0 2-126,0 4-145,0 2 166,1 1-200,-1 2 120,2 1-197,-1 0-617,1-1 194,-1 1-526,2-2 395,1 0 90,1-1 0,2-1 1</inkml:trace>
  <inkml:trace contextRef="#ctx1" brushRef="#br2">6978 8343 10813,'13'-17'-1632,"-4"10"1406,3 3 118,3 1 45,4 2-47,3 1-33,3 2 14,2 1 59,1 2-1,2 1 1</inkml:trace>
  <inkml:trace contextRef="#ctx1" brushRef="#br2">6476 8414 10813,'14'-2'-2430,"-6"-1"2287,1 0 143,2 0 252,2 1-26,3 2-42,1-1-158,4 2-272,0 0 0,3 1 1</inkml:trace>
  <inkml:trace contextRef="#ctx1" brushRef="#br2">3912 3135 10813,'-6'4'-1003,"3"-3"216,-1-1 322,0 0 783,-1 0-23,0 0 471,-1 0-217,-1 1-221,1 0-27,-1 1-96,-1 2-74,0 2-39,-1 2 8,0 1-112,0 2 59,1 2-11,-1 1 45,3 1 87,-1 1 14,3 0-65,1 0 29,2-1-73,1 0 79,1 0-136,3-2-53,4-1-221,2-2 15,4-3-85,2-1 123,2-4 72,1 0 51,1-5 72,1-1 19,-1-6-46,0-3 35,-1-4 59,-1-3-37,-3-1 42,-2-2-74,-3 1 151,-3-1-16,-2 0 160,-3 3-45,-2 0 34,-3 2-84,-3 2 11,-3 2-196,-3 3 85,-2 3-78,-2 3-247,-1 2 67,-2 2-213,3 1 182,-2 3 132,3 1 35,1 2-375,2 2-91,0 0-433,2 2 0,0-1 0</inkml:trace>
  <inkml:trace contextRef="#ctx1" brushRef="#br2">3698 3118 10813,'7'-7'-570,"-5"3"592,-1 1-425,-1 0 700,1 1 322,-1 0-422,-1 3 364,1 2-676,-2 6 160,0 2-190,-1 4 209,0 2 10,0 2 110,-1 1-19,0 0-26,1 2-505,-1-2 68,1 1-322,0-2-56,1-2 244,1-1-114,0-1 235,0-1 142,-1-2 0,0 0 0</inkml:trace>
  <inkml:trace contextRef="#ctx1" brushRef="#br2">3565 3122 10813,'-2'5'-2477,"1"-3"2332,0-2 274,-1 1 29,0-1 22,0 1 76,0-1-80,0 0 14,0 0-14,1 0-99,-1 0 7,1-1-9,0 1 0,0-1 46,0-1-20,1 0 50,-1 0 60,0 0 45,0-1-17,0 1-4,0-2-6,0 2 26,0-1 9,0 2-34,0-1-10,0 1-34,1 0 66,-1 0-70,-1 1 33,0 2-37,-2 1-249,0 4 45,0 3-268,-2 3 89,0 2 32,1-1-30,-1 2 120,2-1-86,1 0 65,1-2-88,0 0-87,2-3 60,0 1-129,1-4 185,2 0-29,4-3 123,2-1-58,2-2 51,4-2-223,1-2 58,3-3-210,-1-2 194,1-3-11,-1 0 127,0-1-9,0-1-1,0 0 1</inkml:trace>
  <inkml:trace contextRef="#ctx1" brushRef="#br2">2872 4625 10813,'15'-1'-119,"-10"1"22,0-2 211,-1-1 28,2 1 121,0-1 28,2 1-624,2 1 124,2 1-442,2 0 282,3 2 78,0 0-13,3 3-49,1 0 0,1 2 0</inkml:trace>
  <inkml:trace contextRef="#ctx1" brushRef="#br3">947 6981 10813,'0'-13'-332,"0"8"477,0-1 119,0 1-82,0 0-55,0-1-17,0 1 23,0 1-90,0 0 24,0 0-159,0 1 156,-1 1 21,1 0 89,-1 0 19,0 0-359,-1 2 87,-1-1-279,-1 1 169,-2-1-34,-1 2 64,-2 1-114,0 1 127,-3 2-5,0 2 80,0 1 8,-1 1 27,-1 2-50,1-1 39,-1 2 125,2 0 60,-1 1 10,4 0-35,0 1-76,3 0-39,1 0 65,2-1-61,2 0 28,0-2-18,2-1 23,2-1-52,2-2 39,3-2-40,2-1 43,1-2-18,1-1 12,0-1-14,-1-2 86,0-2-56,0-2 53,-2-2-74,0-2-2,-2 0 5,-1-1-2,-1-1 20,-1 0-9,-1 1 20,-1-1-16,-1 2 14,-1 0-12,1 2 6,-1 1 11,0 2-24,0 1-79,0 2 39,0 4-196,1 0 181,1 6-96,0 0 124,2 3-89,-1 0-40,2 1 4,0 0-228,1-1 147,0 1-238,1 0 167,0-1-10,1-1 66,0-1 0,1 0 1</inkml:trace>
  <inkml:trace contextRef="#ctx1" brushRef="#br3">1096 6850 10098,'0'-9'80,"0"4"4,0 0 73,0 1-86,0 0-9,2 0-28,0 1-14,1 1 39,-1 2-25,1-1-15,0 1-28,-1 2 24,1 1 8,-1 3 71,1 4-108,0 2-38,0 3 61,1 1-83,-1 2 118,2 0 18,-1 0-31,0 1 25,1-1-174,-1-1-27,1 0-23,-1 0 43,1-2 5,-2-1-25,0-1-37,0-2 41,-2-2-23,1-3 93,-2-1-113,0-2 199,0-1-73,-1-4 67,0-1 50,-2-6-95,0-1 102,-1-4-3,0-1-81,2-1 105,-1 0-122,2 0 194,0 1-53,1 0 187,0 3-176,0 0 38,2 3-121,2 2 66,1 1 82,2 1 72,1 2-24,2 1-1,1 1-214,1 1-5,1 0-16,1 1 24,0 2 72,0 1 0,1 2 8,-2 2-201,0 1 51,-1 0-203,-2 1 185,-1 0-143,-3 0 203,-1 1-133,-2 0 131,-1 1-20,-3 0 11,-1 0-8,-3 0 109,-4-2-80,-2 0 83,-2-2-144,0-1 38,-2-1-33,1-1 47,0-2-161,2 0 36,-1-1-147,2-1-25,0 0-29,0-2-106,0-1 0,0-1 0</inkml:trace>
  <inkml:trace contextRef="#ctx1" brushRef="#br3">1579 6774 9993,'-8'0'-477,"4"-1"702,1-1 1,0 0-132,-1-1 35,0 0-31,1 0 8,-1 1-11,0 0 0,0 0-109,1 0-17,-2 0-115,0 1 100,-2-1-99,0 1 170,-2 0-89,-1 1 97,-2-1 6,-2 1-67,1 0 46,-1 1 86,1-1 85,0 2 20,2 1-37,1 2-213,1 0 65,3 1-65,1 1 28,2 0 64,1 1-64,1 0 67,2 0-6,1 0-29,3 1 19,2-2-104,4 1-18,2-1-14,3 0 10,0 0 10,2 1 61,-2-1-53,2 1 67,-4 0-91,2 1 65,-4-1-70,1 2 97,-3-1-16,-2 1 12,-2-1-23,-2 1 29,-1-1-26,-2 0 24,-2-1-37,-1 1 97,-3-2-69,-3 0 75,-1-1 22,-2-1-73,0 0 91,1-2-105,0-1 134,2 0-96,0-1 109,2-1-100,0-1 2,3-3 4,0-2-9,2-3-11,1-2 19,1-3-15,2-2-16,2-1-122,3 0 73,1-1-72,1 0 22,0-2-27,1 3-23,0-1 8,-2 3-13,1 1-37,-1 2-10,-1 2-141,-1 1 106,-1 3-161,-2 1 170,0 3-3,-1 0 106,-1 0-14,0 1 0,0-1 0</inkml:trace>
  <inkml:trace contextRef="#ctx1" brushRef="#br3">1761 6883 10813,'-1'-12'-852,"0"7"1161,-1 0 317,0 1-409,0 1 89,-1 0-261,0 2 154,0-1-241,-1 1 52,-1 1-207,-1 2 212,0 0-172,-2 4 137,0 2-167,0 1 124,0 2 35,0 0 59,2 1 18,1-1-37,1 0 17,1 0-81,2-1 34,1 0-23,1-2 25,2-1 26,4 0-120,3-3-30,3 0-7,3-2 23,1-1-247,2 0 76,-1-1-236,0 0 195,0-2 85,-1-2 0,2-2 0</inkml:trace>
  <inkml:trace contextRef="#ctx1" brushRef="#br2">254 6782 10813,'-2'9'-1417,"1"-5"1737,-1 0-76,0 2-150,0 2 2,0 2-123,2 1 37,-1 1-170,1 1-33,1 2 69,1 2-101,2 1 174,1 2-133,0 2 49,2 2-155,0 2 0,0 1 0</inkml:trace>
  <inkml:trace contextRef="#ctx1" brushRef="#br2">333 7234 10813,'-11'8'-78,"7"-6"54,-1-1 173,2 2 45,2 1 68,0 2 0,1 2-449,0 1 100,1 2-313,0 1 235,3 3-185,0 0 94,2 2-146,0 1 96,1 1 60,1 0-83,0 0-1,2 1 1</inkml:trace>
  <inkml:trace contextRef="#ctx1" brushRef="#br2">3871 4030 10794,'-6'0'1485,"3"0"-1355,1 0-33,-1 0 0,0 0 62,0 0 111,-1 0 21,0 1-29,-1-1-329,-1 2 70,0 2-210,-2 2 126,1 0 34,-2 3 68,1 0-45,-2 3 50,1 2 30,0 1-40,1 1 2,2 2-20,2-1-10,1 1 20,1-1 84,2-1-7,2 0 15,1-3-14,6-1-141,1-2-43,5-2-27,1-2-40,2-3 87,2-2 9,1-3-18,1-4-5,-1-3 40,2-6-51,-3-2 108,0-4-11,-3 0 11,-1-2-23,-4-1 137,-2 0 38,-2 0 9,-4 1-35,-1 0-126,-3 2-5,-2 1 23,-1 3 222,-6 1-23,0 4 198,-3 1-176,-2 4-215,0 1-28,-1 4-162,1 1-375,0 2 136,0 3-287,2 2 325,3 3-603,1 2 451,3 0-596,1 1 592,2-1 0,-1 1 0</inkml:trace>
  <inkml:trace contextRef="#ctx1" brushRef="#br2">3636 3957 9502,'2'-4'999,"-2"2"160,0 1-722,-1 3 414,1 2-681,-1 5-74,1 4 40,0 3-118,0 4 144,0 1 42,0 2 34,0 3 11,0-1-436,0 2 113,0-2-327,0 1 2,-1-1 124,0-2-95,0-1 110,-1-2-136,1-3 38,-1-1-97,2-3 101,-1-2-167,0-3 30,1-2-43,0-3 179,1-2 155,0-3 0,0-2 0</inkml:trace>
  <inkml:trace contextRef="#ctx1" brushRef="#br2">7002 1400 11325,'-12'12'1560,"7"-7"-964,2-3-210,0 1-200,2 0-74,-1 1-176,2 1 201,-1 1 54,1 1 79,0 0 21,0 2-755,0 0 165,0 2-468,1 0-197,0 0 309,0 0-323,2 0 308,0 1 188,3 0-25,0 0 0,2 2 1</inkml:trace>
  <inkml:trace contextRef="#ctx1" brushRef="#br2">7080 1566 10813,'-1'17'-2177,"-1"-7"2045,-3 0 118,-1 0 3,-2 1-18,-2 2-57,-1 0-1,0 2 1</inkml:trace>
  <inkml:trace contextRef="#ctx1" brushRef="#br2">7126 1723 10372,'-7'11'-253,"4"-6"425,-1 2-286,2 0 120,-1 1-295,2 1 13,-1-1-20,-2 2-81,0-1 0,-2 1 0</inkml:trace>
  <inkml:trace contextRef="#ctx1" brushRef="#br2">7073 2168 10813,'-11'16'0,"6"-7"0,0 0-37,2 1 52,1-2-22,0 2 149,2-2-354,-1 1 154,1-1-241,0-2 169,1 0-321,0-1 205,0-2-330,3 1 322,0-1-1,1 1 1</inkml:trace>
  <inkml:trace contextRef="#ctx1" brushRef="#br2">7069 2340 10813,'0'12'-68,"0"-5"208,0 0 25,-1 1 97,-1-1 29,-1 3 129,0 1-183,0 0 62,1 1-152,0-1-598,0 2 240,2-1-420,0 2 335,0-2 270,0 0 35,1-1-264,0-1-103,2 1-407,1 0-1,1 1 1</inkml:trace>
  <inkml:trace contextRef="#ctx1" brushRef="#br2">7107 2586 10813,'-7'13'7,"2"-5"-1,0 0 79,1 2 69,0 0 3,0 1-110,1 1 67,1 1-208,1 0 209,0 0-572,1 0 207,0 1-381,0-2 213,1 1 109,0-1-74,3 0 0,1 0 1</inkml:trace>
  <inkml:trace contextRef="#ctx1" brushRef="#br2">7123 2891 10813,'-2'27'-780,"0"-13"791,0-2 126,0 3 29,0-2-157,1 3-117,0 0-19,1-1 27,-1 2-328,2-2 231,-1 1-360,3 1 341,0 0 0,3 1 0</inkml:trace>
  <inkml:trace contextRef="#ctx1" brushRef="#br2">7215 3386 10813,'-2'30'-290,"-1"-15"115,0-1 157,-1 0-72,1 0 54,0 1-113,0-1 174,2 1-396,0-2 157,0 0-281,2-2 214,0 1 105,2-1 0,0 2 0</inkml:trace>
  <inkml:trace contextRef="#ctx1" brushRef="#br2">7190 3644 10813,'-13'17'-1989,"5"-8"2240,2 1 468,-1 0-158,2 1-187,1-2 0,0 1-112,2-1-137,0-1-35,2 0 9,-1 0-180,2-1 177,0-1-194,1-2-287,2 0-92,2 1-371,1 0 0,2 1 1</inkml:trace>
  <inkml:trace contextRef="#ctx1" brushRef="#br2">7159 3956 10813,'-16'34'-133,"8"-17"296,2-1 48,1 2-52,2-2-63,1 1-24,0-2 29,2 0 0,0-1 11,1 0-9,2-2-230,1-1-563,2-2 131,1-1-369,0 0 494,2 0-1,0 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2:58:36.513"/>
    </inkml:context>
    <inkml:brush xml:id="br0">
      <inkml:brushProperty name="width" value="0.0375" units="cm"/>
      <inkml:brushProperty name="height" value="0.0375" units="cm"/>
      <inkml:brushProperty name="color" value="#333333"/>
    </inkml:brush>
    <inkml:brush xml:id="br1">
      <inkml:brushProperty name="width" value="0.0375" units="cm"/>
      <inkml:brushProperty name="height" value="0.0375" units="cm"/>
      <inkml:brushProperty name="color" value="#FFC114"/>
    </inkml:brush>
    <inkml:brush xml:id="br2">
      <inkml:brushProperty name="width" value="0.075" units="cm"/>
      <inkml:brushProperty name="height" value="0.075" units="cm"/>
      <inkml:brushProperty name="color" value="#66CC00"/>
    </inkml:brush>
    <inkml:brush xml:id="br3">
      <inkml:brushProperty name="width" value="0.075" units="cm"/>
      <inkml:brushProperty name="height" value="0.075" units="cm"/>
      <inkml:brushProperty name="color" value="#33CCFF"/>
    </inkml:brush>
  </inkml:definitions>
  <inkml:trace contextRef="#ctx0" brushRef="#br0">6714 1 18009,'0'9190'0,"2245"-9190"0,-2245-9190 0,-2245 9190 0</inkml:trace>
  <inkml:trace contextRef="#ctx0" brushRef="#br0" timeOffset="0.997">999 26 18009,'0'9189'0,"2245"-9189"0,-2245-9189 0,-2245 9189 0</inkml:trace>
  <inkml:trace contextRef="#ctx0" brushRef="#br1" timeOffset="1.997">681 305 10813,'-17'-13'1129,"9"5"-937,2 2 54,2 3-271,2 3 203,1 2 45,0 3 51,1 7 40,-1 7-23,1 6-22,0 7 23,0 4-30,0 7 0,0 1 0,0 6 29,-2 3-22,1 0-1063,-2 1 153,0-5-703,-1 0 21,-1-5 661,1-3-372,-2-6 516,0-4 0,0-2 1</inkml:trace>
  <inkml:trace contextRef="#ctx0" brushRef="#br1" timeOffset="2.997">110 557 10362,'-9'-17'372,"5"8"-81,3-1 40,-1-1-191,1 1 156,-1-3-145,2 1 23,-1 0-1,1-1-33,0 3-125,1-1 54,0 1 9,1-1 15,2 1 33,2-1-54,1 1-25,1-1 32,0 2 49,2-1 30,1 1-86,0 0-2,0 0-123,1 4-40,-2 0 42,0 3-85,0 2 70,0 4 0,-1 1-118,0 9 84,0 4-23,-1 10 33,0 5-20,-3 6 93,-2 6-117,-1 4 126,-1 2-37,-2 0 24,-1-3-54,-3-1 70,-2-5 88,-4-3 82,0-4-22,-2-2 95,-2-5-88,-1-1 7,-3-5 93,1 1-197,-1-5 111,1-2-114,0-4-51,1-2 39,1-4-38,0-1 70,3-3 29,2 0-21,0-4 19,5 0-19,0-3-103,3-2 69,1-2-103,1-3-109,2 1 22,3-1-202,2 0 208,4-1-1,1 1 122,3 0-20,1 1 59,0 1-50,2 3 50,1 1-62,0 3 5,0 1-23,-1 2 16,1 0-128,-1 4 9,-1 1-112,1 2 107,-2 3-59,0-1 62,-2 2-13,-2-4-196,1 1 105,-4-4-201,0 1 176,-1-1-73,-1-1 67,0-4-82,2-3 0,0-3 1</inkml:trace>
  <inkml:trace contextRef="#ctx0" brushRef="#br0" timeOffset="3.997">12252 312 18009,'0'9189'0,"2245"-9189"0,-2245-9189 0,-2245 9189 0</inkml:trace>
  <inkml:trace contextRef="#ctx0" brushRef="#br1" timeOffset="4.997">6009 384 10813,'-7'0'-455,"5"0"531,0 0 224,1 0-91,-1 0 48,1 0-35,0 0 38,0 0-48,0 0 1,0 0 0,0-2 23,0 0 123,0-1 52,1-1-11,0 1-53,0-1-281,0-1 48,2 1-147,0-1-18,2 0 34,2 0-99,2-1 162,0 1-51,1 2 3,1-1 40,2 0-291,0 4 176,0-1-206,1 1 132,0 0 37,-1 0 64,2 1-58,-2-1-37,-1 4-56,-2 1-70,1 1 68,-4 2 206,-1 1 74,-2 3 57,-1-1-45,-3 5-18,-1-2 45,-3 2 2,-3-1 187,-3 1-167,-1 2 224,0-3-197,-1 1 78,1-2-162,1 0 151,2-3-265,-1-1 89,4-1-211,0-4 131,2 1-108,1-3 38,2-1-8,0 0-13,2 0 179,1-2-69,4 0 54,2-2-71,1 2 27,5-4-46,-2 1 36,1-1 18,1 2-5,0 2 39,-1-1-15,0 2 79,-1-1-49,-3 6 52,0-1 74,-3 6-23,-3-1 135,0 6-140,-2-2 218,-2 2-146,-1 0 124,-4 1-152,-3-1-78,-2 0-21,-1-2-10,-3 0-7,1-2-21,-1-1 49,-2-1-59,1-1-53,0-2-13,0-2-71,2-1-163,-1-3-3,4-1-173,0 2 105,1-2-739,2 0 261,1-2-552,3 1 567,1-3 151,1 1 123,2-3 28,2 1 6,2-5 28,5-3-1,3-2 1</inkml:trace>
  <inkml:trace contextRef="#ctx0" brushRef="#br1" timeOffset="5.997">6442 371 10813,'0'-15'-66,"0"6"840,0 5-218,0-1-155,-1 2-51,1 1-88,-3 0-84,1 0 60,-1 1-63,0 1 82,-3 0-18,0 1 11,-2 5-14,0 2 43,-4 6-12,1 4 14,-1 3-20,0 0-67,0 5-34,2-1-50,1 0-24,0 1 8,3-3-3,1 1-5,3-4 7,1-1-32,1-3-14,2-2 3,1-4-103,5-1 56,3-5-74,3-1 36,3-3-492,3-3-180,0-3-242,3-4-777,0-6 840,1-2-611,1-3 769,1-3 0,2-3 0</inkml:trace>
  <inkml:trace contextRef="#ctx0" brushRef="#br1" timeOffset="6.997">475 382 10813,'0'3'962,"0"-3"-700,0-7 0,0 6 339,0-1-409,0 5 194,0 3-423,0 9 22,-1 1-39,1 7 55,0 0-105,0 1-9,-1-1-18,1 0 73,0-2 31,1 0 118,0-5 8,1 0-62,2-4 45,1-3-173,2 0-5,2-6-69,0 1-235,1-6-396,2-2-30,3-4-126,0-6 369,2-7 200,-1-6 0,2-4 0</inkml:trace>
  <inkml:trace contextRef="#ctx0" brushRef="#br1" timeOffset="7.997">12152 638 10813,'-18'0'509,"13"0"-189,1 2 55,2 1-113,0 3 67,0 6-21,1 4 29,0 10-46,0 4-232,1 7 50,-1 1-178,1 5-65,-1 0 73,1 0-137,0-1 254,0 0-645,0-2 283,1-1-705,-1-2 286,1 0-103,0-4 0,2 2 0</inkml:trace>
  <inkml:trace contextRef="#ctx0" brushRef="#br1" timeOffset="8.997">11790 835 10813,'-8'0'1376,"7"0"-1078,1-2 373,2-1-323,3-6 164,1-4-285,3-1-2,2-1-195,3-3 131,-1 2-447,1 0 192,1 2-270,-2 2-50,0 2 242,0 1-227,-3 4 190,-1-1 49,-1 5 105,-1-1-135,-1 2-424,-2 0 37,-1 3-403,-1 4 328,-1 4 0,0 5 0</inkml:trace>
  <inkml:trace contextRef="#ctx0" brushRef="#br1" timeOffset="9.997">12041 680 10366,'-9'0'1544,"4"4"-1183,0 1-189,0 7-50,0 2 21,-1 8 1,1-1-111,-1 3 49,2-1-179,0 2-173,1-3 121,1 1-159,2-4 190,0-1 95,1-4-29,2-2 78,1-5-354,2-1 3,2-3-201,2-1 75,2-6-35,1-1 114,-1-5-145,4-4 257,-4-4 34,2-3 128,0-2 0,0-3 0</inkml:trace>
  <inkml:trace contextRef="#ctx0" brushRef="#br1" timeOffset="10.997">11830 784 10813,'5'-14'-205,"-4"5"436,0 4 111,-1-2-72,0 3 21,0-3 0,0 4-21,0-3 21,0 3-71,-1-1 32,0 3-32,-1-3-129,0 4 27,-3 0-153,0 0 167,0 0-254,-2 4 155,1 3-198,-1 3-46,0 4 117,-2 4-187,2 1 243,-1 2-59,1 2 105,0 0-12,0-2-144,1 2 97,2-7-77,0 3 59,2-7 87,0 0-45,1-3 44,1 0-31,0-4 77,1 1-55,1-5 66,1 1 59,3 0 38,2-2 13,1 0-36,1 0-81,-1-2-14,2-3 23,0 1-19,0-1 8,-1 0-10,2 3 40,-3-2-167,0 4 118,-1 0-118,-1 0 130,0 6-97,-2 1 66,-1 5-88,-1 4 235,-1 5-116,-2 0 111,1 0-150,-2 2 153,0-2-101,-2 0 113,-2-2-119,-1 1 55,-2-5-30,0 1 41,0-4-105,-1-1 34,-1 0-18,0-4 40,-2-2-234,0-2 44,-2 1-222,0-4-195,1 2 101,-1-4-161,2 0 159,3-1-201,-1-4 30,3 0-129,1 0 191,2 1-15,1-1 239,2 2-74,0-4 270,1 0-1,0-3 1</inkml:trace>
  <inkml:trace contextRef="#ctx0" brushRef="#br0" timeOffset="11.997">6700 1205 8720,'5'2'1858,"-3"0"-1479,0-2-130,0-2 13,0 2 0,0-2 29,1 2-22,-1-2-277,0 2-150,1 0-168,-1 0-9,0 0 316,0 0 8,1 0 163,0 2-35,0 0 0,1-2 0,1 3-96,-1-1 196,3 0-40,-2 0 89,1-2-18,0 1-139,2-1 60,0 2 23,2-2 94,0 0-109,0 0 57,1 0-128,2 0-15,0 0-35,1 0 9,1 0-7,0 0-23,2 0-33,-1 0-1,0 0-75,2 0 164,-2 0-99,1 0 99,-1 0-50,1 0 45,-1 2-75,0 0 93,0 1 46,0-1-22,1 2 50,-1-1-35,0 1-51,2-1 57,-1 1-91,3-3 19,-1 3-12,2-2 36,0-1-16,2-1-12,1 0-21,-1 0-17,3 0-28,-1 0 23,0 0-35,2-1-1,-1-1 23,1-2-28,0 1 39,-2-2 13,1 1-15,-1 1 15,-1-1-21,0 2 19,-1-1-12,0 1 16,0 0-45,-2 0 22,1 1-23,-3 1 29,2-2 2,-3 2 2,2 0-2,-2 0 0,1 0-45,-3 0-10,2 0-7,-1 0 28,0 0 20,0 0 17,0 0-24,0-2 37,0 2-29,3-2 31,-3 1-41,2-3 7,0 2-5,0-1 8,1-1 4,-1 3 0,1-3 6,-3 1-3,2-1 16,-3 1-15,2 1 11,-2-2 3,-2 3-11,2-3 13,-2 2-20,2-1-4,-3 1 3,1 0-1,0 1-31,-3-1 28,1 0-29,0 0 35,-2 2 1,0-1 1,0 1-2,0 0 2,-2-2-35,1 2 22,-1 0-28,0-2 48,1 2-18,-1 0 17,0-2-19,-1 2 20,0-1-13,1-1 15,-2 0 5,0 2-14,0-2 17,0 2-22,0-2 6,0 2-2,2-1 6,-1 1-45,-1-2 14,1 2-23,0 0 25,1-2-13,-1 2 19,0 0-21,1-2 24,-1 2-16,1-1 8,-1 1-14,1-2 28,-1 2-9,0 0 8,0-2-10,0 2-1,-1-2 1,0 2 1,-1 0 1,0 0 37,-1-1-24,0 1 28,-2 0-32,1 0-3,-2 0 0,1-2 5,0 2-26,-2 0 21,1-2-21,0 2 19,0 0-4,1 0 1,-1 0-6,1 0-26,0 0 18,1 0-20,0-2 55,0 2-19,1 0 19,-2-1-27,1 1 0,0-2 0,0 2 1,1 0 51,-2-2-33,0 2 37,0 0-41,0 0-5,-1 0 13,0-2-9,0 2 15,0 0-46,1 0-4,-1 0-9,1 0 14,0 0 25,0-1 3,2 1-7,-1-2 3,1 2-2,0-2 3,1 0 44,-1 1-35,0-1 37,-1 2-43,0-2-4,0 0 10,-1 1-7,0-1 15,0 2 52,-1 0-4,0-2 48,1 2-80,-1-2-15,1 2-25,-1-1 2,0 1-1,1 0 19,-1-2-18,2 2-2,-2 0-8,0 0-4,1-2-4,-1 2 32,1 0-17,0-2-7,0 2-15,1-1 30,0 1-17,1-2 35,-1 0-17,2 0-2,-1 1 4,2-3-3,-1 2-11,0 1 8,0-1-8,1 0 12,0 0-1,0 1 2,1-1-1,-2 0-23,1 2 17,-1-2-21,-1 2-48,1 0-95,-1-2-23,0 2-23,-1 0-19,2 0 66,-2 0-51,2 0 45,-1 0-456,2 0-153,0 0-288,1 0-159,1 0 150,1 0-191,0 0-1,1 0 1</inkml:trace>
  <inkml:trace contextRef="#ctx0" brushRef="#br0" timeOffset="12.997">985 1230 8720,'5'2'1858,"-3"-1"-1479,0-1-130,0-1 13,0 1 0,0-2 29,0 2-22,0-2-277,0 2-150,1 0-168,0 0-9,-1 0 316,0 0 8,1 0 163,0 2-35,0 0 0,1-2 0,1 3-96,-1-1 196,2 0-40,-1-1 89,2-1-18,-1 2-139,2-2 60,0 2 23,1-2 94,2 0-109,-1 0 57,1 0-128,2 0-15,0 0-35,1 0 9,1 0-7,0 0-23,1 0-33,1 0-1,-1 0-75,2 0 164,-2 0-99,0 0 99,1 0-50,-1 0 45,1 2-75,-1-1 93,0 3 46,0-2-22,0 1 50,1 1-35,-1-1-51,2 1 57,-1-1-91,3-1 19,-1 1-12,2-1 36,0 0-16,2-2-12,0 0-21,1 0-17,2 0-28,-1 0 23,0 0-35,1-2-1,1 0 23,0-1-28,-1-1 39,0-1 13,0 2-15,-2-1 15,1 1-21,-1 1 19,-1-2-12,0 3 16,-1-1-45,0 0 22,-1 0-23,-1 2 29,0-1 2,-1 1 2,0 0-2,0 0 0,-1 0-45,-1 0-10,1 0-7,-1 0 28,0 0 20,0 0 17,0 0-24,-1-2 37,2 2-29,1-2 31,-1 0-41,1-1 7,0 1-5,0-1 8,1-1 4,-1 2 0,1-1 6,-3-1-3,2 1 16,-3-1-15,1 2 11,0-1 3,-3 1-11,2-1 13,-2 1-20,1-2-4,-1 3 3,0-1-1,-1 0-31,-1 0 28,0 1-29,-1-1 35,0 2 1,-1-2 1,0 2-2,-1 0 2,-1-2-35,2 2 22,-2 0-28,0-1 48,0 1-18,1 0 17,-1-2-19,-1 2 20,0-2-13,0 0 15,-1 1 5,1 1-14,-1-2 17,0 2-22,0-2 6,0 2-2,1-2 6,1 2-45,-2-1 14,1 1-23,0 0 25,0-2-13,0 2 19,1 0-21,0-2 24,-1 2-16,1-2 8,-2 2-14,3-1 28,-2 1-9,0 0 8,0-2-10,-1 2-1,0-2 1,1 2 1,-2 0 1,0 0 37,-1-2-24,0 2 28,-2 0-32,1 0-3,-2 0 0,0-1 5,1 1-26,-2 0 21,1-2-21,0 2 19,0 0-4,1 0 1,-1 0-6,2 0-26,-1 0 18,1 0-20,0-2 55,0 2-19,1 0 19,-2-2-27,1 2 0,0-2 0,0 2 1,0 0 51,-1-1-33,0 1 37,0 0-41,0 0-5,-1 0 13,1-2-9,-1 2 15,0 0-46,1 0-4,-1 0-9,1 0 14,0 0 25,0-2 3,2 2-7,-1-2 3,1 2-2,0-1 3,0-1 44,0 0-35,1 0 37,-2 2-43,0-1-4,0-1 10,-1 0-7,0 0 15,0 2 52,-1 0-4,0-1 48,1 1-80,-1-2-15,1 2-25,-1-2 2,0 2-1,1 0 19,-1-2-18,1 2-2,-1 0-8,0 0-4,1-1-4,-1 1 32,1 0-17,0-2-7,1 2-15,0-2 30,0 2-17,1-2 35,-1 1-17,2-1-2,-1 0 4,1-1-3,0 1-11,0 0 8,1 0-8,0 1 12,0-1-1,0 0 2,0 0-1,-1 1-23,2 1 17,-2-2-21,-1 2-48,1 0-95,-1-2-23,0 2-23,-1 0-19,1 0 66,-1 0-51,2 0 45,0 0-456,1 0-153,0 0-288,1 0-159,0 0 150,3 0-191,-1 0-1,1 0 1</inkml:trace>
  <inkml:trace contextRef="#ctx0" brushRef="#br0" timeOffset="13.997">12238 1516 8720,'5'2'1858,"-3"-1"-1479,0-1-130,0-1 13,0 1 0,0-2 29,0 2-22,0-2-277,0 2-150,1 0-168,0 0-9,-1 0 316,0 0 8,1 0 163,0 2-35,0 0 0,1-2 0,1 3-96,-1-1 196,2 0-40,0-1 89,0-1-18,0 2-139,2-2 60,0 2 23,1-2 94,2 0-109,-1 0 57,1 0-128,2 0-15,0 0-35,1 0 9,1 0-7,0 0-23,1 0-33,1 0-1,-1 0-75,2 0 164,-2 0-99,1 0 99,-1 0-50,0 0 45,1 2-75,-1-1 93,0 3 46,0-2-22,0 1 50,1 1-35,-1-1-51,2 1 57,-1-1-91,3-1 19,-1 2-12,2-3 36,0 1-16,2-2-12,0 0-21,1 0-17,2 0-28,-1 0 23,0 0-35,2-2-1,-1 1 23,1-3-28,0 1 39,-2-3 13,1 3-15,-2-1 15,1 1-21,-1 1 19,-1-2-12,0 3 16,-1-1-45,0 0 22,-1 0-23,-1 2 29,1-1 2,-3 1 2,1 0-2,0 0 0,-1 0-45,-1 0-10,1 0-7,-1 0 28,0 0 20,0 0 17,0 0-24,-1-2 37,2 2-29,1-2 31,-1 0-41,1-1 7,0 1-5,0-1 8,1-1 4,-1 2 0,1-1 6,-3-1-3,2 1 16,-3-1-15,1 3 11,0-3 3,-3 2-11,2-1 13,-2 1-20,1-1-4,-1 1 3,0 0-1,-1 0-31,-1 1 28,0-1-29,-1 0 35,0 2 1,-1-2 1,0 2-2,-1 0 2,0-2-35,0 2 22,-1 0-28,0-1 48,0 1-18,1 0 17,-1-2-19,-1 2 20,0-2-13,0 0 15,-1 1 5,1 1-14,-1-2 17,0 2-22,0-2 6,0 2-2,1-2 6,1 2-45,-2-1 14,1 1-23,0 0 25,0-2-13,0 2 19,1 0-21,0-2 24,-1 2-16,1-2 8,-2 2-14,3-1 28,-2 1-9,0 0 8,0-2-10,-1 2-1,0-2 1,1 2 1,-2 0 1,0 0 37,-1-2-24,0 2 28,-2 0-32,1 0-3,-2 0 0,0-1 5,1 1-26,-2 0 21,1-2-21,0 2 19,0 0-4,1 0 1,0 0-6,0 0-26,0 0 18,1 0-20,0-2 55,0 2-19,1 0 19,-2-2-27,1 2 0,0-1 0,0 1 1,0 0 51,-1-2-33,0 2 37,0 0-41,1 0-5,-2 0 13,0-2-9,0 2 15,0 0-46,1 0-4,-1 0-9,1 0 14,0 0 25,0-2 3,2 2-7,-1-1 3,1 1-2,0-2 3,0 0 44,0 0-35,1 1 37,-2 1-43,0-2-4,0 0 10,-1 0-7,0 1 15,0 1 52,-1 0-4,0-2 48,1 2-80,-1-2-15,1 2-25,-1-2 2,0 2-1,1 0 19,-1-1-18,1 1-2,-1 0-8,0 0-4,1-2-4,-1 2 32,1 0-17,1-2-7,-1 2-15,1-2 30,0 2-17,1-1 35,-1-1-17,2 0-2,-1 0 4,1-1-3,0 1-11,1 0 8,-1 0-8,1 1 12,0-1-1,0 0 2,0 0-1,-1 1-23,2 1 17,-2-2-21,-1 2-48,1 0-95,-1-2-23,0 2-23,-1 0-19,1 0 66,-1 0-51,3 0 45,-2 0-456,2 0-153,0 0-288,1 0-159,0 0 150,3 0-191,-1 0-1,1 0 1</inkml:trace>
  <inkml:trace contextRef="#ctx0" brushRef="#br1" timeOffset="14.997">6416 1921 10813,'2'-26'-531,"-1"16"1201,-1 3-257,1 1-3,-1 1-150,0 1 21,-1 1-28,0 3-1,-1 0 1,-2 0 28,0 0-446,0 0 105,-3 3-313,2 3 214,-1 1 189,2 2 34,-1 3 82,2-2 42,1 3-52,1-3 31,1 4-49,3-1 5,0 1-5,6-2 1,1 2 108,5 0-125,0 0 142,1 2-154,0 0-14,-2-1 43,1 3-59,-3-1 81,-1 1 9,-1 0-9,-3-3-9,-2 1 126,-3-2-109,-1 0 100,-2-1-160,-3-1-14,-4-3-31,-2-1-2,-2-2 43,0-3-42,-1 1 55,1-3-57,1-4 28,1-1-11,0-8 17,2-2-13,3-7-133,1-2 19,2-1-99,2-4-138,3-1-66,2 0-84,3 1 11,5-2 144,0 3-9,2-1 105,-1 5-460,1-1-139,-1 1-268,0 2 83,-2 2 306,-1 3 169,1-2 44,-1 1-1,-1-3 1</inkml:trace>
  <inkml:trace contextRef="#ctx0" brushRef="#br1" timeOffset="15.997">53 2048 10813,'-2'16'-1608,"0"-11"1559,1-3 256,0-2 271,0 1-51,0-1 12,0-1-302,0 1 19,0-2-16,1-2-87,-1 3 63,0-3-81,0 1 96,1 1 11,0-2-15,-1 3-16,1-1-55,-1-2-32,1 3 7,-1-3 23,1 2-53,0-1 69,0-1-72,0 1 82,0-3 5,0 1 5,1 0-3,-1-2-120,2 0 80,0-2-102,2 2 122,0-2-13,2 1 8,0-3-26,0 2-29,0-1 30,0 1-29,0 0 55,-1 0-11,1 1-3,0-1 2,-1 0 18,0 0-16,0 2 25,0 0-26,0 2 25,-1-2-21,1 2 20,1-2-22,-1 0 14,0 1-10,0-1 13,0 2 17,1 0-125,-1 0 96,2 1-105,-1 1 2,-1 1 71,1-2-78,-1 1 44,0 1 32,-1 0-40,0 2 44,2 0-10,-2 0 4,0 0-26,0 0 18,1 0 79,-1 0-52,1 2 70,-1 1-95,1 5-28,0 2 21,-1 4-11,0 4 87,-1 3-36,-1 2 37,-1 3-54,0 2 20,-1 2-7,0 0 12,0-1-96,0 1 52,0 0-61,0 2 77,0-1 2,0 1-1,0-2 10,-1 1-50,0-1-30,-1 0 7,0 0-13,0-4 23,1-1 22,-1-2-29,1-2 21,-1-2 10,1-1-15,0-3 11,-2-2 80,1-1 23,1-2 6,-2 1-20,1-2-69,-2 0 1,0-2 1,0 1 134,-2-1-12,-1 0 42,0 0-38,-1-1-22,2-3-30,-1 2 37,0-1-176,0-2 83,-1-1-70,0-1 105,2 0-29,-1-3 17,1-2-36,0-4 37,0-3-12,3-2 7,0-2-26,2-2-133,0 2 11,1-3-39,2-2 72,0 2 4,4-2 35,4 0-47,1-2 54,1 2 12,2 0-14,-1 1 10,1 3 89,1 3 28,-1 1 0,1 3-17,0 5-94,0 1 20,0 2-11,1 4 83,-1 3-136,2 6 31,0 3-57,0 4-114,-1 3 56,-1 0-14,1 0-277,0 2 171,-2-4-204,0 2 121,-1-2-231,1-3 54,-2 0-157,0-4 194,2-5 78,-2-2-125,2-5-53,2-7-128,0-7 0,2-5 0</inkml:trace>
  <inkml:trace contextRef="#ctx0" brushRef="#br1" timeOffset="16.997">296 1946 9502,'-6'-4'-1311,"4"-1"1311,2-4 548,0 1-97,0-5 379,0 3-263,0-4-145,0 2-60,0-1-70,1 3-40,0 1-34,1 0 15,-1 2-16,0 4 63,0-1 64,-1 2-52,1 8 32,0 2-90,-1 15 41,0 5-58,0 9 38,2 4-83,-2 6-71,1 0-12,0 4-21,1 2-233,0-2 151,0 0-253,0-4 259,0 2-340,-1-3 204,1-4-255,-1-3 181,0-11 105,0-2 55,0-7-64,-1-3-80,1-7-459,0-2-177,1-4-324,0-3 0,2-1 0</inkml:trace>
  <inkml:trace contextRef="#ctx0" brushRef="#br1" timeOffset="17.997">6076 1948 10018,'-16'-2'-795,"10"0"795,1 0 357,0 1-54,1 1 323,0-2-286,1 2-44,1-2-121,1 2 181,0 0-137,2 0 132,1 0-131,3-3-96,3 1 86,2-3-100,1 1-93,1-3-27,1 2-16,0 0 25,0-1 120,0 3-4,0-1 1,-2 3-196,1 1 39,-3 0-194,-1 0 185,-2 1-45,-1 1 132,-1 5-112,-2 2 22,0 3 80,-4 4 36,0 0 65,-2 0 60,-2-1-62,-3 1 4,0 0-4,-2-2-103,0 0 39,2-3-28,-1-1 45,1 1-17,2-4 35,1 0-26,2-2-39,1 0 22,2-1-40,0-3-69,1 1-59,2 0 2,2 0-10,4-2 105,3-2 8,2 2-15,1-4 19,2 3-116,0-3 80,0 2-85,1 1 120,-3 1 2,0 0-1,-3 0 1,-1 1 136,-3 3-102,-1 3 104,-1 2-136,-3 3 319,-2 2-72,-2 2 216,-4 0 7,-3-2-122,-4 3 100,-3-3-209,-1 2-113,-1 0-92,-3-2-19,3-2-230,-3 1 31,4-1-128,-2-2 98,3-3 205,-1 0 26,4-1 30,1-1 44,2-3-1201,2-1 293,4-1-858,0-1 379,3-1 596,2-5-58,3-4 484,3-4 0,4-3 0</inkml:trace>
  <inkml:trace contextRef="#ctx0" brushRef="#br1" timeOffset="18.997">727 2171 12976,'0'7'0,"0"0"0,-1 0 0,1 0 0,-1 2 0,0-2 0,0 0 0,0 0 0,-1 0 0,1 0 0,-1 0 0,0 0 0,0 0 0,0-2 0,0 2 0,-1-2 0,1 2 0,-1-1 0,0-1 0,0 0 0,-1 0 0,1 1 0,-1-1 0,1-2 0,0 3 0,-1-3 0,0 1 0,0-1 0,1 1 0,-1-1 0,-1-1 0,1 1 0,0-1 0,-1 0 0,1 0 0,0 0 0,0-2 0,0 1 0,-1-1 0,1 0 0,-1 0 0,0 0 0,1-1 0,0 1 0,0-2 0,0 0 0,-1 0 0,1 0 0,0-1 0,-1 1 0,1-1 0,1-1 0,-1 1 0,0-1 0,0 1 0,1-3 0,0 3 0,-1-2 0,1-1 0,0 1 0,-1 0 0,1 0 0,0-1 0,1-1 0,-1 2 0,1-2 0,0 2 0,0-2 0,0 0 0,0 0 0,1 0 0,-1 0 0,1 0 0,0 0 0,0 0 0,0-2 0,1 2 0,-1 0 0,1 0 0,0 0 0,0-2 0,0 2 0,1 0 0,-1 0 0,1-2 0,0 2 0,0 0 0,0 0 0,1 0 0,-1 0 0,1 0 0,0 0 0,0 0 0,0 2 0,0-2 0,1 1 0,-1-1 0,1 2 0,0 0 0,1 0 0,-1-1 0,0 1 0,1 0 0,-1 1 0,0-1 0,1 1 0,0 1 0,0-1 0,-1 1 0,1-1 0,1 3 0,-1-3 0,0 2 0,1 1 0,-1-1 0,0 0 0,0 2 0,0-2 0,1 2 0,0 0 0,-1 0 0,1 0 0,-1 2 0,0-2 0,0 2 0,0 0 0,1-1 0,-1 1 0,0 2 0,1-3 0,-1 3 0,-1-1 0,1 1 0,0-1 0,0 1 0,-1 1 0,0-1 0,1 1 0,-1 0 0,1 1 0,-1-1 0,0 0 0,0 0 0,-1 2 0,1-1 0,-1 1 0,0-2 0,0 2 0,0 0 0,0 0 0,-1 0 0,1 0 0,-1 0 0,0 0 0,0 0 0,0 2 0,-1-2 0,1 0 0,-1 0 0,0 2 0</inkml:trace>
  <inkml:trace contextRef="#ctx0" brushRef="#br1" timeOffset="19.997">11791 2422 8232,'-1'-21'3573,"1"8"-3144,1-2-57,1-1 0,3-5 26,1 1 30,3-2-231,0-1-41,3 2-188,-2 0 181,1 3-327,-1 2 201,2 2-243,-1 2 212,-1 3-464,2 2 107,-3 4-312,0-1 301,-2 4 152,1 0-19,-1 2 117,-2 1-352,-1 6 48,0 5-340,-1 2 0,0 3 1</inkml:trace>
  <inkml:trace contextRef="#ctx0" brushRef="#br1" timeOffset="20.997">12049 2357 11005,'-10'0'764,"5"2"-718,0 1-99,-1 4 82,-1 4-5,2 1 16,-1 2 9,2 2-29,-1 3 2,2 0-30,0 4 147,2 0-100,0 0 64,1-2-71,1-4 66,1 1-48,2-4 40,1-3 103,1-3-79,0-2 97,2-3 42,0-1-47,-1 0 152,1-4-143,-2-3 20,1-8-79,-1-3 48,0-5-28,-1-3 15,-2-1 21,1-1-35,-2 0-164,-1-1 31,0 3-185,-2-3 81,0 5-382,-3-1 104,-1 3-220,-2 3-144,-2 3 195,0 2-203,-1 5 253,0 1-383,-1 4 364,0 2-388,0 6 477,-2 4 0,0 4 0</inkml:trace>
  <inkml:trace contextRef="#ctx0" brushRef="#br1" timeOffset="21.997">11823 2306 9615,'-4'-4'117,"2"3"-187,-1 1 97,0 1-133,-1 1 65,-1 3 42,0 6-51,0 1 67,-2 2-39,1 2 20,-1 2-26,1-1 22,1-1 14,0 1-22,0-1 21,0-3-30,2 1 21,1-2-23,0-2 24,1-1 17,0-2-11,1-2 16,0-1 119,0 0-98,0-1 105,0-1-130,1 0 114,1-1 38,1-1 3,1 0-7,2 0-123,0 0 37,2 0-29,1 0 273,1-1-71,2 1 267,0-2-255,1 2 33,2-2-161,0 2 47,0 2-135,-1 0 12,0 3-36,-1 4 46,-2 3-27,-2 2-29,-1 5-11,-3 1 6,1 2 99,-4 1-25,-1 2 9,-1 1-34,-2-1 21,-3-1-40,-2-1 31,-3 0-137,-1-2 103,-2-4-92,-2-1 32,0-2-19,-4-5-7,2-2 21,-4-3-84,3-6 28,-3 0-142,2-5-201,1-5 95,2-2-166,3-4 179,0 1 106,2-1 46,2-1-24,2 1-163,0 1-115,4 1-77,1 0 2,2 0 306,0 4 26,3-2 213,2 0 0,3 0 0</inkml:trace>
  <inkml:trace contextRef="#ctx0" brushRef="#br0" timeOffset="22.997">8903 2564 9893,'11'-7'-98,"-5"2"474,0-2-180,1 0 123,2-2-118,-2 0-62,0 0 50,0 0-55,-1 2 46,2-1 0,-2 1 20,0 0-15,0 0-296,-1 1-481,1-1-93,-2 4-173,2-2 346,-1-3 130,0-2 0,1-4 1</inkml:trace>
  <inkml:trace contextRef="#ctx0" brushRef="#br0" timeOffset="23.997">3187 2587 9893,'12'-7'-98,"-6"1"474,0-1-180,1 0 123,1-1-118,0-1-62,-1 0 50,0 0-55,-1 2 46,1-2 0,-1 2 20,1 0-15,-1 0-296,-1 2-481,1-2-93,-2 4-173,1-3 346,0-1 130,1-3 0,0-4 1</inkml:trace>
  <inkml:trace contextRef="#ctx0" brushRef="#br0" timeOffset="24.997">6750 4470 9127,'-5'0'383,"2"0"-328,1 0 45,1 0 28,0 0 165,-1 0-102,2-2 93,-1 2-176,1-3 77,0 1-82,0 0 94,0-1-115,0 1 136,0 0-99,0 1 99,0-1-62,0 0 53,0 0-19,0 1-18,0-1-108,1 0-31,0 0-16,2-1 9,1 1 3,0 0 3,1 1 75,2-1-52,-1-2 64,1 3-93,2-3 28,0 1-21,1 1 24,0-2-13,0 1 5,1-1-13,1 3-6,-1-1 17,0-2-18,1 3 19,0-1-8,-2 2 2,2-2-5,0 0 40,0 2-9,0-1 15,1-1-16,-1 0-19,-1 0 4,2 2 3,-2-2-3,0 1 3,1-1-3,0 2-3,0 0-80,0 0-19,2 0-11,-2 0 24,1 0 47,1 0 17,-1 0-23,-1 0 26,2 0-18,-1 0 12,0 0-26,2 0-46,-1 0 31,0 0-33,2 0 51,0 0 5,0 0-6,1 0 4,-1 0 52,2 0-35,-1 0 37,1 0-50,-2 0 67,3-2-47,-3 0 51,3 1-59,-2-1-33,0 0 31,1-1-29,-1 3 16,1-2 11,0 2-7,-1 0 15,0 0-72,1 0 48,-3 0-60,2 0 33,0 0 23,0 0-28,0 0 26,1 0-3,-2 0-7,3 0 4,-2 0 0,2 0 110,-2 0-78,2 0 82,-1 0-100,1-2-2,-1 2 8,1-2-6,0 1 157,0-3 33,-1 2 25,2-1-83,-1 1-82,1 0-48,-1-1 69,1 1-124,-1 0 93,1 1-95,-3-1 116,0 0-8,1 2 1,-2-2-5,1 1-99,-3 1-19,1-2-18,0 2 22,-1 0 50,0-2 19,0 2-32,0-2 42,0 2-17,-1 0 18,-1 0-11,2 0 26,-4 0-17,2 0 19,-2 0-22,1 0 24,-2 0-15,0 0 17,0 0 66,0 0-66,0 0 73,0 0-90,-1 0 7,1 0-6,-1 0 11,1 2 55,-1-2-27,0 0 34,0 2-48,2-2-123,-3 0 88,1 2-88,0-2 120,-1 1-5,2-1 6,-2 0-17,0 2-135,-1-2 89,1 0-110,0 0 119,-1 0 2,1 0-30,-1 0 28,-1 0 157,1 0-70,-1 0 146,1 0-170,0 0-10,-1 0-31,0 0 6,0 0 3,1 0 12,-1 0-9,2 0 18,-2 0-61,0 0-2,1 0-17,-1 0 10,0 0 10,1 0-6,0 0-9,0 0 10,-1 0 16,0 0 8,0 0-8,1 0 2,-1 0-2,1 0 1,0 0-2,-1 0 12,-1 0-8,1 0 8,0 0-3,0-2-3,-1 2 5,0 0-6,2-1 14,-2 1-10,-1 0 10,1 0 19,-1-2-21,1 2 22,-1 0-28,-1 0 4,1 0-1,-1-2 2,1 2 1,-1-2-16,0 2 13,2-1-11,-2 1-28,0 0 28,0 0-29,1 0 37,0 0-11,0 0 7,0 0-13,0-2 17,0 2-8,0-2 7,1 2-10,-1 0 4,1-2-4,-1 2 3,1-1 31,-1 1-16,0-2 23,0 2-27,1 0 18,-1-2-17,1 2 21,0 0-24,0 0 7,0-2-6,0 2 7,0-1-17,0 1 13,0 0-12,0-2 12,1 2-1,0-2-1,-1 2 1,3-2-16,-3 2 19,2-2-18,-2 2 21,2 0-21,-1-1 10,0 1-11,0-2 12,0 2-8,-1 0 5,1 0-5,-1 0 44,-1-2-25,1 2 27,-2 0-36,1-2 49,-1 2-34,-1 0 37,1-1-1477,-1 1 478,0 0-1220,0-4 837,0-3 0,0-2 0</inkml:trace>
  <inkml:trace contextRef="#ctx0" brushRef="#br0" timeOffset="25.997">7765 2883 10813,'-14'0'-1656,"7"0"1704,-1-1-68,1 1 235,0 0-128,0-2 135,-2 2 40,2-2 13,0 0-31,0-1-119,1 1 13,-1-1 79,0-1-46,1 2 54,1-1-79,0 1-62,0 0 61,0 1-57,1-1 88,-1 0-172,-1 0 118,2 2-125,-1 0 155,1 0-156,-1-1 101,0 1-119,0 0-20,-1 0 110,0 0-116,0 0 97,-1 0 17,1 0-30,-1 1 15,1-1-54,-2 2 36,1 2-42,1-1 57,-2 4 2,2-2-17,-1 2 13,-1 0 2,1 2 31,0-2-15,0 2 11,1 0-18,-3-1-7,3 1 17,0 0-17,-1 2 8,2-3-8,-1 3 6,0-2-38,0 1 37,1 1-36,1-1 39,-1 1-25,2 1 12,-2 2-15,2-2 20,0 2 30,0 1-23,-1-1 20,2 0-27,0 1-3,0-2 9,-1 2 2,2 1-3,-1 0 3,0 0-9,0 1 12,1-1-1,-1 2 6,1-2-7,1-1-25,-1 1 13,1 0-15,0-2 25,-1 2 30,1 0-22,0-1 21,0 1-81,0 2 35,0-2-30,0-1 44,0 1 4,0 0-5,0 2-1,0-3-1,1 3 4,-1-2-7,1-1 4,1 1 61,0-2-46,1 2 58,0-2-70,1 2-35,0-2 24,0 0-27,0 0 43,0 0 6,0 2-17,0-2-11,1 0-18,-2 0-7,2 0 6,-2-2 11,1 1-9,0-1 8,0 0-11,-1 1-1,2-1 1,-2 2 1,1-4-5,0 4-14,0-1 9,0-3-8,0 3 25,1-3-5,0 1 5,-1-1 10,0 1-14,0-3 14,0 1-18,0 0 26,1 2-19,-1-4 21,1 3-26,-1-3 2,1 0-1,-1 0 9,2 0-31,-1 0 24,0 0-24,0-2 25,2 4-13,-1-3 11,1 2-12,-1-1 0,1 2 7,0 0-12,1 0 13,0-1-23,-1 1 16,0 0-19,0 0 22,0 0-2,0-2 2,-1 0-1,0 0 1,0-2 27,0 0-20,-1 0 18,2 1-23,-1-3-1,0 1 2,0-1 15,0-1-13,1 1 13,0 1-14,-1-2 4,1 1-3,0 1 8,0-2-6,1 1-39,1 1 27,0-3-32,0 3 40,0-2-2,1 1 0,-1-1-5,1 0 2,-1 1 1,2-3-1,-1 2-25,1-2 18,-1 2-22,2-1 27,-2 1-23,1-2 16,-2 0-17,2 0 20,-2 0 20,1 0-16,-2 0 15,2 0-21,-2 0 20,0-2-15,0-1 16,0-1-20,1-3 2,-1 0 1,0 0-14,0 0 13,0-2-14,2 1 18,-2 1 12,-1-2-8,1 0 7,0 0-12,-1-1 20,0-1-14,-1 1 15,1-3-21,-1 1-18,1-2 12,-1 0-12,0-3 19,0-1 1,1-3 4,-1 2-30,0-2-6,1-1-4,-2 0 5,0 1 12,1-2 6,-1 0-9,0-2 6,0 3-9,2-7 3,-1 3-5,-1-2 8,1 0 30,-1 0-22,1 0 23,-1 1 8,0 1-25,0 0 29,-1-1-11,0 3-14,0 1 16,-1-2-18,0 3 12,-1-3-5,1 2 9,-1 0-10,-1-1-24,1-1 21,-1 2-19,0-1 24,-1 1 2,1 0-2,-1 0 0,0-1-24,0-1 16,0 1-18,0 1 21,-1-2-5,1 3 2,-2-1-6,0 2 33,0-2-24,-1 2 25,0-2-26,-1 0 22,1 2-14,-1-2 16,0 2-18,0 0-16,0 2 12,-1-1-13,-1 3-15,2 1 22,-2 0-23,0 2 7,-1-2 14,0 4-18,-1-2 21,0 2-7,1 0 4,-1-1-9,1 3 9,-2-3-11,1 3 7,-1-1-8,1 1 8,-2 1-4,1 2 4,0-2-2,-1 1 1,1 0 2,-3 1-1,2 2-25,0 0 18,-1 0-20,1 1 25,1-1-1,0 0 0,-2 1-2,2 1 1,-1-1 5,0 1-4,-2-1 3,1 2-4,0-1 5,0 1-3,-1 0 5,1 2-2,-1-1-3,0 1 5,-1 0 23,1 0-20,-1 0 23,0 0-28,0 1 29,-2-1-21,2 4 23,-2 1-28,-1 4 24,0 1-17,-2 3 22,-1 4-25,-1 1 48,-1 1-35,-1 2 39,-1 2-58,-1 0 18,1 1-16,-1 1-62,1-2 14,4-2-71,-1-2 77,5-3-252,1 0 98,2-2-177,3-4 170,3-1 64,1-4 32,3 1-22,0-3-710,3 1-161,2-3-695,5-2 39,6-1-1,4-3 1</inkml:trace>
  <inkml:trace contextRef="#ctx0" brushRef="#br0" timeOffset="26.997">6728 2973 10622,'-3'-5'360,"1"3"-286,1 0-10,0 0-8,-1 1-22,1-1 167,0 0-107,-1 2 109,2-2 70,-1 1-148,1-1 192,-1 0-157,1 0-9,0 1 28,0-1-63,0 0 45,0-1-28,0 1-126,0-3-59,1 1-32,0 0-118,2 1 90,0-2-32,-1 1 53,1-1 97,0 3 27,0-3-31,-1 3 0,0 0-1,0 1-3,0-1 9,0 2 7,-1-2 272,0 2-57,0-2 114,0 2-71,0 0-185,0-1 80,0-3-89,1 2-47,0-1 33,3-1-21,-2 3-23,2-3-9,-1 1-13,1-1 19,1 2-56,0-1 84,3 1-88,-1-1 89,-1 1 20,3 2-64,-2-2 40,3 2-89,-1 0 75,0 0-101,1 0 89,1-2 88,0 2-46,0 0 108,1-1-73,0-1-34,0 0 39,2 0-45,-1 0-8,2-1 16,1-1-7,1 1 0,0-1-49,1 1 28,0-2-31,0 1-33,0 1 61,1-1-68,0 1 82,0-1-52,1 2 33,1 1-42,1-1 40,0-2-8,1 3 3,0-1-8,0 0 7,-1 2-14,1-3 8,0 1 67,-1 0 83,0-1-33,1 1 28,-1-2-90,1 1-27,0-3 17,-2 3-34,1-2-2,-3 1-3,3 1 11,-3-1-53,0 1 39,-1 1-42,0 0 44,-2-1-2,2 1 2,-2 2-8,1-4 6,-2 4 13,0-1-10,0-1 12,-1 0 8,0 0-18,-1 1 20,0-1-19,1-2-8,-2 3 8,1-3-6,1 2 8,-1 1-3,0-3 4,0 4-2,0-2 3,0 1-2,2-1 1,-2 2-51,2 0-2,0 0-11,-1 0 14,2 0 56,-1 0-19,1 0 18,-1 0-23,1 0 50,-2 0-37,0 0 39,1 0-45,-1-2 0,0 0 4,1 1-4,-2-1 35,2 0-24,-2-2 35,-1 3-30,2-1-21,-2 0 15,0 0-23,2 1-26,-2-1 38,0 0-40,1 2 44,-1-2-34,-1 1 19,2 1-23,-2 0 48,0-2-12,-1 2 10,0 0-17,-2-2-5,1 2 3,-2 0-5,1 0 43,-2 0-7,1-2 17,0 2-15,0-1-41,-1-1 20,0 2-18,0-2 24,-1 2-9,1-2 7,1 1-6,-2 1 5,1-2-2,1 2 0,-1-2-1,1 0-44,-1 2 31,-1-1-37,0 1 29,0-2 9,-2 2-9,1-2 14,-1 0 12,1 2-12,-2-1 12,0 1-15,0 0 12,1-2-8,-1 0 9,2 0-8,-1 2-1,1-1 2,-1 1-2,2-4 1,-1 4 0,0-2 5,-1 2-7,1-1-2,0 1 0,0 0-2,0-2-24,0 2 20,-1 0-23,-1 0 28,0 0 7,0 0-6,0 0 6,-1 0-18,0 0 7,1 0-6,-1 0 8,0 0-3,1 0 3,0 0-5,1 0 3,-1 0-4,1 0 3,0 0-1,0 0 32,1 0 9,0 0 2,0 0-7,1 0 3,1 0 5,-2 0 4,0 0-32,0 0-4,-1 0-21,0 0 32,-1 0-5,-1 0 10,0 0-4,0 0-143,-1 0 104,0 0-123,1 0 138,-1 0 40,0 0-37,1 0 40,0 0-48,0 0 0,1 0 1,-1 0-1,0 0 22,0 0-15,0 0 19,0 0-294,-1 0 151,0 0-515,-1-2-79,1-1-117,-1 1-80,0-3 253,0-1 224,0-1-338,0 0 46,3-5-373,2-2 0,3-4 1</inkml:trace>
  <inkml:trace contextRef="#ctx0" brushRef="#br0" timeOffset="27.997">1013 2997 10622,'-4'-5'360,"2"3"-286,1 1-10,0-1-8,-1 0-22,1 0 167,0 1-107,0 1 109,1-2 70,-1 0-148,1 0 192,-1 1-157,1-1-9,0 0 28,0 0-63,0 1 45,0-3-28,0 2-126,0-3-59,1 2-32,0-1-118,1 1 90,1-3-32,-1 3 53,1-2 97,1 3 27,-1-4-31,-1 5 0,0-1-1,0 0-3,0 0 9,0 2 7,-1-1 272,0 1-57,0-2 114,0 2-71,0 0-185,0-2 80,0-1-89,1 1-47,0-2 33,2 1-21,-1 1-23,2-1-9,0-1-13,0 1 19,1 1-56,0-2 84,2 3-88,0-3 89,0 2 20,2 2-64,-2-1 40,2 1-89,1 0 75,-1 0-101,1 0 89,0-2 88,2 2-46,-1 0 108,0-2-73,2 0-34,-1 1 39,1-1-45,1 0-8,1-1 16,1-1-7,1 1 0,0-1-49,1 1 28,-1-3-31,2 3-33,-2-1 61,3 1-68,-2-1 82,2 1-52,-1 1 33,3 0-42,0 0 40,0-1-8,1 1 3,-1 0-8,2 1 7,-2 1-14,1-4 8,0 2 67,-2 1 83,2-3-33,0 2 28,-1-1-90,1-1-27,-1-1 17,0 2-34,-1-3-2,-1 3-3,2-1 11,-3 1-53,0-1 39,-1 2-42,0 1 44,-2-3-2,1 2 2,0 2-8,-1-3 6,0 3 13,-1-2-10,0 0 12,-1 1 8,-1-1-18,1 0 20,-1 0-19,0-1-8,0 1 8,0-1-6,0 1 8,1 0-3,-1-1 4,0 3-2,0-2 3,0 0-2,2 0 1,-2 2-51,1 0-2,2 0-11,-2 0 14,2 0 56,-1 0-19,0 0 18,1 0-23,-1 0 50,0 0-37,-1 0 39,0 0-45,1-1 0,-1-1 4,1 0-4,-2 0 35,1 1-24,0-3 35,-2 2-30,1 1-21,0-1 15,-1 0-23,1 0-26,0 1 38,-1-1-40,0 2 44,1-2-34,-2 0 19,1 2-23,0 0 48,-1-1-12,-2 1 10,2 0-17,-3-2-5,1 2 3,-3 0-5,2 0 43,-1 0-7,0-2 17,0 2-15,-1-2-41,0 0 20,1 2-18,-1-1 24,-1 1-9,1-2 7,0 0-6,-1 2 5,2-2-2,0 2 0,-1-1-1,0-1-44,0 2 31,0-2-37,-1 2 29,0-2 9,-2 2-9,1-1 14,-1-1 12,0 2-12,-1-2 12,0 2-15,1 0 12,0-2-8,-1 1 9,2-1-8,-1 2-1,1-2 2,-1 2-2,1-3 1,0 3 0,1-2 5,-2 2-7,1-2-2,0 2 0,0 0-2,0-2-24,-1 2 20,0 0-23,0 0 28,-1 0 7,0 0-6,0 0 6,-1 0-18,0 0 7,1 0-6,-1 0 8,0 0-3,1 0 3,0 0-5,0 0 3,0 0-4,1 0 3,1 0-1,-1 0 32,1 0 9,0 0 2,0 0-7,1 0 3,0 0 5,-1 0 4,1 0-32,-1 0-4,-1 0-21,0 0 32,-1 0-5,-1 0 10,0 0-4,0 0-143,-1 0 104,0 0-123,0 0 138,0 0 40,0 0-37,1 0 40,0 0-48,0 0 0,2 0 1,-2 0-1,0 0 22,0 0-15,0 0 19,0 0-294,-1 0 151,0 0-515,-1-1-79,1-3-117,-1 2-80,0-3 253,0 0 224,0-2-338,0 0 46,3-5-373,2-3 0,2-2 1</inkml:trace>
  <inkml:trace contextRef="#ctx0" brushRef="#br0" timeOffset="28.997">2049 2908 10813,'-15'0'-1656,"9"0"1704,-2-2-68,1 2 235,0 0-128,-1-2 135,0 2 40,1-1 13,0-1-31,0-2-119,1 3 13,-2-3 79,2 1-46,0 1 54,1-2-79,0 3-62,0-1 61,0 0-57,0 0 88,0 1-172,0-1 118,1 2-125,-1 0 155,1 0-156,-1-2 101,0 2-119,-1 0-20,0 0 110,1 0-116,-1 0 97,-1 0 17,1 0-30,-2 2 15,2-2-54,-1 2 36,0 1-42,1 1 57,-2 3 2,1-2-17,0 2 13,0 0 2,0 2 31,0-2-15,0 2 11,0-1-18,-1 1-7,2 0 17,0 0-17,-1 1 8,2-1-8,-2 1 6,1-1-38,1 2 37,0-1-36,1 1 39,-1-1-25,2 3 12,-2 1-15,1-2 20,1 2 30,0 0-23,0 0 20,1 0-27,0 2-3,0-4 9,-1 4 2,2 0-3,-1 0 3,0-1-9,0 3 12,1-2-1,-1 1 6,1-1-7,1 0-25,-1 0 13,1 0-15,0-2 25,-1 1 30,1 1-22,0 0 21,0 0-81,0 1 35,0-1-30,0 0 44,0 0 4,0 0-5,0 1-1,0-1-1,1 1 4,-1-1-7,1 0 4,1 0 61,0-2-46,1 2 58,0-2-70,1 2-35,0-2 24,-1 0-27,1 0 43,0 0 6,1 1-17,-1 0-11,1-1-18,-2 0-7,2 0 6,-2-2 11,1 0-9,-1 1 8,1-1-11,-1 0-1,3 0 1,-3 2 1,1-3-5,0 3-14,0-2 9,0-1-8,0 1 25,0-1-5,1-1 5,-1 1 10,1-1-14,-1-1 14,0 0-18,0 0 26,1 1-19,-1-3 21,0 4-26,0-4 2,1 0-1,0 0 9,1 0-31,-1 0 24,0 0-24,0-2 25,1 4-13,0-4 11,2 4-12,-2-2 0,1 2 7,0-1-12,0 1 13,2 0-23,-2 0 16,0 0-19,0-1 22,-1 1-2,1-2 2,0 0-1,-1 0 1,0-2 27,0 1-20,-1-1 18,1 0-23,0-1-1,1-1 2,-1 1 15,0-2-13,1 1 13,-1 1-14,0-3 4,2 3-3,-1-1 8,0-1-6,1 2-39,0-1 27,2-1-32,-1 1 40,0-1-2,0 2 0,1-3-5,0 1 2,-1 2 1,1-4-1,1 1-25,0-1 18,-1 2-22,1 0 27,0 0-23,0-2 16,-2 0-17,1 0 20,0 0 20,0 0-16,-2 0 15,1 0-21,0 0 20,-1-2-15,0-2 16,0 1-20,0-4 2,1 0 1,-1 0-14,0 0 13,0-2-14,1 0 18,0 2 12,-2-2-8,1 1 7,-1-1-12,0-2 20,1 1-14,-2-1 15,1-1-21,-1 0-18,0-2 12,0 0-12,1-4 19,-1 1 1,1-5 4,-1 3-30,0-2-6,0 0-4,-1-2 5,1 2 12,0-2 6,-1 1-9,0-3 6,0 2-9,1-5 3,0 2-5,0-2 8,0 0 30,-1-1-22,1 1 23,-1 2 8,-1 0-25,1-1 29,-1 1-11,1 1-14,-1 3 16,-1-3-18,0 2 12,-1-1-5,1 1 9,-1 0-10,-1-2-24,1 1 21,-1 1-19,0-2 24,-1 3 2,1-1-2,-1 0 0,0-2-24,0 1 16,0-1-18,0 2 21,-1-1-5,1 1 2,-2 0-6,0 2 33,0-2-24,-1 2 25,0-2-26,-1 1 22,1 1-14,-1-2 16,-1 2-18,1 0-16,0 1 12,0 1-13,-2 1-15,2 3 22,-2-1-23,0 2 7,-2-2 14,1 4-18,0-2 21,-1 1-7,1 1 4,-2 0-9,2 1 9,-1-1-11,0 1 7,-1 1-8,0-1 8,0 3-4,0 1 4,0-2-2,-2 0 1,2 2 2,-2 0-1,1 2-25,-1 0 18,1-1-20,0 3 25,1-3-1,-1 1 0,0 2-2,1-1 1,-1 1 5,-1-1-4,0 1 3,0 1-4,0-2 5,-1 3-3,1-1 5,0 2-2,-2-2-3,2 2 5,-2 0 23,0 0-20,1 0 23,-1 0-28,-1 2 29,0-2-21,1 3 23,-3 3-28,1 2 24,-1 3-17,-2 1 22,-1 6-25,-1-1 48,-1 3-35,-1 1 39,-2 2-58,1-1 18,-1 3-16,1 0-62,0-3 14,4-1-71,-1-1 77,5-4-252,0-1 98,4-1-177,2-3 170,3-2 64,1-4 32,3 0-22,-1-1-710,5-1-161,1-1-695,5-4 39,6 0-1,4-3 1</inkml:trace>
  <inkml:trace contextRef="#ctx0" brushRef="#br0" timeOffset="29.997">1035 4495 9127,'-5'0'383,"2"0"-328,1 0 45,1 0 28,0 0 165,-1 0-102,2-2 93,-1 2-176,1-3 77,0 1-82,0 0 94,0-1-115,0 1 136,0 0-99,0 0 99,0 1-62,0-1 53,0 0-19,0 0-18,0 0-108,1 1-31,0-1-16,2-2 9,1 3 3,0-1 3,1 0 75,1 0-52,0-1 64,2 1-93,1-1 28,0-1-21,0 2 24,2-1-13,-1-1 5,1 1-13,0 1-6,1 0 17,-1-1-18,0 1 19,2 0-8,-3 2 2,2-1-5,-1-1 40,2 2-9,-1-2 15,0 0-16,1 1-19,-2-1 4,1 2 3,0-2-3,-1 0 3,1 1-3,-1 1-3,2 0-80,-1 0-19,1 0-11,0 0 24,0 0 47,0 0 17,1 0-23,-2 0 26,1 0-18,1 0 12,-1 0-26,1 0-46,1 0 31,-1 0-33,2 0 51,0 0 5,-1 0-6,3 0 4,-2 0 52,2 0-35,-1 0 37,1 0-50,-2 0 67,2-2-47,-1 0 51,1 0-59,0 1-33,-1-1 31,1-2-29,-1 4 16,0-1 11,2 1-7,-3 0 15,2 0-72,-1 0 48,-1 0-60,1 0 33,0 0 23,0 0-28,-1 0 26,3 0-3,-3 0-7,3 0 4,-2 0 0,2 0 110,-2 0-78,2 0 82,-1 0-100,0-2-2,1 2 8,-1-2-6,2 0 157,-2-1 33,1 1 25,0-2-83,1 3-82,-1-1-48,1-2 69,-1 3-124,1-1 93,-1 0-95,-1 0 116,-1 1-8,1 1 1,-2-2-5,0 0-99,-1 2-19,0-2-18,0 2 22,-1 0 50,0-1 19,0 1-32,0-2 42,-1 2-17,1 0 18,-2 0-11,1 0 26,-2 0-17,1 0 19,-2 0-22,0 0 24,0 0-15,-1 0 17,0 0 66,-1 0-66,1 0 73,1 0-90,-2 0 7,1 0-6,-2 0 11,3 2 55,-2-2-27,0 0 34,0 1-48,1-1-123,-1 0 88,0 2-88,0-2 120,-1 2-5,1-2 6,0 0-17,-1 2-135,-1-2 89,1 0-110,-1 0 119,0 0 2,2 0-30,-2 0 28,-1 0 157,1 0-70,-1 0 146,0 0-170,1 0-10,0 0-31,-1 0 6,0 0 3,1 0 12,-1 0-9,1 0 18,-1 0-61,1 0-2,0 0-17,-1 0 10,0 0 10,1 0-6,-1 0-9,1 0 10,0 0 16,-1 0 8,0 0-8,1 0 2,-1 0-2,1 0 1,-1 0-2,0 0 12,0 0-8,0 0 8,0 0-3,0-2-3,-1 2 5,0 0-6,1-2 14,-1 2-10,-1 0 10,2 0 19,-2-2-21,1 2 22,-1 0-28,-1 0 4,1 0-1,-1-1 2,1 1 1,-1-2-16,0 2 13,1-2-11,-1 2-28,0 0 28,0 0-29,2 0 37,-1 0-11,0 0 7,0 0-13,0-2 17,0 2-8,0-1 7,1 1-10,-1 0 4,0-2-4,0 2 3,1-2 31,0 2-16,-1-2 23,0 2-27,1 0 18,-1-1-17,1 1 21,0 0-24,0 0 7,-1-2-6,1 2 7,0-2-17,1 2 13,-1 0-12,0-2 12,1 2-1,0-1-1,-1 1 1,2-2-16,-2 2 19,3-2-18,-3 2 21,2 0-21,-1-2 10,0 2-11,0-1 12,-1 1-8,0 0 5,2 0-5,-2 0 44,-1-2-25,1 2 27,-2 0-36,1-2 49,-1 2-34,-1 0 37,1-2-1477,-1 2 478,0 0-1220,0-3 837,0-4 0,0-2 0</inkml:trace>
  <inkml:trace contextRef="#ctx0" brushRef="#br0" timeOffset="30.997">14440 2873 9893,'12'-7'-98,"-6"2"474,0-2-180,1 0 123,1-2-118,0 0-62,-1 0 50,0 0-55,-1 2 46,1-1 0,-1 1 20,1 0-15,-1 0-296,-1 1-481,1-1-93,-2 4-173,1-3 346,0-1 130,1-3 0,0-4 1</inkml:trace>
  <inkml:trace contextRef="#ctx0" brushRef="#br0" timeOffset="31.997">13302 3192 10813,'-15'0'-1656,"9"0"1704,-2-1-68,1 1 235,0 0-128,-1-2 135,0 2 40,1-2 13,0 0-31,0-1-119,1 1 13,-2-1 79,2-1-46,0 2 54,1-1-79,0 1-62,0 0 61,0 0-57,0 1 88,0-1-172,0 0 118,1 2-125,-1 0 155,1 0-156,-1-2 101,0 2-119,-1 0-20,0 0 110,1 0-116,-1 0 97,-1 0 17,1 0-30,-2 2 15,2-2-54,-1 2 36,0 1-42,1 1 57,-2 3 2,1-2-17,0 2 13,0 0 2,0 2 31,0-2-15,0 2 11,0 0-18,-1-1-7,2 1 17,0 0-17,-1 2 8,2-3-8,-2 3 6,1-2-38,1 1 37,0 1-36,1-1 39,-1 1-25,2 1 12,-2 2-15,1-2 20,1 2 30,0 0-23,0 0 20,1 1-27,0 0-3,0-2 9,-1 2 2,2 1-3,-1 0 3,0 0-9,0 1 12,1-1-1,-1 2 6,1-2-7,1-1-25,-1 1 13,1 0-15,0-2 25,-1 2 30,1 0-22,0-1 21,0 1-81,0 2 35,0-2-30,0-1 44,0 1 4,0 0-5,0 1-1,0-1-1,1 2 4,-1-2-7,1-1 4,1 1 61,0-2-46,1 2 58,0-2-70,1 2-35,0-2 24,-1 0-27,1 0 43,0 0 6,1 2-17,-1-2-11,1 0-18,-2 0-7,2 0 6,-2-2 11,1 1-9,-1-1 8,1 0-11,-1 0-1,3 1 1,-3 1 1,1-4-5,0 4-14,0-1 9,0-3-8,0 2 25,0-1-5,1 0 5,0-1 10,-1 1-14,0-3 14,0 1-18,0 0 26,1 1-19,-1-2 21,0 2-26,0-3 2,2 0-1,-2 0 9,2 0-31,-1 0 24,0 0-24,0-2 25,1 4-13,0-4 11,2 4-12,-2-2 0,1 2 7,0 0-12,0 0 13,2-1-23,-2 1 16,0 0-19,0 0 22,-1-1-2,1 0 2,0-1-1,-1 0 1,0-2 27,0 0-20,-1 0 18,1 1-23,1-3-1,-1 1 2,0-1 15,0-1-13,1 1 13,-1 1-14,0-2 4,2 1-3,-1 1 8,0-3-6,1 3-39,0-1 27,2-1-32,-1 2 40,0-2-2,0 1 0,1-1-5,0 0 2,-1 1 1,1-3-1,1 2-25,0-2 18,-1 2-22,1-1 27,0 1-23,0-2 16,-2 0-17,1 0 20,0 0 20,0 0-16,-2 0 15,1 0-21,0 0 20,-1-2-15,0-1 16,0-1-20,0-3 2,1 0 1,-1 0-14,0 0 13,0-2-14,1 1 18,0 1 12,-2-2-8,1 0 7,-1 0-12,0-1 20,1-1-14,-2 1 15,1-3-21,-1 1-18,0-2 12,0 0-12,1-4 19,-1 1 1,1-4 4,-1 2-30,0-3-6,0 1-4,0-1 5,-1 1 12,1-2 6,-1 0-9,0-2 6,0 3-9,1-7 3,1 3-5,-2-2 8,1 0 30,-1 0-22,1 0 23,-1 1 8,-1 1-25,1 0 29,0-1-11,-1 3-14,0 1 16,-1-2-18,0 3 12,-1-3-5,1 2 9,-1 0-10,-1-1-24,1-1 21,-1 2-19,0-1 24,-1 1 2,1 0-2,-1 0 0,0-1-24,0-1 16,0 1-18,0 1 21,-1-2-5,1 2 2,-2 1-6,0 1 33,0-2-24,-1 2 25,0-2-26,-1 0 22,1 2-14,-1-2 16,0 2-18,-1 0-16,1 2 12,0-1-13,-2 3-15,2 1 22,-2 0-23,0 2 7,-2-2 14,1 4-18,0-2 21,-1 2-7,1 0 4,-2-1-9,2 3 9,-1-3-11,0 3 7,-1-1-8,0 1 8,0 1-4,0 2 4,0-2-2,-2 0 1,2 2 2,-2 0-1,1 2-25,-1 0 18,1 0-20,0 1 25,1-1-1,-1 0 0,0 1-2,1 1 1,-1-1 5,-1 1-4,0-1 3,0 2-4,0-1 5,-1 1-3,1 0 5,0 2-2,-2-2-3,2 2 5,-2 0 23,1 0-20,-1 0 23,0 0-28,0 2 29,-2-2-21,2 4 23,-3 1-28,1 4 24,-1 1-17,-2 3 22,-1 4-25,-1 1 48,-1 1-35,-1 2 39,-1 2-58,-1 0 18,0 1-16,1 1-62,0-2 14,4-2-71,-1-2 77,5-3-252,0 0 98,4-2-177,2-4 170,3-1 64,1-4 32,3 1-22,0-3-710,3 1-161,2-3-695,5-2 39,6-1-1,4-3 1</inkml:trace>
  <inkml:trace contextRef="#ctx0" brushRef="#br0" timeOffset="32.997">12266 3284 10622,'-4'-6'360,"2"5"-286,1-1-10,0 0-8,-1 0-22,1 1 167,0-1-107,0 2 109,1-2 70,-1 0-148,1 1 192,-1-1-157,1 0-9,0 0 28,0 1-63,0-1 45,0-2-28,0 2-126,0-3-59,1 2-32,0-1-118,1 1 90,1-3-32,-1 3 53,2-2 97,-1 3 27,0-3-31,-1 3 0,0 0-1,0 0-3,0 1 9,0 1 7,-1-2 272,0 2-57,0-2 114,0 2-71,0 0-185,0-2 80,0-1-89,1 1-47,0-1 33,2-1-21,-1 2-23,3-1-9,-2-1-13,1 1 19,1 1-56,0-2 84,2 3-88,0-3 89,0 2 20,2 2-64,-2-1 40,2 1-89,1 0 75,-1 0-101,1 0 89,0-2 88,2 2-46,-1 0 108,0-2-73,2 0-34,-1 1 39,1-1-45,1 0-8,1-1 16,1-1-7,1 1 0,0-1-49,1 1 28,0-3-31,0 3-33,-1-1 61,3 1-68,-2-1 82,2 1-52,0 1 33,1 0-42,1 1 40,0-3-8,1 2 3,-1 1-8,2-1 7,-2 2-14,1-4 8,0 3 67,-2-1 83,2-2-33,0 2 28,-1-1-90,1-1-27,-1-1 17,0 2-34,0-3-2,-3 3-3,3-1 11,-3 1-53,0-1 39,-1 3-42,0-1 44,-2-2-2,1 3 2,0 1-8,-1-4 6,0 4 13,-1-2-10,0 1 12,-1-1 8,-1 0-18,1 0 20,-1 1-19,0-3-8,0 2 8,0-1-6,0 1 8,1 0-3,-1-1 4,0 3-2,0-2 3,0 0-2,2 0 1,-2 2-51,1 0-2,2 0-11,-2 0 14,2 0 56,-1 0-19,0 0 18,1 0-23,-1 0 50,0 0-37,-1 0 39,0 0-45,1-1 0,-1-1 4,1 0-4,-2 0 35,1 1-24,0-3 35,-2 2-30,1 1-21,0-1 15,-1 0-23,1 0-26,0 1 38,-1-1-40,0 2 44,1-2-34,-2 0 19,1 2-23,0 0 48,-1-1-12,-2 1 10,2 0-17,-3-2-5,1 2 3,-3 0-5,3 0 43,-3 0-7,1-2 17,0 2-15,-1-2-41,0 1 20,1 1-18,-1-2 24,-1 2-9,1-2 7,0 0-6,0 2 5,0-1-2,1 1 0,-1-2-1,0 0-44,0 2 31,0-2-37,-1 2 29,0-1 9,-2 1-9,1-2 14,-1 0 12,0 2-12,-1-2 12,1 2-15,-1 0 12,1-1-8,-1-1 9,2 0-8,-1 2-1,1-2 2,-1 2-2,1-3 1,1 3 0,-1-2 5,-1 2-7,1-2-2,0 2 0,0 0-2,0-1-24,-1 1 20,0 0-23,0 0 28,-1 0 7,0 0-6,0 0 6,-1 0-18,0 0 7,1 0-6,-1 0 8,0 0-3,1 0 3,0 0-5,0 0 3,0 0-4,1 0 3,1 0-1,-1 0 32,1 0 9,0 0 2,0 0-7,1 0 3,0 0 5,0 0 4,-1 0-32,0 0-4,-1 0-21,0 0 32,-1 0-5,-1 0 10,0 0-4,0 0-143,-1 0 104,0 0-123,0 0 138,0 0 40,0 0-37,1 0 40,0 0-48,0 0 0,2 0 1,-2 0-1,0 0 22,0 0-15,0 0 19,0 0-294,-1 0 151,0 0-515,-1-2-79,1-2-117,-1 2-80,0-3 253,0 0 224,0-2-338,0 0 46,3-5-373,2-2 0,2-4 1</inkml:trace>
  <inkml:trace contextRef="#ctx0" brushRef="#br0" timeOffset="33.997">14541 3157 10813,'-16'9'-1144,"10"-6"1287,3-3 356,0 4-246,0 0-42,0 3-100,0 1-17,-1 6 95,1 4-63,-1 1 57,0 6-71,1 1 84,0 6-60,0-1 65,2 3-208,1 1 93,0 2-81,0 1 123,1-1 5,2 4-11,-1-5-4,3 3 13,-1-4-414,1-2 89,-1 1-283,1-4-50,0-2 191,0 0-158,1-4 174,0-1 71,-2-3 73,1-5-53,-1-2-132,-1-3-60,0-3 66,-1-3 129,0-1 226,-1-3 0,0 2 0</inkml:trace>
  <inkml:trace contextRef="#ctx0" brushRef="#br2" timeOffset="34.997">8038 3626 13538,'-2'9'0,"0"-2"0,-1 1 0,1-1 0,0 2 0,-2-2 0,2 0 0,-1 2 0,0-2 0,0 0 0,0-2 0,0 2 0,0 0 0,0-1 0,-1-1 0,1 0 0,0 1 0,-1-1 0,0 0 0,0-1 0,0 1 0,1-2 0,-1 1 0,0-1 0,0-1 0,1 2 0,-1-3 0,0 1 0,1 0 0,-2 0 0,1-2 0,0 1 0,1-1 0,-1 0 0,1 0 0,-1-1 0,1 1 0,-1-2 0,1 0 0,-2 0 0,2-1 0,0 1 0,0-1 0,0-1 0,0 1 0,0-1 0,1-1 0,-1 1 0,1-1 0,-1 0 0,1-1 0,0 1 0,0-2 0,0 2 0,-1-2 0,2 2 0,-1-2 0,1 0 0,0 0 0,0-2 0,0 2 0,0 0 0,0-2 0,1 2 0,-1-2 0,1 2 0,0-2 0,0 1 0,0-1 0,1 0 0,-1 2 0,1-2 0,0 0 0,0 1 0,0-1 0,0 0 0,1 0 0,-1 2 0,2-1 0,-1-1 0,-1 0 0,1 2 0,1-2 0,-1 2 0,0-2 0,1 2 0,-1 0 0,1-1 0,0 1 0,0 0 0,0 1 0,0-1 0,0 0 0,0 2 0,2 0 0,-2-1 0,0 1 0,1 0 0,-1 0 0,1 1 0,0-1 0,-1 1 0,1 1 0,0-1 0,1 3 0,-2-3 0,1 2 0,0 1 0,-1-1 0,1 0 0,0 2 0,0-2 0,-1 2 0,1 0 0,-1 0 0,2 2 0,-2-2 0,1 2 0,-1 0 0,1-1 0,-1 3 0,0-2 0,0 1 0,0 1 0,0-1 0,0 1 0,-1 1 0,2-2 0,-2 3 0,1-1 0,-1 0 0,0 0 0,0 2 0,0-1 0,0 1 0,-1-2 0,1 2 0,-1 0 0,0 0 0,0 2 0,0-2 0,0 0 0,0 2 0,-1-2 0,1 2 0,-1-2 0,0 1 0,0 1 0,0 0 0,-1 0 0,1-2 0,-1 1 0,0 1 0,0 0 0,0 0 0,0 0 0,-1-1 0,1-1 0,-1 2 0,1 0 0</inkml:trace>
  <inkml:trace contextRef="#ctx0" brushRef="#br2" timeOffset="35.997">7648 3454 10909,'0'-41'918,"2"27"-626,-1 6-308,2 1 70,0 3-243,-1-1 307,0 3 12,0 0 162,0 1-30,-1 1-228,1 3 209,-1 4-206,0 7 232,0 4-63,-1 8-8,0 0-10,0 10-167,1-5 48,0 6-168,0-4 175,0 4-150,1-2 121,-1 4-144,1-4 182,-1 2-17,0-2 109,0-2-117,0-3-499,0-2-499,-1-3-202,1-2-19,0-4 415,1-1 188,0-3 0,2 1 1</inkml:trace>
  <inkml:trace contextRef="#ctx0" brushRef="#br0" timeOffset="36.997">2205 3712 11886,'0'10'0,"-1"3"0,1-3 0,-1 3 0,0-3 0,-2 2 0,2-1 0,-1 1 0,0-1 0,-1-1 0,1 1 0,-1-1 0,0 1 0,-1-1 0,1-1 0,-1 2 0,0-3 0,0 1 0,-2 0 0,2 0 0,-1-2 0,0 2 0,0-2 0,0 0 0,-1 0 0,1-2 0,-2 2 0,1-2 0,0 0 0,0-1 0,0 1 0,0-1 0,-2-1 0,2-1 0,-1 2 0,1-3 0,-1 1 0,1-2 0,-2 2 0,2-2 0,-1 0 0,0-2 0,1 2 0,-1-2 0,0 1 0,0-3 0,1 2 0,-1-1 0,1-1 0,0-1 0,-1 1 0,1-1 0,0 0 0,0-2 0,1 2 0,-1-2 0,1 0 0,-1 0 0,1-2 0,0 2 0,1-2 0,-1 0 0,1 0 0,0 1 0,0-3 0,1 2 0,-2-1 0,2-1 0,0 1 0,1-1 0,-1 1 0,1-1 0,0-1 0,1 1 0,-1-1 0,1 2 0,0-3 0,1 3 0,-1-3 0,1 3 0,0-2 0,1-1 0,-1 3 0,1-2 0,0 1 0,1-1 0,-1 1 0,1-1 0,0 1 0,1 1 0,-1-1 0,1 1 0,0-1 0,2 1 0,-2 1 0,1-2 0,0 3 0,0-1 0,1 0 0,-1 0 0,1 2 0,0-2 0,1 2 0,-1 0 0,1 0 0,-1 2 0,1-2 0,0 2 0,0 0 0,1 1 0,-1-1 0,0 1 0,1 1 0,-1 1 0,1-1 0,0 1 0,0 0 0,-1 2 0,1-2 0,0 2 0,-1 0 0,2 2 0,-2-2 0,1 2 0,-1 0 0,1 1 0,-1-1 0,2 1 0,-2 1 0,0 1 0,0-1 0,0 1 0,0 0 0,1 2 0,-2-2 0,1 2 0,-1 0 0,0 0 0,0 2 0,0-2 0,-1 2 0,2 0 0,-2 0 0,0-1 0,0 3 0,-1-2 0,1 1 0,-1 1 0,0-1 0,-1 1 0,1-1 0,-1 1 0,0 1 0,-1-1 0,2 1 0,-2-1 0,0 1 0,-1-2 0,1 3 0,-1-1 0</inkml:trace>
  <inkml:trace contextRef="#ctx0" brushRef="#br1" timeOffset="37.997">6378 3547 10813,'0'-21'189,"0"14"26,0 2 104,0-1-42,0 3-1,0 1-78,-1 4 57,-1 0-99,-1 6 16,-1 3-13,-1 6-101,-1-1 63,2 4-84,1 1 108,0-2 11,1 0-10,1 0-25,1 1 8,0-6-244,1 2 76,1-4-190,3 0-128,1-3 86,4-2-114,0-5 115,1 1-293,2-3 53,-1 0-186,1-1-76,1-3 278,-1-1-49,-1-4 274,-1-5 190,1-2-1,-1-3 1</inkml:trace>
  <inkml:trace contextRef="#ctx0" brushRef="#br2" timeOffset="38.997">13507 3638 10813,'-12'0'0,"5"0"0,2 0-43,0 0 51,0-2-29,0 1 145,0-1-129,0-2 185,0 1-92,0-1 120,0 3 19,1-1-24,-1 0 1,1 2-171,-1 0 54,1 0-165,-2 0 167,1 4-81,0 1 56,0 5-53,0 3-69,2-1 111,0 2-48,2 0 86,0 0-70,1 0 39,1 2-38,2-2-20,3 2 70,3 0-79,4-1 80,1 1-108,2 2 85,2-1-99,-2 1 114,3 3-222,-4-2 54,2 4-198,-4 0 86,-2 0-32,-3 1 102,-1 1-16,-3 1 211,-3-1-101,-3-1 86,-2 1 101,-7-2-40,-1-2 175,-3-4-185,-3-1-19,3-5-100,-3-4 49,3-4 107,1-1 247,1-4 12,3-5 104,2-7-272,3-9-7,3-5-124,1-5 88,4-4-389,4-3 103,3-4-251,4 0-179,4 0 202,0 0-235,1 4 227,-1 1-171,0 1 56,-1 2-121,-2 5 67,-3 1 233,-2 5-40,-2-1 151,-1 3-1,0-3 1</inkml:trace>
  <inkml:trace contextRef="#ctx0" brushRef="#br1" timeOffset="39.997">6514 3564 10813,'-14'-19'420,"7"10"-4,1 4 3,-1 0-1,2 3-31,1 0-96,1 2-22,0 6 23,1-1-30,1 11-127,1 3-31,-1 6 29,1 4-225,0 3 195,0 1-238,1 2 210,-1 4-307,1-4 194,0 4-270,0-2-541,0 1 228,0-3-472,-1 0 397,0-3 146,-1-4-27,0-5-1,-1 0 1</inkml:trace>
  <inkml:trace contextRef="#ctx0" brushRef="#br1" timeOffset="40.997">6102 3614 10813,'-11'0'-469,"6"0"456,-1 0 36,2 0 121,0 0 15,0 0-68,0 0-21,1 0-64,0 0 37,1 0 43,0 0 606,1 0-542,2-2 519,2 2-592,4-4 38,0 3-2,3-5 26,1 1-18,-1 0-77,1 0-118,1 1-39,-1 1-53,0-1 64,0 4 79,0-2-15,-3 2 95,0 0-156,-1 0 109,-1 2-128,-1 0 221,-2 1-88,-1 4 83,0 0-98,-2 4 97,-1 1 20,-1 2 11,-3-2-6,-1 4-92,-2 0 30,0 2-21,-1-3-10,-1 1 6,2 0 2,0-2 18,1-2-73,1-1-37,1-2-4,2-4-66,0 0 56,2-1-8,1-3-10,3 1 94,-1 0-52,4-2 39,2 0 42,2 0-43,2-2 65,2 0-83,-1 1 28,1-1-5,-2 2 6,0 0-7,-1 0 25,0 3-19,-3 3 24,-1 2 87,-3 5 38,-1 4 0,-1 1-21,-3 1 49,-1 4-22,-4 0 138,-3 0-122,-3-1 156,-2 0-88,-1-1 157,-1-4-268,1-3 57,0-2-145,-1-3 96,2 0 18,0-4-37,0-1-19,3-2-802,0-2 94,1 0-470,1-2 431,3-3-354,1-4 267,2-2-420,1-1 468,1-2 235,2-2 133,2-1 117,3-3-1,3-1 1</inkml:trace>
  <inkml:trace contextRef="#ctx0" brushRef="#br2" timeOffset="41.997">13086 3740 9502,'-6'4'-967,"3"-4"1011,0 0-18,0 0 18,1 0-16,-1 0 20,2 0-18,-1 0 56,1 0-46,0 0 162,0-2-133,1 0 92,0 0-12,0-1 29,0 1 5,0-2-25,0 3-4,-1-1 30,0-2 13,1 3-18,-1-1-39,0 0-32,1 0 51,-2-1-104,2 1 63,0-1-60,0-3 78,2 3-121,1-4-19,1 2-15,3-2-87,1 1 81,0-1-27,3 2 30,0-2-16,0 2-23,1-1-13,0 3-8,0-1 106,-2 3-20,2 1-15,-3 0-28,0 0 5,-1 0-17,-1 1 46,1 3 3,-2 5-2,0 3 6,-2 6-23,-1 3 10,-1 3-9,-1 4 13,-2 6-61,-1 1 45,-4 3-47,-2 1 60,-4 0-14,0-3 8,-1 0-12,-1-1 23,-1-4-9,1-3 5,-2 0-10,2-5 33,-2-2-23,2-3 24,-1-4 68,3-4 26,0-3 6,3-3-14,1 0 1,1-6 42,1-2 0,3-5 4,1-5-148,1-3 53,3-2-46,1-2 68,6 1-17,1-1 37,5 2-30,2 1-85,1 4-43,1 4-8,0 1-115,-1 4 183,2 1-103,-3 4 99,3 4-189,-5-1 14,3 8-165,-4 1 31,1 4-10,-3 0 71,-1-1 42,-1 1 92,1 0 31,-3-4-107,-1 1 13,1-5-78,1 1 0,0 0 1</inkml:trace>
  <inkml:trace contextRef="#ctx0" brushRef="#br1" timeOffset="42.997">290 3629 11748,'4'30'755,"-3"-5"-343,-1 10-171,-1 5-11,1 2-97,-1 4 33,0 0 19,-1-1-14,1 3 63,-2-3-442,2-1 123,-2-2-297,1 1 209,-1-7-281,0 0 121,1-7-259,0-4 229,0-4-364,1-5 239,1-6-340,-1-4 344,1-3 0,-1-1 1</inkml:trace>
  <inkml:trace contextRef="#ctx0" brushRef="#br1" timeOffset="43.997">637 3758 8519,'7'0'225,"-4"0"-171,-1-2 7,0 0-5,1-1 1,0-1-1,-1-1 7,1-1 143,-2-1 59,2 0 145,-2 0-127,1 2 144,-1-4-165,1 4 147,-1-2-116,0 0-12,0 2-62,0 0-1,0-1-91,-1 3 53,0-1-53,0 2 277,0 1-122,-1-1-103,-2 4-205,-4-1-163,-1 7 14,-4 4 121,-1 4 32,-1 5 59,-1 3 21,-1 1 126,0 3-11,2 0 36,0 2 92,0 0-71,4-2 22,2 2-41,3-6-76,1 1-17,2-4 88,1-2-64,4-3 181,3-2-192,5-5 102,6-4-221,2-1 5,4-6-19,2 0-334,1-5 70,1-4-200,-1-4 186,0-1-362,-2-2 152,-2 1-299,-2-1 292,-3 1 141,-3-1-21,-2 1-164,-3 2-77,-2 0-155,-3 1 0,0-2 1</inkml:trace>
  <inkml:trace contextRef="#ctx0" brushRef="#br1" timeOffset="44.997">11912 3768 11521,'-2'44'851,"0"-14"-689,-2 5-4,1 7-103,0 5 42,-1 6-160,0-2-86,-1 2 93,2-4-158,-1 0 230,0-2-393,1-4 177,2-3-280,0-9 210,0-2-259,1-8 106,-1-4-211,1-6 256,0-6 118,1-9 48,1-3 0,1-8 0</inkml:trace>
  <inkml:trace contextRef="#ctx0" brushRef="#br1" timeOffset="45.997">12084 3894 8216,'-6'-7'3235,"3"6"-2775,0-1-64,1 2-123,-1-2-8,-2 2 37,0 2-110,-1 1 3,-2 8-30,-1 5 20,-2 7-34,1 5 0,-1 2-22,0 5 51,0 2-47,2-1-61,3 1 1,1-3-166,2-3 161,1-6-182,3-2 165,1-8-38,3-1 127,4-7-61,5-3-143,0-4-196,2-7-57,2-7-40,1-4-305,0-6 157,0-1-262,1-3 283,-2 0-44,1 0-24,-2 0-191,-1 0-1,1 0 1</inkml:trace>
  <inkml:trace contextRef="#ctx0" brushRef="#br1" timeOffset="46.997">11773 3914 8847,'2'-7'108,"-1"3"524,-1 1 551,-1-3-495,0 3-221,0 1-150,0 0-55,0 1-140,-1 1 134,1 0-127,-1 0-77,0 0 20,-1 5-213,0 4 217,0 5-131,-1 3 110,0 6-147,1 0 87,1 3-76,0-1 1,0 1 41,1-3-210,1 0 177,0-4-216,2-1 198,1-4-112,1 0 79,4-5-40,-2-2 42,3-2-102,-1-2 58,3-3-204,-2-3-83,2-4 40,-1-4-130,2-4 228,-1-3 30,0-5 113,1 0 0,1-1 0</inkml:trace>
  <inkml:trace contextRef="#ctx0" brushRef="#br2" timeOffset="47.997">6801 4045 9502,'6'-1'-652,"-4"-1"1201,-1-2-283,0 1-125,-1-1 29,0 3-88,0-1 128,-1 2-143,-1-2 29,0 2-30,-1 0 37,0 0-127,1 0 91,0 0-98,-1 0 119,1 0 6,0 0-7,0 0 3,0 0-99,0 0 14,0 0-36,-1 0 37,-1 0 21,1 0 4,-1 0-9,0 0-16,0 0 30,-2 0-33,0 0 37,0 0-19,0 0 14,-1 0-7,1 0 12,-2 0 4,1 2-4,0 0 2,0 3-48,0 0-60,0 0 28,-1 2-34,0-1 48,1-1 21,-1 0-26,1 2 21,-1-1 14,1-1-19,1 0 18,-2 0 46,0 1-33,-1-1 34,1 0-48,0 0 0,0 1 0,0 1 8,-1-4 30,1 2-25,0 1 27,1-3-31,0 3-28,-1-3 28,2 2-29,-1 1-77,1-3 77,-1 2-84,1 1 101,-1 1-75,1-2 45,0 2-52,-1-2 59,1 2 6,-1 0-21,-1 0 16,0 0 6,0 2-4,0-2 7,-1 2-17,-1 0 76,2-2-50,-2 3 62,2-3-37,-3 0-23,2 2 28,1-2-27,-1 0 40,0 0-25,-1 0 30,0 2-39,1-2-3,-1 0 7,0 0-5,0-2 81,1 2-78,1 0 78,-2-1-92,2 1 10,0 0 7,0-2-5,0 4-89,-1-1 74,0 1-78,-1 0 92,0 1-15,-2 1 6,0 0-12,0 1 5,-1-2 6,0 3-23,1-3 18,-2 2 16,1-1 88,0 0-45,-1 1 43,1-2-61,1 1-21,-1-1 28,2 1-19,0-1 2,0-1 3,0 2 2,1-1-43,0-1 34,0 2-33,-1-1 38,0 1-2,1-1 0,-1 1-2,1-1-48,1 1-3,-1-1-16,0 1 21,1 1 19,-1-1 10,0 1-11,-1-1 52,2 1-33,-1-2 33,0 3-42,-1-3 1,2 2 1,-2 1 3,0 3 0,-1-1 4,0 1-4,0 2 3,0-1-29,0 3 9,0 1-12,0-2 17,-1 2 3,2 2 4,-1-4-5,0 4 20,0-2-11,1 2 10,-3-2-16,3 2 6,-1 0-3,0-1 5,-1 1-5,2 2 2,-1-1-1,0-1 8,1 2 54,0-1 23,1 1-3,-2-1-6,2-1-79,-1 4 20,0-5-20,-1 5 34,0-1-9,-1-1 9,0 3-10,0-4-9,-1 4 6,1-1-5,1-3 8,0 3-5,0-5 1,0 5-9,0-1 37,-1 0-64,1 1 55,2-3-56,-4 3 0,4-3 27,-3 4-29,2-1 32,-2 1 1,2 0-6,-1 2 4,-1 0 58,0 1-43,0 1 45,-1 1-59,2-3-3,-1 2 1,-1-4-1,1 1 4,0 1 86,-1-2-60,1-1 71,0 1-50,-1-4-16,2 3 21,0-1-115,-1-3 61,2 1-63,1-1 84,0 0 5,-1 0-4,2 0 6,0-2-5,0 0-144,0 2 99,0-2-121,-1 2 64,0 1-64,-2 1 23,1-1-27,1 1 156,0-2-51,-1 1 48,2-1-32,0 0-8,0 0 12,-1 0-14,2-2-20,0 1 15,1-1-15,1 2 22,-2-2 6,1 0-3,1 0 20,0 1-9,0-1-90,1 1 60,0-1-86,-1 1 114,1-3-22,1 0 18,-1 0 89,1-1-76,0 0 81,-1-3-105,1 3 30,-2-2-19,2 0 28,0 1-29,-1 1 7,1-1-5,0 1 18,0-1-43,0-1-17,1 2 3,-1-1-2,0 1-64,0-1 81,1 3-98,0-3 136,-1 3-31,1-1 27,0 0-43,-1 0 129,-1 1-96,0 1 96,-1-2-113,1 0 60,-2 2-35,2-1 45,-2-1-54,2 0 0,-1-1 8,-1 0-1,2-4-45,0 0 35,1 0-32,-1 0 44,1-2 4,0 0-7,0 1-3,-1-3 28,1 1-25,0-1 23,-1 2-34,1-3 4,0 2-5,0-1 6,1 1 73,-1-2-156,0 1 137,-1 1-152,2-3 54,-1 3 37,1-2-40,0 1-7,-1-1 37,1 2-44,-1-1 41,-1 2 32,1-3-31,-1 3 23,1-3-36,0 2 6,-1-2-20,1-1 18,-1 1 81,1 0-136,0-2 136,-1 2-152,0-1 127,0 3-32,0-2 33,1 0-18,0-1-16,-1-1 17,1 2-24,0 0 70,-1 0-52,0-1 52,0 3-67,2-2-1,-3 1 4,2 1 0,-1-1 96,0 1-49,1-1 70,-3 4-79,2-3-10,-1 3-4,1-2 1,0 1-4,-1 1 5,1-4-4,-1 1 4,0-1 46,0 1-34,0-2 34,0-1-46,0 1 68,1-2-49,-2 0 56,1 0-22,0 0-23,0 0 29,0 0-33,0 0 7,-1 0-1,1 0 5,1-1-63,0 2 38,0-1-38,0 2 52,0 0-52,-1 0 36,1-1-41,-1 1 51,1 0-8,-1 0 5,0 0-22,-1 1-33,0-1 162,-1 0-128,1-1 150,-1 1-59,-1 0 20,-1-2 9,1 2-4,0-2-78,-1 0 17,1 0-11,-1 0-32,2 0 26,0 0-9,0-2 29,1 0-100,1-3 66,2 2-89,0-2-24,2-1 89,0-1-528,0 2 284,2-4-555,2 1 373,2-5-97,2-1 226,2 0 74,3-5 53,0 1 0,2-4 1</inkml:trace>
  <inkml:trace contextRef="#ctx0" brushRef="#br2" timeOffset="48.997">12238 4658 9421,'0'-14'323,"0"9"-306,0 0-131,0 1 185,0-1-125,0 1 111,0 1 11,0-1-26,0 2 21,0-1 14,0 1-12,-1-1 14,0 1-21,-1 0-5,-1 2-4,-1-2 7,-2 2-74,1 0 64,0 0-67,-1 0 81,-1 0-81,0 2 64,-2-2-67,2 2 135,-2 0-50,0 1 40,-1 1-57,0-1 6,0-1-3,0 1 3,0-1-34,-1 2 19,1-3-19,0 1 34,0 2-57,-2-1 44,1 1-46,-1-1 55,-3 1-37,1-1 29,0 4-36,-3-1-9,1 1 26,-3 0-38,0 1 46,-1 1-14,0 0 6,0 0-6,0 1 5,0-1 2,0 0 2,0 1 0,1-1-41,-1 0 30,2 0-38,0-1 42,1-1-47,-1 2 35,2-2-39,-1 2 137,0-2-71,1 4 72,-1-4-88,2 1 29,0 1-18,0 0 22,2 0-7,-1 0-13,0 1 18,1 1-16,0-1-21,-1 1 16,1-1-12,0 2 19,-1 1-55,1 1 41,1-2-49,-2 4 10,1-2 26,1 0-35,-2 2 37,1 0-17,-1-2 8,0 3-12,0 1 32,-1-1-8,-1 1 5,1 1-10,-2 0-5,1 1 4,-1 3-2,0-2 2,-1 5 60,0-1-43,-1 1 48,1 2-42,0 0-7,0 2 9,0 0-8,1 0-33,0-1 26,2 0-25,-2 0 31,4-2-2,-2 3 3,3-8 0,1 5-56,0-5 38,-1 3-46,2-4 53,0 0 18,-1 0-13,1 0 8,0 2 55,0-2-57,-2 0 59,0 2-64,0-2 26,-2 2-12,1 0 17,-1 3-58,0-3 24,0 3-23,1-1 36,-1 1-34,1-1 25,2-4-29,-2 3 34,3-1-5,0 0 5,1 0-13,-1-2 52,2 2-45,0-4 42,1 2-50,-1-2 21,3 3-13,-2-3 15,1 0-38,2 2 19,-2 0-16,2 2 25,-1-2-8,-1 2 7,1 0-7,-1 0 7,2-1-36,-1 1 27,1 0-32,-1-2-11,2 2 32,-1-2-46,0 2 53,-1-4-9,1 0 7,0 1-9,0-1-11,0 0 6,-1 1-9,0 1 12,0 0 11,0-2-11,-1 2 10,1-2-8,0 3 9,0-3-6,0 0 8,0-1-8,1 1 0,-1-1 6,0-1-4,1-1 4,0 0-5,0 0 2,1-1 7,-1-1-5,1 2 6,0 0-8,0 0-2,0-2 2,0 2-2,-1-4 2,1 5 17,0-2-12,-1 2 13,0-1 77,0 1-68,-1-1 74,1 2-93,-1-2-1,1 1 2,-1-1 2,1 0-25,0 0 26,0-1-24,1-1 34,0 0-55,0 0 41,0 0-44,0 1 50,-1 0-71,0 1 48,-1 0-52,0 0 51,1 1 8,-2 1-17,1 1 13,0-1-10,-1 1 7,0-1-8,2 1 32,0-3-20,0-1 21,1 3-25,0-2 16,0 0-11,-1-2 12,2 1-11,-1 0 12,0-3-7,1 0 9,-2-1-9,2-1-3,1-1 4,-1-2-3,0 0-76,1 0 55,-1 0-58,1 2 74,-1 0-1,0 1 1,-1 2-5,-1 1-80,0-1 53,0 0-59,-1 1 69,-1 2 45,2-2-41,-2 1 34,1-2 31,-1 2-50,0-2 58,1 1-68,-2-1 65,1 0-41,0-1 47,1-1-13,0-1-32,0 0 40,1-2-43,0 2 2,-1-2 1,2-2 1,0 2 3,0-2-22,0 2 17,0-2-18,0 2-1,0 0 16,0-1-19,0 3 20,0-2-13,0 1 7,-2-1-9,1 4-13,0-2 18,-2 3-21,0-2 24,-2 5-1,0-1 1,-1 0-2,1 1 0,0-1-36,0 2 26,0 0-30,-1-2 48,2 0-11,1-2 11,0-1-14,2-1 6,0-1-5,-2 0 5,2-2 10,0 0-11,0-2 13,1 2-15,-1 0 1,0 0-1,-1 0 4,1 0-2,-1 2 18,-1 0-13,1 2 12,-1-3-11,1 3-3,-1-2 3,0 1-2,0-1-19,-1 1 15,2-1-15,-1 2 18,1-2-59,0-1 42,-1 1-45,0 2 57,-1-3-1,0 3-2,1-2-1,0-2 7,-1 2-8,1-2 5,-1 0 17,2 0-20,0-2 22,1 0-26,0-1 24,0 1-16,1-3 20,0 1-6,0-1-11,1 1 15,-1-1-18,2 0 11,0 0-7,-1-1 8,1-1-7,0 2 0,-1-2 0,0 2-61,-1 0 42,1-1-45,-2 1 56,1 0 55,-1 0-42,0-1 43,0 1-44,-1 0-5,2 0 6,-1 0-8,1 1-54,0-1 40,0 1-40,-1 1 53,0 1 7,0-1-6,-1 3 5,0-2 53,-1 2-44,1-4 43,0 3-58,0-3 124,0 1 33,-1-1 14,1 1-37,-2-1-100,1 1-9,0 1 30,0 0-75,-1 2 66,2-1-62,-2 1 77,1-2-157,0 0 117,1 0-123,0 1-1,0-1-41,-1 0-22,-1 0 37,0 2 30,0-3 68,-1 3-100,-1-4 100,-2 3-47,1-1 37,-1-1-63,0-1-103,0-1-8,0 0-100,2-1 119,-1-1-149,1 0 75,2 0-131,1 0 93,3-1 23,0-5 30,0-1 0,1-3 1</inkml:trace>
  <inkml:trace contextRef="#ctx0" brushRef="#br0" timeOffset="49.997">12288 4781 9127,'-5'0'383,"2"0"-328,1 0 45,1 0 28,0 0 165,-1 0-102,2-2 93,-1 2-176,1-3 77,0 1-82,0 0 94,0-1-115,0 1 136,0 0-99,0 0 99,0 1-62,0-1 53,0 0-19,0 0-18,0 1-108,1-1-31,0 0-16,2-1 9,1 1 3,0 0 3,1 0 75,1 1-52,1-3 64,0 2-93,2-1 28,0-1-21,0 3 24,2-3-13,-1 1 5,1-1-13,1 2-6,-1 0 17,0-1-18,0 1 19,2 0-8,-3 2 2,2-1-5,0-1 40,0 2-9,0-2 15,0 0-16,1 1-19,-2-1 4,1 2 3,0-2-3,-1 0 3,1 1-3,0 1-3,0 0-80,0 0-19,1 0-11,0 0 24,0 0 47,0 0 17,1 0-23,-2 0 26,1 0-18,1 0 12,-1 0-26,1 0-46,1 0 31,-1 0-33,2 0 51,0 0 5,-1 0-6,3 0 4,-2 0 52,2 0-35,-1 0 37,1 0-50,-2 0 67,2-2-47,-1 0 51,1 0-59,0 1-33,-1-1 31,1-2-29,-1 4 16,1-1 11,0 1-7,-2 0 15,2 0-72,-1 0 48,-1 0-60,1 0 33,0 0 23,0 0-28,-1 0 26,3 0-3,-3 0-7,3 0 4,-2 0 0,2 0 110,-2 0-78,2 0 82,-1 0-100,0-2-2,1 2 8,-1-2-6,2 0 157,-2-1 33,1 1 25,0-1-83,1 1-82,-1 0-48,1-1 69,-1 1-124,1 0 93,-1 0-95,-1 1 116,-1-1-8,1 2 1,-2-2-5,0 0-99,-1 2-19,0-1-18,0 1 22,-1 0 50,0-2 19,0 2-32,0-2 42,-1 2-17,1 0 18,-2 0-11,1 0 26,-2 0-17,1 0 19,-2 0-22,0 0 24,0 0-15,-1 0 17,0 0 66,-1 0-66,2 0 73,-1 0-90,-1 0 7,1 0-6,-2 0 11,3 2 55,-2-2-27,0 0 34,0 2-48,1-2-123,-1 0 88,0 1-88,0-1 120,-1 2-5,1-2 6,0 0-17,-1 2-135,-1-2 89,1 0-110,-1 0 119,0 0 2,2 0-30,-2 0 28,-1 0 157,1 0-70,-1 0 146,0 0-170,1 0-10,0 0-31,-1 0 6,0 0 3,1 0 12,-1 0-9,1 0 18,-1 0-61,1 0-2,0 0-17,-1 0 10,0 0 10,1 0-6,-1 0-9,1 0 10,0 0 16,-1 0 8,0 0-8,1 0 2,-1 0-2,1 0 1,-1 0-2,1 0 12,-2 0-8,1 0 8,0 0-3,0-2-3,-1 2 5,0 0-6,1-2 14,-1 2-10,0 0 10,0 0 19,-1-1-21,1 1 22,-1 0-28,-1 0 4,1 0-1,-1-2 2,1 2 1,-1-2-16,0 2 13,1-2-11,-1 2-28,0 0 28,0 0-29,2 0 37,-1 0-11,0 0 7,0 0-13,0-1 17,0 1-8,0-2 7,1 2-10,-1 0 4,0-2-4,0 2 3,1-2 31,0 2-16,-1-2 23,0 2-27,1 0 18,-1-1-17,1 1 21,0 0-24,0 0 7,-1-2-6,1 2 7,0-2-17,1 2 13,-1 0-12,0-2 12,1 2-1,0-1-1,-1 1 1,2-2-16,-2 2 19,3-2-18,-3 2 21,2 0-21,-1-2 10,0 2-11,0-1 12,-1 1-8,0 0 5,2 0-5,-2 0 44,-1-2-25,1 2 27,-2 0-36,1-2 49,-1 2-34,-1 0 37,1-2-1477,-1 2 478,0 0-1220,0-3 837,0-4 0,0-2 0</inkml:trace>
  <inkml:trace contextRef="#ctx0" brushRef="#br1" timeOffset="50.997">602 5132 10813,'-1'-26'558,"0"15"-628,-1 1 204,0 1-58,0 2 58,-1-2 0,0 2-130,-1 2 175,1-2-99,-1 5 138,0-3-16,0 5 16,0-2-22,-1 0 0,0 2-104,-1 0-8,-1 2-95,-1 1 200,1 5-60,0 0 146,0 3-111,1-2-122,1 1 84,1-1-89,-1 1-22,3 1 96,1 1-107,1-1 147,2 1-17,3 0 15,2-1-26,4 1 8,2 0-106,4 1-6,-1 1-47,3 0-379,-1 2 133,0 1-253,-1 1 174,-1 3 49,-3 0 19,-1 3-30,-3 1 207,-2 0-31,-2 1 98,-2-1-66,-2-3 287,-2-1-61,-1-1 267,-5-4-286,0-1-26,-3-4-158,0-1 82,-2-4 385,2-1-1,0-2 239,0-1-203,-1-2-17,2-2-45,1-5 2,1-7-167,1-5-72,3-6-74,-1-6 34,3-2-116,1-3 28,1-4-83,4 5 44,1-7-180,1 7 38,2 0-111,0 6-30,0 3 131,-2 5-174,-1 2 227,-1 3-524,-1 4 250,0 3-385,-2 2-275,-1 3 452,0 1-397,-1 1 520,0-1 0,0-3 1</inkml:trace>
  <inkml:trace contextRef="#ctx0" brushRef="#br1" timeOffset="51.997">244 5134 10413,'0'-11'875,"0"8"-480,0 1-154,1 0 47,0 2-76,1 4 4,0 6-13,0 8-86,1 8-22,-1 8 16,2 4-168,-1 8 132,0-1-173,0 3 159,1-3-413,-1 1 166,0-2-288,1-5 181,-1-4 220,0-5-4,0-2 65,0-6-358,0-2-153,1-4-342,0-2-1,1 0 1</inkml:trace>
  <inkml:trace contextRef="#ctx0" brushRef="#br1" timeOffset="52.997">6087 5271 10813,'-9'0'-1163,"5"0"1375,1-2 390,1 0-246,-1-1-18,2-1-127,0-1 14,0-2-135,1 0-32,1 0 1,1 0 14,3-2 17,1 2-48,4-2-15,1 0-115,0-1 78,4-1-23,0 3 42,0-1-63,2 0 26,-1 4-158,0 0 126,-1 3 34,-1 0 18,0 0 48,-2 2-208,-2 0 71,-1 0-181,-1 4 168,-3 1 3,-2 4 87,-1 1-13,-2 3 170,-2 1-52,-2 0 166,-3 0-159,-4 0 157,-1-2-105,0 2 154,-2-2-116,1 1-39,2-4-35,0-1-35,2-1 46,2 0-28,3-3 85,0-1-63,2 1-246,2-2 11,0-1-199,2 1 79,3-2 166,3 0-35,3-2 88,3-1 48,0-2-61,3-1 51,-1 1-10,1 0-9,1 3 15,-2 0-23,1 2 9,-3 2-4,-1 0 38,-1 7-27,-4 3 119,-2 4-3,-2 5 10,-2 0 178,-4 3-118,-1 1 171,-4 0-165,-4-1 130,-3 1-108,-2-1 141,-2-3-102,0 0-49,0-3 14,1-1-77,0-2-17,1-3 6,1-2 18,0-1 33,3-4-702,1-1 106,3-2-515,-1-2-156,4-2 312,1-5-279,2-4 371,1-3 212,2-5 28,3-2 14,3-5 0,4-4 0</inkml:trace>
  <inkml:trace contextRef="#ctx0" brushRef="#br1" timeOffset="53.997">6500 5199 9572,'0'-11'1555,"0"9"-1206,0 1-133,-2 1 17,-1 0-125,-1 1 68,-2 3-77,-3 3 1,1 5 64,-1 6-69,-1 1 85,1 4-85,-1 2 59,2 1-46,2-2 67,2 3-126,2-1 75,1-5-104,1 0 85,2-5 46,2-5-50,3-3 51,3-4-63,3-4 32,1-4-46,1-3 60,2-10-27,-2-3 25,2-6-30,-5 0-386,1-4 69,-5 0-246,0 2 172,-4 0-23,-2 2 33,-2 1-93,-3 2-123,-3 6 69,-3 3-95,-2 5 144,-1 2 105,-1 5 55,0 2-53,2 4-10,0 3-91,-1 3-40,2 6 0,0 1 1</inkml:trace>
  <inkml:trace contextRef="#ctx0" brushRef="#br1" timeOffset="54.997">12014 5297 10813,'-8'16'-1997,"4"-11"2236,0 0-123,0 1 125,0-5 33,0 3 46,-1-2-39,1 1-155,0 1 31,0-1-54,1 2 61,-2 2 24,1 2-21,0 0 21,0 2-19,-1-1 0,2 1-1,1-1 129,0-1-43,1 1 62,0-1-92,2 0 38,0 0 19,2 0 31,4-1-20,1-1-143,3 0 56,1 2-70,1 0-131,1 0 62,0 3-209,0 0 223,-2 2-331,0 2 174,-1 2-232,-3 5 69,-2-1 99,-2 5-136,-2 3 188,-2-2-209,-2 1 174,-3 0-239,-3-3 198,-2-3-4,-1-4 100,0-5-9,0-5 270,0-2-96,1-9 290,1-3-268,2-13 235,2-6-166,0-13 230,3-5-210,3-7-34,1-2-76,6-2-18,0 2-24,4-3 26,0 4 15,3 1 25,-2 4-237,1 4 21,-2 3-257,-2 6-141,-2 6 84,-1 5-124,-2 8 199,-2 3-362,-2 5 112,-1 1-274,-2 4 313,-1 0 147,-5 4 57,1 3-1,-3 0 1</inkml:trace>
  <inkml:trace contextRef="#ctx0" brushRef="#br1" timeOffset="55.997">11856 5373 11116,'-5'31'927,"2"-12"-769,2 6-96,-2 3 25,1 5 18,0 6 8,-1 3-61,1 2 38,-2 2-159,1-2 160,-1 1-284,1-4 136,0-3-213,2-4-60,-1-3 157,2-6-171,0-4 146,0-7-386,0-5 194,0-2-333,1-16 297,2-3-1,1-15 1</inkml:trace>
  <inkml:trace contextRef="#ctx0" brushRef="#br1" timeOffset="56.997">11747 5555 10813,'0'-30'-922,"0"20"1036,2-1 190,-1 4-82,0-3-28,0 3 9,1 0-33,0 3 139,-1 1 249,0-1-166,-1 6 146,-1 3-294,-2 7-18,-1 6 58,-3 8-50,1 1-490,0 4 73,1-1-337,1 2 256,2-4 120,0 0 100,2-5 1,0-1 20,1-4-62,1-4 18,2-3-17,1-3-17,3-2-66,0-5 20,2 1-318,-1-4 212,0-3-238,0-4 179,1-5-256,-1-5 258,-1 0-235,1-6 338,-2-1 0,2-2 1</inkml:trace>
  <inkml:trace contextRef="#ctx0" brushRef="#br0" timeOffset="57.997">6686 6389 8770,'-5'0'-102,"3"0"107,1 0-26,-2 0 30,2 0 73,0 0 37,0 0 81,0 0 124,0 0-147,1-2 28,0 0-175,1 1-61,1-1-109,5 2 59,-1 0-69,3 0-84,0 0 49,2 0-194,1 0 196,-1 0 35,0 0 114,3-4 20,-2-3 0,0-1 0</inkml:trace>
  <inkml:trace contextRef="#ctx0" brushRef="#br0" timeOffset="58.997">970 6413 8770,'-5'0'-102,"3"0"107,1 0-26,-1 0 30,1 0 73,0 0 37,0 0 81,0 0 124,0 0-147,1-1 28,0-1-175,1 0-61,1 0-109,4 2 59,0 0-69,4 0-84,-1 0 49,2 0-194,1 0 196,-1 0 35,0 0 114,2-3 20,0-4 0,-1-2 0</inkml:trace>
  <inkml:trace contextRef="#ctx0" brushRef="#br0" timeOffset="59.997">12224 6700 8770,'-6'0'-102,"4"0"107,1 0-26,-1 0 30,1 0 73,0 0 37,0 0 81,0 0 124,0 0-147,1-2 28,0 0-175,1 0-61,1 1-109,4 1 59,1 0-69,2 0-84,0 0 49,2 0-194,1 0 196,-1 0 35,0 0 114,2-4 20,0-3 0,-1-2 0</inkml:trace>
  <inkml:trace contextRef="#ctx0" brushRef="#br1" timeOffset="60.997">752 6928 10813,'-17'-5'3081,"10"10"-2512,1 7-190,1 7-234,0 9-57,1 9-188,1 4 211,1 6-211,1 2 181,1 6-182,0-3-367,2-1 173,0 2-294,2-6 302,1 2-172,1-5 135,-1-3-510,0-6 147,1-7-257,-1-3 0,1-4 0</inkml:trace>
  <inkml:trace contextRef="#ctx0" brushRef="#br1" timeOffset="61.997">6562 6942 11780,'-19'33'728,"9"-12"-606,-1 7 52,-1 0 19,0 4-16,2-4 10,1 2-152,1-4-51,2-1 2,1-2 26,2-2-150,2-5 55,1-2-254,2-6 243,4-1 42,3-3 96,6-6 28,2-1-905,4-10 349,1-2-746,4-8 546,1-5 0,0-4 0</inkml:trace>
  <inkml:trace contextRef="#ctx0" brushRef="#br1" timeOffset="62.997">297 7179 9502,'0'-23'-493,"-2"12"1177,1 3-148,-1-1-180,1 0-18,0-1-76,0-1 27,1 1-20,0-3 21,0 1-28,0 1 73,0 1 20,1 1 28,0 0-12,1 4-73,2 2-8,1-1-28,-1 4-140,3 2-7,-2 3-20,2 7-193,-1 9 166,2 6-230,-2 8 237,-1 2-108,-1 3 71,0 0-48,-2 4 38,0-1-293,-1-1 114,0 0-286,-1 0-279,0-5 179,-2 1-267,1-4 298,-3-1-197,1-7 87,-1-3-171,1-5 335,0-8 172,1-4 153,-1-6-1,-1-2 1</inkml:trace>
  <inkml:trace contextRef="#ctx0" brushRef="#br1" timeOffset="63.997">6164 7095 10813,'-5'-18'-16,"4"11"111,1 2-102,0 1 121,0-1 10,0 1-13,1 1 0,1-1-79,2 1 70,0-1-67,2 1 85,1 1-153,0 0-34,2 1-11,1 1 23,-2 0 18,1 0-54,-1 0 2,-1 0-77,1 3 173,-3 1-68,1 4 50,-3 5 137,0 1-122,-2 5 116,0 4-72,-1 1-37,-2 5 49,0 0-59,-4 3 87,-2 3-58,-2-3 77,-1 3-76,-1-4 86,0 1-62,-3 0 66,3-8 34,-2 2 42,1-6 4,2-3-18,1-4-10,1-5-62,2-1 65,1-3-226,2-2 112,1-1-107,1-4 147,1-1-105,1-6 69,2-4-71,1-5 105,5-1-151,2-1-32,3-2-46,1 4-63,2 0 173,0 1-57,-1 6 54,1 1-52,-2 4 18,0 4-30,-1 1 54,0 4 13,-1 0-17,1 3 14,-2 4-115,-1 1-20,-1 2-16,1 1 26,-1-3-415,-2 1 114,1-2-354,1-4 321,-1-2 112,2-3 59,0 0-1,3-1 1</inkml:trace>
  <inkml:trace contextRef="#ctx0" brushRef="#br1" timeOffset="64.997">554 7040 9520,'-6'0'2170,"5"2"-1038,1 0-779,0 5 42,0 1-107,0 7 78,0 2-103,2 2-213,0 4 38,1 0-189,0 0 212,2 1-551,0-3 246,1 1-410,2-5 71,0-1 200,0-4-132,0-1 166,1-6-436,1-2 132,0-3-216,0-3 307,2-8 210,0-6-1,1-4 1</inkml:trace>
  <inkml:trace contextRef="#ctx0" brushRef="#br1" timeOffset="65.997">11820 7209 10813,'-3'5'1470,"0"12"-1199,0 10-20,-1 10-291,0 5 133,0 3-182,-1 6 115,0 0-166,0-3 166,0 3-248,2-4 131,0 0-249,1-5 46,1-3 82,0-6-55,1-4 101,0-7-344,0-4 101,1-8-241,0-3 279,2-5 75,3-9 75,0-7 0,3-7 1</inkml:trace>
  <inkml:trace contextRef="#ctx0" brushRef="#br1" timeOffset="66.997">11995 7286 10813,'-1'-14'679,"-1"9"-388,0 1-21,0 2 21,0 1-29,-1 2 108,2 6 26,-1 7 30,0 9-90,0 7-241,0 7-13,0 5-123,0 0-296,0 6 140,1-1-237,-1 0 261,1-1-421,0-2 156,0-5-299,1-4-206,0-7 515,0-4-400,-1-6 505,0-2-1,-2-2 1</inkml:trace>
  <inkml:trace contextRef="#ctx0" brushRef="#br1" timeOffset="67.997">11914 7282 10415,'-11'6'582,"6"-1"-218,1 2-185,1 2 9,-1 0-22,2 3 43,-1 0 53,1 4 0,1 1 0,0 3-88,0-1-165,1 2-19,0 0-118,0-2-124,0 1 96,1-4-95,1-2 86,2-2-154,1-3-8,0-1-99,1-2-198,2-3 197,-1-1-230,0-4 298,1-1 102,0-10 83,-1-2-1,3-6 1</inkml:trace>
  <inkml:trace contextRef="#ctx0" brushRef="#br1" timeOffset="68.997">11741 7325 10813,'0'-20'219,"0"15"-62,-1 1 20,1 3-20,-2 1 28,1 0 0,-1 1-165,0 3 25,-1 5-241,0 8 54,0 4 80,0 7-59,0 1 174,0 0 4,1 1 82,1 0 0,0-2-124,1-2-77,0-4-136,0-3 41,2-5-13,1-2 132,2-5-9,1-2 50,2-3-127,0-2-44,1-5-2,0-4-302,0-5 204,0-3-223,0-4 171,-1-1 75,0-2 4,0-1 0,-1-5 1</inkml:trace>
  <inkml:trace contextRef="#ctx0" brushRef="#br0" timeOffset="69.997">6776 7825 9702,'0'-11'162,"0"6"-17,0 3-58,0-1 18,0-1-21,0 2 646,0 1-361,1-1 412,-1 2-562,2-2-63,0 2-8,0 0-21,0 2 22,1-2-28,0 0 13,2 2-9,-1-2 34,2 0-135,-1 0 101,1 0-103,1 0 111,1 0-5,1 0-1,-1-2-3,1 2-119,0-2-54,3 0-132,-2-1 103,1 1-62,-1-1 187,2 1-78,-1 0 83,0 0-29,0 1 20,0-1-39,0 2-23,-1-2 18,2 0-23,-1 2 50,1-1-1,0-1 2,1 2 0,-1-2 27,1 0-6,1 1 9,-1 1-15,1-4-11,0 4-1,0-2 2,2 1-4,-1-3 1,0 2 2,2 1 3,0-3-52,0 2 38,1-1-42,-1 1 49,1-1-42,-1 1 32,1-2-41,-1 3-5,2-1-6,-2 0-10,1 0 15,-1 0 86,1 2-45,-1-1 45,0-1-54,0 0 66,0 0-45,0 2 51,-1-1-57,1-1-2,-2 2 11,1-2-10,-1 2 88,0-2-60,-2 2 72,2-1-49,-3 1-10,1-2 12,-1 2-21,0 0 9,-1 0-4,2-2 4,-1 2-12,0-2-85,2 1 60,-1 1-59,1-2 4,0 2 55,1 0-64,-1 0 71,4 0-9,-3 0 10,3 0-21,-1 0 5,1 0-25,0 0 14,0 0-11,1 0 30,-1 0-14,0 0 12,-1 0-13,0 0 46,-1 0-31,1 0 35,-2 0 2,0 0-30,0 0 35,-1 0-44,-1 0 8,1 0 2,-1 0-1,0 0 14,2-2 11,-2 2-8,1-3 12,0 3-81,0-2 43,-1 2-44,1 0 2,0 0 37,-1 0-41,1 0 48,0 0-1,0 0 0,0 0-9,0 0 6,1 0-57,-1 0 32,0 0-32,1 2 25,-1 1 60,1-1-43,0 1 46,-1 1 67,2-2-83,-2 1 85,1-1-108,0 0 29,0-1-17,-1 1 25,1-2-20,-1 0-2,-1 0 3,1 0-5,-2 0-3,0 0 11,1 0-8,-2 0 10,-1 0-34,1 0 20,-1 0-22,-1 0-28,-1 0 37,0 0-41,0 0 49,-1 0-21,0 0 14,0 0-14,0 0 1,0 0 9,0 0-10,-2 0 10,2 0 3,-1 0-5,0 0 4,2 0-7,-2 0 0,0 2 0,0-2 2,-1 2 15,1-2-9,-1 1 9,2-1-12,-1 0 30,-1 0 8,1 0 5,0 0-7,-1 0-26,0 0 0,1 0 3,-2 0-3,-1 0 10,1 0-7,-2 0-20,0 0-19,0 0-26,-1 0 22,1 0-106,-1 0 81,0 0-19,0 0 125,0 0 49,0 0 19,0 0-51,1 0-20,-2 0-16,1 0-29,0 0-935,0 0-249,0-1-936,-1-1 0,0-2 0</inkml:trace>
  <inkml:trace contextRef="#ctx0" brushRef="#br0" timeOffset="70.997">1061 7849 9702,'0'-10'162,"0"5"-17,0 3-58,0-2 18,0 1-21,0 1 646,0 0-361,1 1 412,-1 1-562,2-2-63,0 2-8,0 0-21,0 2 22,1-2-28,0 0 13,1 1-9,0-1 34,3 0-135,-2 0 101,1 0-103,1 0 111,1 0-5,0 0-1,1-1-3,0 1-119,0-2-54,2 0-132,0-1 103,0 1-62,-1-2 187,1 3-78,1-1 83,-1 0-29,-1 0 20,2 0-39,-1 2-23,-1-1 18,1-1-23,1 2 50,0-2-1,-1 0 2,3 2 0,-2-1 27,1-1-6,1 0 9,-1 2-15,0-3-11,2 3-1,-1-2 2,1 0-4,1-1 1,-1 1 2,2 0 3,0-1-52,-1 1 38,3-2-42,-3 3 49,3-3-42,-2 2 32,1-1-41,-1 1-5,2 0-6,-2 1-10,0-1 15,1 0 86,-1 2-45,1-2 45,-1 1-54,0-1 66,0 0-45,-1 2 51,1-2-57,-1 1-2,0 1 11,0-2-10,-2 2 88,2-2-60,-3 2 72,2-2-49,-3 2-10,1-1 12,-2 1-21,2 0 9,-2 0-4,1-2 4,1 2-12,-1-2-85,1 0 60,1 2-59,0-2 4,-1 2 55,3 0-64,-2 0 71,4 0-9,-3 0 10,2 0-21,1 0 5,-1 0-25,2 0 14,-1 0-11,1 0 30,-1 0-14,0 0 12,-1 0-13,-1 0 46,1 0-31,-1 0 35,0 0 2,-1 0-30,-1 0 35,1 0-44,-2 0 8,0 0 2,1 0-1,-1 0 14,1-1 11,0 1-8,0-4 12,-1 4-81,2-2 43,-2 2-44,1 0 2,0 0 37,-1 0-41,1 0 48,0 0-1,-1 0 0,2 0-9,-1 0 6,0 0-57,1 0 32,-1 0-32,0 2 25,1 2 60,0-3-43,0 3 46,-1 0 67,1-3-83,0 3 85,0-2-108,-1-1 29,2 1-17,-2 0 25,1-2-20,-1 0-2,-1 0 3,1 0-5,-2 0-3,0 0 11,1 0-8,-2 0 10,-1 0-34,0 0 20,1 0-22,-2 0-28,-1 0 37,0 0-41,-1 0 49,1 0-21,-1 0 14,0 0-14,0 0 1,-1 0 9,1 0-10,-1 0 10,1 0 3,-1 0-5,0 0 4,1 0-7,-1 0 0,1 2 0,-1-2 2,-1 1 15,1-1-9,-1 2 9,1-2-12,0 0 30,0 0 8,0 0 5,0 0-7,-1 0-26,0 0 0,0 0 3,-1 0-3,-1 0 10,2 0-7,-3 0-20,0 0-19,0 0-26,-1 0 22,1 0-106,-1 0 81,0 0-19,0 0 125,0 0 49,0 0 19,0 0-51,1 0-20,-2 0-16,1 0-29,0 0-935,0 0-249,0-2-936,-1 1 0,0-3 0</inkml:trace>
  <inkml:trace contextRef="#ctx0" brushRef="#br0" timeOffset="71.997">8352 8481 15332,'0'27'0,"-1"1"0,-1 0 0,0-2 0,-1 2 0,0-1 0,-2-1 0,0 2 0,0-3 0,-1 1 0,0 0 0,-1-1 0,-1-1 0,0-1 0,-1 2 0,0-4 0,0 2 0,-2-2 0,0 0 0,0-2 0,-1 0 0,0 1 0,0-3 0,-2-1 0,2 0 0,-2 0 0,0-2 0,0-2 0,0 0 0,-2-1 0,1-1 0,1-1 0,-3 0 0,2-2 0,-1-2 0,0 0 0,1-1 0,-2-1 0,1-1 0,0-2 0,0 0 0,0-2 0,-1-1 0,2-1 0,-2-1 0,2 0 0,0-2 0,-2-2 0,3 0 0,-2-1 0,1-1 0,1-1 0,-1 0 0,2-2 0,-1-2 0,1 0 0,0 0 0,1-1 0,-1-3 0,2 1 0,0 0 0,-1-2 0,2 0 0,1-2 0,0 2 0,0-4 0,0 2 0,2-1 0,0-1 0,1-1 0,0 0 0,1 1 0,-1-3 0,2 2 0,1-1 0,0-1 0,1 2 0,0-2 0,1 0 0,1 1 0,0-1 0,1 0 0,1 0 0,0 2 0,1-2 0,0 1 0,1 1 0,2-2 0,-1 3 0,1-1 0,0 0 0,1 1 0,0 1 0,2 1 0,0-2 0,0 4 0,0-2 0,1 2 0,2 0 0,-1 2 0,0-1 0,2 1 0,-1 2 0,1 1 0,0 0 0,1 0 0,-1 2 0,2 2 0,-1 0 0,1 1 0,1 1 0,-2 1 0,3 0 0,-2 2 0,0 2 0,2-1 0,-2 3 0,2-1 0,-1 3 0,0 1 0,0 0 0,0 1 0,1 3 0,-2-1 0,1 3 0,0-1 0,-1 2 0,2 2 0,-3 0 0,1 1 0,1 1 0,-2 1 0,0 0 0,0 2 0,0 2 0,-2 0 0,2 0 0,-2 1 0,0 2 0,0 1 0,-1-1 0,0 2 0,0 0 0,-2 2 0,0-2 0,0 4 0,-1-2 0,0 1 0,-1 1 0,-1 1 0,0 0 0,-1-1 0,0 3 0,0-2 0,-2 1 0,0 1 0,-1-2 0,0 2 0,-1 0 0,-1 0 0</inkml:trace>
  <inkml:trace contextRef="#ctx0" brushRef="#br0" timeOffset="72.997">2637 8504 15332,'0'26'0,"-2"3"0,0-1 0,0-2 0,-1 2 0,0-2 0,-1 1 0,-1 1 0,0-4 0,-1 3 0,0-1 0,-2-1 0,1-1 0,-1-1 0,-1 2 0,0-4 0,-1 1 0,0 0 0,-1-1 0,-1-2 0,1 0 0,-1 1 0,0-3 0,-2-1 0,2 0 0,-2 0 0,0-2 0,0-2 0,-1 0 0,0-1 0,0-1 0,0-1 0,-1 0 0,1-2 0,-1-2 0,0 0 0,0-1 0,0-1 0,0-1 0,0-2 0,0 0 0,-1-2 0,1-1 0,1-1 0,-2-1 0,2 0 0,-1-2 0,0-2 0,2 0 0,-2-1 0,1-1 0,0-1 0,1 0 0,1-2 0,-2-2 0,3 0 0,-1 0 0,0-1 0,1-3 0,1 1 0,0 0 0,-1-2 0,2-1 0,1 0 0,-1 1 0,1-4 0,1 2 0,1-1 0,0-1 0,1-1 0,-1-1 0,2 3 0,0-4 0,1 1 0,1 1 0,0-2 0,1 2 0,0-2 0,1-1 0,1 3 0,0-2 0,1 0 0,1 0 0,0 2 0,1-3 0,0 3 0,1 0 0,1-2 0,0 3 0,2-1 0,-1-1 0,1 3 0,0-1 0,1 3 0,1-3 0,1 4 0,-1-2 0,1 2 0,2 0 0,-1 2 0,0-1 0,1 1 0,1 1 0,0 3 0,-1-1 0,3 0 0,-2 2 0,1 2 0,1-1 0,0 3 0,1-1 0,-2 3 0,2-1 0,0 2 0,-1 2 0,2-1 0,-2 3 0,1-1 0,1 2 0,-1 2 0,0 0 0,0 2 0,0 2 0,0-1 0,0 3 0,0-1 0,-1 2 0,1 2 0,-1-1 0,0 3 0,0-1 0,0 3 0,-1-1 0,0 2 0,0 2 0,-2 0 0,2-1 0,-2 3 0,0 1 0,-1 1 0,1-1 0,-1 2 0,-1 0 0,0 2 0,-1-2 0,0 4 0,-1-3 0,-1 3 0,1-1 0,-2 3 0,0-1 0,-1-1 0,0 3 0,-1-2 0,-1 0 0,0 3 0,-1-3 0,0 2 0,0 0 0,-2 0 0</inkml:trace>
  <inkml:trace contextRef="#ctx0" brushRef="#br0" timeOffset="73.997">8958 7853 10829,'10'-2'160,"-5"0"-493,2 1 97,-1-1-125,1-2 174,0 1-218,1 1 181,0-3-238,2-2 265,-1-4 0,1-3 1</inkml:trace>
  <inkml:trace contextRef="#ctx0" brushRef="#br0" timeOffset="74.997">3243 7876 10829,'10'-2'160,"-5"0"-493,1 0 97,1 1-125,0-3 174,0 1-218,1 1 181,-1-3-238,4-2 265,-2-4 0,1-3 1</inkml:trace>
  <inkml:trace contextRef="#ctx0" brushRef="#br0" timeOffset="75.997">12314 8136 9702,'0'-11'162,"0"6"-17,0 3-58,0-2 18,0 1-21,0 1 646,0 0-361,1 1 412,-1 1-562,2-2-63,0 2-8,0 0-21,0 2 22,1-2-28,0 0 13,1 1-9,0-1 34,3 0-135,-2 0 101,1 0-103,1 0 111,1 0-5,0 0-1,1-1-3,0 1-119,0-2-54,2 0-132,0-1 103,0 1-62,-1-2 187,1 3-78,1-1 83,-1 0-29,-1 0 20,2 1-39,-1 1-23,-1-2 18,1 0-23,1 2 50,0-2-1,-1 1 2,3 1 0,-2-2 27,1 0-6,1 0 9,-1 2-15,0-3-11,2 3-1,-1-2 2,1 0-4,1-1 1,-1 1 2,2 0 3,0-1-52,-1 1 38,3-1-42,-3 1 49,3-2-42,-2 2 32,1-1-41,-1 1-5,2 0-6,-2 1-10,0-1 15,1 0 86,-1 2-45,1-2 45,-1 1-54,0-1 66,0 0-45,-1 2 51,1-2-57,-1 1-2,0 1 11,0-2-10,-2 2 88,2-2-60,-3 2 72,2-2-49,-3 2-10,1-1 12,-1 1-21,0 0 9,-1 0-4,1-2 4,1 2-12,-1-2-85,1 0 60,1 2-59,0-1 4,-1 1 55,3 0-64,-2 0 71,4 0-9,-3 0 10,2 0-21,1 0 5,-1 0-25,2 0 14,-1 0-11,1 0 30,-1 0-14,0 0 12,-1 0-13,-1 0 46,1 0-31,-1 0 35,0 0 2,-1 0-30,-1 0 35,1 0-44,-2 0 8,0 0 2,1 0-1,-1 0 14,2-2 11,-2 2-8,1-4 12,0 4-81,0-1 43,-1 1-44,1 0 2,0 0 37,-1 0-41,1 0 48,0 0-1,-1 0 0,2 0-9,-1 0 6,0 0-57,1 0 32,-1 0-32,0 1 25,1 3 60,0-2-43,0 1 46,-1 1 67,1-3-83,0 3 85,0-2-108,-1-1 29,2 1-17,-2 0 25,1-2-20,-1 0-2,-1 0 3,1 0-5,-2 0-3,0 0 11,1 0-8,-2 0 10,-1 0-34,0 0 20,1 0-22,-2 0-28,-1 0 37,0 0-41,-1 0 49,1 0-21,-1 0 14,0 0-14,0 0 1,-1 0 9,1 0-10,-1 0 10,1 0 3,-1 0-5,0 0 4,1 0-7,-1 0 0,1 2 0,-1-2 2,-1 1 15,1-1-9,-1 2 9,1-2-12,0 0 30,0 0 8,0 0 5,0 0-7,-1 0-26,0 0 0,0 0 3,-1 0-3,-1 0 10,2 0-7,-3 0-20,0 0-19,0 0-26,-1 0 22,1 0-106,-1 0 81,0 0-19,0 0 125,0 0 49,0 0 19,0 0-51,1 0-20,-2 0-16,1 0-29,0 0-935,0 0-249,0-2-936,-1 1 0,0-3 0</inkml:trace>
  <inkml:trace contextRef="#ctx0" brushRef="#br0" timeOffset="76.997">13890 8790 15332,'0'27'0,"-1"1"0,-2 0 0,1-2 0,-1 2 0,0-1 0,-1-1 0,-1 2 0,0-3 0,-1 1 0,0 0 0,-2-1 0,1-1 0,-1-1 0,-1 2 0,0-4 0,-1 2 0,0-2 0,-1 0 0,0-2 0,-1 0 0,0 1 0,0-3 0,-2-1 0,2 0 0,-2 0 0,0-2 0,0-2 0,0 0 0,-2-1 0,1-1 0,0-1 0,-1 0 0,1-2 0,-1-2 0,0 0 0,0-1 0,0-1 0,0-1 0,0-2 0,0 0 0,-1-2 0,1-1 0,1-1 0,-2-1 0,2 0 0,-1-2 0,0-2 0,2 0 0,-2-1 0,1-1 0,0-1 0,1 0 0,1-2 0,-2-2 0,3 0 0,-1 0 0,0-1 0,1-3 0,1 1 0,0 0 0,-1-2 0,2 0 0,1-2 0,0 2 0,-1-4 0,2 2 0,1-1 0,0-1 0,1-1 0,-1 0 0,2 1 0,0-3 0,1 2 0,1-1 0,0-1 0,1 2 0,0-2 0,1 0 0,1 1 0,0-1 0,1 0 0,1 0 0,0 2 0,1-2 0,0 1 0,1 1 0,1-2 0,0 3 0,2-1 0,-1 0 0,1 1 0,0 0 0,1 3 0,2-3 0,-1 4 0,0-2 0,1 2 0,2 0 0,-1 2 0,0-1 0,1 1 0,1 2 0,0 1 0,-1 0 0,3 0 0,-2 2 0,1 2 0,1 0 0,0 1 0,1 1 0,-2 1 0,2 0 0,0 2 0,-1 2 0,2-1 0,-2 3 0,1-1 0,1 3 0,-1 1 0,0 0 0,0 1 0,0 3 0,0-1 0,0 3 0,0-1 0,-1 2 0,1 2 0,-1 0 0,0 1 0,1 1 0,-2 1 0,0 0 0,0 2 0,0 2 0,-2 0 0,2 0 0,-2 1 0,0 2 0,0 1 0,-1-1 0,0 2 0,-1 0 0,0 2 0,-1-2 0,0 4 0,-1-3 0,-1 3 0,1 0 0,-2 1 0,0 0 0,-1-1 0,0 3 0,-1-2 0,-1 1 0,0 1 0,-1-2 0,1 2 0,-2 0 0,-1 0 0</inkml:trace>
  <inkml:trace contextRef="#ctx0" brushRef="#br0" timeOffset="77.997">14496 8162 10829,'10'-2'160,"-5"0"-493,1 1 97,1-1-125,0-2 174,0 1-218,1 1 181,-1-3-238,4-2 265,-2-4 0,1-3 1</inkml:trace>
  <inkml:trace contextRef="#ctx0" brushRef="#br3" timeOffset="78.997">2444 8311 10813,'-14'0'0,"7"0"0,-1 0 0,1-2 112,-1 1 33,-1-3 114,1 2-86,0-1-49,0 1 17,0 0 0,-1 2-114,2 0 44,0 0-177,0 0 185,0 0 42,0 4 79,1-1-1,1 3-148,1 1-88,1 0-106,0 1-36,2 1 96,0 2 62,1-1 24,0 1-11,2 1 24,3 2-33,2 0 63,2 0-166,4 0 30,0 0-146,1 2 144,0 0 32,-1 1 35,0 3 32,-1 1-121,-1 0 102,-3 2-97,-1-4 99,0 4-42,-4-4 14,-1 2-38,-2-3 349,0 1-84,-2-1 232,-2-1-135,-3-3-36,-2-2 62,0-1-85,-1-4 25,0 0-148,2-3 83,-1-1-69,1-3 88,0-2-160,1-1 2,2-8-29,2-3-257,1-7 152,2-3-255,1-6 78,3-4 42,3-2-30,4-3 123,2-3-261,1 1 103,1 1-177,-2 3 84,-1 2 179,-1 5-118,-3 6 184,-2 1-237,-3 4 46,0-1-160,-2 4 0,0-1 1</inkml:trace>
  <inkml:trace contextRef="#ctx0" brushRef="#br3" timeOffset="79.997">7917 8329 9506,'-8'3'-1307,"3"-3"1307,3 4 732,-1-1-125,2 6 530,-2 3-420,1 6-145,-2 5-183,1 3-25,-1 6-184,1 3 91,0 1-84,2 3 105,-1 0-302,2-1 60,-1 1-239,1 0 283,0-1-541,0-1 267,0-4-425,0-1 54,0-4 207,0-5-140,0-6-277,0-4 326,0-4-362,0-6 398,0 1 1</inkml:trace>
  <inkml:trace contextRef="#ctx0" brushRef="#br3" timeOffset="80.997">2051 8460 8847,'-4'14'79,"2"-8"187,0-5-121,1 1-15,-2 0 309,2 0-198,0-4 183,0 2-161,0-4-36,1 3 125,-1-3-103,0 1-3,1-1-102,-1 1 46,1-1-178,-1-1 47,1-1-154,0 1 126,1-2-102,0 0 27,2 0 11,3-2-15,1 1 144,2-1-76,1-2 48,1 3-162,1-3 17,-1 4-143,0 2 117,1-1-23,-2 5 127,-1-1-31,0 2 61,0-2-32,-2 6 30,-1-1-36,-1 8 122,-1 3-85,-1 9 91,-1 1-108,-1 8-4,-1 1 16,-1 6-12,-2-1-18,-2 3-21,-2-1 5,-1 2 4,-4-5 12,2 0 15,-2-7-19,0-2 23,1-5-5,0-4 3,1-3-19,-2-2 157,3-5-118,0-1 124,2-4-142,0-1 2,0-1 13,2-4-10,1 1 95,2-6-131,1-6 119,1-1-128,3-5-54,2 0 85,5-1-96,2 3 178,1 1-49,2 0 39,1 4-61,0 1 27,3 1-22,-1 5 12,1-1-27,-2 6-27,1-1 19,-2 1-4,-1 1-80,1 3-286,-3 3 6,-1 2-148,0 1-242,-3 1 339,-1-1-343,0 3 369,-1 1-1,0 0 1</inkml:trace>
  <inkml:trace contextRef="#ctx0" brushRef="#br3" timeOffset="81.997">8079 8415 10698,'-7'5'551,"5"-5"-393,0 0 50,2 0-42,-2 0-5,1 0-33,-2 0-122,1 0 63,-1 2 0,-1 1 15,0 8 143,-1 1-23,0 9 0,0 4-93,-1 4-3,1 1-26,2 2-37,1 0 6,0-4 8,2 0-13,0-2 97,0-1-36,2-4 23,2-4-32,2-5 117,2-3 25,1-3 20,2-5-36,2-2-226,2-6 16,0-8-134,2-6 28,-2-3-4,2-6 58,-3-3 35,-3-2-173,0-2 61,-5 0-197,-2 2 140,-2 0-170,-3 5 76,-2 3-157,-6 5-228,-2 2 123,-3 8-223,0 3-105,-2 4 429,1 5-209,-1 2 413,1 3 0,-2 2 0</inkml:trace>
  <inkml:trace contextRef="#ctx0" brushRef="#br3" timeOffset="82.997">7738 8364 9502,'0'5'356,"0"-3"1051,-2 0-1100,0-2 19,-2 3-202,0 4 25,-2 4 63,0 3-51,-2 5-53,2 2-11,0 2-37,2 0 28,1 3-41,1-1-18,1-1-58,1 1 61,2-2-12,2-2 92,4-6-92,3-1 119,2-3-128,1-2-6,4-6-57,-1 1-316,3-4 136,-1 0-205,0-4 141,0-1-302,-1-6 78,-1-1-208,-2-2 250,1-2 124,-4-3 11,0-4 0,0-1 0</inkml:trace>
  <inkml:trace contextRef="#ctx0" brushRef="#br1" timeOffset="83.997">6634 8495 10813,'0'-21'-653,"-1"13"929,0 4-8,-3-3-100,0 3 4,-1 1-8,-1-1-11,-1 3-91,-1-1 79,-1 2-79,0 0 96,1 2-15,-2 1 0,0 2-1,1 6-132,0-2 91,2 3-106,1 0 60,0 1 35,2-1-44,2 2 64,0-2-9,1 2 4,1 0-11,2-1-87,1 1 69,3-2-59,3 4 80,2-4-135,-1 4-44,3-2-14,-2 3 37,-1 1 41,0 0-24,-1 1-25,-1 0 27,-3-1 35,-1-1 37,-1 1-73,-2-4 16,-1 2-21,-2-4 9,-2 0 189,-2-1-36,-2-4 144,-1-2-144,-1-1 60,2-3-47,-1 1 18,-1-5-26,3-3-14,1-6 12,1-5 6,3-6 1,1-4 25,3-2-44,3-5 147,4-1-825,5 0 215,2-2-539,2 0-56,0 2 331,0 4-263,-1 1 379,-2 2 88,-1 3 88,-2-1-20,-1 1 0,0-3 1</inkml:trace>
  <inkml:trace contextRef="#ctx0" brushRef="#br1" timeOffset="84.997">6238 8529 10824,'-1'-9'312,"1"4"-390,1 3 170,0-3-94,2 1 128,1 1-109,1-1-15,0 2-24,1-3-60,0 3 56,1-3 4,1 3-28,-1-1 35,1 1 7,-1 2-25,1-2 45,0 2-18,-1-1 5,0 1-9,0 0 18,-1 1 7,0 1-7,1 2 7,-2 4-5,0 5 2,-2 2-4,0 5 29,-1 3 33,-1 1-14,-1 6 16,-1-2-31,-2 5-11,-2-1 11,-3 3-10,-1-3 4,0-1 0,0-4 2,-2-3 72,0-3 19,0-3 7,1-4-14,0-2-109,-1-1 28,2-4-25,1-2 32,0-1 12,1-1-3,2-3 19,1 2-114,1-4 82,2 0-92,0-3 100,2-4-77,1 0-22,3-3-5,4 2-57,1-3 121,1 1-68,1 2 63,1 1 10,-1 2-11,0 1 14,1 5-14,-1-1-13,0 2-4,0 2 0,0 1-129,-1 4-24,0 4-4,0-1 24,-1 3-192,-1-1 70,1-2-217,-1 1-141,-1-6 163,0 0-67,-1-3 229,2-2 195,0-3 0,1-1 0</inkml:trace>
  <inkml:trace contextRef="#ctx0" brushRef="#br1" timeOffset="85.997">332 8534 10942,'-4'-4'628,"3"3"-460,0-3-124,1 1 216,0-1 224,0 1 13,1 6 152,0 6-240,1 10-231,-1 8-20,1 8-1,0 5-37,0 4 40,1 3-31,-2 6 21,1-4-190,-1 6 93,0-8-195,0 2-393,0-5 152,-1-2-296,1-5 332,0 0-367,0-11 139,1 1-298,0-12 285,0-4 161,2-6 7,1-10-4,2-6 0,1-8 0</inkml:trace>
  <inkml:trace contextRef="#ctx0" brushRef="#br1" timeOffset="86.997">11773 8541 10745,'-4'4'784,"3"-3"-383,-1-1-241,1 2 68,1 3-164,-1 8-93,0 4 213,0 4-106,-1 7 123,-1 4-159,0 5-35,0 3-47,-1 4 64,1 2-60,0 3 136,-1-2-148,0 2-76,1-1 27,-1-1-175,0-5 189,1-5-271,0-5 140,1-4-192,2-9-213,-1-1 174,1-8-227,1-3 274,0-3 101,2-11 66,3-6 0,2-6 0</inkml:trace>
  <inkml:trace contextRef="#ctx0" brushRef="#br2" timeOffset="87.997">3929 8625 8544,'1'-14'1163,"0"9"-1174,0-2-10,1 2 20,1-1 124,-2 3-12,1-1-1,-1 3 98,2-1-93,-5 5 75,0 1-74,-3 5-30,-1-1 39,-1 5-53,-1-1 63,1 2-49,-1 0 42,0 0-51,1 2 6,0 2-2,0-1 4,-1 1 71,1 1 19,0 2 11,0-2-3,1 2-80,-1-1 21,0-1-22,2-1 39,1-1-25,1-3 38,0 0-35,2-3-89,0-1-38,1-1-6,0-4-59,2 1 57,1-5 2,5 1-7,1-2-183,2 0 38,2 0-236,3-2-79,0-1 102,2-1-101,2-1 164,1 2-10,0 1-31,3 0 18,-1 2 51,2 0 63,-2 2 31,1 3-39,-1 4-1,-1 5 1</inkml:trace>
  <inkml:trace contextRef="#ctx0" brushRef="#br1" timeOffset="88.997">790 8778 13897,'0'9'0,"0"0"0,-1-1 0,0 1 0,0 0 0,0 0 0,0-1 0,0 1 0,-1 0 0,0 0 0,0 0 0,0-2 0,-2 1 0,2-1 0,-1 2 0,0-2 0,0 0 0,-1 0 0,1 0 0,-1-2 0,1 3 0,-1-3 0,0 2 0,0-2 0,-2 0 0,2 1 0,-1-3 0,1 2 0,-1-1 0,1-1 0,-1 1 0,0-1 0,-1-1 0,1 0 0,0 0 0,0-1 0,0 1 0,-1 0 0,1-2 0,-1 0 0,1 0 0,0 0 0,-1-2 0,1 0 0,0 1 0,0-1 0,0 0 0,-1 0 0,1-1 0,0-1 0,1 1 0,-1-1 0,1-1 0,-1 2 0,1-3 0,-2 1 0,2 0 0,0-2 0,0 2 0,1-3 0,-1 3 0,1-2 0,-1 0 0,1 0 0,0 0 0,0-2 0,1 2 0,-2-1 0,2 1 0,0-2 0,0 0 0,0 0 0,1 0 0,0 1 0,0-1 0,0 0 0,0 0 0,0 1 0,1-1 0,0 0 0,0-2 0,0 3 0,1-1 0,0 0 0,0 0 0,0 1 0,0-1 0,0 0 0,1 0 0,0 0 0,0 1 0,0 1 0,2-2 0,-2 2 0,1-2 0,0 2 0,0 0 0,1 0 0,-1 0 0,1 2 0,-1-2 0,1 1 0,0-1 0,0 2 0,2 0 0,-2 0 0,1 1 0,-1-1 0,1 1 0,-1 1 0,1-1 0,0 1 0,1 1 0,-1 0 0,0 1 0,0-1 0,0 0 0,1 0 0,-1 2 0,0 0 0,1 0 0,-1 0 0,1 2 0,-1 0 0,0 0 0,0-1 0,0 1 0,1 0 0,-1 1 0,0 1 0,-1-1 0,1 1 0,-1 1 0,1-1 0,-1 1 0,2 0 0,-2 0 0,0 2 0,0-1 0,-1 1 0,1-2 0,-1 2 0,1 0 0,-1 0 0,0 0 0,0 2 0,-1-2 0,2 2 0,-2-2 0,0 1 0,0 1 0,0 0 0,-1 0 0,0 0 0,0-1 0,0 1 0,0 0 0,0 0 0,-1-1 0,0 3 0</inkml:trace>
  <inkml:trace contextRef="#ctx0" brushRef="#br1" timeOffset="89.997">11687 8559 9424,'-7'0'1308,"4"0"-1315,2 0 143,-2 0 38,1 0 56,-2 1-1,1 5-190,0 1 10,-2 3-193,1 2 169,-1 4 34,-1 2 94,1 1 16,-1 4-9,0 0-65,2 1 25,0 1-44,2-1-68,0 1-6,1-2 6,1-4 14,1-1-17,1-4-43,2-2-12,3-3-78,2-2 77,1-2-27,0-3 33,1 0-196,2-2 75,-1-4-247,-1-5 201,1-1-306,0-4 160,-1-2-207,0-3 186,0 1 77,-1-5-1,1 0 1</inkml:trace>
  <inkml:trace contextRef="#ctx0" brushRef="#br3" timeOffset="90.997">3904 8674 8191,'8'0'121,"-6"0"-147,0 0 15,-1 2-17,0 2 0,1 3 0</inkml:trace>
  <inkml:trace contextRef="#ctx0" brushRef="#br1" timeOffset="91.997">11874 8680 8871,'7'1'386,"-5"-1"-55,-1-1-148,0 1-13,0-4-105,0 2 96,0-1 513,-1 1-460,0 6 443,-2 3-571,-1 8-47,-1 5 80,-1 6-91,0 2 124,-1 2-86,3 2 59,0 1-72,2-1 57,0 1 12,1-3-34,0-2 22,2-5-84,1-2 62,2-5-52,3-4 176,2-7 43,-1 0-4,2-6-12,1-5-36,-1-6-52,0-7 64,0-6-53,-1-3-112,-2-3 94,-2-1-94,-1 0-41,-1-1-38,-2 5 8,1-2 22,-3 4 25,-3 5-43,0 1-31,-4 8-355,-2 2 158,-3 4-239,-3 4 132,1 2-240,-2 6 50,0 4-159,2 6 218,0 2-248,3 3 294,3 0-264,0 0 384,1 2 0,-2-1 0</inkml:trace>
  <inkml:trace contextRef="#ctx0" brushRef="#br0" timeOffset="92.997">13645 8978 13694,'0'11'0,"-1"1"0,1 0 0,-1-1 0,0 1 0,-1-1 0,1 1 0,-1-2 0,-1 3 0,1-3 0,-1 1 0,0-1 0,0 1 0,0-1 0,-1-1 0,0 2 0,-1-3 0,1 1 0,0 0 0,-1 0 0,0 0 0,0-2 0,0 0 0,0 0 0,-2 0 0,1 0 0,1-2 0,-1 0 0,0 0 0,-1 1 0,1-3 0,-1 2 0,0-1 0,1-2 0,-1 1 0,1-1 0,-2 0 0,1-2 0,1 2 0,-1-2 0,0 0 0,1-2 0,-2 2 0,1-2 0,1 0 0,-1-1 0,1 1 0,-1-2 0,0-1 0,1 2 0,-1-3 0,1 1 0,0 0 0,1 0 0,-1-2 0,-1 0 0,2 0 0,0 0 0,0 0 0,0-2 0,0 0 0,1 0 0,0 0 0,-1 1 0,1-3 0,0 2 0,1-1 0,0-1 0,0 1 0,0-1 0,1 1 0,-1-3 0,1 3 0,1-2 0,-1 1 0,1-1 0,0 1 0,1-1 0,-1 0 0,1 1 0,0-1 0,1 0 0,-1-1 0,1 3 0,0-3 0,1 3 0,-1-2 0,1 1 0,1-1 0,-1 1 0,1 1 0,0-1 0,0 1 0,0-1 0,1 2 0,0-1 0,1 1 0,-1 0 0,0 0 0,1 1 0,0-1 0,0 2 0,0 0 0,0 0 0,2 0 0,-1 0 0,-1 2 0,1-1 0,0 1 0,1 0 0,-1 1 0,1-1 0,0 1 0,-1 3 0,1-3 0,-1 2 0,1 1 0,1 1 0,-2-2 0,1 2 0,0 0 0,-1 2 0,1-2 0,1 1 0,-2 1 0,1 2 0,-1-3 0,1 3 0,0 1 0,-1-1 0,1 1 0,-1 0 0,0 1 0,-1-1 0,1 2 0,1 0 0,-2 0 0,0 0 0,0 0 0,0 2 0,0-1 0,-1 1 0,0 0 0,1 0 0,-1 1 0,0-1 0,-1 2 0,0-1 0,0 1 0,0-1 0,-1 1 0,1 1 0,-1-1 0,-1 1 0,1-2 0,-1 3 0,0-3 0,-1 3 0,1-1 0,-1 0 0</inkml:trace>
  <inkml:trace contextRef="#ctx0" brushRef="#br2" timeOffset="93.997">9525 8853 8199,'3'-10'0,"1"3"0,-2 3 0,1-1 0,-2 2 0,1-1 0,-2 1 0,0-1 0,0 1 141,0-3 41,0 1 8,0 0-13,0 1-131,0 1 6,1 1-4,1-1 55,0-1-44,0 2 59,0-1-60,0 1 100,-1-2-70,1 3 65,-1-1 61,0 0 170,0 0-86,0 1 197,-1-1-449,-2 2 178,0 0-200,-3 3-10,0 3 56,-2 2-80,-2 5 80,0 3-72,-1 1 33,-1 2-46,-3 3-23,0 0 69,-1 1-78,0 2 92,0-1-27,2-1 20,-2 0-18,2-4 49,1 2-24,-1-1 28,2-3-42,2-3 68,2-1-53,0-3 51,3-3-60,1-2 3,1-1 2,2-1 0,1-1 39,2-2-27,4 0 34,3-2-31,2 1 4,0-5-1,2 1 5,-1 0-190,-1 0 41,1-1-165,-2 3 151,-1 1-57,0 0 37,0 0 11,-1 2-9,-1 0 92,1 0-22,-1 2 13,1 2 47,0 3-32,0-2 29,1 4-52,0 0 70,1-2-47,-2 0 66,2-2-81,1 0 17,-2-1-7,1-1 11,0 1-79,0-1-24,-1-1-4,0 0 19,1-2-118,-1 0 44,-1 0-187,0 0 192,0 0-171,0-2 55,-1-2-179,0-4 0,1-3 0</inkml:trace>
  <inkml:trace contextRef="#ctx0" brushRef="#br3" timeOffset="94.997">5990 9022 10813,'-14'0'-1287,"8"0"1340,0 0 12,-1 0 138,0 0-25,1 0-30,0 2 21,1 0-3,-1 1-60,2-1 66,1 1-74,1-1 70,1 2-32,0-1 38,1 1-38,0-1 171,2 2-112,3-1 102,4-1-128,3 1 8,2-1-9,4-1 9,0 2-12,3-1-112,1 2 83,2 1-68,1-1 2,-2 2-10,2 0-26,-3 2 23,1 0-26,-2 1-25,0 1-17,-3-1-96,0 1 71,-3 1-34,0 0 36,-3 1-13,-2-1 82,-2-2-95,-1-3 101,-1 0-60,-3-1 41,0-1-52,-1 0-75,-1-3-50,0 1 5,0 1 16,-1 1 30,-1 1 51,0 1-65,-3 1 178,-2 3 32,-5-1-7,0 3-21,-4 1-109,-2 0 9,0 2-21,-3-2 18,0 1 362,-2 3-66,0-2 268,-2 3-195,0 0-40,-1 1-102,0-1 47,2 0-450,2 2 130,3-1-255,2-3-263,3-1 199,2 0-287,2-2 273,0-2-304,4-1 148,2-3-274,1-1 270,1-1 96,1-1 187,2-3 70,4-2 180,5 0 0,2-2 1</inkml:trace>
  <inkml:trace contextRef="#ctx0" brushRef="#br3" timeOffset="95.997">8988 9189 10813,'0'3'-75,"0"-3"275,0-7 79,1 5-95,1-1 15,0 3-20,0-2 0,1 2 0,2 2-130,0-2 92,3 2-98,-1 1 25,2 3-44,0-1 1,1 0 41,2 2-52,-1-2-16,1 1-36,1 1-66,0-2 111,0 2-20,2 0 19,0 0 45,1 0 15,2 0-47,1 0 37,1 0-117,0 0-5,1 2-26,-1 0 28,1-2 59,2 0 23,-2 1 125,3-2-37,-2 1 70,3-2-96,-2 0-88,2-1 33,0 1-26,-1-1 40,-1-1 12,0 1-10,-1-1 19,0 1-14,-2-1-111,2 1 75,-1-3-98,0 3 64,0-2 28,2-1-36,-2 3 33,2-2-11,-3 1 0,3-1-5,0 1 48,-1-1-20,1 0 23,-1 0-30,1-1 126,-3 1 32,2 0 11,-2-2-32,1 0 13,-3 0 23,2 0 27,-4 0-50,3 0-77,-3 0-22,2 0 57,-1 0-139,3 0 117,-1 0-102,1 0 22,1 0-18,1 0-9,0 0 5,0 0 20,-1 0 21,2 0-44,-1 0 33,1 0-22,-1-2-1,0 0-7,0 1 10,-1-1 20,2-2-18,-2 4 21,2-1 12,-3 1-9,0 0 13,-1-2 6,0 2-12,-1 0 17,1 0-22,-2 0-49,1 0 34,-2 2-39,2-1 46,-2 3-50,1-1 34,0 3-37,1-1-7,-1-2 40,1 5-45,0-5 55,0 2-17,1-3 11,-1 2-23,0-1 118,0 1-84,1-3 84,0 1-99,-1 2 85,2-4-56,-1 1 62,3-1-70,-2 0 22,1 0-8,-1 0 14,0 0 22,-2 0-32,2 2 38,-4-2-38,3 2 6,-4-2-2,1 2 3,-1-1 62,0 3-45,-1-2 52,0 1-70,-2-1 2,2 0-16,-2 1-3,0-1-10,0 0-29,-1-1 22,1 1-22,-1 0-5,1 0 24,0-1-27,0-1 32,0 2-18,0 0 12,0 0-15,1-2 19,0 1-6,0-1 6,1 0-11,0 0 3,0 0-4,1 0 3,-1 0 1,1 2-6,0 0 5,0 0-4,0 0 30,0 1-17,0-1 18,1 1-23,0-1 17,-1 2-11,2-3 12,-2 3-12,2-1-4,-3 1 6,0-2-4,1 3-16,-1 0 11,1 2-10,-1-2 15,0 2 38,1 0 7,-1-1 4,0 1 31,0-4-60,-2 3 30,0-3-35,-1-1-30,-2 0 25,-1 1-24,-1-3 2,-1 2-8,-2-2 3,1 0 3,-2 0-12,-1 0-3718,-1 0 2768,0 2-2769,2-4 3735,1-2 0,1-1 0</inkml:trace>
  <inkml:trace contextRef="#ctx0" brushRef="#br3" timeOffset="96.997">3397 9201 8191</inkml:trace>
  <inkml:trace contextRef="#ctx0" brushRef="#br3" timeOffset="97.997">3418 9206 9508,'0'7'-767,"1"-5"1216,-1 0-426,2-2 19,0 0 32,1 0-26,1 0 7,0 0 46,0 0-63,1 0 67,0 0-66,0 0 54,1 0-26,0 0 33,2 0-35,-1 0 0,1 0 3,0 0 8,1 0-52,1 0 32,1 0-36,0 0 40,2 0-35,-1 2 28,1-1-32,1 3 36,-1-2-11,1 1 4,1-1-12,-1 0 4,1 1-3,0-1-1,0 1 5,-1-1 23,2 0-16,-1 1 24,1-1-14,-1 2-4,0-3 6,1 1-9,-1 2-46,2-1 40,-2 1-39,1 1 5,1 0 25,0-1-34,1 1 41,-1 0-47,2-1 32,-1-1-40,2 3 44,-2-3-44,3 1 30,-1-3-34,1 3 109,0-2-58,1-2 57,-1 0-70,2 0 13,-3 0-3,2 0 6,-1 0-62,1-2 38,-1 0-40,2 0 54,-2-1-47,0-1 34,-1 1-37,1 1 47,-1-1-123,0-1 87,0 2-102,0 1 62,-1 1 25,0 0-34,1 0 34,-1 0 19,-1 0-23,0 1 18,-1 1 20,2 2-18,-3 1 23,3-2-31,-2 1-1,1-1 0,-1 1 7,0-2-3,0 1 86,-1-1 14,3-2 14,-2 0 92,1 0-144,-1 0 79,1 0-95,-1 0 41,1 0-18,-1 0 27,-1 0 27,1 0-54,0 0 57,0 0-64,0 0-60,2 0 45,-2 0-46,2 0 64,0 0-52,0 0 37,0 2-42,0-2-42,-1 1 61,1 1-69,-1 2 79,2-3 65,-2 1-50,1 0 47,0-2 40,0 2-74,0-2 76,0 0-99,0 0 16,-1 0-8,-1-2 17,1 2-15,-2-4 19,0 1-12,0-1 29,-1 1-56,0-1 41,1 1-41,1 1 40,0 0-97,1 1 71,0-1-77,0 2-2,-2 0 61,0 0-78,1 0 90,-2 0-89,2 0-18,-2 2-10,0-1 21,1 3 49,-1 1 17,-1 0-28,0 1 124,0-1-88,0 2 86,-1-3-112,0 1 102,0-2 20,-1 1 11,0-1 27,0-1-112,-1 0 35,0 0-23,-1-2 85,-1 1 41,1-1-6,-2 0 5,1 0-131,0 0 44,0-1-32,0-3 33,0-1 0,1 0-8,3-2-76,-1 1-86,3 1-82,0 0 53,-1-1-75,-2 3 189,0 1-81,-2-3 83,0 5 144,-1-4-122,1 3 117,-2 1-156,2-2 32,-2 2-24,2 0 25,-2 0-36,1 0 21,-2 0-13,-1 0 23,0 0-80,-1 0-25,-1 0 9,-1 0-256,-1 0-6,-1 0-42,0 2-304,0-1 316,-3 3-212,0 1 124,-3 0-169,0-1 33,-3 1-143,1-1 370,1-1 116,-1-3 211,-1 0-1,-2-2 1</inkml:trace>
  <inkml:trace contextRef="#ctx0" brushRef="#br3" timeOffset="98.997">11940 9243 10813,'-6'12'-95,"4"-10"224,-1-2 17,1 0 145,0 0 29,1 0-7,2 0-14,1 0-136,3 0-46,1 2-16,4 1 20,-1 5 57,1 2 6,1 6-12,2 0-140,0 3-37,0 4-24,2 0 50,-2 1-14,-1-1 104,2 2-105,-1-3 28,1 3-22,-1-4 0,1 0-14,-2-2 10,2-1-64,-2 0 12,1-6-17,0-2-11,0-3 48,-1-1-65,0-3 37,-3-1 54,-1 0-57,-2-2 62,-2 0 11,-2 0-9,0 0 2,-3 0 22,-2 0-35,-4 0 34,-4 1-36,-5 1 208,-1 5-41,-4 0 182,0 5-179,-3 3-47,0-1-60,-2 3-25,0 1-234,0 1 55,0 0-229,1 4 259,1-2-472,2 2 237,2-4-347,2 2 20,3-1 188,2-1-148,2-1 160,2-3 56,2-1 0,1-1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7:12:11.799"/>
    </inkml:context>
    <inkml:brush xml:id="br0">
      <inkml:brushProperty name="width" value="0.075" units="cm"/>
      <inkml:brushProperty name="height" value="0.075" units="cm"/>
    </inkml:brush>
    <inkml:brush xml:id="br1">
      <inkml:brushProperty name="width" value="0.0375" units="cm"/>
      <inkml:brushProperty name="height" value="0.0375" units="cm"/>
      <inkml:brushProperty name="color" value="#333333"/>
    </inkml:brush>
    <inkml:context xml:id="ctx1">
      <inkml:inkSource xml:id="inkSrc23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8-06-05T17:12:11.822"/>
    </inkml:context>
    <inkml:brush xml:id="br2">
      <inkml:brushProperty name="width" value="0.05" units="cm"/>
      <inkml:brushProperty name="height" value="0.05" units="cm"/>
    </inkml:brush>
    <inkml:brush xml:id="br3">
      <inkml:brushProperty name="width" value="0.0375" units="cm"/>
      <inkml:brushProperty name="height" value="0.0375" units="cm"/>
      <inkml:brushProperty name="color" value="#FFC114"/>
    </inkml:brush>
  </inkml:definitions>
  <inkml:trace contextRef="#ctx0" brushRef="#br0">1788 62 8199,'-1'-17'1277,"0"10"-946,0 0-24,0 2-159,-1-1 0,1 1 124,-1 1-177,1 0 170,0 2-182,0 0 2,1 1 65,-1 0-54,-1 1-99,-1 0 51,-2 2-188,-1 1 97,-2 3 29,-1 2 55,-1 1-7,-1 2 42,-1 2-57,0 0 37,-1 4 77,1 0-47,-1 2 61,0 1-81,1 2 6,0 1-7,0 1 31,2 2 50,0-1-102,1 1 88,2-1-112,1 0-77,1-3 106,0-1-106,1-4 123,1-2 11,0-1-20,-1-3 9,2-1-118,-1-2-27,1-1-127,0-2 104,1 0-78,0-1 91,1-2-25,0 1-14,0-2 222,0 0-123,-1 0 122,1 1-15,-2-1-81,0 1 92,0 0-97,0 1 24,0-1-1,0 1 12,-1 0-31,1 0 9,0-1-2,0 0 16,1-1-60,0 1 45,0-1-67,0 0 57,0 0-5,0 0-109,1-1 10,-1 1-27,1 0 59,0 0 56,-1 0 12,1 0-25,0 0 25,0 0-22,0 0 26,0 0-11,0 0 0,0 0 36,0 0-21,0 0 39,0 0-35,0 1 11,0-1-18,0 0 77,0 1-55,0 0 60,0 0-63,0 1-7,0-1 15,0 1-14,0-1 5,0 1-4,0-2 5,0 2-1,0-2 33,0 2-25,0-2 27,0 1-32,-1-1 6,0 1-5,0-1 28,0 1 215,1-1-220,-1-2 203,2-1-279,1-5 69,1 2-59,1-3 41,1 2-46,0-1 19,0 1 24,0-1-31,1 1 34,0 0-26,1 0 17,-1 1-23,3 0 22,-1 0-11,2-1 8,0 1-4,3 0 95,0-1-62,2 0 65,2 1-81,1 0 110,2 0-74,0 2 81,3 1 14,1 0-88,0 2 104,3 0-112,0 2 64,1 1-37,2 3 36,1 2-38,1 2-96,0 3 76,1 2-74,-1 3 23,0 3 44,-2 4-51,0 5 70,-4 3-160,-2 4 114,-4 0-136,-3 2 78,-4 0 33,-4 1-41,-3 0 43,-2-1 172,-4 0-53,-3-5 150,-3 1-151,-6-5 242,-3-1-125,-4-2 231,-4-1-211,-4-1-46,-2-2-83,-5 0-9,-3-2 20,-4 0-30,-2-2 6,-3-1-107,-4-2 27,-1-2-55,-4-1 56,-1-2-61,-1-1 34,-1 0-66,2-1 52,0-1-118,1 0 2,2-1-100,3-2-334,3-1 137,3-2-223,4 0 211,4-3-6,4-1 58,4-3-59,5-1 88,3-3-26,4 0 55,4-1-138,4-1-112,4 1-27,4-1-105,3 2 340,5-1 51,6 0 203,3-2 0,3 0 1</inkml:trace>
  <inkml:trace contextRef="#ctx0" brushRef="#br0" timeOffset="1">2494 158 9502,'-1'-15'-189,"1"9"1127,-1 1-276,1 1-318,-1 0-76,1 2-102,0-1-160,0 1 309,0 1-442,0 2 268,0 3-320,1 3 233,0 4 8,2 5 137,0 3-69,0 3 31,2 6-162,1 1 98,1 7 27,2 3 9,0 6 103,2 0-123,0 6-206,1-2 48,1 5-185,-1-2 219,0 2-109,-1-3 76,-1-3-52,-2-4-251,-1-5 137,-3-3-170,1-6 60,-3-4 59,-1-5-109,0-4 134,-1-4-269,0-4 205,0-3-260,0-3 284,0-4 14,-1-5 163,0-6-1,-1-4 1</inkml:trace>
  <inkml:trace contextRef="#ctx0" brushRef="#br0" timeOffset="2">4390 207 10813,'0'-14'-321,"0"10"490,0 0 48,0 3 52,0-1-5,-1 3 6,1 1-117,-2 5 72,0 4-58,0 4 79,1 4-52,1 2 21,-1 3-54,2 2 177,0 6 53,2 3-15,3 4-31,1 4-128,1-1 0,0 4 10,0-2-236,-1 1 41,0-1-224,-1-4 241,0 0-256,-1-4 193,0-3-185,0-6 135,0-4-65,-1-5 36,0-4-172,-1-4 305,-1-4-27,-1-2 64,0-6-101,0-2-186,-1-8 66,0 0-66,-1-5 163,1 1-49,-2 0 72,0-1 37,-1 0-22,1 1 76,-1 0-86,1 2 46,-1 0-63,1 2-6,-1-1 61,-1 2-58,1-1 54,-1 1-69,0 1 5,-2-1 10,1 1-1,0 0 33,-1-1 1,2 1-4,0-1 7,0 1 63,2-1-53,0 1 52,1-1-72,1-1 90,1 1-65,1 0 71,2 1 23,3-1 37,4 0 15,1 0-27,4 0 55,-1 0 29,4 0 35,0 1 86,2 0-201,2 2 81,0 1-90,1 1-191,0 3 62,0 0-157,-1 3 166,-1-1 26,-1 3 71,-2 0-2,-1 3-374,-4 1 81,-1 3-272,-3 0 185,-2-1 213,-4 2-31,-1 0 95,-1 1 226,-4 0-98,-2 0 272,-5 0-253,-3 0 125,-6 2-139,-3 0 146,-3 1-99,-3 0 7,-1 2-60,0-1 8,-2 1-21,4 0-20,0 1 2,4 0-29,2-1-26,5-1 13,3 0-21,4-1 38,3 1-37,6-1-4,4 0-15,8 0 10,6 0 25,10-1 10,6-1-50,7 0-146,5-2-5,5-1-77,3-3 105,0 1 47,1-3 18,-5 1 22,-3-1-497,-5-1-5,-3-1-367,-4 0 46,-4 0 222,-4 0-51,-5 0 255,-4-1-214,-3 1 191,-4-1-245,-3 1 268,-2 1-140,-2 1 204,-1 1 50,0 0 134,1 2 177,1 1 0,2 0 0</inkml:trace>
  <inkml:trace contextRef="#ctx0" brushRef="#br0" timeOffset="3">3295 692 10813,'13'-3'-2266,"-5"0"2087,-3 0 35,1-1 144,-2 0 53,0 0-36,-1 0 41,0-1-50,-1 1 134,-1-1 35,-1 0 11,0 0-29,0 0-122,0-1 4,0 1-3,0-1 237,0 1-51,-1 0 236,-1 1-152,-1 0-25,0-1-87,-2 1-17,0-1-41,0 0 64,-2 0-49,0 0-39,0 0-78,-1 1 10,-1 0 0,-1 1-56,0 1 102,-1 1-107,-1 0 132,0 1-55,-1 0 30,-1 0-53,1 1-1,-2 3 34,0 2-48,0 2 61,-1 3 21,2 2-21,-2 2 26,1 2-78,0 2 32,2 3-31,1 1 40,2 2-54,3 1 39,3 0-33,2 1 45,3 0 90,3-1-70,5-1 64,4-2 3,4-3-53,3-3 58,3-3-78,1-2-76,1-4 53,1-3-48,-1-1-7,-1-3-24,-2-2-1,-3-2 18,-2-4-96,-3-3 37,-2-4-150,-2-2 135,-3-2-99,-3-3 135,-2 1-81,-1-3 77,-2 1 26,-1-2-74,-4 1 53,0-1-14,-2 1 22,-1 3 9,2 2 151,0 3-41,2 4 158,1 3-148,2 3-29,0 1-62,1 6 14,1 2 114,1 9-57,1 1 65,2 6-32,3 1-50,2 3 59,3 3-66,2 1-90,2 2 64,3 1-69,1 0 97,2 1-573,3-2 130,1-1-393,2-2-239,-1-4 276,0-2-233,-2-5 351,-2-3 229,-3-4-1,1-1 1</inkml:trace>
  <inkml:trace contextRef="#ctx0" brushRef="#br0" timeOffset="4">2415 755 10813,'-20'5'-2449,"9"-4"2305,0-1 144,1 0 765,2 0-133,1-1 523,1-1-579,2 1-164,1-1-200,2 1 50,0-1-139,3 1-33,1-2 7,4 0 13,3-2 107,3 0-7,6-3-25,2 0-82,6-2-5,3 1-49,3-2 53,3 2-101,3 0-21,1 1-30,4 0 60,-1 0-168,1 1 86,-4 1-287,-1 1-113,-3 0 85,-4 1-108,-5 2 188,-5 0-278,-7 2 87,-4-1-217,-5 2 292,-4 0 134,-4 2 86,-4 2 0,-4 2 1</inkml:trace>
  <inkml:trace contextRef="#ctx0" brushRef="#br0" timeOffset="5">3888 758 10813,'8'-10'-1189,"-5"4"1241,0-2 130,1 1 216,-1-1-25,1 0 91,-1 0-121,1 0-228,-1 2-8,-1 0-32,0 0 47,0 2 22,-1 0 46,0 0-54,-1 1 86,1 0-17,-1 0 22,-1 0-25,0 1-143,-2 0-39,-2 1-14,-1 0 28,-3 1 32,-3 1 62,-1 1-79,-4 5 165,-3 1-44,0 4 38,-4 3-58,1 0 14,-2 3-24,3 1 23,0 1-87,3 1 38,2 2-35,3 0 53,2 1-134,4 0 99,4 1-89,2-2 130,4-1-127,3-3-46,6-1-14,5-4-105,6-3 102,5-3-52,3-3 54,4-1-401,1-3 129,2-2-344,0-2-187,-1-4 219,-2-2-238,-1-3 296,-4-2 138,0-2-11,-5 1 76,0-3-102,-4 1 176,-1-1 46,-3 1 144,-1-1 109,-1 0 0,-1-1 0</inkml:trace>
  <inkml:trace contextRef="#ctx0" brushRef="#br1" timeOffset="6">6475 1228 12076,'18'3'793,"-6"-2"-531,3-2-622,1 0 143,2-1-421,1-1 329,0-1-205,1 0 132,-2 0-243,1 2 220,-3 0 34,0 1-2,-2 0 0,-1 0 0</inkml:trace>
  <inkml:trace contextRef="#ctx0" brushRef="#br1" timeOffset="7">6386 1213 10813,'16'3'-118,"-12"-2"297,-1-1 90,-2 0 23,0 1-303,-1-1-263,1 2-320,-1 0-194,0 2-1,0 0 1</inkml:trace>
  <inkml:trace contextRef="#ctx0" brushRef="#br1" timeOffset="8">6078 1216 10813,'11'1'-371,"-8"-1"-202,-1 0 174,-1 0-344,0 1 411,0-1 128,2 2 204,0 1 0,3 1 0</inkml:trace>
  <inkml:trace contextRef="#ctx0" brushRef="#br1" timeOffset="9">5393 1250 10813,'38'0'127,"-19"-2"21,-1-1 154,1 0-255,-1 0 76,-1 1-224,-3 1 217,-1 1-690,-1 0 244,-1 1-517,0 2 347,1 2 122,0 0 0,1 1 1</inkml:trace>
  <inkml:trace contextRef="#ctx0" brushRef="#br1" timeOffset="10">4667 1306 10813,'25'-5'0,"-14"0"0,-1 0 0,0-2 0,-2 1-44,0 1 131,-1 0-8,-2 2-214,1 0 55,0 1-239,1 2 165,-1 0-231,3 0 95,0 2-188,2 1 192,3 2 80,2 0 0,2 1 1</inkml:trace>
  <inkml:trace contextRef="#ctx0" brushRef="#br1" timeOffset="11">4056 1358 10813,'18'-10'0,"-11"3"155,-1-1-41,0 1 111,0 0-85,0 3-418,0 0 67,1 2-268,0 1 187,3 3 167,1 2-166,2 3 36,3 2-187,1 1 0,3 2 1</inkml:trace>
  <inkml:trace contextRef="#ctx0" brushRef="#br1" timeOffset="12">6802 1337 10813,'-12'4'-594,"8"-3"1090,-1-1-35,3 1 96,-1-1-250,1 0-774,1 0 242,2-1-327,1 0 453,3 0 27,0 0-183,1 0-72,2 0-290,-1-1-1,2-1 1</inkml:trace>
  <inkml:trace contextRef="#ctx0" brushRef="#br1" timeOffset="13">3255 1448 10813,'25'-4'-837,"-13"-1"678,0 0 29,1-2 122,1 1-1,0-1 305,0 2-96,1 0 172,2 1-195,-1 1-80,2 2-7,0 0 8,1 2-372,-1 1-89,4 3-361,0 1 0,2 3 0</inkml:trace>
  <inkml:trace contextRef="#ctx0" brushRef="#br1" timeOffset="14">7002 1401 11325,'-12'12'1560,"7"-7"-964,2-3-210,0 1-200,2 0-74,-1 1-176,2 1 201,-1 1 54,1 1 79,0 0 21,0 2-755,0 0 165,0 2-468,1 0-197,0 0 309,0 0-323,2 0 308,0 1 188,3 0-25,0 0 0,2 2 1</inkml:trace>
  <inkml:trace contextRef="#ctx0" brushRef="#br1" timeOffset="15">2629 1454 10813,'10'-1'-150,"-6"-1"295,0-1 146,0-1-21,1 1 21,2 1-482,-1 1 81,3 1-308,1 2-173,3 1 262,1 4-325,3 1 262,2 3 0,1 1 0</inkml:trace>
  <inkml:trace contextRef="#ctx0" brushRef="#br1" timeOffset="16">2008 1506 10813,'13'-6'68,"-6"4"-247,2 0 139,2 1-231,3 1-194,3 1 175,0 0-264,5 2 257,0 2 0,4 2 0</inkml:trace>
  <inkml:trace contextRef="#ctx0" brushRef="#br1" timeOffset="17">1196 1570 10813,'12'-1'-359,"-5"0"112,2 0-313,2 0 200,4 0-5,3 1-1,3 0 1</inkml:trace>
  <inkml:trace contextRef="#ctx0" brushRef="#br1" timeOffset="18">7080 1567 10813,'-1'17'-2177,"-1"-7"2045,-3 0 118,-1 0 3,-2 1-18,-2 2-57,-1 0-1,0 2 1</inkml:trace>
  <inkml:trace contextRef="#ctx0" brushRef="#br1" timeOffset="19">696 1627 10813,'5'-4'-67,"-4"-1"25,-1 1 186,1 1 54,1 2 71,1 0 23,1 1-702,1 0 125,1 2-450,1 1 90,1 1 354,2 1-171,1 1 266,3-1 0,2 1 0</inkml:trace>
  <inkml:trace contextRef="#ctx0" brushRef="#br1" timeOffset="20">21 1714 10813,'-9'-32'-13,"7"19"-255,1 2-294,0 4 326,1 2-24,0 3 206,1 1-61,1 2 0,3 2-13,2 4-21,2 1-18,4 3-18,0-1 0,2 1 0</inkml:trace>
  <inkml:trace contextRef="#ctx0" brushRef="#br1" timeOffset="21">7126 1724 10372,'-7'11'-253,"4"-6"425,-1 2-286,2 0 120,-1 1-295,2 1 13,-1-1-20,-2 2-81,0-1 0,-2 1 0</inkml:trace>
  <inkml:trace contextRef="#ctx0" brushRef="#br1" timeOffset="22">19 1783 9725,'0'14'-55,"0"-5"-27,0 0-4,1 2 25,1-1-112,0 2 51,0-1-203,2 1 115,0 1 0,1-1 0</inkml:trace>
  <inkml:trace contextRef="#ctx1" brushRef="#br2">5292 2145,'-12'40,"-24"-1,-27-1,-24-2,-18-2,-21-3,-18-4,-21-4,-9-3,-12-6,-3-4,-12-5,0-5,6-5,-1-5,13-4,9-6,12-3,18-4,15-4,24-3,21-2,21-2,24-1,27-1,24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24">1704 1915 10813,'-11'-17'493,"7"10"-103,1 2-24,1 1-311,0 2 81,-1 1-202,-1 2 105,-1 1-35,-1 5 104,-1 3 31,-1 4-230,0 3 56,0 0-237,1 3-18,1-2 151,1 3-152,1-2 242,0 0 22,2-2 0,1 0-40,1-3-169,2-1-30,2-2-66,2-2 120,3-2-230,3-1 196,2-3-231,1 0 233,3-2 19,1-2 119,2-1 0,1-4 0</inkml:trace>
  <inkml:trace contextRef="#ctx0" brushRef="#br3" timeOffset="25">1857 1968 10813,'-19'-23'245,"11"11"62,0 1 117,2 1-4,1 2-150,1 1 21,1 2-29,0 1-172,2 1 9,0 5-114,1 2-180,1 8 127,2 1-210,2 7 285,2 2-176,1 4 174,1-1-189,0 4-21,-1-2 60,0 1-94,-2-1 84,-1 1-11,-1 0 66,-2 0-44,-1 0-203,-1-2-121,-2 0-253,-3-2-1,-2-1 1</inkml:trace>
  <inkml:trace contextRef="#ctx0" brushRef="#br1" timeOffset="26">3423 2033 10813,'-10'-2'-1749,"4"0"1961,0 0 510,1-2-283,-1 1 103,3 0-245,-1 1 104,2 0-332,0 0 48,2 0-168,-1 0 221,1-1 3,1 1 119,2-1-30,0-1 0,3 1-271,0-1 78,3 0-257,-1 0 16,1 0 41,0 0-101,2 0 119,-1 1 12,1 0 68,0 0 34,1 2-38,1 0 74,0 1-64,0 0 85,1 1-4,-1 1 3,1 3-6,-3 2-117,0 4-7,-2 1-24,-2 3 39,-2 2 51,-3 2 22,-1 0-38,-3 3 36,-3-1-55,-3 1 40,-2-1-45,-4 0 54,-1-2-15,-2 0 13,-1-3-10,0-1 2,-1-1-1,1-4 1,0-1 104,1-4 34,1-1 11,2-2-23,1-1-87,2-1-10,1-1 21,3-2-14,1-2-118,4-2-47,0-2-3,3 1-39,2-1 163,4 0-49,3 1 39,2 1 12,2-1-51,1 3 36,1 1 109,1 1 48,0 2 138,2 0-129,-2 1-10,3 2-117,-3 0 38,1 3-27,-1 1-209,0 2 29,-3 1-198,1 0-183,-2-1 107,0 1-156,-2-1 145,-1-1 107,-1-1-49,-1 0 24,1 0 0,-1-1 0</inkml:trace>
  <inkml:trace contextRef="#ctx0" brushRef="#br1" timeOffset="27">3971 2024 8562,'4'0'-322,"-3"0"322,-1-1 270,0-2-53,0 0 240,0 0-236,0-1-35,0 1-117,0-1-6,0 0-1,-2 1 399,1-1-66,-1 0 280,0 0-195,0 1-145,-1 0-44,0 0-23,0 0-175,-2 1-7,-1 1-33,-1 0-191,0 1 186,-4 0-212,1 2 226,-2 1-47,0 3 149,-1 1-129,1 2 80,-1 1-264,2-1 111,1 1-226,1 0 208,2 0-34,2 1 128,1-2-33,2 1 105,1-1-78,1 0 80,2 0-82,2-1-1,2-1 17,3 0-7,2 0 120,2 0-87,0 0 99,2 0-116,1 1-71,-1 1-31,2 0-6,-1 0-192,0 1 118,-1 2-192,-1 0 184,-1 1-107,-3-1 39,-1 0 4,-3 1 94,-2-1 158,-2-1-27,-1-1-21,-2 0-125,0-2 24,-3 0-48,-1-4 45,-2 0 330,0-2-51,-1 0 267,0-3-20,0-1-122,2-4 105,0-4-123,1-3-193,1-4-53,2-2-51,1-1-247,0-2 167,2 0-238,0-1 209,3 2 41,1 1 36,1 2 56,1 2-158,0 3-26,1 1-6,-2 2-10,1 2-32,-2 1 119,0 1-130,-1 1 150,-1 1-249,0 1 71,-1-1-215,1 2-123,-2-2 221,1 1-165,0-2 289,1 0 0,2-2 1</inkml:trace>
  <inkml:trace contextRef="#ctx0" brushRef="#br3" timeOffset="28">992 1997 10813,'0'-14'-997,"0"9"1782,0 2-185,0 2-212,0 2-1,0 2-125,0 3 0,0 5-527,0 3 116,0 3-362,0 2 166,0 1 178,1-1-81,1 3 204,0-2 34,1 3 97,-1-2-142,0 2-135,0-1-89,-1 0-69,0-1 169,0 0 10,-1-2 112,1-2-53,-1-1 55,0-3-139,0-2 16,1-2-103,0-1 0,0-1 0</inkml:trace>
  <inkml:trace contextRef="#ctx0" brushRef="#br3" timeOffset="29">1439 2169 8880,'0'-12'2430,"0"6"-2121,-1 1-86,1 1-104,0-1-339,-1 1 206,0 0-229,0 1 196,-1 1 139,1 0 35,-1 1 57,-2 0 0,-1 0-470,-1 0 97,-1 0-318,0 1 184,-2 0 117,0 1-45,0 0 59,-1 2 142,1 2-35,-1 2 120,1 1 48,0 2-92,1 0 114,0 2-143,2 0 35,1 2-21,0 0 59,3 1-43,0-1 69,2-1-57,0-1 37,1-1 94,3-2-87,1-1 94,2-2-118,1-2 104,0-1 38,1-2 0,0 0 33,0-2-141,0-1 51,0-2-46,0-1 20,-1-1-11,-1-2 38,-1 2-33,0-1 16,-2 1-6,0-1-12,0 2-63,-2 0 46,1 2-68,-2 0 82,1 2-212,0 1 48,1 0-197,-1 0 110,2 1-21,-1 2 105,1 4-10,-1 1 96,2 2-52,0 2 37,1 1-95,0 1-326,1 0 6,2 2-191,0-3 255,1 1 126,1-1 68,2 0 0,1 0 1</inkml:trace>
  <inkml:trace contextRef="#ctx0" brushRef="#br3" timeOffset="30">995 2207 10555,'0'-11'860,"0"6"-598,1 1 0,1 0-400,1 1 92,0 0-281,3 0-25,0 0 159,3 1-125,0-1 165,2 0 31,0 1-15,1-2 60,2 1 113,0-1 125,1 1-24,0-1-49,1 1-100,-1-1-14,0 3 7,0-1 9,-1 2 157,-1-1 3,-1 3 151,-3 0-82,0 3-45,-3 2-49,-1 2-8,-2 2 23,-1 2-15,-4 1 21,-1 1-51,-6 0 2,-1 0-22,-5-1-14,-1 0-133,-1 0-40,-1-2 19,1 0 31,-1-2 132,3-1 4,0 0-3,1 0-802,2-2 299,1 0-678,0-1 505,1-1 0,0-1 0</inkml:trace>
  <inkml:trace contextRef="#ctx0" brushRef="#br3" timeOffset="31">761 2180 10093,'0'-8'355,"0"6"-355,0 0-60,1 1-115,0 0 27,0 0 69,0 0-9,0 0 68,0 0 11,-1-1 76,1 0 0,-1 0-86,0-1 274,-1 1-118,0-1 269,-2 1-204,-2-1-30,-1 1-69,-3 1-24,0 0-54,-1 0-45,-1 1 25,-1 0 11,-1 2-54,0 2 13,-1 2-146,1 3 148,0 1-21,-1 2 103,3 1-89,0 1-109,1 0-30,2 1-104,1 0 107,2 2 81,2-1 17,0-1 67,2 0 20,2-2-38,2-1 53,2-2-63,3 0 36,3-4-24,0 0 35,2-3-35,0-1 102,1-1 16,0-2 16,0-2 87,0-1-153,-1-3 76,-1-1-91,-2-2 82,-1 0 48,-2-1 2,-2 0 130,-1 0-182,-1 0 98,-2 0-133,1 0 23,-2 1 4,0 1 9,0 2 13,0 0-205,0 3 54,0 1-523,0 1 257,2 3-144,-1 2 195,2 3 116,1 3-53,1 2-96,1 3 9,0 0 24,1 2-10,2 0 135,0 1-45,1-1-33,0-1-28,1 0-38,1-1-1,1 1 1</inkml:trace>
  <inkml:trace contextRef="#ctx0" brushRef="#br1" timeOffset="32">22 2151 10813,'0'20'-2166,"0"-10"1934,0 2 89,1 0 62,2 1 81,2 1 0,2 1 0</inkml:trace>
  <inkml:trace contextRef="#ctx0" brushRef="#br1" timeOffset="33">7073 2169 10813,'-11'16'0,"6"-7"0,0 0-37,2 1 52,1-2-22,0 2 149,2-2-354,-1 1 154,1-1-241,0-2 169,1 0-321,0-1 205,0-2-330,3 1 322,0-1-1,1 1 1</inkml:trace>
  <inkml:trace contextRef="#ctx0" brushRef="#br1" timeOffset="34">7069 2341 10813,'0'12'-68,"0"-5"208,0 0 25,-1 1 97,-1-1 29,-1 3 129,0 1-183,0 0 62,1 1-152,0-1-598,0 2 240,2-1-420,0 2 335,0-2 270,0 0 35,1-1-264,0-1-103,2 1-407,1 0-1,1 1 1</inkml:trace>
  <inkml:trace contextRef="#ctx0" brushRef="#br1" timeOffset="35">43 2382 10813,'0'32'-1785,"0"-17"1592,0 1 11,0-1 94,0-1-111,0 1 177,0 0-104,1 1 117,2 0 0,0 1 0</inkml:trace>
  <inkml:trace contextRef="#ctx0" brushRef="#br1" timeOffset="36">7107 2587 10813,'-7'13'7,"2"-5"-1,0 0 79,1 2 69,0 0 3,0 1-110,1 1 67,1 1-208,1 0 209,0 0-572,1 0 207,0 1-381,0-2 213,1 1 109,0-1-74,3 0 0,1 0 1</inkml:trace>
  <inkml:trace contextRef="#ctx0" brushRef="#br1" timeOffset="37">64 2622 10813,'-8'14'-539,"5"-5"129,-1 2 203,1 0 23,2 3-8,-1 0 56,2 2-177,0 0 225,0 0-167,0 1 156,1-1-1,1 1 1</inkml:trace>
  <inkml:trace contextRef="#ctx0" brushRef="#br1" timeOffset="38">7123 2892 10813,'-2'27'-780,"0"-13"791,0-2 126,0 3 29,0-2-157,1 3-117,0 0-19,1-1 27,-1 2-328,2-2 231,-1 1-360,3 1 341,0 0 0,3 1 0</inkml:trace>
  <inkml:trace contextRef="#ctx1" brushRef="#br2" timeOffset="16">5389 3248,'-12'40,"-24"-1,-27-1,-24-2,-18-2,-21-3,-18-4,-21-4,-9-3,-12-6,-3-4,-12-5,0-5,6-5,-1-5,13-4,9-6,12-3,18-4,15-4,24-3,21-2,21-2,24-1,27-1,24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40">1684 3101 10813,'-10'-7'234,"6"4"-313,1 1 44,0-1-303,1 2 266,-1 0-183,0 1 176,-1 0-190,0 2 85,-1 1 88,1 1 13,-2 2 88,1 1-1,-1 1 1,0 0 0,1 2 0,-2 1 16,2 1-47,-1 1 29,1 2 41,1 1 56,0 0 0,1 1 11,2-1-75,0 0 3,1-1 25,1-2-19,2-1 8,2-3-1,3-1-18,1-2 73,3-2-46,0-1 49,3-2-62,1 0-21,0-2 9,2-1-12,0-4 41,0-2-17,0-2 18,-1-2-14,0-1-6,-2-3 25,-2 1-13,-2-3 35,-3 2 101,-2-3-81,-3 1 77,-1-2-64,-2 1-34,-2-1 52,-2 2-58,-4-1-78,-2 3 51,-3-1-50,-1 4 83,-1 1 5,0 4-2,0 3 1,0 1-467,0 3 85,2 1-302,-1 2-9,2 2 211,1 3-150,2 2 166,1 2 87,3 2 11,0 1 42,3 1 0,-1 1 0</inkml:trace>
  <inkml:trace contextRef="#ctx0" brushRef="#br1" timeOffset="41">3912 3136 10813,'-6'4'-1003,"3"-3"216,-1-1 322,0 0 783,-1 0-23,0 0 471,-1 0-217,-1 1-221,1 0-27,-1 1-96,-1 2-74,0 2-39,-1 2 8,0 1-112,0 2 59,1 2-11,-1 1 45,3 1 87,-1 1 14,3 0-65,1 0 29,2-1-73,1 0 79,1 0-136,3-2-53,4-1-221,2-2 15,4-3-85,2-1 123,2-4 72,1 0 51,1-5 72,1-1 19,-1-6-46,0-3 35,-1-4 59,-1-3-37,-3-1 42,-2-2-74,-3 1 151,-3-1-16,-2 0 160,-3 3-45,-2 0 34,-3 2-84,-3 2 11,-3 2-196,-3 3 85,-2 3-78,-2 3-247,-1 2 67,-2 2-213,3 1 182,-2 3 132,3 1 35,1 2-375,2 2-91,0 0-433,2 2 0,0-1 0</inkml:trace>
  <inkml:trace contextRef="#ctx0" brushRef="#br1" timeOffset="42">3698 3119 10813,'7'-7'-570,"-5"3"592,-1 1-425,-1 0 700,1 1 322,-1 0-422,-1 3 364,1 2-676,-2 6 160,0 2-190,-1 4 209,0 2 10,0 2 110,-1 1-19,0 0-26,1 2-505,-1-2 68,1 1-322,0-2-56,1-2 244,1-1-114,0-1 235,0-1 142,-1-2 0,0 0 0</inkml:trace>
  <inkml:trace contextRef="#ctx0" brushRef="#br1" timeOffset="43">3565 3123 10813,'-2'5'-2477,"1"-3"2332,0-2 274,-1 1 29,0-1 22,0 1 76,0-1-80,0 0 14,0 0-14,1 0-99,-1 0 7,1-1-9,0 1 0,0-1 46,0-1-20,1 0 50,-1 0 60,0 0 45,0-1-17,0 1-4,0-2-6,0 2 26,0-1 9,0 2-34,0-1-10,0 1-34,1 0 66,-1 0-70,-1 1 33,0 2-37,-2 1-249,0 4 45,0 3-268,-2 3 89,0 2 32,1-1-30,-1 2 120,2-1-86,1 0 65,1-2-88,0 0-87,2-3 60,0 1-129,1-4 185,2 0-29,4-3 123,2-1-58,2-2 51,4-2-223,1-2 58,3-3-210,-1-2 194,1-3-11,-1 0 127,0-1-9,0-1-1,0 0 1</inkml:trace>
  <inkml:trace contextRef="#ctx0" brushRef="#br1" timeOffset="44">78 3109 10813,'-1'24'-1939,"-1"-11"1662,1 2 107,0 0 33,0 2 107,1 1 7,0 1 0,0 2 0</inkml:trace>
  <inkml:trace contextRef="#ctx0" brushRef="#br3" timeOffset="45">982 3144 10374,'0'-8'-272,"0"6"275,0 4-142,0 2 131,0 6-49,0 1 60,0 4 0,0 3-1,0-2 1,0 4-102,0-2 71,0 3-78,1-2 13,0 1 56,1-1-62,1 0 58,1-2-26,-1 1 11,0-2-18,0 0 32,0-2-147,-1-3 101,0-1-106,0-2 145,0-2-10,-1-3 3,0 0-12,0-2 12,0-1-5,0-2 0,1-2 142,-1-3 20,-1-2 22,0-3-37,0 0-135,0-2 19,0 2-19,0-2 48,-1 2 438,-1 0-48,0 2 281,0 1-312,0 2-140,1 0-75,0 1-19,1 1-166,0 0 25,1 1-149,1 1 61,3 0 88,2 0 4,2 1 55,1-1-123,2 2 48,2-1-108,0 2 135,2-1-46,1 1 45,0-1-45,1 3 68,-1 0-38,2 2 39,-3 3-28,0 2 101,-2 1-64,-1 1 71,-3 1-85,-1 0-7,-2 1 12,-2 0-11,-3 0 150,0-1 34,-4 0 27,-1-1-42,-5-1-69,-4-1-44,-2-2 56,-5 0-263,2-1 66,-2-1-199,2-2 204,-1 0-539,2-1 338,1-1-464,-1-3 378,1-1 0,-1-3 0</inkml:trace>
  <inkml:trace contextRef="#ctx0" brushRef="#br3" timeOffset="46">885 3230 8204,'3'5'383,"-1"-3"-323,-3-1 98,1-1-120,-3 0-17,2 0 29,-1 1-86,0-1 67,1 1 77,0 0 187,0-1 23,1 0-23,-1-2-164,1-2-51,0 1 37,-1-2-13,0 1 24,-1-1-8,-1 1-151,-1-1 118,-2 2-119,-1 0-6,-3 2-32,-1 1-6,-1 0 9,-2 2 11,-2 1-58,1 4 6,-3 2-6,1 3 128,0 1-62,0 1 45,1 1-48,0 0 39,1 1-26,2 0 10,1 0 43,3-2-30,1 1 44,3-1-14,2-2-21,1 0 25,2-3-18,2-2-10,2 0 27,3-4-19,5 0 20,2-2 10,3-2-14,-1-2 14,2-3 48,-3-2-56,2-2 60,-3 0-74,-1-1 112,-1 0 28,-3 1 17,-1 0 86,-2 1-169,-1 1 84,-2 2-89,-2 0-114,0 3-124,-1 0 57,0 5-69,0 1 208,1 6-46,1 0 35,1 2-268,1 1 79,1 0-248,2 2 46,2-1 27,0 2 30,1-1 89,1 0 64,1-1 0,2 1 0</inkml:trace>
  <inkml:trace contextRef="#ctx0" brushRef="#br3" timeOffset="47">1482 3297 10813,'0'-13'-705,"0"8"575,0 0 174,0 0-83,0 1 70,0 0-5,0 0-94,0 1 74,0-1-29,0 1 23,0-1 37,-1 0 44,0 1-49,-1-1 56,-1 0-9,0 1 1,-1 1-52,1 1-85,-1 0-84,-1 0 45,0 1-1,-1 1 4,-1 1 69,-1 2-78,1 1 65,-1 2 37,1 0-45,-1 1 46,0 1-9,0 0 3,1 1-11,0 0-5,1 1 49,1-2-36,1 2 45,1-2-34,1 1-9,1-3 18,1 2-16,2-3 17,1 1-13,2-2 14,2-1 65,0 0-52,2-2 56,0-2-74,0 1 77,-1-1 27,1-1 0,-2-1-6,0-2 43,-1 0-76,-1-2 88,0 0-96,-1-1-15,-1 0 38,-2 0-30,1 0-9,-1 1 5,-1 0-2,0 1-92,0 1-16,0 2-23,0-1-138,0 2 125,1 1-151,0-1 120,0 2-67,1 0 116,1 1-48,0 2-37,1 1-11,0 2-33,1 1 38,-1 0-35,1 2 93,0 0-118,0 0 128,1 0-13,0 0 25,0 0 9,1-1-1,0 0 1</inkml:trace>
  <inkml:trace contextRef="#ctx0" brushRef="#br3" timeOffset="48">866 3234 10813,'0'14'-2283,"0"-7"2101,0 1 38,0-1 144,0-1 0,0 0 0,1-1 0,0 1-2,1-1 0,3 0-1,0-1 0,2 2 0</inkml:trace>
  <inkml:trace contextRef="#ctx0" brushRef="#br1" timeOffset="49">7215 3387 10813,'-2'30'-290,"-1"-15"115,0-1 157,-1 0-72,1 0 54,0 1-113,0-1 174,2 1-396,0-2 157,0 0-281,2-2 214,0 1 105,2-1 0,0 2 0</inkml:trace>
  <inkml:trace contextRef="#ctx0" brushRef="#br1" timeOffset="50">86 3453 10813,'-7'33'-490,"3"-15"122,0 0-305,2-1 231,1 1 242,0-1-11,2 1 132,-1 0-1,1 2 1</inkml:trace>
  <inkml:trace contextRef="#ctx0" brushRef="#br1" timeOffset="51">7190 3645 10813,'-13'17'-1989,"5"-8"2240,2 1 468,-1 0-158,2 1-187,1-2 0,0 1-112,2-1-137,0-1-35,2 0 9,-1 0-180,2-1 177,0-1-194,1-2-287,2 0-92,2 1-371,1 0 0,2 1 1</inkml:trace>
  <inkml:trace contextRef="#ctx0" brushRef="#br1" timeOffset="52">89 3790 10813,'-8'21'0,"3"-10"-320,0 0 77,1 0-203,2 1 2,0 0 131,2 2-138,1 0 245,1 0 48,3 2 144,1 0 0,2 1 1</inkml:trace>
  <inkml:trace contextRef="#ctx1" brushRef="#br2" timeOffset="30">5348 4160,'-12'40,"-24"-1,-27-1,-24-2,-18-2,-21-3,-18-4,-21-4,-9-3,-12-6,-3-4,-12-5,0-5,6-5,-1-5,13-4,9-6,12-3,18-4,15-4,24-3,21-2,21-2,24-1,27-1,24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54">985 3870 8877,'-9'-4'1773,"6"2"-1408,1 1 126,1 0-620,0 1 190,0-1-431,0 1 213,0 1-4,0 1 52,0 1-77,0 2 14,1 1 120,-1 1-29,1 0 142,0 1 50,0 2-74,0 2 48,1 1-89,0 1 23,0 3 1,2 0 1,1 2-10,0 0 9,1 1 9,0 1 4,1 0-137,-1-1-51,0-1-8,0-1-200,-1-2 184,1 0-207,0-4 177,-1 0-94,1-4 180,-1-1-80,0-3 132,1 1-1,0-2 1</inkml:trace>
  <inkml:trace contextRef="#ctx0" brushRef="#br3" timeOffset="55">1414 3976 10458,'0'-9'-146,"0"4"265,0 1-107,0 0 51,-1-1-195,1 0 23,0 1-15,0-1 77,-1 1 24,1-1 136,-1 0-11,-1 0 0,-1 0 0,0-1-100,-1 2-30,-1 0-66,0 2 45,-2 0 18,0 1 58,-2 0-39,0 1-53,-2 2 50,1 2-49,-1 1 44,0 3 30,1 2-31,0 1 39,0 0-1,2 2-1,1-1-13,2 1 9,1-2-75,2-1 55,1-1-59,1-1 172,0-2-84,1-1 87,2-1-104,3-2 142,2-1 41,1-1 6,2-1 11,0-2-158,1-2 48,-1-1-40,-1-2-53,0 0 39,-1-1-38,-1 1 62,-1-1-23,-2 1 16,0 2-21,-2 0 22,-1 2 1,0 1-60,0 2 33,-2 2-54,1 1 52,-1 5-9,0 2 12,0 2-148,0 3 106,0 1-113,0 2 138,1 0-207,0 2 36,1-1-182,1 1 173,0-2 36,0 2 53,0-3 31,1 1-436,-1-2 110,0-2-185,1-2 233,0-1 179,0-3 0,1 1 0</inkml:trace>
  <inkml:trace contextRef="#ctx0" brushRef="#br1" timeOffset="56">3871 4031 10794,'-6'0'1485,"3"0"-1355,1 0-33,-1 0 0,0 0 62,0 0 111,-1 0 21,0 1-29,-1-1-329,-1 2 70,0 2-210,-2 2 126,1 0 34,-2 3 68,1 0-45,-2 3 50,1 2 30,0 1-40,1 1 2,2 2-20,2-1-10,1 1 20,1-1 84,2-1-7,2 0 15,1-3-14,6-1-141,1-2-43,5-2-27,1-2-40,2-3 87,2-2 9,1-3-18,1-4-5,-1-3 40,2-6-51,-3-2 108,0-4-11,-3 0 11,-1-2-23,-4-1 137,-2 0 38,-2 0 9,-4 1-35,-1 0-126,-3 2-5,-2 1 23,-1 3 222,-6 1-23,0 4 198,-3 1-176,-2 4-215,0 1-28,-1 4-162,1 1-375,0 2 136,0 3-287,2 2 325,3 3-603,1 2 451,3 0-596,1 1 592,2-1 0,-1 1 0</inkml:trace>
  <inkml:trace contextRef="#ctx0" brushRef="#br1" timeOffset="57">3636 3958 9502,'2'-4'999,"-2"2"160,0 1-722,-1 3 414,1 2-681,-1 5-74,1 4 40,0 3-118,0 4 144,0 1 42,0 2 34,0 3 11,0-1-436,0 2 113,0-2-327,0 1 2,-1-1 124,0-2-95,0-1 110,-1-2-136,1-3 38,-1-1-97,2-3 101,-1-2-167,0-3 30,1-2-43,0-3 179,1-2 155,0-3 0,0-2 0</inkml:trace>
  <inkml:trace contextRef="#ctx0" brushRef="#br1" timeOffset="58">7159 3957 10813,'-16'34'-133,"8"-17"296,2-1 48,1 2-52,2-2-63,1 1-24,0-2 29,2 0 0,0-1 11,1 0-9,2-2-230,1-1-563,2-2 131,1-1-369,0 0 494,2 0-1,0 2 1</inkml:trace>
  <inkml:trace contextRef="#ctx0" brushRef="#br3" timeOffset="59">849 4080 10813,'0'-11'-925,"0"6"1006,0 0 98,0 0-155,0 0 21,0 0-126,0 1 9,0 0 2,0 0 45,0 1 37,1 0 3,-1 0-14,0-1-21,0 1 20,0-1-60,0 1 91,-1-1-106,-2 1 39,1 0 57,-3 0-77,1 0 82,-2 0 1,0-1-1,0 0-1,-1 0-11,0 1-4,-1-1 3,0 1 4,-1 0-32,-1 1 25,0 1-27,0 0-20,0 1 38,0 2-39,1 2 48,0 3-64,0 2 44,1 2-50,0 2 62,1 0-8,1 1-5,1 0 1,0 1-23,2 0 15,0-1-11,2-1 4,0-1 17,1-3-12,1 0 12,0-2-9,2-1 96,1-1-70,2-2 77,1-1 2,0-1 29,1-1 8,-1-2-24,1 0 13,-1-3-64,1-1 74,-2-2-79,1-1-6,-1-1 21,0 0-5,-2-1 35,0 2-24,-1 0 22,-1 2-28,0 0-62,-1 2 50,0 1-62,1 2-51,-1 0-50,1 1 1,-1 1 9,1 0 26,0 1 53,0 2-66,1 3-18,1 3-21,-1 1-21,1 2 27,0 0 70,0 2 17,1 0-51,0 0-35,1 0-100,1 0-67,-1-1 52,2 0-114,-1 0 257,0-2-85,1 1 181,1-1 0,0 0 0</inkml:trace>
  <inkml:trace contextRef="#ctx0" brushRef="#br3" timeOffset="60">1607 4026 10813,'2'6'-2273,"-1"-4"2281,0-1 8,0-1 324,0 0-118,0 0-30,0-1-51,1 0-85,0-2 39,0 0-30,1-1 44,-1 1 0,1-1-6,-1 1-8,0 0 7,-1 1 93,1 0 11,-1-1 276,-1 2-306,-1 0 185,0 3-322,-4 0 65,-1 5 27,-1 1-22,0 3 29,-1 0-72,1 3 41,0-1-41,1 1 65,2-1-30,0 0 18,3 0-72,0-3-138,3 1 5,1-1-122,5-3 159,3 0-318,5-3 146,2-1-221,3-1-326,2-1 218,2-2-205,0-2 320,3-4 232,0-2 0,1-3 1</inkml:trace>
  <inkml:trace contextRef="#ctx0" brushRef="#br3" timeOffset="61">1061 4038 10813,'-7'8'-60,"2"-6"52,0-1 11,1-1 7,1 0 55,1 0-236,0 0-179,0 0 16,3 0-88,1 0 337,3 0 100,1 0-26,1-1-51,-1 1 122,2-3-122,0 0 103,1-1 41,0 0 14,2 0 22,1-1-7,1 2-28,0-1 48,2 1-10,-1 1 12,1 1-36,-1 1-14,0 0 25,1 1-29,-3 1-15,0 3 33,-2 2-16,-1 2-140,-3 2 90,-2 1-122,-2 1 224,-2 0-60,-2 1 72,-4 0-97,-3-1 117,-4 0-87,-2-2 86,-2 0-99,-1-2-95,-2 0 76,2-1-75,-1-2-218,2-1 69,1-2-203,0 0 171,2-1-147,0-1 40,2 0-198,1-3 92,0-1 0,0-2 0</inkml:trace>
  <inkml:trace contextRef="#ctx0" brushRef="#br1" timeOffset="62">67 4230 10813,'-1'24'-368,"-1"-13"117,-1 1 227,1 0-197,0 0 75,1-1-226,0 1 289,1-1-110,0 1 112,0-1-28,1 0-143,1-1 192,1 0-142,1-1 115,2-1 0,0 1 1</inkml:trace>
  <inkml:trace contextRef="#ctx0" brushRef="#br1" timeOffset="63">7151 4238 8871,'-8'0'1023,"4"0"-444,2 0-205,-1 0-24,0 0-87,1 0 97,-1 0-74,1 0 75,-1 0-99,0 2-127,0 1 95,1 1-66,-1 2-217,1 1 94,0 1-238,1 0 171,0 1-744,1-2 250,0 0-707,0-2 455,1 1 0,-1-1 1</inkml:trace>
  <inkml:trace contextRef="#ctx0" brushRef="#br1" timeOffset="64">6657 4343 10768,'-11'-6'736,"7"5"-769,2 0-501,1 2 144,1 0-353,1 2 324,2 0 162,2 0 9,2-1 18,2 0 0,1 0 1</inkml:trace>
  <inkml:trace contextRef="#ctx0" brushRef="#br1" timeOffset="65">6929 4350 10813,'5'2'683,"-2"-1"-392,1 2-29,0 0-577,3 0-376,-1 0-290,2 0 119,0-1 411,2-2 265,1 1 0,1-1 0</inkml:trace>
  <inkml:trace contextRef="#ctx0" brushRef="#br1" timeOffset="66">6335 4382 10813,'3'7'-351,"-1"-4"115,1-1 159,-1 0 160,2 0 20,0 0 100,1-1 125,0 1-81,1-1 89,1 1-192,-1-1 45,1 1-23,-1-1 42,0 0-371,-1-1 61,-1 1-254,-1 0 194,-1-1-338,0 1 120,-1 1-314,0-1 252,-1-2 53,-1-2 0,-1-1 1</inkml:trace>
  <inkml:trace contextRef="#ctx0" brushRef="#br1" timeOffset="67">6102 4400 10813,'-15'8'-197,"9"-5"33,0-2-35,0 0 72,2 1-139,0 0 240,1 0-158,0 1 159,2 0-164,0 0-55,1 1 65,1 1-84,0-1 101,4 0 30,3 1-1,2 0 1</inkml:trace>
  <inkml:trace contextRef="#ctx0" brushRef="#br1" timeOffset="68">5781 4435 10813,'15'3'-292,"-7"-3"-72,0-1-291,1 0-1,2-1 1</inkml:trace>
  <inkml:trace contextRef="#ctx0" brushRef="#br1" timeOffset="69">5224 4500 10813,'10'-2'-2082,"-4"1"1960,0-1 122,1 2-47,1-1-11,3-1-46,1-2-1,2-1 1</inkml:trace>
  <inkml:trace contextRef="#ctx0" brushRef="#br1" timeOffset="70">4522 4557 10813,'9'-9'-197,"-3"4"84,1 1-163,1 1-72,2 1 94,0 1-158,3 0 149,2 2 10,2-1 0,2 0 0</inkml:trace>
  <inkml:trace contextRef="#ctx0" brushRef="#br1" timeOffset="71">3929 4597 10813,'29'-4'-1796,"-17"2"1635,-2-2 110,-1 0 267,-2 1-113,0-1 26,-2 1-24,1-1 28,-1 1-165,0 0 93,0 1-101,0 1 127,-1 0 0,2 1-1,0 0 11,0 0-8,1 0-209,2 0 37,0 1-204,3 2 18,1-1 41,1 2-17,1 1 86,1-1 44,1 1 0,2 0 1</inkml:trace>
  <inkml:trace contextRef="#ctx0" brushRef="#br1" timeOffset="72">43 4564 10813,'-14'43'-6,"8"-23"-23,-1-1-190,1-2 51,2 0-149,1-1-67,1-2 82,2-2-90,1-2 143,4-1 64,5-2-1,1 0 1</inkml:trace>
  <inkml:trace contextRef="#ctx0" brushRef="#br1" timeOffset="73">3493 4593 10813,'11'-1'-1050,"-7"0"809,0-2 149,0 2 47,0-2 56,0 2 0,1-1 0,2 0 0,1 2-30,2 0-113,2 1-58,2 2 13,3 1-58,0 1 91,2 0-7,1 0 15,1-2 106,2 0 6,1-1 24,2 0 0,0-2 0,2 1 0</inkml:trace>
  <inkml:trace contextRef="#ctx0" brushRef="#br1" timeOffset="74">819 4627 10813,'23'-1'-2233,"-11"-2"2102,0-1 131,1 0-29,1-1-7,0 0-28,1-1-1,2 0 1</inkml:trace>
  <inkml:trace contextRef="#ctx0" brushRef="#br1" timeOffset="75">2872 4626 10813,'15'-1'-119,"-10"1"22,0-2 211,-1-1 28,2 1 121,0-1 28,2 1-624,2 1 124,2 1-442,2 0 282,3 2 78,0 0-13,3 3-49,1 0 0,1 2 0</inkml:trace>
  <inkml:trace contextRef="#ctx0" brushRef="#br1" timeOffset="76">472 4638 10813,'0'-16'-762,"0"11"644,1 3-94,0 0 62,2 2-138,2 1-1,2 0 106,2 1-71,2 3 132,3 1 0,1 1 0</inkml:trace>
  <inkml:trace contextRef="#ctx0" brushRef="#br1" timeOffset="77">1893 4621 10813,'4'7'-2238,"-2"-3"2070,1-2 54,0 0 124,2-1 87,1-1-58,0 1 70,2-1-55,1-1-16,1 1 20,2-2-24,0 0 0,3 1 0,0-1 3,2 0-2,0 2-94,2-1-6,-2 1-91,3 1 22,-1-1 0,1 1 1</inkml:trace>
  <inkml:trace contextRef="#ctx0" brushRef="#br1" timeOffset="78">1191 4643 10813,'19'-1'-1026,"-11"0"833,1-2 213,0 0 43,0 1-168,2 0-98,1 2-128,2-1-2,1 1 162,2-1-1,1-1 1</inkml:trace>
  <inkml:trace contextRef="#ctx0" brushRef="#br1" timeOffset="79">2309 4654 10813,'10'0'-19,"-6"-2"-3,-2-2 115,0 1-181,1-2 165,-2 2-194,1 0 191,-1 0 27,1 2 108,2 0 22,1 1-539,3 0-201,3 2-191,2 1 7,3 2 376,1 1 0,1 1 0</inkml:trace>
  <inkml:trace contextRef="#ctx0" brushRef="#br1" timeOffset="80">1520 4639 10813,'15'4'-2023,"-8"-3"1953,-3-1 210,1 1-37,0-1-123,0 1-28,0-1-24,0 0 29,3 0 85,0 0-89,2 0-29,2 0-93,3 1-1,1 1 1</inkml:trace>
  <inkml:trace contextRef="#ctx0" brushRef="#br1" timeOffset="81">57 4743 10813,'0'-7'-2016,"0"5"2062,2 1-83,0 1-2,4 0 1,2 0-1,3 0-3,1 0-27,1 0-10,1 0-24,1 1 0,0 1 0</inkml:trace>
  <inkml:trace contextRef="#ctx0" brushRef="#br3" timeOffset="82">1677 4797 10813,'-4'-17'757,"2"12"-217,2 1-129,0 2-29,0 0-215,0 5 103,0 2-228,1 7-154,-1 2 80,0 6-168,1 0 283,-1 2 14,0 2 146,0 2-23,0 0-388,0 1-410,0 1-206,-1-1-78,0 1 335,-1-2 179,-2 0-39,-2 0-18,-1-2-72,-2-2 0,-1 0 0</inkml:trace>
  <inkml:trace contextRef="#ctx1" brushRef="#br2" timeOffset="60">5315 5093,'-12'40,"-24"-1,-27-1,-24-2,-18-2,-21-3,-18-4,-21-4,-9-3,-12-6,-3-4,-12-5,0-5,6-5,-1-5,13-4,9-6,12-3,18-4,15-4,24-3,21-2,21-2,24-1,27-1,24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1" timeOffset="84">6371 4859 10813,'0'-10'-2269,"0"5"2335,1 1 6,0-1 384,0 0-171,1-1-26,-1 1-87,2-1-21,-1 1-43,1 0 50,0 0-45,0 0-56,0 1 61,0 0-84,1 0 105,-1 1 15,2 1-11,-2 0 12,1 1-16,0 1-130,0-1-19,1 2-44,-1 0-32,1 3 141,-1 2-44,0 3 53,-1 1 106,0 2-91,-1 1 89,0 2 3,0-1-65,0 3 74,0-1-85,0 0-4,-1 1 5,2-1 4,-1 1-10,0-1-99,0-1 91,1-2-91,-1-1-93,1-2 29,-1-1-192,0-2 187,0-2-136,0-1 123,0-2-219,-1-1 171,0-2-73,-1-1 195,0-4-53,-1-1 57,-2-3-44,-2 0-22,0-1 14,-2 0-7,0-1 100,0 2 38,0 0 2,-1 1 10,2 2 10,-1 1 46,1 1-1,0 2 84,1 2-67,-1 0 2,1 1 2,-1 1-122,1 2 48,0 2-36,0 2 63,1 3-36,0 1 43,2 2-32,0 0-100,1-1 64,1 1-75,0-1 101,2-1-184,3-1 34,2-1-188,2-1-132,3-2 58,1-1-99,2-2 103,0-2 180,3 0-88,0-1-32,0-1-101,2-1-130,-2-3 0,2-2 0</inkml:trace>
  <inkml:trace contextRef="#ctx0" brushRef="#br3" timeOffset="85">1397 4893 10813,'7'-3'-256,"-5"-1"495,-1 0-28,-1-2-103,1 0 32,-1 0-68,0 0 57,0 1-187,0 0-68,0 2 44,0 0-140,0 1 219,0-1 42,-1 3 100,-2-1 11,-2 1-16,-1-1-393,-2 1 78,-2 0-292,-1 1 160,-1 0 178,1 1-40,0 1 150,1 3 7,-1 0-4,2 2 24,0 0 57,1 1-71,2-1 82,0 0-79,2 0-10,1 0 37,2 0-27,1-2 38,-1 0 72,3-1 45,0-2-9,3-1 36,2 0-137,2-2 50,1 0-57,0-2 82,1-1-52,1-2 66,-1-1-39,-1-2-13,0 2 14,-1-1-18,-1 2-1,-3-1 15,0 2-9,-2 0 12,0 1 127,-2 1-209,0 1 105,-1 3-169,0 2 11,-1 5 106,-2 3-43,1 3 43,-1 3-34,2 0 20,-1 3-62,1 0-39,-1 0-20,1 2 1,0-1-59,0 0-141,0-1-34,0-1-130,1-3 20,0-2 70,0-2-74,0-3 203,0-2-27,0-3 96,0-1-42,0-2-1,1 0 1</inkml:trace>
  <inkml:trace contextRef="#ctx0" brushRef="#br3" timeOffset="86">1528 4856 9723,'4'1'485,"-3"-3"-101,-1-1 5,0 0-120,0 1 23,0 0-225,0 0 54,-1 2-281,0 1 154,-3 1-92,1 3 159,-3 3-140,1 1 52,-2 1-24,2 1-107,0 2 94,1-1-52,1 1 46,0 0 73,3-2 38,-1 0-65,1-2 49,1-1-119,1-1 11,3-1-16,2-3-383,2 0 149,2-2-244,0-1 206,2-3 112,2-2 0,1-3 0</inkml:trace>
  <inkml:trace contextRef="#ctx0" brushRef="#br1" timeOffset="87">3502 5164 10813,'1'8'-825,"-1"-6"820,1-1 56,1-2 26,0 0-89,0-3 46,1 0-178,1-3 18,1 0 109,0-2-38,0 0 141,-2-2 8,1 0-6,-2 0 7,0-2-9,0 0-81,-1-1 28,-1 1-41,0 1-29,0 0 80,0 2-70,0 1 74,0 1-97,0 2 76,0 2-74,-1 0 94,1 2-297,-1 1 208,0 1-247,0 1 295,0 0-65,1 4 40,-1 2-51,1 1 38,0 2 41,-1 0-27,1 1 37,0 0-49,1 1 91,0-1-65,1 0 79,1-1-94,0-1 30,2-2-19,-2-1 74,2-1 109,-1-2 11,0-1 96,1-1-139,0-1-56,-1-2-35,2-1-29,-2-3-1,1-3 26,0-2-22,0-3 32,0-2-47,-2-2 36,0-1-50,0 0 57,-1-1-117,1 3 79,-1-2-97,1 4-24,0-1-46,-2 4 1,2 1 15,-1 3-69,1 1 23,-1 2-190,1 1 199,-1 2-29,2 1 82,-1 0-43,1 1-27,0-1 0,1 0 0</inkml:trace>
  <inkml:trace contextRef="#ctx0" brushRef="#br1" timeOffset="88">4108 4873 10813,'4'0'-36,"-3"2"325,-1 0-176,1 4-196,0 2-11,1 2 38,-1 3-93,1 1 179,0 1-220,0 1 134,-1-1-217,1 2 221,0-2-14,1 1 140,-1-1-158,0-1-303,0 0 83,0-2-234,0 0 285,0-1-1,0 1 1</inkml:trace>
  <inkml:trace contextRef="#ctx0" brushRef="#br3" timeOffset="89">991 4912 10813,'0'18'-167,"-1"-13"175,1-1 80,0 0 58,-1 1-33,1 2 96,0 1-116,-1 2-24,1 2 18,0 2-144,0 4 135,0-1 19,1 4 77,2-1 19,0 1-320,1 0-248,0 0-151,0-3-23,0 2-52,0-3 204,0 0-101,-1-3 211,1-2 156,-1-1 0,1-2 0</inkml:trace>
  <inkml:trace contextRef="#ctx0" brushRef="#br1" timeOffset="90">2848 5221 9765,'-3'-4'337,"2"1"-258,0 1 55,-1 0-75,1-1 4,0 0-7,0-1 3,0 0-114,0-1 87,0 1-70,0-1 107,0-1-66,1 0 45,-1 0-62,0 0-45,0-2 75,1 1-99,-1-1 114,0 1-85,0-1 60,0 1-58,1 1 35,-1 1 16,1 1-23,0 1 20,0 1-272,0 0 190,0 3-152,0 0 221,0 4 36,0 1-20,1 1-27,0 0 29,1 0-29,-1 1 2,1-1 4,-1 0-3,2 0 33,-2-1-23,2 0 29,-2-1-28,1-2 15,-1 1-13,0-2 9,-1 1-14,1-2-20,-1 1 302,1-2-213,-2 1 247,0 0-223,0 0-24,-1-1 31,1 0 19,0 0-48,0 0 2,0 0-25,0-1-32,0 0 14,1-3 22,0 0-27,0-2 20,0-1 91,0-2-71,0-1 75,0-1-87,0 0-25,0-1 18,0-1-20,1 0-43,1 0 57,0-1-57,2 0 73,0 0-1,2 0-1,-1 1 4,2 0-85,0 0-25,1 2-4,1 0 0,0 1-14,0 1-44,1 2 6,-2 1 0,0 1-63,-1 2 17,1 1-141,-2 0-22,0 2 47,-1-1-87,1 1 164,-2 0 36,0 1 101,1 0 23,0 0-1,1 2 1</inkml:trace>
  <inkml:trace contextRef="#ctx0" brushRef="#br1" timeOffset="91">4264 4922 10056,'-5'12'35,"3"-3"-178,1 1 9,0 1 112,1 2-41,0 0 142,0 0 8,0-1-6,0-1 7,1 0-9,1-3-210,0-1 22,2-2-218,0-2 334,0-1 34,0-2 134,0 0-35,1-2 15,-1-4-89,-1 0 105,0-4-112,0-1-13,-1-2 27,-1 0-15,-1 0-78,1 0 61,-2 1-53,0 0 83,-2 3-281,0 0 52,-2 3-196,1 1-134,-1 2 254,2 1-218,-1 1 265,1-1 0,-2 0 1</inkml:trace>
  <inkml:trace contextRef="#ctx0" brushRef="#br1" timeOffset="92">3201 4918 9518,'0'5'-177,"-1"-3"478,0 0-221,-1-1-34,1 2-9,0 0-135,-1 2 80,1 1-42,0 1 32,0 2-29,1 1 110,-1 2-123,1 1 146,-1 0-136,0 1 89,0 0-98,1 2 21,0-2-29,0 1-21,0-1 27,0-1-40,0 0-18,0-1-30,1-1-12,0-2 85,0 0-35,0-1 0,1 0 1</inkml:trace>
  <inkml:trace contextRef="#ctx0" brushRef="#br1" timeOffset="93">3710 5143 10813,'5'-7'-489,"-4"3"451,0-2 120,1 0 20,0-1 97,-1 0-15,2-1 14,-1 0-19,0-1-166,0 0 34,0 0-131,-1-1-89,0 0 77,-1 1-141,0 0 153,0 1-35,0 1 15,0 1 46,0 2-39,0 1-205,0 2 193,0 1-233,0 2 313,0 3-24,0 1 14,1 2-12,-1 2 9,1-1-8,1 1 84,0 0-63,2 0 66,0-1-66,1 0-1,1-2 31,-1 1-23,1-3 122,0-1-94,1-1 82,-1-2-100,2 0 282,-2-1-60,1-1 204,-1-1-146,0-2-81,0-3-48,-1-1 6,0-2-206,-1 0 164,0-2-164,-2 0 23,0-1-50,0-1-21,-1 1 38,-1 0-119,0 0 57,0 3-245,0 0 233,0 1-272,0 2 190,1 1-145,-1 1 146,3 0 95,0 0-1,3-1 1</inkml:trace>
  <inkml:trace contextRef="#ctx0" brushRef="#br1" timeOffset="94">5708 4938 8812,'-5'2'567,"2"-1"-480,2-1 15,-1 0-29,0 0 38,0 0 12,0-1-10,0 1 10,1-1-12,-1 1-80,0-1-19,1 0 4,-2 0-115,1 0 168,0 1-105,-1 0 102,-1 0-109,-1 0 70,0 0-79,-1 1 95,-1 1 6,0 1-20,-1 2 16,0 1-10,0 1 5,0-1-13,1 1 9,1 0-88,0 0 66,1-1-59,2 0-2,1 0 53,0-1-58,1 0 70,1 0-61,0-1 40,0-1-46,1-1 99,2 0-31,1 0 23,2-1-38,1-1 82,1 0-59,2 0 66,0 0-84,1 0 4,0 0-3,1 0 16,1 0 110,-1 0 47,1 1-4,0 0-3,-1 1-132,-1 2 35,-1 1-26,-1 3-35,-1 0 28,-2 1-38,-2 1 54,-1 0 41,-2-1-32,0 1 29,-2-1-45,-1-1 3,-2 0-15,-1-1 17,-3 0 10,0-2-2,-1 1 13,0-2-22,-1 0-153,2-1-34,-2-1-17,1 0 43,0-1 125,0-1 11,1 0-42,1 0-346,1 0 13,2-1-211,1-1 151,2-2 34,1 1-25,1-2-67,0 0 0,1-1 0</inkml:trace>
  <inkml:trace contextRef="#ctx0" brushRef="#br1" timeOffset="95">3358 5042 10813,'0'-11'-1593,"0"7"1720,0 1 149,0 1 182,0 1-443,0 1 194,-1 2-356,-2 1 50,1 3 3,-1 2 59,0 2 24,1 2 96,0 0-4,1 0 1,-1 0-70,1 0-93,1-1-102,0-2 52,0 0-26,2-2 161,1-2-39,2-1 40,0-2 89,1-1-65,1-3 69,0-1-92,1-4 57,0-2-37,0-4 49,-1 0-87,1-3 31,-2 1-29,0-2 39,-2 1-103,-1 0-20,-1 1-9,-1 1 20,0 1-39,-1 3-46,1 1-4,-1 3 3,0 1 140,0 3-89,0 0-3,1 2-71,0 0 0,2 0 0</inkml:trace>
  <inkml:trace contextRef="#ctx0" brushRef="#br1" timeOffset="96">5905 5051 8874,'6'-5'-646,"-4"2"952,-1-1-55,0 1 275,0 0-264,0-1 39,-1 1-163,0 0 45,0 1-52,0-1-13,0 2 0,0-1 0,0 2-138,0-1-34,0 0-5,-2 0 34,0 1 30,-1 0-45,-2 0 9,0 1-144,-1 0 211,0 2-146,-1 1 146,0 2-55,-1 1 44,1 0-38,1 1 0,1 0 15,0 0-19,2 1 34,0-1 2,1 0-3,2-1 2,-1 0-7,2-2 50,0 1-36,1-3 38,3 1 97,0-2-101,1 0 111,1 0-139,0-2-8,1 1 12,-1-1 0,0-1-70,0-1 66,-1-2-71,0 0 88,-1-2 0,-1 0 3,-1-1-2,-1 0-14,0 0-93,-2 0 42,1 0-75,-2 1 144,1 1-40,-2 0 50,1 2-49,-1 1-120,0 0-23,1 2-5,0-1-42,0 2 158,0 0-54,0 1 54,0 3-12,1 0 4,0 3-39,0 0 15,0-1-11,0 2-8,1-2 2,1 1 103,1-2-79,1 0 103,1-1-85,0-1 69,0 0-25,1-1 38,-1-1-23,2-1-39,-1 0 34,1 0-36,-2-1 12,2 0-9,-3-2 15,2-1-13,-2-1 139,1-2-101,-2-1 103,0 0-36,-2-1-59,0-1 65,0 2-74,-1-2 37,0 3-10,-1-2 21,0 2-99,0 1 38,-1 1-41,2 0 62,-2 2-442,2 1 301,-1 2-387,1 1 445,1 4-82,0 0 181,1 1-20,2 0 57,1 0-35,1-1-97,1-1 18,1 0-12,2 0 155,0-2 19,2 0 91,1-2-80,1 1-158,0-1 1,1-1-64,-1-1-13,1-1 74,-2-2-81,0-1 89,-2-2 5,-2 0-29,-2-2 22,-1 1-29,-3-1 157,0 0 25,-3-1 13,0 0-21,-2 0-115,-2-1-4,-3 2 42,-1-1 112,-2 2 66,1 0 18,0 3-94,1 0-75,0 3-46,1 0 37,0 2 9,1 1 6,1 3-29,0 1-127,1 4-53,1 2-129,1 2 130,1 0-106,1 1 188,0 0-94,2 0 84,1-1 29,4-1-54,1 0 43,3-2-363,1-2 103,3-1-228,1-2 172,0-1-171,2-1 59,0-1-16,-1-1 167,2-3 193,-2-1 0,1-2 0</inkml:trace>
  <inkml:trace contextRef="#ctx0" brushRef="#br1" timeOffset="97">4464 5204 10395,'0'-9'1084,"0"4"-792,0-1-105,1-2-214,0 0-2,0-1-143,0-1 14,0-2 88,-1 0-89,1-1 187,-1 0-153,0-1 141,0 0-166,0 1 5,0 0-33,0 2 25,0 1 48,0 2 45,0 1 59,0 2-71,0 1 49,0 2-8,1 0 2,1 2 1,0-1 29,0 1-25,1 1 25,0 0-24,2 3 44,-1 1-30,2 2 38,-2 2-18,2 0-8,-1 0 12,0 1-19,0 0 15,0-1-11,-1-1 12,1 0-13,-2-2-2,0-1 8,0-1-5,-1-1 171,0-1-42,-1-1 156,0-1-162,1-2-33,-1-1-59,2-4-3,-1-1-64,1-3 73,0 0-76,1-2 97,-1 0-97,0 0-20,-1 2-11,0 0-50,0 2 131,-1 1-60,1 2 65,-1 2-32,0 2-26,-1 0 7,0 3-117,0 2 10,0 3-11,0 2-152,0 3 125,1 1-152,-1 1 147,2 0-174,-1 0 205,3 0-146,1 1 182,1-1 0,1 1 1</inkml:trace>
  <inkml:trace contextRef="#ctx0" brushRef="#br1" timeOffset="98">3166 5089 10813,'-10'0'-729,"7"0"862,3-1 66,0 0-185,1-3 49,1 0-178,3 0 173,2-2-176,2 0 116,2 0-162,0-1 170,2 0 12,0-1 88,2 0-11,0-1-296,0 0-74,1-1-295,-1 0 0,0-2 0</inkml:trace>
  <inkml:trace contextRef="#ctx0" brushRef="#br1" timeOffset="99">4101 5000 10463,'18'-4'-373,"-7"2"159,-1 0 193,2 0-209,-1 1 38,2-2-222,-1-1 0,1-1 0</inkml:trace>
  <inkml:trace contextRef="#ctx0" brushRef="#br1" timeOffset="100">4919 5124 10581,'-1'-10'-75,"1"6"174,0 2-177,0-1 68,1 1-280,1 0 249,0 0-279,1-1 188,0 2-280,0-2 147,-1 2 117,0-2 37,1 1 120,-2 0 12,1 0-29,-2 0 589,1 0-447,-1 4 493,0 0-519,1 5 27,1-1-1,2 2 6,0-3-45,2 1 69,2-2-53,-1-2-76,2 0 42,-1-1-91,0-1 23,-2-2-40,2 0 8,-3-4 5,1-1-174,-2-2 47,-1-1-226,0-1 221,-1 0-261,-1-1 155,-1 1-180,1 0 165,-1 1 86,-2 0 26,0-2 0,-2 0 1</inkml:trace>
  <inkml:trace contextRef="#ctx0" brushRef="#br1" timeOffset="101">4855 5004 10813,'-10'6'-496,"6"-1"664,1 1 123,1 1-22,-1 0 23,2 2-30,0 1 0,1 1 0,0 0-583,0 0-145,1 1-582,1 0-1,1 0 1</inkml:trace>
  <inkml:trace contextRef="#ctx0" brushRef="#br1" timeOffset="102">4733 5034 10813,'-4'-9'-1003,"2"6"1119,0 0 120,0 1-121,0 2-50,-1-1-13,0 2 23,0-1-86,-1 3 28,-1 0-163,0 4 157,-1 0-114,1 1 52,-1 1-7,0 1-39,1-1 155,0 1-53,2-2-4,0 2 53,2-3-60,-1 0 52,2-1-28,0-2 6,1 0 6,2-1-3,0-2 44,3 0-30,0-1 35,2-1-112,-1-1 62,1-2-64,0-1 79,-1-2-134,1-2 90,-1 1-101,-1-1 109,-1 0-29,0 2 12,-2-1-19,-1 3 66,0 0-24,-1 1 21,-1 2-131,1 1 66,-1 2-200,0 1 58,-1 3-4,1 1 20,0 1-115,0 1 122,-1 1-188,1 1 190,0 0 0,-1 0 0</inkml:trace>
  <inkml:trace contextRef="#ctx0" brushRef="#br1" timeOffset="103">3017 5109 8874,'-9'0'-108,"5"0"295,1 0-66,1 0-31,-1 0 28,1 0-93,0 0 54,1 0-16,-1 0 18,3 0 25,0 0-76,4 0-49,-2 0 25,3-1-37,-1-1 28,0 0 27,0-1-31,-2-1 34,1 1-41,-1 0 28,0 0-30,-1 0 39,-1-1-8,0 1 6,-1 0-14,1 0-17,-1 0 9,0 0-10,-1 0 20,1 1-18,-2 0 13,0 0-14,0 1 18,-1 0 1,1 0-2,-1 1 2,0 0-28,0 1 18,-1 2-23,2 1-1,-2 1 14,2 1-16,-1 2 23,2 0-47,-1 1 34,2-1-38,-1 0 46,1 0 1,1 0-4,-1 0 3,2-2-141,2 0 99,1-1-114,1-1 136,0-1-145,2 0-25,0-2-6,0 0 34,2-1 134,1-1 0,0-1 0</inkml:trace>
  <inkml:trace contextRef="#ctx0" brushRef="#br1" timeOffset="104">3737 5100 10813,'1'-5'-793,"0"2"652,0 1-57,0 0 200,-1 0-188,2 1 145,-1 0-195,0 1 188,1 0 16,-1 0 91,0 0-145,1 0-36,0 0-145,-1 1 0,1 0 1</inkml:trace>
  <inkml:trace contextRef="#ctx0" brushRef="#br3" timeOffset="105">1030 5123 10813,'-5'-8'41,"3"6"228,1-2 23,-1 2-180,1 0 36,0 0-131,0 0-386,0 2 136,1-2-369,1 2 340,0-1 13,4 0 183,0 0-109,1 0 162,2 0-169,0-1 136,0 1 1,1-1 96,1 0-17,-1 2 136,1-2-39,-1 2 17,-1 0-3,0 0-74,0 1 56,-1 1 5,-2 2 65,0 0-38,-2 2-14,-1 1-9,-2 1-56,-1-1 15,-1 1 1,-4-1 98,-2 1-55,-1-2 51,-1 0-54,-1 0-269,1 0 56,1-1-217,0 0 224,1 0-365,1-1 21,-1 2-390,1-2 0,-2 2 0</inkml:trace>
  <inkml:trace contextRef="#ctx0" brushRef="#br3" timeOffset="106">783 5238 9504,'0'-11'-1309,"0"6"1821,0-1-59,0 0 337,0-1-220,0 2-451,0 0 12,0 2-299,1-1 198,0 1 13,0 1 103,0-1-14,1 0-212,-1 0 42,0 0-178,0 1 51,0-1 20,-1 0-39,0 0 79,-2 0 34,0 0 46,-2 1 23,-2 0-17,-1 1 58,-1 1-37,-1 0 40,0 1-61,-2 2 14,0 2-8,0 3 16,0 1 7,2 3-4,-1 0 7,1 1-5,1 0-48,2 1 30,0-2-41,2 0 51,1-2-6,1-1 5,2-1-9,-1-2 61,2 0-46,1-2 47,3-1 31,2-1 23,2-2 10,1-1-23,1 0-66,0-4-9,1-1 27,-1-2 65,-1 0 53,-2 0 74,-1-1-56,-1 0 101,-1 0-149,-2 0 78,-1 2-92,0 0-33,-1 2 33,-1 2-25,1 0-246,-1 1-19,0 1-65,1 1 110,0 1 167,1 2 21,2 2-257,-1 2 62,1 1-204,0 2-199,1-1 81,-1 1-161,1-1 243,0 0 126,1-1 68,1 0 0,2 0 0</inkml:trace>
  <inkml:trace contextRef="#ctx0" brushRef="#br1" timeOffset="107">6597 5256 9514,'1'-13'-424,"1"6"1167,1 2-191,1-1-185,2 0 25,0 0-128,2 0 21,0 1-28,3 1-1,-1 0 1,2 1-388,1 1 67,-1 0-256,1 1 187,-1 0 181,0 1 24,0 0 108,-1 0-275,-2 1 65,0 2-283,-3 2 269,0 1-39,-4 2 171,0 2-71,-3 1 33,-2 0-45,-3 0 32,-4 1-14,-2-2 163,-4 0 37,1-1 14,-3-2-148,3-1-160,-3 0 3,3-3 34,1 0-172,1-1 67,3-1-199,2 0-156,2-2-16,2-2-308,1-3 0,1-2 0</inkml:trace>
  <inkml:trace contextRef="#ctx0" brushRef="#br1" timeOffset="108">6613 5252 9522,'4'-12'-1290,"-2"7"1290,-2 2 806,1-1-129,-1 2 780,1 0-841,0 1-74,-1 1-415,2 3 27,-1 1-113,0 5 36,0 1-198,1 3-110,0 1 93,0 1-163,1 0 305,0 0-27,-1 0 186,1 1-219,-2-2-371,1 1-89,-1-1-330,1-1 164,-1 0 0,1-1 0</inkml:trace>
  <inkml:trace contextRef="#ctx0" brushRef="#br1" timeOffset="109">6241 5311 10813,'-15'0'-1415,"10"-1"2134,1 1-157,1-2-189,1-1 2,1 0-113,0 0 0,2 0-92,1-1 5,4 0-22,1 0-178,4 0 107,2-1-199,1 0 198,3 0 48,1 0 81,2 0 17,0 1-182,0 2-509,0-1 8,-2 3-292,-1-1 328,-2 1 111,-2 0-98,-1 1-28,-3 0-115,1 1-1,-1 1 1</inkml:trace>
  <inkml:trace contextRef="#ctx0" brushRef="#br1" timeOffset="110">3019 5251 8191</inkml:trace>
  <inkml:trace contextRef="#ctx0" brushRef="#br1" timeOffset="111">6323 5269 10813,'-2'-7'59,"0"5"125,1 0 0,-2 1 64,2 0 14,-1 0-205,1 1 28,-1 0-186,1 1 10,0 1 57,0 3-50,1 2 167,-1 2 7,1 2 87,0 2-17,0 0 0,1 2-357,-1 0 79,2 0-272,-1 0-100,3 1 129,-1-1-146,1 0 144,0 0 73,-1-1-37,2 0-12,-1-1-1,0 1 1</inkml:trace>
  <inkml:trace contextRef="#ctx0" brushRef="#br1" timeOffset="112">6169 5293 9166,'0'-7'1675,"0"5"-1462,0 0-248,0 2-42,-1-2-151,0 2 44,-3 0 198,-1 0 13,-2 1 104,0 1-48,-2 2-124,-1 1-58,-2 1-150,1 1 133,-2 0-43,1 1 140,1 0-19,-1 0 0,1 0 50,2-1-30,1 0 30,3-1-21,0 0 1,3-1 5,0-1 2,1 0 2,1-1 0,0-1-1,2-1-1,2-1 35,2 1-26,2-1 25,2-1-7,0 0-19,0-1 21,-1 0-25,1-1 132,-2 1-96,-1-1 107,-2 1 47,0 1-30,-2 0 218,-1 1-182,-4 0 10,-1 0-109,-6 3-132,0 0 109,-3 3-96,1 0 128,-2 2-19,1 1 18,-1 1-14,2-1-97,0 1-43,1 0-21,2 1-112,2 0 174,1-1-87,2 0 96,1-1 22,1 0-29,1-1 25,3 1-120,1-2-21,4-1-120,2-1 102,3-1-120,2-2 69,0 0-22,3-2 36,-1 0 92,2-1 24,-1-2-46,2-3-140,-2-1-63,3-3-157,-1-1 0,1-2 0</inkml:trace>
  <inkml:trace contextRef="#ctx0" brushRef="#br1" timeOffset="113">6267 5488 10813,'-14'5'-580,"6"-2"145,1 0-363,0-1 325,1 1 772,1-1-24,1 1 461,1-1-395,1 0-92,1 1-165,1-2 74,2 1-40,1-1 25,4 0-32,3-1-100,2 0-34,3 0-10,1-1 47,3-1 106,-1-1 16,3-2-83,-1-1 45,1 0-316,-2 0 83,-1 0-176,-2 1-299,-1 0 173,-2 0-179,-1 0 254,-2-1 183,-1-2 0,-1 0 0</inkml:trace>
  <inkml:trace contextRef="#ctx1" brushRef="#br2" timeOffset="91">5302 6019,'-12'40,"-24"-1,-27-1,-24-2,-18-2,-21-3,-18-4,-21-4,-9-3,-12-6,-3-4,-12-5,0-5,6-5,-1-5,13-4,9-6,12-3,18-4,15-4,24-3,21-2,21-2,24-1,27-1,24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115">1103 5714 10813,'-6'13'-704,"5"-9"967,-1 1-80,2-1-125,0 0 10,0 2 27,0 0-23,2 2 0,0 2 7,2 1 4,1 2-39,2 1-8,0 2-127,1 2 53,-2 1-24,2-1 42,-1 2-187,0-2 40,0 1-199,0-1-164,-1-1 264,-1 0-235,0 0 260,0 0 0,1 1 0</inkml:trace>
  <inkml:trace contextRef="#ctx0" brushRef="#br3" timeOffset="116">1614 5823 8812,'5'-2'788,"-3"0"-653,-1-1 9,0 0-12,0 1-2,-1-1 4,1 0-116,0 1-41,0 0 1,-1 0-67,1 1 98,-1-1-10,0 0 31,0 0 13,0 0 34,0 0-49,0 0-30,0 0 50,-1 0-57,0 0 61,-3 1-13,-1 0 6,-1 0-15,-2 1 12,-1 0-96,-2 0 71,-1 1-66,0 1 133,-2 1-31,1 1 31,1 2-45,1 2-147,1 1-44,2 0-3,1 2-97,1-1 229,2 1-105,2-1 120,0 0-19,2-2 13,0-2-30,1 0 22,2-2 0,3-2-1,1-1-9,2-1 110,1-2 11,0-2 24,1-2-22,0-3 3,-1 0 52,1 0-3,-2-1 95,-1 2-91,-1 0 36,-2 1-35,-1 3 16,-1 0 8,-1 2 164,-1 0-125,0 4 44,0 1-146,-2 5 16,1 3-11,-2 4 36,0 2-212,1 2 61,-1 1-188,1 0-145,1 1 82,-1-1-116,1 1 125,1-3-321,0 0 75,1-2-212,1-1 239,2-1 127,0-2 0,2 0 1</inkml:trace>
  <inkml:trace contextRef="#ctx0" brushRef="#br3" timeOffset="117">1725 5847 9177,'-4'-3'1968,"3"2"-1793,1-2-87,0 2-28,-1 0 50,0 1 23,0 0-219,-1 3 103,-1 2-228,-1 3 227,-2 4-125,0 2 136,-1 2-181,1 0 71,0 1-71,1-1 109,0 1-43,2-1 81,0 0-13,2-2 2,0-1 11,1-2 12,1-2 4,1-2 1,2-1 109,3-2-82,3-2 80,2-1-99,3-2-27,1-3 21,1-3-22,1-3-61,-2-2 68,1-2-72,-2-2 90,-1-1 149,-3-2-33,-1 0 130,-4-1 103,-1 0-72,-3 1 162,-2 1-239,-2 2 3,-2 2-138,-4 2 61,-1 3-42,-3 3-85,1 1-11,-1 4-76,0 1-570,1 2 189,1 3-396,2 3 205,2 3 124,1 1-153,2 0 0,0 0 0</inkml:trace>
  <inkml:trace contextRef="#ctx0" brushRef="#br1" timeOffset="118">6164 5816 8191,'-4'3'1282,"2"-3"-1046,1 0-46,0 0-133,1-1 79,0 0-164,-1 0 128,1 0 11,0 0-10,0 0 4,-1 0-40,-1 0 5,0 1-5,0 0 13,0 0 10,-2 0-12,1 0-2,-2 0-4,0 0 11,-1 0 2,-1 1 3,-1 2-54,1 1 32,-2 2-38,0 1-94,0 1 103,1 0-110,0 1 130,0 0-118,2 0-44,1 1-8,1-1-127,1 0 208,0-1-107,2 0 137,0 0-16,1-2-3,-1 0-12,2-1-11,0 0 15,1-2-11,3 0-5,1-1 111,2-1-84,0 0 94,2-1-100,-2 0 96,2-1-67,-2-1 81,1-2 18,-3 2 42,1-2-3,-3 2-9,-1 0 31,-1 1-62,-1 0 97,-3 1-68,-1 1-44,-5 2 28,-1 1-89,-2 3 31,-2 1-20,1 2 41,-2 0-70,1 1-30,1 1-3,1 1-129,0 0 28,2 0-9,1 1 5,1 0 55,2 0-55,2 0 13,2 0-14,0 0 23,1-1 29,2-1-44,2-1 45,3-2 25,2-1-43,3-2 35,1-1-155,2-2 115,0-2-121,0 1 22,0-2-47,-1 0 10,1 0 18,-2-2 77,0-1-17,0-3-38,-1-1 0,1-3 0</inkml:trace>
  <inkml:trace contextRef="#ctx0" brushRef="#br1" timeOffset="119">6270 5899 9520,'1'3'-1292,"0"-2"1292,0-1 0,1 0 512,0-1-86,1-1 374,0-1-253,2 0-90,0-2-117,2 1-25,0-1-175,2 0 80,0-1-75,1 1-35,1-2-54,1 2-9,0 0 30,0 1 149,-1 1-46,-1 1 39,-1 1-49,-1 0-216,-1 1 48,-1 0-176,-1 1-127,-1 2 97,-2 1-133,0 2 101,-2 1 58,-2 2 42,-1 1 31,-5 1 56,-1 0 67,-3 0-65,0 0 59,-1 0 12,0-1-31,1 0 40,1-1-52,1-1 91,1-1-63,2-2 75,1 0-82,2-2 10,1 0 7,0 0-3,3-1-84,-1-1 57,1 0 34,1 0 111,1 0 0,2-1-22,1 0 66,3 0-34,-1 0 144,2 0-139,0 0 61,1 0-113,1 0 62,0 1-50,0 0-15,-1 2 59,0 1-49,-1 2-48,0 0-49,-1 2-4,-1 2-78,0 0 43,-2 1-10,-1 0-2,-2 2 9,-1 0-61,0 0 16,-1 0-19,-2-1 151,-1-2-52,-3-2 45,-1-1 8,-1-1-28,-1-2 29,0-1-43,0-1-86,0-1-18,-1 0-4,1-1-431,-1-1 174,1-1-290,0-2 214,2-1-377,0-2 346,2 0-357,0-1 487,1-1 0,-2-1 0</inkml:trace>
  <inkml:trace contextRef="#ctx0" brushRef="#br1" timeOffset="120">3580 5841 10813,'-5'5'-505,"3"-4"512,-2-1 270,1 0-49,-1 0 154,2 0-120,-1 1 0,1 0 29,0 2-22,0 2-261,1 2 30,0 2-250,1 2 78,0 1 89,0 0-46,1 3 178,2 0-138,1 2 31,2 0-6,1 0-196,2 1 174,-1-1-220,0 0 201,1-1-271,-1 0 173,1-2-262,-1 0 258,0-3-299,0 0 203,1-2-172,-3-2 166,2-1 103,-1 0 0,0-1 0</inkml:trace>
  <inkml:trace contextRef="#ctx0" brushRef="#br1" timeOffset="121">4316 5906 10813,'-7'-10'-503,"4"6"673,0-1 95,0 1 138,0-1-5,0 1-242,-1 2-27,1-1-3,-1 2 54,1 0-133,-2 1 65,0 0-218,0 0 193,-1 1 24,0 1 120,0 2-39,-1 1-159,0 1-42,1 0-160,1 1 65,0 1-12,2-1 83,0 1 21,2 0-5,0-1 72,1 2-59,0-2 91,2 1-18,0 0 15,3-1-21,2 1-24,2-1 24,1 0-23,2 1 25,0-1-120,1 1 78,1-1-83,0 1-7,-1 1 85,1-1-92,-2 1 114,-1 1-117,-2-1 80,-1 1-101,-3-1 243,-1 0-114,-2 0 109,-1-1-146,-2 0 95,-1 0 15,-2-1 14,-3-1-10,-2 0-93,-1-1 23,-1-1-15,-1 0 42,0-2-18,0-1 51,0 0-38,0-2-66,1-1 36,2-3-65,1-2-22,2-2 73,2-4-82,1-1 77,2-2-62,1 0 33,1-2-41,3 0 64,2 0-17,2 0 11,1-1-15,1 2-63,0-2-21,-1 3-9,0-1 22,-2 3-11,0 1-17,-2 1-25,-1 2-303,-2 1 128,0 3-203,-1 0 139,0 2-263,0 1 212,-1 1-255,0-1 324,0 0 0,0-2 0</inkml:trace>
  <inkml:trace contextRef="#ctx0" brushRef="#br3" timeOffset="122">1189 5879 10813,'3'-6'-29,"0"3"-32,2 0 144,2 1-214,1-1 124,1 2-197,1 0 192,1 1-143,1 0 121,-1 0-157,2 0 52,-1 2 90,0 1-5,0 2 97,0 1 7,-2 2-22,0 1-9,-2-1-18,-2 3-43,-1-1 31,-2 1-30,-2-1 397,-1 2-72,-2-1 253,-2 1-147,-4-1-306,-1-1 110,-3 0-212,0-1-258,1-2 83,0 0-257,1-1 19,0-1 38,1 0-197,0-1 0,-1 2 0</inkml:trace>
  <inkml:trace contextRef="#ctx0" brushRef="#br1" timeOffset="123">6266 5903 10602,'1'-6'536,"-1"3"-115,0 2-125,1 1 103,0 3-305,1 3 62,0 3-167,1 3 49,1 2-38,-1 1 65,1 0 29,-1 2-143,1-1 44,-2 1-207,2-1 115,-2 0-318,1-1 110,-1 0-235,0-1-149,0 0 169,-1-2-123,1-1 247,0-1 187,0-2-1,1 1 1</inkml:trace>
  <inkml:trace contextRef="#ctx0" brushRef="#br1" timeOffset="124">6556 5966 10813,'-16'0'0,"11"0"0,-2 0-272,4 0 95,-1 0-149,1 0 185,1-1 378,1 0 4,0-1 259,1-1-124,0 0-71,0-1-58,1 1-38,1-1-5,2 1 3,1-1-2,2 0 4,1 0 50,1-1-33,0 0 67,3 0-84,0 0 28,1 0-37,0 1-7,1 2-135,-1 0 32,0 2-133,-1-1 145,0 2-163,-2 1 91,-1 2-143,-1 2-2,-3 1 44,-1 2-87,-2 1 155,-2-1-71,-2 2 138,-3-1-78,-3 0 65,-2 0-57,-4-1 42,-1-1-45,-1 0 179,-1-2-97,1-1 123,0-1-128,1-1-391,2-1 74,1-1-248,3 0-627,2-1 461,3 0-686,1-2 573,3-1-1,0-3 1</inkml:trace>
  <inkml:trace contextRef="#ctx0" brushRef="#br3" timeOffset="125">888 6022 10813,'5'-20'-285,"-2"11"358,-1 1 89,1-1 0,0 1 20,0 0 109,0 0-21,0 0 21,-1 2-241,0 1 41,0 1-189,-1 1-6,0 1 99,0 1-244,-2 0 182,-1 1-138,-2 1 129,-3 2-33,-1 1-5,-3 3 48,-1 1-86,-1 2 163,-2 1-94,1 1 91,-1 1-35,2 1 20,-1 0-26,2 2 46,0-1-27,3 1 29,0-1-20,3-1 91,0 0 35,2-1-3,1-2-9,2 0-108,0-4 21,2 0-15,2-3-56,3-1 53,3-1-52,2-1 72,2-2 6,1-2-5,0-3 11,-1-1-94,0-4 71,-1 1-76,-2-2 76,0 0 122,-2 0 23,-1 0 14,-1 1-46,-1 0-9,-1 2 23,-1 1 15,-1 1-45,0 2-50,0 1-30,-1 2 70,-1 0-182,1 2 53,0-1-156,0 2 153,1 1 15,0 2 53,0 3 11,1 3-308,1 0 78,1 2-218,0 0 143,1 1-220,1 2 93,0-2-169,2 1 198,-1-3 59,2 0 30,-1-3 0,2 1 0</inkml:trace>
  <inkml:trace contextRef="#ctx0" brushRef="#br1" timeOffset="126">6545 5944 8874,'-8'-1'1825,"5"0"-1112,1 0-74,0 0 303,2 1-336,-2 1 208,2 2-722,0 6 43,1 0-119,1 4-132,1-1 110,1 3-190,1-1 275,0 1 35,0 0 51,-1 0-108,0-1-496,-1 0-584,1-1-78,-2-1-146,0-1 484,0 0 258,0-3 62,0 0 96,1-3 0,0 1 0</inkml:trace>
  <inkml:trace contextRef="#ctx0" brushRef="#br1" timeOffset="127">4042 6031 10813,'0'-14'-2477,"-1"6"2332,0 1 145,-2 0 864,-1 0-129,-1 0 562,0 1-492,-1 0-417,0 2-138,0 0-93,0 1 49,0 1 64,-1 1 21,1 0-29,-1 1-633,-1 1 135,0 0-394,0 4 363,-1 0 58,1 3 55,-1 1-98,0 1 79,0 0 77,1 2-19,1 0 102,0 0-6,2 1 13,2 0 24,1-1 6,1 0-32,1 0 38,2-2-25,1 0 116,3-2-72,2-1 83,1-2-109,2-2 84,0-1 35,-1-1-5,2-1 12,-2-2-101,1-1 25,-1-3-20,0-2-39,-1-1 27,-1-1-16,-1 0-67,-2-1 85,-1 1-88,-1-1 99,-2 1 60,0 1-52,0 0 53,-1 3-83,0 0 104,-1 1 5,0 2 16,0 2-101,0-1-97,0 2 0,0 0 20,0 2 91,0 2-12,1 3 34,0 1-107,1 2-183,1 1-35,2 1-153,2-1-62,3 1 77,0 0-104,3 0 138,-1 0-244,3-1 107,0-1-96,1-1 206,0-2 146,1 0-1,0 0 1</inkml:trace>
  <inkml:trace contextRef="#ctx0" brushRef="#br1" timeOffset="128">3490 6052 10813,'0'-5'-2212,"0"3"2285,0 0 379,0 1-226,0-1-8,0 0-122,0 1 17,0-1-87,0 1 53,0-1-59,0 1 37,0-1 25,0 0-28,0 0 32,0 0-3,0 0 0,0 0-2,0 0-1,0 0 30,-1 0-25,0 1 20,0-1-63,-1 0 32,0 1-28,-2 0 40,0-1-3,-2 1-3,0 0 7,-2 0-101,-1 1-5,-1-1-30,0 1 32,-1 0-70,-1 0 96,1 0-95,0 1 117,1 0-76,-1 1 40,2 2-55,0 1 66,1 0 13,1 1-23,1 0 18,-1 1-28,2 0 19,-1 1-20,1 0 42,1 1-25,1-1 25,0 1-27,1 0-25,2 1 22,-1 0-20,2 0 33,0-1-39,2 1 30,3-3-32,1 1-9,3-2 31,-1-1-35,1-2 41,1 0-3,-2-2 1,1 0-10,-2-1 32,0 0-28,-1-1 28,-1 0-30,-2-2 86,1-1 23,-2-3 5,-1 1-10,0-2 28,-1 0-67,0 1 80,-1-2-132,0 1 24,0 0-14,0 0 29,0 1-89,0 2 62,0-1-68,0 2 0,0 0 65,0 1-71,0 1-23,0 1 55,1 1-77,1 0 90,2 2 1,0 1 7,1 3-102,0 1-23,1 2 0,1 0 9,0 1-64,0 1 25,0-1-133,1 1 125,0-2 30,1 1 43,-1-3 26,0 1-113,-1-3-9,0 0-98,1-2 0,0 1 0</inkml:trace>
  <inkml:trace contextRef="#ctx0" brushRef="#br1" timeOffset="129">3657 6048 8544,'-6'2'56,"3"-2"303,0 0-36,1 0-92,-1 0 119,2 0-192,1 0-68,-1-1-12,1 0-105,0-1 133,1-1-83,2 0 61,1 0-52,2-1 69,1 1 8,2-1-50,0 1 26,1 0-5,2 1 17,0 0 5,0 1-19,2 0-15,0 1 5,-1 0 10,0 2-23,-2 0 15,-1 3-15,-1 2 16,-2 2-34,-2 1 31,-2 2-25,-1-1 30,-2 3 46,-1-1-41,-1 1 32,-6 0 89,1-2-85,-4 0 92,-1-2-120,0-2-120,-1 0 84,1-1-79,-1-1 5,0 0-31,1-2-1,0-1 19,1 0-429,1-2 107,1 0-371,1 0 149,2-1 78,0-2-119,1-1 0,-1-3 0</inkml:trace>
  <inkml:trace contextRef="#ctx0" brushRef="#br1" timeOffset="130">6529 6401 10813,'2'-8'-1107,"0"5"1271,4 1-103,1 0-145,3 0 89,1 0-108,1 0 16,2 0 73,0-1-82,1 1 98,1 0 1,-1 0-1,2 0-153,-1-1-38,1-1-154,0-2 0,1-1 1</inkml:trace>
  <inkml:trace contextRef="#ctx0" brushRef="#br1" timeOffset="131">6904 6373 10813,'-16'0'-892,"11"0"676,1 0 224,1 0-252,0 0 158,1 0-253,1-1 235,0 1-66,0-1 97,-2-2-96,0-2 0,-2-1 1</inkml:trace>
  <inkml:trace contextRef="#ctx0" brushRef="#br1" timeOffset="132">6818 6359 10813,'-8'2'496,"4"0"-104,3-2-222,-1 0-10,4 0-9,0 0-313,4 0 146,3 0-209,2 0-343,2 0 231,2 0-324,1 0 298,1 0 76,-1 0-14,2 0-56,-1 0 0,1-1 0</inkml:trace>
  <inkml:trace contextRef="#ctx0" brushRef="#br1" timeOffset="133">7248 6365 11021,'0'7'1561,"0"-3"-1485,1 0 76,1 3-184,0 1-290,2 1 96,0 2-235,0 1 255,-1 0-304,0 2 133,0 0-236,0 0 268,-1 1-22,0-1 122,-1 0-101,2 1 156,0-2 0,1 2 1</inkml:trace>
  <inkml:trace contextRef="#ctx0" brushRef="#br1" timeOffset="134">5857 6390 10813,'-1'-8'-528,"1"4"450,2 2 169,2 0 22,3 0 97,1 0 23,2 1-290,2 0-89,2 1-178,0 0-7,2 0 252,0 1-190,0 0 71,2 2-222,-1 0 0,2 2 1</inkml:trace>
  <inkml:trace contextRef="#ctx0" brushRef="#br1" timeOffset="135">5159 6420 10813,'4'-15'-658,"1"9"486,2 3 227,3 0-123,1 1 53,2 1-24,1-1-13,1 2 16,-1-1 72,1 1 0,-1 1-211,0-1-51,1 2-210,1 0 0,1 2 0</inkml:trace>
  <inkml:trace contextRef="#ctx0" brushRef="#br1" timeOffset="136">3084 6413 10813,'14'0'-671,"-6"0"481,0-1 146,1 0-120,0-1 190,2 1 27,1 0 103,0 0 18,0 0-194,1 0-131,0 1-223,1 0-98,0-1-1,1-1 1</inkml:trace>
  <inkml:trace contextRef="#ctx0" brushRef="#br1" timeOffset="137">2351 6438 10278,'9'-9'817,"-2"4"-526,2 2-22,2 1 23,2-1-358,2 2 65,2 0-217,2 1-164,0 0 12,1 0-325,2 1 20,0 0 0,2 1 1</inkml:trace>
  <inkml:trace contextRef="#ctx0" brushRef="#br1" timeOffset="138">4505 6476 10813,'0'-12'-187,"1"8"320,2 2 129,2 2 29,3-1-426,1 1-263,3-1-235,0 1-1,3 0 273,-2 1 121,4-1 0,0 2 0,1 1 0</inkml:trace>
  <inkml:trace contextRef="#ctx0" brushRef="#br1" timeOffset="139">3936 6486 10813,'-6'-8'-294,"4"5"427,2 0-232,-1 2 167,1-1-210,1 1 32,2 0 46,3 0-51,3 0 135,4 1 20,3 0 74,2 0 12,2 0-149,0 0-184,1 1-192,-1 1-158,2 1 0,-2 2 1</inkml:trace>
  <inkml:trace contextRef="#ctx0" brushRef="#br1" timeOffset="140">1763 6503 10813,'9'-2'-691,"-3"1"538,0-2 174,0 0-93,2-1 175,1 2 0,2-1 81,-1 1-1,3 0-161,0 2-63,1-1-92,1 1-4,0 0-173,0 0 84,1 1-197,-1 1 149,0 1 15,1 3-1,0 0 1</inkml:trace>
  <inkml:trace contextRef="#ctx0" brushRef="#br1" timeOffset="141">1084 6554 10813,'10'-5'-1372,"-7"2"1831,-1 1-55,0 0-113,2 0-29,1 1 1,1 0-442,2 0 90,0 0-310,1 1 219,1 0 175,0 1 23,2 0 93,-1 1-328,1 1 9,1 2-306,-1 0 92,2 1-1,1 1 1</inkml:trace>
  <inkml:trace contextRef="#ctx0" brushRef="#br1" timeOffset="142">724 6602 9524,'4'1'-1037,"2"-2"1248,0-2 226,2 1-334,1 1 59,1 0-193,2 0 110,1 1-257,1 0 63,1 0-228,1-1 136,2 0 0,0 0 0</inkml:trace>
  <inkml:trace contextRef="#ctx1" brushRef="#br2" timeOffset="120">5261 6931,'-12'40,"-24"-1,-27-1,-24-2,-18-2,-21-3,-18-4,-21-4,-9-3,-12-6,-3-4,-12-5,0-5,6-5,-1-5,13-4,9-6,12-3,18-4,15-4,24-3,21-2,21-2,24-1,27-1,24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 timeOffset="144">6144 6679 8191,'7'-8'2712,"-1"5"-2175,2-1-156,0 1-155,2 0-115,1 1-4,1-1 52,1 0-50,0 1-13,1 0-36,-2 1-165,1 0 165,-3 1-161,0 0 173,-2 0-88,0 1 45,-3 1-74,-1 4-77,-2 1 7,-1 4 37,-3 1-20,-1 3 1,-5-1-9,-1 2-106,-3 0 102,0 0-87,-1-1 1,0 0 23,1-3-7,0 1 132,1-3-35,0 0 21,2-1 67,1-2 37,2-2-4,1-1-19,2-1-10,0 0-50,2-2 66,0 1 11,1-1-27,1-1 46,0 1 51,3-1-93,2 0 102,1 0-7,3 0 46,0 0-7,1 0-15,1 0 7,0 0 36,1 0 2,0 0-9,0 1-104,-2-1 34,1 2-22,-1 0 206,-1 3-63,0 1 193,-1 1-168,-1 2 1,-1 1-96,-2 2 12,-2 0-92,0 2-6,-2 1 0,-1 0 6,-2-1 87,-1 1-23,-2-1 6,-3 0-102,-1-2 21,-2-1-49,0-1 55,0-1-95,0-2 99,0-2-115,1-1 144,0-1-472,1-1 118,-1-1-321,3-1-434,-1-2 268,2-3-408,1-4 409,2-2 183,1-3 19,0-2 0,-1-2 1</inkml:trace>
  <inkml:trace contextRef="#ctx0" brushRef="#br0" timeOffset="145">7142 6651 10813,'0'7'-2294,"0"-4"2948,0-2-114,0 0 712,0 0-333,0 1-259,0 1 20,0 2-232,0 3 15,0 3-107,1 3-1,2 2-196,1 2-45,2 1-158,2 1 177,-1 0-466,1 1 227,-1-1-279,0-1 244,-1-2-264,0 0 38,-2-1-223,0-2 197,-1 0 133,0-2-21,-2-2-1,0 0 53,-1-3 24,1 0-2,-1-1 311,0-2-103,0-1 286,0-1 40,0-1-188,0-1 138,0-2-245,1-4 58,0 1-46,1-2-210,-1 0 23,1 0-225,0 0 322,-1-1-71,-1 1 195,0 0-142,-1 1 290,-1 0-86,-3 1 276,-2 2-259,-2 1 193,-2 1-165,-1 1 197,-3 2 32,-1 2-54,-1 3 123,1 2-205,-2 2-96,2 1-44,0 1-39,3 0 22,2 0-4,2 1-14,3-1 16,1 0-184,3-1 47,2-1-217,1-1 182,3-1-309,3-2 137,3-1-212,2-1-344,3-3 206,0 0-301,1-1 306,1-1 165,-1-2 19,0-2 93,-1-1-423,-2-3 411,-1-1-335,-2-2 428,-2 0 0,0-1 0</inkml:trace>
  <inkml:trace contextRef="#ctx0" brushRef="#br0" timeOffset="146">6141 6684 12357,'-1'19'815,"1"-4"-567,0 3-67,0 4-135,0 3-10,0 2-129,0 1-103,0 0 42,0 0-136,0-1 208,0-1-447,0-1 185,0-3-301,1 0-239,0-4 274,0-2-154,2-4 337,1-2 269,2-3 0,0 0 0</inkml:trace>
  <inkml:trace contextRef="#ctx0" brushRef="#br1" timeOffset="147">228 6693 10813,'-2'7'-1519,"1"-7"1539,0-1 230,0-2-82,1-2 98,-1 1-168,1-2-90,-1 2 46,1 0-47,0 1-97,0 1-190,0 1-109,2 0-24,-1 2 135,4 1 139,0 0-7,3 2 66,1 0 0,2 1 1</inkml:trace>
  <inkml:trace contextRef="#ctx0" brushRef="#br0" timeOffset="148">5747 6689 9338,'-5'-1'2028,"3"0"-1929,1 3 161,1 0-172,0 5 92,0 1 15,0 4-47,-1 3-66,0 2 7,-1 4-19,1 1 5,0 2 95,0 2-87,0 0 73,1 1-43,0 0-139,0 0-32,0-3-7,0 1-298,0-4 212,0 0-222,0-4 176,1 0-209,0-4 79,0 0-160,0-4 103,1 0 200,-1-4-140,0 0 199,1-2-181,-1-1 74,2-2-93,0-2 0,2 0 0</inkml:trace>
  <inkml:trace contextRef="#ctx0" brushRef="#br0" timeOffset="149">6458 6730 8847,'3'-7'1536,"-2"5"-1053,-1 0-102,0 0 28,0 0-45,0 0-275,1 1 22,0 0-177,0 0 68,0 1 18,1 0 73,-1 0 52,1 0-119,-1 1 42,1 1-194,-1 3 115,1 3-35,0 5 103,1 1-103,-1 5 142,0 1-153,0 2 127,0 1 72,0 1 52,0 1 55,0 0-84,0 0-49,0-1-5,1-1 38,-2-1-26,2-2-152,-2-1 11,1-3-154,-1-1 165,1-4 1,-1 0 88,0-3-29,0-2-89,-1-1 51,1-2-55,-1-1-226,0-1 125,0-2-179,0-1 218,0-3 68,-1 0 16,0-3-41,-1 0-48,0 0 24,0 0-36,0-2 44,1 2 42,-1-2-35,1 0 27,1-1-22,0 0 102,0 1 37,0-1 4,1 0-12,0 0-92,3 0-1,0 0 5,1 1 201,1-1-44,1 2 216,0 0-90,0 0 15,-1 1-92,0 1 0,1 1-252,-1 1 145,-1 1-123,1 0 138,0 1-101,-1 0-47,-1 1-7,0 1-66,-1 1 71,0-1-11,-1 1 11,-1 0-10,1 1-22,-1 1-23,0 2-64,-1 2 128,0 1-71,0 1 91,-2 1 1,-2-1-2,-1 1-6,-1 1-7,-2-1 106,0 0-74,0 1 87,0-1 46,2 0-33,1-1 141,0 1-133,2-1 113,0 0-17,2 0-3,1 0 8,0-1-144,2 0 41,0 0-25,4-2-82,3 1-34,2-1 21,2-2 10,1 0-433,3-2 100,0 1-376,2-2-356,0 0 471,0-1-507,0-3 524,-2-2 0,2-2 1</inkml:trace>
  <inkml:trace contextRef="#ctx0" brushRef="#br3" timeOffset="150">1579 6775 9993,'-8'0'-477,"4"-1"702,1-1 1,0 0-132,-1-1 35,0 0-31,1 0 8,-1 1-11,0 0 0,0 0-109,1 0-17,-2 0-115,0 1 100,-2-1-99,0 1 170,-2 0-89,-1 1 97,-2-1 6,-2 1-67,1 0 46,-1 1 86,1-1 85,0 2 20,2 1-37,1 2-213,1 0 65,3 1-65,1 1 28,2 0 64,1 1-64,1 0 67,2 0-6,1 0-29,3 1 19,2-2-104,4 1-18,2-1-14,3 0 10,0 0 10,2 1 61,-2-1-53,2 1 67,-4 0-91,2 1 65,-4-1-70,1 2 97,-3-1-16,-2 1 12,-2-1-23,-2 1 29,-1-1-26,-2 0 24,-2-1-37,-1 1 97,-3-2-69,-3 0 75,-1-1 22,-2-1-73,0 0 91,1-2-105,0-1 134,2 0-96,0-1 109,2-1-100,0-1 2,3-3 4,0-2-9,2-3-11,1-2 19,1-3-15,2-2-16,2-1-122,3 0 73,1-1-72,1 0 22,0-2-27,1 3-23,0-1 8,-2 3-13,1 1-37,-1 2-10,-1 2-141,-1 1 106,-1 3-161,-2 1 170,0 3-3,-1 0 106,-1 0-14,0 1 0,0-1 0</inkml:trace>
  <inkml:trace contextRef="#ctx0" brushRef="#br1" timeOffset="151">7395 6776 9805,'-8'14'1882,"6"-6"-1941,1 0-406,1 1 223,0 1-301,0 1 111,0 0-203,0 0 247,1 0 144,0-1 0,2 1 0</inkml:trace>
  <inkml:trace contextRef="#ctx0" brushRef="#br1" timeOffset="152">254 6783 10813,'-2'9'-1417,"1"-5"1737,-1 0-76,0 2-150,0 2 2,0 2-123,2 1 37,-1 1-170,1 1-33,1 2 69,1 2-101,2 1 174,1 2-133,0 2 49,2 2-155,0 2 0,0 1 0</inkml:trace>
  <inkml:trace contextRef="#ctx0" brushRef="#br0" timeOffset="153">5614 6905 11587,'26'-4'544,"-13"1"-397,3 0 48,1-2-57,0 0 30,2-1-12,-1 1 15,0 0-40,0 0-136,-2 0-5,0 1-134,-2 0 160,0 0 38,-2 2 72,-1-1 14,-1 1-1162,-2 0 244,-2 1-635,-1-1 626,0-1 379,-2-1 0,1-1 1</inkml:trace>
  <inkml:trace contextRef="#ctx0" brushRef="#br3" timeOffset="154">1096 6851 10098,'0'-9'80,"0"4"4,0 0 73,0 1-86,0 0-9,2 0-28,0 1-14,1 1 39,-1 2-25,1-1-15,0 1-28,-1 2 24,1 1 8,-1 3 71,1 4-108,0 2-38,0 3 61,1 1-83,-1 2 118,2 0 18,-1 0-31,0 1 25,1-1-174,-1-1-27,1 0-23,-1 0 43,1-2 5,-2-1-25,0-1-37,0-2 41,-2-2-23,1-3 93,-2-1-113,0-2 199,0-1-73,-1-4 67,0-1 50,-2-6-95,0-1 102,-1-4-3,0-1-81,2-1 105,-1 0-122,2 0 194,0 1-53,1 0 187,0 3-176,0 0 38,2 3-121,2 2 66,1 1 82,2 1 72,1 2-24,2 1-1,1 1-214,1 1-5,1 0-16,1 1 24,0 2 72,0 1 0,1 2 8,-2 2-201,0 1 51,-1 0-203,-2 1 185,-1 0-143,-3 0 203,-1 1-133,-2 0 131,-1 1-20,-3 0 11,-1 0-8,-3 0 109,-4-2-80,-2 0 83,-2-2-144,0-1 38,-2-1-33,1-1 47,0-2-161,2 0 36,-1-1-147,2-1-25,0 0-29,0-2-106,0-1 0,0-1 0</inkml:trace>
  <inkml:trace contextRef="#ctx0" brushRef="#br3" timeOffset="155">1761 6884 10813,'-1'-12'-852,"0"7"1161,-1 0 317,0 1-409,0 1 89,-1 0-261,0 2 154,0-1-241,-1 1 52,-1 1-207,-1 2 212,0 0-172,-2 4 137,0 2-167,0 1 124,0 2 35,0 0 59,2 1 18,1-1-37,1 0 17,1 0-81,2-1 34,1 0-23,1-2 25,2-1 26,4 0-120,3-3-30,3 0-7,3-2 23,1-1-247,2 0 76,-1-1-236,0 0 195,0-2 85,-1-2 0,2-2 0</inkml:trace>
  <inkml:trace contextRef="#ctx0" brushRef="#br0" timeOffset="156">6779 6932 10256,'4'-6'1339,"-2"4"-821,-4 3 188,1 0-581,-2 3-147,1 3 163,-1 1-331,1 2 174,1 2-207,-1 0 170,1 1-153,0 0 64,0 1-140,1-1 150,0 0 79,0-2-50,0-1 1,1-1-109,1-2-21,1 0 0,2-3 147,0 0 106,2-2 40,0 0-19,1-2 9,1 0 39,0-1-1,0-2 12,2-2-28,-1-3-23,0-1 39,0-2-88,0 1 14,-1-2-10,-2 0 26,-1 0 7,0 0-7,-3 0 8,0 2-7,-2 1 3,0 1-4,0 2-30,-1 1-93,0 3-58,0 0 13,-1 2 26,0 1 238,-2 2-98,0 3 103,0 2 60,1 3-35,0 0 173,2 1-182,0 0 123,0 0-56,1-1 33,1 0-18,2-1-126,1-2 8,1-1 26,1-2-160,1-1 152,0-2-109,0 0 129,-1-1 25,0-2-37,-1-1-15,1-2-471,-1-2 75,-1-4-296,-1-1 267,-1-2 0,0-1 69,-2-1-97,1 0 118,-2 0 50,0 0 0,0 1 73,-1 2-14,-2 1 20,0 2-8,0 2-20,-1 1-350,1 2 98,0 1-268,2 1 161,0 1 20,1 0 1</inkml:trace>
  <inkml:trace contextRef="#ctx0" brushRef="#br3" timeOffset="157">947 6982 10813,'0'-13'-332,"0"8"477,0-1 119,0 1-82,0 0-55,0-1-17,0 1 23,0 1-90,0 0 24,0 0-159,0 1 156,-1 1 21,1 0 89,-1 0 19,0 0-359,-1 2 87,-1-1-279,-1 1 169,-2-1-34,-1 2 64,-2 1-114,0 1 127,-3 2-5,0 2 80,0 1 8,-1 1 27,-1 2-50,1-1 39,-1 2 125,2 0 60,-1 1 10,4 0-35,0 1-76,3 0-39,1 0 65,2-1-61,2 0 28,0-2-18,2-1 23,2-1-52,2-2 39,3-2-40,2-1 43,1-2-18,1-1 12,0-1-14,-1-2 86,0-2-56,0-2 53,-2-2-74,0-2-2,-2 0 5,-1-1-2,-1-1 20,-1 0-9,-1 1 20,-1-1-16,-1 2 14,-1 0-12,1 2 6,-1 1 11,0 2-24,0 1-79,0 2 39,0 4-196,1 0 181,1 6-96,0 0 124,2 3-89,-1 0-40,2 1 4,0 0-228,1-1 147,0 1-238,1 0 167,0-1-10,1-1 66,0-1 0,1 0 1</inkml:trace>
  <inkml:trace contextRef="#ctx0" brushRef="#br1" timeOffset="158">7447 7122 10769,'-9'0'1351,"6"0"-967,1 0-122,-1 1 29,1 2-21,0 3-205,1 4 28,-1 3-197,2 4 224,-1 2-377,1 1 188,-1 1-263,0 1-308,1-1 251,0 2-302,0-4 323,1 0-256,1-2 102,-1-2-198,3-2 358,-1-2 183,1-3 127,1-1-1,2 0 1</inkml:trace>
  <inkml:trace contextRef="#ctx0" brushRef="#br1" timeOffset="159">333 7235 10813,'-11'8'-78,"7"-6"54,-1-1 173,2 2 45,2 1 68,0 2 0,1 2-449,0 1 100,1 2-313,0 1 235,3 3-185,0 0 94,2 2-146,0 1 96,1 1 60,1 0-83,0 0-1,2 1 1</inkml:trace>
  <inkml:trace contextRef="#ctx1" brushRef="#br2" timeOffset="137">5229 7863,'-12'40,"-24"-1,-27-1,-24-2,-18-2,-21-3,-18-4,-21-4,-9-3,-12-6,-3-4,-12-5,0-5,6-5,-1-5,13-4,9-6,12-3,18-4,15-4,24-3,21-2,21-2,24-1,27-1,24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 timeOffset="161">6797 7592 10813,'6'3'187,"-4"-2"279,-2-1-144,1 1 230,0 1-375,-1 2 62,1 2-37,0 2-97,0 2-17,1 2-44,1 3 37,0 1 31,1 2-6,1 1-80,1 1 71,0 0 43,1 0 40,0 1-67,0-1-128,-1 0-45,0-1-94,-1 0-86,0-2 74,-1-1-139,-1 0 207,0-2 19,-1-2 110,0-1-30,0-2 33,-1-2-250,0-1 64,-1-2-189,1 0 182,-1-2 11,0 0-98,0-1 142,-1-2-159,0 0 354,-1-5-110,-1 0 113,0-2 4,-2 0 41,1-1 23,-1-1-39,0 1 37,0-1-117,0 2 149,0 1-165,0 0 162,0 1-116,0 1 157,0 2-283,-1 1 144,0 1-143,-1 1 144,0 1 15,-3 3-16,0 4 11,-1 3 48,-1 4 18,0 0-3,0 3-15,3-1-43,1 0-21,3 0 40,2-1-39,1-1 31,1-1-22,3 0 80,1-3-360,4 0 111,1-2-321,4-1 257,1-3-451,3-1 192,2-2-299,-1-1-480,3-3 385,-1-2-398,0-6 588,-1-1 347,-1-4 138,-1-2 115,-2 0 0,-1 0 0</inkml:trace>
  <inkml:trace contextRef="#ctx0" brushRef="#br0" timeOffset="162">5982 7735 10813,'18'-6'-1821,"-9"1"1348,0-1 290,1-1 38,1 0 920,1-1-106,2-1 507,1 1-432,2 0-423,0 0-134,2 0-83,-1 2-527,0 0 232,-1 1-366,-2 1 280,-2 0-313,-1 2 260,-3 0-350,-2-1 371,-1 0-1,-1 0 1</inkml:trace>
  <inkml:trace contextRef="#ctx0" brushRef="#br3" timeOffset="163">1756 7743 10813,'-1'-9'-822,"0"5"802,0-1 92,0 0 41,0 0 68,-1 0 9,1 0-32,-1 0 1,0 1 16,0 1-12,0 0 13,-1 0-18,0 1 0,0 0 0,0 0-278,0 1 54,-1 1-197,0 0 135,0 0-18,1 0-18,-1 0 41,0 0 45,1 1 68,-1 1 46,0 0-105,1 2-22,0 1-13,0 0 1,1 1 59,1-1 55,0 1-31,0 0 29,1 0 24,0 1-31,2-1 37,0 0-46,3 0 125,2 1-88,2-1 104,0 1-121,0 0 14,1 1-9,-1 0 9,0 0-6,-2 2 17,0-1-13,-2 1 49,-1 1 44,-1-2-27,-1 2 24,0-2-69,-1 1-9,-1-1 8,0 0-8,0-1 41,-1 0-26,0-1 44,-2 0-114,0-1 64,-2 0-65,-1-1 74,-1 0-5,0-1 9,-1 0-8,1-1-78,-2-1-69,2 0-103,-2-1 72,1 0 12,1-1 118,1 0-17,1-3 8,1-2 42,1-3-32,1-4 33,2-1 88,3-4-101,2 0 114,4-3-134,3 0 4,3 0 12,1-1 23,0 0-30,1 0-21,-1 0-7,-2 2-10,0 1-157,-3 2 45,-2 2-185,-1 1 179,-3 2-348,0 1 157,-3 3-247,0 0 221,0 3 90,-3-1 36,-1-1 0,-2-1 0</inkml:trace>
  <inkml:trace contextRef="#ctx0" brushRef="#br1" timeOffset="164">381 7666 10813,'-12'9'-741,"5"-5"136,3-2 441,0 1 149,2 1 135,0 1-26,1 1-176,0 0 53,0 2-57,0-1-90,1 2 30,0 1-142,1-1 136,1 2 16,3 0 64,1 2 0,2 0 0</inkml:trace>
  <inkml:trace contextRef="#ctx0" brushRef="#br3" timeOffset="165">1482 7720 10841,'-8'-5'544,"4"2"-815,0 0 170,-1 0 25,1 0 112,-1 0 53,1 0-139,-1 1 53,1 0-198,-1 1 66,-1 0-14,0 1 85,-1 0-28,-2 0 138,-1 0-55,-2 1 51,-1 0-129,-1 1 170,0 2-168,1 0 170,-1 1-39,2 0-25,1 1 41,1-1-52,0 2-13,3-2 11,0 2-8,3-2-21,0 1 28,2 0-23,1-1 36,0 1 5,1 0-4,0-1 0,1 0-1,2 0-79,2-1 31,3 0-46,2 0 49,3 0 23,2-1-9,1 0 101,2-1-42,1 1 56,2 0-65,-1 1-59,1-1 30,0 1-28,-1 1 35,-2 0-3,0 2 7,-3-1-3,-1 1-49,-2 0-1,-1 1-20,-3 0 24,-2 1 15,-2 0 12,-2 0-18,-2 1 16,-2 1-13,-4 0 10,-4 1-7,-3-1 0,-3 0 3,0-2-3,-3 0 5,3-1 1,-3 0-1,4-3 1,0 0-1,2-1 107,2-1 29,1-2 5,2 0-16,3-1-106,0-1 16,3-2-11,1-3 107,2-2 14,3-3 28,4-2-25,4-2-52,2-2-24,3-1 49,0 0-110,1-1 86,0 1-80,-1-1-28,-1 1-12,-1 0-35,-3 2 38,-1 0-56,-2 1-30,-1 1-8,-2 1 25,-2 1-28,0 2-36,-3 1-28,0 2-390,-1 2 214,0 1-451,0 2 396,0 2-29,-2 0 214,-3 1-1,0 0 1</inkml:trace>
  <inkml:trace contextRef="#ctx0" brushRef="#br0" timeOffset="166">5614 7718 8191,'4'1'1543,"-3"0"-736,-1 1-738,0 1-85,0 2 84,1 2-34,0 2 25,1 0-36,1 2 43,0 0-23,1 2 31,0 0 3,0 0-9,2 1 26,-2 0-21,1 0-316,-1 0 56,1 0-220,-1-1 170,0 0 117,0-1 38,-2 1-7,0-1-241,0 0-12,-1-2-77,0-2 150,-1 0 150,0-1 0,-1 0 0</inkml:trace>
  <inkml:trace contextRef="#ctx0" brushRef="#br0" timeOffset="167">5993 7740 8512,'2'-4'1338,"-1"3"-671,-1 0-358,0 0 689,0 0-693,0 0 384,1 1-579,0 0-51,1 0 16,-1 2-134,0 1 182,0 4-122,0 2 132,0 4-119,0 2 88,0 3-75,-1 2 36,0 2 45,0 1-51,-1 0 57,1-1-257,-2 1 61,1-2-234,-1-1 228,2-2-280,-1-1 163,1-2-190,0-3-41,0-1 152,0-3-137,0-1-32,1-3-17,1-3-161,3-2 0,1-1 0</inkml:trace>
  <inkml:trace contextRef="#ctx0" brushRef="#br1" timeOffset="168">7442 7787 10813,'-3'9'-2477,"1"-6"2332,-1 1 145,0-2 361,0 1-53,0-1 325,1 0-290,0-1 128,1-1 728,-1 1-701,2-1 679,-1 1-1318,1 1 176,0 2-239,0 0 282,1 3 10,1 0 150,1 3-71,1 0 31,0 1-863,1 0 214,-1 1-605,0-1 35,-1 0 501,0-3-265,0 2 468,0-3 0,0 1 0</inkml:trace>
  <inkml:trace contextRef="#ctx0" brushRef="#br0" timeOffset="169">6024 7903 10909,'6'-6'1608,"-2"4"-1223,1-2-230,1 0-17,3 0-202,1 0 227,1 0-3,3-1 102,-1 0 1,2 1-1213,-1-1 393,1 0-1036,-1-1 697,2 0 0,0-2 0</inkml:trace>
  <inkml:trace contextRef="#ctx0" brushRef="#br0" timeOffset="170">6293 7924 10813,'6'-9'-1645,"-4"6"1936,-1 0 504,-1 2 263,0-1-554,0 2 111,-2-1-526,0 1-197,-2 1-89,1 2 75,-2 3-165,0 0 267,0 4 35,-1 0 143,1 2 17,0 1-407,0 0 85,1 1-311,1 0 186,0-1 79,2 0 65,1-1 8,0-2 76,1-1 58,1-1-35,2-2 63,1-1 48,1-2-84,1-1 94,1-1-105,1-1 73,-1-1-41,2-1 52,-2-4-61,2-1-11,-1-3 29,0 0-22,-1-2 58,1 1-42,-2-1 36,-1 2 21,0 1-41,-2 1 43,-1 1-54,0 2 0,-1 1 4,-1 2-106,0 0 78,-1 4-83,1 0 105,-2 6-6,1-1 2,0 3-147,0-1 100,-1 0-126,2 0 143,0 0 64,2-2 30,2 0-8,2-2 146,1-1-115,2-1 149,1-1-134,1-2 86,1 0-19,1-2 0,0-3 27,0-3-128,0-3 45,-1-1-40,0-3-43,-1 0 46,-2-1-35,0 0 59,-4 0-115,0 1-39,-2 0-21,-2 0-57,-1 2 52,0 1 13,-3 2-25,0 2-83,-3 1 12,-1 1-153,-2 3-230,0 0 112,-1 2-187,1 0 210,-1 1-58,1 3 60,0 1-79,2 2 101,1 2-54,2 1 89,1 0 62,0-1 140,2 1 121,0 0 0,0 1 0</inkml:trace>
  <inkml:trace contextRef="#ctx0" brushRef="#br3" timeOffset="171">833 7941 10813,'4'-15'-1730,"-3"9"2271,-1 0-193,-1 1 23,1-1-130,-2 1 36,0 0-46,-1 0-162,0 1-39,0 0 0,0 1-178,1 0 195,-1 1-196,0 1 175,0 0-61,-1 1 80,-2 0-17,1 0-106,-2 0 67,0 0-125,-2 3 81,0 0-41,0 2-3,0 2 8,-1 1-80,0 1 124,0 1-39,0 1 64,0 0 22,2 1-18,0 0 15,2 0-16,1 1 5,1-1-13,2-1 9,0 0-50,2-1 39,1 0-36,2-2 43,3 0 25,2-2-18,1-2 23,2 0 72,1-2-68,0-1 73,0-2-95,2-1 79,-2-3 21,0-2 6,-1-1-9,-2-2 26,0 1-53,-1-1 79,-2 0-57,-1 0-26,-1 1 36,-1 0-47,-1 2 54,-1 0-31,0 3 26,-1 0-19,0 2-163,0 0 29,0 3-66,0 2 69,0 4 83,0 2-112,0 3 81,0 1-94,0 1 105,0 2-35,1 1 25,0 1-49,3-1-280,2 1 37,0-1-179,2 0 141,0-2 73,1 1-20,1-2 0,1 1 1</inkml:trace>
  <inkml:trace contextRef="#ctx0" brushRef="#br3" timeOffset="172">920 7870 10813,'-4'0'-6,"2"0"-218,2 0 120,0 2 34,1 2 41,0 2 0,1 3 54,-1 1-84,0 2 84,-1 2 19,0 1-11,0 0 4,1 1-19,-1 0 21,1-1-10,0 1 21,2-1-203,-1-1 50,1 0-195,1-2 191,0 0-146,0-2 63,1-2-43,-2-1 51,1-3 84,0-1 44,0-1-89,-1-1-82,1-3 74,-1 0-36,0-5 163,0-1 24,0-2 0,-1-2 0,0-1 158,-1 1-68,-1-2 154,1 2-198,-1-1 40,0 2-121,0 0 105,0 1-82,1 0 164,0 2-135,1 1 395,0 2-98,0 0 234,1 2-106,1 1-127,1 0-68,2 2-35,-1-1-63,3 1-259,0 1 20,2 0-208,-1 2 140,1 2 86,1 1 46,-1 1-18,1 1-40,-1-1-93,0 2 52,-1-1 1,-1 1 109,-2 0-8,-2 1 3,-1 0 53,-2 0-28,-3 1 28,-1-2-41,-4 1 159,-3-1-33,-2-1 151,-2-1-157,-1-1 59,-1 0-126,0-1 79,0-2-471,0 0 109,1 0-400,2-2 183,0-1-33,0 0 0,1-1 0</inkml:trace>
  <inkml:trace contextRef="#ctx0" brushRef="#br0" timeOffset="173">5544 7907 8857,'0'-5'-662,"0"3"1275,0 1-320,1 0 442,1 1-501,2-1-73,1 1-15,4-1-132,2 1 83,1 0-88,3 0-19,1 0 93,1-1-96,1 1 124,-2-1-2,2 1 0,-2 0-37,0-1 23,-1 1-357,-2 0 97,0 0-233,-3 0 43,0 0 28,-2 0-125,0 0 0,0 0 1</inkml:trace>
  <inkml:trace contextRef="#ctx0" brushRef="#br3" timeOffset="174">840 7990 10813,'-8'4'-2294,"5"-3"2111,0 0 38,0 0 145,0-1 0,1 0 0,0 0 0,1 0 0</inkml:trace>
  <inkml:trace contextRef="#ctx0" brushRef="#br1" timeOffset="175">431 8094 10813,'-17'16'-438,"8"-12"451,0-4 152,1 1 50,2 1 54,0 1-138,2 0-415,1 3-33,0 0-186,2 2 122,0 0 176,2 3-116,1 0 95,5 2-21,2 1 0,3 1 1</inkml:trace>
  <inkml:trace contextRef="#ctx0" brushRef="#br1" timeOffset="176">7475 8205 10854,'-7'1'1167,"3"1"-725,2 2-177,0 2-126,0 4-145,0 2 166,1 1-200,-1 2 120,2 1-197,-1 0-617,1-1 194,-1 1-526,2-2 395,1 0 90,1-1 0,2-1 1</inkml:trace>
  <inkml:trace contextRef="#ctx0" brushRef="#br1" timeOffset="177">6978 8344 10813,'13'-17'-1632,"-4"10"1406,3 3 118,3 1 45,4 2-47,3 1-33,3 2 14,2 1 59,1 2-1,2 1 1</inkml:trace>
  <inkml:trace contextRef="#ctx0" brushRef="#br1" timeOffset="178">549 8380 10813,'6'0'-758,"-5"0"641,0 1-247,1 2 296,0 2-152,1 2 172,0 3-156,0 1 22,1 1-11,-1-1 55,-1 2 28,0 0 83,-1 1-4,-1 0-23,1 0 0,-1 2 0</inkml:trace>
  <inkml:trace contextRef="#ctx0" brushRef="#br1" timeOffset="179">6476 8415 10813,'14'-2'-2430,"-6"-1"2287,1 0 143,2 0 252,2 1-26,3 2-42,1-1-158,4 2-272,0 0 0,3 1 1</inkml:trace>
  <inkml:trace contextRef="#ctx0" brushRef="#br1" timeOffset="180">5690 8432 10813,'20'1'-2262,"-11"-1"2082,0-3 37,0 1 143,2-1 0,1 2 0,2 1 0,1 0 0,2 1 105,1 0-83,1 2 79,1 0-111,1-1-24,0 1-4,1-2-23,2 0 0,0-1 0</inkml:trace>
  <inkml:trace contextRef="#ctx0" brushRef="#br1" timeOffset="181">4018 8476 10813,'16'-2'-1267,"-9"-1"863,-1-1 55,2 1 112,2 2 48,2 0 300,4 1-36,3 0 249,2 0-271,3 0-145,0 0-145,2 1 15,1 0 58,1 0 140,0-1 24,2 1 0,0-1 0,1 0 0,1-2 0,0 0 0,1-1 0</inkml:trace>
  <inkml:trace contextRef="#ctx0" brushRef="#br1" timeOffset="182">3225 8493 10813,'21'1'-2011,"-13"-1"2246,-2 0 483,0 0-547,1 0-39,-1 1-353,2 0 209,0 1-151,2 0 143,2 1-163,0 0 157,4-1-240,-1 1 122,4-1-223,-1-1 200,2 0 24,1-3 91,2-1 0,1-2 1</inkml:trace>
  <inkml:trace contextRef="#ctx0" brushRef="#br1" timeOffset="183">4869 8494 10813,'24'5'-147,"-14"-3"31,-2-2 261,1-1 8,0 0 139,0 0-30,1 0-403,0 0 72,1 0-260,1 1-108,0 1 194,2 0-177,0 1 190,1 2-97,0-1 129,1 1-136,2-1 173,0-1 0,2-1 0</inkml:trace>
  <inkml:trace contextRef="#ctx0" brushRef="#br1" timeOffset="184">2340 8581 10813,'20'2'-314,"-12"-2"120,1-2 162,1 2-151,1-1 71,3 1-189,1 0 44,1 0 78,3 0-86,0 0 83,5 0-19,0 1 0,3 0 0</inkml:trace>
  <inkml:trace contextRef="#ctx0" brushRef="#br1" timeOffset="185">733 8603 10813,'21'2'-431,"-11"-2"101,2-1 185,2-1-244,2 0 193,5-1 169,1 1 32,5 0 78,-1 1-167,6 1-62,-3 0-102,4 0 10,0 0 8,0 0 122,-2 0-30,2 0 138,-1-1 0,1-1 0</inkml:trace>
  <inkml:trace contextRef="#ctx0" brushRef="#br1" timeOffset="186">1565 8664 10813,'-2'4'-1678,"1"-4"2241,2-2-199,1-1-26,3 0-73,4-1-20,2 0-313,4 2-235,1 1-179,4 0 15,0 1 48,2 0 169,0 0-54,0 0 137,1-1 81,1 0-1,1-1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2:58:36.513"/>
    </inkml:context>
    <inkml:brush xml:id="br0">
      <inkml:brushProperty name="width" value="0.0375" units="cm"/>
      <inkml:brushProperty name="height" value="0.0375" units="cm"/>
      <inkml:brushProperty name="color" value="#333333"/>
    </inkml:brush>
    <inkml:brush xml:id="br1">
      <inkml:brushProperty name="width" value="0.0375" units="cm"/>
      <inkml:brushProperty name="height" value="0.0375" units="cm"/>
      <inkml:brushProperty name="color" value="#FFC114"/>
    </inkml:brush>
    <inkml:brush xml:id="br2">
      <inkml:brushProperty name="width" value="0.075" units="cm"/>
      <inkml:brushProperty name="height" value="0.075" units="cm"/>
      <inkml:brushProperty name="color" value="#66CC00"/>
    </inkml:brush>
    <inkml:brush xml:id="br3">
      <inkml:brushProperty name="width" value="0.075" units="cm"/>
      <inkml:brushProperty name="height" value="0.075" units="cm"/>
      <inkml:brushProperty name="color" value="#33CCFF"/>
    </inkml:brush>
  </inkml:definitions>
  <inkml:trace contextRef="#ctx0" brushRef="#br0">6714 1 18009,'0'9190'0,"2245"-9190"0,-2245-9190 0,-2245 9190 0</inkml:trace>
  <inkml:trace contextRef="#ctx0" brushRef="#br0" timeOffset="0.997">999 26 18009,'0'9189'0,"2245"-9189"0,-2245-9189 0,-2245 9189 0</inkml:trace>
  <inkml:trace contextRef="#ctx0" brushRef="#br1" timeOffset="1.997">681 305 10813,'-17'-13'1129,"9"5"-937,2 2 54,2 3-271,2 3 203,1 2 45,0 3 51,1 7 40,-1 7-23,1 6-22,0 7 23,0 4-30,0 7 0,0 1 0,0 6 29,-2 3-22,1 0-1063,-2 1 153,0-5-703,-1 0 21,-1-5 661,1-3-372,-2-6 516,0-4 0,0-2 1</inkml:trace>
  <inkml:trace contextRef="#ctx0" brushRef="#br1" timeOffset="2.997">110 557 10362,'-9'-17'372,"5"8"-81,3-1 40,-1-1-191,1 1 156,-1-3-145,2 1 23,-1 0-1,1-1-33,0 3-125,1-1 54,0 1 9,1-1 15,2 1 33,2-1-54,1 1-25,1-1 32,0 2 49,2-1 30,1 1-86,0 0-2,0 0-123,1 4-40,-2 0 42,0 3-85,0 2 70,0 4 0,-1 1-118,0 9 84,0 4-23,-1 10 33,0 5-20,-3 6 93,-2 6-117,-1 4 126,-1 2-37,-2 0 24,-1-3-54,-3-1 70,-2-5 88,-4-3 82,0-4-22,-2-2 95,-2-5-88,-1-1 7,-3-5 93,1 1-197,-1-5 111,1-2-114,0-4-51,1-2 39,1-4-38,0-1 70,3-3 29,2 0-21,0-4 19,5 0-19,0-3-103,3-2 69,1-2-103,1-3-109,2 1 22,3-1-202,2 0 208,4-1-1,1 1 122,3 0-20,1 1 59,0 1-50,2 3 50,1 1-62,0 3 5,0 1-23,-1 2 16,1 0-128,-1 4 9,-1 1-112,1 2 107,-2 3-59,0-1 62,-2 2-13,-2-4-196,1 1 105,-4-4-201,0 1 176,-1-1-73,-1-1 67,0-4-82,2-3 0,0-3 1</inkml:trace>
  <inkml:trace contextRef="#ctx0" brushRef="#br0" timeOffset="3.997">12252 312 18009,'0'9189'0,"2245"-9189"0,-2245-9189 0,-2245 9189 0</inkml:trace>
  <inkml:trace contextRef="#ctx0" brushRef="#br1" timeOffset="4.997">6009 384 10813,'-7'0'-455,"5"0"531,0 0 224,1 0-91,-1 0 48,1 0-35,0 0 38,0 0-48,0 0 1,0 0 0,0-2 23,0 0 123,0-1 52,1-1-11,0 1-53,0-1-281,0-1 48,2 1-147,0-1-18,2 0 34,2 0-99,2-1 162,0 1-51,1 2 3,1-1 40,2 0-291,0 4 176,0-1-206,1 1 132,0 0 37,-1 0 64,2 1-58,-2-1-37,-1 4-56,-2 1-70,1 1 68,-4 2 206,-1 1 74,-2 3 57,-1-1-45,-3 5-18,-1-2 45,-3 2 2,-3-1 187,-3 1-167,-1 2 224,0-3-197,-1 1 78,1-2-162,1 0 151,2-3-265,-1-1 89,4-1-211,0-4 131,2 1-108,1-3 38,2-1-8,0 0-13,2 0 179,1-2-69,4 0 54,2-2-71,1 2 27,5-4-46,-2 1 36,1-1 18,1 2-5,0 2 39,-1-1-15,0 2 79,-1-1-49,-3 6 52,0-1 74,-3 6-23,-3-1 135,0 6-140,-2-2 218,-2 2-146,-1 0 124,-4 1-152,-3-1-78,-2 0-21,-1-2-10,-3 0-7,1-2-21,-1-1 49,-2-1-59,1-1-53,0-2-13,0-2-71,2-1-163,-1-3-3,4-1-173,0 2 105,1-2-739,2 0 261,1-2-552,3 1 567,1-3 151,1 1 123,2-3 28,2 1 6,2-5 28,5-3-1,3-2 1</inkml:trace>
  <inkml:trace contextRef="#ctx0" brushRef="#br1" timeOffset="5.997">6442 371 10813,'0'-15'-66,"0"6"840,0 5-218,0-1-155,-1 2-51,1 1-88,-3 0-84,1 0 60,-1 1-63,0 1 82,-3 0-18,0 1 11,-2 5-14,0 2 43,-4 6-12,1 4 14,-1 3-20,0 0-67,0 5-34,2-1-50,1 0-24,0 1 8,3-3-3,1 1-5,3-4 7,1-1-32,1-3-14,2-2 3,1-4-103,5-1 56,3-5-74,3-1 36,3-3-492,3-3-180,0-3-242,3-4-777,0-6 840,1-2-611,1-3 769,1-3 0,2-3 0</inkml:trace>
  <inkml:trace contextRef="#ctx0" brushRef="#br1" timeOffset="6.997">475 382 10813,'0'3'962,"0"-3"-700,0-7 0,0 6 339,0-1-409,0 5 194,0 3-423,0 9 22,-1 1-39,1 7 55,0 0-105,0 1-9,-1-1-18,1 0 73,0-2 31,1 0 118,0-5 8,1 0-62,2-4 45,1-3-173,2 0-5,2-6-69,0 1-235,1-6-396,2-2-30,3-4-126,0-6 369,2-7 200,-1-6 0,2-4 0</inkml:trace>
  <inkml:trace contextRef="#ctx0" brushRef="#br1" timeOffset="7.997">12152 638 10813,'-18'0'509,"13"0"-189,1 2 55,2 1-113,0 3 67,0 6-21,1 4 29,0 10-46,0 4-232,1 7 50,-1 1-178,1 5-65,-1 0 73,1 0-137,0-1 254,0 0-645,0-2 283,1-1-705,-1-2 286,1 0-103,0-4 0,2 2 0</inkml:trace>
  <inkml:trace contextRef="#ctx0" brushRef="#br1" timeOffset="8.997">11790 835 10813,'-8'0'1376,"7"0"-1078,1-2 373,2-1-323,3-6 164,1-4-285,3-1-2,2-1-195,3-3 131,-1 2-447,1 0 192,1 2-270,-2 2-50,0 2 242,0 1-227,-3 4 190,-1-1 49,-1 5 105,-1-1-135,-1 2-424,-2 0 37,-1 3-403,-1 4 328,-1 4 0,0 5 0</inkml:trace>
  <inkml:trace contextRef="#ctx0" brushRef="#br1" timeOffset="9.997">12041 680 10366,'-9'0'1544,"4"4"-1183,0 1-189,0 7-50,0 2 21,-1 8 1,1-1-111,-1 3 49,2-1-179,0 2-173,1-3 121,1 1-159,2-4 190,0-1 95,1-4-29,2-2 78,1-5-354,2-1 3,2-3-201,2-1 75,2-6-35,1-1 114,-1-5-145,4-4 257,-4-4 34,2-3 128,0-2 0,0-3 0</inkml:trace>
  <inkml:trace contextRef="#ctx0" brushRef="#br1" timeOffset="10.997">11830 784 10813,'5'-14'-205,"-4"5"436,0 4 111,-1-2-72,0 3 21,0-3 0,0 4-21,0-3 21,0 3-71,-1-1 32,0 3-32,-1-3-129,0 4 27,-3 0-153,0 0 167,0 0-254,-2 4 155,1 3-198,-1 3-46,0 4 117,-2 4-187,2 1 243,-1 2-59,1 2 105,0 0-12,0-2-144,1 2 97,2-7-77,0 3 59,2-7 87,0 0-45,1-3 44,1 0-31,0-4 77,1 1-55,1-5 66,1 1 59,3 0 38,2-2 13,1 0-36,1 0-81,-1-2-14,2-3 23,0 1-19,0-1 8,-1 0-10,2 3 40,-3-2-167,0 4 118,-1 0-118,-1 0 130,0 6-97,-2 1 66,-1 5-88,-1 4 235,-1 5-116,-2 0 111,1 0-150,-2 2 153,0-2-101,-2 0 113,-2-2-119,-1 1 55,-2-5-30,0 1 41,0-4-105,-1-1 34,-1 0-18,0-4 40,-2-2-234,0-2 44,-2 1-222,0-4-195,1 2 101,-1-4-161,2 0 159,3-1-201,-1-4 30,3 0-129,1 0 191,2 1-15,1-1 239,2 2-74,0-4 270,1 0-1,0-3 1</inkml:trace>
  <inkml:trace contextRef="#ctx0" brushRef="#br0" timeOffset="11.997">6700 1205 8720,'5'2'1858,"-3"0"-1479,0-2-130,0-2 13,0 2 0,0-2 29,1 2-22,-1-2-277,0 2-150,1 0-168,-1 0-9,0 0 316,0 0 8,1 0 163,0 2-35,0 0 0,1-2 0,1 3-96,-1-1 196,3 0-40,-2 0 89,1-2-18,0 1-139,2-1 60,0 2 23,2-2 94,0 0-109,0 0 57,1 0-128,2 0-15,0 0-35,1 0 9,1 0-7,0 0-23,2 0-33,-1 0-1,0 0-75,2 0 164,-2 0-99,1 0 99,-1 0-50,1 0 45,-1 2-75,0 0 93,0 1 46,0-1-22,1 2 50,-1-1-35,0 1-51,2-1 57,-1 1-91,3-3 19,-1 3-12,2-2 36,0-1-16,2-1-12,1 0-21,-1 0-17,3 0-28,-1 0 23,0 0-35,2-1-1,-1-1 23,1-2-28,0 1 39,-2-2 13,1 1-15,-1 1 15,-1-1-21,0 2 19,-1-1-12,0 1 16,0 0-45,-2 0 22,1 1-23,-3 1 29,2-2 2,-3 2 2,2 0-2,-2 0 0,1 0-45,-3 0-10,2 0-7,-1 0 28,0 0 20,0 0 17,0 0-24,0-2 37,0 2-29,3-2 31,-3 1-41,2-3 7,0 2-5,0-1 8,1-1 4,-1 3 0,1-3 6,-3 1-3,2-1 16,-3 1-15,2 1 11,-2-2 3,-2 3-11,2-3 13,-2 2-20,2-1-4,-3 1 3,1 0-1,0 1-31,-3-1 28,1 0-29,0 0 35,-2 2 1,0-1 1,0 1-2,0 0 2,-2-2-35,1 2 22,-1 0-28,0-2 48,1 2-18,-1 0 17,0-2-19,-1 2 20,0-1-13,1-1 15,-2 0 5,0 2-14,0-2 17,0 2-22,0-2 6,0 2-2,2-1 6,-1 1-45,-1-2 14,1 2-23,0 0 25,1-2-13,-1 2 19,0 0-21,1-2 24,-1 2-16,1-1 8,-1 1-14,1-2 28,-1 2-9,0 0 8,0-2-10,0 2-1,-1-2 1,0 2 1,-1 0 1,0 0 37,-1-1-24,0 1 28,-2 0-32,1 0-3,-2 0 0,1-2 5,0 2-26,-2 0 21,1-2-21,0 2 19,0 0-4,1 0 1,-1 0-6,1 0-26,0 0 18,1 0-20,0-2 55,0 2-19,1 0 19,-2-1-27,1 1 0,0-2 0,0 2 1,1 0 51,-2-2-33,0 2 37,0 0-41,0 0-5,-1 0 13,0-2-9,0 2 15,0 0-46,1 0-4,-1 0-9,1 0 14,0 0 25,0-1 3,2 1-7,-1-2 3,1 2-2,0-2 3,1 0 44,-1 1-35,0-1 37,-1 2-43,0-2-4,0 0 10,-1 1-7,0-1 15,0 2 52,-1 0-4,0-2 48,1 2-80,-1-2-15,1 2-25,-1-1 2,0 1-1,1 0 19,-1-2-18,2 2-2,-2 0-8,0 0-4,1-2-4,-1 2 32,1 0-17,0-2-7,0 2-15,1-1 30,0 1-17,1-2 35,-1 0-17,2 0-2,-1 1 4,2-3-3,-1 2-11,0 1 8,0-1-8,1 0 12,0 0-1,0 1 2,1-1-1,-2 0-23,1 2 17,-1-2-21,-1 2-48,1 0-95,-1-2-23,0 2-23,-1 0-19,2 0 66,-2 0-51,2 0 45,-1 0-456,2 0-153,0 0-288,1 0-159,1 0 150,1 0-191,0 0-1,1 0 1</inkml:trace>
  <inkml:trace contextRef="#ctx0" brushRef="#br0" timeOffset="12.997">985 1230 8720,'5'2'1858,"-3"-1"-1479,0-1-130,0-1 13,0 1 0,0-2 29,0 2-22,0-2-277,0 2-150,1 0-168,0 0-9,-1 0 316,0 0 8,1 0 163,0 2-35,0 0 0,1-2 0,1 3-96,-1-1 196,2 0-40,-1-1 89,2-1-18,-1 2-139,2-2 60,0 2 23,1-2 94,2 0-109,-1 0 57,1 0-128,2 0-15,0 0-35,1 0 9,1 0-7,0 0-23,1 0-33,1 0-1,-1 0-75,2 0 164,-2 0-99,0 0 99,1 0-50,-1 0 45,1 2-75,-1-1 93,0 3 46,0-2-22,0 1 50,1 1-35,-1-1-51,2 1 57,-1-1-91,3-1 19,-1 1-12,2-1 36,0 0-16,2-2-12,0 0-21,1 0-17,2 0-28,-1 0 23,0 0-35,1-2-1,1 0 23,0-1-28,-1-1 39,0-1 13,0 2-15,-2-1 15,1 1-21,-1 1 19,-1-2-12,0 3 16,-1-1-45,0 0 22,-1 0-23,-1 2 29,0-1 2,-1 1 2,0 0-2,0 0 0,-1 0-45,-1 0-10,1 0-7,-1 0 28,0 0 20,0 0 17,0 0-24,-1-2 37,2 2-29,1-2 31,-1 0-41,1-1 7,0 1-5,0-1 8,1-1 4,-1 2 0,1-1 6,-3-1-3,2 1 16,-3-1-15,1 2 11,0-1 3,-3 1-11,2-1 13,-2 1-20,1-2-4,-1 3 3,0-1-1,-1 0-31,-1 0 28,0 1-29,-1-1 35,0 2 1,-1-2 1,0 2-2,-1 0 2,-1-2-35,2 2 22,-2 0-28,0-1 48,0 1-18,1 0 17,-1-2-19,-1 2 20,0-2-13,0 0 15,-1 1 5,1 1-14,-1-2 17,0 2-22,0-2 6,0 2-2,1-2 6,1 2-45,-2-1 14,1 1-23,0 0 25,0-2-13,0 2 19,1 0-21,0-2 24,-1 2-16,1-2 8,-2 2-14,3-1 28,-2 1-9,0 0 8,0-2-10,-1 2-1,0-2 1,1 2 1,-2 0 1,0 0 37,-1-2-24,0 2 28,-2 0-32,1 0-3,-2 0 0,0-1 5,1 1-26,-2 0 21,1-2-21,0 2 19,0 0-4,1 0 1,-1 0-6,2 0-26,-1 0 18,1 0-20,0-2 55,0 2-19,1 0 19,-2-2-27,1 2 0,0-2 0,0 2 1,0 0 51,-1-1-33,0 1 37,0 0-41,0 0-5,-1 0 13,1-2-9,-1 2 15,0 0-46,1 0-4,-1 0-9,1 0 14,0 0 25,0-2 3,2 2-7,-1-2 3,1 2-2,0-1 3,0-1 44,0 0-35,1 0 37,-2 2-43,0-1-4,0-1 10,-1 0-7,0 0 15,0 2 52,-1 0-4,0-1 48,1 1-80,-1-2-15,1 2-25,-1-2 2,0 2-1,1 0 19,-1-2-18,1 2-2,-1 0-8,0 0-4,1-1-4,-1 1 32,1 0-17,0-2-7,1 2-15,0-2 30,0 2-17,1-2 35,-1 1-17,2-1-2,-1 0 4,1-1-3,0 1-11,0 0 8,1 0-8,0 1 12,0-1-1,0 0 2,0 0-1,-1 1-23,2 1 17,-2-2-21,-1 2-48,1 0-95,-1-2-23,0 2-23,-1 0-19,1 0 66,-1 0-51,2 0 45,0 0-456,1 0-153,0 0-288,1 0-159,0 0 150,3 0-191,-1 0-1,1 0 1</inkml:trace>
  <inkml:trace contextRef="#ctx0" brushRef="#br0" timeOffset="13.997">12238 1516 8720,'5'2'1858,"-3"-1"-1479,0-1-130,0-1 13,0 1 0,0-2 29,0 2-22,0-2-277,0 2-150,1 0-168,0 0-9,-1 0 316,0 0 8,1 0 163,0 2-35,0 0 0,1-2 0,1 3-96,-1-1 196,2 0-40,0-1 89,0-1-18,0 2-139,2-2 60,0 2 23,1-2 94,2 0-109,-1 0 57,1 0-128,2 0-15,0 0-35,1 0 9,1 0-7,0 0-23,1 0-33,1 0-1,-1 0-75,2 0 164,-2 0-99,1 0 99,-1 0-50,0 0 45,1 2-75,-1-1 93,0 3 46,0-2-22,0 1 50,1 1-35,-1-1-51,2 1 57,-1-1-91,3-1 19,-1 2-12,2-3 36,0 1-16,2-2-12,0 0-21,1 0-17,2 0-28,-1 0 23,0 0-35,2-2-1,-1 1 23,1-3-28,0 1 39,-2-3 13,1 3-15,-2-1 15,1 1-21,-1 1 19,-1-2-12,0 3 16,-1-1-45,0 0 22,-1 0-23,-1 2 29,1-1 2,-3 1 2,1 0-2,0 0 0,-1 0-45,-1 0-10,1 0-7,-1 0 28,0 0 20,0 0 17,0 0-24,-1-2 37,2 2-29,1-2 31,-1 0-41,1-1 7,0 1-5,0-1 8,1-1 4,-1 2 0,1-1 6,-3-1-3,2 1 16,-3-1-15,1 3 11,0-3 3,-3 2-11,2-1 13,-2 1-20,1-1-4,-1 1 3,0 0-1,-1 0-31,-1 1 28,0-1-29,-1 0 35,0 2 1,-1-2 1,0 2-2,-1 0 2,0-2-35,0 2 22,-1 0-28,0-1 48,0 1-18,1 0 17,-1-2-19,-1 2 20,0-2-13,0 0 15,-1 1 5,1 1-14,-1-2 17,0 2-22,0-2 6,0 2-2,1-2 6,1 2-45,-2-1 14,1 1-23,0 0 25,0-2-13,0 2 19,1 0-21,0-2 24,-1 2-16,1-2 8,-2 2-14,3-1 28,-2 1-9,0 0 8,0-2-10,-1 2-1,0-2 1,1 2 1,-2 0 1,0 0 37,-1-2-24,0 2 28,-2 0-32,1 0-3,-2 0 0,0-1 5,1 1-26,-2 0 21,1-2-21,0 2 19,0 0-4,1 0 1,0 0-6,0 0-26,0 0 18,1 0-20,0-2 55,0 2-19,1 0 19,-2-2-27,1 2 0,0-1 0,0 1 1,0 0 51,-1-2-33,0 2 37,0 0-41,1 0-5,-2 0 13,0-2-9,0 2 15,0 0-46,1 0-4,-1 0-9,1 0 14,0 0 25,0-2 3,2 2-7,-1-1 3,1 1-2,0-2 3,0 0 44,0 0-35,1 1 37,-2 1-43,0-2-4,0 0 10,-1 0-7,0 1 15,0 1 52,-1 0-4,0-2 48,1 2-80,-1-2-15,1 2-25,-1-2 2,0 2-1,1 0 19,-1-1-18,1 1-2,-1 0-8,0 0-4,1-2-4,-1 2 32,1 0-17,1-2-7,-1 2-15,1-2 30,0 2-17,1-1 35,-1-1-17,2 0-2,-1 0 4,1-1-3,0 1-11,1 0 8,-1 0-8,1 1 12,0-1-1,0 0 2,0 0-1,-1 1-23,2 1 17,-2-2-21,-1 2-48,1 0-95,-1-2-23,0 2-23,-1 0-19,1 0 66,-1 0-51,3 0 45,-2 0-456,2 0-153,0 0-288,1 0-159,0 0 150,3 0-191,-1 0-1,1 0 1</inkml:trace>
  <inkml:trace contextRef="#ctx0" brushRef="#br1" timeOffset="14.997">6416 1921 10813,'2'-26'-531,"-1"16"1201,-1 3-257,1 1-3,-1 1-150,0 1 21,-1 1-28,0 3-1,-1 0 1,-2 0 28,0 0-446,0 0 105,-3 3-313,2 3 214,-1 1 189,2 2 34,-1 3 82,2-2 42,1 3-52,1-3 31,1 4-49,3-1 5,0 1-5,6-2 1,1 2 108,5 0-125,0 0 142,1 2-154,0 0-14,-2-1 43,1 3-59,-3-1 81,-1 1 9,-1 0-9,-3-3-9,-2 1 126,-3-2-109,-1 0 100,-2-1-160,-3-1-14,-4-3-31,-2-1-2,-2-2 43,0-3-42,-1 1 55,1-3-57,1-4 28,1-1-11,0-8 17,2-2-13,3-7-133,1-2 19,2-1-99,2-4-138,3-1-66,2 0-84,3 1 11,5-2 144,0 3-9,2-1 105,-1 5-460,1-1-139,-1 1-268,0 2 83,-2 2 306,-1 3 169,1-2 44,-1 1-1,-1-3 1</inkml:trace>
  <inkml:trace contextRef="#ctx0" brushRef="#br1" timeOffset="15.997">53 2048 10813,'-2'16'-1608,"0"-11"1559,1-3 256,0-2 271,0 1-51,0-1 12,0-1-302,0 1 19,0-2-16,1-2-87,-1 3 63,0-3-81,0 1 96,1 1 11,0-2-15,-1 3-16,1-1-55,-1-2-32,1 3 7,-1-3 23,1 2-53,0-1 69,0-1-72,0 1 82,0-3 5,0 1 5,1 0-3,-1-2-120,2 0 80,0-2-102,2 2 122,0-2-13,2 1 8,0-3-26,0 2-29,0-1 30,0 1-29,0 0 55,-1 0-11,1 1-3,0-1 2,-1 0 18,0 0-16,0 2 25,0 0-26,0 2 25,-1-2-21,1 2 20,1-2-22,-1 0 14,0 1-10,0-1 13,0 2 17,1 0-125,-1 0 96,2 1-105,-1 1 2,-1 1 71,1-2-78,-1 1 44,0 1 32,-1 0-40,0 2 44,2 0-10,-2 0 4,0 0-26,0 0 18,1 0 79,-1 0-52,1 2 70,-1 1-95,1 5-28,0 2 21,-1 4-11,0 4 87,-1 3-36,-1 2 37,-1 3-54,0 2 20,-1 2-7,0 0 12,0-1-96,0 1 52,0 0-61,0 2 77,0-1 2,0 1-1,0-2 10,-1 1-50,0-1-30,-1 0 7,0 0-13,0-4 23,1-1 22,-1-2-29,1-2 21,-1-2 10,1-1-15,0-3 11,-2-2 80,1-1 23,1-2 6,-2 1-20,1-2-69,-2 0 1,0-2 1,0 1 134,-2-1-12,-1 0 42,0 0-38,-1-1-22,2-3-30,-1 2 37,0-1-176,0-2 83,-1-1-70,0-1 105,2 0-29,-1-3 17,1-2-36,0-4 37,0-3-12,3-2 7,0-2-26,2-2-133,0 2 11,1-3-39,2-2 72,0 2 4,4-2 35,4 0-47,1-2 54,1 2 12,2 0-14,-1 1 10,1 3 89,1 3 28,-1 1 0,1 3-17,0 5-94,0 1 20,0 2-11,1 4 83,-1 3-136,2 6 31,0 3-57,0 4-114,-1 3 56,-1 0-14,1 0-277,0 2 171,-2-4-204,0 2 121,-1-2-231,1-3 54,-2 0-157,0-4 194,2-5 78,-2-2-125,2-5-53,2-7-128,0-7 0,2-5 0</inkml:trace>
  <inkml:trace contextRef="#ctx0" brushRef="#br1" timeOffset="16.997">296 1946 9502,'-6'-4'-1311,"4"-1"1311,2-4 548,0 1-97,0-5 379,0 3-263,0-4-145,0 2-60,0-1-70,1 3-40,0 1-34,1 0 15,-1 2-16,0 4 63,0-1 64,-1 2-52,1 8 32,0 2-90,-1 15 41,0 5-58,0 9 38,2 4-83,-2 6-71,1 0-12,0 4-21,1 2-233,0-2 151,0 0-253,0-4 259,0 2-340,-1-3 204,1-4-255,-1-3 181,0-11 105,0-2 55,0-7-64,-1-3-80,1-7-459,0-2-177,1-4-324,0-3 0,2-1 0</inkml:trace>
  <inkml:trace contextRef="#ctx0" brushRef="#br1" timeOffset="17.997">6076 1948 10018,'-16'-2'-795,"10"0"795,1 0 357,0 1-54,1 1 323,0-2-286,1 2-44,1-2-121,1 2 181,0 0-137,2 0 132,1 0-131,3-3-96,3 1 86,2-3-100,1 1-93,1-3-27,1 2-16,0 0 25,0-1 120,0 3-4,0-1 1,-2 3-196,1 1 39,-3 0-194,-1 0 185,-2 1-45,-1 1 132,-1 5-112,-2 2 22,0 3 80,-4 4 36,0 0 65,-2 0 60,-2-1-62,-3 1 4,0 0-4,-2-2-103,0 0 39,2-3-28,-1-1 45,1 1-17,2-4 35,1 0-26,2-2-39,1 0 22,2-1-40,0-3-69,1 1-59,2 0 2,2 0-10,4-2 105,3-2 8,2 2-15,1-4 19,2 3-116,0-3 80,0 2-85,1 1 120,-3 1 2,0 0-1,-3 0 1,-1 1 136,-3 3-102,-1 3 104,-1 2-136,-3 3 319,-2 2-72,-2 2 216,-4 0 7,-3-2-122,-4 3 100,-3-3-209,-1 2-113,-1 0-92,-3-2-19,3-2-230,-3 1 31,4-1-128,-2-2 98,3-3 205,-1 0 26,4-1 30,1-1 44,2-3-1201,2-1 293,4-1-858,0-1 379,3-1 596,2-5-58,3-4 484,3-4 0,4-3 0</inkml:trace>
  <inkml:trace contextRef="#ctx0" brushRef="#br1" timeOffset="18.997">727 2171 12976,'0'7'0,"0"0"0,-1 0 0,1 0 0,-1 2 0,0-2 0,0 0 0,0 0 0,-1 0 0,1 0 0,-1 0 0,0 0 0,0 0 0,0-2 0,0 2 0,-1-2 0,1 2 0,-1-1 0,0-1 0,0 0 0,-1 0 0,1 1 0,-1-1 0,1-2 0,0 3 0,-1-3 0,0 1 0,0-1 0,1 1 0,-1-1 0,-1-1 0,1 1 0,0-1 0,-1 0 0,1 0 0,0 0 0,0-2 0,0 1 0,-1-1 0,1 0 0,-1 0 0,0 0 0,1-1 0,0 1 0,0-2 0,0 0 0,-1 0 0,1 0 0,0-1 0,-1 1 0,1-1 0,1-1 0,-1 1 0,0-1 0,0 1 0,1-3 0,0 3 0,-1-2 0,1-1 0,0 1 0,-1 0 0,1 0 0,0-1 0,1-1 0,-1 2 0,1-2 0,0 2 0,0-2 0,0 0 0,0 0 0,1 0 0,-1 0 0,1 0 0,0 0 0,0 0 0,0-2 0,1 2 0,-1 0 0,1 0 0,0 0 0,0-2 0,0 2 0,1 0 0,-1 0 0,1-2 0,0 2 0,0 0 0,0 0 0,1 0 0,-1 0 0,1 0 0,0 0 0,0 0 0,0 2 0,0-2 0,1 1 0,-1-1 0,1 2 0,0 0 0,1 0 0,-1-1 0,0 1 0,1 0 0,-1 1 0,0-1 0,1 1 0,0 1 0,0-1 0,-1 1 0,1-1 0,1 3 0,-1-3 0,0 2 0,1 1 0,-1-1 0,0 0 0,0 2 0,0-2 0,1 2 0,0 0 0,-1 0 0,1 0 0,-1 2 0,0-2 0,0 2 0,0 0 0,1-1 0,-1 1 0,0 2 0,1-3 0,-1 3 0,-1-1 0,1 1 0,0-1 0,0 1 0,-1 1 0,0-1 0,1 1 0,-1 0 0,1 1 0,-1-1 0,0 0 0,0 0 0,-1 2 0,1-1 0,-1 1 0,0-2 0,0 2 0,0 0 0,0 0 0,-1 0 0,1 0 0,-1 0 0,0 0 0,0 0 0,0 2 0,-1-2 0,1 0 0,-1 0 0,0 2 0</inkml:trace>
  <inkml:trace contextRef="#ctx0" brushRef="#br1" timeOffset="19.997">11791 2422 8232,'-1'-21'3573,"1"8"-3144,1-2-57,1-1 0,3-5 26,1 1 30,3-2-231,0-1-41,3 2-188,-2 0 181,1 3-327,-1 2 201,2 2-243,-1 2 212,-1 3-464,2 2 107,-3 4-312,0-1 301,-2 4 152,1 0-19,-1 2 117,-2 1-352,-1 6 48,0 5-340,-1 2 0,0 3 1</inkml:trace>
  <inkml:trace contextRef="#ctx0" brushRef="#br1" timeOffset="20.997">12049 2357 11005,'-10'0'764,"5"2"-718,0 1-99,-1 4 82,-1 4-5,2 1 16,-1 2 9,2 2-29,-1 3 2,2 0-30,0 4 147,2 0-100,0 0 64,1-2-71,1-4 66,1 1-48,2-4 40,1-3 103,1-3-79,0-2 97,2-3 42,0-1-47,-1 0 152,1-4-143,-2-3 20,1-8-79,-1-3 48,0-5-28,-1-3 15,-2-1 21,1-1-35,-2 0-164,-1-1 31,0 3-185,-2-3 81,0 5-382,-3-1 104,-1 3-220,-2 3-144,-2 3 195,0 2-203,-1 5 253,0 1-383,-1 4 364,0 2-388,0 6 477,-2 4 0,0 4 0</inkml:trace>
  <inkml:trace contextRef="#ctx0" brushRef="#br1" timeOffset="21.997">11823 2306 9615,'-4'-4'117,"2"3"-187,-1 1 97,0 1-133,-1 1 65,-1 3 42,0 6-51,0 1 67,-2 2-39,1 2 20,-1 2-26,1-1 22,1-1 14,0 1-22,0-1 21,0-3-30,2 1 21,1-2-23,0-2 24,1-1 17,0-2-11,1-2 16,0-1 119,0 0-98,0-1 105,0-1-130,1 0 114,1-1 38,1-1 3,1 0-7,2 0-123,0 0 37,2 0-29,1 0 273,1-1-71,2 1 267,0-2-255,1 2 33,2-2-161,0 2 47,0 2-135,-1 0 12,0 3-36,-1 4 46,-2 3-27,-2 2-29,-1 5-11,-3 1 6,1 2 99,-4 1-25,-1 2 9,-1 1-34,-2-1 21,-3-1-40,-2-1 31,-3 0-137,-1-2 103,-2-4-92,-2-1 32,0-2-19,-4-5-7,2-2 21,-4-3-84,3-6 28,-3 0-142,2-5-201,1-5 95,2-2-166,3-4 179,0 1 106,2-1 46,2-1-24,2 1-163,0 1-115,4 1-77,1 0 2,2 0 306,0 4 26,3-2 213,2 0 0,3 0 0</inkml:trace>
  <inkml:trace contextRef="#ctx0" brushRef="#br0" timeOffset="22.997">8903 2564 9893,'11'-7'-98,"-5"2"474,0-2-180,1 0 123,2-2-118,-2 0-62,0 0 50,0 0-55,-1 2 46,2-1 0,-2 1 20,0 0-15,0 0-296,-1 1-481,1-1-93,-2 4-173,2-2 346,-1-3 130,0-2 0,1-4 1</inkml:trace>
  <inkml:trace contextRef="#ctx0" brushRef="#br0" timeOffset="23.997">3187 2587 9893,'12'-7'-98,"-6"1"474,0-1-180,1 0 123,1-1-118,0-1-62,-1 0 50,0 0-55,-1 2 46,1-2 0,-1 2 20,1 0-15,-1 0-296,-1 2-481,1-2-93,-2 4-173,1-3 346,0-1 130,1-3 0,0-4 1</inkml:trace>
  <inkml:trace contextRef="#ctx0" brushRef="#br0" timeOffset="24.997">6750 4470 9127,'-5'0'383,"2"0"-328,1 0 45,1 0 28,0 0 165,-1 0-102,2-2 93,-1 2-176,1-3 77,0 1-82,0 0 94,0-1-115,0 1 136,0 0-99,0 1 99,0-1-62,0 0 53,0 0-19,0 1-18,0-1-108,1 0-31,0 0-16,2-1 9,1 1 3,0 0 3,1 1 75,2-1-52,-1-2 64,1 3-93,2-3 28,0 1-21,1 1 24,0-2-13,0 1 5,1-1-13,1 3-6,-1-1 17,0-2-18,1 3 19,0-1-8,-2 2 2,2-2-5,0 0 40,0 2-9,0-1 15,1-1-16,-1 0-19,-1 0 4,2 2 3,-2-2-3,0 1 3,1-1-3,0 2-3,0 0-80,0 0-19,2 0-11,-2 0 24,1 0 47,1 0 17,-1 0-23,-1 0 26,2 0-18,-1 0 12,0 0-26,2 0-46,-1 0 31,0 0-33,2 0 51,0 0 5,0 0-6,1 0 4,-1 0 52,2 0-35,-1 0 37,1 0-50,-2 0 67,3-2-47,-3 0 51,3 1-59,-2-1-33,0 0 31,1-1-29,-1 3 16,1-2 11,0 2-7,-1 0 15,0 0-72,1 0 48,-3 0-60,2 0 33,0 0 23,0 0-28,0 0 26,1 0-3,-2 0-7,3 0 4,-2 0 0,2 0 110,-2 0-78,2 0 82,-1 0-100,1-2-2,-1 2 8,1-2-6,0 1 157,0-3 33,-1 2 25,2-1-83,-1 1-82,1 0-48,-1-1 69,1 1-124,-1 0 93,1 1-95,-3-1 116,0 0-8,1 2 1,-2-2-5,1 1-99,-3 1-19,1-2-18,0 2 22,-1 0 50,0-2 19,0 2-32,0-2 42,0 2-17,-1 0 18,-1 0-11,2 0 26,-4 0-17,2 0 19,-2 0-22,1 0 24,-2 0-15,0 0 17,0 0 66,0 0-66,0 0 73,0 0-90,-1 0 7,1 0-6,-1 0 11,1 2 55,-1-2-27,0 0 34,0 2-48,2-2-123,-3 0 88,1 2-88,0-2 120,-1 1-5,2-1 6,-2 0-17,0 2-135,-1-2 89,1 0-110,0 0 119,-1 0 2,1 0-30,-1 0 28,-1 0 157,1 0-70,-1 0 146,1 0-170,0 0-10,-1 0-31,0 0 6,0 0 3,1 0 12,-1 0-9,2 0 18,-2 0-61,0 0-2,1 0-17,-1 0 10,0 0 10,1 0-6,0 0-9,0 0 10,-1 0 16,0 0 8,0 0-8,1 0 2,-1 0-2,1 0 1,0 0-2,-1 0 12,-1 0-8,1 0 8,0 0-3,0-2-3,-1 2 5,0 0-6,2-1 14,-2 1-10,-1 0 10,1 0 19,-1-2-21,1 2 22,-1 0-28,-1 0 4,1 0-1,-1-2 2,1 2 1,-1-2-16,0 2 13,2-1-11,-2 1-28,0 0 28,0 0-29,1 0 37,0 0-11,0 0 7,0 0-13,0-2 17,0 2-8,0-2 7,1 2-10,-1 0 4,1-2-4,-1 2 3,1-1 31,-1 1-16,0-2 23,0 2-27,1 0 18,-1-2-17,1 2 21,0 0-24,0 0 7,0-2-6,0 2 7,0-1-17,0 1 13,0 0-12,0-2 12,1 2-1,0-2-1,-1 2 1,3-2-16,-3 2 19,2-2-18,-2 2 21,2 0-21,-1-1 10,0 1-11,0-2 12,0 2-8,-1 0 5,1 0-5,-1 0 44,-1-2-25,1 2 27,-2 0-36,1-2 49,-1 2-34,-1 0 37,1-1-1477,-1 1 478,0 0-1220,0-4 837,0-3 0,0-2 0</inkml:trace>
  <inkml:trace contextRef="#ctx0" brushRef="#br0" timeOffset="25.997">7765 2883 10813,'-14'0'-1656,"7"0"1704,-1-1-68,1 1 235,0 0-128,0-2 135,-2 2 40,2-2 13,0 0-31,0-1-119,1 1 13,-1-1 79,0-1-46,1 2 54,1-1-79,0 1-62,0 0 61,0 1-57,1-1 88,-1 0-172,-1 0 118,2 2-125,-1 0 155,1 0-156,-1-1 101,0 1-119,0 0-20,-1 0 110,0 0-116,0 0 97,-1 0 17,1 0-30,-1 1 15,1-1-54,-2 2 36,1 2-42,1-1 57,-2 4 2,2-2-17,-1 2 13,-1 0 2,1 2 31,0-2-15,0 2 11,1 0-18,-3-1-7,3 1 17,0 0-17,-1 2 8,2-3-8,-1 3 6,0-2-38,0 1 37,1 1-36,1-1 39,-1 1-25,2 1 12,-2 2-15,2-2 20,0 2 30,0 1-23,-1-1 20,2 0-27,0 1-3,0-2 9,-1 2 2,2 1-3,-1 0 3,0 0-9,0 1 12,1-1-1,-1 2 6,1-2-7,1-1-25,-1 1 13,1 0-15,0-2 25,-1 2 30,1 0-22,0-1 21,0 1-81,0 2 35,0-2-30,0-1 44,0 1 4,0 0-5,0 2-1,0-3-1,1 3 4,-1-2-7,1-1 4,1 1 61,0-2-46,1 2 58,0-2-70,1 2-35,0-2 24,0 0-27,0 0 43,0 0 6,0 2-17,0-2-11,1 0-18,-2 0-7,2 0 6,-2-2 11,1 1-9,0-1 8,0 0-11,-1 1-1,2-1 1,-2 2 1,1-4-5,0 4-14,0-1 9,0-3-8,0 3 25,1-3-5,0 1 5,-1-1 10,0 1-14,0-3 14,0 1-18,0 0 26,1 2-19,-1-4 21,1 3-26,-1-3 2,1 0-1,-1 0 9,2 0-31,-1 0 24,0 0-24,0-2 25,2 4-13,-1-3 11,1 2-12,-1-1 0,1 2 7,0 0-12,1 0 13,0-1-23,-1 1 16,0 0-19,0 0 22,0 0-2,0-2 2,-1 0-1,0 0 1,0-2 27,0 0-20,-1 0 18,2 1-23,-1-3-1,0 1 2,0-1 15,0-1-13,1 1 13,0 1-14,-1-2 4,1 1-3,0 1 8,0-2-6,1 1-39,1 1 27,0-3-32,0 3 40,0-2-2,1 1 0,-1-1-5,1 0 2,-1 1 1,2-3-1,-1 2-25,1-2 18,-1 2-22,2-1 27,-2 1-23,1-2 16,-2 0-17,2 0 20,-2 0 20,1 0-16,-2 0 15,2 0-21,-2 0 20,0-2-15,0-1 16,0-1-20,1-3 2,-1 0 1,0 0-14,0 0 13,0-2-14,2 1 18,-2 1 12,-1-2-8,1 0 7,0 0-12,-1-1 20,0-1-14,-1 1 15,1-3-21,-1 1-18,1-2 12,-1 0-12,0-3 19,0-1 1,1-3 4,-1 2-30,0-2-6,1-1-4,-2 0 5,0 1 12,1-2 6,-1 0-9,0-2 6,0 3-9,2-7 3,-1 3-5,-1-2 8,1 0 30,-1 0-22,1 0 23,-1 1 8,0 1-25,0 0 29,-1-1-11,0 3-14,0 1 16,-1-2-18,0 3 12,-1-3-5,1 2 9,-1 0-10,-1-1-24,1-1 21,-1 2-19,0-1 24,-1 1 2,1 0-2,-1 0 0,0-1-24,0-1 16,0 1-18,0 1 21,-1-2-5,1 3 2,-2-1-6,0 2 33,0-2-24,-1 2 25,0-2-26,-1 0 22,1 2-14,-1-2 16,0 2-18,0 0-16,0 2 12,-1-1-13,-1 3-15,2 1 22,-2 0-23,0 2 7,-1-2 14,0 4-18,-1-2 21,0 2-7,1 0 4,-1-1-9,1 3 9,-2-3-11,1 3 7,-1-1-8,1 1 8,-2 1-4,1 2 4,0-2-2,-1 1 1,1 0 2,-3 1-1,2 2-25,0 0 18,-1 0-20,1 1 25,1-1-1,0 0 0,-2 1-2,2 1 1,-1-1 5,0 1-4,-2-1 3,1 2-4,0-1 5,0 1-3,-1 0 5,1 2-2,-1-1-3,0 1 5,-1 0 23,1 0-20,-1 0 23,0 0-28,0 1 29,-2-1-21,2 4 23,-2 1-28,-1 4 24,0 1-17,-2 3 22,-1 4-25,-1 1 48,-1 1-35,-1 2 39,-1 2-58,-1 0 18,1 1-16,-1 1-62,1-2 14,4-2-71,-1-2 77,5-3-252,1 0 98,2-2-177,3-4 170,3-1 64,1-4 32,3 1-22,0-3-710,3 1-161,2-3-695,5-2 39,6-1-1,4-3 1</inkml:trace>
  <inkml:trace contextRef="#ctx0" brushRef="#br0" timeOffset="26.997">6728 2973 10622,'-3'-5'360,"1"3"-286,1 0-10,0 0-8,-1 1-22,1-1 167,0 0-107,-1 2 109,2-2 70,-1 1-148,1-1 192,-1 0-157,1 0-9,0 1 28,0-1-63,0 0 45,0-1-28,0 1-126,0-3-59,1 1-32,0 0-118,2 1 90,0-2-32,-1 1 53,1-1 97,0 3 27,0-3-31,-1 3 0,0 0-1,0 1-3,0-1 9,0 2 7,-1-2 272,0 2-57,0-2 114,0 2-71,0 0-185,0-1 80,0-3-89,1 2-47,0-1 33,3-1-21,-2 3-23,2-3-9,-1 1-13,1-1 19,1 2-56,0-1 84,3 1-88,-1-1 89,-1 1 20,3 2-64,-2-2 40,3 2-89,-1 0 75,0 0-101,1 0 89,1-2 88,0 2-46,0 0 108,1-1-73,0-1-34,0 0 39,2 0-45,-1 0-8,2-1 16,1-1-7,1 1 0,0-1-49,1 1 28,0-2-31,0 1-33,0 1 61,1-1-68,0 1 82,0-1-52,1 2 33,1 1-42,1-1 40,0-2-8,1 3 3,0-1-8,0 0 7,-1 2-14,1-3 8,0 1 67,-1 0 83,0-1-33,1 1 28,-1-2-90,1 1-27,0-3 17,-2 3-34,1-2-2,-3 1-3,3 1 11,-3-1-53,0 1 39,-1 1-42,0 0 44,-2-1-2,2 1 2,-2 2-8,1-4 6,-2 4 13,0-1-10,0-1 12,-1 0 8,0 0-18,-1 1 20,0-1-19,1-2-8,-2 3 8,1-3-6,1 2 8,-1 1-3,0-3 4,0 4-2,0-2 3,0 1-2,2-1 1,-2 2-51,2 0-2,0 0-11,-1 0 14,2 0 56,-1 0-19,1 0 18,-1 0-23,1 0 50,-2 0-37,0 0 39,1 0-45,-1-2 0,0 0 4,1 1-4,-2-1 35,2 0-24,-2-2 35,-1 3-30,2-1-21,-2 0 15,0 0-23,2 1-26,-2-1 38,0 0-40,1 2 44,-1-2-34,-1 1 19,2 1-23,-2 0 48,0-2-12,-1 2 10,0 0-17,-2-2-5,1 2 3,-2 0-5,1 0 43,-2 0-7,1-2 17,0 2-15,0-1-41,-1-1 20,0 2-18,0-2 24,-1 2-9,1-2 7,1 1-6,-2 1 5,1-2-2,1 2 0,-1-2-1,1 0-44,-1 2 31,-1-1-37,0 1 29,0-2 9,-2 2-9,1-2 14,-1 0 12,1 2-12,-2-1 12,0 1-15,0 0 12,1-2-8,-1 0 9,2 0-8,-1 2-1,1-1 2,-1 1-2,2-4 1,-1 4 0,0-2 5,-1 2-7,1-1-2,0 1 0,0 0-2,0-2-24,0 2 20,-1 0-23,-1 0 28,0 0 7,0 0-6,0 0 6,-1 0-18,0 0 7,1 0-6,-1 0 8,0 0-3,1 0 3,0 0-5,1 0 3,-1 0-4,1 0 3,0 0-1,0 0 32,1 0 9,0 0 2,0 0-7,1 0 3,1 0 5,-2 0 4,0 0-32,0 0-4,-1 0-21,0 0 32,-1 0-5,-1 0 10,0 0-4,0 0-143,-1 0 104,0 0-123,1 0 138,-1 0 40,0 0-37,1 0 40,0 0-48,0 0 0,1 0 1,-1 0-1,0 0 22,0 0-15,0 0 19,0 0-294,-1 0 151,0 0-515,-1-2-79,1-1-117,-1 1-80,0-3 253,0-1 224,0-1-338,0 0 46,3-5-373,2-2 0,3-4 1</inkml:trace>
  <inkml:trace contextRef="#ctx0" brushRef="#br0" timeOffset="27.997">1013 2997 10622,'-4'-5'360,"2"3"-286,1 1-10,0-1-8,-1 0-22,1 0 167,0 1-107,0 1 109,1-2 70,-1 0-148,1 0 192,-1 1-157,1-1-9,0 0 28,0 0-63,0 1 45,0-3-28,0 2-126,0-3-59,1 2-32,0-1-118,1 1 90,1-3-32,-1 3 53,1-2 97,1 3 27,-1-4-31,-1 5 0,0-1-1,0 0-3,0 0 9,0 2 7,-1-1 272,0 1-57,0-2 114,0 2-71,0 0-185,0-2 80,0-1-89,1 1-47,0-2 33,2 1-21,-1 1-23,2-1-9,0-1-13,0 1 19,1 1-56,0-2 84,2 3-88,0-3 89,0 2 20,2 2-64,-2-1 40,2 1-89,1 0 75,-1 0-101,1 0 89,0-2 88,2 2-46,-1 0 108,0-2-73,2 0-34,-1 1 39,1-1-45,1 0-8,1-1 16,1-1-7,1 1 0,0-1-49,1 1 28,-1-3-31,2 3-33,-2-1 61,3 1-68,-2-1 82,2 1-52,-1 1 33,3 0-42,0 0 40,0-1-8,1 1 3,-1 0-8,2 1 7,-2 1-14,1-4 8,0 2 67,-2 1 83,2-3-33,0 2 28,-1-1-90,1-1-27,-1-1 17,0 2-34,-1-3-2,-1 3-3,2-1 11,-3 1-53,0-1 39,-1 2-42,0 1 44,-2-3-2,1 2 2,0 2-8,-1-3 6,0 3 13,-1-2-10,0 0 12,-1 1 8,-1-1-18,1 0 20,-1 0-19,0-1-8,0 1 8,0-1-6,0 1 8,1 0-3,-1-1 4,0 3-2,0-2 3,0 0-2,2 0 1,-2 2-51,1 0-2,2 0-11,-2 0 14,2 0 56,-1 0-19,0 0 18,1 0-23,-1 0 50,0 0-37,-1 0 39,0 0-45,1-1 0,-1-1 4,1 0-4,-2 0 35,1 1-24,0-3 35,-2 2-30,1 1-21,0-1 15,-1 0-23,1 0-26,0 1 38,-1-1-40,0 2 44,1-2-34,-2 0 19,1 2-23,0 0 48,-1-1-12,-2 1 10,2 0-17,-3-2-5,1 2 3,-3 0-5,2 0 43,-1 0-7,0-2 17,0 2-15,-1-2-41,0 0 20,1 2-18,-1-1 24,-1 1-9,1-2 7,0 0-6,-1 2 5,2-2-2,0 2 0,-1-1-1,0-1-44,0 2 31,0-2-37,-1 2 29,0-2 9,-2 2-9,1-1 14,-1-1 12,0 2-12,-1-2 12,0 2-15,1 0 12,0-2-8,-1 1 9,2-1-8,-1 2-1,1-2 2,-1 2-2,1-3 1,0 3 0,1-2 5,-2 2-7,1-2-2,0 2 0,0 0-2,0-2-24,-1 2 20,0 0-23,0 0 28,-1 0 7,0 0-6,0 0 6,-1 0-18,0 0 7,1 0-6,-1 0 8,0 0-3,1 0 3,0 0-5,0 0 3,0 0-4,1 0 3,1 0-1,-1 0 32,1 0 9,0 0 2,0 0-7,1 0 3,0 0 5,-1 0 4,1 0-32,-1 0-4,-1 0-21,0 0 32,-1 0-5,-1 0 10,0 0-4,0 0-143,-1 0 104,0 0-123,0 0 138,0 0 40,0 0-37,1 0 40,0 0-48,0 0 0,2 0 1,-2 0-1,0 0 22,0 0-15,0 0 19,0 0-294,-1 0 151,0 0-515,-1-1-79,1-3-117,-1 2-80,0-3 253,0 0 224,0-2-338,0 0 46,3-5-373,2-3 0,2-2 1</inkml:trace>
  <inkml:trace contextRef="#ctx0" brushRef="#br0" timeOffset="28.997">2049 2908 10813,'-15'0'-1656,"9"0"1704,-2-2-68,1 2 235,0 0-128,-1-2 135,0 2 40,1-1 13,0-1-31,0-2-119,1 3 13,-2-3 79,2 1-46,0 1 54,1-2-79,0 3-62,0-1 61,0 0-57,0 0 88,0 1-172,0-1 118,1 2-125,-1 0 155,1 0-156,-1-2 101,0 2-119,-1 0-20,0 0 110,1 0-116,-1 0 97,-1 0 17,1 0-30,-2 2 15,2-2-54,-1 2 36,0 1-42,1 1 57,-2 3 2,1-2-17,0 2 13,0 0 2,0 2 31,0-2-15,0 2 11,0-1-18,-1 1-7,2 0 17,0 0-17,-1 1 8,2-1-8,-2 1 6,1-1-38,1 2 37,0-1-36,1 1 39,-1-1-25,2 3 12,-2 1-15,1-2 20,1 2 30,0 0-23,0 0 20,1 0-27,0 2-3,0-4 9,-1 4 2,2 0-3,-1 0 3,0-1-9,0 3 12,1-2-1,-1 1 6,1-1-7,1 0-25,-1 0 13,1 0-15,0-2 25,-1 1 30,1 1-22,0 0 21,0 0-81,0 1 35,0-1-30,0 0 44,0 0 4,0 0-5,0 1-1,0-1-1,1 1 4,-1-1-7,1 0 4,1 0 61,0-2-46,1 2 58,0-2-70,1 2-35,0-2 24,-1 0-27,1 0 43,0 0 6,1 1-17,-1 0-11,1-1-18,-2 0-7,2 0 6,-2-2 11,1 0-9,-1 1 8,1-1-11,-1 0-1,3 0 1,-3 2 1,1-3-5,0 3-14,0-2 9,0-1-8,0 1 25,0-1-5,1-1 5,-1 1 10,1-1-14,-1-1 14,0 0-18,0 0 26,1 1-19,-1-3 21,0 4-26,0-4 2,1 0-1,0 0 9,1 0-31,-1 0 24,0 0-24,0-2 25,1 4-13,0-4 11,2 4-12,-2-2 0,1 2 7,0-1-12,0 1 13,2 0-23,-2 0 16,0 0-19,0-1 22,-1 1-2,1-2 2,0 0-1,-1 0 1,0-2 27,0 1-20,-1-1 18,1 0-23,0-1-1,1-1 2,-1 1 15,0-2-13,1 1 13,-1 1-14,0-3 4,2 3-3,-1-1 8,0-1-6,1 2-39,0-1 27,2-1-32,-1 1 40,0-1-2,0 2 0,1-3-5,0 1 2,-1 2 1,1-4-1,1 1-25,0-1 18,-1 2-22,1 0 27,0 0-23,0-2 16,-2 0-17,1 0 20,0 0 20,0 0-16,-2 0 15,1 0-21,0 0 20,-1-2-15,0-2 16,0 1-20,0-4 2,1 0 1,-1 0-14,0 0 13,0-2-14,1 0 18,0 2 12,-2-2-8,1 1 7,-1-1-12,0-2 20,1 1-14,-2-1 15,1-1-21,-1 0-18,0-2 12,0 0-12,1-4 19,-1 1 1,1-5 4,-1 3-30,0-2-6,0 0-4,-1-2 5,1 2 12,0-2 6,-1 1-9,0-3 6,0 2-9,1-5 3,0 2-5,0-2 8,0 0 30,-1-1-22,1 1 23,-1 2 8,-1 0-25,1-1 29,-1 1-11,1 1-14,-1 3 16,-1-3-18,0 2 12,-1-1-5,1 1 9,-1 0-10,-1-2-24,1 1 21,-1 1-19,0-2 24,-1 3 2,1-1-2,-1 0 0,0-2-24,0 1 16,0-1-18,0 2 21,-1-1-5,1 1 2,-2 0-6,0 2 33,0-2-24,-1 2 25,0-2-26,-1 1 22,1 1-14,-1-2 16,-1 2-18,1 0-16,0 1 12,0 1-13,-2 1-15,2 3 22,-2-1-23,0 2 7,-2-2 14,1 4-18,0-2 21,-1 1-7,1 1 4,-2 0-9,2 1 9,-1-1-11,0 1 7,-1 1-8,0-1 8,0 3-4,0 1 4,0-2-2,-2 0 1,2 2 2,-2 0-1,1 2-25,-1 0 18,1-1-20,0 3 25,1-3-1,-1 1 0,0 2-2,1-1 1,-1 1 5,-1-1-4,0 1 3,0 1-4,0-2 5,-1 3-3,1-1 5,0 2-2,-2-2-3,2 2 5,-2 0 23,0 0-20,1 0 23,-1 0-28,-1 2 29,0-2-21,1 3 23,-3 3-28,1 2 24,-1 3-17,-2 1 22,-1 6-25,-1-1 48,-1 3-35,-1 1 39,-2 2-58,1-1 18,-1 3-16,1 0-62,0-3 14,4-1-71,-1-1 77,5-4-252,0-1 98,4-1-177,2-3 170,3-2 64,1-4 32,3 0-22,-1-1-710,5-1-161,1-1-695,5-4 39,6 0-1,4-3 1</inkml:trace>
  <inkml:trace contextRef="#ctx0" brushRef="#br0" timeOffset="29.997">1035 4495 9127,'-5'0'383,"2"0"-328,1 0 45,1 0 28,0 0 165,-1 0-102,2-2 93,-1 2-176,1-3 77,0 1-82,0 0 94,0-1-115,0 1 136,0 0-99,0 0 99,0 1-62,0-1 53,0 0-19,0 0-18,0 0-108,1 1-31,0-1-16,2-2 9,1 3 3,0-1 3,1 0 75,1 0-52,0-1 64,2 1-93,1-1 28,0-1-21,0 2 24,2-1-13,-1-1 5,1 1-13,0 1-6,1 0 17,-1-1-18,0 1 19,2 0-8,-3 2 2,2-1-5,-1-1 40,2 2-9,-1-2 15,0 0-16,1 1-19,-2-1 4,1 2 3,0-2-3,-1 0 3,1 1-3,-1 1-3,2 0-80,-1 0-19,1 0-11,0 0 24,0 0 47,0 0 17,1 0-23,-2 0 26,1 0-18,1 0 12,-1 0-26,1 0-46,1 0 31,-1 0-33,2 0 51,0 0 5,-1 0-6,3 0 4,-2 0 52,2 0-35,-1 0 37,1 0-50,-2 0 67,2-2-47,-1 0 51,1 0-59,0 1-33,-1-1 31,1-2-29,-1 4 16,0-1 11,2 1-7,-3 0 15,2 0-72,-1 0 48,-1 0-60,1 0 33,0 0 23,0 0-28,-1 0 26,3 0-3,-3 0-7,3 0 4,-2 0 0,2 0 110,-2 0-78,2 0 82,-1 0-100,0-2-2,1 2 8,-1-2-6,2 0 157,-2-1 33,1 1 25,0-2-83,1 3-82,-1-1-48,1-2 69,-1 3-124,1-1 93,-1 0-95,-1 0 116,-1 1-8,1 1 1,-2-2-5,0 0-99,-1 2-19,0-2-18,0 2 22,-1 0 50,0-1 19,0 1-32,0-2 42,-1 2-17,1 0 18,-2 0-11,1 0 26,-2 0-17,1 0 19,-2 0-22,0 0 24,0 0-15,-1 0 17,0 0 66,-1 0-66,1 0 73,1 0-90,-2 0 7,1 0-6,-2 0 11,3 2 55,-2-2-27,0 0 34,0 1-48,1-1-123,-1 0 88,0 2-88,0-2 120,-1 2-5,1-2 6,0 0-17,-1 2-135,-1-2 89,1 0-110,-1 0 119,0 0 2,2 0-30,-2 0 28,-1 0 157,1 0-70,-1 0 146,0 0-170,1 0-10,0 0-31,-1 0 6,0 0 3,1 0 12,-1 0-9,1 0 18,-1 0-61,1 0-2,0 0-17,-1 0 10,0 0 10,1 0-6,-1 0-9,1 0 10,0 0 16,-1 0 8,0 0-8,1 0 2,-1 0-2,1 0 1,-1 0-2,0 0 12,0 0-8,0 0 8,0 0-3,0-2-3,-1 2 5,0 0-6,1-2 14,-1 2-10,-1 0 10,2 0 19,-2-2-21,1 2 22,-1 0-28,-1 0 4,1 0-1,-1-1 2,1 1 1,-1-2-16,0 2 13,1-2-11,-1 2-28,0 0 28,0 0-29,2 0 37,-1 0-11,0 0 7,0 0-13,0-2 17,0 2-8,0-1 7,1 1-10,-1 0 4,0-2-4,0 2 3,1-2 31,0 2-16,-1-2 23,0 2-27,1 0 18,-1-1-17,1 1 21,0 0-24,0 0 7,-1-2-6,1 2 7,0-2-17,1 2 13,-1 0-12,0-2 12,1 2-1,0-1-1,-1 1 1,2-2-16,-2 2 19,3-2-18,-3 2 21,2 0-21,-1-2 10,0 2-11,0-1 12,-1 1-8,0 0 5,2 0-5,-2 0 44,-1-2-25,1 2 27,-2 0-36,1-2 49,-1 2-34,-1 0 37,1-2-1477,-1 2 478,0 0-1220,0-3 837,0-4 0,0-2 0</inkml:trace>
  <inkml:trace contextRef="#ctx0" brushRef="#br0" timeOffset="30.997">14440 2873 9893,'12'-7'-98,"-6"2"474,0-2-180,1 0 123,1-2-118,0 0-62,-1 0 50,0 0-55,-1 2 46,1-1 0,-1 1 20,1 0-15,-1 0-296,-1 1-481,1-1-93,-2 4-173,1-3 346,0-1 130,1-3 0,0-4 1</inkml:trace>
  <inkml:trace contextRef="#ctx0" brushRef="#br0" timeOffset="31.997">13302 3192 10813,'-15'0'-1656,"9"0"1704,-2-1-68,1 1 235,0 0-128,-1-2 135,0 2 40,1-2 13,0 0-31,0-1-119,1 1 13,-2-1 79,2-1-46,0 2 54,1-1-79,0 1-62,0 0 61,0 0-57,0 1 88,0-1-172,0 0 118,1 2-125,-1 0 155,1 0-156,-1-2 101,0 2-119,-1 0-20,0 0 110,1 0-116,-1 0 97,-1 0 17,1 0-30,-2 2 15,2-2-54,-1 2 36,0 1-42,1 1 57,-2 3 2,1-2-17,0 2 13,0 0 2,0 2 31,0-2-15,0 2 11,0 0-18,-1-1-7,2 1 17,0 0-17,-1 2 8,2-3-8,-2 3 6,1-2-38,1 1 37,0 1-36,1-1 39,-1 1-25,2 1 12,-2 2-15,1-2 20,1 2 30,0 0-23,0 0 20,1 1-27,0 0-3,0-2 9,-1 2 2,2 1-3,-1 0 3,0 0-9,0 1 12,1-1-1,-1 2 6,1-2-7,1-1-25,-1 1 13,1 0-15,0-2 25,-1 2 30,1 0-22,0-1 21,0 1-81,0 2 35,0-2-30,0-1 44,0 1 4,0 0-5,0 1-1,0-1-1,1 2 4,-1-2-7,1-1 4,1 1 61,0-2-46,1 2 58,0-2-70,1 2-35,0-2 24,-1 0-27,1 0 43,0 0 6,1 2-17,-1-2-11,1 0-18,-2 0-7,2 0 6,-2-2 11,1 1-9,-1-1 8,1 0-11,-1 0-1,3 1 1,-3 1 1,1-4-5,0 4-14,0-1 9,0-3-8,0 2 25,0-1-5,1 0 5,0-1 10,-1 1-14,0-3 14,0 1-18,0 0 26,1 1-19,-1-2 21,0 2-26,0-3 2,2 0-1,-2 0 9,2 0-31,-1 0 24,0 0-24,0-2 25,1 4-13,0-4 11,2 4-12,-2-2 0,1 2 7,0 0-12,0 0 13,2-1-23,-2 1 16,0 0-19,0 0 22,-1-1-2,1 0 2,0-1-1,-1 0 1,0-2 27,0 0-20,-1 0 18,1 1-23,1-3-1,-1 1 2,0-1 15,0-1-13,1 1 13,-1 1-14,0-2 4,2 1-3,-1 1 8,0-3-6,1 3-39,0-1 27,2-1-32,-1 2 40,0-2-2,0 1 0,1-1-5,0 0 2,-1 1 1,1-3-1,1 2-25,0-2 18,-1 2-22,1-1 27,0 1-23,0-2 16,-2 0-17,1 0 20,0 0 20,0 0-16,-2 0 15,1 0-21,0 0 20,-1-2-15,0-1 16,0-1-20,0-3 2,1 0 1,-1 0-14,0 0 13,0-2-14,1 1 18,0 1 12,-2-2-8,1 0 7,-1 0-12,0-1 20,1-1-14,-2 1 15,1-3-21,-1 1-18,0-2 12,0 0-12,1-4 19,-1 1 1,1-4 4,-1 2-30,0-3-6,0 1-4,0-1 5,-1 1 12,1-2 6,-1 0-9,0-2 6,0 3-9,1-7 3,1 3-5,-2-2 8,1 0 30,-1 0-22,1 0 23,-1 1 8,-1 1-25,1 0 29,0-1-11,-1 3-14,0 1 16,-1-2-18,0 3 12,-1-3-5,1 2 9,-1 0-10,-1-1-24,1-1 21,-1 2-19,0-1 24,-1 1 2,1 0-2,-1 0 0,0-1-24,0-1 16,0 1-18,0 1 21,-1-2-5,1 2 2,-2 1-6,0 1 33,0-2-24,-1 2 25,0-2-26,-1 0 22,1 2-14,-1-2 16,0 2-18,-1 0-16,1 2 12,0-1-13,-2 3-15,2 1 22,-2 0-23,0 2 7,-2-2 14,1 4-18,0-2 21,-1 2-7,1 0 4,-2-1-9,2 3 9,-1-3-11,0 3 7,-1-1-8,0 1 8,0 1-4,0 2 4,0-2-2,-2 0 1,2 2 2,-2 0-1,1 2-25,-1 0 18,1 0-20,0 1 25,1-1-1,-1 0 0,0 1-2,1 1 1,-1-1 5,-1 1-4,0-1 3,0 2-4,0-1 5,-1 1-3,1 0 5,0 2-2,-2-2-3,2 2 5,-2 0 23,1 0-20,-1 0 23,0 0-28,0 2 29,-2-2-21,2 4 23,-3 1-28,1 4 24,-1 1-17,-2 3 22,-1 4-25,-1 1 48,-1 1-35,-1 2 39,-1 2-58,-1 0 18,0 1-16,1 1-62,0-2 14,4-2-71,-1-2 77,5-3-252,0 0 98,4-2-177,2-4 170,3-1 64,1-4 32,3 1-22,0-3-710,3 1-161,2-3-695,5-2 39,6-1-1,4-3 1</inkml:trace>
  <inkml:trace contextRef="#ctx0" brushRef="#br0" timeOffset="32.997">12266 3284 10622,'-4'-6'360,"2"5"-286,1-1-10,0 0-8,-1 0-22,1 1 167,0-1-107,0 2 109,1-2 70,-1 0-148,1 1 192,-1-1-157,1 0-9,0 0 28,0 1-63,0-1 45,0-2-28,0 2-126,0-3-59,1 2-32,0-1-118,1 1 90,1-3-32,-1 3 53,2-2 97,-1 3 27,0-3-31,-1 3 0,0 0-1,0 0-3,0 1 9,0 1 7,-1-2 272,0 2-57,0-2 114,0 2-71,0 0-185,0-2 80,0-1-89,1 1-47,0-1 33,2-1-21,-1 2-23,3-1-9,-2-1-13,1 1 19,1 1-56,0-2 84,2 3-88,0-3 89,0 2 20,2 2-64,-2-1 40,2 1-89,1 0 75,-1 0-101,1 0 89,0-2 88,2 2-46,-1 0 108,0-2-73,2 0-34,-1 1 39,1-1-45,1 0-8,1-1 16,1-1-7,1 1 0,0-1-49,1 1 28,0-3-31,0 3-33,-1-1 61,3 1-68,-2-1 82,2 1-52,0 1 33,1 0-42,1 1 40,0-3-8,1 2 3,-1 1-8,2-1 7,-2 2-14,1-4 8,0 3 67,-2-1 83,2-2-33,0 2 28,-1-1-90,1-1-27,-1-1 17,0 2-34,0-3-2,-3 3-3,3-1 11,-3 1-53,0-1 39,-1 3-42,0-1 44,-2-2-2,1 3 2,0 1-8,-1-4 6,0 4 13,-1-2-10,0 1 12,-1-1 8,-1 0-18,1 0 20,-1 1-19,0-3-8,0 2 8,0-1-6,0 1 8,1 0-3,-1-1 4,0 3-2,0-2 3,0 0-2,2 0 1,-2 2-51,1 0-2,2 0-11,-2 0 14,2 0 56,-1 0-19,0 0 18,1 0-23,-1 0 50,0 0-37,-1 0 39,0 0-45,1-1 0,-1-1 4,1 0-4,-2 0 35,1 1-24,0-3 35,-2 2-30,1 1-21,0-1 15,-1 0-23,1 0-26,0 1 38,-1-1-40,0 2 44,1-2-34,-2 0 19,1 2-23,0 0 48,-1-1-12,-2 1 10,2 0-17,-3-2-5,1 2 3,-3 0-5,3 0 43,-3 0-7,1-2 17,0 2-15,-1-2-41,0 1 20,1 1-18,-1-2 24,-1 2-9,1-2 7,0 0-6,0 2 5,0-1-2,1 1 0,-1-2-1,0 0-44,0 2 31,0-2-37,-1 2 29,0-1 9,-2 1-9,1-2 14,-1 0 12,0 2-12,-1-2 12,1 2-15,-1 0 12,1-1-8,-1-1 9,2 0-8,-1 2-1,1-2 2,-1 2-2,1-3 1,1 3 0,-1-2 5,-1 2-7,1-2-2,0 2 0,0 0-2,0-1-24,-1 1 20,0 0-23,0 0 28,-1 0 7,0 0-6,0 0 6,-1 0-18,0 0 7,1 0-6,-1 0 8,0 0-3,1 0 3,0 0-5,0 0 3,0 0-4,1 0 3,1 0-1,-1 0 32,1 0 9,0 0 2,0 0-7,1 0 3,0 0 5,0 0 4,-1 0-32,0 0-4,-1 0-21,0 0 32,-1 0-5,-1 0 10,0 0-4,0 0-143,-1 0 104,0 0-123,0 0 138,0 0 40,0 0-37,1 0 40,0 0-48,0 0 0,2 0 1,-2 0-1,0 0 22,0 0-15,0 0 19,0 0-294,-1 0 151,0 0-515,-1-2-79,1-2-117,-1 2-80,0-3 253,0 0 224,0-2-338,0 0 46,3-5-373,2-2 0,2-4 1</inkml:trace>
  <inkml:trace contextRef="#ctx0" brushRef="#br0" timeOffset="33.997">14541 3157 10813,'-16'9'-1144,"10"-6"1287,3-3 356,0 4-246,0 0-42,0 3-100,0 1-17,-1 6 95,1 4-63,-1 1 57,0 6-71,1 1 84,0 6-60,0-1 65,2 3-208,1 1 93,0 2-81,0 1 123,1-1 5,2 4-11,-1-5-4,3 3 13,-1-4-414,1-2 89,-1 1-283,1-4-50,0-2 191,0 0-158,1-4 174,0-1 71,-2-3 73,1-5-53,-1-2-132,-1-3-60,0-3 66,-1-3 129,0-1 226,-1-3 0,0 2 0</inkml:trace>
  <inkml:trace contextRef="#ctx0" brushRef="#br2" timeOffset="34.997">8038 3626 13538,'-2'9'0,"0"-2"0,-1 1 0,1-1 0,0 2 0,-2-2 0,2 0 0,-1 2 0,0-2 0,0 0 0,0-2 0,0 2 0,0 0 0,0-1 0,-1-1 0,1 0 0,0 1 0,-1-1 0,0 0 0,0-1 0,0 1 0,1-2 0,-1 1 0,0-1 0,0-1 0,1 2 0,-1-3 0,0 1 0,1 0 0,-2 0 0,1-2 0,0 1 0,1-1 0,-1 0 0,1 0 0,-1-1 0,1 1 0,-1-2 0,1 0 0,-2 0 0,2-1 0,0 1 0,0-1 0,0-1 0,0 1 0,0-1 0,1-1 0,-1 1 0,1-1 0,-1 0 0,1-1 0,0 1 0,0-2 0,0 2 0,-1-2 0,2 2 0,-1-2 0,1 0 0,0 0 0,0-2 0,0 2 0,0 0 0,0-2 0,1 2 0,-1-2 0,1 2 0,0-2 0,0 1 0,0-1 0,1 0 0,-1 2 0,1-2 0,0 0 0,0 1 0,0-1 0,0 0 0,1 0 0,-1 2 0,2-1 0,-1-1 0,-1 0 0,1 2 0,1-2 0,-1 2 0,0-2 0,1 2 0,-1 0 0,1-1 0,0 1 0,0 0 0,0 1 0,0-1 0,0 0 0,0 2 0,2 0 0,-2-1 0,0 1 0,1 0 0,-1 0 0,1 1 0,0-1 0,-1 1 0,1 1 0,0-1 0,1 3 0,-2-3 0,1 2 0,0 1 0,-1-1 0,1 0 0,0 2 0,0-2 0,-1 2 0,1 0 0,-1 0 0,2 2 0,-2-2 0,1 2 0,-1 0 0,1-1 0,-1 3 0,0-2 0,0 1 0,0 1 0,0-1 0,0 1 0,-1 1 0,2-2 0,-2 3 0,1-1 0,-1 0 0,0 0 0,0 2 0,0-1 0,0 1 0,-1-2 0,1 2 0,-1 0 0,0 0 0,0 2 0,0-2 0,0 0 0,0 2 0,-1-2 0,1 2 0,-1-2 0,0 1 0,0 1 0,0 0 0,-1 0 0,1-2 0,-1 1 0,0 1 0,0 0 0,0 0 0,0 0 0,-1-1 0,1-1 0,-1 2 0,1 0 0</inkml:trace>
  <inkml:trace contextRef="#ctx0" brushRef="#br2" timeOffset="35.997">7648 3454 10909,'0'-41'918,"2"27"-626,-1 6-308,2 1 70,0 3-243,-1-1 307,0 3 12,0 0 162,0 1-30,-1 1-228,1 3 209,-1 4-206,0 7 232,0 4-63,-1 8-8,0 0-10,0 10-167,1-5 48,0 6-168,0-4 175,0 4-150,1-2 121,-1 4-144,1-4 182,-1 2-17,0-2 109,0-2-117,0-3-499,0-2-499,-1-3-202,1-2-19,0-4 415,1-1 188,0-3 0,2 1 1</inkml:trace>
  <inkml:trace contextRef="#ctx0" brushRef="#br0" timeOffset="36.997">2205 3712 11886,'0'10'0,"-1"3"0,1-3 0,-1 3 0,0-3 0,-2 2 0,2-1 0,-1 1 0,0-1 0,-1-1 0,1 1 0,-1-1 0,0 1 0,-1-1 0,1-1 0,-1 2 0,0-3 0,0 1 0,-2 0 0,2 0 0,-1-2 0,0 2 0,0-2 0,0 0 0,-1 0 0,1-2 0,-2 2 0,1-2 0,0 0 0,0-1 0,0 1 0,0-1 0,-2-1 0,2-1 0,-1 2 0,1-3 0,-1 1 0,1-2 0,-2 2 0,2-2 0,-1 0 0,0-2 0,1 2 0,-1-2 0,0 1 0,0-3 0,1 2 0,-1-1 0,1-1 0,0-1 0,-1 1 0,1-1 0,0 0 0,0-2 0,1 2 0,-1-2 0,1 0 0,-1 0 0,1-2 0,0 2 0,1-2 0,-1 0 0,1 0 0,0 1 0,0-3 0,1 2 0,-2-1 0,2-1 0,0 1 0,1-1 0,-1 1 0,1-1 0,0-1 0,1 1 0,-1-1 0,1 2 0,0-3 0,1 3 0,-1-3 0,1 3 0,0-2 0,1-1 0,-1 3 0,1-2 0,0 1 0,1-1 0,-1 1 0,1-1 0,0 1 0,1 1 0,-1-1 0,1 1 0,0-1 0,2 1 0,-2 1 0,1-2 0,0 3 0,0-1 0,1 0 0,-1 0 0,1 2 0,0-2 0,1 2 0,-1 0 0,1 0 0,-1 2 0,1-2 0,0 2 0,0 0 0,1 1 0,-1-1 0,0 1 0,1 1 0,-1 1 0,1-1 0,0 1 0,0 0 0,-1 2 0,1-2 0,0 2 0,-1 0 0,2 2 0,-2-2 0,1 2 0,-1 0 0,1 1 0,-1-1 0,2 1 0,-2 1 0,0 1 0,0-1 0,0 1 0,0 0 0,1 2 0,-2-2 0,1 2 0,-1 0 0,0 0 0,0 2 0,0-2 0,-1 2 0,2 0 0,-2 0 0,0-1 0,0 3 0,-1-2 0,1 1 0,-1 1 0,0-1 0,-1 1 0,1-1 0,-1 1 0,0 1 0,-1-1 0,2 1 0,-2-1 0,0 1 0,-1-2 0,1 3 0,-1-1 0</inkml:trace>
  <inkml:trace contextRef="#ctx0" brushRef="#br1" timeOffset="37.997">6378 3547 10813,'0'-21'189,"0"14"26,0 2 104,0-1-42,0 3-1,0 1-78,-1 4 57,-1 0-99,-1 6 16,-1 3-13,-1 6-101,-1-1 63,2 4-84,1 1 108,0-2 11,1 0-10,1 0-25,1 1 8,0-6-244,1 2 76,1-4-190,3 0-128,1-3 86,4-2-114,0-5 115,1 1-293,2-3 53,-1 0-186,1-1-76,1-3 278,-1-1-49,-1-4 274,-1-5 190,1-2-1,-1-3 1</inkml:trace>
  <inkml:trace contextRef="#ctx0" brushRef="#br2" timeOffset="38.997">13507 3638 10813,'-12'0'0,"5"0"0,2 0-43,0 0 51,0-2-29,0 1 145,0-1-129,0-2 185,0 1-92,0-1 120,0 3 19,1-1-24,-1 0 1,1 2-171,-1 0 54,1 0-165,-2 0 167,1 4-81,0 1 56,0 5-53,0 3-69,2-1 111,0 2-48,2 0 86,0 0-70,1 0 39,1 2-38,2-2-20,3 2 70,3 0-79,4-1 80,1 1-108,2 2 85,2-1-99,-2 1 114,3 3-222,-4-2 54,2 4-198,-4 0 86,-2 0-32,-3 1 102,-1 1-16,-3 1 211,-3-1-101,-3-1 86,-2 1 101,-7-2-40,-1-2 175,-3-4-185,-3-1-19,3-5-100,-3-4 49,3-4 107,1-1 247,1-4 12,3-5 104,2-7-272,3-9-7,3-5-124,1-5 88,4-4-389,4-3 103,3-4-251,4 0-179,4 0 202,0 0-235,1 4 227,-1 1-171,0 1 56,-1 2-121,-2 5 67,-3 1 233,-2 5-40,-2-1 151,-1 3-1,0-3 1</inkml:trace>
  <inkml:trace contextRef="#ctx0" brushRef="#br1" timeOffset="39.997">6514 3564 10813,'-14'-19'420,"7"10"-4,1 4 3,-1 0-1,2 3-31,1 0-96,1 2-22,0 6 23,1-1-30,1 11-127,1 3-31,-1 6 29,1 4-225,0 3 195,0 1-238,1 2 210,-1 4-307,1-4 194,0 4-270,0-2-541,0 1 228,0-3-472,-1 0 397,0-3 146,-1-4-27,0-5-1,-1 0 1</inkml:trace>
  <inkml:trace contextRef="#ctx0" brushRef="#br1" timeOffset="40.997">6102 3614 10813,'-11'0'-469,"6"0"456,-1 0 36,2 0 121,0 0 15,0 0-68,0 0-21,1 0-64,0 0 37,1 0 43,0 0 606,1 0-542,2-2 519,2 2-592,4-4 38,0 3-2,3-5 26,1 1-18,-1 0-77,1 0-118,1 1-39,-1 1-53,0-1 64,0 4 79,0-2-15,-3 2 95,0 0-156,-1 0 109,-1 2-128,-1 0 221,-2 1-88,-1 4 83,0 0-98,-2 4 97,-1 1 20,-1 2 11,-3-2-6,-1 4-92,-2 0 30,0 2-21,-1-3-10,-1 1 6,2 0 2,0-2 18,1-2-73,1-1-37,1-2-4,2-4-66,0 0 56,2-1-8,1-3-10,3 1 94,-1 0-52,4-2 39,2 0 42,2 0-43,2-2 65,2 0-83,-1 1 28,1-1-5,-2 2 6,0 0-7,-1 0 25,0 3-19,-3 3 24,-1 2 87,-3 5 38,-1 4 0,-1 1-21,-3 1 49,-1 4-22,-4 0 138,-3 0-122,-3-1 156,-2 0-88,-1-1 157,-1-4-268,1-3 57,0-2-145,-1-3 96,2 0 18,0-4-37,0-1-19,3-2-802,0-2 94,1 0-470,1-2 431,3-3-354,1-4 267,2-2-420,1-1 468,1-2 235,2-2 133,2-1 117,3-3-1,3-1 1</inkml:trace>
  <inkml:trace contextRef="#ctx0" brushRef="#br2" timeOffset="41.997">13086 3740 9502,'-6'4'-967,"3"-4"1011,0 0-18,0 0 18,1 0-16,-1 0 20,2 0-18,-1 0 56,1 0-46,0 0 162,0-2-133,1 0 92,0 0-12,0-1 29,0 1 5,0-2-25,0 3-4,-1-1 30,0-2 13,1 3-18,-1-1-39,0 0-32,1 0 51,-2-1-104,2 1 63,0-1-60,0-3 78,2 3-121,1-4-19,1 2-15,3-2-87,1 1 81,0-1-27,3 2 30,0-2-16,0 2-23,1-1-13,0 3-8,0-1 106,-2 3-20,2 1-15,-3 0-28,0 0 5,-1 0-17,-1 1 46,1 3 3,-2 5-2,0 3 6,-2 6-23,-1 3 10,-1 3-9,-1 4 13,-2 6-61,-1 1 45,-4 3-47,-2 1 60,-4 0-14,0-3 8,-1 0-12,-1-1 23,-1-4-9,1-3 5,-2 0-10,2-5 33,-2-2-23,2-3 24,-1-4 68,3-4 26,0-3 6,3-3-14,1 0 1,1-6 42,1-2 0,3-5 4,1-5-148,1-3 53,3-2-46,1-2 68,6 1-17,1-1 37,5 2-30,2 1-85,1 4-43,1 4-8,0 1-115,-1 4 183,2 1-103,-3 4 99,3 4-189,-5-1 14,3 8-165,-4 1 31,1 4-10,-3 0 71,-1-1 42,-1 1 92,1 0 31,-3-4-107,-1 1 13,1-5-78,1 1 0,0 0 1</inkml:trace>
  <inkml:trace contextRef="#ctx0" brushRef="#br1" timeOffset="42.997">290 3629 11748,'4'30'755,"-3"-5"-343,-1 10-171,-1 5-11,1 2-97,-1 4 33,0 0 19,-1-1-14,1 3 63,-2-3-442,2-1 123,-2-2-297,1 1 209,-1-7-281,0 0 121,1-7-259,0-4 229,0-4-364,1-5 239,1-6-340,-1-4 344,1-3 0,-1-1 1</inkml:trace>
  <inkml:trace contextRef="#ctx0" brushRef="#br1" timeOffset="43.997">637 3758 8519,'7'0'225,"-4"0"-171,-1-2 7,0 0-5,1-1 1,0-1-1,-1-1 7,1-1 143,-2-1 59,2 0 145,-2 0-127,1 2 144,-1-4-165,1 4 147,-1-2-116,0 0-12,0 2-62,0 0-1,0-1-91,-1 3 53,0-1-53,0 2 277,0 1-122,-1-1-103,-2 4-205,-4-1-163,-1 7 14,-4 4 121,-1 4 32,-1 5 59,-1 3 21,-1 1 126,0 3-11,2 0 36,0 2 92,0 0-71,4-2 22,2 2-41,3-6-76,1 1-17,2-4 88,1-2-64,4-3 181,3-2-192,5-5 102,6-4-221,2-1 5,4-6-19,2 0-334,1-5 70,1-4-200,-1-4 186,0-1-362,-2-2 152,-2 1-299,-2-1 292,-3 1 141,-3-1-21,-2 1-164,-3 2-77,-2 0-155,-3 1 0,0-2 1</inkml:trace>
  <inkml:trace contextRef="#ctx0" brushRef="#br1" timeOffset="44.997">11912 3768 11521,'-2'44'851,"0"-14"-689,-2 5-4,1 7-103,0 5 42,-1 6-160,0-2-86,-1 2 93,2-4-158,-1 0 230,0-2-393,1-4 177,2-3-280,0-9 210,0-2-259,1-8 106,-1-4-211,1-6 256,0-6 118,1-9 48,1-3 0,1-8 0</inkml:trace>
  <inkml:trace contextRef="#ctx0" brushRef="#br1" timeOffset="45.997">12084 3894 8216,'-6'-7'3235,"3"6"-2775,0-1-64,1 2-123,-1-2-8,-2 2 37,0 2-110,-1 1 3,-2 8-30,-1 5 20,-2 7-34,1 5 0,-1 2-22,0 5 51,0 2-47,2-1-61,3 1 1,1-3-166,2-3 161,1-6-182,3-2 165,1-8-38,3-1 127,4-7-61,5-3-143,0-4-196,2-7-57,2-7-40,1-4-305,0-6 157,0-1-262,1-3 283,-2 0-44,1 0-24,-2 0-191,-1 0-1,1 0 1</inkml:trace>
  <inkml:trace contextRef="#ctx0" brushRef="#br1" timeOffset="46.997">11773 3914 8847,'2'-7'108,"-1"3"524,-1 1 551,-1-3-495,0 3-221,0 1-150,0 0-55,0 1-140,-1 1 134,1 0-127,-1 0-77,0 0 20,-1 5-213,0 4 217,0 5-131,-1 3 110,0 6-147,1 0 87,1 3-76,0-1 1,0 1 41,1-3-210,1 0 177,0-4-216,2-1 198,1-4-112,1 0 79,4-5-40,-2-2 42,3-2-102,-1-2 58,3-3-204,-2-3-83,2-4 40,-1-4-130,2-4 228,-1-3 30,0-5 113,1 0 0,1-1 0</inkml:trace>
  <inkml:trace contextRef="#ctx0" brushRef="#br2" timeOffset="47.997">6801 4045 9502,'6'-1'-652,"-4"-1"1201,-1-2-283,0 1-125,-1-1 29,0 3-88,0-1 128,-1 2-143,-1-2 29,0 2-30,-1 0 37,0 0-127,1 0 91,0 0-98,-1 0 119,1 0 6,0 0-7,0 0 3,0 0-99,0 0 14,0 0-36,-1 0 37,-1 0 21,1 0 4,-1 0-9,0 0-16,0 0 30,-2 0-33,0 0 37,0 0-19,0 0 14,-1 0-7,1 0 12,-2 0 4,1 2-4,0 0 2,0 3-48,0 0-60,0 0 28,-1 2-34,0-1 48,1-1 21,-1 0-26,1 2 21,-1-1 14,1-1-19,1 0 18,-2 0 46,0 1-33,-1-1 34,1 0-48,0 0 0,0 1 0,0 1 8,-1-4 30,1 2-25,0 1 27,1-3-31,0 3-28,-1-3 28,2 2-29,-1 1-77,1-3 77,-1 2-84,1 1 101,-1 1-75,1-2 45,0 2-52,-1-2 59,1 2 6,-1 0-21,-1 0 16,0 0 6,0 2-4,0-2 7,-1 2-17,-1 0 76,2-2-50,-2 3 62,2-3-37,-3 0-23,2 2 28,1-2-27,-1 0 40,0 0-25,-1 0 30,0 2-39,1-2-3,-1 0 7,0 0-5,0-2 81,1 2-78,1 0 78,-2-1-92,2 1 10,0 0 7,0-2-5,0 4-89,-1-1 74,0 1-78,-1 0 92,0 1-15,-2 1 6,0 0-12,0 1 5,-1-2 6,0 3-23,1-3 18,-2 2 16,1-1 88,0 0-45,-1 1 43,1-2-61,1 1-21,-1-1 28,2 1-19,0-1 2,0-1 3,0 2 2,1-1-43,0-1 34,0 2-33,-1-1 38,0 1-2,1-1 0,-1 1-2,1-1-48,1 1-3,-1-1-16,0 1 21,1 1 19,-1-1 10,0 1-11,-1-1 52,2 1-33,-1-2 33,0 3-42,-1-3 1,2 2 1,-2 1 3,0 3 0,-1-1 4,0 1-4,0 2 3,0-1-29,0 3 9,0 1-12,0-2 17,-1 2 3,2 2 4,-1-4-5,0 4 20,0-2-11,1 2 10,-3-2-16,3 2 6,-1 0-3,0-1 5,-1 1-5,2 2 2,-1-1-1,0-1 8,1 2 54,0-1 23,1 1-3,-2-1-6,2-1-79,-1 4 20,0-5-20,-1 5 34,0-1-9,-1-1 9,0 3-10,0-4-9,-1 4 6,1-1-5,1-3 8,0 3-5,0-5 1,0 5-9,0-1 37,-1 0-64,1 1 55,2-3-56,-4 3 0,4-3 27,-3 4-29,2-1 32,-2 1 1,2 0-6,-1 2 4,-1 0 58,0 1-43,0 1 45,-1 1-59,2-3-3,-1 2 1,-1-4-1,1 1 4,0 1 86,-1-2-60,1-1 71,0 1-50,-1-4-16,2 3 21,0-1-115,-1-3 61,2 1-63,1-1 84,0 0 5,-1 0-4,2 0 6,0-2-5,0 0-144,0 2 99,0-2-121,-1 2 64,0 1-64,-2 1 23,1-1-27,1 1 156,0-2-51,-1 1 48,2-1-32,0 0-8,0 0 12,-1 0-14,2-2-20,0 1 15,1-1-15,1 2 22,-2-2 6,1 0-3,1 0 20,0 1-9,0-1-90,1 1 60,0-1-86,-1 1 114,1-3-22,1 0 18,-1 0 89,1-1-76,0 0 81,-1-3-105,1 3 30,-2-2-19,2 0 28,0 1-29,-1 1 7,1-1-5,0 1 18,0-1-43,0-1-17,1 2 3,-1-1-2,0 1-64,0-1 81,1 3-98,0-3 136,-1 3-31,1-1 27,0 0-43,-1 0 129,-1 1-96,0 1 96,-1-2-113,1 0 60,-2 2-35,2-1 45,-2-1-54,2 0 0,-1-1 8,-1 0-1,2-4-45,0 0 35,1 0-32,-1 0 44,1-2 4,0 0-7,0 1-3,-1-3 28,1 1-25,0-1 23,-1 2-34,1-3 4,0 2-5,0-1 6,1 1 73,-1-2-156,0 1 137,-1 1-152,2-3 54,-1 3 37,1-2-40,0 1-7,-1-1 37,1 2-44,-1-1 41,-1 2 32,1-3-31,-1 3 23,1-3-36,0 2 6,-1-2-20,1-1 18,-1 1 81,1 0-136,0-2 136,-1 2-152,0-1 127,0 3-32,0-2 33,1 0-18,0-1-16,-1-1 17,1 2-24,0 0 70,-1 0-52,0-1 52,0 3-67,2-2-1,-3 1 4,2 1 0,-1-1 96,0 1-49,1-1 70,-3 4-79,2-3-10,-1 3-4,1-2 1,0 1-4,-1 1 5,1-4-4,-1 1 4,0-1 46,0 1-34,0-2 34,0-1-46,0 1 68,1-2-49,-2 0 56,1 0-22,0 0-23,0 0 29,0 0-33,0 0 7,-1 0-1,1 0 5,1-1-63,0 2 38,0-1-38,0 2 52,0 0-52,-1 0 36,1-1-41,-1 1 51,1 0-8,-1 0 5,0 0-22,-1 1-33,0-1 162,-1 0-128,1-1 150,-1 1-59,-1 0 20,-1-2 9,1 2-4,0-2-78,-1 0 17,1 0-11,-1 0-32,2 0 26,0 0-9,0-2 29,1 0-100,1-3 66,2 2-89,0-2-24,2-1 89,0-1-528,0 2 284,2-4-555,2 1 373,2-5-97,2-1 226,2 0 74,3-5 53,0 1 0,2-4 1</inkml:trace>
  <inkml:trace contextRef="#ctx0" brushRef="#br2" timeOffset="48.997">12238 4658 9421,'0'-14'323,"0"9"-306,0 0-131,0 1 185,0-1-125,0 1 111,0 1 11,0-1-26,0 2 21,0-1 14,0 1-12,-1-1 14,0 1-21,-1 0-5,-1 2-4,-1-2 7,-2 2-74,1 0 64,0 0-67,-1 0 81,-1 0-81,0 2 64,-2-2-67,2 2 135,-2 0-50,0 1 40,-1 1-57,0-1 6,0-1-3,0 1 3,0-1-34,-1 2 19,1-3-19,0 1 34,0 2-57,-2-1 44,1 1-46,-1-1 55,-3 1-37,1-1 29,0 4-36,-3-1-9,1 1 26,-3 0-38,0 1 46,-1 1-14,0 0 6,0 0-6,0 1 5,0-1 2,0 0 2,0 1 0,1-1-41,-1 0 30,2 0-38,0-1 42,1-1-47,-1 2 35,2-2-39,-1 2 137,0-2-71,1 4 72,-1-4-88,2 1 29,0 1-18,0 0 22,2 0-7,-1 0-13,0 1 18,1 1-16,0-1-21,-1 1 16,1-1-12,0 2 19,-1 1-55,1 1 41,1-2-49,-2 4 10,1-2 26,1 0-35,-2 2 37,1 0-17,-1-2 8,0 3-12,0 1 32,-1-1-8,-1 1 5,1 1-10,-2 0-5,1 1 4,-1 3-2,0-2 2,-1 5 60,0-1-43,-1 1 48,1 2-42,0 0-7,0 2 9,0 0-8,1 0-33,0-1 26,2 0-25,-2 0 31,4-2-2,-2 3 3,3-8 0,1 5-56,0-5 38,-1 3-46,2-4 53,0 0 18,-1 0-13,1 0 8,0 2 55,0-2-57,-2 0 59,0 2-64,0-2 26,-2 2-12,1 0 17,-1 3-58,0-3 24,0 3-23,1-1 36,-1 1-34,1-1 25,2-4-29,-2 3 34,3-1-5,0 0 5,1 0-13,-1-2 52,2 2-45,0-4 42,1 2-50,-1-2 21,3 3-13,-2-3 15,1 0-38,2 2 19,-2 0-16,2 2 25,-1-2-8,-1 2 7,1 0-7,-1 0 7,2-1-36,-1 1 27,1 0-32,-1-2-11,2 2 32,-1-2-46,0 2 53,-1-4-9,1 0 7,0 1-9,0-1-11,0 0 6,-1 1-9,0 1 12,0 0 11,0-2-11,-1 2 10,1-2-8,0 3 9,0-3-6,0 0 8,0-1-8,1 1 0,-1-1 6,0-1-4,1-1 4,0 0-5,0 0 2,1-1 7,-1-1-5,1 2 6,0 0-8,0 0-2,0-2 2,0 2-2,-1-4 2,1 5 17,0-2-12,-1 2 13,0-1 77,0 1-68,-1-1 74,1 2-93,-1-2-1,1 1 2,-1-1 2,1 0-25,0 0 26,0-1-24,1-1 34,0 0-55,0 0 41,0 0-44,0 1 50,-1 0-71,0 1 48,-1 0-52,0 0 51,1 1 8,-2 1-17,1 1 13,0-1-10,-1 1 7,0-1-8,2 1 32,0-3-20,0-1 21,1 3-25,0-2 16,0 0-11,-1-2 12,2 1-11,-1 0 12,0-3-7,1 0 9,-2-1-9,2-1-3,1-1 4,-1-2-3,0 0-76,1 0 55,-1 0-58,1 2 74,-1 0-1,0 1 1,-1 2-5,-1 1-80,0-1 53,0 0-59,-1 1 69,-1 2 45,2-2-41,-2 1 34,1-2 31,-1 2-50,0-2 58,1 1-68,-2-1 65,1 0-41,0-1 47,1-1-13,0-1-32,0 0 40,1-2-43,0 2 2,-1-2 1,2-2 1,0 2 3,0-2-22,0 2 17,0-2-18,0 2-1,0 0 16,0-1-19,0 3 20,0-2-13,0 1 7,-2-1-9,1 4-13,0-2 18,-2 3-21,0-2 24,-2 5-1,0-1 1,-1 0-2,1 1 0,0-1-36,0 2 26,0 0-30,-1-2 48,2 0-11,1-2 11,0-1-14,2-1 6,0-1-5,-2 0 5,2-2 10,0 0-11,0-2 13,1 2-15,-1 0 1,0 0-1,-1 0 4,1 0-2,-1 2 18,-1 0-13,1 2 12,-1-3-11,1 3-3,-1-2 3,0 1-2,0-1-19,-1 1 15,2-1-15,-1 2 18,1-2-59,0-1 42,-1 1-45,0 2 57,-1-3-1,0 3-2,1-2-1,0-2 7,-1 2-8,1-2 5,-1 0 17,2 0-20,0-2 22,1 0-26,0-1 24,0 1-16,1-3 20,0 1-6,0-1-11,1 1 15,-1-1-18,2 0 11,0 0-7,-1-1 8,1-1-7,0 2 0,-1-2 0,0 2-61,-1 0 42,1-1-45,-2 1 56,1 0 55,-1 0-42,0-1 43,0 1-44,-1 0-5,2 0 6,-1 0-8,1 1-54,0-1 40,0 1-40,-1 1 53,0 1 7,0-1-6,-1 3 5,0-2 53,-1 2-44,1-4 43,0 3-58,0-3 124,0 1 33,-1-1 14,1 1-37,-2-1-100,1 1-9,0 1 30,0 0-75,-1 2 66,2-1-62,-2 1 77,1-2-157,0 0 117,1 0-123,0 1-1,0-1-41,-1 0-22,-1 0 37,0 2 30,0-3 68,-1 3-100,-1-4 100,-2 3-47,1-1 37,-1-1-63,0-1-103,0-1-8,0 0-100,2-1 119,-1-1-149,1 0 75,2 0-131,1 0 93,3-1 23,0-5 30,0-1 0,1-3 1</inkml:trace>
  <inkml:trace contextRef="#ctx0" brushRef="#br0" timeOffset="49.997">12288 4781 9127,'-5'0'383,"2"0"-328,1 0 45,1 0 28,0 0 165,-1 0-102,2-2 93,-1 2-176,1-3 77,0 1-82,0 0 94,0-1-115,0 1 136,0 0-99,0 0 99,0 1-62,0-1 53,0 0-19,0 0-18,0 1-108,1-1-31,0 0-16,2-1 9,1 1 3,0 0 3,1 0 75,1 1-52,1-3 64,0 2-93,2-1 28,0-1-21,0 3 24,2-3-13,-1 1 5,1-1-13,1 2-6,-1 0 17,0-1-18,0 1 19,2 0-8,-3 2 2,2-1-5,0-1 40,0 2-9,0-2 15,0 0-16,1 1-19,-2-1 4,1 2 3,0-2-3,-1 0 3,1 1-3,0 1-3,0 0-80,0 0-19,1 0-11,0 0 24,0 0 47,0 0 17,1 0-23,-2 0 26,1 0-18,1 0 12,-1 0-26,1 0-46,1 0 31,-1 0-33,2 0 51,0 0 5,-1 0-6,3 0 4,-2 0 52,2 0-35,-1 0 37,1 0-50,-2 0 67,2-2-47,-1 0 51,1 0-59,0 1-33,-1-1 31,1-2-29,-1 4 16,1-1 11,0 1-7,-2 0 15,2 0-72,-1 0 48,-1 0-60,1 0 33,0 0 23,0 0-28,-1 0 26,3 0-3,-3 0-7,3 0 4,-2 0 0,2 0 110,-2 0-78,2 0 82,-1 0-100,0-2-2,1 2 8,-1-2-6,2 0 157,-2-1 33,1 1 25,0-1-83,1 1-82,-1 0-48,1-1 69,-1 1-124,1 0 93,-1 0-95,-1 1 116,-1-1-8,1 2 1,-2-2-5,0 0-99,-1 2-19,0-1-18,0 1 22,-1 0 50,0-2 19,0 2-32,0-2 42,-1 2-17,1 0 18,-2 0-11,1 0 26,-2 0-17,1 0 19,-2 0-22,0 0 24,0 0-15,-1 0 17,0 0 66,-1 0-66,2 0 73,-1 0-90,-1 0 7,1 0-6,-2 0 11,3 2 55,-2-2-27,0 0 34,0 2-48,1-2-123,-1 0 88,0 1-88,0-1 120,-1 2-5,1-2 6,0 0-17,-1 2-135,-1-2 89,1 0-110,-1 0 119,0 0 2,2 0-30,-2 0 28,-1 0 157,1 0-70,-1 0 146,0 0-170,1 0-10,0 0-31,-1 0 6,0 0 3,1 0 12,-1 0-9,1 0 18,-1 0-61,1 0-2,0 0-17,-1 0 10,0 0 10,1 0-6,-1 0-9,1 0 10,0 0 16,-1 0 8,0 0-8,1 0 2,-1 0-2,1 0 1,-1 0-2,1 0 12,-2 0-8,1 0 8,0 0-3,0-2-3,-1 2 5,0 0-6,1-2 14,-1 2-10,0 0 10,0 0 19,-1-1-21,1 1 22,-1 0-28,-1 0 4,1 0-1,-1-2 2,1 2 1,-1-2-16,0 2 13,1-2-11,-1 2-28,0 0 28,0 0-29,2 0 37,-1 0-11,0 0 7,0 0-13,0-1 17,0 1-8,0-2 7,1 2-10,-1 0 4,0-2-4,0 2 3,1-2 31,0 2-16,-1-2 23,0 2-27,1 0 18,-1-1-17,1 1 21,0 0-24,0 0 7,-1-2-6,1 2 7,0-2-17,1 2 13,-1 0-12,0-2 12,1 2-1,0-1-1,-1 1 1,2-2-16,-2 2 19,3-2-18,-3 2 21,2 0-21,-1-2 10,0 2-11,0-1 12,-1 1-8,0 0 5,2 0-5,-2 0 44,-1-2-25,1 2 27,-2 0-36,1-2 49,-1 2-34,-1 0 37,1-2-1477,-1 2 478,0 0-1220,0-3 837,0-4 0,0-2 0</inkml:trace>
  <inkml:trace contextRef="#ctx0" brushRef="#br1" timeOffset="50.997">602 5132 10813,'-1'-26'558,"0"15"-628,-1 1 204,0 1-58,0 2 58,-1-2 0,0 2-130,-1 2 175,1-2-99,-1 5 138,0-3-16,0 5 16,0-2-22,-1 0 0,0 2-104,-1 0-8,-1 2-95,-1 1 200,1 5-60,0 0 146,0 3-111,1-2-122,1 1 84,1-1-89,-1 1-22,3 1 96,1 1-107,1-1 147,2 1-17,3 0 15,2-1-26,4 1 8,2 0-106,4 1-6,-1 1-47,3 0-379,-1 2 133,0 1-253,-1 1 174,-1 3 49,-3 0 19,-1 3-30,-3 1 207,-2 0-31,-2 1 98,-2-1-66,-2-3 287,-2-1-61,-1-1 267,-5-4-286,0-1-26,-3-4-158,0-1 82,-2-4 385,2-1-1,0-2 239,0-1-203,-1-2-17,2-2-45,1-5 2,1-7-167,1-5-72,3-6-74,-1-6 34,3-2-116,1-3 28,1-4-83,4 5 44,1-7-180,1 7 38,2 0-111,0 6-30,0 3 131,-2 5-174,-1 2 227,-1 3-524,-1 4 250,0 3-385,-2 2-275,-1 3 452,0 1-397,-1 1 520,0-1 0,0-3 1</inkml:trace>
  <inkml:trace contextRef="#ctx0" brushRef="#br1" timeOffset="51.997">244 5134 10413,'0'-11'875,"0"8"-480,0 1-154,1 0 47,0 2-76,1 4 4,0 6-13,0 8-86,1 8-22,-1 8 16,2 4-168,-1 8 132,0-1-173,0 3 159,1-3-413,-1 1 166,0-2-288,1-5 181,-1-4 220,0-5-4,0-2 65,0-6-358,0-2-153,1-4-342,0-2-1,1 0 1</inkml:trace>
  <inkml:trace contextRef="#ctx0" brushRef="#br1" timeOffset="52.997">6087 5271 10813,'-9'0'-1163,"5"0"1375,1-2 390,1 0-246,-1-1-18,2-1-127,0-1 14,0-2-135,1 0-32,1 0 1,1 0 14,3-2 17,1 2-48,4-2-15,1 0-115,0-1 78,4-1-23,0 3 42,0-1-63,2 0 26,-1 4-158,0 0 126,-1 3 34,-1 0 18,0 0 48,-2 2-208,-2 0 71,-1 0-181,-1 4 168,-3 1 3,-2 4 87,-1 1-13,-2 3 170,-2 1-52,-2 0 166,-3 0-159,-4 0 157,-1-2-105,0 2 154,-2-2-116,1 1-39,2-4-35,0-1-35,2-1 46,2 0-28,3-3 85,0-1-63,2 1-246,2-2 11,0-1-199,2 1 79,3-2 166,3 0-35,3-2 88,3-1 48,0-2-61,3-1 51,-1 1-10,1 0-9,1 3 15,-2 0-23,1 2 9,-3 2-4,-1 0 38,-1 7-27,-4 3 119,-2 4-3,-2 5 10,-2 0 178,-4 3-118,-1 1 171,-4 0-165,-4-1 130,-3 1-108,-2-1 141,-2-3-102,0 0-49,0-3 14,1-1-77,0-2-17,1-3 6,1-2 18,0-1 33,3-4-702,1-1 106,3-2-515,-1-2-156,4-2 312,1-5-279,2-4 371,1-3 212,2-5 28,3-2 14,3-5 0,4-4 0</inkml:trace>
  <inkml:trace contextRef="#ctx0" brushRef="#br1" timeOffset="53.997">6500 5199 9572,'0'-11'1555,"0"9"-1206,0 1-133,-2 1 17,-1 0-125,-1 1 68,-2 3-77,-3 3 1,1 5 64,-1 6-69,-1 1 85,1 4-85,-1 2 59,2 1-46,2-2 67,2 3-126,2-1 75,1-5-104,1 0 85,2-5 46,2-5-50,3-3 51,3-4-63,3-4 32,1-4-46,1-3 60,2-10-27,-2-3 25,2-6-30,-5 0-386,1-4 69,-5 0-246,0 2 172,-4 0-23,-2 2 33,-2 1-93,-3 2-123,-3 6 69,-3 3-95,-2 5 144,-1 2 105,-1 5 55,0 2-53,2 4-10,0 3-91,-1 3-40,2 6 0,0 1 1</inkml:trace>
  <inkml:trace contextRef="#ctx0" brushRef="#br1" timeOffset="54.997">12014 5297 10813,'-8'16'-1997,"4"-11"2236,0 0-123,0 1 125,0-5 33,0 3 46,-1-2-39,1 1-155,0 1 31,0-1-54,1 2 61,-2 2 24,1 2-21,0 0 21,0 2-19,-1-1 0,2 1-1,1-1 129,0-1-43,1 1 62,0-1-92,2 0 38,0 0 19,2 0 31,4-1-20,1-1-143,3 0 56,1 2-70,1 0-131,1 0 62,0 3-209,0 0 223,-2 2-331,0 2 174,-1 2-232,-3 5 69,-2-1 99,-2 5-136,-2 3 188,-2-2-209,-2 1 174,-3 0-239,-3-3 198,-2-3-4,-1-4 100,0-5-9,0-5 270,0-2-96,1-9 290,1-3-268,2-13 235,2-6-166,0-13 230,3-5-210,3-7-34,1-2-76,6-2-18,0 2-24,4-3 26,0 4 15,3 1 25,-2 4-237,1 4 21,-2 3-257,-2 6-141,-2 6 84,-1 5-124,-2 8 199,-2 3-362,-2 5 112,-1 1-274,-2 4 313,-1 0 147,-5 4 57,1 3-1,-3 0 1</inkml:trace>
  <inkml:trace contextRef="#ctx0" brushRef="#br1" timeOffset="55.997">11856 5373 11116,'-5'31'927,"2"-12"-769,2 6-96,-2 3 25,1 5 18,0 6 8,-1 3-61,1 2 38,-2 2-159,1-2 160,-1 1-284,1-4 136,0-3-213,2-4-60,-1-3 157,2-6-171,0-4 146,0-7-386,0-5 194,0-2-333,1-16 297,2-3-1,1-15 1</inkml:trace>
  <inkml:trace contextRef="#ctx0" brushRef="#br1" timeOffset="56.997">11747 5555 10813,'0'-30'-922,"0"20"1036,2-1 190,-1 4-82,0-3-28,0 3 9,1 0-33,0 3 139,-1 1 249,0-1-166,-1 6 146,-1 3-294,-2 7-18,-1 6 58,-3 8-50,1 1-490,0 4 73,1-1-337,1 2 256,2-4 120,0 0 100,2-5 1,0-1 20,1-4-62,1-4 18,2-3-17,1-3-17,3-2-66,0-5 20,2 1-318,-1-4 212,0-3-238,0-4 179,1-5-256,-1-5 258,-1 0-235,1-6 338,-2-1 0,2-2 1</inkml:trace>
  <inkml:trace contextRef="#ctx0" brushRef="#br0" timeOffset="57.997">6686 6389 8770,'-5'0'-102,"3"0"107,1 0-26,-2 0 30,2 0 73,0 0 37,0 0 81,0 0 124,0 0-147,1-2 28,0 0-175,1 1-61,1-1-109,5 2 59,-1 0-69,3 0-84,0 0 49,2 0-194,1 0 196,-1 0 35,0 0 114,3-4 20,-2-3 0,0-1 0</inkml:trace>
  <inkml:trace contextRef="#ctx0" brushRef="#br0" timeOffset="58.997">970 6413 8770,'-5'0'-102,"3"0"107,1 0-26,-1 0 30,1 0 73,0 0 37,0 0 81,0 0 124,0 0-147,1-1 28,0-1-175,1 0-61,1 0-109,4 2 59,0 0-69,4 0-84,-1 0 49,2 0-194,1 0 196,-1 0 35,0 0 114,2-3 20,0-4 0,-1-2 0</inkml:trace>
  <inkml:trace contextRef="#ctx0" brushRef="#br0" timeOffset="59.997">12224 6700 8770,'-6'0'-102,"4"0"107,1 0-26,-1 0 30,1 0 73,0 0 37,0 0 81,0 0 124,0 0-147,1-2 28,0 0-175,1 0-61,1 1-109,4 1 59,1 0-69,2 0-84,0 0 49,2 0-194,1 0 196,-1 0 35,0 0 114,2-4 20,0-3 0,-1-2 0</inkml:trace>
  <inkml:trace contextRef="#ctx0" brushRef="#br1" timeOffset="60.997">752 6928 10813,'-17'-5'3081,"10"10"-2512,1 7-190,1 7-234,0 9-57,1 9-188,1 4 211,1 6-211,1 2 181,1 6-182,0-3-367,2-1 173,0 2-294,2-6 302,1 2-172,1-5 135,-1-3-510,0-6 147,1-7-257,-1-3 0,1-4 0</inkml:trace>
  <inkml:trace contextRef="#ctx0" brushRef="#br1" timeOffset="61.997">6562 6942 11780,'-19'33'728,"9"-12"-606,-1 7 52,-1 0 19,0 4-16,2-4 10,1 2-152,1-4-51,2-1 2,1-2 26,2-2-150,2-5 55,1-2-254,2-6 243,4-1 42,3-3 96,6-6 28,2-1-905,4-10 349,1-2-746,4-8 546,1-5 0,0-4 0</inkml:trace>
  <inkml:trace contextRef="#ctx0" brushRef="#br1" timeOffset="62.997">297 7179 9502,'0'-23'-493,"-2"12"1177,1 3-148,-1-1-180,1 0-18,0-1-76,0-1 27,1 1-20,0-3 21,0 1-28,0 1 73,0 1 20,1 1 28,0 0-12,1 4-73,2 2-8,1-1-28,-1 4-140,3 2-7,-2 3-20,2 7-193,-1 9 166,2 6-230,-2 8 237,-1 2-108,-1 3 71,0 0-48,-2 4 38,0-1-293,-1-1 114,0 0-286,-1 0-279,0-5 179,-2 1-267,1-4 298,-3-1-197,1-7 87,-1-3-171,1-5 335,0-8 172,1-4 153,-1-6-1,-1-2 1</inkml:trace>
  <inkml:trace contextRef="#ctx0" brushRef="#br1" timeOffset="63.997">6164 7095 10813,'-5'-18'-16,"4"11"111,1 2-102,0 1 121,0-1 10,0 1-13,1 1 0,1-1-79,2 1 70,0-1-67,2 1 85,1 1-153,0 0-34,2 1-11,1 1 23,-2 0 18,1 0-54,-1 0 2,-1 0-77,1 3 173,-3 1-68,1 4 50,-3 5 137,0 1-122,-2 5 116,0 4-72,-1 1-37,-2 5 49,0 0-59,-4 3 87,-2 3-58,-2-3 77,-1 3-76,-1-4 86,0 1-62,-3 0 66,3-8 34,-2 2 42,1-6 4,2-3-18,1-4-10,1-5-62,2-1 65,1-3-226,2-2 112,1-1-107,1-4 147,1-1-105,1-6 69,2-4-71,1-5 105,5-1-151,2-1-32,3-2-46,1 4-63,2 0 173,0 1-57,-1 6 54,1 1-52,-2 4 18,0 4-30,-1 1 54,0 4 13,-1 0-17,1 3 14,-2 4-115,-1 1-20,-1 2-16,1 1 26,-1-3-415,-2 1 114,1-2-354,1-4 321,-1-2 112,2-3 59,0 0-1,3-1 1</inkml:trace>
  <inkml:trace contextRef="#ctx0" brushRef="#br1" timeOffset="64.997">554 7040 9520,'-6'0'2170,"5"2"-1038,1 0-779,0 5 42,0 1-107,0 7 78,0 2-103,2 2-213,0 4 38,1 0-189,0 0 212,2 1-551,0-3 246,1 1-410,2-5 71,0-1 200,0-4-132,0-1 166,1-6-436,1-2 132,0-3-216,0-3 307,2-8 210,0-6-1,1-4 1</inkml:trace>
  <inkml:trace contextRef="#ctx0" brushRef="#br1" timeOffset="65.997">11820 7209 10813,'-3'5'1470,"0"12"-1199,0 10-20,-1 10-291,0 5 133,0 3-182,-1 6 115,0 0-166,0-3 166,0 3-248,2-4 131,0 0-249,1-5 46,1-3 82,0-6-55,1-4 101,0-7-344,0-4 101,1-8-241,0-3 279,2-5 75,3-9 75,0-7 0,3-7 1</inkml:trace>
  <inkml:trace contextRef="#ctx0" brushRef="#br1" timeOffset="66.997">11995 7286 10813,'-1'-14'679,"-1"9"-388,0 1-21,0 2 21,0 1-29,-1 2 108,2 6 26,-1 7 30,0 9-90,0 7-241,0 7-13,0 5-123,0 0-296,0 6 140,1-1-237,-1 0 261,1-1-421,0-2 156,0-5-299,1-4-206,0-7 515,0-4-400,-1-6 505,0-2-1,-2-2 1</inkml:trace>
  <inkml:trace contextRef="#ctx0" brushRef="#br1" timeOffset="67.997">11914 7282 10415,'-11'6'582,"6"-1"-218,1 2-185,1 2 9,-1 0-22,2 3 43,-1 0 53,1 4 0,1 1 0,0 3-88,0-1-165,1 2-19,0 0-118,0-2-124,0 1 96,1-4-95,1-2 86,2-2-154,1-3-8,0-1-99,1-2-198,2-3 197,-1-1-230,0-4 298,1-1 102,0-10 83,-1-2-1,3-6 1</inkml:trace>
  <inkml:trace contextRef="#ctx0" brushRef="#br1" timeOffset="68.997">11741 7325 10813,'0'-20'219,"0"15"-62,-1 1 20,1 3-20,-2 1 28,1 0 0,-1 1-165,0 3 25,-1 5-241,0 8 54,0 4 80,0 7-59,0 1 174,0 0 4,1 1 82,1 0 0,0-2-124,1-2-77,0-4-136,0-3 41,2-5-13,1-2 132,2-5-9,1-2 50,2-3-127,0-2-44,1-5-2,0-4-302,0-5 204,0-3-223,0-4 171,-1-1 75,0-2 4,0-1 0,-1-5 1</inkml:trace>
  <inkml:trace contextRef="#ctx0" brushRef="#br0" timeOffset="69.997">6776 7825 9702,'0'-11'162,"0"6"-17,0 3-58,0-1 18,0-1-21,0 2 646,0 1-361,1-1 412,-1 2-562,2-2-63,0 2-8,0 0-21,0 2 22,1-2-28,0 0 13,2 2-9,-1-2 34,2 0-135,-1 0 101,1 0-103,1 0 111,1 0-5,1 0-1,-1-2-3,1 2-119,0-2-54,3 0-132,-2-1 103,1 1-62,-1-1 187,2 1-78,-1 0 83,0 0-29,0 1 20,0-1-39,0 2-23,-1-2 18,2 0-23,-1 2 50,1-1-1,0-1 2,1 2 0,-1-2 27,1 0-6,1 1 9,-1 1-15,1-4-11,0 4-1,0-2 2,2 1-4,-1-3 1,0 2 2,2 1 3,0-3-52,0 2 38,1-1-42,-1 1 49,1-1-42,-1 1 32,1-2-41,-1 3-5,2-1-6,-2 0-10,1 0 15,-1 0 86,1 2-45,-1-1 45,0-1-54,0 0 66,0 0-45,0 2 51,-1-1-57,1-1-2,-2 2 11,1-2-10,-1 2 88,0-2-60,-2 2 72,2-1-49,-3 1-10,1-2 12,-1 2-21,0 0 9,-1 0-4,2-2 4,-1 2-12,0-2-85,2 1 60,-1 1-59,1-2 4,0 2 55,1 0-64,-1 0 71,4 0-9,-3 0 10,3 0-21,-1 0 5,1 0-25,0 0 14,0 0-11,1 0 30,-1 0-14,0 0 12,-1 0-13,0 0 46,-1 0-31,1 0 35,-2 0 2,0 0-30,0 0 35,-1 0-44,-1 0 8,1 0 2,-1 0-1,0 0 14,2-2 11,-2 2-8,1-3 12,0 3-81,0-2 43,-1 2-44,1 0 2,0 0 37,-1 0-41,1 0 48,0 0-1,0 0 0,0 0-9,0 0 6,1 0-57,-1 0 32,0 0-32,1 2 25,-1 1 60,1-1-43,0 1 46,-1 1 67,2-2-83,-2 1 85,1-1-108,0 0 29,0-1-17,-1 1 25,1-2-20,-1 0-2,-1 0 3,1 0-5,-2 0-3,0 0 11,1 0-8,-2 0 10,-1 0-34,1 0 20,-1 0-22,-1 0-28,-1 0 37,0 0-41,0 0 49,-1 0-21,0 0 14,0 0-14,0 0 1,0 0 9,0 0-10,-2 0 10,2 0 3,-1 0-5,0 0 4,2 0-7,-2 0 0,0 2 0,0-2 2,-1 2 15,1-2-9,-1 1 9,2-1-12,-1 0 30,-1 0 8,1 0 5,0 0-7,-1 0-26,0 0 0,1 0 3,-2 0-3,-1 0 10,1 0-7,-2 0-20,0 0-19,0 0-26,-1 0 22,1 0-106,-1 0 81,0 0-19,0 0 125,0 0 49,0 0 19,0 0-51,1 0-20,-2 0-16,1 0-29,0 0-935,0 0-249,0-1-936,-1-1 0,0-2 0</inkml:trace>
  <inkml:trace contextRef="#ctx0" brushRef="#br0" timeOffset="70.997">1061 7849 9702,'0'-10'162,"0"5"-17,0 3-58,0-2 18,0 1-21,0 1 646,0 0-361,1 1 412,-1 1-562,2-2-63,0 2-8,0 0-21,0 2 22,1-2-28,0 0 13,1 1-9,0-1 34,3 0-135,-2 0 101,1 0-103,1 0 111,1 0-5,0 0-1,1-1-3,0 1-119,0-2-54,2 0-132,0-1 103,0 1-62,-1-2 187,1 3-78,1-1 83,-1 0-29,-1 0 20,2 0-39,-1 2-23,-1-1 18,1-1-23,1 2 50,0-2-1,-1 0 2,3 2 0,-2-1 27,1-1-6,1 0 9,-1 2-15,0-3-11,2 3-1,-1-2 2,1 0-4,1-1 1,-1 1 2,2 0 3,0-1-52,-1 1 38,3-2-42,-3 3 49,3-3-42,-2 2 32,1-1-41,-1 1-5,2 0-6,-2 1-10,0-1 15,1 0 86,-1 2-45,1-2 45,-1 1-54,0-1 66,0 0-45,-1 2 51,1-2-57,-1 1-2,0 1 11,0-2-10,-2 2 88,2-2-60,-3 2 72,2-2-49,-3 2-10,1-1 12,-2 1-21,2 0 9,-2 0-4,1-2 4,1 2-12,-1-2-85,1 0 60,1 2-59,0-2 4,-1 2 55,3 0-64,-2 0 71,4 0-9,-3 0 10,2 0-21,1 0 5,-1 0-25,2 0 14,-1 0-11,1 0 30,-1 0-14,0 0 12,-1 0-13,-1 0 46,1 0-31,-1 0 35,0 0 2,-1 0-30,-1 0 35,1 0-44,-2 0 8,0 0 2,1 0-1,-1 0 14,1-1 11,0 1-8,0-4 12,-1 4-81,2-2 43,-2 2-44,1 0 2,0 0 37,-1 0-41,1 0 48,0 0-1,-1 0 0,2 0-9,-1 0 6,0 0-57,1 0 32,-1 0-32,0 2 25,1 2 60,0-3-43,0 3 46,-1 0 67,1-3-83,0 3 85,0-2-108,-1-1 29,2 1-17,-2 0 25,1-2-20,-1 0-2,-1 0 3,1 0-5,-2 0-3,0 0 11,1 0-8,-2 0 10,-1 0-34,0 0 20,1 0-22,-2 0-28,-1 0 37,0 0-41,-1 0 49,1 0-21,-1 0 14,0 0-14,0 0 1,-1 0 9,1 0-10,-1 0 10,1 0 3,-1 0-5,0 0 4,1 0-7,-1 0 0,1 2 0,-1-2 2,-1 1 15,1-1-9,-1 2 9,1-2-12,0 0 30,0 0 8,0 0 5,0 0-7,-1 0-26,0 0 0,0 0 3,-1 0-3,-1 0 10,2 0-7,-3 0-20,0 0-19,0 0-26,-1 0 22,1 0-106,-1 0 81,0 0-19,0 0 125,0 0 49,0 0 19,0 0-51,1 0-20,-2 0-16,1 0-29,0 0-935,0 0-249,0-2-936,-1 1 0,0-3 0</inkml:trace>
  <inkml:trace contextRef="#ctx0" brushRef="#br0" timeOffset="71.997">8352 8481 15332,'0'27'0,"-1"1"0,-1 0 0,0-2 0,-1 2 0,0-1 0,-2-1 0,0 2 0,0-3 0,-1 1 0,0 0 0,-1-1 0,-1-1 0,0-1 0,-1 2 0,0-4 0,0 2 0,-2-2 0,0 0 0,0-2 0,-1 0 0,0 1 0,0-3 0,-2-1 0,2 0 0,-2 0 0,0-2 0,0-2 0,0 0 0,-2-1 0,1-1 0,1-1 0,-3 0 0,2-2 0,-1-2 0,0 0 0,1-1 0,-2-1 0,1-1 0,0-2 0,0 0 0,0-2 0,-1-1 0,2-1 0,-2-1 0,2 0 0,0-2 0,-2-2 0,3 0 0,-2-1 0,1-1 0,1-1 0,-1 0 0,2-2 0,-1-2 0,1 0 0,0 0 0,1-1 0,-1-3 0,2 1 0,0 0 0,-1-2 0,2 0 0,1-2 0,0 2 0,0-4 0,0 2 0,2-1 0,0-1 0,1-1 0,0 0 0,1 1 0,-1-3 0,2 2 0,1-1 0,0-1 0,1 2 0,0-2 0,1 0 0,1 1 0,0-1 0,1 0 0,1 0 0,0 2 0,1-2 0,0 1 0,1 1 0,2-2 0,-1 3 0,1-1 0,0 0 0,1 1 0,0 1 0,2 1 0,0-2 0,0 4 0,0-2 0,1 2 0,2 0 0,-1 2 0,0-1 0,2 1 0,-1 2 0,1 1 0,0 0 0,1 0 0,-1 2 0,2 2 0,-1 0 0,1 1 0,1 1 0,-2 1 0,3 0 0,-2 2 0,0 2 0,2-1 0,-2 3 0,2-1 0,-1 3 0,0 1 0,0 0 0,0 1 0,1 3 0,-2-1 0,1 3 0,0-1 0,-1 2 0,2 2 0,-3 0 0,1 1 0,1 1 0,-2 1 0,0 0 0,0 2 0,0 2 0,-2 0 0,2 0 0,-2 1 0,0 2 0,0 1 0,-1-1 0,0 2 0,0 0 0,-2 2 0,0-2 0,0 4 0,-1-2 0,0 1 0,-1 1 0,-1 1 0,0 0 0,-1-1 0,0 3 0,0-2 0,-2 1 0,0 1 0,-1-2 0,0 2 0,-1 0 0,-1 0 0</inkml:trace>
  <inkml:trace contextRef="#ctx0" brushRef="#br0" timeOffset="72.997">2637 8504 15332,'0'26'0,"-2"3"0,0-1 0,0-2 0,-1 2 0,0-2 0,-1 1 0,-1 1 0,0-4 0,-1 3 0,0-1 0,-2-1 0,1-1 0,-1-1 0,-1 2 0,0-4 0,-1 1 0,0 0 0,-1-1 0,-1-2 0,1 0 0,-1 1 0,0-3 0,-2-1 0,2 0 0,-2 0 0,0-2 0,0-2 0,-1 0 0,0-1 0,0-1 0,0-1 0,-1 0 0,1-2 0,-1-2 0,0 0 0,0-1 0,0-1 0,0-1 0,0-2 0,0 0 0,-1-2 0,1-1 0,1-1 0,-2-1 0,2 0 0,-1-2 0,0-2 0,2 0 0,-2-1 0,1-1 0,0-1 0,1 0 0,1-2 0,-2-2 0,3 0 0,-1 0 0,0-1 0,1-3 0,1 1 0,0 0 0,-1-2 0,2-1 0,1 0 0,-1 1 0,1-4 0,1 2 0,1-1 0,0-1 0,1-1 0,-1-1 0,2 3 0,0-4 0,1 1 0,1 1 0,0-2 0,1 2 0,0-2 0,1-1 0,1 3 0,0-2 0,1 0 0,1 0 0,0 2 0,1-3 0,0 3 0,1 0 0,1-2 0,0 3 0,2-1 0,-1-1 0,1 3 0,0-1 0,1 3 0,1-3 0,1 4 0,-1-2 0,1 2 0,2 0 0,-1 2 0,0-1 0,1 1 0,1 1 0,0 3 0,-1-1 0,3 0 0,-2 2 0,1 2 0,1-1 0,0 3 0,1-1 0,-2 3 0,2-1 0,0 2 0,-1 2 0,2-1 0,-2 3 0,1-1 0,1 2 0,-1 2 0,0 0 0,0 2 0,0 2 0,0-1 0,0 3 0,0-1 0,-1 2 0,1 2 0,-1-1 0,0 3 0,0-1 0,0 3 0,-1-1 0,0 2 0,0 2 0,-2 0 0,2-1 0,-2 3 0,0 1 0,-1 1 0,1-1 0,-1 2 0,-1 0 0,0 2 0,-1-2 0,0 4 0,-1-3 0,-1 3 0,1-1 0,-2 3 0,0-1 0,-1-1 0,0 3 0,-1-2 0,-1 0 0,0 3 0,-1-3 0,0 2 0,0 0 0,-2 0 0</inkml:trace>
  <inkml:trace contextRef="#ctx0" brushRef="#br0" timeOffset="73.997">8958 7853 10829,'10'-2'160,"-5"0"-493,2 1 97,-1-1-125,1-2 174,0 1-218,1 1 181,0-3-238,2-2 265,-1-4 0,1-3 1</inkml:trace>
  <inkml:trace contextRef="#ctx0" brushRef="#br0" timeOffset="74.997">3243 7876 10829,'10'-2'160,"-5"0"-493,1 0 97,1 1-125,0-3 174,0 1-218,1 1 181,-1-3-238,4-2 265,-2-4 0,1-3 1</inkml:trace>
  <inkml:trace contextRef="#ctx0" brushRef="#br0" timeOffset="75.997">12314 8136 9702,'0'-11'162,"0"6"-17,0 3-58,0-2 18,0 1-21,0 1 646,0 0-361,1 1 412,-1 1-562,2-2-63,0 2-8,0 0-21,0 2 22,1-2-28,0 0 13,1 1-9,0-1 34,3 0-135,-2 0 101,1 0-103,1 0 111,1 0-5,0 0-1,1-1-3,0 1-119,0-2-54,2 0-132,0-1 103,0 1-62,-1-2 187,1 3-78,1-1 83,-1 0-29,-1 0 20,2 1-39,-1 1-23,-1-2 18,1 0-23,1 2 50,0-2-1,-1 1 2,3 1 0,-2-2 27,1 0-6,1 0 9,-1 2-15,0-3-11,2 3-1,-1-2 2,1 0-4,1-1 1,-1 1 2,2 0 3,0-1-52,-1 1 38,3-1-42,-3 1 49,3-2-42,-2 2 32,1-1-41,-1 1-5,2 0-6,-2 1-10,0-1 15,1 0 86,-1 2-45,1-2 45,-1 1-54,0-1 66,0 0-45,-1 2 51,1-2-57,-1 1-2,0 1 11,0-2-10,-2 2 88,2-2-60,-3 2 72,2-2-49,-3 2-10,1-1 12,-1 1-21,0 0 9,-1 0-4,1-2 4,1 2-12,-1-2-85,1 0 60,1 2-59,0-1 4,-1 1 55,3 0-64,-2 0 71,4 0-9,-3 0 10,2 0-21,1 0 5,-1 0-25,2 0 14,-1 0-11,1 0 30,-1 0-14,0 0 12,-1 0-13,-1 0 46,1 0-31,-1 0 35,0 0 2,-1 0-30,-1 0 35,1 0-44,-2 0 8,0 0 2,1 0-1,-1 0 14,2-2 11,-2 2-8,1-4 12,0 4-81,0-1 43,-1 1-44,1 0 2,0 0 37,-1 0-41,1 0 48,0 0-1,-1 0 0,2 0-9,-1 0 6,0 0-57,1 0 32,-1 0-32,0 1 25,1 3 60,0-2-43,0 1 46,-1 1 67,1-3-83,0 3 85,0-2-108,-1-1 29,2 1-17,-2 0 25,1-2-20,-1 0-2,-1 0 3,1 0-5,-2 0-3,0 0 11,1 0-8,-2 0 10,-1 0-34,0 0 20,1 0-22,-2 0-28,-1 0 37,0 0-41,-1 0 49,1 0-21,-1 0 14,0 0-14,0 0 1,-1 0 9,1 0-10,-1 0 10,1 0 3,-1 0-5,0 0 4,1 0-7,-1 0 0,1 2 0,-1-2 2,-1 1 15,1-1-9,-1 2 9,1-2-12,0 0 30,0 0 8,0 0 5,0 0-7,-1 0-26,0 0 0,0 0 3,-1 0-3,-1 0 10,2 0-7,-3 0-20,0 0-19,0 0-26,-1 0 22,1 0-106,-1 0 81,0 0-19,0 0 125,0 0 49,0 0 19,0 0-51,1 0-20,-2 0-16,1 0-29,0 0-935,0 0-249,0-2-936,-1 1 0,0-3 0</inkml:trace>
  <inkml:trace contextRef="#ctx0" brushRef="#br0" timeOffset="76.997">13890 8790 15332,'0'27'0,"-1"1"0,-2 0 0,1-2 0,-1 2 0,0-1 0,-1-1 0,-1 2 0,0-3 0,-1 1 0,0 0 0,-2-1 0,1-1 0,-1-1 0,-1 2 0,0-4 0,-1 2 0,0-2 0,-1 0 0,0-2 0,-1 0 0,0 1 0,0-3 0,-2-1 0,2 0 0,-2 0 0,0-2 0,0-2 0,0 0 0,-2-1 0,1-1 0,0-1 0,-1 0 0,1-2 0,-1-2 0,0 0 0,0-1 0,0-1 0,0-1 0,0-2 0,0 0 0,-1-2 0,1-1 0,1-1 0,-2-1 0,2 0 0,-1-2 0,0-2 0,2 0 0,-2-1 0,1-1 0,0-1 0,1 0 0,1-2 0,-2-2 0,3 0 0,-1 0 0,0-1 0,1-3 0,1 1 0,0 0 0,-1-2 0,2 0 0,1-2 0,0 2 0,-1-4 0,2 2 0,1-1 0,0-1 0,1-1 0,-1 0 0,2 1 0,0-3 0,1 2 0,1-1 0,0-1 0,1 2 0,0-2 0,1 0 0,1 1 0,0-1 0,1 0 0,1 0 0,0 2 0,1-2 0,0 1 0,1 1 0,1-2 0,0 3 0,2-1 0,-1 0 0,1 1 0,0 0 0,1 3 0,2-3 0,-1 4 0,0-2 0,1 2 0,2 0 0,-1 2 0,0-1 0,1 1 0,1 2 0,0 1 0,-1 0 0,3 0 0,-2 2 0,1 2 0,1 0 0,0 1 0,1 1 0,-2 1 0,2 0 0,0 2 0,-1 2 0,2-1 0,-2 3 0,1-1 0,1 3 0,-1 1 0,0 0 0,0 1 0,0 3 0,0-1 0,0 3 0,0-1 0,-1 2 0,1 2 0,-1 0 0,0 1 0,1 1 0,-2 1 0,0 0 0,0 2 0,0 2 0,-2 0 0,2 0 0,-2 1 0,0 2 0,0 1 0,-1-1 0,0 2 0,-1 0 0,0 2 0,-1-2 0,0 4 0,-1-3 0,-1 3 0,1 0 0,-2 1 0,0 0 0,-1-1 0,0 3 0,-1-2 0,-1 1 0,0 1 0,-1-2 0,1 2 0,-2 0 0,-1 0 0</inkml:trace>
  <inkml:trace contextRef="#ctx0" brushRef="#br0" timeOffset="77.997">14496 8162 10829,'10'-2'160,"-5"0"-493,1 1 97,1-1-125,0-2 174,0 1-218,1 1 181,-1-3-238,4-2 265,-2-4 0,1-3 1</inkml:trace>
  <inkml:trace contextRef="#ctx0" brushRef="#br3" timeOffset="78.997">2444 8311 10813,'-14'0'0,"7"0"0,-1 0 0,1-2 112,-1 1 33,-1-3 114,1 2-86,0-1-49,0 1 17,0 0 0,-1 2-114,2 0 44,0 0-177,0 0 185,0 0 42,0 4 79,1-1-1,1 3-148,1 1-88,1 0-106,0 1-36,2 1 96,0 2 62,1-1 24,0 1-11,2 1 24,3 2-33,2 0 63,2 0-166,4 0 30,0 0-146,1 2 144,0 0 32,-1 1 35,0 3 32,-1 1-121,-1 0 102,-3 2-97,-1-4 99,0 4-42,-4-4 14,-1 2-38,-2-3 349,0 1-84,-2-1 232,-2-1-135,-3-3-36,-2-2 62,0-1-85,-1-4 25,0 0-148,2-3 83,-1-1-69,1-3 88,0-2-160,1-1 2,2-8-29,2-3-257,1-7 152,2-3-255,1-6 78,3-4 42,3-2-30,4-3 123,2-3-261,1 1 103,1 1-177,-2 3 84,-1 2 179,-1 5-118,-3 6 184,-2 1-237,-3 4 46,0-1-160,-2 4 0,0-1 1</inkml:trace>
  <inkml:trace contextRef="#ctx0" brushRef="#br3" timeOffset="79.997">7917 8329 9506,'-8'3'-1307,"3"-3"1307,3 4 732,-1-1-125,2 6 530,-2 3-420,1 6-145,-2 5-183,1 3-25,-1 6-184,1 3 91,0 1-84,2 3 105,-1 0-302,2-1 60,-1 1-239,1 0 283,0-1-541,0-1 267,0-4-425,0-1 54,0-4 207,0-5-140,0-6-277,0-4 326,0-4-362,0-6 398,0 1 1</inkml:trace>
  <inkml:trace contextRef="#ctx0" brushRef="#br3" timeOffset="80.997">2051 8460 8847,'-4'14'79,"2"-8"187,0-5-121,1 1-15,-2 0 309,2 0-198,0-4 183,0 2-161,0-4-36,1 3 125,-1-3-103,0 1-3,1-1-102,-1 1 46,1-1-178,-1-1 47,1-1-154,0 1 126,1-2-102,0 0 27,2 0 11,3-2-15,1 1 144,2-1-76,1-2 48,1 3-162,1-3 17,-1 4-143,0 2 117,1-1-23,-2 5 127,-1-1-31,0 2 61,0-2-32,-2 6 30,-1-1-36,-1 8 122,-1 3-85,-1 9 91,-1 1-108,-1 8-4,-1 1 16,-1 6-12,-2-1-18,-2 3-21,-2-1 5,-1 2 4,-4-5 12,2 0 15,-2-7-19,0-2 23,1-5-5,0-4 3,1-3-19,-2-2 157,3-5-118,0-1 124,2-4-142,0-1 2,0-1 13,2-4-10,1 1 95,2-6-131,1-6 119,1-1-128,3-5-54,2 0 85,5-1-96,2 3 178,1 1-49,2 0 39,1 4-61,0 1 27,3 1-22,-1 5 12,1-1-27,-2 6-27,1-1 19,-2 1-4,-1 1-80,1 3-286,-3 3 6,-1 2-148,0 1-242,-3 1 339,-1-1-343,0 3 369,-1 1-1,0 0 1</inkml:trace>
  <inkml:trace contextRef="#ctx0" brushRef="#br3" timeOffset="81.997">8079 8415 10698,'-7'5'551,"5"-5"-393,0 0 50,2 0-42,-2 0-5,1 0-33,-2 0-122,1 0 63,-1 2 0,-1 1 15,0 8 143,-1 1-23,0 9 0,0 4-93,-1 4-3,1 1-26,2 2-37,1 0 6,0-4 8,2 0-13,0-2 97,0-1-36,2-4 23,2-4-32,2-5 117,2-3 25,1-3 20,2-5-36,2-2-226,2-6 16,0-8-134,2-6 28,-2-3-4,2-6 58,-3-3 35,-3-2-173,0-2 61,-5 0-197,-2 2 140,-2 0-170,-3 5 76,-2 3-157,-6 5-228,-2 2 123,-3 8-223,0 3-105,-2 4 429,1 5-209,-1 2 413,1 3 0,-2 2 0</inkml:trace>
  <inkml:trace contextRef="#ctx0" brushRef="#br3" timeOffset="82.997">7738 8364 9502,'0'5'356,"0"-3"1051,-2 0-1100,0-2 19,-2 3-202,0 4 25,-2 4 63,0 3-51,-2 5-53,2 2-11,0 2-37,2 0 28,1 3-41,1-1-18,1-1-58,1 1 61,2-2-12,2-2 92,4-6-92,3-1 119,2-3-128,1-2-6,4-6-57,-1 1-316,3-4 136,-1 0-205,0-4 141,0-1-302,-1-6 78,-1-1-208,-2-2 250,1-2 124,-4-3 11,0-4 0,0-1 0</inkml:trace>
  <inkml:trace contextRef="#ctx0" brushRef="#br1" timeOffset="83.997">6634 8495 10813,'0'-21'-653,"-1"13"929,0 4-8,-3-3-100,0 3 4,-1 1-8,-1-1-11,-1 3-91,-1-1 79,-1 2-79,0 0 96,1 2-15,-2 1 0,0 2-1,1 6-132,0-2 91,2 3-106,1 0 60,0 1 35,2-1-44,2 2 64,0-2-9,1 2 4,1 0-11,2-1-87,1 1 69,3-2-59,3 4 80,2-4-135,-1 4-44,3-2-14,-2 3 37,-1 1 41,0 0-24,-1 1-25,-1 0 27,-3-1 35,-1-1 37,-1 1-73,-2-4 16,-1 2-21,-2-4 9,-2 0 189,-2-1-36,-2-4 144,-1-2-144,-1-1 60,2-3-47,-1 1 18,-1-5-26,3-3-14,1-6 12,1-5 6,3-6 1,1-4 25,3-2-44,3-5 147,4-1-825,5 0 215,2-2-539,2 0-56,0 2 331,0 4-263,-1 1 379,-2 2 88,-1 3 88,-2-1-20,-1 1 0,0-3 1</inkml:trace>
  <inkml:trace contextRef="#ctx0" brushRef="#br1" timeOffset="84.997">6238 8529 10824,'-1'-9'312,"1"4"-390,1 3 170,0-3-94,2 1 128,1 1-109,1-1-15,0 2-24,1-3-60,0 3 56,1-3 4,1 3-28,-1-1 35,1 1 7,-1 2-25,1-2 45,0 2-18,-1-1 5,0 1-9,0 0 18,-1 1 7,0 1-7,1 2 7,-2 4-5,0 5 2,-2 2-4,0 5 29,-1 3 33,-1 1-14,-1 6 16,-1-2-31,-2 5-11,-2-1 11,-3 3-10,-1-3 4,0-1 0,0-4 2,-2-3 72,0-3 19,0-3 7,1-4-14,0-2-109,-1-1 28,2-4-25,1-2 32,0-1 12,1-1-3,2-3 19,1 2-114,1-4 82,2 0-92,0-3 100,2-4-77,1 0-22,3-3-5,4 2-57,1-3 121,1 1-68,1 2 63,1 1 10,-1 2-11,0 1 14,1 5-14,-1-1-13,0 2-4,0 2 0,0 1-129,-1 4-24,0 4-4,0-1 24,-1 3-192,-1-1 70,1-2-217,-1 1-141,-1-6 163,0 0-67,-1-3 229,2-2 195,0-3 0,1-1 0</inkml:trace>
  <inkml:trace contextRef="#ctx0" brushRef="#br1" timeOffset="85.997">332 8534 10942,'-4'-4'628,"3"3"-460,0-3-124,1 1 216,0-1 224,0 1 13,1 6 152,0 6-240,1 10-231,-1 8-20,1 8-1,0 5-37,0 4 40,1 3-31,-2 6 21,1-4-190,-1 6 93,0-8-195,0 2-393,0-5 152,-1-2-296,1-5 332,0 0-367,0-11 139,1 1-298,0-12 285,0-4 161,2-6 7,1-10-4,2-6 0,1-8 0</inkml:trace>
  <inkml:trace contextRef="#ctx0" brushRef="#br1" timeOffset="86.997">11773 8541 10745,'-4'4'784,"3"-3"-383,-1-1-241,1 2 68,1 3-164,-1 8-93,0 4 213,0 4-106,-1 7 123,-1 4-159,0 5-35,0 3-47,-1 4 64,1 2-60,0 3 136,-1-2-148,0 2-76,1-1 27,-1-1-175,0-5 189,1-5-271,0-5 140,1-4-192,2-9-213,-1-1 174,1-8-227,1-3 274,0-3 101,2-11 66,3-6 0,2-6 0</inkml:trace>
  <inkml:trace contextRef="#ctx0" brushRef="#br2" timeOffset="87.997">3929 8625 8544,'1'-14'1163,"0"9"-1174,0-2-10,1 2 20,1-1 124,-2 3-12,1-1-1,-1 3 98,2-1-93,-5 5 75,0 1-74,-3 5-30,-1-1 39,-1 5-53,-1-1 63,1 2-49,-1 0 42,0 0-51,1 2 6,0 2-2,0-1 4,-1 1 71,1 1 19,0 2 11,0-2-3,1 2-80,-1-1 21,0-1-22,2-1 39,1-1-25,1-3 38,0 0-35,2-3-89,0-1-38,1-1-6,0-4-59,2 1 57,1-5 2,5 1-7,1-2-183,2 0 38,2 0-236,3-2-79,0-1 102,2-1-101,2-1 164,1 2-10,0 1-31,3 0 18,-1 2 51,2 0 63,-2 2 31,1 3-39,-1 4-1,-1 5 1</inkml:trace>
  <inkml:trace contextRef="#ctx0" brushRef="#br1" timeOffset="88.997">790 8778 13897,'0'9'0,"0"0"0,-1-1 0,0 1 0,0 0 0,0 0 0,0-1 0,0 1 0,-1 0 0,0 0 0,0 0 0,0-2 0,-2 1 0,2-1 0,-1 2 0,0-2 0,0 0 0,-1 0 0,1 0 0,-1-2 0,1 3 0,-1-3 0,0 2 0,0-2 0,-2 0 0,2 1 0,-1-3 0,1 2 0,-1-1 0,1-1 0,-1 1 0,0-1 0,-1-1 0,1 0 0,0 0 0,0-1 0,0 1 0,-1 0 0,1-2 0,-1 0 0,1 0 0,0 0 0,-1-2 0,1 0 0,0 1 0,0-1 0,0 0 0,-1 0 0,1-1 0,0-1 0,1 1 0,-1-1 0,1-1 0,-1 2 0,1-3 0,-2 1 0,2 0 0,0-2 0,0 2 0,1-3 0,-1 3 0,1-2 0,-1 0 0,1 0 0,0 0 0,0-2 0,1 2 0,-2-1 0,2 1 0,0-2 0,0 0 0,0 0 0,1 0 0,0 1 0,0-1 0,0 0 0,0 0 0,0 1 0,1-1 0,0 0 0,0-2 0,0 3 0,1-1 0,0 0 0,0 0 0,0 1 0,0-1 0,0 0 0,1 0 0,0 0 0,0 1 0,0 1 0,2-2 0,-2 2 0,1-2 0,0 2 0,0 0 0,1 0 0,-1 0 0,1 2 0,-1-2 0,1 1 0,0-1 0,0 2 0,2 0 0,-2 0 0,1 1 0,-1-1 0,1 1 0,-1 1 0,1-1 0,0 1 0,1 1 0,-1 0 0,0 1 0,0-1 0,0 0 0,1 0 0,-1 2 0,0 0 0,1 0 0,-1 0 0,1 2 0,-1 0 0,0 0 0,0-1 0,0 1 0,1 0 0,-1 1 0,0 1 0,-1-1 0,1 1 0,-1 1 0,1-1 0,-1 1 0,2 0 0,-2 0 0,0 2 0,0-1 0,-1 1 0,1-2 0,-1 2 0,1 0 0,-1 0 0,0 0 0,0 2 0,-1-2 0,2 2 0,-2-2 0,0 1 0,0 1 0,0 0 0,-1 0 0,0 0 0,0-1 0,0 1 0,0 0 0,0 0 0,-1-1 0,0 3 0</inkml:trace>
  <inkml:trace contextRef="#ctx0" brushRef="#br1" timeOffset="89.997">11687 8559 9424,'-7'0'1308,"4"0"-1315,2 0 143,-2 0 38,1 0 56,-2 1-1,1 5-190,0 1 10,-2 3-193,1 2 169,-1 4 34,-1 2 94,1 1 16,-1 4-9,0 0-65,2 1 25,0 1-44,2-1-68,0 1-6,1-2 6,1-4 14,1-1-17,1-4-43,2-2-12,3-3-78,2-2 77,1-2-27,0-3 33,1 0-196,2-2 75,-1-4-247,-1-5 201,1-1-306,0-4 160,-1-2-207,0-3 186,0 1 77,-1-5-1,1 0 1</inkml:trace>
  <inkml:trace contextRef="#ctx0" brushRef="#br3" timeOffset="90.997">3904 8674 8191,'8'0'121,"-6"0"-147,0 0 15,-1 2-17,0 2 0,1 3 0</inkml:trace>
  <inkml:trace contextRef="#ctx0" brushRef="#br1" timeOffset="91.997">11874 8680 8871,'7'1'386,"-5"-1"-55,-1-1-148,0 1-13,0-4-105,0 2 96,0-1 513,-1 1-460,0 6 443,-2 3-571,-1 8-47,-1 5 80,-1 6-91,0 2 124,-1 2-86,3 2 59,0 1-72,2-1 57,0 1 12,1-3-34,0-2 22,2-5-84,1-2 62,2-5-52,3-4 176,2-7 43,-1 0-4,2-6-12,1-5-36,-1-6-52,0-7 64,0-6-53,-1-3-112,-2-3 94,-2-1-94,-1 0-41,-1-1-38,-2 5 8,1-2 22,-3 4 25,-3 5-43,0 1-31,-4 8-355,-2 2 158,-3 4-239,-3 4 132,1 2-240,-2 6 50,0 4-159,2 6 218,0 2-248,3 3 294,3 0-264,0 0 384,1 2 0,-2-1 0</inkml:trace>
  <inkml:trace contextRef="#ctx0" brushRef="#br0" timeOffset="92.997">13645 8978 13694,'0'11'0,"-1"1"0,1 0 0,-1-1 0,0 1 0,-1-1 0,1 1 0,-1-2 0,-1 3 0,1-3 0,-1 1 0,0-1 0,0 1 0,0-1 0,-1-1 0,0 2 0,-1-3 0,1 1 0,0 0 0,-1 0 0,0 0 0,0-2 0,0 0 0,0 0 0,-2 0 0,1 0 0,1-2 0,-1 0 0,0 0 0,-1 1 0,1-3 0,-1 2 0,0-1 0,1-2 0,-1 1 0,1-1 0,-2 0 0,1-2 0,1 2 0,-1-2 0,0 0 0,1-2 0,-2 2 0,1-2 0,1 0 0,-1-1 0,1 1 0,-1-2 0,0-1 0,1 2 0,-1-3 0,1 1 0,0 0 0,1 0 0,-1-2 0,-1 0 0,2 0 0,0 0 0,0 0 0,0-2 0,0 0 0,1 0 0,0 0 0,-1 1 0,1-3 0,0 2 0,1-1 0,0-1 0,0 1 0,0-1 0,1 1 0,-1-3 0,1 3 0,1-2 0,-1 1 0,1-1 0,0 1 0,1-1 0,-1 0 0,1 1 0,0-1 0,1 0 0,-1-1 0,1 3 0,0-3 0,1 3 0,-1-2 0,1 1 0,1-1 0,-1 1 0,1 1 0,0-1 0,0 1 0,0-1 0,1 2 0,0-1 0,1 1 0,-1 0 0,0 0 0,1 1 0,0-1 0,0 2 0,0 0 0,0 0 0,2 0 0,-1 0 0,-1 2 0,1-1 0,0 1 0,1 0 0,-1 1 0,1-1 0,0 1 0,-1 3 0,1-3 0,-1 2 0,1 1 0,1 1 0,-2-2 0,1 2 0,0 0 0,-1 2 0,1-2 0,1 1 0,-2 1 0,1 2 0,-1-3 0,1 3 0,0 1 0,-1-1 0,1 1 0,-1 0 0,0 1 0,-1-1 0,1 2 0,1 0 0,-2 0 0,0 0 0,0 0 0,0 2 0,0-1 0,-1 1 0,0 0 0,1 0 0,-1 1 0,0-1 0,-1 2 0,0-1 0,0 1 0,0-1 0,-1 1 0,1 1 0,-1-1 0,-1 1 0,1-2 0,-1 3 0,0-3 0,-1 3 0,1-1 0,-1 0 0</inkml:trace>
  <inkml:trace contextRef="#ctx0" brushRef="#br2" timeOffset="93.997">9525 8853 8199,'3'-10'0,"1"3"0,-2 3 0,1-1 0,-2 2 0,1-1 0,-2 1 0,0-1 0,0 1 141,0-3 41,0 1 8,0 0-13,0 1-131,0 1 6,1 1-4,1-1 55,0-1-44,0 2 59,0-1-60,0 1 100,-1-2-70,1 3 65,-1-1 61,0 0 170,0 0-86,0 1 197,-1-1-449,-2 2 178,0 0-200,-3 3-10,0 3 56,-2 2-80,-2 5 80,0 3-72,-1 1 33,-1 2-46,-3 3-23,0 0 69,-1 1-78,0 2 92,0-1-27,2-1 20,-2 0-18,2-4 49,1 2-24,-1-1 28,2-3-42,2-3 68,2-1-53,0-3 51,3-3-60,1-2 3,1-1 2,2-1 0,1-1 39,2-2-27,4 0 34,3-2-31,2 1 4,0-5-1,2 1 5,-1 0-190,-1 0 41,1-1-165,-2 3 151,-1 1-57,0 0 37,0 0 11,-1 2-9,-1 0 92,1 0-22,-1 2 13,1 2 47,0 3-32,0-2 29,1 4-52,0 0 70,1-2-47,-2 0 66,2-2-81,1 0 17,-2-1-7,1-1 11,0 1-79,0-1-24,-1-1-4,0 0 19,1-2-118,-1 0 44,-1 0-187,0 0 192,0 0-171,0-2 55,-1-2-179,0-4 0,1-3 0</inkml:trace>
  <inkml:trace contextRef="#ctx0" brushRef="#br3" timeOffset="94.997">5990 9022 10813,'-14'0'-1287,"8"0"1340,0 0 12,-1 0 138,0 0-25,1 0-30,0 2 21,1 0-3,-1 1-60,2-1 66,1 1-74,1-1 70,1 2-32,0-1 38,1 1-38,0-1 171,2 2-112,3-1 102,4-1-128,3 1 8,2-1-9,4-1 9,0 2-12,3-1-112,1 2 83,2 1-68,1-1 2,-2 2-10,2 0-26,-3 2 23,1 0-26,-2 1-25,0 1-17,-3-1-96,0 1 71,-3 1-34,0 0 36,-3 1-13,-2-1 82,-2-2-95,-1-3 101,-1 0-60,-3-1 41,0-1-52,-1 0-75,-1-3-50,0 1 5,0 1 16,-1 1 30,-1 1 51,0 1-65,-3 1 178,-2 3 32,-5-1-7,0 3-21,-4 1-109,-2 0 9,0 2-21,-3-2 18,0 1 362,-2 3-66,0-2 268,-2 3-195,0 0-40,-1 1-102,0-1 47,2 0-450,2 2 130,3-1-255,2-3-263,3-1 199,2 0-287,2-2 273,0-2-304,4-1 148,2-3-274,1-1 270,1-1 96,1-1 187,2-3 70,4-2 180,5 0 0,2-2 1</inkml:trace>
  <inkml:trace contextRef="#ctx0" brushRef="#br3" timeOffset="95.997">8988 9189 10813,'0'3'-75,"0"-3"275,0-7 79,1 5-95,1-1 15,0 3-20,0-2 0,1 2 0,2 2-130,0-2 92,3 2-98,-1 1 25,2 3-44,0-1 1,1 0 41,2 2-52,-1-2-16,1 1-36,1 1-66,0-2 111,0 2-20,2 0 19,0 0 45,1 0 15,2 0-47,1 0 37,1 0-117,0 0-5,1 2-26,-1 0 28,1-2 59,2 0 23,-2 1 125,3-2-37,-2 1 70,3-2-96,-2 0-88,2-1 33,0 1-26,-1-1 40,-1-1 12,0 1-10,-1-1 19,0 1-14,-2-1-111,2 1 75,-1-3-98,0 3 64,0-2 28,2-1-36,-2 3 33,2-2-11,-3 1 0,3-1-5,0 1 48,-1-1-20,1 0 23,-1 0-30,1-1 126,-3 1 32,2 0 11,-2-2-32,1 0 13,-3 0 23,2 0 27,-4 0-50,3 0-77,-3 0-22,2 0 57,-1 0-139,3 0 117,-1 0-102,1 0 22,1 0-18,1 0-9,0 0 5,0 0 20,-1 0 21,2 0-44,-1 0 33,1 0-22,-1-2-1,0 0-7,0 1 10,-1-1 20,2-2-18,-2 4 21,2-1 12,-3 1-9,0 0 13,-1-2 6,0 2-12,-1 0 17,1 0-22,-2 0-49,1 0 34,-2 2-39,2-1 46,-2 3-50,1-1 34,0 3-37,1-1-7,-1-2 40,1 5-45,0-5 55,0 2-17,1-3 11,-1 2-23,0-1 118,0 1-84,1-3 84,0 1-99,-1 2 85,2-4-56,-1 1 62,3-1-70,-2 0 22,1 0-8,-1 0 14,0 0 22,-2 0-32,2 2 38,-4-2-38,3 2 6,-4-2-2,1 2 3,-1-1 62,0 3-45,-1-2 52,0 1-70,-2-1 2,2 0-16,-2 1-3,0-1-10,0 0-29,-1-1 22,1 1-22,-1 0-5,1 0 24,0-1-27,0-1 32,0 2-18,0 0 12,0 0-15,1-2 19,0 1-6,0-1 6,1 0-11,0 0 3,0 0-4,1 0 3,-1 0 1,1 2-6,0 0 5,0 0-4,0 0 30,0 1-17,0-1 18,1 1-23,0-1 17,-1 2-11,2-3 12,-2 3-12,2-1-4,-3 1 6,0-2-4,1 3-16,-1 0 11,1 2-10,-1-2 15,0 2 38,1 0 7,-1-1 4,0 1 31,0-4-60,-2 3 30,0-3-35,-1-1-30,-2 0 25,-1 1-24,-1-3 2,-1 2-8,-2-2 3,1 0 3,-2 0-12,-1 0-3718,-1 0 2768,0 2-2769,2-4 3735,1-2 0,1-1 0</inkml:trace>
  <inkml:trace contextRef="#ctx0" brushRef="#br3" timeOffset="96.997">3397 9201 8191</inkml:trace>
  <inkml:trace contextRef="#ctx0" brushRef="#br3" timeOffset="97.997">3418 9206 9508,'0'7'-767,"1"-5"1216,-1 0-426,2-2 19,0 0 32,1 0-26,1 0 7,0 0 46,0 0-63,1 0 67,0 0-66,0 0 54,1 0-26,0 0 33,2 0-35,-1 0 0,1 0 3,0 0 8,1 0-52,1 0 32,1 0-36,0 0 40,2 0-35,-1 2 28,1-1-32,1 3 36,-1-2-11,1 1 4,1-1-12,-1 0 4,1 1-3,0-1-1,0 1 5,-1-1 23,2 0-16,-1 1 24,1-1-14,-1 2-4,0-3 6,1 1-9,-1 2-46,2-1 40,-2 1-39,1 1 5,1 0 25,0-1-34,1 1 41,-1 0-47,2-1 32,-1-1-40,2 3 44,-2-3-44,3 1 30,-1-3-34,1 3 109,0-2-58,1-2 57,-1 0-70,2 0 13,-3 0-3,2 0 6,-1 0-62,1-2 38,-1 0-40,2 0 54,-2-1-47,0-1 34,-1 1-37,1 1 47,-1-1-123,0-1 87,0 2-102,0 1 62,-1 1 25,0 0-34,1 0 34,-1 0 19,-1 0-23,0 1 18,-1 1 20,2 2-18,-3 1 23,3-2-31,-2 1-1,1-1 0,-1 1 7,0-2-3,0 1 86,-1-1 14,3-2 14,-2 0 92,1 0-144,-1 0 79,1 0-95,-1 0 41,1 0-18,-1 0 27,-1 0 27,1 0-54,0 0 57,0 0-64,0 0-60,2 0 45,-2 0-46,2 0 64,0 0-52,0 0 37,0 2-42,0-2-42,-1 1 61,1 1-69,-1 2 79,2-3 65,-2 1-50,1 0 47,0-2 40,0 2-74,0-2 76,0 0-99,0 0 16,-1 0-8,-1-2 17,1 2-15,-2-4 19,0 1-12,0-1 29,-1 1-56,0-1 41,1 1-41,1 1 40,0 0-97,1 1 71,0-1-77,0 2-2,-2 0 61,0 0-78,1 0 90,-2 0-89,2 0-18,-2 2-10,0-1 21,1 3 49,-1 1 17,-1 0-28,0 1 124,0-1-88,0 2 86,-1-3-112,0 1 102,0-2 20,-1 1 11,0-1 27,0-1-112,-1 0 35,0 0-23,-1-2 85,-1 1 41,1-1-6,-2 0 5,1 0-131,0 0 44,0-1-32,0-3 33,0-1 0,1 0-8,3-2-76,-1 1-86,3 1-82,0 0 53,-1-1-75,-2 3 189,0 1-81,-2-3 83,0 5 144,-1-4-122,1 3 117,-2 1-156,2-2 32,-2 2-24,2 0 25,-2 0-36,1 0 21,-2 0-13,-1 0 23,0 0-80,-1 0-25,-1 0 9,-1 0-256,-1 0-6,-1 0-42,0 2-304,0-1 316,-3 3-212,0 1 124,-3 0-169,0-1 33,-3 1-143,1-1 370,1-1 116,-1-3 211,-1 0-1,-2-2 1</inkml:trace>
  <inkml:trace contextRef="#ctx0" brushRef="#br3" timeOffset="98.997">11940 9243 10813,'-6'12'-95,"4"-10"224,-1-2 17,1 0 145,0 0 29,1 0-7,2 0-14,1 0-136,3 0-46,1 2-16,4 1 20,-1 5 57,1 2 6,1 6-12,2 0-140,0 3-37,0 4-24,2 0 50,-2 1-14,-1-1 104,2 2-105,-1-3 28,1 3-22,-1-4 0,1 0-14,-2-2 10,2-1-64,-2 0 12,1-6-17,0-2-11,0-3 48,-1-1-65,0-3 37,-3-1 54,-1 0-57,-2-2 62,-2 0 11,-2 0-9,0 0 2,-3 0 22,-2 0-35,-4 0 34,-4 1-36,-5 1 208,-1 5-41,-4 0 182,0 5-179,-3 3-47,0-1-60,-2 3-25,0 1-234,0 1 55,0 0-229,1 4 259,1-2-472,2 2 237,2-4-347,2 2 20,3-1 188,2-1-148,2-1 160,2-3 56,2-1 0,1-1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7:12:11.799"/>
    </inkml:context>
    <inkml:brush xml:id="br0">
      <inkml:brushProperty name="width" value="0.075" units="cm"/>
      <inkml:brushProperty name="height" value="0.075" units="cm"/>
    </inkml:brush>
    <inkml:brush xml:id="br1">
      <inkml:brushProperty name="width" value="0.0375" units="cm"/>
      <inkml:brushProperty name="height" value="0.0375" units="cm"/>
      <inkml:brushProperty name="color" value="#333333"/>
    </inkml:brush>
    <inkml:context xml:id="ctx1">
      <inkml:inkSource xml:id="inkSrc23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8-06-05T17:12:11.822"/>
    </inkml:context>
    <inkml:brush xml:id="br2">
      <inkml:brushProperty name="width" value="0.05" units="cm"/>
      <inkml:brushProperty name="height" value="0.05" units="cm"/>
    </inkml:brush>
    <inkml:brush xml:id="br3">
      <inkml:brushProperty name="width" value="0.0375" units="cm"/>
      <inkml:brushProperty name="height" value="0.0375" units="cm"/>
      <inkml:brushProperty name="color" value="#FFC114"/>
    </inkml:brush>
  </inkml:definitions>
  <inkml:trace contextRef="#ctx0" brushRef="#br0">1788 62 8199,'-1'-17'1277,"0"10"-946,0 0-24,0 2-159,-1-1 0,1 1 124,-1 1-177,1 0 170,0 2-182,0 0 2,1 1 65,-1 0-54,-1 1-99,-1 0 51,-2 2-188,-1 1 97,-2 3 29,-1 2 55,-1 1-7,-1 2 42,-1 2-57,0 0 37,-1 4 77,1 0-47,-1 2 61,0 1-81,1 2 6,0 1-7,0 1 31,2 2 50,0-1-102,1 1 88,2-1-112,1 0-77,1-3 106,0-1-106,1-4 123,1-2 11,0-1-20,-1-3 9,2-1-118,-1-2-27,1-1-127,0-2 104,1 0-78,0-1 91,1-2-25,0 1-14,0-2 222,0 0-123,-1 0 122,1 1-15,-2-1-81,0 1 92,0 0-97,0 1 24,0-1-1,0 1 12,-1 0-31,1 0 9,0-1-2,0 0 16,1-1-60,0 1 45,0-1-67,0 0 57,0 0-5,0 0-109,1-1 10,-1 1-27,1 0 59,0 0 56,-1 0 12,1 0-25,0 0 25,0 0-22,0 0 26,0 0-11,0 0 0,0 0 36,0 0-21,0 0 39,0 0-35,0 1 11,0-1-18,0 0 77,0 1-55,0 0 60,0 0-63,0 1-7,0-1 15,0 1-14,0-1 5,0 1-4,0-2 5,0 2-1,0-2 33,0 2-25,0-2 27,0 1-32,-1-1 6,0 1-5,0-1 28,0 1 215,1-1-220,-1-2 203,2-1-279,1-5 69,1 2-59,1-3 41,1 2-46,0-1 19,0 1 24,0-1-31,1 1 34,0 0-26,1 0 17,-1 1-23,3 0 22,-1 0-11,2-1 8,0 1-4,3 0 95,0-1-62,2 0 65,2 1-81,1 0 110,2 0-74,0 2 81,3 1 14,1 0-88,0 2 104,3 0-112,0 2 64,1 1-37,2 3 36,1 2-38,1 2-96,0 3 76,1 2-74,-1 3 23,0 3 44,-2 4-51,0 5 70,-4 3-160,-2 4 114,-4 0-136,-3 2 78,-4 0 33,-4 1-41,-3 0 43,-2-1 172,-4 0-53,-3-5 150,-3 1-151,-6-5 242,-3-1-125,-4-2 231,-4-1-211,-4-1-46,-2-2-83,-5 0-9,-3-2 20,-4 0-30,-2-2 6,-3-1-107,-4-2 27,-1-2-55,-4-1 56,-1-2-61,-1-1 34,-1 0-66,2-1 52,0-1-118,1 0 2,2-1-100,3-2-334,3-1 137,3-2-223,4 0 211,4-3-6,4-1 58,4-3-59,5-1 88,3-3-26,4 0 55,4-1-138,4-1-112,4 1-27,4-1-105,3 2 340,5-1 51,6 0 203,3-2 0,3 0 1</inkml:trace>
  <inkml:trace contextRef="#ctx0" brushRef="#br0" timeOffset="1">2494 158 9502,'-1'-15'-189,"1"9"1127,-1 1-276,1 1-318,-1 0-76,1 2-102,0-1-160,0 1 309,0 1-442,0 2 268,0 3-320,1 3 233,0 4 8,2 5 137,0 3-69,0 3 31,2 6-162,1 1 98,1 7 27,2 3 9,0 6 103,2 0-123,0 6-206,1-2 48,1 5-185,-1-2 219,0 2-109,-1-3 76,-1-3-52,-2-4-251,-1-5 137,-3-3-170,1-6 60,-3-4 59,-1-5-109,0-4 134,-1-4-269,0-4 205,0-3-260,0-3 284,0-4 14,-1-5 163,0-6-1,-1-4 1</inkml:trace>
  <inkml:trace contextRef="#ctx0" brushRef="#br0" timeOffset="2">4390 207 10813,'0'-14'-321,"0"10"490,0 0 48,0 3 52,0-1-5,-1 3 6,1 1-117,-2 5 72,0 4-58,0 4 79,1 4-52,1 2 21,-1 3-54,2 2 177,0 6 53,2 3-15,3 4-31,1 4-128,1-1 0,0 4 10,0-2-236,-1 1 41,0-1-224,-1-4 241,0 0-256,-1-4 193,0-3-185,0-6 135,0-4-65,-1-5 36,0-4-172,-1-4 305,-1-4-27,-1-2 64,0-6-101,0-2-186,-1-8 66,0 0-66,-1-5 163,1 1-49,-2 0 72,0-1 37,-1 0-22,1 1 76,-1 0-86,1 2 46,-1 0-63,1 2-6,-1-1 61,-1 2-58,1-1 54,-1 1-69,0 1 5,-2-1 10,1 1-1,0 0 33,-1-1 1,2 1-4,0-1 7,0 1 63,2-1-53,0 1 52,1-1-72,1-1 90,1 1-65,1 0 71,2 1 23,3-1 37,4 0 15,1 0-27,4 0 55,-1 0 29,4 0 35,0 1 86,2 0-201,2 2 81,0 1-90,1 1-191,0 3 62,0 0-157,-1 3 166,-1-1 26,-1 3 71,-2 0-2,-1 3-374,-4 1 81,-1 3-272,-3 0 185,-2-1 213,-4 2-31,-1 0 95,-1 1 226,-4 0-98,-2 0 272,-5 0-253,-3 0 125,-6 2-139,-3 0 146,-3 1-99,-3 0 7,-1 2-60,0-1 8,-2 1-21,4 0-20,0 1 2,4 0-29,2-1-26,5-1 13,3 0-21,4-1 38,3 1-37,6-1-4,4 0-15,8 0 10,6 0 25,10-1 10,6-1-50,7 0-146,5-2-5,5-1-77,3-3 105,0 1 47,1-3 18,-5 1 22,-3-1-497,-5-1-5,-3-1-367,-4 0 46,-4 0 222,-4 0-51,-5 0 255,-4-1-214,-3 1 191,-4-1-245,-3 1 268,-2 1-140,-2 1 204,-1 1 50,0 0 134,1 2 177,1 1 0,2 0 0</inkml:trace>
  <inkml:trace contextRef="#ctx0" brushRef="#br0" timeOffset="3">3295 692 10813,'13'-3'-2266,"-5"0"2087,-3 0 35,1-1 144,-2 0 53,0 0-36,-1 0 41,0-1-50,-1 1 134,-1-1 35,-1 0 11,0 0-29,0 0-122,0-1 4,0 1-3,0-1 237,0 1-51,-1 0 236,-1 1-152,-1 0-25,0-1-87,-2 1-17,0-1-41,0 0 64,-2 0-49,0 0-39,0 0-78,-1 1 10,-1 0 0,-1 1-56,0 1 102,-1 1-107,-1 0 132,0 1-55,-1 0 30,-1 0-53,1 1-1,-2 3 34,0 2-48,0 2 61,-1 3 21,2 2-21,-2 2 26,1 2-78,0 2 32,2 3-31,1 1 40,2 2-54,3 1 39,3 0-33,2 1 45,3 0 90,3-1-70,5-1 64,4-2 3,4-3-53,3-3 58,3-3-78,1-2-76,1-4 53,1-3-48,-1-1-7,-1-3-24,-2-2-1,-3-2 18,-2-4-96,-3-3 37,-2-4-150,-2-2 135,-3-2-99,-3-3 135,-2 1-81,-1-3 77,-2 1 26,-1-2-74,-4 1 53,0-1-14,-2 1 22,-1 3 9,2 2 151,0 3-41,2 4 158,1 3-148,2 3-29,0 1-62,1 6 14,1 2 114,1 9-57,1 1 65,2 6-32,3 1-50,2 3 59,3 3-66,2 1-90,2 2 64,3 1-69,1 0 97,2 1-573,3-2 130,1-1-393,2-2-239,-1-4 276,0-2-233,-2-5 351,-2-3 229,-3-4-1,1-1 1</inkml:trace>
  <inkml:trace contextRef="#ctx0" brushRef="#br0" timeOffset="4">2415 755 10813,'-20'5'-2449,"9"-4"2305,0-1 144,1 0 765,2 0-133,1-1 523,1-1-579,2 1-164,1-1-200,2 1 50,0-1-139,3 1-33,1-2 7,4 0 13,3-2 107,3 0-7,6-3-25,2 0-82,6-2-5,3 1-49,3-2 53,3 2-101,3 0-21,1 1-30,4 0 60,-1 0-168,1 1 86,-4 1-287,-1 1-113,-3 0 85,-4 1-108,-5 2 188,-5 0-278,-7 2 87,-4-1-217,-5 2 292,-4 0 134,-4 2 86,-4 2 0,-4 2 1</inkml:trace>
  <inkml:trace contextRef="#ctx0" brushRef="#br0" timeOffset="5">3888 758 10813,'8'-10'-1189,"-5"4"1241,0-2 130,1 1 216,-1-1-25,1 0 91,-1 0-121,1 0-228,-1 2-8,-1 0-32,0 0 47,0 2 22,-1 0 46,0 0-54,-1 1 86,1 0-17,-1 0 22,-1 0-25,0 1-143,-2 0-39,-2 1-14,-1 0 28,-3 1 32,-3 1 62,-1 1-79,-4 5 165,-3 1-44,0 4 38,-4 3-58,1 0 14,-2 3-24,3 1 23,0 1-87,3 1 38,2 2-35,3 0 53,2 1-134,4 0 99,4 1-89,2-2 130,4-1-127,3-3-46,6-1-14,5-4-105,6-3 102,5-3-52,3-3 54,4-1-401,1-3 129,2-2-344,0-2-187,-1-4 219,-2-2-238,-1-3 296,-4-2 138,0-2-11,-5 1 76,0-3-102,-4 1 176,-1-1 46,-3 1 144,-1-1 109,-1 0 0,-1-1 0</inkml:trace>
  <inkml:trace contextRef="#ctx0" brushRef="#br1" timeOffset="6">6475 1228 12076,'18'3'793,"-6"-2"-531,3-2-622,1 0 143,2-1-421,1-1 329,0-1-205,1 0 132,-2 0-243,1 2 220,-3 0 34,0 1-2,-2 0 0,-1 0 0</inkml:trace>
  <inkml:trace contextRef="#ctx0" brushRef="#br1" timeOffset="7">6386 1213 10813,'16'3'-118,"-12"-2"297,-1-1 90,-2 0 23,0 1-303,-1-1-263,1 2-320,-1 0-194,0 2-1,0 0 1</inkml:trace>
  <inkml:trace contextRef="#ctx0" brushRef="#br1" timeOffset="8">6078 1216 10813,'11'1'-371,"-8"-1"-202,-1 0 174,-1 0-344,0 1 411,0-1 128,2 2 204,0 1 0,3 1 0</inkml:trace>
  <inkml:trace contextRef="#ctx0" brushRef="#br1" timeOffset="9">5393 1250 10813,'38'0'127,"-19"-2"21,-1-1 154,1 0-255,-1 0 76,-1 1-224,-3 1 217,-1 1-690,-1 0 244,-1 1-517,0 2 347,1 2 122,0 0 0,1 1 1</inkml:trace>
  <inkml:trace contextRef="#ctx0" brushRef="#br1" timeOffset="10">4667 1306 10813,'25'-5'0,"-14"0"0,-1 0 0,0-2 0,-2 1-44,0 1 131,-1 0-8,-2 2-214,1 0 55,0 1-239,1 2 165,-1 0-231,3 0 95,0 2-188,2 1 192,3 2 80,2 0 0,2 1 1</inkml:trace>
  <inkml:trace contextRef="#ctx0" brushRef="#br1" timeOffset="11">4056 1358 10813,'18'-10'0,"-11"3"155,-1-1-41,0 1 111,0 0-85,0 3-418,0 0 67,1 2-268,0 1 187,3 3 167,1 2-166,2 3 36,3 2-187,1 1 0,3 2 1</inkml:trace>
  <inkml:trace contextRef="#ctx0" brushRef="#br1" timeOffset="12">6802 1337 10813,'-12'4'-594,"8"-3"1090,-1-1-35,3 1 96,-1-1-250,1 0-774,1 0 242,2-1-327,1 0 453,3 0 27,0 0-183,1 0-72,2 0-290,-1-1-1,2-1 1</inkml:trace>
  <inkml:trace contextRef="#ctx0" brushRef="#br1" timeOffset="13">3255 1448 10813,'25'-4'-837,"-13"-1"678,0 0 29,1-2 122,1 1-1,0-1 305,0 2-96,1 0 172,2 1-195,-1 1-80,2 2-7,0 0 8,1 2-372,-1 1-89,4 3-361,0 1 0,2 3 0</inkml:trace>
  <inkml:trace contextRef="#ctx0" brushRef="#br1" timeOffset="14">7002 1401 11325,'-12'12'1560,"7"-7"-964,2-3-210,0 1-200,2 0-74,-1 1-176,2 1 201,-1 1 54,1 1 79,0 0 21,0 2-755,0 0 165,0 2-468,1 0-197,0 0 309,0 0-323,2 0 308,0 1 188,3 0-25,0 0 0,2 2 1</inkml:trace>
  <inkml:trace contextRef="#ctx0" brushRef="#br1" timeOffset="15">2629 1454 10813,'10'-1'-150,"-6"-1"295,0-1 146,0-1-21,1 1 21,2 1-482,-1 1 81,3 1-308,1 2-173,3 1 262,1 4-325,3 1 262,2 3 0,1 1 0</inkml:trace>
  <inkml:trace contextRef="#ctx0" brushRef="#br1" timeOffset="16">2008 1506 10813,'13'-6'68,"-6"4"-247,2 0 139,2 1-231,3 1-194,3 1 175,0 0-264,5 2 257,0 2 0,4 2 0</inkml:trace>
  <inkml:trace contextRef="#ctx0" brushRef="#br1" timeOffset="17">1196 1570 10813,'12'-1'-359,"-5"0"112,2 0-313,2 0 200,4 0-5,3 1-1,3 0 1</inkml:trace>
  <inkml:trace contextRef="#ctx0" brushRef="#br1" timeOffset="18">7080 1567 10813,'-1'17'-2177,"-1"-7"2045,-3 0 118,-1 0 3,-2 1-18,-2 2-57,-1 0-1,0 2 1</inkml:trace>
  <inkml:trace contextRef="#ctx0" brushRef="#br1" timeOffset="19">696 1627 10813,'5'-4'-67,"-4"-1"25,-1 1 186,1 1 54,1 2 71,1 0 23,1 1-702,1 0 125,1 2-450,1 1 90,1 1 354,2 1-171,1 1 266,3-1 0,2 1 0</inkml:trace>
  <inkml:trace contextRef="#ctx0" brushRef="#br1" timeOffset="20">21 1714 10813,'-9'-32'-13,"7"19"-255,1 2-294,0 4 326,1 2-24,0 3 206,1 1-61,1 2 0,3 2-13,2 4-21,2 1-18,4 3-18,0-1 0,2 1 0</inkml:trace>
  <inkml:trace contextRef="#ctx0" brushRef="#br1" timeOffset="21">7126 1724 10372,'-7'11'-253,"4"-6"425,-1 2-286,2 0 120,-1 1-295,2 1 13,-1-1-20,-2 2-81,0-1 0,-2 1 0</inkml:trace>
  <inkml:trace contextRef="#ctx0" brushRef="#br1" timeOffset="22">19 1783 9725,'0'14'-55,"0"-5"-27,0 0-4,1 2 25,1-1-112,0 2 51,0-1-203,2 1 115,0 1 0,1-1 0</inkml:trace>
  <inkml:trace contextRef="#ctx1" brushRef="#br2">5292 2145,'-12'40,"-24"-1,-27-1,-24-2,-18-2,-21-3,-18-4,-21-4,-9-3,-12-6,-3-4,-12-5,0-5,6-5,-1-5,13-4,9-6,12-3,18-4,15-4,24-3,21-2,21-2,24-1,27-1,24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24">1704 1915 10813,'-11'-17'493,"7"10"-103,1 2-24,1 1-311,0 2 81,-1 1-202,-1 2 105,-1 1-35,-1 5 104,-1 3 31,-1 4-230,0 3 56,0 0-237,1 3-18,1-2 151,1 3-152,1-2 242,0 0 22,2-2 0,1 0-40,1-3-169,2-1-30,2-2-66,2-2 120,3-2-230,3-1 196,2-3-231,1 0 233,3-2 19,1-2 119,2-1 0,1-4 0</inkml:trace>
  <inkml:trace contextRef="#ctx0" brushRef="#br3" timeOffset="25">1857 1968 10813,'-19'-23'245,"11"11"62,0 1 117,2 1-4,1 2-150,1 1 21,1 2-29,0 1-172,2 1 9,0 5-114,1 2-180,1 8 127,2 1-210,2 7 285,2 2-176,1 4 174,1-1-189,0 4-21,-1-2 60,0 1-94,-2-1 84,-1 1-11,-1 0 66,-2 0-44,-1 0-203,-1-2-121,-2 0-253,-3-2-1,-2-1 1</inkml:trace>
  <inkml:trace contextRef="#ctx0" brushRef="#br1" timeOffset="26">3423 2033 10813,'-10'-2'-1749,"4"0"1961,0 0 510,1-2-283,-1 1 103,3 0-245,-1 1 104,2 0-332,0 0 48,2 0-168,-1 0 221,1-1 3,1 1 119,2-1-30,0-1 0,3 1-271,0-1 78,3 0-257,-1 0 16,1 0 41,0 0-101,2 0 119,-1 1 12,1 0 68,0 0 34,1 2-38,1 0 74,0 1-64,0 0 85,1 1-4,-1 1 3,1 3-6,-3 2-117,0 4-7,-2 1-24,-2 3 39,-2 2 51,-3 2 22,-1 0-38,-3 3 36,-3-1-55,-3 1 40,-2-1-45,-4 0 54,-1-2-15,-2 0 13,-1-3-10,0-1 2,-1-1-1,1-4 1,0-1 104,1-4 34,1-1 11,2-2-23,1-1-87,2-1-10,1-1 21,3-2-14,1-2-118,4-2-47,0-2-3,3 1-39,2-1 163,4 0-49,3 1 39,2 1 12,2-1-51,1 3 36,1 1 109,1 1 48,0 2 138,2 0-129,-2 1-10,3 2-117,-3 0 38,1 3-27,-1 1-209,0 2 29,-3 1-198,1 0-183,-2-1 107,0 1-156,-2-1 145,-1-1 107,-1-1-49,-1 0 24,1 0 0,-1-1 0</inkml:trace>
  <inkml:trace contextRef="#ctx0" brushRef="#br1" timeOffset="27">3971 2024 8562,'4'0'-322,"-3"0"322,-1-1 270,0-2-53,0 0 240,0 0-236,0-1-35,0 1-117,0-1-6,0 0-1,-2 1 399,1-1-66,-1 0 280,0 0-195,0 1-145,-1 0-44,0 0-23,0 0-175,-2 1-7,-1 1-33,-1 0-191,0 1 186,-4 0-212,1 2 226,-2 1-47,0 3 149,-1 1-129,1 2 80,-1 1-264,2-1 111,1 1-226,1 0 208,2 0-34,2 1 128,1-2-33,2 1 105,1-1-78,1 0 80,2 0-82,2-1-1,2-1 17,3 0-7,2 0 120,2 0-87,0 0 99,2 0-116,1 1-71,-1 1-31,2 0-6,-1 0-192,0 1 118,-1 2-192,-1 0 184,-1 1-107,-3-1 39,-1 0 4,-3 1 94,-2-1 158,-2-1-27,-1-1-21,-2 0-125,0-2 24,-3 0-48,-1-4 45,-2 0 330,0-2-51,-1 0 267,0-3-20,0-1-122,2-4 105,0-4-123,1-3-193,1-4-53,2-2-51,1-1-247,0-2 167,2 0-238,0-1 209,3 2 41,1 1 36,1 2 56,1 2-158,0 3-26,1 1-6,-2 2-10,1 2-32,-2 1 119,0 1-130,-1 1 150,-1 1-249,0 1 71,-1-1-215,1 2-123,-2-2 221,1 1-165,0-2 289,1 0 0,2-2 1</inkml:trace>
  <inkml:trace contextRef="#ctx0" brushRef="#br3" timeOffset="28">992 1997 10813,'0'-14'-997,"0"9"1782,0 2-185,0 2-212,0 2-1,0 2-125,0 3 0,0 5-527,0 3 116,0 3-362,0 2 166,0 1 178,1-1-81,1 3 204,0-2 34,1 3 97,-1-2-142,0 2-135,0-1-89,-1 0-69,0-1 169,0 0 10,-1-2 112,1-2-53,-1-1 55,0-3-139,0-2 16,1-2-103,0-1 0,0-1 0</inkml:trace>
  <inkml:trace contextRef="#ctx0" brushRef="#br3" timeOffset="29">1439 2169 8880,'0'-12'2430,"0"6"-2121,-1 1-86,1 1-104,0-1-339,-1 1 206,0 0-229,0 1 196,-1 1 139,1 0 35,-1 1 57,-2 0 0,-1 0-470,-1 0 97,-1 0-318,0 1 184,-2 0 117,0 1-45,0 0 59,-1 2 142,1 2-35,-1 2 120,1 1 48,0 2-92,1 0 114,0 2-143,2 0 35,1 2-21,0 0 59,3 1-43,0-1 69,2-1-57,0-1 37,1-1 94,3-2-87,1-1 94,2-2-118,1-2 104,0-1 38,1-2 0,0 0 33,0-2-141,0-1 51,0-2-46,0-1 20,-1-1-11,-1-2 38,-1 2-33,0-1 16,-2 1-6,0-1-12,0 2-63,-2 0 46,1 2-68,-2 0 82,1 2-212,0 1 48,1 0-197,-1 0 110,2 1-21,-1 2 105,1 4-10,-1 1 96,2 2-52,0 2 37,1 1-95,0 1-326,1 0 6,2 2-191,0-3 255,1 1 126,1-1 68,2 0 0,1 0 1</inkml:trace>
  <inkml:trace contextRef="#ctx0" brushRef="#br3" timeOffset="30">995 2207 10555,'0'-11'860,"0"6"-598,1 1 0,1 0-400,1 1 92,0 0-281,3 0-25,0 0 159,3 1-125,0-1 165,2 0 31,0 1-15,1-2 60,2 1 113,0-1 125,1 1-24,0-1-49,1 1-100,-1-1-14,0 3 7,0-1 9,-1 2 157,-1-1 3,-1 3 151,-3 0-82,0 3-45,-3 2-49,-1 2-8,-2 2 23,-1 2-15,-4 1 21,-1 1-51,-6 0 2,-1 0-22,-5-1-14,-1 0-133,-1 0-40,-1-2 19,1 0 31,-1-2 132,3-1 4,0 0-3,1 0-802,2-2 299,1 0-678,0-1 505,1-1 0,0-1 0</inkml:trace>
  <inkml:trace contextRef="#ctx0" brushRef="#br3" timeOffset="31">761 2180 10093,'0'-8'355,"0"6"-355,0 0-60,1 1-115,0 0 27,0 0 69,0 0-9,0 0 68,0 0 11,-1-1 76,1 0 0,-1 0-86,0-1 274,-1 1-118,0-1 269,-2 1-204,-2-1-30,-1 1-69,-3 1-24,0 0-54,-1 0-45,-1 1 25,-1 0 11,-1 2-54,0 2 13,-1 2-146,1 3 148,0 1-21,-1 2 103,3 1-89,0 1-109,1 0-30,2 1-104,1 0 107,2 2 81,2-1 17,0-1 67,2 0 20,2-2-38,2-1 53,2-2-63,3 0 36,3-4-24,0 0 35,2-3-35,0-1 102,1-1 16,0-2 16,0-2 87,0-1-153,-1-3 76,-1-1-91,-2-2 82,-1 0 48,-2-1 2,-2 0 130,-1 0-182,-1 0 98,-2 0-133,1 0 23,-2 1 4,0 1 9,0 2 13,0 0-205,0 3 54,0 1-523,0 1 257,2 3-144,-1 2 195,2 3 116,1 3-53,1 2-96,1 3 9,0 0 24,1 2-10,2 0 135,0 1-45,1-1-33,0-1-28,1 0-38,1-1-1,1 1 1</inkml:trace>
  <inkml:trace contextRef="#ctx0" brushRef="#br1" timeOffset="32">22 2151 10813,'0'20'-2166,"0"-10"1934,0 2 89,1 0 62,2 1 81,2 1 0,2 1 0</inkml:trace>
  <inkml:trace contextRef="#ctx0" brushRef="#br1" timeOffset="33">7073 2169 10813,'-11'16'0,"6"-7"0,0 0-37,2 1 52,1-2-22,0 2 149,2-2-354,-1 1 154,1-1-241,0-2 169,1 0-321,0-1 205,0-2-330,3 1 322,0-1-1,1 1 1</inkml:trace>
  <inkml:trace contextRef="#ctx0" brushRef="#br1" timeOffset="34">7069 2341 10813,'0'12'-68,"0"-5"208,0 0 25,-1 1 97,-1-1 29,-1 3 129,0 1-183,0 0 62,1 1-152,0-1-598,0 2 240,2-1-420,0 2 335,0-2 270,0 0 35,1-1-264,0-1-103,2 1-407,1 0-1,1 1 1</inkml:trace>
  <inkml:trace contextRef="#ctx0" brushRef="#br1" timeOffset="35">43 2382 10813,'0'32'-1785,"0"-17"1592,0 1 11,0-1 94,0-1-111,0 1 177,0 0-104,1 1 117,2 0 0,0 1 0</inkml:trace>
  <inkml:trace contextRef="#ctx0" brushRef="#br1" timeOffset="36">7107 2587 10813,'-7'13'7,"2"-5"-1,0 0 79,1 2 69,0 0 3,0 1-110,1 1 67,1 1-208,1 0 209,0 0-572,1 0 207,0 1-381,0-2 213,1 1 109,0-1-74,3 0 0,1 0 1</inkml:trace>
  <inkml:trace contextRef="#ctx0" brushRef="#br1" timeOffset="37">64 2622 10813,'-8'14'-539,"5"-5"129,-1 2 203,1 0 23,2 3-8,-1 0 56,2 2-177,0 0 225,0 0-167,0 1 156,1-1-1,1 1 1</inkml:trace>
  <inkml:trace contextRef="#ctx0" brushRef="#br1" timeOffset="38">7123 2892 10813,'-2'27'-780,"0"-13"791,0-2 126,0 3 29,0-2-157,1 3-117,0 0-19,1-1 27,-1 2-328,2-2 231,-1 1-360,3 1 341,0 0 0,3 1 0</inkml:trace>
  <inkml:trace contextRef="#ctx1" brushRef="#br2" timeOffset="16">5389 3248,'-12'40,"-24"-1,-27-1,-24-2,-18-2,-21-3,-18-4,-21-4,-9-3,-12-6,-3-4,-12-5,0-5,6-5,-1-5,13-4,9-6,12-3,18-4,15-4,24-3,21-2,21-2,24-1,27-1,24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40">1684 3101 10813,'-10'-7'234,"6"4"-313,1 1 44,0-1-303,1 2 266,-1 0-183,0 1 176,-1 0-190,0 2 85,-1 1 88,1 1 13,-2 2 88,1 1-1,-1 1 1,0 0 0,1 2 0,-2 1 16,2 1-47,-1 1 29,1 2 41,1 1 56,0 0 0,1 1 11,2-1-75,0 0 3,1-1 25,1-2-19,2-1 8,2-3-1,3-1-18,1-2 73,3-2-46,0-1 49,3-2-62,1 0-21,0-2 9,2-1-12,0-4 41,0-2-17,0-2 18,-1-2-14,0-1-6,-2-3 25,-2 1-13,-2-3 35,-3 2 101,-2-3-81,-3 1 77,-1-2-64,-2 1-34,-2-1 52,-2 2-58,-4-1-78,-2 3 51,-3-1-50,-1 4 83,-1 1 5,0 4-2,0 3 1,0 1-467,0 3 85,2 1-302,-1 2-9,2 2 211,1 3-150,2 2 166,1 2 87,3 2 11,0 1 42,3 1 0,-1 1 0</inkml:trace>
  <inkml:trace contextRef="#ctx0" brushRef="#br1" timeOffset="41">3912 3136 10813,'-6'4'-1003,"3"-3"216,-1-1 322,0 0 783,-1 0-23,0 0 471,-1 0-217,-1 1-221,1 0-27,-1 1-96,-1 2-74,0 2-39,-1 2 8,0 1-112,0 2 59,1 2-11,-1 1 45,3 1 87,-1 1 14,3 0-65,1 0 29,2-1-73,1 0 79,1 0-136,3-2-53,4-1-221,2-2 15,4-3-85,2-1 123,2-4 72,1 0 51,1-5 72,1-1 19,-1-6-46,0-3 35,-1-4 59,-1-3-37,-3-1 42,-2-2-74,-3 1 151,-3-1-16,-2 0 160,-3 3-45,-2 0 34,-3 2-84,-3 2 11,-3 2-196,-3 3 85,-2 3-78,-2 3-247,-1 2 67,-2 2-213,3 1 182,-2 3 132,3 1 35,1 2-375,2 2-91,0 0-433,2 2 0,0-1 0</inkml:trace>
  <inkml:trace contextRef="#ctx0" brushRef="#br1" timeOffset="42">3698 3119 10813,'7'-7'-570,"-5"3"592,-1 1-425,-1 0 700,1 1 322,-1 0-422,-1 3 364,1 2-676,-2 6 160,0 2-190,-1 4 209,0 2 10,0 2 110,-1 1-19,0 0-26,1 2-505,-1-2 68,1 1-322,0-2-56,1-2 244,1-1-114,0-1 235,0-1 142,-1-2 0,0 0 0</inkml:trace>
  <inkml:trace contextRef="#ctx0" brushRef="#br1" timeOffset="43">3565 3123 10813,'-2'5'-2477,"1"-3"2332,0-2 274,-1 1 29,0-1 22,0 1 76,0-1-80,0 0 14,0 0-14,1 0-99,-1 0 7,1-1-9,0 1 0,0-1 46,0-1-20,1 0 50,-1 0 60,0 0 45,0-1-17,0 1-4,0-2-6,0 2 26,0-1 9,0 2-34,0-1-10,0 1-34,1 0 66,-1 0-70,-1 1 33,0 2-37,-2 1-249,0 4 45,0 3-268,-2 3 89,0 2 32,1-1-30,-1 2 120,2-1-86,1 0 65,1-2-88,0 0-87,2-3 60,0 1-129,1-4 185,2 0-29,4-3 123,2-1-58,2-2 51,4-2-223,1-2 58,3-3-210,-1-2 194,1-3-11,-1 0 127,0-1-9,0-1-1,0 0 1</inkml:trace>
  <inkml:trace contextRef="#ctx0" brushRef="#br1" timeOffset="44">78 3109 10813,'-1'24'-1939,"-1"-11"1662,1 2 107,0 0 33,0 2 107,1 1 7,0 1 0,0 2 0</inkml:trace>
  <inkml:trace contextRef="#ctx0" brushRef="#br3" timeOffset="45">982 3144 10374,'0'-8'-272,"0"6"275,0 4-142,0 2 131,0 6-49,0 1 60,0 4 0,0 3-1,0-2 1,0 4-102,0-2 71,0 3-78,1-2 13,0 1 56,1-1-62,1 0 58,1-2-26,-1 1 11,0-2-18,0 0 32,0-2-147,-1-3 101,0-1-106,0-2 145,0-2-10,-1-3 3,0 0-12,0-2 12,0-1-5,0-2 0,1-2 142,-1-3 20,-1-2 22,0-3-37,0 0-135,0-2 19,0 2-19,0-2 48,-1 2 438,-1 0-48,0 2 281,0 1-312,0 2-140,1 0-75,0 1-19,1 1-166,0 0 25,1 1-149,1 1 61,3 0 88,2 0 4,2 1 55,1-1-123,2 2 48,2-1-108,0 2 135,2-1-46,1 1 45,0-1-45,1 3 68,-1 0-38,2 2 39,-3 3-28,0 2 101,-2 1-64,-1 1 71,-3 1-85,-1 0-7,-2 1 12,-2 0-11,-3 0 150,0-1 34,-4 0 27,-1-1-42,-5-1-69,-4-1-44,-2-2 56,-5 0-263,2-1 66,-2-1-199,2-2 204,-1 0-539,2-1 338,1-1-464,-1-3 378,1-1 0,-1-3 0</inkml:trace>
  <inkml:trace contextRef="#ctx0" brushRef="#br3" timeOffset="46">885 3230 8204,'3'5'383,"-1"-3"-323,-3-1 98,1-1-120,-3 0-17,2 0 29,-1 1-86,0-1 67,1 1 77,0 0 187,0-1 23,1 0-23,-1-2-164,1-2-51,0 1 37,-1-2-13,0 1 24,-1-1-8,-1 1-151,-1-1 118,-2 2-119,-1 0-6,-3 2-32,-1 1-6,-1 0 9,-2 2 11,-2 1-58,1 4 6,-3 2-6,1 3 128,0 1-62,0 1 45,1 1-48,0 0 39,1 1-26,2 0 10,1 0 43,3-2-30,1 1 44,3-1-14,2-2-21,1 0 25,2-3-18,2-2-10,2 0 27,3-4-19,5 0 20,2-2 10,3-2-14,-1-2 14,2-3 48,-3-2-56,2-2 60,-3 0-74,-1-1 112,-1 0 28,-3 1 17,-1 0 86,-2 1-169,-1 1 84,-2 2-89,-2 0-114,0 3-124,-1 0 57,0 5-69,0 1 208,1 6-46,1 0 35,1 2-268,1 1 79,1 0-248,2 2 46,2-1 27,0 2 30,1-1 89,1 0 64,1-1 0,2 1 0</inkml:trace>
  <inkml:trace contextRef="#ctx0" brushRef="#br3" timeOffset="47">1482 3297 10813,'0'-13'-705,"0"8"575,0 0 174,0 0-83,0 1 70,0 0-5,0 0-94,0 1 74,0-1-29,0 1 23,0-1 37,-1 0 44,0 1-49,-1-1 56,-1 0-9,0 1 1,-1 1-52,1 1-85,-1 0-84,-1 0 45,0 1-1,-1 1 4,-1 1 69,-1 2-78,1 1 65,-1 2 37,1 0-45,-1 1 46,0 1-9,0 0 3,1 1-11,0 0-5,1 1 49,1-2-36,1 2 45,1-2-34,1 1-9,1-3 18,1 2-16,2-3 17,1 1-13,2-2 14,2-1 65,0 0-52,2-2 56,0-2-74,0 1 77,-1-1 27,1-1 0,-2-1-6,0-2 43,-1 0-76,-1-2 88,0 0-96,-1-1-15,-1 0 38,-2 0-30,1 0-9,-1 1 5,-1 0-2,0 1-92,0 1-16,0 2-23,0-1-138,0 2 125,1 1-151,0-1 120,0 2-67,1 0 116,1 1-48,0 2-37,1 1-11,0 2-33,1 1 38,-1 0-35,1 2 93,0 0-118,0 0 128,1 0-13,0 0 25,0 0 9,1-1-1,0 0 1</inkml:trace>
  <inkml:trace contextRef="#ctx0" brushRef="#br3" timeOffset="48">866 3234 10813,'0'14'-2283,"0"-7"2101,0 1 38,0-1 144,0-1 0,0 0 0,1-1 0,0 1-2,1-1 0,3 0-1,0-1 0,2 2 0</inkml:trace>
  <inkml:trace contextRef="#ctx0" brushRef="#br1" timeOffset="49">7215 3387 10813,'-2'30'-290,"-1"-15"115,0-1 157,-1 0-72,1 0 54,0 1-113,0-1 174,2 1-396,0-2 157,0 0-281,2-2 214,0 1 105,2-1 0,0 2 0</inkml:trace>
  <inkml:trace contextRef="#ctx0" brushRef="#br1" timeOffset="50">86 3453 10813,'-7'33'-490,"3"-15"122,0 0-305,2-1 231,1 1 242,0-1-11,2 1 132,-1 0-1,1 2 1</inkml:trace>
  <inkml:trace contextRef="#ctx0" brushRef="#br1" timeOffset="51">7190 3645 10813,'-13'17'-1989,"5"-8"2240,2 1 468,-1 0-158,2 1-187,1-2 0,0 1-112,2-1-137,0-1-35,2 0 9,-1 0-180,2-1 177,0-1-194,1-2-287,2 0-92,2 1-371,1 0 0,2 1 1</inkml:trace>
  <inkml:trace contextRef="#ctx0" brushRef="#br1" timeOffset="52">89 3790 10813,'-8'21'0,"3"-10"-320,0 0 77,1 0-203,2 1 2,0 0 131,2 2-138,1 0 245,1 0 48,3 2 144,1 0 0,2 1 1</inkml:trace>
  <inkml:trace contextRef="#ctx1" brushRef="#br2" timeOffset="30">5348 4160,'-12'40,"-24"-1,-27-1,-24-2,-18-2,-21-3,-18-4,-21-4,-9-3,-12-6,-3-4,-12-5,0-5,6-5,-1-5,13-4,9-6,12-3,18-4,15-4,24-3,21-2,21-2,24-1,27-1,24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54">985 3870 8877,'-9'-4'1773,"6"2"-1408,1 1 126,1 0-620,0 1 190,0-1-431,0 1 213,0 1-4,0 1 52,0 1-77,0 2 14,1 1 120,-1 1-29,1 0 142,0 1 50,0 2-74,0 2 48,1 1-89,0 1 23,0 3 1,2 0 1,1 2-10,0 0 9,1 1 9,0 1 4,1 0-137,-1-1-51,0-1-8,0-1-200,-1-2 184,1 0-207,0-4 177,-1 0-94,1-4 180,-1-1-80,0-3 132,1 1-1,0-2 1</inkml:trace>
  <inkml:trace contextRef="#ctx0" brushRef="#br3" timeOffset="55">1414 3976 10458,'0'-9'-146,"0"4"265,0 1-107,0 0 51,-1-1-195,1 0 23,0 1-15,0-1 77,-1 1 24,1-1 136,-1 0-11,-1 0 0,-1 0 0,0-1-100,-1 2-30,-1 0-66,0 2 45,-2 0 18,0 1 58,-2 0-39,0 1-53,-2 2 50,1 2-49,-1 1 44,0 3 30,1 2-31,0 1 39,0 0-1,2 2-1,1-1-13,2 1 9,1-2-75,2-1 55,1-1-59,1-1 172,0-2-84,1-1 87,2-1-104,3-2 142,2-1 41,1-1 6,2-1 11,0-2-158,1-2 48,-1-1-40,-1-2-53,0 0 39,-1-1-38,-1 1 62,-1-1-23,-2 1 16,0 2-21,-2 0 22,-1 2 1,0 1-60,0 2 33,-2 2-54,1 1 52,-1 5-9,0 2 12,0 2-148,0 3 106,0 1-113,0 2 138,1 0-207,0 2 36,1-1-182,1 1 173,0-2 36,0 2 53,0-3 31,1 1-436,-1-2 110,0-2-185,1-2 233,0-1 179,0-3 0,1 1 0</inkml:trace>
  <inkml:trace contextRef="#ctx0" brushRef="#br1" timeOffset="56">3871 4031 10794,'-6'0'1485,"3"0"-1355,1 0-33,-1 0 0,0 0 62,0 0 111,-1 0 21,0 1-29,-1-1-329,-1 2 70,0 2-210,-2 2 126,1 0 34,-2 3 68,1 0-45,-2 3 50,1 2 30,0 1-40,1 1 2,2 2-20,2-1-10,1 1 20,1-1 84,2-1-7,2 0 15,1-3-14,6-1-141,1-2-43,5-2-27,1-2-40,2-3 87,2-2 9,1-3-18,1-4-5,-1-3 40,2-6-51,-3-2 108,0-4-11,-3 0 11,-1-2-23,-4-1 137,-2 0 38,-2 0 9,-4 1-35,-1 0-126,-3 2-5,-2 1 23,-1 3 222,-6 1-23,0 4 198,-3 1-176,-2 4-215,0 1-28,-1 4-162,1 1-375,0 2 136,0 3-287,2 2 325,3 3-603,1 2 451,3 0-596,1 1 592,2-1 0,-1 1 0</inkml:trace>
  <inkml:trace contextRef="#ctx0" brushRef="#br1" timeOffset="57">3636 3958 9502,'2'-4'999,"-2"2"160,0 1-722,-1 3 414,1 2-681,-1 5-74,1 4 40,0 3-118,0 4 144,0 1 42,0 2 34,0 3 11,0-1-436,0 2 113,0-2-327,0 1 2,-1-1 124,0-2-95,0-1 110,-1-2-136,1-3 38,-1-1-97,2-3 101,-1-2-167,0-3 30,1-2-43,0-3 179,1-2 155,0-3 0,0-2 0</inkml:trace>
  <inkml:trace contextRef="#ctx0" brushRef="#br1" timeOffset="58">7159 3957 10813,'-16'34'-133,"8"-17"296,2-1 48,1 2-52,2-2-63,1 1-24,0-2 29,2 0 0,0-1 11,1 0-9,2-2-230,1-1-563,2-2 131,1-1-369,0 0 494,2 0-1,0 2 1</inkml:trace>
  <inkml:trace contextRef="#ctx0" brushRef="#br3" timeOffset="59">849 4080 10813,'0'-11'-925,"0"6"1006,0 0 98,0 0-155,0 0 21,0 0-126,0 1 9,0 0 2,0 0 45,0 1 37,1 0 3,-1 0-14,0-1-21,0 1 20,0-1-60,0 1 91,-1-1-106,-2 1 39,1 0 57,-3 0-77,1 0 82,-2 0 1,0-1-1,0 0-1,-1 0-11,0 1-4,-1-1 3,0 1 4,-1 0-32,-1 1 25,0 1-27,0 0-20,0 1 38,0 2-39,1 2 48,0 3-64,0 2 44,1 2-50,0 2 62,1 0-8,1 1-5,1 0 1,0 1-23,2 0 15,0-1-11,2-1 4,0-1 17,1-3-12,1 0 12,0-2-9,2-1 96,1-1-70,2-2 77,1-1 2,0-1 29,1-1 8,-1-2-24,1 0 13,-1-3-64,1-1 74,-2-2-79,1-1-6,-1-1 21,0 0-5,-2-1 35,0 2-24,-1 0 22,-1 2-28,0 0-62,-1 2 50,0 1-62,1 2-51,-1 0-50,1 1 1,-1 1 9,1 0 26,0 1 53,0 2-66,1 3-18,1 3-21,-1 1-21,1 2 27,0 0 70,0 2 17,1 0-51,0 0-35,1 0-100,1 0-67,-1-1 52,2 0-114,-1 0 257,0-2-85,1 1 181,1-1 0,0 0 0</inkml:trace>
  <inkml:trace contextRef="#ctx0" brushRef="#br3" timeOffset="60">1607 4026 10813,'2'6'-2273,"-1"-4"2281,0-1 8,0-1 324,0 0-118,0 0-30,0-1-51,1 0-85,0-2 39,0 0-30,1-1 44,-1 1 0,1-1-6,-1 1-8,0 0 7,-1 1 93,1 0 11,-1-1 276,-1 2-306,-1 0 185,0 3-322,-4 0 65,-1 5 27,-1 1-22,0 3 29,-1 0-72,1 3 41,0-1-41,1 1 65,2-1-30,0 0 18,3 0-72,0-3-138,3 1 5,1-1-122,5-3 159,3 0-318,5-3 146,2-1-221,3-1-326,2-1 218,2-2-205,0-2 320,3-4 232,0-2 0,1-3 1</inkml:trace>
  <inkml:trace contextRef="#ctx0" brushRef="#br3" timeOffset="61">1061 4038 10813,'-7'8'-60,"2"-6"52,0-1 11,1-1 7,1 0 55,1 0-236,0 0-179,0 0 16,3 0-88,1 0 337,3 0 100,1 0-26,1-1-51,-1 1 122,2-3-122,0 0 103,1-1 41,0 0 14,2 0 22,1-1-7,1 2-28,0-1 48,2 1-10,-1 1 12,1 1-36,-1 1-14,0 0 25,1 1-29,-3 1-15,0 3 33,-2 2-16,-1 2-140,-3 2 90,-2 1-122,-2 1 224,-2 0-60,-2 1 72,-4 0-97,-3-1 117,-4 0-87,-2-2 86,-2 0-99,-1-2-95,-2 0 76,2-1-75,-1-2-218,2-1 69,1-2-203,0 0 171,2-1-147,0-1 40,2 0-198,1-3 92,0-1 0,0-2 0</inkml:trace>
  <inkml:trace contextRef="#ctx0" brushRef="#br1" timeOffset="62">67 4230 10813,'-1'24'-368,"-1"-13"117,-1 1 227,1 0-197,0 0 75,1-1-226,0 1 289,1-1-110,0 1 112,0-1-28,1 0-143,1-1 192,1 0-142,1-1 115,2-1 0,0 1 1</inkml:trace>
  <inkml:trace contextRef="#ctx0" brushRef="#br1" timeOffset="63">7151 4238 8871,'-8'0'1023,"4"0"-444,2 0-205,-1 0-24,0 0-87,1 0 97,-1 0-74,1 0 75,-1 0-99,0 2-127,0 1 95,1 1-66,-1 2-217,1 1 94,0 1-238,1 0 171,0 1-744,1-2 250,0 0-707,0-2 455,1 1 0,-1-1 1</inkml:trace>
  <inkml:trace contextRef="#ctx0" brushRef="#br1" timeOffset="64">6657 4343 10768,'-11'-6'736,"7"5"-769,2 0-501,1 2 144,1 0-353,1 2 324,2 0 162,2 0 9,2-1 18,2 0 0,1 0 1</inkml:trace>
  <inkml:trace contextRef="#ctx0" brushRef="#br1" timeOffset="65">6929 4350 10813,'5'2'683,"-2"-1"-392,1 2-29,0 0-577,3 0-376,-1 0-290,2 0 119,0-1 411,2-2 265,1 1 0,1-1 0</inkml:trace>
  <inkml:trace contextRef="#ctx0" brushRef="#br1" timeOffset="66">6335 4382 10813,'3'7'-351,"-1"-4"115,1-1 159,-1 0 160,2 0 20,0 0 100,1-1 125,0 1-81,1-1 89,1 1-192,-1-1 45,1 1-23,-1-1 42,0 0-371,-1-1 61,-1 1-254,-1 0 194,-1-1-338,0 1 120,-1 1-314,0-1 252,-1-2 53,-1-2 0,-1-1 1</inkml:trace>
  <inkml:trace contextRef="#ctx0" brushRef="#br1" timeOffset="67">6102 4400 10813,'-15'8'-197,"9"-5"33,0-2-35,0 0 72,2 1-139,0 0 240,1 0-158,0 1 159,2 0-164,0 0-55,1 1 65,1 1-84,0-1 101,4 0 30,3 1-1,2 0 1</inkml:trace>
  <inkml:trace contextRef="#ctx0" brushRef="#br1" timeOffset="68">5781 4435 10813,'15'3'-292,"-7"-3"-72,0-1-291,1 0-1,2-1 1</inkml:trace>
  <inkml:trace contextRef="#ctx0" brushRef="#br1" timeOffset="69">5224 4500 10813,'10'-2'-2082,"-4"1"1960,0-1 122,1 2-47,1-1-11,3-1-46,1-2-1,2-1 1</inkml:trace>
  <inkml:trace contextRef="#ctx0" brushRef="#br1" timeOffset="70">4522 4557 10813,'9'-9'-197,"-3"4"84,1 1-163,1 1-72,2 1 94,0 1-158,3 0 149,2 2 10,2-1 0,2 0 0</inkml:trace>
  <inkml:trace contextRef="#ctx0" brushRef="#br1" timeOffset="71">3929 4597 10813,'29'-4'-1796,"-17"2"1635,-2-2 110,-1 0 267,-2 1-113,0-1 26,-2 1-24,1-1 28,-1 1-165,0 0 93,0 1-101,0 1 127,-1 0 0,2 1-1,0 0 11,0 0-8,1 0-209,2 0 37,0 1-204,3 2 18,1-1 41,1 2-17,1 1 86,1-1 44,1 1 0,2 0 1</inkml:trace>
  <inkml:trace contextRef="#ctx0" brushRef="#br1" timeOffset="72">43 4564 10813,'-14'43'-6,"8"-23"-23,-1-1-190,1-2 51,2 0-149,1-1-67,1-2 82,2-2-90,1-2 143,4-1 64,5-2-1,1 0 1</inkml:trace>
  <inkml:trace contextRef="#ctx0" brushRef="#br1" timeOffset="73">3493 4593 10813,'11'-1'-1050,"-7"0"809,0-2 149,0 2 47,0-2 56,0 2 0,1-1 0,2 0 0,1 2-30,2 0-113,2 1-58,2 2 13,3 1-58,0 1 91,2 0-7,1 0 15,1-2 106,2 0 6,1-1 24,2 0 0,0-2 0,2 1 0</inkml:trace>
  <inkml:trace contextRef="#ctx0" brushRef="#br1" timeOffset="74">819 4627 10813,'23'-1'-2233,"-11"-2"2102,0-1 131,1 0-29,1-1-7,0 0-28,1-1-1,2 0 1</inkml:trace>
  <inkml:trace contextRef="#ctx0" brushRef="#br1" timeOffset="75">2872 4626 10813,'15'-1'-119,"-10"1"22,0-2 211,-1-1 28,2 1 121,0-1 28,2 1-624,2 1 124,2 1-442,2 0 282,3 2 78,0 0-13,3 3-49,1 0 0,1 2 0</inkml:trace>
  <inkml:trace contextRef="#ctx0" brushRef="#br1" timeOffset="76">472 4638 10813,'0'-16'-762,"0"11"644,1 3-94,0 0 62,2 2-138,2 1-1,2 0 106,2 1-71,2 3 132,3 1 0,1 1 0</inkml:trace>
  <inkml:trace contextRef="#ctx0" brushRef="#br1" timeOffset="77">1893 4621 10813,'4'7'-2238,"-2"-3"2070,1-2 54,0 0 124,2-1 87,1-1-58,0 1 70,2-1-55,1-1-16,1 1 20,2-2-24,0 0 0,3 1 0,0-1 3,2 0-2,0 2-94,2-1-6,-2 1-91,3 1 22,-1-1 0,1 1 1</inkml:trace>
  <inkml:trace contextRef="#ctx0" brushRef="#br1" timeOffset="78">1191 4643 10813,'19'-1'-1026,"-11"0"833,1-2 213,0 0 43,0 1-168,2 0-98,1 2-128,2-1-2,1 1 162,2-1-1,1-1 1</inkml:trace>
  <inkml:trace contextRef="#ctx0" brushRef="#br1" timeOffset="79">2309 4654 10813,'10'0'-19,"-6"-2"-3,-2-2 115,0 1-181,1-2 165,-2 2-194,1 0 191,-1 0 27,1 2 108,2 0 22,1 1-539,3 0-201,3 2-191,2 1 7,3 2 376,1 1 0,1 1 0</inkml:trace>
  <inkml:trace contextRef="#ctx0" brushRef="#br1" timeOffset="80">1520 4639 10813,'15'4'-2023,"-8"-3"1953,-3-1 210,1 1-37,0-1-123,0 1-28,0-1-24,0 0 29,3 0 85,0 0-89,2 0-29,2 0-93,3 1-1,1 1 1</inkml:trace>
  <inkml:trace contextRef="#ctx0" brushRef="#br1" timeOffset="81">57 4743 10813,'0'-7'-2016,"0"5"2062,2 1-83,0 1-2,4 0 1,2 0-1,3 0-3,1 0-27,1 0-10,1 0-24,1 1 0,0 1 0</inkml:trace>
  <inkml:trace contextRef="#ctx0" brushRef="#br3" timeOffset="82">1677 4797 10813,'-4'-17'757,"2"12"-217,2 1-129,0 2-29,0 0-215,0 5 103,0 2-228,1 7-154,-1 2 80,0 6-168,1 0 283,-1 2 14,0 2 146,0 2-23,0 0-388,0 1-410,0 1-206,-1-1-78,0 1 335,-1-2 179,-2 0-39,-2 0-18,-1-2-72,-2-2 0,-1 0 0</inkml:trace>
  <inkml:trace contextRef="#ctx1" brushRef="#br2" timeOffset="60">5315 5093,'-12'40,"-24"-1,-27-1,-24-2,-18-2,-21-3,-18-4,-21-4,-9-3,-12-6,-3-4,-12-5,0-5,6-5,-1-5,13-4,9-6,12-3,18-4,15-4,24-3,21-2,21-2,24-1,27-1,24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1" timeOffset="84">6371 4859 10813,'0'-10'-2269,"0"5"2335,1 1 6,0-1 384,0 0-171,1-1-26,-1 1-87,2-1-21,-1 1-43,1 0 50,0 0-45,0 0-56,0 1 61,0 0-84,1 0 105,-1 1 15,2 1-11,-2 0 12,1 1-16,0 1-130,0-1-19,1 2-44,-1 0-32,1 3 141,-1 2-44,0 3 53,-1 1 106,0 2-91,-1 1 89,0 2 3,0-1-65,0 3 74,0-1-85,0 0-4,-1 1 5,2-1 4,-1 1-10,0-1-99,0-1 91,1-2-91,-1-1-93,1-2 29,-1-1-192,0-2 187,0-2-136,0-1 123,0-2-219,-1-1 171,0-2-73,-1-1 195,0-4-53,-1-1 57,-2-3-44,-2 0-22,0-1 14,-2 0-7,0-1 100,0 2 38,0 0 2,-1 1 10,2 2 10,-1 1 46,1 1-1,0 2 84,1 2-67,-1 0 2,1 1 2,-1 1-122,1 2 48,0 2-36,0 2 63,1 3-36,0 1 43,2 2-32,0 0-100,1-1 64,1 1-75,0-1 101,2-1-184,3-1 34,2-1-188,2-1-132,3-2 58,1-1-99,2-2 103,0-2 180,3 0-88,0-1-32,0-1-101,2-1-130,-2-3 0,2-2 0</inkml:trace>
  <inkml:trace contextRef="#ctx0" brushRef="#br3" timeOffset="85">1397 4893 10813,'7'-3'-256,"-5"-1"495,-1 0-28,-1-2-103,1 0 32,-1 0-68,0 0 57,0 1-187,0 0-68,0 2 44,0 0-140,0 1 219,0-1 42,-1 3 100,-2-1 11,-2 1-16,-1-1-393,-2 1 78,-2 0-292,-1 1 160,-1 0 178,1 1-40,0 1 150,1 3 7,-1 0-4,2 2 24,0 0 57,1 1-71,2-1 82,0 0-79,2 0-10,1 0 37,2 0-27,1-2 38,-1 0 72,3-1 45,0-2-9,3-1 36,2 0-137,2-2 50,1 0-57,0-2 82,1-1-52,1-2 66,-1-1-39,-1-2-13,0 2 14,-1-1-18,-1 2-1,-3-1 15,0 2-9,-2 0 12,0 1 127,-2 1-209,0 1 105,-1 3-169,0 2 11,-1 5 106,-2 3-43,1 3 43,-1 3-34,2 0 20,-1 3-62,1 0-39,-1 0-20,1 2 1,0-1-59,0 0-141,0-1-34,0-1-130,1-3 20,0-2 70,0-2-74,0-3 203,0-2-27,0-3 96,0-1-42,0-2-1,1 0 1</inkml:trace>
  <inkml:trace contextRef="#ctx0" brushRef="#br3" timeOffset="86">1528 4856 9723,'4'1'485,"-3"-3"-101,-1-1 5,0 0-120,0 1 23,0 0-225,0 0 54,-1 2-281,0 1 154,-3 1-92,1 3 159,-3 3-140,1 1 52,-2 1-24,2 1-107,0 2 94,1-1-52,1 1 46,0 0 73,3-2 38,-1 0-65,1-2 49,1-1-119,1-1 11,3-1-16,2-3-383,2 0 149,2-2-244,0-1 206,2-3 112,2-2 0,1-3 0</inkml:trace>
  <inkml:trace contextRef="#ctx0" brushRef="#br1" timeOffset="87">3502 5164 10813,'1'8'-825,"-1"-6"820,1-1 56,1-2 26,0 0-89,0-3 46,1 0-178,1-3 18,1 0 109,0-2-38,0 0 141,-2-2 8,1 0-6,-2 0 7,0-2-9,0 0-81,-1-1 28,-1 1-41,0 1-29,0 0 80,0 2-70,0 1 74,0 1-97,0 2 76,0 2-74,-1 0 94,1 2-297,-1 1 208,0 1-247,0 1 295,0 0-65,1 4 40,-1 2-51,1 1 38,0 2 41,-1 0-27,1 1 37,0 0-49,1 1 91,0-1-65,1 0 79,1-1-94,0-1 30,2-2-19,-2-1 74,2-1 109,-1-2 11,0-1 96,1-1-139,0-1-56,-1-2-35,2-1-29,-2-3-1,1-3 26,0-2-22,0-3 32,0-2-47,-2-2 36,0-1-50,0 0 57,-1-1-117,1 3 79,-1-2-97,1 4-24,0-1-46,-2 4 1,2 1 15,-1 3-69,1 1 23,-1 2-190,1 1 199,-1 2-29,2 1 82,-1 0-43,1 1-27,0-1 0,1 0 0</inkml:trace>
  <inkml:trace contextRef="#ctx0" brushRef="#br1" timeOffset="88">4108 4873 10813,'4'0'-36,"-3"2"325,-1 0-176,1 4-196,0 2-11,1 2 38,-1 3-93,1 1 179,0 1-220,0 1 134,-1-1-217,1 2 221,0-2-14,1 1 140,-1-1-158,0-1-303,0 0 83,0-2-234,0 0 285,0-1-1,0 1 1</inkml:trace>
  <inkml:trace contextRef="#ctx0" brushRef="#br3" timeOffset="89">991 4912 10813,'0'18'-167,"-1"-13"175,1-1 80,0 0 58,-1 1-33,1 2 96,0 1-116,-1 2-24,1 2 18,0 2-144,0 4 135,0-1 19,1 4 77,2-1 19,0 1-320,1 0-248,0 0-151,0-3-23,0 2-52,0-3 204,0 0-101,-1-3 211,1-2 156,-1-1 0,1-2 0</inkml:trace>
  <inkml:trace contextRef="#ctx0" brushRef="#br1" timeOffset="90">2848 5221 9765,'-3'-4'337,"2"1"-258,0 1 55,-1 0-75,1-1 4,0 0-7,0-1 3,0 0-114,0-1 87,0 1-70,0-1 107,0-1-66,1 0 45,-1 0-62,0 0-45,0-2 75,1 1-99,-1-1 114,0 1-85,0-1 60,0 1-58,1 1 35,-1 1 16,1 1-23,0 1 20,0 1-272,0 0 190,0 3-152,0 0 221,0 4 36,0 1-20,1 1-27,0 0 29,1 0-29,-1 1 2,1-1 4,-1 0-3,2 0 33,-2-1-23,2 0 29,-2-1-28,1-2 15,-1 1-13,0-2 9,-1 1-14,1-2-20,-1 1 302,1-2-213,-2 1 247,0 0-223,0 0-24,-1-1 31,1 0 19,0 0-48,0 0 2,0 0-25,0-1-32,0 0 14,1-3 22,0 0-27,0-2 20,0-1 91,0-2-71,0-1 75,0-1-87,0 0-25,0-1 18,0-1-20,1 0-43,1 0 57,0-1-57,2 0 73,0 0-1,2 0-1,-1 1 4,2 0-85,0 0-25,1 2-4,1 0 0,0 1-14,0 1-44,1 2 6,-2 1 0,0 1-63,-1 2 17,1 1-141,-2 0-22,0 2 47,-1-1-87,1 1 164,-2 0 36,0 1 101,1 0 23,0 0-1,1 2 1</inkml:trace>
  <inkml:trace contextRef="#ctx0" brushRef="#br1" timeOffset="91">4264 4922 10056,'-5'12'35,"3"-3"-178,1 1 9,0 1 112,1 2-41,0 0 142,0 0 8,0-1-6,0-1 7,1 0-9,1-3-210,0-1 22,2-2-218,0-2 334,0-1 34,0-2 134,0 0-35,1-2 15,-1-4-89,-1 0 105,0-4-112,0-1-13,-1-2 27,-1 0-15,-1 0-78,1 0 61,-2 1-53,0 0 83,-2 3-281,0 0 52,-2 3-196,1 1-134,-1 2 254,2 1-218,-1 1 265,1-1 0,-2 0 1</inkml:trace>
  <inkml:trace contextRef="#ctx0" brushRef="#br1" timeOffset="92">3201 4918 9518,'0'5'-177,"-1"-3"478,0 0-221,-1-1-34,1 2-9,0 0-135,-1 2 80,1 1-42,0 1 32,0 2-29,1 1 110,-1 2-123,1 1 146,-1 0-136,0 1 89,0 0-98,1 2 21,0-2-29,0 1-21,0-1 27,0-1-40,0 0-18,0-1-30,1-1-12,0-2 85,0 0-35,0-1 0,1 0 1</inkml:trace>
  <inkml:trace contextRef="#ctx0" brushRef="#br1" timeOffset="93">3710 5143 10813,'5'-7'-489,"-4"3"451,0-2 120,1 0 20,0-1 97,-1 0-15,2-1 14,-1 0-19,0-1-166,0 0 34,0 0-131,-1-1-89,0 0 77,-1 1-141,0 0 153,0 1-35,0 1 15,0 1 46,0 2-39,0 1-205,0 2 193,0 1-233,0 2 313,0 3-24,0 1 14,1 2-12,-1 2 9,1-1-8,1 1 84,0 0-63,2 0 66,0-1-66,1 0-1,1-2 31,-1 1-23,1-3 122,0-1-94,1-1 82,-1-2-100,2 0 282,-2-1-60,1-1 204,-1-1-146,0-2-81,0-3-48,-1-1 6,0-2-206,-1 0 164,0-2-164,-2 0 23,0-1-50,0-1-21,-1 1 38,-1 0-119,0 0 57,0 3-245,0 0 233,0 1-272,0 2 190,1 1-145,-1 1 146,3 0 95,0 0-1,3-1 1</inkml:trace>
  <inkml:trace contextRef="#ctx0" brushRef="#br1" timeOffset="94">5708 4938 8812,'-5'2'567,"2"-1"-480,2-1 15,-1 0-29,0 0 38,0 0 12,0-1-10,0 1 10,1-1-12,-1 1-80,0-1-19,1 0 4,-2 0-115,1 0 168,0 1-105,-1 0 102,-1 0-109,-1 0 70,0 0-79,-1 1 95,-1 1 6,0 1-20,-1 2 16,0 1-10,0 1 5,0-1-13,1 1 9,1 0-88,0 0 66,1-1-59,2 0-2,1 0 53,0-1-58,1 0 70,1 0-61,0-1 40,0-1-46,1-1 99,2 0-31,1 0 23,2-1-38,1-1 82,1 0-59,2 0 66,0 0-84,1 0 4,0 0-3,1 0 16,1 0 110,-1 0 47,1 1-4,0 0-3,-1 1-132,-1 2 35,-1 1-26,-1 3-35,-1 0 28,-2 1-38,-2 1 54,-1 0 41,-2-1-32,0 1 29,-2-1-45,-1-1 3,-2 0-15,-1-1 17,-3 0 10,0-2-2,-1 1 13,0-2-22,-1 0-153,2-1-34,-2-1-17,1 0 43,0-1 125,0-1 11,1 0-42,1 0-346,1 0 13,2-1-211,1-1 151,2-2 34,1 1-25,1-2-67,0 0 0,1-1 0</inkml:trace>
  <inkml:trace contextRef="#ctx0" brushRef="#br1" timeOffset="95">3358 5042 10813,'0'-11'-1593,"0"7"1720,0 1 149,0 1 182,0 1-443,0 1 194,-1 2-356,-2 1 50,1 3 3,-1 2 59,0 2 24,1 2 96,0 0-4,1 0 1,-1 0-70,1 0-93,1-1-102,0-2 52,0 0-26,2-2 161,1-2-39,2-1 40,0-2 89,1-1-65,1-3 69,0-1-92,1-4 57,0-2-37,0-4 49,-1 0-87,1-3 31,-2 1-29,0-2 39,-2 1-103,-1 0-20,-1 1-9,-1 1 20,0 1-39,-1 3-46,1 1-4,-1 3 3,0 1 140,0 3-89,0 0-3,1 2-71,0 0 0,2 0 0</inkml:trace>
  <inkml:trace contextRef="#ctx0" brushRef="#br1" timeOffset="96">5905 5051 8874,'6'-5'-646,"-4"2"952,-1-1-55,0 1 275,0 0-264,0-1 39,-1 1-163,0 0 45,0 1-52,0-1-13,0 2 0,0-1 0,0 2-138,0-1-34,0 0-5,-2 0 34,0 1 30,-1 0-45,-2 0 9,0 1-144,-1 0 211,0 2-146,-1 1 146,0 2-55,-1 1 44,1 0-38,1 1 0,1 0 15,0 0-19,2 1 34,0-1 2,1 0-3,2-1 2,-1 0-7,2-2 50,0 1-36,1-3 38,3 1 97,0-2-101,1 0 111,1 0-139,0-2-8,1 1 12,-1-1 0,0-1-70,0-1 66,-1-2-71,0 0 88,-1-2 0,-1 0 3,-1-1-2,-1 0-14,0 0-93,-2 0 42,1 0-75,-2 1 144,1 1-40,-2 0 50,1 2-49,-1 1-120,0 0-23,1 2-5,0-1-42,0 2 158,0 0-54,0 1 54,0 3-12,1 0 4,0 3-39,0 0 15,0-1-11,0 2-8,1-2 2,1 1 103,1-2-79,1 0 103,1-1-85,0-1 69,0 0-25,1-1 38,-1-1-23,2-1-39,-1 0 34,1 0-36,-2-1 12,2 0-9,-3-2 15,2-1-13,-2-1 139,1-2-101,-2-1 103,0 0-36,-2-1-59,0-1 65,0 2-74,-1-2 37,0 3-10,-1-2 21,0 2-99,0 1 38,-1 1-41,2 0 62,-2 2-442,2 1 301,-1 2-387,1 1 445,1 4-82,0 0 181,1 1-20,2 0 57,1 0-35,1-1-97,1-1 18,1 0-12,2 0 155,0-2 19,2 0 91,1-2-80,1 1-158,0-1 1,1-1-64,-1-1-13,1-1 74,-2-2-81,0-1 89,-2-2 5,-2 0-29,-2-2 22,-1 1-29,-3-1 157,0 0 25,-3-1 13,0 0-21,-2 0-115,-2-1-4,-3 2 42,-1-1 112,-2 2 66,1 0 18,0 3-94,1 0-75,0 3-46,1 0 37,0 2 9,1 1 6,1 3-29,0 1-127,1 4-53,1 2-129,1 2 130,1 0-106,1 1 188,0 0-94,2 0 84,1-1 29,4-1-54,1 0 43,3-2-363,1-2 103,3-1-228,1-2 172,0-1-171,2-1 59,0-1-16,-1-1 167,2-3 193,-2-1 0,1-2 0</inkml:trace>
  <inkml:trace contextRef="#ctx0" brushRef="#br1" timeOffset="97">4464 5204 10395,'0'-9'1084,"0"4"-792,0-1-105,1-2-214,0 0-2,0-1-143,0-1 14,0-2 88,-1 0-89,1-1 187,-1 0-153,0-1 141,0 0-166,0 1 5,0 0-33,0 2 25,0 1 48,0 2 45,0 1 59,0 2-71,0 1 49,0 2-8,1 0 2,1 2 1,0-1 29,0 1-25,1 1 25,0 0-24,2 3 44,-1 1-30,2 2 38,-2 2-18,2 0-8,-1 0 12,0 1-19,0 0 15,0-1-11,-1-1 12,1 0-13,-2-2-2,0-1 8,0-1-5,-1-1 171,0-1-42,-1-1 156,0-1-162,1-2-33,-1-1-59,2-4-3,-1-1-64,1-3 73,0 0-76,1-2 97,-1 0-97,0 0-20,-1 2-11,0 0-50,0 2 131,-1 1-60,1 2 65,-1 2-32,0 2-26,-1 0 7,0 3-117,0 2 10,0 3-11,0 2-152,0 3 125,1 1-152,-1 1 147,2 0-174,-1 0 205,3 0-146,1 1 182,1-1 0,1 1 1</inkml:trace>
  <inkml:trace contextRef="#ctx0" brushRef="#br1" timeOffset="98">3166 5089 10813,'-10'0'-729,"7"0"862,3-1 66,0 0-185,1-3 49,1 0-178,3 0 173,2-2-176,2 0 116,2 0-162,0-1 170,2 0 12,0-1 88,2 0-11,0-1-296,0 0-74,1-1-295,-1 0 0,0-2 0</inkml:trace>
  <inkml:trace contextRef="#ctx0" brushRef="#br1" timeOffset="99">4101 5000 10463,'18'-4'-373,"-7"2"159,-1 0 193,2 0-209,-1 1 38,2-2-222,-1-1 0,1-1 0</inkml:trace>
  <inkml:trace contextRef="#ctx0" brushRef="#br1" timeOffset="100">4919 5124 10581,'-1'-10'-75,"1"6"174,0 2-177,0-1 68,1 1-280,1 0 249,0 0-279,1-1 188,0 2-280,0-2 147,-1 2 117,0-2 37,1 1 120,-2 0 12,1 0-29,-2 0 589,1 0-447,-1 4 493,0 0-519,1 5 27,1-1-1,2 2 6,0-3-45,2 1 69,2-2-53,-1-2-76,2 0 42,-1-1-91,0-1 23,-2-2-40,2 0 8,-3-4 5,1-1-174,-2-2 47,-1-1-226,0-1 221,-1 0-261,-1-1 155,-1 1-180,1 0 165,-1 1 86,-2 0 26,0-2 0,-2 0 1</inkml:trace>
  <inkml:trace contextRef="#ctx0" brushRef="#br1" timeOffset="101">4855 5004 10813,'-10'6'-496,"6"-1"664,1 1 123,1 1-22,-1 0 23,2 2-30,0 1 0,1 1 0,0 0-583,0 0-145,1 1-582,1 0-1,1 0 1</inkml:trace>
  <inkml:trace contextRef="#ctx0" brushRef="#br1" timeOffset="102">4733 5034 10813,'-4'-9'-1003,"2"6"1119,0 0 120,0 1-121,0 2-50,-1-1-13,0 2 23,0-1-86,-1 3 28,-1 0-163,0 4 157,-1 0-114,1 1 52,-1 1-7,0 1-39,1-1 155,0 1-53,2-2-4,0 2 53,2-3-60,-1 0 52,2-1-28,0-2 6,1 0 6,2-1-3,0-2 44,3 0-30,0-1 35,2-1-112,-1-1 62,1-2-64,0-1 79,-1-2-134,1-2 90,-1 1-101,-1-1 109,-1 0-29,0 2 12,-2-1-19,-1 3 66,0 0-24,-1 1 21,-1 2-131,1 1 66,-1 2-200,0 1 58,-1 3-4,1 1 20,0 1-115,0 1 122,-1 1-188,1 1 190,0 0 0,-1 0 0</inkml:trace>
  <inkml:trace contextRef="#ctx0" brushRef="#br1" timeOffset="103">3017 5109 8874,'-9'0'-108,"5"0"295,1 0-66,1 0-31,-1 0 28,1 0-93,0 0 54,1 0-16,-1 0 18,3 0 25,0 0-76,4 0-49,-2 0 25,3-1-37,-1-1 28,0 0 27,0-1-31,-2-1 34,1 1-41,-1 0 28,0 0-30,-1 0 39,-1-1-8,0 1 6,-1 0-14,1 0-17,-1 0 9,0 0-10,-1 0 20,1 1-18,-2 0 13,0 0-14,0 1 18,-1 0 1,1 0-2,-1 1 2,0 0-28,0 1 18,-1 2-23,2 1-1,-2 1 14,2 1-16,-1 2 23,2 0-47,-1 1 34,2-1-38,-1 0 46,1 0 1,1 0-4,-1 0 3,2-2-141,2 0 99,1-1-114,1-1 136,0-1-145,2 0-25,0-2-6,0 0 34,2-1 134,1-1 0,0-1 0</inkml:trace>
  <inkml:trace contextRef="#ctx0" brushRef="#br1" timeOffset="104">3737 5100 10813,'1'-5'-793,"0"2"652,0 1-57,0 0 200,-1 0-188,2 1 145,-1 0-195,0 1 188,1 0 16,-1 0 91,0 0-145,1 0-36,0 0-145,-1 1 0,1 0 1</inkml:trace>
  <inkml:trace contextRef="#ctx0" brushRef="#br3" timeOffset="105">1030 5123 10813,'-5'-8'41,"3"6"228,1-2 23,-1 2-180,1 0 36,0 0-131,0 0-386,0 2 136,1-2-369,1 2 340,0-1 13,4 0 183,0 0-109,1 0 162,2 0-169,0-1 136,0 1 1,1-1 96,1 0-17,-1 2 136,1-2-39,-1 2 17,-1 0-3,0 0-74,0 1 56,-1 1 5,-2 2 65,0 0-38,-2 2-14,-1 1-9,-2 1-56,-1-1 15,-1 1 1,-4-1 98,-2 1-55,-1-2 51,-1 0-54,-1 0-269,1 0 56,1-1-217,0 0 224,1 0-365,1-1 21,-1 2-390,1-2 0,-2 2 0</inkml:trace>
  <inkml:trace contextRef="#ctx0" brushRef="#br3" timeOffset="106">783 5238 9504,'0'-11'-1309,"0"6"1821,0-1-59,0 0 337,0-1-220,0 2-451,0 0 12,0 2-299,1-1 198,0 1 13,0 1 103,0-1-14,1 0-212,-1 0 42,0 0-178,0 1 51,0-1 20,-1 0-39,0 0 79,-2 0 34,0 0 46,-2 1 23,-2 0-17,-1 1 58,-1 1-37,-1 0 40,0 1-61,-2 2 14,0 2-8,0 3 16,0 1 7,2 3-4,-1 0 7,1 1-5,1 0-48,2 1 30,0-2-41,2 0 51,1-2-6,1-1 5,2-1-9,-1-2 61,2 0-46,1-2 47,3-1 31,2-1 23,2-2 10,1-1-23,1 0-66,0-4-9,1-1 27,-1-2 65,-1 0 53,-2 0 74,-1-1-56,-1 0 101,-1 0-149,-2 0 78,-1 2-92,0 0-33,-1 2 33,-1 2-25,1 0-246,-1 1-19,0 1-65,1 1 110,0 1 167,1 2 21,2 2-257,-1 2 62,1 1-204,0 2-199,1-1 81,-1 1-161,1-1 243,0 0 126,1-1 68,1 0 0,2 0 0</inkml:trace>
  <inkml:trace contextRef="#ctx0" brushRef="#br1" timeOffset="107">6597 5256 9514,'1'-13'-424,"1"6"1167,1 2-191,1-1-185,2 0 25,0 0-128,2 0 21,0 1-28,3 1-1,-1 0 1,2 1-388,1 1 67,-1 0-256,1 1 187,-1 0 181,0 1 24,0 0 108,-1 0-275,-2 1 65,0 2-283,-3 2 269,0 1-39,-4 2 171,0 2-71,-3 1 33,-2 0-45,-3 0 32,-4 1-14,-2-2 163,-4 0 37,1-1 14,-3-2-148,3-1-160,-3 0 3,3-3 34,1 0-172,1-1 67,3-1-199,2 0-156,2-2-16,2-2-308,1-3 0,1-2 0</inkml:trace>
  <inkml:trace contextRef="#ctx0" brushRef="#br1" timeOffset="108">6613 5252 9522,'4'-12'-1290,"-2"7"1290,-2 2 806,1-1-129,-1 2 780,1 0-841,0 1-74,-1 1-415,2 3 27,-1 1-113,0 5 36,0 1-198,1 3-110,0 1 93,0 1-163,1 0 305,0 0-27,-1 0 186,1 1-219,-2-2-371,1 1-89,-1-1-330,1-1 164,-1 0 0,1-1 0</inkml:trace>
  <inkml:trace contextRef="#ctx0" brushRef="#br1" timeOffset="109">6241 5311 10813,'-15'0'-1415,"10"-1"2134,1 1-157,1-2-189,1-1 2,1 0-113,0 0 0,2 0-92,1-1 5,4 0-22,1 0-178,4 0 107,2-1-199,1 0 198,3 0 48,1 0 81,2 0 17,0 1-182,0 2-509,0-1 8,-2 3-292,-1-1 328,-2 1 111,-2 0-98,-1 1-28,-3 0-115,1 1-1,-1 1 1</inkml:trace>
  <inkml:trace contextRef="#ctx0" brushRef="#br1" timeOffset="110">3019 5251 8191</inkml:trace>
  <inkml:trace contextRef="#ctx0" brushRef="#br1" timeOffset="111">6323 5269 10813,'-2'-7'59,"0"5"125,1 0 0,-2 1 64,2 0 14,-1 0-205,1 1 28,-1 0-186,1 1 10,0 1 57,0 3-50,1 2 167,-1 2 7,1 2 87,0 2-17,0 0 0,1 2-357,-1 0 79,2 0-272,-1 0-100,3 1 129,-1-1-146,1 0 144,0 0 73,-1-1-37,2 0-12,-1-1-1,0 1 1</inkml:trace>
  <inkml:trace contextRef="#ctx0" brushRef="#br1" timeOffset="112">6169 5293 9166,'0'-7'1675,"0"5"-1462,0 0-248,0 2-42,-1-2-151,0 2 44,-3 0 198,-1 0 13,-2 1 104,0 1-48,-2 2-124,-1 1-58,-2 1-150,1 1 133,-2 0-43,1 1 140,1 0-19,-1 0 0,1 0 50,2-1-30,1 0 30,3-1-21,0 0 1,3-1 5,0-1 2,1 0 2,1-1 0,0-1-1,2-1-1,2-1 35,2 1-26,2-1 25,2-1-7,0 0-19,0-1 21,-1 0-25,1-1 132,-2 1-96,-1-1 107,-2 1 47,0 1-30,-2 0 218,-1 1-182,-4 0 10,-1 0-109,-6 3-132,0 0 109,-3 3-96,1 0 128,-2 2-19,1 1 18,-1 1-14,2-1-97,0 1-43,1 0-21,2 1-112,2 0 174,1-1-87,2 0 96,1-1 22,1 0-29,1-1 25,3 1-120,1-2-21,4-1-120,2-1 102,3-1-120,2-2 69,0 0-22,3-2 36,-1 0 92,2-1 24,-1-2-46,2-3-140,-2-1-63,3-3-157,-1-1 0,1-2 0</inkml:trace>
  <inkml:trace contextRef="#ctx0" brushRef="#br1" timeOffset="113">6267 5488 10813,'-14'5'-580,"6"-2"145,1 0-363,0-1 325,1 1 772,1-1-24,1 1 461,1-1-395,1 0-92,1 1-165,1-2 74,2 1-40,1-1 25,4 0-32,3-1-100,2 0-34,3 0-10,1-1 47,3-1 106,-1-1 16,3-2-83,-1-1 45,1 0-316,-2 0 83,-1 0-176,-2 1-299,-1 0 173,-2 0-179,-1 0 254,-2-1 183,-1-2 0,-1 0 0</inkml:trace>
  <inkml:trace contextRef="#ctx1" brushRef="#br2" timeOffset="91">5302 6019,'-12'40,"-24"-1,-27-1,-24-2,-18-2,-21-3,-18-4,-21-4,-9-3,-12-6,-3-4,-12-5,0-5,6-5,-1-5,13-4,9-6,12-3,18-4,15-4,24-3,21-2,21-2,24-1,27-1,24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115">1103 5714 10813,'-6'13'-704,"5"-9"967,-1 1-80,2-1-125,0 0 10,0 2 27,0 0-23,2 2 0,0 2 7,2 1 4,1 2-39,2 1-8,0 2-127,1 2 53,-2 1-24,2-1 42,-1 2-187,0-2 40,0 1-199,0-1-164,-1-1 264,-1 0-235,0 0 260,0 0 0,1 1 0</inkml:trace>
  <inkml:trace contextRef="#ctx0" brushRef="#br3" timeOffset="116">1614 5823 8812,'5'-2'788,"-3"0"-653,-1-1 9,0 0-12,0 1-2,-1-1 4,1 0-116,0 1-41,0 0 1,-1 0-67,1 1 98,-1-1-10,0 0 31,0 0 13,0 0 34,0 0-49,0 0-30,0 0 50,-1 0-57,0 0 61,-3 1-13,-1 0 6,-1 0-15,-2 1 12,-1 0-96,-2 0 71,-1 1-66,0 1 133,-2 1-31,1 1 31,1 2-45,1 2-147,1 1-44,2 0-3,1 2-97,1-1 229,2 1-105,2-1 120,0 0-19,2-2 13,0-2-30,1 0 22,2-2 0,3-2-1,1-1-9,2-1 110,1-2 11,0-2 24,1-2-22,0-3 3,-1 0 52,1 0-3,-2-1 95,-1 2-91,-1 0 36,-2 1-35,-1 3 16,-1 0 8,-1 2 164,-1 0-125,0 4 44,0 1-146,-2 5 16,1 3-11,-2 4 36,0 2-212,1 2 61,-1 1-188,1 0-145,1 1 82,-1-1-116,1 1 125,1-3-321,0 0 75,1-2-212,1-1 239,2-1 127,0-2 0,2 0 1</inkml:trace>
  <inkml:trace contextRef="#ctx0" brushRef="#br3" timeOffset="117">1725 5847 9177,'-4'-3'1968,"3"2"-1793,1-2-87,0 2-28,-1 0 50,0 1 23,0 0-219,-1 3 103,-1 2-228,-1 3 227,-2 4-125,0 2 136,-1 2-181,1 0 71,0 1-71,1-1 109,0 1-43,2-1 81,0 0-13,2-2 2,0-1 11,1-2 12,1-2 4,1-2 1,2-1 109,3-2-82,3-2 80,2-1-99,3-2-27,1-3 21,1-3-22,1-3-61,-2-2 68,1-2-72,-2-2 90,-1-1 149,-3-2-33,-1 0 130,-4-1 103,-1 0-72,-3 1 162,-2 1-239,-2 2 3,-2 2-138,-4 2 61,-1 3-42,-3 3-85,1 1-11,-1 4-76,0 1-570,1 2 189,1 3-396,2 3 205,2 3 124,1 1-153,2 0 0,0 0 0</inkml:trace>
  <inkml:trace contextRef="#ctx0" brushRef="#br1" timeOffset="118">6164 5816 8191,'-4'3'1282,"2"-3"-1046,1 0-46,0 0-133,1-1 79,0 0-164,-1 0 128,1 0 11,0 0-10,0 0 4,-1 0-40,-1 0 5,0 1-5,0 0 13,0 0 10,-2 0-12,1 0-2,-2 0-4,0 0 11,-1 0 2,-1 1 3,-1 2-54,1 1 32,-2 2-38,0 1-94,0 1 103,1 0-110,0 1 130,0 0-118,2 0-44,1 1-8,1-1-127,1 0 208,0-1-107,2 0 137,0 0-16,1-2-3,-1 0-12,2-1-11,0 0 15,1-2-11,3 0-5,1-1 111,2-1-84,0 0 94,2-1-100,-2 0 96,2-1-67,-2-1 81,1-2 18,-3 2 42,1-2-3,-3 2-9,-1 0 31,-1 1-62,-1 0 97,-3 1-68,-1 1-44,-5 2 28,-1 1-89,-2 3 31,-2 1-20,1 2 41,-2 0-70,1 1-30,1 1-3,1 1-129,0 0 28,2 0-9,1 1 5,1 0 55,2 0-55,2 0 13,2 0-14,0 0 23,1-1 29,2-1-44,2-1 45,3-2 25,2-1-43,3-2 35,1-1-155,2-2 115,0-2-121,0 1 22,0-2-47,-1 0 10,1 0 18,-2-2 77,0-1-17,0-3-38,-1-1 0,1-3 0</inkml:trace>
  <inkml:trace contextRef="#ctx0" brushRef="#br1" timeOffset="119">6270 5899 9520,'1'3'-1292,"0"-2"1292,0-1 0,1 0 512,0-1-86,1-1 374,0-1-253,2 0-90,0-2-117,2 1-25,0-1-175,2 0 80,0-1-75,1 1-35,1-2-54,1 2-9,0 0 30,0 1 149,-1 1-46,-1 1 39,-1 1-49,-1 0-216,-1 1 48,-1 0-176,-1 1-127,-1 2 97,-2 1-133,0 2 101,-2 1 58,-2 2 42,-1 1 31,-5 1 56,-1 0 67,-3 0-65,0 0 59,-1 0 12,0-1-31,1 0 40,1-1-52,1-1 91,1-1-63,2-2 75,1 0-82,2-2 10,1 0 7,0 0-3,3-1-84,-1-1 57,1 0 34,1 0 111,1 0 0,2-1-22,1 0 66,3 0-34,-1 0 144,2 0-139,0 0 61,1 0-113,1 0 62,0 1-50,0 0-15,-1 2 59,0 1-49,-1 2-48,0 0-49,-1 2-4,-1 2-78,0 0 43,-2 1-10,-1 0-2,-2 2 9,-1 0-61,0 0 16,-1 0-19,-2-1 151,-1-2-52,-3-2 45,-1-1 8,-1-1-28,-1-2 29,0-1-43,0-1-86,0-1-18,-1 0-4,1-1-431,-1-1 174,1-1-290,0-2 214,2-1-377,0-2 346,2 0-357,0-1 487,1-1 0,-2-1 0</inkml:trace>
  <inkml:trace contextRef="#ctx0" brushRef="#br1" timeOffset="120">3580 5841 10813,'-5'5'-505,"3"-4"512,-2-1 270,1 0-49,-1 0 154,2 0-120,-1 1 0,1 0 29,0 2-22,0 2-261,1 2 30,0 2-250,1 2 78,0 1 89,0 0-46,1 3 178,2 0-138,1 2 31,2 0-6,1 0-196,2 1 174,-1-1-220,0 0 201,1-1-271,-1 0 173,1-2-262,-1 0 258,0-3-299,0 0 203,1-2-172,-3-2 166,2-1 103,-1 0 0,0-1 0</inkml:trace>
  <inkml:trace contextRef="#ctx0" brushRef="#br1" timeOffset="121">4316 5906 10813,'-7'-10'-503,"4"6"673,0-1 95,0 1 138,0-1-5,0 1-242,-1 2-27,1-1-3,-1 2 54,1 0-133,-2 1 65,0 0-218,0 0 193,-1 1 24,0 1 120,0 2-39,-1 1-159,0 1-42,1 0-160,1 1 65,0 1-12,2-1 83,0 1 21,2 0-5,0-1 72,1 2-59,0-2 91,2 1-18,0 0 15,3-1-21,2 1-24,2-1 24,1 0-23,2 1 25,0-1-120,1 1 78,1-1-83,0 1-7,-1 1 85,1-1-92,-2 1 114,-1 1-117,-2-1 80,-1 1-101,-3-1 243,-1 0-114,-2 0 109,-1-1-146,-2 0 95,-1 0 15,-2-1 14,-3-1-10,-2 0-93,-1-1 23,-1-1-15,-1 0 42,0-2-18,0-1 51,0 0-38,0-2-66,1-1 36,2-3-65,1-2-22,2-2 73,2-4-82,1-1 77,2-2-62,1 0 33,1-2-41,3 0 64,2 0-17,2 0 11,1-1-15,1 2-63,0-2-21,-1 3-9,0-1 22,-2 3-11,0 1-17,-2 1-25,-1 2-303,-2 1 128,0 3-203,-1 0 139,0 2-263,0 1 212,-1 1-255,0-1 324,0 0 0,0-2 0</inkml:trace>
  <inkml:trace contextRef="#ctx0" brushRef="#br3" timeOffset="122">1189 5879 10813,'3'-6'-29,"0"3"-32,2 0 144,2 1-214,1-1 124,1 2-197,1 0 192,1 1-143,1 0 121,-1 0-157,2 0 52,-1 2 90,0 1-5,0 2 97,0 1 7,-2 2-22,0 1-9,-2-1-18,-2 3-43,-1-1 31,-2 1-30,-2-1 397,-1 2-72,-2-1 253,-2 1-147,-4-1-306,-1-1 110,-3 0-212,0-1-258,1-2 83,0 0-257,1-1 19,0-1 38,1 0-197,0-1 0,-1 2 0</inkml:trace>
  <inkml:trace contextRef="#ctx0" brushRef="#br1" timeOffset="123">6266 5903 10602,'1'-6'536,"-1"3"-115,0 2-125,1 1 103,0 3-305,1 3 62,0 3-167,1 3 49,1 2-38,-1 1 65,1 0 29,-1 2-143,1-1 44,-2 1-207,2-1 115,-2 0-318,1-1 110,-1 0-235,0-1-149,0 0 169,-1-2-123,1-1 247,0-1 187,0-2-1,1 1 1</inkml:trace>
  <inkml:trace contextRef="#ctx0" brushRef="#br1" timeOffset="124">6556 5966 10813,'-16'0'0,"11"0"0,-2 0-272,4 0 95,-1 0-149,1 0 185,1-1 378,1 0 4,0-1 259,1-1-124,0 0-71,0-1-58,1 1-38,1-1-5,2 1 3,1-1-2,2 0 4,1 0 50,1-1-33,0 0 67,3 0-84,0 0 28,1 0-37,0 1-7,1 2-135,-1 0 32,0 2-133,-1-1 145,0 2-163,-2 1 91,-1 2-143,-1 2-2,-3 1 44,-1 2-87,-2 1 155,-2-1-71,-2 2 138,-3-1-78,-3 0 65,-2 0-57,-4-1 42,-1-1-45,-1 0 179,-1-2-97,1-1 123,0-1-128,1-1-391,2-1 74,1-1-248,3 0-627,2-1 461,3 0-686,1-2 573,3-1-1,0-3 1</inkml:trace>
  <inkml:trace contextRef="#ctx0" brushRef="#br3" timeOffset="125">888 6022 10813,'5'-20'-285,"-2"11"358,-1 1 89,1-1 0,0 1 20,0 0 109,0 0-21,0 0 21,-1 2-241,0 1 41,0 1-189,-1 1-6,0 1 99,0 1-244,-2 0 182,-1 1-138,-2 1 129,-3 2-33,-1 1-5,-3 3 48,-1 1-86,-1 2 163,-2 1-94,1 1 91,-1 1-35,2 1 20,-1 0-26,2 2 46,0-1-27,3 1 29,0-1-20,3-1 91,0 0 35,2-1-3,1-2-9,2 0-108,0-4 21,2 0-15,2-3-56,3-1 53,3-1-52,2-1 72,2-2 6,1-2-5,0-3 11,-1-1-94,0-4 71,-1 1-76,-2-2 76,0 0 122,-2 0 23,-1 0 14,-1 1-46,-1 0-9,-1 2 23,-1 1 15,-1 1-45,0 2-50,0 1-30,-1 2 70,-1 0-182,1 2 53,0-1-156,0 2 153,1 1 15,0 2 53,0 3 11,1 3-308,1 0 78,1 2-218,0 0 143,1 1-220,1 2 93,0-2-169,2 1 198,-1-3 59,2 0 30,-1-3 0,2 1 0</inkml:trace>
  <inkml:trace contextRef="#ctx0" brushRef="#br1" timeOffset="126">6545 5944 8874,'-8'-1'1825,"5"0"-1112,1 0-74,0 0 303,2 1-336,-2 1 208,2 2-722,0 6 43,1 0-119,1 4-132,1-1 110,1 3-190,1-1 275,0 1 35,0 0 51,-1 0-108,0-1-496,-1 0-584,1-1-78,-2-1-146,0-1 484,0 0 258,0-3 62,0 0 96,1-3 0,0 1 0</inkml:trace>
  <inkml:trace contextRef="#ctx0" brushRef="#br1" timeOffset="127">4042 6031 10813,'0'-14'-2477,"-1"6"2332,0 1 145,-2 0 864,-1 0-129,-1 0 562,0 1-492,-1 0-417,0 2-138,0 0-93,0 1 49,0 1 64,-1 1 21,1 0-29,-1 1-633,-1 1 135,0 0-394,0 4 363,-1 0 58,1 3 55,-1 1-98,0 1 79,0 0 77,1 2-19,1 0 102,0 0-6,2 1 13,2 0 24,1-1 6,1 0-32,1 0 38,2-2-25,1 0 116,3-2-72,2-1 83,1-2-109,2-2 84,0-1 35,-1-1-5,2-1 12,-2-2-101,1-1 25,-1-3-20,0-2-39,-1-1 27,-1-1-16,-1 0-67,-2-1 85,-1 1-88,-1-1 99,-2 1 60,0 1-52,0 0 53,-1 3-83,0 0 104,-1 1 5,0 2 16,0 2-101,0-1-97,0 2 0,0 0 20,0 2 91,0 2-12,1 3 34,0 1-107,1 2-183,1 1-35,2 1-153,2-1-62,3 1 77,0 0-104,3 0 138,-1 0-244,3-1 107,0-1-96,1-1 206,0-2 146,1 0-1,0 0 1</inkml:trace>
  <inkml:trace contextRef="#ctx0" brushRef="#br1" timeOffset="128">3490 6052 10813,'0'-5'-2212,"0"3"2285,0 0 379,0 1-226,0-1-8,0 0-122,0 1 17,0-1-87,0 1 53,0-1-59,0 1 37,0-1 25,0 0-28,0 0 32,0 0-3,0 0 0,0 0-2,0 0-1,0 0 30,-1 0-25,0 1 20,0-1-63,-1 0 32,0 1-28,-2 0 40,0-1-3,-2 1-3,0 0 7,-2 0-101,-1 1-5,-1-1-30,0 1 32,-1 0-70,-1 0 96,1 0-95,0 1 117,1 0-76,-1 1 40,2 2-55,0 1 66,1 0 13,1 1-23,1 0 18,-1 1-28,2 0 19,-1 1-20,1 0 42,1 1-25,1-1 25,0 1-27,1 0-25,2 1 22,-1 0-20,2 0 33,0-1-39,2 1 30,3-3-32,1 1-9,3-2 31,-1-1-35,1-2 41,1 0-3,-2-2 1,1 0-10,-2-1 32,0 0-28,-1-1 28,-1 0-30,-2-2 86,1-1 23,-2-3 5,-1 1-10,0-2 28,-1 0-67,0 1 80,-1-2-132,0 1 24,0 0-14,0 0 29,0 1-89,0 2 62,0-1-68,0 2 0,0 0 65,0 1-71,0 1-23,0 1 55,1 1-77,1 0 90,2 2 1,0 1 7,1 3-102,0 1-23,1 2 0,1 0 9,0 1-64,0 1 25,0-1-133,1 1 125,0-2 30,1 1 43,-1-3 26,0 1-113,-1-3-9,0 0-98,1-2 0,0 1 0</inkml:trace>
  <inkml:trace contextRef="#ctx0" brushRef="#br1" timeOffset="129">3657 6048 8544,'-6'2'56,"3"-2"303,0 0-36,1 0-92,-1 0 119,2 0-192,1 0-68,-1-1-12,1 0-105,0-1 133,1-1-83,2 0 61,1 0-52,2-1 69,1 1 8,2-1-50,0 1 26,1 0-5,2 1 17,0 0 5,0 1-19,2 0-15,0 1 5,-1 0 10,0 2-23,-2 0 15,-1 3-15,-1 2 16,-2 2-34,-2 1 31,-2 2-25,-1-1 30,-2 3 46,-1-1-41,-1 1 32,-6 0 89,1-2-85,-4 0 92,-1-2-120,0-2-120,-1 0 84,1-1-79,-1-1 5,0 0-31,1-2-1,0-1 19,1 0-429,1-2 107,1 0-371,1 0 149,2-1 78,0-2-119,1-1 0,-1-3 0</inkml:trace>
  <inkml:trace contextRef="#ctx0" brushRef="#br1" timeOffset="130">6529 6401 10813,'2'-8'-1107,"0"5"1271,4 1-103,1 0-145,3 0 89,1 0-108,1 0 16,2 0 73,0-1-82,1 1 98,1 0 1,-1 0-1,2 0-153,-1-1-38,1-1-154,0-2 0,1-1 1</inkml:trace>
  <inkml:trace contextRef="#ctx0" brushRef="#br1" timeOffset="131">6904 6373 10813,'-16'0'-892,"11"0"676,1 0 224,1 0-252,0 0 158,1 0-253,1-1 235,0 1-66,0-1 97,-2-2-96,0-2 0,-2-1 1</inkml:trace>
  <inkml:trace contextRef="#ctx0" brushRef="#br1" timeOffset="132">6818 6359 10813,'-8'2'496,"4"0"-104,3-2-222,-1 0-10,4 0-9,0 0-313,4 0 146,3 0-209,2 0-343,2 0 231,2 0-324,1 0 298,1 0 76,-1 0-14,2 0-56,-1 0 0,1-1 0</inkml:trace>
  <inkml:trace contextRef="#ctx0" brushRef="#br1" timeOffset="133">7248 6365 11021,'0'7'1561,"0"-3"-1485,1 0 76,1 3-184,0 1-290,2 1 96,0 2-235,0 1 255,-1 0-304,0 2 133,0 0-236,0 0 268,-1 1-22,0-1 122,-1 0-101,2 1 156,0-2 0,1 2 1</inkml:trace>
  <inkml:trace contextRef="#ctx0" brushRef="#br1" timeOffset="134">5857 6390 10813,'-1'-8'-528,"1"4"450,2 2 169,2 0 22,3 0 97,1 0 23,2 1-290,2 0-89,2 1-178,0 0-7,2 0 252,0 1-190,0 0 71,2 2-222,-1 0 0,2 2 1</inkml:trace>
  <inkml:trace contextRef="#ctx0" brushRef="#br1" timeOffset="135">5159 6420 10813,'4'-15'-658,"1"9"486,2 3 227,3 0-123,1 1 53,2 1-24,1-1-13,1 2 16,-1-1 72,1 1 0,-1 1-211,0-1-51,1 2-210,1 0 0,1 2 0</inkml:trace>
  <inkml:trace contextRef="#ctx0" brushRef="#br1" timeOffset="136">3084 6413 10813,'14'0'-671,"-6"0"481,0-1 146,1 0-120,0-1 190,2 1 27,1 0 103,0 0 18,0 0-194,1 0-131,0 1-223,1 0-98,0-1-1,1-1 1</inkml:trace>
  <inkml:trace contextRef="#ctx0" brushRef="#br1" timeOffset="137">2351 6438 10278,'9'-9'817,"-2"4"-526,2 2-22,2 1 23,2-1-358,2 2 65,2 0-217,2 1-164,0 0 12,1 0-325,2 1 20,0 0 0,2 1 1</inkml:trace>
  <inkml:trace contextRef="#ctx0" brushRef="#br1" timeOffset="138">4505 6476 10813,'0'-12'-187,"1"8"320,2 2 129,2 2 29,3-1-426,1 1-263,3-1-235,0 1-1,3 0 273,-2 1 121,4-1 0,0 2 0,1 1 0</inkml:trace>
  <inkml:trace contextRef="#ctx0" brushRef="#br1" timeOffset="139">3936 6486 10813,'-6'-8'-294,"4"5"427,2 0-232,-1 2 167,1-1-210,1 1 32,2 0 46,3 0-51,3 0 135,4 1 20,3 0 74,2 0 12,2 0-149,0 0-184,1 1-192,-1 1-158,2 1 0,-2 2 1</inkml:trace>
  <inkml:trace contextRef="#ctx0" brushRef="#br1" timeOffset="140">1763 6503 10813,'9'-2'-691,"-3"1"538,0-2 174,0 0-93,2-1 175,1 2 0,2-1 81,-1 1-1,3 0-161,0 2-63,1-1-92,1 1-4,0 0-173,0 0 84,1 1-197,-1 1 149,0 1 15,1 3-1,0 0 1</inkml:trace>
  <inkml:trace contextRef="#ctx0" brushRef="#br1" timeOffset="141">1084 6554 10813,'10'-5'-1372,"-7"2"1831,-1 1-55,0 0-113,2 0-29,1 1 1,1 0-442,2 0 90,0 0-310,1 1 219,1 0 175,0 1 23,2 0 93,-1 1-328,1 1 9,1 2-306,-1 0 92,2 1-1,1 1 1</inkml:trace>
  <inkml:trace contextRef="#ctx0" brushRef="#br1" timeOffset="142">724 6602 9524,'4'1'-1037,"2"-2"1248,0-2 226,2 1-334,1 1 59,1 0-193,2 0 110,1 1-257,1 0 63,1 0-228,1-1 136,2 0 0,0 0 0</inkml:trace>
  <inkml:trace contextRef="#ctx1" brushRef="#br2" timeOffset="120">5261 6931,'-12'40,"-24"-1,-27-1,-24-2,-18-2,-21-3,-18-4,-21-4,-9-3,-12-6,-3-4,-12-5,0-5,6-5,-1-5,13-4,9-6,12-3,18-4,15-4,24-3,21-2,21-2,24-1,27-1,24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 timeOffset="144">6144 6679 8191,'7'-8'2712,"-1"5"-2175,2-1-156,0 1-155,2 0-115,1 1-4,1-1 52,1 0-50,0 1-13,1 0-36,-2 1-165,1 0 165,-3 1-161,0 0 173,-2 0-88,0 1 45,-3 1-74,-1 4-77,-2 1 7,-1 4 37,-3 1-20,-1 3 1,-5-1-9,-1 2-106,-3 0 102,0 0-87,-1-1 1,0 0 23,1-3-7,0 1 132,1-3-35,0 0 21,2-1 67,1-2 37,2-2-4,1-1-19,2-1-10,0 0-50,2-2 66,0 1 11,1-1-27,1-1 46,0 1 51,3-1-93,2 0 102,1 0-7,3 0 46,0 0-7,1 0-15,1 0 7,0 0 36,1 0 2,0 0-9,0 1-104,-2-1 34,1 2-22,-1 0 206,-1 3-63,0 1 193,-1 1-168,-1 2 1,-1 1-96,-2 2 12,-2 0-92,0 2-6,-2 1 0,-1 0 6,-2-1 87,-1 1-23,-2-1 6,-3 0-102,-1-2 21,-2-1-49,0-1 55,0-1-95,0-2 99,0-2-115,1-1 144,0-1-472,1-1 118,-1-1-321,3-1-434,-1-2 268,2-3-408,1-4 409,2-2 183,1-3 19,0-2 0,-1-2 1</inkml:trace>
  <inkml:trace contextRef="#ctx0" brushRef="#br0" timeOffset="145">7142 6651 10813,'0'7'-2294,"0"-4"2948,0-2-114,0 0 712,0 0-333,0 1-259,0 1 20,0 2-232,0 3 15,0 3-107,1 3-1,2 2-196,1 2-45,2 1-158,2 1 177,-1 0-466,1 1 227,-1-1-279,0-1 244,-1-2-264,0 0 38,-2-1-223,0-2 197,-1 0 133,0-2-21,-2-2-1,0 0 53,-1-3 24,1 0-2,-1-1 311,0-2-103,0-1 286,0-1 40,0-1-188,0-1 138,0-2-245,1-4 58,0 1-46,1-2-210,-1 0 23,1 0-225,0 0 322,-1-1-71,-1 1 195,0 0-142,-1 1 290,-1 0-86,-3 1 276,-2 2-259,-2 1 193,-2 1-165,-1 1 197,-3 2 32,-1 2-54,-1 3 123,1 2-205,-2 2-96,2 1-44,0 1-39,3 0 22,2 0-4,2 1-14,3-1 16,1 0-184,3-1 47,2-1-217,1-1 182,3-1-309,3-2 137,3-1-212,2-1-344,3-3 206,0 0-301,1-1 306,1-1 165,-1-2 19,0-2 93,-1-1-423,-2-3 411,-1-1-335,-2-2 428,-2 0 0,0-1 0</inkml:trace>
  <inkml:trace contextRef="#ctx0" brushRef="#br0" timeOffset="146">6141 6684 12357,'-1'19'815,"1"-4"-567,0 3-67,0 4-135,0 3-10,0 2-129,0 1-103,0 0 42,0 0-136,0-1 208,0-1-447,0-1 185,0-3-301,1 0-239,0-4 274,0-2-154,2-4 337,1-2 269,2-3 0,0 0 0</inkml:trace>
  <inkml:trace contextRef="#ctx0" brushRef="#br1" timeOffset="147">228 6693 10813,'-2'7'-1519,"1"-7"1539,0-1 230,0-2-82,1-2 98,-1 1-168,1-2-90,-1 2 46,1 0-47,0 1-97,0 1-190,0 1-109,2 0-24,-1 2 135,4 1 139,0 0-7,3 2 66,1 0 0,2 1 1</inkml:trace>
  <inkml:trace contextRef="#ctx0" brushRef="#br0" timeOffset="148">5747 6689 9338,'-5'-1'2028,"3"0"-1929,1 3 161,1 0-172,0 5 92,0 1 15,0 4-47,-1 3-66,0 2 7,-1 4-19,1 1 5,0 2 95,0 2-87,0 0 73,1 1-43,0 0-139,0 0-32,0-3-7,0 1-298,0-4 212,0 0-222,0-4 176,1 0-209,0-4 79,0 0-160,0-4 103,1 0 200,-1-4-140,0 0 199,1-2-181,-1-1 74,2-2-93,0-2 0,2 0 0</inkml:trace>
  <inkml:trace contextRef="#ctx0" brushRef="#br0" timeOffset="149">6458 6730 8847,'3'-7'1536,"-2"5"-1053,-1 0-102,0 0 28,0 0-45,0 0-275,1 1 22,0 0-177,0 0 68,0 1 18,1 0 73,-1 0 52,1 0-119,-1 1 42,1 1-194,-1 3 115,1 3-35,0 5 103,1 1-103,-1 5 142,0 1-153,0 2 127,0 1 72,0 1 52,0 1 55,0 0-84,0 0-49,0-1-5,1-1 38,-2-1-26,2-2-152,-2-1 11,1-3-154,-1-1 165,1-4 1,-1 0 88,0-3-29,0-2-89,-1-1 51,1-2-55,-1-1-226,0-1 125,0-2-179,0-1 218,0-3 68,-1 0 16,0-3-41,-1 0-48,0 0 24,0 0-36,0-2 44,1 2 42,-1-2-35,1 0 27,1-1-22,0 0 102,0 1 37,0-1 4,1 0-12,0 0-92,3 0-1,0 0 5,1 1 201,1-1-44,1 2 216,0 0-90,0 0 15,-1 1-92,0 1 0,1 1-252,-1 1 145,-1 1-123,1 0 138,0 1-101,-1 0-47,-1 1-7,0 1-66,-1 1 71,0-1-11,-1 1 11,-1 0-10,1 1-22,-1 1-23,0 2-64,-1 2 128,0 1-71,0 1 91,-2 1 1,-2-1-2,-1 1-6,-1 1-7,-2-1 106,0 0-74,0 1 87,0-1 46,2 0-33,1-1 141,0 1-133,2-1 113,0 0-17,2 0-3,1 0 8,0-1-144,2 0 41,0 0-25,4-2-82,3 1-34,2-1 21,2-2 10,1 0-433,3-2 100,0 1-376,2-2-356,0 0 471,0-1-507,0-3 524,-2-2 0,2-2 1</inkml:trace>
  <inkml:trace contextRef="#ctx0" brushRef="#br3" timeOffset="150">1579 6775 9993,'-8'0'-477,"4"-1"702,1-1 1,0 0-132,-1-1 35,0 0-31,1 0 8,-1 1-11,0 0 0,0 0-109,1 0-17,-2 0-115,0 1 100,-2-1-99,0 1 170,-2 0-89,-1 1 97,-2-1 6,-2 1-67,1 0 46,-1 1 86,1-1 85,0 2 20,2 1-37,1 2-213,1 0 65,3 1-65,1 1 28,2 0 64,1 1-64,1 0 67,2 0-6,1 0-29,3 1 19,2-2-104,4 1-18,2-1-14,3 0 10,0 0 10,2 1 61,-2-1-53,2 1 67,-4 0-91,2 1 65,-4-1-70,1 2 97,-3-1-16,-2 1 12,-2-1-23,-2 1 29,-1-1-26,-2 0 24,-2-1-37,-1 1 97,-3-2-69,-3 0 75,-1-1 22,-2-1-73,0 0 91,1-2-105,0-1 134,2 0-96,0-1 109,2-1-100,0-1 2,3-3 4,0-2-9,2-3-11,1-2 19,1-3-15,2-2-16,2-1-122,3 0 73,1-1-72,1 0 22,0-2-27,1 3-23,0-1 8,-2 3-13,1 1-37,-1 2-10,-1 2-141,-1 1 106,-1 3-161,-2 1 170,0 3-3,-1 0 106,-1 0-14,0 1 0,0-1 0</inkml:trace>
  <inkml:trace contextRef="#ctx0" brushRef="#br1" timeOffset="151">7395 6776 9805,'-8'14'1882,"6"-6"-1941,1 0-406,1 1 223,0 1-301,0 1 111,0 0-203,0 0 247,1 0 144,0-1 0,2 1 0</inkml:trace>
  <inkml:trace contextRef="#ctx0" brushRef="#br1" timeOffset="152">254 6783 10813,'-2'9'-1417,"1"-5"1737,-1 0-76,0 2-150,0 2 2,0 2-123,2 1 37,-1 1-170,1 1-33,1 2 69,1 2-101,2 1 174,1 2-133,0 2 49,2 2-155,0 2 0,0 1 0</inkml:trace>
  <inkml:trace contextRef="#ctx0" brushRef="#br0" timeOffset="153">5614 6905 11587,'26'-4'544,"-13"1"-397,3 0 48,1-2-57,0 0 30,2-1-12,-1 1 15,0 0-40,0 0-136,-2 0-5,0 1-134,-2 0 160,0 0 38,-2 2 72,-1-1 14,-1 1-1162,-2 0 244,-2 1-635,-1-1 626,0-1 379,-2-1 0,1-1 1</inkml:trace>
  <inkml:trace contextRef="#ctx0" brushRef="#br3" timeOffset="154">1096 6851 10098,'0'-9'80,"0"4"4,0 0 73,0 1-86,0 0-9,2 0-28,0 1-14,1 1 39,-1 2-25,1-1-15,0 1-28,-1 2 24,1 1 8,-1 3 71,1 4-108,0 2-38,0 3 61,1 1-83,-1 2 118,2 0 18,-1 0-31,0 1 25,1-1-174,-1-1-27,1 0-23,-1 0 43,1-2 5,-2-1-25,0-1-37,0-2 41,-2-2-23,1-3 93,-2-1-113,0-2 199,0-1-73,-1-4 67,0-1 50,-2-6-95,0-1 102,-1-4-3,0-1-81,2-1 105,-1 0-122,2 0 194,0 1-53,1 0 187,0 3-176,0 0 38,2 3-121,2 2 66,1 1 82,2 1 72,1 2-24,2 1-1,1 1-214,1 1-5,1 0-16,1 1 24,0 2 72,0 1 0,1 2 8,-2 2-201,0 1 51,-1 0-203,-2 1 185,-1 0-143,-3 0 203,-1 1-133,-2 0 131,-1 1-20,-3 0 11,-1 0-8,-3 0 109,-4-2-80,-2 0 83,-2-2-144,0-1 38,-2-1-33,1-1 47,0-2-161,2 0 36,-1-1-147,2-1-25,0 0-29,0-2-106,0-1 0,0-1 0</inkml:trace>
  <inkml:trace contextRef="#ctx0" brushRef="#br3" timeOffset="155">1761 6884 10813,'-1'-12'-852,"0"7"1161,-1 0 317,0 1-409,0 1 89,-1 0-261,0 2 154,0-1-241,-1 1 52,-1 1-207,-1 2 212,0 0-172,-2 4 137,0 2-167,0 1 124,0 2 35,0 0 59,2 1 18,1-1-37,1 0 17,1 0-81,2-1 34,1 0-23,1-2 25,2-1 26,4 0-120,3-3-30,3 0-7,3-2 23,1-1-247,2 0 76,-1-1-236,0 0 195,0-2 85,-1-2 0,2-2 0</inkml:trace>
  <inkml:trace contextRef="#ctx0" brushRef="#br0" timeOffset="156">6779 6932 10256,'4'-6'1339,"-2"4"-821,-4 3 188,1 0-581,-2 3-147,1 3 163,-1 1-331,1 2 174,1 2-207,-1 0 170,1 1-153,0 0 64,0 1-140,1-1 150,0 0 79,0-2-50,0-1 1,1-1-109,1-2-21,1 0 0,2-3 147,0 0 106,2-2 40,0 0-19,1-2 9,1 0 39,0-1-1,0-2 12,2-2-28,-1-3-23,0-1 39,0-2-88,0 1 14,-1-2-10,-2 0 26,-1 0 7,0 0-7,-3 0 8,0 2-7,-2 1 3,0 1-4,0 2-30,-1 1-93,0 3-58,0 0 13,-1 2 26,0 1 238,-2 2-98,0 3 103,0 2 60,1 3-35,0 0 173,2 1-182,0 0 123,0 0-56,1-1 33,1 0-18,2-1-126,1-2 8,1-1 26,1-2-160,1-1 152,0-2-109,0 0 129,-1-1 25,0-2-37,-1-1-15,1-2-471,-1-2 75,-1-4-296,-1-1 267,-1-2 0,0-1 69,-2-1-97,1 0 118,-2 0 50,0 0 0,0 1 73,-1 2-14,-2 1 20,0 2-8,0 2-20,-1 1-350,1 2 98,0 1-268,2 1 161,0 1 20,1 0 1</inkml:trace>
  <inkml:trace contextRef="#ctx0" brushRef="#br3" timeOffset="157">947 6982 10813,'0'-13'-332,"0"8"477,0-1 119,0 1-82,0 0-55,0-1-17,0 1 23,0 1-90,0 0 24,0 0-159,0 1 156,-1 1 21,1 0 89,-1 0 19,0 0-359,-1 2 87,-1-1-279,-1 1 169,-2-1-34,-1 2 64,-2 1-114,0 1 127,-3 2-5,0 2 80,0 1 8,-1 1 27,-1 2-50,1-1 39,-1 2 125,2 0 60,-1 1 10,4 0-35,0 1-76,3 0-39,1 0 65,2-1-61,2 0 28,0-2-18,2-1 23,2-1-52,2-2 39,3-2-40,2-1 43,1-2-18,1-1 12,0-1-14,-1-2 86,0-2-56,0-2 53,-2-2-74,0-2-2,-2 0 5,-1-1-2,-1-1 20,-1 0-9,-1 1 20,-1-1-16,-1 2 14,-1 0-12,1 2 6,-1 1 11,0 2-24,0 1-79,0 2 39,0 4-196,1 0 181,1 6-96,0 0 124,2 3-89,-1 0-40,2 1 4,0 0-228,1-1 147,0 1-238,1 0 167,0-1-10,1-1 66,0-1 0,1 0 1</inkml:trace>
  <inkml:trace contextRef="#ctx0" brushRef="#br1" timeOffset="158">7447 7122 10769,'-9'0'1351,"6"0"-967,1 0-122,-1 1 29,1 2-21,0 3-205,1 4 28,-1 3-197,2 4 224,-1 2-377,1 1 188,-1 1-263,0 1-308,1-1 251,0 2-302,0-4 323,1 0-256,1-2 102,-1-2-198,3-2 358,-1-2 183,1-3 127,1-1-1,2 0 1</inkml:trace>
  <inkml:trace contextRef="#ctx0" brushRef="#br1" timeOffset="159">333 7235 10813,'-11'8'-78,"7"-6"54,-1-1 173,2 2 45,2 1 68,0 2 0,1 2-449,0 1 100,1 2-313,0 1 235,3 3-185,0 0 94,2 2-146,0 1 96,1 1 60,1 0-83,0 0-1,2 1 1</inkml:trace>
  <inkml:trace contextRef="#ctx1" brushRef="#br2" timeOffset="137">5229 7863,'-12'40,"-24"-1,-27-1,-24-2,-18-2,-21-3,-18-4,-21-4,-9-3,-12-6,-3-4,-12-5,0-5,6-5,-1-5,13-4,9-6,12-3,18-4,15-4,24-3,21-2,21-2,24-1,27-1,24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 timeOffset="161">6797 7592 10813,'6'3'187,"-4"-2"279,-2-1-144,1 1 230,0 1-375,-1 2 62,1 2-37,0 2-97,0 2-17,1 2-44,1 3 37,0 1 31,1 2-6,1 1-80,1 1 71,0 0 43,1 0 40,0 1-67,0-1-128,-1 0-45,0-1-94,-1 0-86,0-2 74,-1-1-139,-1 0 207,0-2 19,-1-2 110,0-1-30,0-2 33,-1-2-250,0-1 64,-1-2-189,1 0 182,-1-2 11,0 0-98,0-1 142,-1-2-159,0 0 354,-1-5-110,-1 0 113,0-2 4,-2 0 41,1-1 23,-1-1-39,0 1 37,0-1-117,0 2 149,0 1-165,0 0 162,0 1-116,0 1 157,0 2-283,-1 1 144,0 1-143,-1 1 144,0 1 15,-3 3-16,0 4 11,-1 3 48,-1 4 18,0 0-3,0 3-15,3-1-43,1 0-21,3 0 40,2-1-39,1-1 31,1-1-22,3 0 80,1-3-360,4 0 111,1-2-321,4-1 257,1-3-451,3-1 192,2-2-299,-1-1-480,3-3 385,-1-2-398,0-6 588,-1-1 347,-1-4 138,-1-2 115,-2 0 0,-1 0 0</inkml:trace>
  <inkml:trace contextRef="#ctx0" brushRef="#br0" timeOffset="162">5982 7735 10813,'18'-6'-1821,"-9"1"1348,0-1 290,1-1 38,1 0 920,1-1-106,2-1 507,1 1-432,2 0-423,0 0-134,2 0-83,-1 2-527,0 0 232,-1 1-366,-2 1 280,-2 0-313,-1 2 260,-3 0-350,-2-1 371,-1 0-1,-1 0 1</inkml:trace>
  <inkml:trace contextRef="#ctx0" brushRef="#br3" timeOffset="163">1756 7743 10813,'-1'-9'-822,"0"5"802,0-1 92,0 0 41,0 0 68,-1 0 9,1 0-32,-1 0 1,0 1 16,0 1-12,0 0 13,-1 0-18,0 1 0,0 0 0,0 0-278,0 1 54,-1 1-197,0 0 135,0 0-18,1 0-18,-1 0 41,0 0 45,1 1 68,-1 1 46,0 0-105,1 2-22,0 1-13,0 0 1,1 1 59,1-1 55,0 1-31,0 0 29,1 0 24,0 1-31,2-1 37,0 0-46,3 0 125,2 1-88,2-1 104,0 1-121,0 0 14,1 1-9,-1 0 9,0 0-6,-2 2 17,0-1-13,-2 1 49,-1 1 44,-1-2-27,-1 2 24,0-2-69,-1 1-9,-1-1 8,0 0-8,0-1 41,-1 0-26,0-1 44,-2 0-114,0-1 64,-2 0-65,-1-1 74,-1 0-5,0-1 9,-1 0-8,1-1-78,-2-1-69,2 0-103,-2-1 72,1 0 12,1-1 118,1 0-17,1-3 8,1-2 42,1-3-32,1-4 33,2-1 88,3-4-101,2 0 114,4-3-134,3 0 4,3 0 12,1-1 23,0 0-30,1 0-21,-1 0-7,-2 2-10,0 1-157,-3 2 45,-2 2-185,-1 1 179,-3 2-348,0 1 157,-3 3-247,0 0 221,0 3 90,-3-1 36,-1-1 0,-2-1 0</inkml:trace>
  <inkml:trace contextRef="#ctx0" brushRef="#br1" timeOffset="164">381 7666 10813,'-12'9'-741,"5"-5"136,3-2 441,0 1 149,2 1 135,0 1-26,1 1-176,0 0 53,0 2-57,0-1-90,1 2 30,0 1-142,1-1 136,1 2 16,3 0 64,1 2 0,2 0 0</inkml:trace>
  <inkml:trace contextRef="#ctx0" brushRef="#br3" timeOffset="165">1482 7720 10841,'-8'-5'544,"4"2"-815,0 0 170,-1 0 25,1 0 112,-1 0 53,1 0-139,-1 1 53,1 0-198,-1 1 66,-1 0-14,0 1 85,-1 0-28,-2 0 138,-1 0-55,-2 1 51,-1 0-129,-1 1 170,0 2-168,1 0 170,-1 1-39,2 0-25,1 1 41,1-1-52,0 2-13,3-2 11,0 2-8,3-2-21,0 1 28,2 0-23,1-1 36,0 1 5,1 0-4,0-1 0,1 0-1,2 0-79,2-1 31,3 0-46,2 0 49,3 0 23,2-1-9,1 0 101,2-1-42,1 1 56,2 0-65,-1 1-59,1-1 30,0 1-28,-1 1 35,-2 0-3,0 2 7,-3-1-3,-1 1-49,-2 0-1,-1 1-20,-3 0 24,-2 1 15,-2 0 12,-2 0-18,-2 1 16,-2 1-13,-4 0 10,-4 1-7,-3-1 0,-3 0 3,0-2-3,-3 0 5,3-1 1,-3 0-1,4-3 1,0 0-1,2-1 107,2-1 29,1-2 5,2 0-16,3-1-106,0-1 16,3-2-11,1-3 107,2-2 14,3-3 28,4-2-25,4-2-52,2-2-24,3-1 49,0 0-110,1-1 86,0 1-80,-1-1-28,-1 1-12,-1 0-35,-3 2 38,-1 0-56,-2 1-30,-1 1-8,-2 1 25,-2 1-28,0 2-36,-3 1-28,0 2-390,-1 2 214,0 1-451,0 2 396,0 2-29,-2 0 214,-3 1-1,0 0 1</inkml:trace>
  <inkml:trace contextRef="#ctx0" brushRef="#br0" timeOffset="166">5614 7718 8191,'4'1'1543,"-3"0"-736,-1 1-738,0 1-85,0 2 84,1 2-34,0 2 25,1 0-36,1 2 43,0 0-23,1 2 31,0 0 3,0 0-9,2 1 26,-2 0-21,1 0-316,-1 0 56,1 0-220,-1-1 170,0 0 117,0-1 38,-2 1-7,0-1-241,0 0-12,-1-2-77,0-2 150,-1 0 150,0-1 0,-1 0 0</inkml:trace>
  <inkml:trace contextRef="#ctx0" brushRef="#br0" timeOffset="167">5993 7740 8512,'2'-4'1338,"-1"3"-671,-1 0-358,0 0 689,0 0-693,0 0 384,1 1-579,0 0-51,1 0 16,-1 2-134,0 1 182,0 4-122,0 2 132,0 4-119,0 2 88,0 3-75,-1 2 36,0 2 45,0 1-51,-1 0 57,1-1-257,-2 1 61,1-2-234,-1-1 228,2-2-280,-1-1 163,1-2-190,0-3-41,0-1 152,0-3-137,0-1-32,1-3-17,1-3-161,3-2 0,1-1 0</inkml:trace>
  <inkml:trace contextRef="#ctx0" brushRef="#br1" timeOffset="168">7442 7787 10813,'-3'9'-2477,"1"-6"2332,-1 1 145,0-2 361,0 1-53,0-1 325,1 0-290,0-1 128,1-1 728,-1 1-701,2-1 679,-1 1-1318,1 1 176,0 2-239,0 0 282,1 3 10,1 0 150,1 3-71,1 0 31,0 1-863,1 0 214,-1 1-605,0-1 35,-1 0 501,0-3-265,0 2 468,0-3 0,0 1 0</inkml:trace>
  <inkml:trace contextRef="#ctx0" brushRef="#br0" timeOffset="169">6024 7903 10909,'6'-6'1608,"-2"4"-1223,1-2-230,1 0-17,3 0-202,1 0 227,1 0-3,3-1 102,-1 0 1,2 1-1213,-1-1 393,1 0-1036,-1-1 697,2 0 0,0-2 0</inkml:trace>
  <inkml:trace contextRef="#ctx0" brushRef="#br0" timeOffset="170">6293 7924 10813,'6'-9'-1645,"-4"6"1936,-1 0 504,-1 2 263,0-1-554,0 2 111,-2-1-526,0 1-197,-2 1-89,1 2 75,-2 3-165,0 0 267,0 4 35,-1 0 143,1 2 17,0 1-407,0 0 85,1 1-311,1 0 186,0-1 79,2 0 65,1-1 8,0-2 76,1-1 58,1-1-35,2-2 63,1-1 48,1-2-84,1-1 94,1-1-105,1-1 73,-1-1-41,2-1 52,-2-4-61,2-1-11,-1-3 29,0 0-22,-1-2 58,1 1-42,-2-1 36,-1 2 21,0 1-41,-2 1 43,-1 1-54,0 2 0,-1 1 4,-1 2-106,0 0 78,-1 4-83,1 0 105,-2 6-6,1-1 2,0 3-147,0-1 100,-1 0-126,2 0 143,0 0 64,2-2 30,2 0-8,2-2 146,1-1-115,2-1 149,1-1-134,1-2 86,1 0-19,1-2 0,0-3 27,0-3-128,0-3 45,-1-1-40,0-3-43,-1 0 46,-2-1-35,0 0 59,-4 0-115,0 1-39,-2 0-21,-2 0-57,-1 2 52,0 1 13,-3 2-25,0 2-83,-3 1 12,-1 1-153,-2 3-230,0 0 112,-1 2-187,1 0 210,-1 1-58,1 3 60,0 1-79,2 2 101,1 2-54,2 1 89,1 0 62,0-1 140,2 1 121,0 0 0,0 1 0</inkml:trace>
  <inkml:trace contextRef="#ctx0" brushRef="#br3" timeOffset="171">833 7941 10813,'4'-15'-1730,"-3"9"2271,-1 0-193,-1 1 23,1-1-130,-2 1 36,0 0-46,-1 0-162,0 1-39,0 0 0,0 1-178,1 0 195,-1 1-196,0 1 175,0 0-61,-1 1 80,-2 0-17,1 0-106,-2 0 67,0 0-125,-2 3 81,0 0-41,0 2-3,0 2 8,-1 1-80,0 1 124,0 1-39,0 1 64,0 0 22,2 1-18,0 0 15,2 0-16,1 1 5,1-1-13,2-1 9,0 0-50,2-1 39,1 0-36,2-2 43,3 0 25,2-2-18,1-2 23,2 0 72,1-2-68,0-1 73,0-2-95,2-1 79,-2-3 21,0-2 6,-1-1-9,-2-2 26,0 1-53,-1-1 79,-2 0-57,-1 0-26,-1 1 36,-1 0-47,-1 2 54,-1 0-31,0 3 26,-1 0-19,0 2-163,0 0 29,0 3-66,0 2 69,0 4 83,0 2-112,0 3 81,0 1-94,0 1 105,0 2-35,1 1 25,0 1-49,3-1-280,2 1 37,0-1-179,2 0 141,0-2 73,1 1-20,1-2 0,1 1 1</inkml:trace>
  <inkml:trace contextRef="#ctx0" brushRef="#br3" timeOffset="172">920 7870 10813,'-4'0'-6,"2"0"-218,2 0 120,0 2 34,1 2 41,0 2 0,1 3 54,-1 1-84,0 2 84,-1 2 19,0 1-11,0 0 4,1 1-19,-1 0 21,1-1-10,0 1 21,2-1-203,-1-1 50,1 0-195,1-2 191,0 0-146,0-2 63,1-2-43,-2-1 51,1-3 84,0-1 44,0-1-89,-1-1-82,1-3 74,-1 0-36,0-5 163,0-1 24,0-2 0,-1-2 0,0-1 158,-1 1-68,-1-2 154,1 2-198,-1-1 40,0 2-121,0 0 105,0 1-82,1 0 164,0 2-135,1 1 395,0 2-98,0 0 234,1 2-106,1 1-127,1 0-68,2 2-35,-1-1-63,3 1-259,0 1 20,2 0-208,-1 2 140,1 2 86,1 1 46,-1 1-18,1 1-40,-1-1-93,0 2 52,-1-1 1,-1 1 109,-2 0-8,-2 1 3,-1 0 53,-2 0-28,-3 1 28,-1-2-41,-4 1 159,-3-1-33,-2-1 151,-2-1-157,-1-1 59,-1 0-126,0-1 79,0-2-471,0 0 109,1 0-400,2-2 183,0-1-33,0 0 0,1-1 0</inkml:trace>
  <inkml:trace contextRef="#ctx0" brushRef="#br0" timeOffset="173">5544 7907 8857,'0'-5'-662,"0"3"1275,0 1-320,1 0 442,1 1-501,2-1-73,1 1-15,4-1-132,2 1 83,1 0-88,3 0-19,1 0 93,1-1-96,1 1 124,-2-1-2,2 1 0,-2 0-37,0-1 23,-1 1-357,-2 0 97,0 0-233,-3 0 43,0 0 28,-2 0-125,0 0 0,0 0 1</inkml:trace>
  <inkml:trace contextRef="#ctx0" brushRef="#br3" timeOffset="174">840 7990 10813,'-8'4'-2294,"5"-3"2111,0 0 38,0 0 145,0-1 0,1 0 0,0 0 0,1 0 0</inkml:trace>
  <inkml:trace contextRef="#ctx0" brushRef="#br1" timeOffset="175">431 8094 10813,'-17'16'-438,"8"-12"451,0-4 152,1 1 50,2 1 54,0 1-138,2 0-415,1 3-33,0 0-186,2 2 122,0 0 176,2 3-116,1 0 95,5 2-21,2 1 0,3 1 1</inkml:trace>
  <inkml:trace contextRef="#ctx0" brushRef="#br1" timeOffset="176">7475 8205 10854,'-7'1'1167,"3"1"-725,2 2-177,0 2-126,0 4-145,0 2 166,1 1-200,-1 2 120,2 1-197,-1 0-617,1-1 194,-1 1-526,2-2 395,1 0 90,1-1 0,2-1 1</inkml:trace>
  <inkml:trace contextRef="#ctx0" brushRef="#br1" timeOffset="177">6978 8344 10813,'13'-17'-1632,"-4"10"1406,3 3 118,3 1 45,4 2-47,3 1-33,3 2 14,2 1 59,1 2-1,2 1 1</inkml:trace>
  <inkml:trace contextRef="#ctx0" brushRef="#br1" timeOffset="178">549 8380 10813,'6'0'-758,"-5"0"641,0 1-247,1 2 296,0 2-152,1 2 172,0 3-156,0 1 22,1 1-11,-1-1 55,-1 2 28,0 0 83,-1 1-4,-1 0-23,1 0 0,-1 2 0</inkml:trace>
  <inkml:trace contextRef="#ctx0" brushRef="#br1" timeOffset="179">6476 8415 10813,'14'-2'-2430,"-6"-1"2287,1 0 143,2 0 252,2 1-26,3 2-42,1-1-158,4 2-272,0 0 0,3 1 1</inkml:trace>
  <inkml:trace contextRef="#ctx0" brushRef="#br1" timeOffset="180">5690 8432 10813,'20'1'-2262,"-11"-1"2082,0-3 37,0 1 143,2-1 0,1 2 0,2 1 0,1 0 0,2 1 105,1 0-83,1 2 79,1 0-111,1-1-24,0 1-4,1-2-23,2 0 0,0-1 0</inkml:trace>
  <inkml:trace contextRef="#ctx0" brushRef="#br1" timeOffset="181">4018 8476 10813,'16'-2'-1267,"-9"-1"863,-1-1 55,2 1 112,2 2 48,2 0 300,4 1-36,3 0 249,2 0-271,3 0-145,0 0-145,2 1 15,1 0 58,1 0 140,0-1 24,2 1 0,0-1 0,1 0 0,1-2 0,0 0 0,1-1 0</inkml:trace>
  <inkml:trace contextRef="#ctx0" brushRef="#br1" timeOffset="182">3225 8493 10813,'21'1'-2011,"-13"-1"2246,-2 0 483,0 0-547,1 0-39,-1 1-353,2 0 209,0 1-151,2 0 143,2 1-163,0 0 157,4-1-240,-1 1 122,4-1-223,-1-1 200,2 0 24,1-3 91,2-1 0,1-2 1</inkml:trace>
  <inkml:trace contextRef="#ctx0" brushRef="#br1" timeOffset="183">4869 8494 10813,'24'5'-147,"-14"-3"31,-2-2 261,1-1 8,0 0 139,0 0-30,1 0-403,0 0 72,1 0-260,1 1-108,0 1 194,2 0-177,0 1 190,1 2-97,0-1 129,1 1-136,2-1 173,0-1 0,2-1 0</inkml:trace>
  <inkml:trace contextRef="#ctx0" brushRef="#br1" timeOffset="184">2340 8581 10813,'20'2'-314,"-12"-2"120,1-2 162,1 2-151,1-1 71,3 1-189,1 0 44,1 0 78,3 0-86,0 0 83,5 0-19,0 1 0,3 0 0</inkml:trace>
  <inkml:trace contextRef="#ctx0" brushRef="#br1" timeOffset="185">733 8603 10813,'21'2'-431,"-11"-2"101,2-1 185,2-1-244,2 0 193,5-1 169,1 1 32,5 0 78,-1 1-167,6 1-62,-3 0-102,4 0 10,0 0 8,0 0 122,-2 0-30,2 0 138,-1-1 0,1-1 0</inkml:trace>
  <inkml:trace contextRef="#ctx0" brushRef="#br1" timeOffset="186">1565 8664 10813,'-2'4'-1678,"1"-4"2241,2-2-199,1-1-26,3 0-73,4-1-20,2 0-313,4 2-235,1 1-179,4 0 15,0 1 48,2 0 169,0 0-54,0 0 137,1-1 81,1 0-1,1-1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5T17:12:11.799"/>
    </inkml:context>
    <inkml:brush xml:id="br0">
      <inkml:brushProperty name="width" value="0.075" units="cm"/>
      <inkml:brushProperty name="height" value="0.075" units="cm"/>
    </inkml:brush>
    <inkml:brush xml:id="br1">
      <inkml:brushProperty name="width" value="0.0375" units="cm"/>
      <inkml:brushProperty name="height" value="0.0375" units="cm"/>
      <inkml:brushProperty name="color" value="#333333"/>
    </inkml:brush>
    <inkml:context xml:id="ctx1">
      <inkml:inkSource xml:id="inkSrc23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8-06-05T17:12:11.822"/>
    </inkml:context>
    <inkml:brush xml:id="br2">
      <inkml:brushProperty name="width" value="0.05" units="cm"/>
      <inkml:brushProperty name="height" value="0.05" units="cm"/>
    </inkml:brush>
    <inkml:brush xml:id="br3">
      <inkml:brushProperty name="width" value="0.0375" units="cm"/>
      <inkml:brushProperty name="height" value="0.0375" units="cm"/>
      <inkml:brushProperty name="color" value="#FFC114"/>
    </inkml:brush>
  </inkml:definitions>
  <inkml:trace contextRef="#ctx0" brushRef="#br0">1788 62 8199,'-1'-17'1277,"0"10"-946,0 0-24,0 2-159,-1-1 0,1 1 124,-1 1-177,1 0 170,0 2-182,0 0 2,1 1 65,-1 0-54,-1 1-99,-1 0 51,-2 2-188,-1 1 97,-2 3 29,-1 2 55,-1 1-7,-1 2 42,-1 2-57,0 0 37,-1 4 77,1 0-47,-1 2 61,0 1-81,1 2 6,0 1-7,0 1 31,2 2 50,0-1-102,1 1 88,2-1-112,1 0-77,1-3 106,0-1-106,1-4 123,1-2 11,0-1-20,-1-3 9,2-1-118,-1-2-27,1-1-127,0-2 104,1 0-78,0-1 91,1-2-25,0 1-14,0-2 222,0 0-123,-1 0 122,1 1-15,-2-1-81,0 1 92,0 0-97,0 1 24,0-1-1,0 1 12,-1 0-31,1 0 9,0-1-2,0 0 16,1-1-60,0 1 45,0-1-67,0 0 57,0 0-5,0 0-109,1-1 10,-1 1-27,1 0 59,0 0 56,-1 0 12,1 0-25,0 0 25,0 0-22,0 0 26,0 0-11,0 0 0,0 0 36,0 0-21,0 0 39,0 0-35,0 1 11,0-1-18,0 0 77,0 1-55,0 0 60,0 0-63,0 1-7,0-1 15,0 1-14,0-1 5,0 1-4,0-2 5,0 2-1,0-2 33,0 2-25,0-2 27,0 1-32,-1-1 6,0 1-5,0-1 28,0 1 215,1-1-220,-1-2 203,2-1-279,1-5 69,1 2-59,1-3 41,1 2-46,0-1 19,0 1 24,0-1-31,1 1 34,0 0-26,1 0 17,-1 1-23,3 0 22,-1 0-11,2-1 8,0 1-4,3 0 95,0-1-62,2 0 65,2 1-81,1 0 110,2 0-74,0 2 81,3 1 14,1 0-88,0 2 104,3 0-112,0 2 64,1 1-37,2 3 36,1 2-38,1 2-96,0 3 76,1 2-74,-1 3 23,0 3 44,-2 4-51,0 5 70,-4 3-160,-2 4 114,-4 0-136,-3 2 78,-4 0 33,-4 1-41,-3 0 43,-2-1 172,-4 0-53,-3-5 150,-3 1-151,-6-5 242,-3-1-125,-4-2 231,-4-1-211,-4-1-46,-2-2-83,-5 0-9,-3-2 20,-4 0-30,-2-2 6,-3-1-107,-4-2 27,-1-2-55,-4-1 56,-1-2-61,-1-1 34,-1 0-66,2-1 52,0-1-118,1 0 2,2-1-100,3-2-334,3-1 137,3-2-223,4 0 211,4-3-6,4-1 58,4-3-59,5-1 88,3-3-26,4 0 55,4-1-138,4-1-112,4 1-27,4-1-105,3 2 340,5-1 51,6 0 203,3-2 0,3 0 1</inkml:trace>
  <inkml:trace contextRef="#ctx0" brushRef="#br0" timeOffset="1">2494 158 9502,'-1'-15'-189,"1"9"1127,-1 1-276,1 1-318,-1 0-76,1 2-102,0-1-160,0 1 309,0 1-442,0 2 268,0 3-320,1 3 233,0 4 8,2 5 137,0 3-69,0 3 31,2 6-162,1 1 98,1 7 27,2 3 9,0 6 103,2 0-123,0 6-206,1-2 48,1 5-185,-1-2 219,0 2-109,-1-3 76,-1-3-52,-2-4-251,-1-5 137,-3-3-170,1-6 60,-3-4 59,-1-5-109,0-4 134,-1-4-269,0-4 205,0-3-260,0-3 284,0-4 14,-1-5 163,0-6-1,-1-4 1</inkml:trace>
  <inkml:trace contextRef="#ctx0" brushRef="#br0" timeOffset="2">4390 207 10813,'0'-14'-321,"0"10"490,0 0 48,0 3 52,0-1-5,-1 3 6,1 1-117,-2 5 72,0 4-58,0 4 79,1 4-52,1 2 21,-1 3-54,2 2 177,0 6 53,2 3-15,3 4-31,1 4-128,1-1 0,0 4 10,0-2-236,-1 1 41,0-1-224,-1-4 241,0 0-256,-1-4 193,0-3-185,0-6 135,0-4-65,-1-5 36,0-4-172,-1-4 305,-1-4-27,-1-2 64,0-6-101,0-2-186,-1-8 66,0 0-66,-1-5 163,1 1-49,-2 0 72,0-1 37,-1 0-22,1 1 76,-1 0-86,1 2 46,-1 0-63,1 2-6,-1-1 61,-1 2-58,1-1 54,-1 1-69,0 1 5,-2-1 10,1 1-1,0 0 33,-1-1 1,2 1-4,0-1 7,0 1 63,2-1-53,0 1 52,1-1-72,1-1 90,1 1-65,1 0 71,2 1 23,3-1 37,4 0 15,1 0-27,4 0 55,-1 0 29,4 0 35,0 1 86,2 0-201,2 2 81,0 1-90,1 1-191,0 3 62,0 0-157,-1 3 166,-1-1 26,-1 3 71,-2 0-2,-1 3-374,-4 1 81,-1 3-272,-3 0 185,-2-1 213,-4 2-31,-1 0 95,-1 1 226,-4 0-98,-2 0 272,-5 0-253,-3 0 125,-6 2-139,-3 0 146,-3 1-99,-3 0 7,-1 2-60,0-1 8,-2 1-21,4 0-20,0 1 2,4 0-29,2-1-26,5-1 13,3 0-21,4-1 38,3 1-37,6-1-4,4 0-15,8 0 10,6 0 25,10-1 10,6-1-50,7 0-146,5-2-5,5-1-77,3-3 105,0 1 47,1-3 18,-5 1 22,-3-1-497,-5-1-5,-3-1-367,-4 0 46,-4 0 222,-4 0-51,-5 0 255,-4-1-214,-3 1 191,-4-1-245,-3 1 268,-2 1-140,-2 1 204,-1 1 50,0 0 134,1 2 177,1 1 0,2 0 0</inkml:trace>
  <inkml:trace contextRef="#ctx0" brushRef="#br0" timeOffset="3">3295 692 10813,'13'-3'-2266,"-5"0"2087,-3 0 35,1-1 144,-2 0 53,0 0-36,-1 0 41,0-1-50,-1 1 134,-1-1 35,-1 0 11,0 0-29,0 0-122,0-1 4,0 1-3,0-1 237,0 1-51,-1 0 236,-1 1-152,-1 0-25,0-1-87,-2 1-17,0-1-41,0 0 64,-2 0-49,0 0-39,0 0-78,-1 1 10,-1 0 0,-1 1-56,0 1 102,-1 1-107,-1 0 132,0 1-55,-1 0 30,-1 0-53,1 1-1,-2 3 34,0 2-48,0 2 61,-1 3 21,2 2-21,-2 2 26,1 2-78,0 2 32,2 3-31,1 1 40,2 2-54,3 1 39,3 0-33,2 1 45,3 0 90,3-1-70,5-1 64,4-2 3,4-3-53,3-3 58,3-3-78,1-2-76,1-4 53,1-3-48,-1-1-7,-1-3-24,-2-2-1,-3-2 18,-2-4-96,-3-3 37,-2-4-150,-2-2 135,-3-2-99,-3-3 135,-2 1-81,-1-3 77,-2 1 26,-1-2-74,-4 1 53,0-1-14,-2 1 22,-1 3 9,2 2 151,0 3-41,2 4 158,1 3-148,2 3-29,0 1-62,1 6 14,1 2 114,1 9-57,1 1 65,2 6-32,3 1-50,2 3 59,3 3-66,2 1-90,2 2 64,3 1-69,1 0 97,2 1-573,3-2 130,1-1-393,2-2-239,-1-4 276,0-2-233,-2-5 351,-2-3 229,-3-4-1,1-1 1</inkml:trace>
  <inkml:trace contextRef="#ctx0" brushRef="#br0" timeOffset="4">2415 755 10813,'-20'5'-2449,"9"-4"2305,0-1 144,1 0 765,2 0-133,1-1 523,1-1-579,2 1-164,1-1-200,2 1 50,0-1-139,3 1-33,1-2 7,4 0 13,3-2 107,3 0-7,6-3-25,2 0-82,6-2-5,3 1-49,3-2 53,3 2-101,3 0-21,1 1-30,4 0 60,-1 0-168,1 1 86,-4 1-287,-1 1-113,-3 0 85,-4 1-108,-5 2 188,-5 0-278,-7 2 87,-4-1-217,-5 2 292,-4 0 134,-4 2 86,-4 2 0,-4 2 1</inkml:trace>
  <inkml:trace contextRef="#ctx0" brushRef="#br0" timeOffset="5">3888 758 10813,'8'-10'-1189,"-5"4"1241,0-2 130,1 1 216,-1-1-25,1 0 91,-1 0-121,1 0-228,-1 2-8,-1 0-32,0 0 47,0 2 22,-1 0 46,0 0-54,-1 1 86,1 0-17,-1 0 22,-1 0-25,0 1-143,-2 0-39,-2 1-14,-1 0 28,-3 1 32,-3 1 62,-1 1-79,-4 5 165,-3 1-44,0 4 38,-4 3-58,1 0 14,-2 3-24,3 1 23,0 1-87,3 1 38,2 2-35,3 0 53,2 1-134,4 0 99,4 1-89,2-2 130,4-1-127,3-3-46,6-1-14,5-4-105,6-3 102,5-3-52,3-3 54,4-1-401,1-3 129,2-2-344,0-2-187,-1-4 219,-2-2-238,-1-3 296,-4-2 138,0-2-11,-5 1 76,0-3-102,-4 1 176,-1-1 46,-3 1 144,-1-1 109,-1 0 0,-1-1 0</inkml:trace>
  <inkml:trace contextRef="#ctx0" brushRef="#br1" timeOffset="6">6475 1228 12076,'18'3'793,"-6"-2"-531,3-2-622,1 0 143,2-1-421,1-1 329,0-1-205,1 0 132,-2 0-243,1 2 220,-3 0 34,0 1-2,-2 0 0,-1 0 0</inkml:trace>
  <inkml:trace contextRef="#ctx0" brushRef="#br1" timeOffset="7">6386 1213 10813,'16'3'-118,"-12"-2"297,-1-1 90,-2 0 23,0 1-303,-1-1-263,1 2-320,-1 0-194,0 2-1,0 0 1</inkml:trace>
  <inkml:trace contextRef="#ctx0" brushRef="#br1" timeOffset="8">6078 1216 10813,'11'1'-371,"-8"-1"-202,-1 0 174,-1 0-344,0 1 411,0-1 128,2 2 204,0 1 0,3 1 0</inkml:trace>
  <inkml:trace contextRef="#ctx0" brushRef="#br1" timeOffset="9">5393 1250 10813,'38'0'127,"-19"-2"21,-1-1 154,1 0-255,-1 0 76,-1 1-224,-3 1 217,-1 1-690,-1 0 244,-1 1-517,0 2 347,1 2 122,0 0 0,1 1 1</inkml:trace>
  <inkml:trace contextRef="#ctx0" brushRef="#br1" timeOffset="10">4667 1306 10813,'25'-5'0,"-14"0"0,-1 0 0,0-2 0,-2 1-44,0 1 131,-1 0-8,-2 2-214,1 0 55,0 1-239,1 2 165,-1 0-231,3 0 95,0 2-188,2 1 192,3 2 80,2 0 0,2 1 1</inkml:trace>
  <inkml:trace contextRef="#ctx0" brushRef="#br1" timeOffset="11">4056 1358 10813,'18'-10'0,"-11"3"155,-1-1-41,0 1 111,0 0-85,0 3-418,0 0 67,1 2-268,0 1 187,3 3 167,1 2-166,2 3 36,3 2-187,1 1 0,3 2 1</inkml:trace>
  <inkml:trace contextRef="#ctx0" brushRef="#br1" timeOffset="12">6802 1337 10813,'-12'4'-594,"8"-3"1090,-1-1-35,3 1 96,-1-1-250,1 0-774,1 0 242,2-1-327,1 0 453,3 0 27,0 0-183,1 0-72,2 0-290,-1-1-1,2-1 1</inkml:trace>
  <inkml:trace contextRef="#ctx0" brushRef="#br1" timeOffset="13">3255 1448 10813,'25'-4'-837,"-13"-1"678,0 0 29,1-2 122,1 1-1,0-1 305,0 2-96,1 0 172,2 1-195,-1 1-80,2 2-7,0 0 8,1 2-372,-1 1-89,4 3-361,0 1 0,2 3 0</inkml:trace>
  <inkml:trace contextRef="#ctx0" brushRef="#br1" timeOffset="14">7002 1401 11325,'-12'12'1560,"7"-7"-964,2-3-210,0 1-200,2 0-74,-1 1-176,2 1 201,-1 1 54,1 1 79,0 0 21,0 2-755,0 0 165,0 2-468,1 0-197,0 0 309,0 0-323,2 0 308,0 1 188,3 0-25,0 0 0,2 2 1</inkml:trace>
  <inkml:trace contextRef="#ctx0" brushRef="#br1" timeOffset="15">2629 1454 10813,'10'-1'-150,"-6"-1"295,0-1 146,0-1-21,1 1 21,2 1-482,-1 1 81,3 1-308,1 2-173,3 1 262,1 4-325,3 1 262,2 3 0,1 1 0</inkml:trace>
  <inkml:trace contextRef="#ctx0" brushRef="#br1" timeOffset="16">2008 1506 10813,'13'-6'68,"-6"4"-247,2 0 139,2 1-231,3 1-194,3 1 175,0 0-264,5 2 257,0 2 0,4 2 0</inkml:trace>
  <inkml:trace contextRef="#ctx0" brushRef="#br1" timeOffset="17">1196 1570 10813,'12'-1'-359,"-5"0"112,2 0-313,2 0 200,4 0-5,3 1-1,3 0 1</inkml:trace>
  <inkml:trace contextRef="#ctx0" brushRef="#br1" timeOffset="18">7080 1567 10813,'-1'17'-2177,"-1"-7"2045,-3 0 118,-1 0 3,-2 1-18,-2 2-57,-1 0-1,0 2 1</inkml:trace>
  <inkml:trace contextRef="#ctx0" brushRef="#br1" timeOffset="19">696 1627 10813,'5'-4'-67,"-4"-1"25,-1 1 186,1 1 54,1 2 71,1 0 23,1 1-702,1 0 125,1 2-450,1 1 90,1 1 354,2 1-171,1 1 266,3-1 0,2 1 0</inkml:trace>
  <inkml:trace contextRef="#ctx0" brushRef="#br1" timeOffset="20">21 1714 10813,'-9'-32'-13,"7"19"-255,1 2-294,0 4 326,1 2-24,0 3 206,1 1-61,1 2 0,3 2-13,2 4-21,2 1-18,4 3-18,0-1 0,2 1 0</inkml:trace>
  <inkml:trace contextRef="#ctx0" brushRef="#br1" timeOffset="21">7126 1724 10372,'-7'11'-253,"4"-6"425,-1 2-286,2 0 120,-1 1-295,2 1 13,-1-1-20,-2 2-81,0-1 0,-2 1 0</inkml:trace>
  <inkml:trace contextRef="#ctx0" brushRef="#br1" timeOffset="22">19 1783 9725,'0'14'-55,"0"-5"-27,0 0-4,1 2 25,1-1-112,0 2 51,0-1-203,2 1 115,0 1 0,1-1 0</inkml:trace>
  <inkml:trace contextRef="#ctx1" brushRef="#br2">5292 2145,'-12'40,"-24"-1,-27-1,-24-2,-18-2,-21-3,-18-4,-21-4,-9-3,-12-6,-3-4,-12-5,0-5,6-5,-1-5,13-4,9-6,12-3,18-4,15-4,24-3,21-2,21-2,24-1,27-1,24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24">1704 1915 10813,'-11'-17'493,"7"10"-103,1 2-24,1 1-311,0 2 81,-1 1-202,-1 2 105,-1 1-35,-1 5 104,-1 3 31,-1 4-230,0 3 56,0 0-237,1 3-18,1-2 151,1 3-152,1-2 242,0 0 22,2-2 0,1 0-40,1-3-169,2-1-30,2-2-66,2-2 120,3-2-230,3-1 196,2-3-231,1 0 233,3-2 19,1-2 119,2-1 0,1-4 0</inkml:trace>
  <inkml:trace contextRef="#ctx0" brushRef="#br3" timeOffset="25">1857 1968 10813,'-19'-23'245,"11"11"62,0 1 117,2 1-4,1 2-150,1 1 21,1 2-29,0 1-172,2 1 9,0 5-114,1 2-180,1 8 127,2 1-210,2 7 285,2 2-176,1 4 174,1-1-189,0 4-21,-1-2 60,0 1-94,-2-1 84,-1 1-11,-1 0 66,-2 0-44,-1 0-203,-1-2-121,-2 0-253,-3-2-1,-2-1 1</inkml:trace>
  <inkml:trace contextRef="#ctx0" brushRef="#br1" timeOffset="26">3423 2033 10813,'-10'-2'-1749,"4"0"1961,0 0 510,1-2-283,-1 1 103,3 0-245,-1 1 104,2 0-332,0 0 48,2 0-168,-1 0 221,1-1 3,1 1 119,2-1-30,0-1 0,3 1-271,0-1 78,3 0-257,-1 0 16,1 0 41,0 0-101,2 0 119,-1 1 12,1 0 68,0 0 34,1 2-38,1 0 74,0 1-64,0 0 85,1 1-4,-1 1 3,1 3-6,-3 2-117,0 4-7,-2 1-24,-2 3 39,-2 2 51,-3 2 22,-1 0-38,-3 3 36,-3-1-55,-3 1 40,-2-1-45,-4 0 54,-1-2-15,-2 0 13,-1-3-10,0-1 2,-1-1-1,1-4 1,0-1 104,1-4 34,1-1 11,2-2-23,1-1-87,2-1-10,1-1 21,3-2-14,1-2-118,4-2-47,0-2-3,3 1-39,2-1 163,4 0-49,3 1 39,2 1 12,2-1-51,1 3 36,1 1 109,1 1 48,0 2 138,2 0-129,-2 1-10,3 2-117,-3 0 38,1 3-27,-1 1-209,0 2 29,-3 1-198,1 0-183,-2-1 107,0 1-156,-2-1 145,-1-1 107,-1-1-49,-1 0 24,1 0 0,-1-1 0</inkml:trace>
  <inkml:trace contextRef="#ctx0" brushRef="#br1" timeOffset="27">3971 2024 8562,'4'0'-322,"-3"0"322,-1-1 270,0-2-53,0 0 240,0 0-236,0-1-35,0 1-117,0-1-6,0 0-1,-2 1 399,1-1-66,-1 0 280,0 0-195,0 1-145,-1 0-44,0 0-23,0 0-175,-2 1-7,-1 1-33,-1 0-191,0 1 186,-4 0-212,1 2 226,-2 1-47,0 3 149,-1 1-129,1 2 80,-1 1-264,2-1 111,1 1-226,1 0 208,2 0-34,2 1 128,1-2-33,2 1 105,1-1-78,1 0 80,2 0-82,2-1-1,2-1 17,3 0-7,2 0 120,2 0-87,0 0 99,2 0-116,1 1-71,-1 1-31,2 0-6,-1 0-192,0 1 118,-1 2-192,-1 0 184,-1 1-107,-3-1 39,-1 0 4,-3 1 94,-2-1 158,-2-1-27,-1-1-21,-2 0-125,0-2 24,-3 0-48,-1-4 45,-2 0 330,0-2-51,-1 0 267,0-3-20,0-1-122,2-4 105,0-4-123,1-3-193,1-4-53,2-2-51,1-1-247,0-2 167,2 0-238,0-1 209,3 2 41,1 1 36,1 2 56,1 2-158,0 3-26,1 1-6,-2 2-10,1 2-32,-2 1 119,0 1-130,-1 1 150,-1 1-249,0 1 71,-1-1-215,1 2-123,-2-2 221,1 1-165,0-2 289,1 0 0,2-2 1</inkml:trace>
  <inkml:trace contextRef="#ctx0" brushRef="#br3" timeOffset="28">992 1997 10813,'0'-14'-997,"0"9"1782,0 2-185,0 2-212,0 2-1,0 2-125,0 3 0,0 5-527,0 3 116,0 3-362,0 2 166,0 1 178,1-1-81,1 3 204,0-2 34,1 3 97,-1-2-142,0 2-135,0-1-89,-1 0-69,0-1 169,0 0 10,-1-2 112,1-2-53,-1-1 55,0-3-139,0-2 16,1-2-103,0-1 0,0-1 0</inkml:trace>
  <inkml:trace contextRef="#ctx0" brushRef="#br3" timeOffset="29">1439 2169 8880,'0'-12'2430,"0"6"-2121,-1 1-86,1 1-104,0-1-339,-1 1 206,0 0-229,0 1 196,-1 1 139,1 0 35,-1 1 57,-2 0 0,-1 0-470,-1 0 97,-1 0-318,0 1 184,-2 0 117,0 1-45,0 0 59,-1 2 142,1 2-35,-1 2 120,1 1 48,0 2-92,1 0 114,0 2-143,2 0 35,1 2-21,0 0 59,3 1-43,0-1 69,2-1-57,0-1 37,1-1 94,3-2-87,1-1 94,2-2-118,1-2 104,0-1 38,1-2 0,0 0 33,0-2-141,0-1 51,0-2-46,0-1 20,-1-1-11,-1-2 38,-1 2-33,0-1 16,-2 1-6,0-1-12,0 2-63,-2 0 46,1 2-68,-2 0 82,1 2-212,0 1 48,1 0-197,-1 0 110,2 1-21,-1 2 105,1 4-10,-1 1 96,2 2-52,0 2 37,1 1-95,0 1-326,1 0 6,2 2-191,0-3 255,1 1 126,1-1 68,2 0 0,1 0 1</inkml:trace>
  <inkml:trace contextRef="#ctx0" brushRef="#br3" timeOffset="30">995 2207 10555,'0'-11'860,"0"6"-598,1 1 0,1 0-400,1 1 92,0 0-281,3 0-25,0 0 159,3 1-125,0-1 165,2 0 31,0 1-15,1-2 60,2 1 113,0-1 125,1 1-24,0-1-49,1 1-100,-1-1-14,0 3 7,0-1 9,-1 2 157,-1-1 3,-1 3 151,-3 0-82,0 3-45,-3 2-49,-1 2-8,-2 2 23,-1 2-15,-4 1 21,-1 1-51,-6 0 2,-1 0-22,-5-1-14,-1 0-133,-1 0-40,-1-2 19,1 0 31,-1-2 132,3-1 4,0 0-3,1 0-802,2-2 299,1 0-678,0-1 505,1-1 0,0-1 0</inkml:trace>
  <inkml:trace contextRef="#ctx0" brushRef="#br3" timeOffset="31">761 2180 10093,'0'-8'355,"0"6"-355,0 0-60,1 1-115,0 0 27,0 0 69,0 0-9,0 0 68,0 0 11,-1-1 76,1 0 0,-1 0-86,0-1 274,-1 1-118,0-1 269,-2 1-204,-2-1-30,-1 1-69,-3 1-24,0 0-54,-1 0-45,-1 1 25,-1 0 11,-1 2-54,0 2 13,-1 2-146,1 3 148,0 1-21,-1 2 103,3 1-89,0 1-109,1 0-30,2 1-104,1 0 107,2 2 81,2-1 17,0-1 67,2 0 20,2-2-38,2-1 53,2-2-63,3 0 36,3-4-24,0 0 35,2-3-35,0-1 102,1-1 16,0-2 16,0-2 87,0-1-153,-1-3 76,-1-1-91,-2-2 82,-1 0 48,-2-1 2,-2 0 130,-1 0-182,-1 0 98,-2 0-133,1 0 23,-2 1 4,0 1 9,0 2 13,0 0-205,0 3 54,0 1-523,0 1 257,2 3-144,-1 2 195,2 3 116,1 3-53,1 2-96,1 3 9,0 0 24,1 2-10,2 0 135,0 1-45,1-1-33,0-1-28,1 0-38,1-1-1,1 1 1</inkml:trace>
  <inkml:trace contextRef="#ctx0" brushRef="#br1" timeOffset="32">22 2151 10813,'0'20'-2166,"0"-10"1934,0 2 89,1 0 62,2 1 81,2 1 0,2 1 0</inkml:trace>
  <inkml:trace contextRef="#ctx0" brushRef="#br1" timeOffset="33">7073 2169 10813,'-11'16'0,"6"-7"0,0 0-37,2 1 52,1-2-22,0 2 149,2-2-354,-1 1 154,1-1-241,0-2 169,1 0-321,0-1 205,0-2-330,3 1 322,0-1-1,1 1 1</inkml:trace>
  <inkml:trace contextRef="#ctx0" brushRef="#br1" timeOffset="34">7069 2341 10813,'0'12'-68,"0"-5"208,0 0 25,-1 1 97,-1-1 29,-1 3 129,0 1-183,0 0 62,1 1-152,0-1-598,0 2 240,2-1-420,0 2 335,0-2 270,0 0 35,1-1-264,0-1-103,2 1-407,1 0-1,1 1 1</inkml:trace>
  <inkml:trace contextRef="#ctx0" brushRef="#br1" timeOffset="35">43 2382 10813,'0'32'-1785,"0"-17"1592,0 1 11,0-1 94,0-1-111,0 1 177,0 0-104,1 1 117,2 0 0,0 1 0</inkml:trace>
  <inkml:trace contextRef="#ctx0" brushRef="#br1" timeOffset="36">7107 2587 10813,'-7'13'7,"2"-5"-1,0 0 79,1 2 69,0 0 3,0 1-110,1 1 67,1 1-208,1 0 209,0 0-572,1 0 207,0 1-381,0-2 213,1 1 109,0-1-74,3 0 0,1 0 1</inkml:trace>
  <inkml:trace contextRef="#ctx0" brushRef="#br1" timeOffset="37">64 2622 10813,'-8'14'-539,"5"-5"129,-1 2 203,1 0 23,2 3-8,-1 0 56,2 2-177,0 0 225,0 0-167,0 1 156,1-1-1,1 1 1</inkml:trace>
  <inkml:trace contextRef="#ctx0" brushRef="#br1" timeOffset="38">7123 2892 10813,'-2'27'-780,"0"-13"791,0-2 126,0 3 29,0-2-157,1 3-117,0 0-19,1-1 27,-1 2-328,2-2 231,-1 1-360,3 1 341,0 0 0,3 1 0</inkml:trace>
  <inkml:trace contextRef="#ctx1" brushRef="#br2" timeOffset="16">5389 3248,'-12'40,"-24"-1,-27-1,-24-2,-18-2,-21-3,-18-4,-21-4,-9-3,-12-6,-3-4,-12-5,0-5,6-5,-1-5,13-4,9-6,12-3,18-4,15-4,24-3,21-2,21-2,24-1,27-1,24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40">1684 3101 10813,'-10'-7'234,"6"4"-313,1 1 44,0-1-303,1 2 266,-1 0-183,0 1 176,-1 0-190,0 2 85,-1 1 88,1 1 13,-2 2 88,1 1-1,-1 1 1,0 0 0,1 2 0,-2 1 16,2 1-47,-1 1 29,1 2 41,1 1 56,0 0 0,1 1 11,2-1-75,0 0 3,1-1 25,1-2-19,2-1 8,2-3-1,3-1-18,1-2 73,3-2-46,0-1 49,3-2-62,1 0-21,0-2 9,2-1-12,0-4 41,0-2-17,0-2 18,-1-2-14,0-1-6,-2-3 25,-2 1-13,-2-3 35,-3 2 101,-2-3-81,-3 1 77,-1-2-64,-2 1-34,-2-1 52,-2 2-58,-4-1-78,-2 3 51,-3-1-50,-1 4 83,-1 1 5,0 4-2,0 3 1,0 1-467,0 3 85,2 1-302,-1 2-9,2 2 211,1 3-150,2 2 166,1 2 87,3 2 11,0 1 42,3 1 0,-1 1 0</inkml:trace>
  <inkml:trace contextRef="#ctx0" brushRef="#br1" timeOffset="41">3912 3136 10813,'-6'4'-1003,"3"-3"216,-1-1 322,0 0 783,-1 0-23,0 0 471,-1 0-217,-1 1-221,1 0-27,-1 1-96,-1 2-74,0 2-39,-1 2 8,0 1-112,0 2 59,1 2-11,-1 1 45,3 1 87,-1 1 14,3 0-65,1 0 29,2-1-73,1 0 79,1 0-136,3-2-53,4-1-221,2-2 15,4-3-85,2-1 123,2-4 72,1 0 51,1-5 72,1-1 19,-1-6-46,0-3 35,-1-4 59,-1-3-37,-3-1 42,-2-2-74,-3 1 151,-3-1-16,-2 0 160,-3 3-45,-2 0 34,-3 2-84,-3 2 11,-3 2-196,-3 3 85,-2 3-78,-2 3-247,-1 2 67,-2 2-213,3 1 182,-2 3 132,3 1 35,1 2-375,2 2-91,0 0-433,2 2 0,0-1 0</inkml:trace>
  <inkml:trace contextRef="#ctx0" brushRef="#br1" timeOffset="42">3698 3119 10813,'7'-7'-570,"-5"3"592,-1 1-425,-1 0 700,1 1 322,-1 0-422,-1 3 364,1 2-676,-2 6 160,0 2-190,-1 4 209,0 2 10,0 2 110,-1 1-19,0 0-26,1 2-505,-1-2 68,1 1-322,0-2-56,1-2 244,1-1-114,0-1 235,0-1 142,-1-2 0,0 0 0</inkml:trace>
  <inkml:trace contextRef="#ctx0" brushRef="#br1" timeOffset="43">3565 3123 10813,'-2'5'-2477,"1"-3"2332,0-2 274,-1 1 29,0-1 22,0 1 76,0-1-80,0 0 14,0 0-14,1 0-99,-1 0 7,1-1-9,0 1 0,0-1 46,0-1-20,1 0 50,-1 0 60,0 0 45,0-1-17,0 1-4,0-2-6,0 2 26,0-1 9,0 2-34,0-1-10,0 1-34,1 0 66,-1 0-70,-1 1 33,0 2-37,-2 1-249,0 4 45,0 3-268,-2 3 89,0 2 32,1-1-30,-1 2 120,2-1-86,1 0 65,1-2-88,0 0-87,2-3 60,0 1-129,1-4 185,2 0-29,4-3 123,2-1-58,2-2 51,4-2-223,1-2 58,3-3-210,-1-2 194,1-3-11,-1 0 127,0-1-9,0-1-1,0 0 1</inkml:trace>
  <inkml:trace contextRef="#ctx0" brushRef="#br1" timeOffset="44">78 3109 10813,'-1'24'-1939,"-1"-11"1662,1 2 107,0 0 33,0 2 107,1 1 7,0 1 0,0 2 0</inkml:trace>
  <inkml:trace contextRef="#ctx0" brushRef="#br3" timeOffset="45">982 3144 10374,'0'-8'-272,"0"6"275,0 4-142,0 2 131,0 6-49,0 1 60,0 4 0,0 3-1,0-2 1,0 4-102,0-2 71,0 3-78,1-2 13,0 1 56,1-1-62,1 0 58,1-2-26,-1 1 11,0-2-18,0 0 32,0-2-147,-1-3 101,0-1-106,0-2 145,0-2-10,-1-3 3,0 0-12,0-2 12,0-1-5,0-2 0,1-2 142,-1-3 20,-1-2 22,0-3-37,0 0-135,0-2 19,0 2-19,0-2 48,-1 2 438,-1 0-48,0 2 281,0 1-312,0 2-140,1 0-75,0 1-19,1 1-166,0 0 25,1 1-149,1 1 61,3 0 88,2 0 4,2 1 55,1-1-123,2 2 48,2-1-108,0 2 135,2-1-46,1 1 45,0-1-45,1 3 68,-1 0-38,2 2 39,-3 3-28,0 2 101,-2 1-64,-1 1 71,-3 1-85,-1 0-7,-2 1 12,-2 0-11,-3 0 150,0-1 34,-4 0 27,-1-1-42,-5-1-69,-4-1-44,-2-2 56,-5 0-263,2-1 66,-2-1-199,2-2 204,-1 0-539,2-1 338,1-1-464,-1-3 378,1-1 0,-1-3 0</inkml:trace>
  <inkml:trace contextRef="#ctx0" brushRef="#br3" timeOffset="46">885 3230 8204,'3'5'383,"-1"-3"-323,-3-1 98,1-1-120,-3 0-17,2 0 29,-1 1-86,0-1 67,1 1 77,0 0 187,0-1 23,1 0-23,-1-2-164,1-2-51,0 1 37,-1-2-13,0 1 24,-1-1-8,-1 1-151,-1-1 118,-2 2-119,-1 0-6,-3 2-32,-1 1-6,-1 0 9,-2 2 11,-2 1-58,1 4 6,-3 2-6,1 3 128,0 1-62,0 1 45,1 1-48,0 0 39,1 1-26,2 0 10,1 0 43,3-2-30,1 1 44,3-1-14,2-2-21,1 0 25,2-3-18,2-2-10,2 0 27,3-4-19,5 0 20,2-2 10,3-2-14,-1-2 14,2-3 48,-3-2-56,2-2 60,-3 0-74,-1-1 112,-1 0 28,-3 1 17,-1 0 86,-2 1-169,-1 1 84,-2 2-89,-2 0-114,0 3-124,-1 0 57,0 5-69,0 1 208,1 6-46,1 0 35,1 2-268,1 1 79,1 0-248,2 2 46,2-1 27,0 2 30,1-1 89,1 0 64,1-1 0,2 1 0</inkml:trace>
  <inkml:trace contextRef="#ctx0" brushRef="#br3" timeOffset="47">1482 3297 10813,'0'-13'-705,"0"8"575,0 0 174,0 0-83,0 1 70,0 0-5,0 0-94,0 1 74,0-1-29,0 1 23,0-1 37,-1 0 44,0 1-49,-1-1 56,-1 0-9,0 1 1,-1 1-52,1 1-85,-1 0-84,-1 0 45,0 1-1,-1 1 4,-1 1 69,-1 2-78,1 1 65,-1 2 37,1 0-45,-1 1 46,0 1-9,0 0 3,1 1-11,0 0-5,1 1 49,1-2-36,1 2 45,1-2-34,1 1-9,1-3 18,1 2-16,2-3 17,1 1-13,2-2 14,2-1 65,0 0-52,2-2 56,0-2-74,0 1 77,-1-1 27,1-1 0,-2-1-6,0-2 43,-1 0-76,-1-2 88,0 0-96,-1-1-15,-1 0 38,-2 0-30,1 0-9,-1 1 5,-1 0-2,0 1-92,0 1-16,0 2-23,0-1-138,0 2 125,1 1-151,0-1 120,0 2-67,1 0 116,1 1-48,0 2-37,1 1-11,0 2-33,1 1 38,-1 0-35,1 2 93,0 0-118,0 0 128,1 0-13,0 0 25,0 0 9,1-1-1,0 0 1</inkml:trace>
  <inkml:trace contextRef="#ctx0" brushRef="#br3" timeOffset="48">866 3234 10813,'0'14'-2283,"0"-7"2101,0 1 38,0-1 144,0-1 0,0 0 0,1-1 0,0 1-2,1-1 0,3 0-1,0-1 0,2 2 0</inkml:trace>
  <inkml:trace contextRef="#ctx0" brushRef="#br1" timeOffset="49">7215 3387 10813,'-2'30'-290,"-1"-15"115,0-1 157,-1 0-72,1 0 54,0 1-113,0-1 174,2 1-396,0-2 157,0 0-281,2-2 214,0 1 105,2-1 0,0 2 0</inkml:trace>
  <inkml:trace contextRef="#ctx0" brushRef="#br1" timeOffset="50">86 3453 10813,'-7'33'-490,"3"-15"122,0 0-305,2-1 231,1 1 242,0-1-11,2 1 132,-1 0-1,1 2 1</inkml:trace>
  <inkml:trace contextRef="#ctx0" brushRef="#br1" timeOffset="51">7190 3645 10813,'-13'17'-1989,"5"-8"2240,2 1 468,-1 0-158,2 1-187,1-2 0,0 1-112,2-1-137,0-1-35,2 0 9,-1 0-180,2-1 177,0-1-194,1-2-287,2 0-92,2 1-371,1 0 0,2 1 1</inkml:trace>
  <inkml:trace contextRef="#ctx0" brushRef="#br1" timeOffset="52">89 3790 10813,'-8'21'0,"3"-10"-320,0 0 77,1 0-203,2 1 2,0 0 131,2 2-138,1 0 245,1 0 48,3 2 144,1 0 0,2 1 1</inkml:trace>
  <inkml:trace contextRef="#ctx1" brushRef="#br2" timeOffset="30">5348 4160,'-12'40,"-24"-1,-27-1,-24-2,-18-2,-21-3,-18-4,-21-4,-9-3,-12-6,-3-4,-12-5,0-5,6-5,-1-5,13-4,9-6,12-3,18-4,15-4,24-3,21-2,21-2,24-1,27-1,24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54">985 3870 8877,'-9'-4'1773,"6"2"-1408,1 1 126,1 0-620,0 1 190,0-1-431,0 1 213,0 1-4,0 1 52,0 1-77,0 2 14,1 1 120,-1 1-29,1 0 142,0 1 50,0 2-74,0 2 48,1 1-89,0 1 23,0 3 1,2 0 1,1 2-10,0 0 9,1 1 9,0 1 4,1 0-137,-1-1-51,0-1-8,0-1-200,-1-2 184,1 0-207,0-4 177,-1 0-94,1-4 180,-1-1-80,0-3 132,1 1-1,0-2 1</inkml:trace>
  <inkml:trace contextRef="#ctx0" brushRef="#br3" timeOffset="55">1414 3976 10458,'0'-9'-146,"0"4"265,0 1-107,0 0 51,-1-1-195,1 0 23,0 1-15,0-1 77,-1 1 24,1-1 136,-1 0-11,-1 0 0,-1 0 0,0-1-100,-1 2-30,-1 0-66,0 2 45,-2 0 18,0 1 58,-2 0-39,0 1-53,-2 2 50,1 2-49,-1 1 44,0 3 30,1 2-31,0 1 39,0 0-1,2 2-1,1-1-13,2 1 9,1-2-75,2-1 55,1-1-59,1-1 172,0-2-84,1-1 87,2-1-104,3-2 142,2-1 41,1-1 6,2-1 11,0-2-158,1-2 48,-1-1-40,-1-2-53,0 0 39,-1-1-38,-1 1 62,-1-1-23,-2 1 16,0 2-21,-2 0 22,-1 2 1,0 1-60,0 2 33,-2 2-54,1 1 52,-1 5-9,0 2 12,0 2-148,0 3 106,0 1-113,0 2 138,1 0-207,0 2 36,1-1-182,1 1 173,0-2 36,0 2 53,0-3 31,1 1-436,-1-2 110,0-2-185,1-2 233,0-1 179,0-3 0,1 1 0</inkml:trace>
  <inkml:trace contextRef="#ctx0" brushRef="#br1" timeOffset="56">3871 4031 10794,'-6'0'1485,"3"0"-1355,1 0-33,-1 0 0,0 0 62,0 0 111,-1 0 21,0 1-29,-1-1-329,-1 2 70,0 2-210,-2 2 126,1 0 34,-2 3 68,1 0-45,-2 3 50,1 2 30,0 1-40,1 1 2,2 2-20,2-1-10,1 1 20,1-1 84,2-1-7,2 0 15,1-3-14,6-1-141,1-2-43,5-2-27,1-2-40,2-3 87,2-2 9,1-3-18,1-4-5,-1-3 40,2-6-51,-3-2 108,0-4-11,-3 0 11,-1-2-23,-4-1 137,-2 0 38,-2 0 9,-4 1-35,-1 0-126,-3 2-5,-2 1 23,-1 3 222,-6 1-23,0 4 198,-3 1-176,-2 4-215,0 1-28,-1 4-162,1 1-375,0 2 136,0 3-287,2 2 325,3 3-603,1 2 451,3 0-596,1 1 592,2-1 0,-1 1 0</inkml:trace>
  <inkml:trace contextRef="#ctx0" brushRef="#br1" timeOffset="57">3636 3958 9502,'2'-4'999,"-2"2"160,0 1-722,-1 3 414,1 2-681,-1 5-74,1 4 40,0 3-118,0 4 144,0 1 42,0 2 34,0 3 11,0-1-436,0 2 113,0-2-327,0 1 2,-1-1 124,0-2-95,0-1 110,-1-2-136,1-3 38,-1-1-97,2-3 101,-1-2-167,0-3 30,1-2-43,0-3 179,1-2 155,0-3 0,0-2 0</inkml:trace>
  <inkml:trace contextRef="#ctx0" brushRef="#br1" timeOffset="58">7159 3957 10813,'-16'34'-133,"8"-17"296,2-1 48,1 2-52,2-2-63,1 1-24,0-2 29,2 0 0,0-1 11,1 0-9,2-2-230,1-1-563,2-2 131,1-1-369,0 0 494,2 0-1,0 2 1</inkml:trace>
  <inkml:trace contextRef="#ctx0" brushRef="#br3" timeOffset="59">849 4080 10813,'0'-11'-925,"0"6"1006,0 0 98,0 0-155,0 0 21,0 0-126,0 1 9,0 0 2,0 0 45,0 1 37,1 0 3,-1 0-14,0-1-21,0 1 20,0-1-60,0 1 91,-1-1-106,-2 1 39,1 0 57,-3 0-77,1 0 82,-2 0 1,0-1-1,0 0-1,-1 0-11,0 1-4,-1-1 3,0 1 4,-1 0-32,-1 1 25,0 1-27,0 0-20,0 1 38,0 2-39,1 2 48,0 3-64,0 2 44,1 2-50,0 2 62,1 0-8,1 1-5,1 0 1,0 1-23,2 0 15,0-1-11,2-1 4,0-1 17,1-3-12,1 0 12,0-2-9,2-1 96,1-1-70,2-2 77,1-1 2,0-1 29,1-1 8,-1-2-24,1 0 13,-1-3-64,1-1 74,-2-2-79,1-1-6,-1-1 21,0 0-5,-2-1 35,0 2-24,-1 0 22,-1 2-28,0 0-62,-1 2 50,0 1-62,1 2-51,-1 0-50,1 1 1,-1 1 9,1 0 26,0 1 53,0 2-66,1 3-18,1 3-21,-1 1-21,1 2 27,0 0 70,0 2 17,1 0-51,0 0-35,1 0-100,1 0-67,-1-1 52,2 0-114,-1 0 257,0-2-85,1 1 181,1-1 0,0 0 0</inkml:trace>
  <inkml:trace contextRef="#ctx0" brushRef="#br3" timeOffset="60">1607 4026 10813,'2'6'-2273,"-1"-4"2281,0-1 8,0-1 324,0 0-118,0 0-30,0-1-51,1 0-85,0-2 39,0 0-30,1-1 44,-1 1 0,1-1-6,-1 1-8,0 0 7,-1 1 93,1 0 11,-1-1 276,-1 2-306,-1 0 185,0 3-322,-4 0 65,-1 5 27,-1 1-22,0 3 29,-1 0-72,1 3 41,0-1-41,1 1 65,2-1-30,0 0 18,3 0-72,0-3-138,3 1 5,1-1-122,5-3 159,3 0-318,5-3 146,2-1-221,3-1-326,2-1 218,2-2-205,0-2 320,3-4 232,0-2 0,1-3 1</inkml:trace>
  <inkml:trace contextRef="#ctx0" brushRef="#br3" timeOffset="61">1061 4038 10813,'-7'8'-60,"2"-6"52,0-1 11,1-1 7,1 0 55,1 0-236,0 0-179,0 0 16,3 0-88,1 0 337,3 0 100,1 0-26,1-1-51,-1 1 122,2-3-122,0 0 103,1-1 41,0 0 14,2 0 22,1-1-7,1 2-28,0-1 48,2 1-10,-1 1 12,1 1-36,-1 1-14,0 0 25,1 1-29,-3 1-15,0 3 33,-2 2-16,-1 2-140,-3 2 90,-2 1-122,-2 1 224,-2 0-60,-2 1 72,-4 0-97,-3-1 117,-4 0-87,-2-2 86,-2 0-99,-1-2-95,-2 0 76,2-1-75,-1-2-218,2-1 69,1-2-203,0 0 171,2-1-147,0-1 40,2 0-198,1-3 92,0-1 0,0-2 0</inkml:trace>
  <inkml:trace contextRef="#ctx0" brushRef="#br1" timeOffset="62">67 4230 10813,'-1'24'-368,"-1"-13"117,-1 1 227,1 0-197,0 0 75,1-1-226,0 1 289,1-1-110,0 1 112,0-1-28,1 0-143,1-1 192,1 0-142,1-1 115,2-1 0,0 1 1</inkml:trace>
  <inkml:trace contextRef="#ctx0" brushRef="#br1" timeOffset="63">7151 4238 8871,'-8'0'1023,"4"0"-444,2 0-205,-1 0-24,0 0-87,1 0 97,-1 0-74,1 0 75,-1 0-99,0 2-127,0 1 95,1 1-66,-1 2-217,1 1 94,0 1-238,1 0 171,0 1-744,1-2 250,0 0-707,0-2 455,1 1 0,-1-1 1</inkml:trace>
  <inkml:trace contextRef="#ctx0" brushRef="#br1" timeOffset="64">6657 4343 10768,'-11'-6'736,"7"5"-769,2 0-501,1 2 144,1 0-353,1 2 324,2 0 162,2 0 9,2-1 18,2 0 0,1 0 1</inkml:trace>
  <inkml:trace contextRef="#ctx0" brushRef="#br1" timeOffset="65">6929 4350 10813,'5'2'683,"-2"-1"-392,1 2-29,0 0-577,3 0-376,-1 0-290,2 0 119,0-1 411,2-2 265,1 1 0,1-1 0</inkml:trace>
  <inkml:trace contextRef="#ctx0" brushRef="#br1" timeOffset="66">6335 4382 10813,'3'7'-351,"-1"-4"115,1-1 159,-1 0 160,2 0 20,0 0 100,1-1 125,0 1-81,1-1 89,1 1-192,-1-1 45,1 1-23,-1-1 42,0 0-371,-1-1 61,-1 1-254,-1 0 194,-1-1-338,0 1 120,-1 1-314,0-1 252,-1-2 53,-1-2 0,-1-1 1</inkml:trace>
  <inkml:trace contextRef="#ctx0" brushRef="#br1" timeOffset="67">6102 4400 10813,'-15'8'-197,"9"-5"33,0-2-35,0 0 72,2 1-139,0 0 240,1 0-158,0 1 159,2 0-164,0 0-55,1 1 65,1 1-84,0-1 101,4 0 30,3 1-1,2 0 1</inkml:trace>
  <inkml:trace contextRef="#ctx0" brushRef="#br1" timeOffset="68">5781 4435 10813,'15'3'-292,"-7"-3"-72,0-1-291,1 0-1,2-1 1</inkml:trace>
  <inkml:trace contextRef="#ctx0" brushRef="#br1" timeOffset="69">5224 4500 10813,'10'-2'-2082,"-4"1"1960,0-1 122,1 2-47,1-1-11,3-1-46,1-2-1,2-1 1</inkml:trace>
  <inkml:trace contextRef="#ctx0" brushRef="#br1" timeOffset="70">4522 4557 10813,'9'-9'-197,"-3"4"84,1 1-163,1 1-72,2 1 94,0 1-158,3 0 149,2 2 10,2-1 0,2 0 0</inkml:trace>
  <inkml:trace contextRef="#ctx0" brushRef="#br1" timeOffset="71">3929 4597 10813,'29'-4'-1796,"-17"2"1635,-2-2 110,-1 0 267,-2 1-113,0-1 26,-2 1-24,1-1 28,-1 1-165,0 0 93,0 1-101,0 1 127,-1 0 0,2 1-1,0 0 11,0 0-8,1 0-209,2 0 37,0 1-204,3 2 18,1-1 41,1 2-17,1 1 86,1-1 44,1 1 0,2 0 1</inkml:trace>
  <inkml:trace contextRef="#ctx0" brushRef="#br1" timeOffset="72">43 4564 10813,'-14'43'-6,"8"-23"-23,-1-1-190,1-2 51,2 0-149,1-1-67,1-2 82,2-2-90,1-2 143,4-1 64,5-2-1,1 0 1</inkml:trace>
  <inkml:trace contextRef="#ctx0" brushRef="#br1" timeOffset="73">3493 4593 10813,'11'-1'-1050,"-7"0"809,0-2 149,0 2 47,0-2 56,0 2 0,1-1 0,2 0 0,1 2-30,2 0-113,2 1-58,2 2 13,3 1-58,0 1 91,2 0-7,1 0 15,1-2 106,2 0 6,1-1 24,2 0 0,0-2 0,2 1 0</inkml:trace>
  <inkml:trace contextRef="#ctx0" brushRef="#br1" timeOffset="74">819 4627 10813,'23'-1'-2233,"-11"-2"2102,0-1 131,1 0-29,1-1-7,0 0-28,1-1-1,2 0 1</inkml:trace>
  <inkml:trace contextRef="#ctx0" brushRef="#br1" timeOffset="75">2872 4626 10813,'15'-1'-119,"-10"1"22,0-2 211,-1-1 28,2 1 121,0-1 28,2 1-624,2 1 124,2 1-442,2 0 282,3 2 78,0 0-13,3 3-49,1 0 0,1 2 0</inkml:trace>
  <inkml:trace contextRef="#ctx0" brushRef="#br1" timeOffset="76">472 4638 10813,'0'-16'-762,"0"11"644,1 3-94,0 0 62,2 2-138,2 1-1,2 0 106,2 1-71,2 3 132,3 1 0,1 1 0</inkml:trace>
  <inkml:trace contextRef="#ctx0" brushRef="#br1" timeOffset="77">1893 4621 10813,'4'7'-2238,"-2"-3"2070,1-2 54,0 0 124,2-1 87,1-1-58,0 1 70,2-1-55,1-1-16,1 1 20,2-2-24,0 0 0,3 1 0,0-1 3,2 0-2,0 2-94,2-1-6,-2 1-91,3 1 22,-1-1 0,1 1 1</inkml:trace>
  <inkml:trace contextRef="#ctx0" brushRef="#br1" timeOffset="78">1191 4643 10813,'19'-1'-1026,"-11"0"833,1-2 213,0 0 43,0 1-168,2 0-98,1 2-128,2-1-2,1 1 162,2-1-1,1-1 1</inkml:trace>
  <inkml:trace contextRef="#ctx0" brushRef="#br1" timeOffset="79">2309 4654 10813,'10'0'-19,"-6"-2"-3,-2-2 115,0 1-181,1-2 165,-2 2-194,1 0 191,-1 0 27,1 2 108,2 0 22,1 1-539,3 0-201,3 2-191,2 1 7,3 2 376,1 1 0,1 1 0</inkml:trace>
  <inkml:trace contextRef="#ctx0" brushRef="#br1" timeOffset="80">1520 4639 10813,'15'4'-2023,"-8"-3"1953,-3-1 210,1 1-37,0-1-123,0 1-28,0-1-24,0 0 29,3 0 85,0 0-89,2 0-29,2 0-93,3 1-1,1 1 1</inkml:trace>
  <inkml:trace contextRef="#ctx0" brushRef="#br1" timeOffset="81">57 4743 10813,'0'-7'-2016,"0"5"2062,2 1-83,0 1-2,4 0 1,2 0-1,3 0-3,1 0-27,1 0-10,1 0-24,1 1 0,0 1 0</inkml:trace>
  <inkml:trace contextRef="#ctx0" brushRef="#br3" timeOffset="82">1677 4797 10813,'-4'-17'757,"2"12"-217,2 1-129,0 2-29,0 0-215,0 5 103,0 2-228,1 7-154,-1 2 80,0 6-168,1 0 283,-1 2 14,0 2 146,0 2-23,0 0-388,0 1-410,0 1-206,-1-1-78,0 1 335,-1-2 179,-2 0-39,-2 0-18,-1-2-72,-2-2 0,-1 0 0</inkml:trace>
  <inkml:trace contextRef="#ctx1" brushRef="#br2" timeOffset="60">5315 5093,'-12'40,"-24"-1,-27-1,-24-2,-18-2,-21-3,-18-4,-21-4,-9-3,-12-6,-3-4,-12-5,0-5,6-5,-1-5,13-4,9-6,12-3,18-4,15-4,24-3,21-2,21-2,24-1,27-1,24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1" timeOffset="84">6371 4859 10813,'0'-10'-2269,"0"5"2335,1 1 6,0-1 384,0 0-171,1-1-26,-1 1-87,2-1-21,-1 1-43,1 0 50,0 0-45,0 0-56,0 1 61,0 0-84,1 0 105,-1 1 15,2 1-11,-2 0 12,1 1-16,0 1-130,0-1-19,1 2-44,-1 0-32,1 3 141,-1 2-44,0 3 53,-1 1 106,0 2-91,-1 1 89,0 2 3,0-1-65,0 3 74,0-1-85,0 0-4,-1 1 5,2-1 4,-1 1-10,0-1-99,0-1 91,1-2-91,-1-1-93,1-2 29,-1-1-192,0-2 187,0-2-136,0-1 123,0-2-219,-1-1 171,0-2-73,-1-1 195,0-4-53,-1-1 57,-2-3-44,-2 0-22,0-1 14,-2 0-7,0-1 100,0 2 38,0 0 2,-1 1 10,2 2 10,-1 1 46,1 1-1,0 2 84,1 2-67,-1 0 2,1 1 2,-1 1-122,1 2 48,0 2-36,0 2 63,1 3-36,0 1 43,2 2-32,0 0-100,1-1 64,1 1-75,0-1 101,2-1-184,3-1 34,2-1-188,2-1-132,3-2 58,1-1-99,2-2 103,0-2 180,3 0-88,0-1-32,0-1-101,2-1-130,-2-3 0,2-2 0</inkml:trace>
  <inkml:trace contextRef="#ctx0" brushRef="#br3" timeOffset="85">1397 4893 10813,'7'-3'-256,"-5"-1"495,-1 0-28,-1-2-103,1 0 32,-1 0-68,0 0 57,0 1-187,0 0-68,0 2 44,0 0-140,0 1 219,0-1 42,-1 3 100,-2-1 11,-2 1-16,-1-1-393,-2 1 78,-2 0-292,-1 1 160,-1 0 178,1 1-40,0 1 150,1 3 7,-1 0-4,2 2 24,0 0 57,1 1-71,2-1 82,0 0-79,2 0-10,1 0 37,2 0-27,1-2 38,-1 0 72,3-1 45,0-2-9,3-1 36,2 0-137,2-2 50,1 0-57,0-2 82,1-1-52,1-2 66,-1-1-39,-1-2-13,0 2 14,-1-1-18,-1 2-1,-3-1 15,0 2-9,-2 0 12,0 1 127,-2 1-209,0 1 105,-1 3-169,0 2 11,-1 5 106,-2 3-43,1 3 43,-1 3-34,2 0 20,-1 3-62,1 0-39,-1 0-20,1 2 1,0-1-59,0 0-141,0-1-34,0-1-130,1-3 20,0-2 70,0-2-74,0-3 203,0-2-27,0-3 96,0-1-42,0-2-1,1 0 1</inkml:trace>
  <inkml:trace contextRef="#ctx0" brushRef="#br3" timeOffset="86">1528 4856 9723,'4'1'485,"-3"-3"-101,-1-1 5,0 0-120,0 1 23,0 0-225,0 0 54,-1 2-281,0 1 154,-3 1-92,1 3 159,-3 3-140,1 1 52,-2 1-24,2 1-107,0 2 94,1-1-52,1 1 46,0 0 73,3-2 38,-1 0-65,1-2 49,1-1-119,1-1 11,3-1-16,2-3-383,2 0 149,2-2-244,0-1 206,2-3 112,2-2 0,1-3 0</inkml:trace>
  <inkml:trace contextRef="#ctx0" brushRef="#br1" timeOffset="87">3502 5164 10813,'1'8'-825,"-1"-6"820,1-1 56,1-2 26,0 0-89,0-3 46,1 0-178,1-3 18,1 0 109,0-2-38,0 0 141,-2-2 8,1 0-6,-2 0 7,0-2-9,0 0-81,-1-1 28,-1 1-41,0 1-29,0 0 80,0 2-70,0 1 74,0 1-97,0 2 76,0 2-74,-1 0 94,1 2-297,-1 1 208,0 1-247,0 1 295,0 0-65,1 4 40,-1 2-51,1 1 38,0 2 41,-1 0-27,1 1 37,0 0-49,1 1 91,0-1-65,1 0 79,1-1-94,0-1 30,2-2-19,-2-1 74,2-1 109,-1-2 11,0-1 96,1-1-139,0-1-56,-1-2-35,2-1-29,-2-3-1,1-3 26,0-2-22,0-3 32,0-2-47,-2-2 36,0-1-50,0 0 57,-1-1-117,1 3 79,-1-2-97,1 4-24,0-1-46,-2 4 1,2 1 15,-1 3-69,1 1 23,-1 2-190,1 1 199,-1 2-29,2 1 82,-1 0-43,1 1-27,0-1 0,1 0 0</inkml:trace>
  <inkml:trace contextRef="#ctx0" brushRef="#br1" timeOffset="88">4108 4873 10813,'4'0'-36,"-3"2"325,-1 0-176,1 4-196,0 2-11,1 2 38,-1 3-93,1 1 179,0 1-220,0 1 134,-1-1-217,1 2 221,0-2-14,1 1 140,-1-1-158,0-1-303,0 0 83,0-2-234,0 0 285,0-1-1,0 1 1</inkml:trace>
  <inkml:trace contextRef="#ctx0" brushRef="#br3" timeOffset="89">991 4912 10813,'0'18'-167,"-1"-13"175,1-1 80,0 0 58,-1 1-33,1 2 96,0 1-116,-1 2-24,1 2 18,0 2-144,0 4 135,0-1 19,1 4 77,2-1 19,0 1-320,1 0-248,0 0-151,0-3-23,0 2-52,0-3 204,0 0-101,-1-3 211,1-2 156,-1-1 0,1-2 0</inkml:trace>
  <inkml:trace contextRef="#ctx0" brushRef="#br1" timeOffset="90">2848 5221 9765,'-3'-4'337,"2"1"-258,0 1 55,-1 0-75,1-1 4,0 0-7,0-1 3,0 0-114,0-1 87,0 1-70,0-1 107,0-1-66,1 0 45,-1 0-62,0 0-45,0-2 75,1 1-99,-1-1 114,0 1-85,0-1 60,0 1-58,1 1 35,-1 1 16,1 1-23,0 1 20,0 1-272,0 0 190,0 3-152,0 0 221,0 4 36,0 1-20,1 1-27,0 0 29,1 0-29,-1 1 2,1-1 4,-1 0-3,2 0 33,-2-1-23,2 0 29,-2-1-28,1-2 15,-1 1-13,0-2 9,-1 1-14,1-2-20,-1 1 302,1-2-213,-2 1 247,0 0-223,0 0-24,-1-1 31,1 0 19,0 0-48,0 0 2,0 0-25,0-1-32,0 0 14,1-3 22,0 0-27,0-2 20,0-1 91,0-2-71,0-1 75,0-1-87,0 0-25,0-1 18,0-1-20,1 0-43,1 0 57,0-1-57,2 0 73,0 0-1,2 0-1,-1 1 4,2 0-85,0 0-25,1 2-4,1 0 0,0 1-14,0 1-44,1 2 6,-2 1 0,0 1-63,-1 2 17,1 1-141,-2 0-22,0 2 47,-1-1-87,1 1 164,-2 0 36,0 1 101,1 0 23,0 0-1,1 2 1</inkml:trace>
  <inkml:trace contextRef="#ctx0" brushRef="#br1" timeOffset="91">4264 4922 10056,'-5'12'35,"3"-3"-178,1 1 9,0 1 112,1 2-41,0 0 142,0 0 8,0-1-6,0-1 7,1 0-9,1-3-210,0-1 22,2-2-218,0-2 334,0-1 34,0-2 134,0 0-35,1-2 15,-1-4-89,-1 0 105,0-4-112,0-1-13,-1-2 27,-1 0-15,-1 0-78,1 0 61,-2 1-53,0 0 83,-2 3-281,0 0 52,-2 3-196,1 1-134,-1 2 254,2 1-218,-1 1 265,1-1 0,-2 0 1</inkml:trace>
  <inkml:trace contextRef="#ctx0" brushRef="#br1" timeOffset="92">3201 4918 9518,'0'5'-177,"-1"-3"478,0 0-221,-1-1-34,1 2-9,0 0-135,-1 2 80,1 1-42,0 1 32,0 2-29,1 1 110,-1 2-123,1 1 146,-1 0-136,0 1 89,0 0-98,1 2 21,0-2-29,0 1-21,0-1 27,0-1-40,0 0-18,0-1-30,1-1-12,0-2 85,0 0-35,0-1 0,1 0 1</inkml:trace>
  <inkml:trace contextRef="#ctx0" brushRef="#br1" timeOffset="93">3710 5143 10813,'5'-7'-489,"-4"3"451,0-2 120,1 0 20,0-1 97,-1 0-15,2-1 14,-1 0-19,0-1-166,0 0 34,0 0-131,-1-1-89,0 0 77,-1 1-141,0 0 153,0 1-35,0 1 15,0 1 46,0 2-39,0 1-205,0 2 193,0 1-233,0 2 313,0 3-24,0 1 14,1 2-12,-1 2 9,1-1-8,1 1 84,0 0-63,2 0 66,0-1-66,1 0-1,1-2 31,-1 1-23,1-3 122,0-1-94,1-1 82,-1-2-100,2 0 282,-2-1-60,1-1 204,-1-1-146,0-2-81,0-3-48,-1-1 6,0-2-206,-1 0 164,0-2-164,-2 0 23,0-1-50,0-1-21,-1 1 38,-1 0-119,0 0 57,0 3-245,0 0 233,0 1-272,0 2 190,1 1-145,-1 1 146,3 0 95,0 0-1,3-1 1</inkml:trace>
  <inkml:trace contextRef="#ctx0" brushRef="#br1" timeOffset="94">5708 4938 8812,'-5'2'567,"2"-1"-480,2-1 15,-1 0-29,0 0 38,0 0 12,0-1-10,0 1 10,1-1-12,-1 1-80,0-1-19,1 0 4,-2 0-115,1 0 168,0 1-105,-1 0 102,-1 0-109,-1 0 70,0 0-79,-1 1 95,-1 1 6,0 1-20,-1 2 16,0 1-10,0 1 5,0-1-13,1 1 9,1 0-88,0 0 66,1-1-59,2 0-2,1 0 53,0-1-58,1 0 70,1 0-61,0-1 40,0-1-46,1-1 99,2 0-31,1 0 23,2-1-38,1-1 82,1 0-59,2 0 66,0 0-84,1 0 4,0 0-3,1 0 16,1 0 110,-1 0 47,1 1-4,0 0-3,-1 1-132,-1 2 35,-1 1-26,-1 3-35,-1 0 28,-2 1-38,-2 1 54,-1 0 41,-2-1-32,0 1 29,-2-1-45,-1-1 3,-2 0-15,-1-1 17,-3 0 10,0-2-2,-1 1 13,0-2-22,-1 0-153,2-1-34,-2-1-17,1 0 43,0-1 125,0-1 11,1 0-42,1 0-346,1 0 13,2-1-211,1-1 151,2-2 34,1 1-25,1-2-67,0 0 0,1-1 0</inkml:trace>
  <inkml:trace contextRef="#ctx0" brushRef="#br1" timeOffset="95">3358 5042 10813,'0'-11'-1593,"0"7"1720,0 1 149,0 1 182,0 1-443,0 1 194,-1 2-356,-2 1 50,1 3 3,-1 2 59,0 2 24,1 2 96,0 0-4,1 0 1,-1 0-70,1 0-93,1-1-102,0-2 52,0 0-26,2-2 161,1-2-39,2-1 40,0-2 89,1-1-65,1-3 69,0-1-92,1-4 57,0-2-37,0-4 49,-1 0-87,1-3 31,-2 1-29,0-2 39,-2 1-103,-1 0-20,-1 1-9,-1 1 20,0 1-39,-1 3-46,1 1-4,-1 3 3,0 1 140,0 3-89,0 0-3,1 2-71,0 0 0,2 0 0</inkml:trace>
  <inkml:trace contextRef="#ctx0" brushRef="#br1" timeOffset="96">5905 5051 8874,'6'-5'-646,"-4"2"952,-1-1-55,0 1 275,0 0-264,0-1 39,-1 1-163,0 0 45,0 1-52,0-1-13,0 2 0,0-1 0,0 2-138,0-1-34,0 0-5,-2 0 34,0 1 30,-1 0-45,-2 0 9,0 1-144,-1 0 211,0 2-146,-1 1 146,0 2-55,-1 1 44,1 0-38,1 1 0,1 0 15,0 0-19,2 1 34,0-1 2,1 0-3,2-1 2,-1 0-7,2-2 50,0 1-36,1-3 38,3 1 97,0-2-101,1 0 111,1 0-139,0-2-8,1 1 12,-1-1 0,0-1-70,0-1 66,-1-2-71,0 0 88,-1-2 0,-1 0 3,-1-1-2,-1 0-14,0 0-93,-2 0 42,1 0-75,-2 1 144,1 1-40,-2 0 50,1 2-49,-1 1-120,0 0-23,1 2-5,0-1-42,0 2 158,0 0-54,0 1 54,0 3-12,1 0 4,0 3-39,0 0 15,0-1-11,0 2-8,1-2 2,1 1 103,1-2-79,1 0 103,1-1-85,0-1 69,0 0-25,1-1 38,-1-1-23,2-1-39,-1 0 34,1 0-36,-2-1 12,2 0-9,-3-2 15,2-1-13,-2-1 139,1-2-101,-2-1 103,0 0-36,-2-1-59,0-1 65,0 2-74,-1-2 37,0 3-10,-1-2 21,0 2-99,0 1 38,-1 1-41,2 0 62,-2 2-442,2 1 301,-1 2-387,1 1 445,1 4-82,0 0 181,1 1-20,2 0 57,1 0-35,1-1-97,1-1 18,1 0-12,2 0 155,0-2 19,2 0 91,1-2-80,1 1-158,0-1 1,1-1-64,-1-1-13,1-1 74,-2-2-81,0-1 89,-2-2 5,-2 0-29,-2-2 22,-1 1-29,-3-1 157,0 0 25,-3-1 13,0 0-21,-2 0-115,-2-1-4,-3 2 42,-1-1 112,-2 2 66,1 0 18,0 3-94,1 0-75,0 3-46,1 0 37,0 2 9,1 1 6,1 3-29,0 1-127,1 4-53,1 2-129,1 2 130,1 0-106,1 1 188,0 0-94,2 0 84,1-1 29,4-1-54,1 0 43,3-2-363,1-2 103,3-1-228,1-2 172,0-1-171,2-1 59,0-1-16,-1-1 167,2-3 193,-2-1 0,1-2 0</inkml:trace>
  <inkml:trace contextRef="#ctx0" brushRef="#br1" timeOffset="97">4464 5204 10395,'0'-9'1084,"0"4"-792,0-1-105,1-2-214,0 0-2,0-1-143,0-1 14,0-2 88,-1 0-89,1-1 187,-1 0-153,0-1 141,0 0-166,0 1 5,0 0-33,0 2 25,0 1 48,0 2 45,0 1 59,0 2-71,0 1 49,0 2-8,1 0 2,1 2 1,0-1 29,0 1-25,1 1 25,0 0-24,2 3 44,-1 1-30,2 2 38,-2 2-18,2 0-8,-1 0 12,0 1-19,0 0 15,0-1-11,-1-1 12,1 0-13,-2-2-2,0-1 8,0-1-5,-1-1 171,0-1-42,-1-1 156,0-1-162,1-2-33,-1-1-59,2-4-3,-1-1-64,1-3 73,0 0-76,1-2 97,-1 0-97,0 0-20,-1 2-11,0 0-50,0 2 131,-1 1-60,1 2 65,-1 2-32,0 2-26,-1 0 7,0 3-117,0 2 10,0 3-11,0 2-152,0 3 125,1 1-152,-1 1 147,2 0-174,-1 0 205,3 0-146,1 1 182,1-1 0,1 1 1</inkml:trace>
  <inkml:trace contextRef="#ctx0" brushRef="#br1" timeOffset="98">3166 5089 10813,'-10'0'-729,"7"0"862,3-1 66,0 0-185,1-3 49,1 0-178,3 0 173,2-2-176,2 0 116,2 0-162,0-1 170,2 0 12,0-1 88,2 0-11,0-1-296,0 0-74,1-1-295,-1 0 0,0-2 0</inkml:trace>
  <inkml:trace contextRef="#ctx0" brushRef="#br1" timeOffset="99">4101 5000 10463,'18'-4'-373,"-7"2"159,-1 0 193,2 0-209,-1 1 38,2-2-222,-1-1 0,1-1 0</inkml:trace>
  <inkml:trace contextRef="#ctx0" brushRef="#br1" timeOffset="100">4919 5124 10581,'-1'-10'-75,"1"6"174,0 2-177,0-1 68,1 1-280,1 0 249,0 0-279,1-1 188,0 2-280,0-2 147,-1 2 117,0-2 37,1 1 120,-2 0 12,1 0-29,-2 0 589,1 0-447,-1 4 493,0 0-519,1 5 27,1-1-1,2 2 6,0-3-45,2 1 69,2-2-53,-1-2-76,2 0 42,-1-1-91,0-1 23,-2-2-40,2 0 8,-3-4 5,1-1-174,-2-2 47,-1-1-226,0-1 221,-1 0-261,-1-1 155,-1 1-180,1 0 165,-1 1 86,-2 0 26,0-2 0,-2 0 1</inkml:trace>
  <inkml:trace contextRef="#ctx0" brushRef="#br1" timeOffset="101">4855 5004 10813,'-10'6'-496,"6"-1"664,1 1 123,1 1-22,-1 0 23,2 2-30,0 1 0,1 1 0,0 0-583,0 0-145,1 1-582,1 0-1,1 0 1</inkml:trace>
  <inkml:trace contextRef="#ctx0" brushRef="#br1" timeOffset="102">4733 5034 10813,'-4'-9'-1003,"2"6"1119,0 0 120,0 1-121,0 2-50,-1-1-13,0 2 23,0-1-86,-1 3 28,-1 0-163,0 4 157,-1 0-114,1 1 52,-1 1-7,0 1-39,1-1 155,0 1-53,2-2-4,0 2 53,2-3-60,-1 0 52,2-1-28,0-2 6,1 0 6,2-1-3,0-2 44,3 0-30,0-1 35,2-1-112,-1-1 62,1-2-64,0-1 79,-1-2-134,1-2 90,-1 1-101,-1-1 109,-1 0-29,0 2 12,-2-1-19,-1 3 66,0 0-24,-1 1 21,-1 2-131,1 1 66,-1 2-200,0 1 58,-1 3-4,1 1 20,0 1-115,0 1 122,-1 1-188,1 1 190,0 0 0,-1 0 0</inkml:trace>
  <inkml:trace contextRef="#ctx0" brushRef="#br1" timeOffset="103">3017 5109 8874,'-9'0'-108,"5"0"295,1 0-66,1 0-31,-1 0 28,1 0-93,0 0 54,1 0-16,-1 0 18,3 0 25,0 0-76,4 0-49,-2 0 25,3-1-37,-1-1 28,0 0 27,0-1-31,-2-1 34,1 1-41,-1 0 28,0 0-30,-1 0 39,-1-1-8,0 1 6,-1 0-14,1 0-17,-1 0 9,0 0-10,-1 0 20,1 1-18,-2 0 13,0 0-14,0 1 18,-1 0 1,1 0-2,-1 1 2,0 0-28,0 1 18,-1 2-23,2 1-1,-2 1 14,2 1-16,-1 2 23,2 0-47,-1 1 34,2-1-38,-1 0 46,1 0 1,1 0-4,-1 0 3,2-2-141,2 0 99,1-1-114,1-1 136,0-1-145,2 0-25,0-2-6,0 0 34,2-1 134,1-1 0,0-1 0</inkml:trace>
  <inkml:trace contextRef="#ctx0" brushRef="#br1" timeOffset="104">3737 5100 10813,'1'-5'-793,"0"2"652,0 1-57,0 0 200,-1 0-188,2 1 145,-1 0-195,0 1 188,1 0 16,-1 0 91,0 0-145,1 0-36,0 0-145,-1 1 0,1 0 1</inkml:trace>
  <inkml:trace contextRef="#ctx0" brushRef="#br3" timeOffset="105">1030 5123 10813,'-5'-8'41,"3"6"228,1-2 23,-1 2-180,1 0 36,0 0-131,0 0-386,0 2 136,1-2-369,1 2 340,0-1 13,4 0 183,0 0-109,1 0 162,2 0-169,0-1 136,0 1 1,1-1 96,1 0-17,-1 2 136,1-2-39,-1 2 17,-1 0-3,0 0-74,0 1 56,-1 1 5,-2 2 65,0 0-38,-2 2-14,-1 1-9,-2 1-56,-1-1 15,-1 1 1,-4-1 98,-2 1-55,-1-2 51,-1 0-54,-1 0-269,1 0 56,1-1-217,0 0 224,1 0-365,1-1 21,-1 2-390,1-2 0,-2 2 0</inkml:trace>
  <inkml:trace contextRef="#ctx0" brushRef="#br3" timeOffset="106">783 5238 9504,'0'-11'-1309,"0"6"1821,0-1-59,0 0 337,0-1-220,0 2-451,0 0 12,0 2-299,1-1 198,0 1 13,0 1 103,0-1-14,1 0-212,-1 0 42,0 0-178,0 1 51,0-1 20,-1 0-39,0 0 79,-2 0 34,0 0 46,-2 1 23,-2 0-17,-1 1 58,-1 1-37,-1 0 40,0 1-61,-2 2 14,0 2-8,0 3 16,0 1 7,2 3-4,-1 0 7,1 1-5,1 0-48,2 1 30,0-2-41,2 0 51,1-2-6,1-1 5,2-1-9,-1-2 61,2 0-46,1-2 47,3-1 31,2-1 23,2-2 10,1-1-23,1 0-66,0-4-9,1-1 27,-1-2 65,-1 0 53,-2 0 74,-1-1-56,-1 0 101,-1 0-149,-2 0 78,-1 2-92,0 0-33,-1 2 33,-1 2-25,1 0-246,-1 1-19,0 1-65,1 1 110,0 1 167,1 2 21,2 2-257,-1 2 62,1 1-204,0 2-199,1-1 81,-1 1-161,1-1 243,0 0 126,1-1 68,1 0 0,2 0 0</inkml:trace>
  <inkml:trace contextRef="#ctx0" brushRef="#br1" timeOffset="107">6597 5256 9514,'1'-13'-424,"1"6"1167,1 2-191,1-1-185,2 0 25,0 0-128,2 0 21,0 1-28,3 1-1,-1 0 1,2 1-388,1 1 67,-1 0-256,1 1 187,-1 0 181,0 1 24,0 0 108,-1 0-275,-2 1 65,0 2-283,-3 2 269,0 1-39,-4 2 171,0 2-71,-3 1 33,-2 0-45,-3 0 32,-4 1-14,-2-2 163,-4 0 37,1-1 14,-3-2-148,3-1-160,-3 0 3,3-3 34,1 0-172,1-1 67,3-1-199,2 0-156,2-2-16,2-2-308,1-3 0,1-2 0</inkml:trace>
  <inkml:trace contextRef="#ctx0" brushRef="#br1" timeOffset="108">6613 5252 9522,'4'-12'-1290,"-2"7"1290,-2 2 806,1-1-129,-1 2 780,1 0-841,0 1-74,-1 1-415,2 3 27,-1 1-113,0 5 36,0 1-198,1 3-110,0 1 93,0 1-163,1 0 305,0 0-27,-1 0 186,1 1-219,-2-2-371,1 1-89,-1-1-330,1-1 164,-1 0 0,1-1 0</inkml:trace>
  <inkml:trace contextRef="#ctx0" brushRef="#br1" timeOffset="109">6241 5311 10813,'-15'0'-1415,"10"-1"2134,1 1-157,1-2-189,1-1 2,1 0-113,0 0 0,2 0-92,1-1 5,4 0-22,1 0-178,4 0 107,2-1-199,1 0 198,3 0 48,1 0 81,2 0 17,0 1-182,0 2-509,0-1 8,-2 3-292,-1-1 328,-2 1 111,-2 0-98,-1 1-28,-3 0-115,1 1-1,-1 1 1</inkml:trace>
  <inkml:trace contextRef="#ctx0" brushRef="#br1" timeOffset="110">3019 5251 8191</inkml:trace>
  <inkml:trace contextRef="#ctx0" brushRef="#br1" timeOffset="111">6323 5269 10813,'-2'-7'59,"0"5"125,1 0 0,-2 1 64,2 0 14,-1 0-205,1 1 28,-1 0-186,1 1 10,0 1 57,0 3-50,1 2 167,-1 2 7,1 2 87,0 2-17,0 0 0,1 2-357,-1 0 79,2 0-272,-1 0-100,3 1 129,-1-1-146,1 0 144,0 0 73,-1-1-37,2 0-12,-1-1-1,0 1 1</inkml:trace>
  <inkml:trace contextRef="#ctx0" brushRef="#br1" timeOffset="112">6169 5293 9166,'0'-7'1675,"0"5"-1462,0 0-248,0 2-42,-1-2-151,0 2 44,-3 0 198,-1 0 13,-2 1 104,0 1-48,-2 2-124,-1 1-58,-2 1-150,1 1 133,-2 0-43,1 1 140,1 0-19,-1 0 0,1 0 50,2-1-30,1 0 30,3-1-21,0 0 1,3-1 5,0-1 2,1 0 2,1-1 0,0-1-1,2-1-1,2-1 35,2 1-26,2-1 25,2-1-7,0 0-19,0-1 21,-1 0-25,1-1 132,-2 1-96,-1-1 107,-2 1 47,0 1-30,-2 0 218,-1 1-182,-4 0 10,-1 0-109,-6 3-132,0 0 109,-3 3-96,1 0 128,-2 2-19,1 1 18,-1 1-14,2-1-97,0 1-43,1 0-21,2 1-112,2 0 174,1-1-87,2 0 96,1-1 22,1 0-29,1-1 25,3 1-120,1-2-21,4-1-120,2-1 102,3-1-120,2-2 69,0 0-22,3-2 36,-1 0 92,2-1 24,-1-2-46,2-3-140,-2-1-63,3-3-157,-1-1 0,1-2 0</inkml:trace>
  <inkml:trace contextRef="#ctx0" brushRef="#br1" timeOffset="113">6267 5488 10813,'-14'5'-580,"6"-2"145,1 0-363,0-1 325,1 1 772,1-1-24,1 1 461,1-1-395,1 0-92,1 1-165,1-2 74,2 1-40,1-1 25,4 0-32,3-1-100,2 0-34,3 0-10,1-1 47,3-1 106,-1-1 16,3-2-83,-1-1 45,1 0-316,-2 0 83,-1 0-176,-2 1-299,-1 0 173,-2 0-179,-1 0 254,-2-1 183,-1-2 0,-1 0 0</inkml:trace>
  <inkml:trace contextRef="#ctx1" brushRef="#br2" timeOffset="91">5302 6019,'-12'40,"-24"-1,-27-1,-24-2,-18-2,-21-3,-18-4,-21-4,-9-3,-12-6,-3-4,-12-5,0-5,6-5,-1-5,13-4,9-6,12-3,18-4,15-4,24-3,21-2,21-2,24-1,27-1,24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3" timeOffset="115">1103 5714 10813,'-6'13'-704,"5"-9"967,-1 1-80,2-1-125,0 0 10,0 2 27,0 0-23,2 2 0,0 2 7,2 1 4,1 2-39,2 1-8,0 2-127,1 2 53,-2 1-24,2-1 42,-1 2-187,0-2 40,0 1-199,0-1-164,-1-1 264,-1 0-235,0 0 260,0 0 0,1 1 0</inkml:trace>
  <inkml:trace contextRef="#ctx0" brushRef="#br3" timeOffset="116">1614 5823 8812,'5'-2'788,"-3"0"-653,-1-1 9,0 0-12,0 1-2,-1-1 4,1 0-116,0 1-41,0 0 1,-1 0-67,1 1 98,-1-1-10,0 0 31,0 0 13,0 0 34,0 0-49,0 0-30,0 0 50,-1 0-57,0 0 61,-3 1-13,-1 0 6,-1 0-15,-2 1 12,-1 0-96,-2 0 71,-1 1-66,0 1 133,-2 1-31,1 1 31,1 2-45,1 2-147,1 1-44,2 0-3,1 2-97,1-1 229,2 1-105,2-1 120,0 0-19,2-2 13,0-2-30,1 0 22,2-2 0,3-2-1,1-1-9,2-1 110,1-2 11,0-2 24,1-2-22,0-3 3,-1 0 52,1 0-3,-2-1 95,-1 2-91,-1 0 36,-2 1-35,-1 3 16,-1 0 8,-1 2 164,-1 0-125,0 4 44,0 1-146,-2 5 16,1 3-11,-2 4 36,0 2-212,1 2 61,-1 1-188,1 0-145,1 1 82,-1-1-116,1 1 125,1-3-321,0 0 75,1-2-212,1-1 239,2-1 127,0-2 0,2 0 1</inkml:trace>
  <inkml:trace contextRef="#ctx0" brushRef="#br3" timeOffset="117">1725 5847 9177,'-4'-3'1968,"3"2"-1793,1-2-87,0 2-28,-1 0 50,0 1 23,0 0-219,-1 3 103,-1 2-228,-1 3 227,-2 4-125,0 2 136,-1 2-181,1 0 71,0 1-71,1-1 109,0 1-43,2-1 81,0 0-13,2-2 2,0-1 11,1-2 12,1-2 4,1-2 1,2-1 109,3-2-82,3-2 80,2-1-99,3-2-27,1-3 21,1-3-22,1-3-61,-2-2 68,1-2-72,-2-2 90,-1-1 149,-3-2-33,-1 0 130,-4-1 103,-1 0-72,-3 1 162,-2 1-239,-2 2 3,-2 2-138,-4 2 61,-1 3-42,-3 3-85,1 1-11,-1 4-76,0 1-570,1 2 189,1 3-396,2 3 205,2 3 124,1 1-153,2 0 0,0 0 0</inkml:trace>
  <inkml:trace contextRef="#ctx0" brushRef="#br1" timeOffset="118">6164 5816 8191,'-4'3'1282,"2"-3"-1046,1 0-46,0 0-133,1-1 79,0 0-164,-1 0 128,1 0 11,0 0-10,0 0 4,-1 0-40,-1 0 5,0 1-5,0 0 13,0 0 10,-2 0-12,1 0-2,-2 0-4,0 0 11,-1 0 2,-1 1 3,-1 2-54,1 1 32,-2 2-38,0 1-94,0 1 103,1 0-110,0 1 130,0 0-118,2 0-44,1 1-8,1-1-127,1 0 208,0-1-107,2 0 137,0 0-16,1-2-3,-1 0-12,2-1-11,0 0 15,1-2-11,3 0-5,1-1 111,2-1-84,0 0 94,2-1-100,-2 0 96,2-1-67,-2-1 81,1-2 18,-3 2 42,1-2-3,-3 2-9,-1 0 31,-1 1-62,-1 0 97,-3 1-68,-1 1-44,-5 2 28,-1 1-89,-2 3 31,-2 1-20,1 2 41,-2 0-70,1 1-30,1 1-3,1 1-129,0 0 28,2 0-9,1 1 5,1 0 55,2 0-55,2 0 13,2 0-14,0 0 23,1-1 29,2-1-44,2-1 45,3-2 25,2-1-43,3-2 35,1-1-155,2-2 115,0-2-121,0 1 22,0-2-47,-1 0 10,1 0 18,-2-2 77,0-1-17,0-3-38,-1-1 0,1-3 0</inkml:trace>
  <inkml:trace contextRef="#ctx0" brushRef="#br1" timeOffset="119">6270 5899 9520,'1'3'-1292,"0"-2"1292,0-1 0,1 0 512,0-1-86,1-1 374,0-1-253,2 0-90,0-2-117,2 1-25,0-1-175,2 0 80,0-1-75,1 1-35,1-2-54,1 2-9,0 0 30,0 1 149,-1 1-46,-1 1 39,-1 1-49,-1 0-216,-1 1 48,-1 0-176,-1 1-127,-1 2 97,-2 1-133,0 2 101,-2 1 58,-2 2 42,-1 1 31,-5 1 56,-1 0 67,-3 0-65,0 0 59,-1 0 12,0-1-31,1 0 40,1-1-52,1-1 91,1-1-63,2-2 75,1 0-82,2-2 10,1 0 7,0 0-3,3-1-84,-1-1 57,1 0 34,1 0 111,1 0 0,2-1-22,1 0 66,3 0-34,-1 0 144,2 0-139,0 0 61,1 0-113,1 0 62,0 1-50,0 0-15,-1 2 59,0 1-49,-1 2-48,0 0-49,-1 2-4,-1 2-78,0 0 43,-2 1-10,-1 0-2,-2 2 9,-1 0-61,0 0 16,-1 0-19,-2-1 151,-1-2-52,-3-2 45,-1-1 8,-1-1-28,-1-2 29,0-1-43,0-1-86,0-1-18,-1 0-4,1-1-431,-1-1 174,1-1-290,0-2 214,2-1-377,0-2 346,2 0-357,0-1 487,1-1 0,-2-1 0</inkml:trace>
  <inkml:trace contextRef="#ctx0" brushRef="#br1" timeOffset="120">3580 5841 10813,'-5'5'-505,"3"-4"512,-2-1 270,1 0-49,-1 0 154,2 0-120,-1 1 0,1 0 29,0 2-22,0 2-261,1 2 30,0 2-250,1 2 78,0 1 89,0 0-46,1 3 178,2 0-138,1 2 31,2 0-6,1 0-196,2 1 174,-1-1-220,0 0 201,1-1-271,-1 0 173,1-2-262,-1 0 258,0-3-299,0 0 203,1-2-172,-3-2 166,2-1 103,-1 0 0,0-1 0</inkml:trace>
  <inkml:trace contextRef="#ctx0" brushRef="#br1" timeOffset="121">4316 5906 10813,'-7'-10'-503,"4"6"673,0-1 95,0 1 138,0-1-5,0 1-242,-1 2-27,1-1-3,-1 2 54,1 0-133,-2 1 65,0 0-218,0 0 193,-1 1 24,0 1 120,0 2-39,-1 1-159,0 1-42,1 0-160,1 1 65,0 1-12,2-1 83,0 1 21,2 0-5,0-1 72,1 2-59,0-2 91,2 1-18,0 0 15,3-1-21,2 1-24,2-1 24,1 0-23,2 1 25,0-1-120,1 1 78,1-1-83,0 1-7,-1 1 85,1-1-92,-2 1 114,-1 1-117,-2-1 80,-1 1-101,-3-1 243,-1 0-114,-2 0 109,-1-1-146,-2 0 95,-1 0 15,-2-1 14,-3-1-10,-2 0-93,-1-1 23,-1-1-15,-1 0 42,0-2-18,0-1 51,0 0-38,0-2-66,1-1 36,2-3-65,1-2-22,2-2 73,2-4-82,1-1 77,2-2-62,1 0 33,1-2-41,3 0 64,2 0-17,2 0 11,1-1-15,1 2-63,0-2-21,-1 3-9,0-1 22,-2 3-11,0 1-17,-2 1-25,-1 2-303,-2 1 128,0 3-203,-1 0 139,0 2-263,0 1 212,-1 1-255,0-1 324,0 0 0,0-2 0</inkml:trace>
  <inkml:trace contextRef="#ctx0" brushRef="#br3" timeOffset="122">1189 5879 10813,'3'-6'-29,"0"3"-32,2 0 144,2 1-214,1-1 124,1 2-197,1 0 192,1 1-143,1 0 121,-1 0-157,2 0 52,-1 2 90,0 1-5,0 2 97,0 1 7,-2 2-22,0 1-9,-2-1-18,-2 3-43,-1-1 31,-2 1-30,-2-1 397,-1 2-72,-2-1 253,-2 1-147,-4-1-306,-1-1 110,-3 0-212,0-1-258,1-2 83,0 0-257,1-1 19,0-1 38,1 0-197,0-1 0,-1 2 0</inkml:trace>
  <inkml:trace contextRef="#ctx0" brushRef="#br1" timeOffset="123">6266 5903 10602,'1'-6'536,"-1"3"-115,0 2-125,1 1 103,0 3-305,1 3 62,0 3-167,1 3 49,1 2-38,-1 1 65,1 0 29,-1 2-143,1-1 44,-2 1-207,2-1 115,-2 0-318,1-1 110,-1 0-235,0-1-149,0 0 169,-1-2-123,1-1 247,0-1 187,0-2-1,1 1 1</inkml:trace>
  <inkml:trace contextRef="#ctx0" brushRef="#br1" timeOffset="124">6556 5966 10813,'-16'0'0,"11"0"0,-2 0-272,4 0 95,-1 0-149,1 0 185,1-1 378,1 0 4,0-1 259,1-1-124,0 0-71,0-1-58,1 1-38,1-1-5,2 1 3,1-1-2,2 0 4,1 0 50,1-1-33,0 0 67,3 0-84,0 0 28,1 0-37,0 1-7,1 2-135,-1 0 32,0 2-133,-1-1 145,0 2-163,-2 1 91,-1 2-143,-1 2-2,-3 1 44,-1 2-87,-2 1 155,-2-1-71,-2 2 138,-3-1-78,-3 0 65,-2 0-57,-4-1 42,-1-1-45,-1 0 179,-1-2-97,1-1 123,0-1-128,1-1-391,2-1 74,1-1-248,3 0-627,2-1 461,3 0-686,1-2 573,3-1-1,0-3 1</inkml:trace>
  <inkml:trace contextRef="#ctx0" brushRef="#br3" timeOffset="125">888 6022 10813,'5'-20'-285,"-2"11"358,-1 1 89,1-1 0,0 1 20,0 0 109,0 0-21,0 0 21,-1 2-241,0 1 41,0 1-189,-1 1-6,0 1 99,0 1-244,-2 0 182,-1 1-138,-2 1 129,-3 2-33,-1 1-5,-3 3 48,-1 1-86,-1 2 163,-2 1-94,1 1 91,-1 1-35,2 1 20,-1 0-26,2 2 46,0-1-27,3 1 29,0-1-20,3-1 91,0 0 35,2-1-3,1-2-9,2 0-108,0-4 21,2 0-15,2-3-56,3-1 53,3-1-52,2-1 72,2-2 6,1-2-5,0-3 11,-1-1-94,0-4 71,-1 1-76,-2-2 76,0 0 122,-2 0 23,-1 0 14,-1 1-46,-1 0-9,-1 2 23,-1 1 15,-1 1-45,0 2-50,0 1-30,-1 2 70,-1 0-182,1 2 53,0-1-156,0 2 153,1 1 15,0 2 53,0 3 11,1 3-308,1 0 78,1 2-218,0 0 143,1 1-220,1 2 93,0-2-169,2 1 198,-1-3 59,2 0 30,-1-3 0,2 1 0</inkml:trace>
  <inkml:trace contextRef="#ctx0" brushRef="#br1" timeOffset="126">6545 5944 8874,'-8'-1'1825,"5"0"-1112,1 0-74,0 0 303,2 1-336,-2 1 208,2 2-722,0 6 43,1 0-119,1 4-132,1-1 110,1 3-190,1-1 275,0 1 35,0 0 51,-1 0-108,0-1-496,-1 0-584,1-1-78,-2-1-146,0-1 484,0 0 258,0-3 62,0 0 96,1-3 0,0 1 0</inkml:trace>
  <inkml:trace contextRef="#ctx0" brushRef="#br1" timeOffset="127">4042 6031 10813,'0'-14'-2477,"-1"6"2332,0 1 145,-2 0 864,-1 0-129,-1 0 562,0 1-492,-1 0-417,0 2-138,0 0-93,0 1 49,0 1 64,-1 1 21,1 0-29,-1 1-633,-1 1 135,0 0-394,0 4 363,-1 0 58,1 3 55,-1 1-98,0 1 79,0 0 77,1 2-19,1 0 102,0 0-6,2 1 13,2 0 24,1-1 6,1 0-32,1 0 38,2-2-25,1 0 116,3-2-72,2-1 83,1-2-109,2-2 84,0-1 35,-1-1-5,2-1 12,-2-2-101,1-1 25,-1-3-20,0-2-39,-1-1 27,-1-1-16,-1 0-67,-2-1 85,-1 1-88,-1-1 99,-2 1 60,0 1-52,0 0 53,-1 3-83,0 0 104,-1 1 5,0 2 16,0 2-101,0-1-97,0 2 0,0 0 20,0 2 91,0 2-12,1 3 34,0 1-107,1 2-183,1 1-35,2 1-153,2-1-62,3 1 77,0 0-104,3 0 138,-1 0-244,3-1 107,0-1-96,1-1 206,0-2 146,1 0-1,0 0 1</inkml:trace>
  <inkml:trace contextRef="#ctx0" brushRef="#br1" timeOffset="128">3490 6052 10813,'0'-5'-2212,"0"3"2285,0 0 379,0 1-226,0-1-8,0 0-122,0 1 17,0-1-87,0 1 53,0-1-59,0 1 37,0-1 25,0 0-28,0 0 32,0 0-3,0 0 0,0 0-2,0 0-1,0 0 30,-1 0-25,0 1 20,0-1-63,-1 0 32,0 1-28,-2 0 40,0-1-3,-2 1-3,0 0 7,-2 0-101,-1 1-5,-1-1-30,0 1 32,-1 0-70,-1 0 96,1 0-95,0 1 117,1 0-76,-1 1 40,2 2-55,0 1 66,1 0 13,1 1-23,1 0 18,-1 1-28,2 0 19,-1 1-20,1 0 42,1 1-25,1-1 25,0 1-27,1 0-25,2 1 22,-1 0-20,2 0 33,0-1-39,2 1 30,3-3-32,1 1-9,3-2 31,-1-1-35,1-2 41,1 0-3,-2-2 1,1 0-10,-2-1 32,0 0-28,-1-1 28,-1 0-30,-2-2 86,1-1 23,-2-3 5,-1 1-10,0-2 28,-1 0-67,0 1 80,-1-2-132,0 1 24,0 0-14,0 0 29,0 1-89,0 2 62,0-1-68,0 2 0,0 0 65,0 1-71,0 1-23,0 1 55,1 1-77,1 0 90,2 2 1,0 1 7,1 3-102,0 1-23,1 2 0,1 0 9,0 1-64,0 1 25,0-1-133,1 1 125,0-2 30,1 1 43,-1-3 26,0 1-113,-1-3-9,0 0-98,1-2 0,0 1 0</inkml:trace>
  <inkml:trace contextRef="#ctx0" brushRef="#br1" timeOffset="129">3657 6048 8544,'-6'2'56,"3"-2"303,0 0-36,1 0-92,-1 0 119,2 0-192,1 0-68,-1-1-12,1 0-105,0-1 133,1-1-83,2 0 61,1 0-52,2-1 69,1 1 8,2-1-50,0 1 26,1 0-5,2 1 17,0 0 5,0 1-19,2 0-15,0 1 5,-1 0 10,0 2-23,-2 0 15,-1 3-15,-1 2 16,-2 2-34,-2 1 31,-2 2-25,-1-1 30,-2 3 46,-1-1-41,-1 1 32,-6 0 89,1-2-85,-4 0 92,-1-2-120,0-2-120,-1 0 84,1-1-79,-1-1 5,0 0-31,1-2-1,0-1 19,1 0-429,1-2 107,1 0-371,1 0 149,2-1 78,0-2-119,1-1 0,-1-3 0</inkml:trace>
  <inkml:trace contextRef="#ctx0" brushRef="#br1" timeOffset="130">6529 6401 10813,'2'-8'-1107,"0"5"1271,4 1-103,1 0-145,3 0 89,1 0-108,1 0 16,2 0 73,0-1-82,1 1 98,1 0 1,-1 0-1,2 0-153,-1-1-38,1-1-154,0-2 0,1-1 1</inkml:trace>
  <inkml:trace contextRef="#ctx0" brushRef="#br1" timeOffset="131">6904 6373 10813,'-16'0'-892,"11"0"676,1 0 224,1 0-252,0 0 158,1 0-253,1-1 235,0 1-66,0-1 97,-2-2-96,0-2 0,-2-1 1</inkml:trace>
  <inkml:trace contextRef="#ctx0" brushRef="#br1" timeOffset="132">6818 6359 10813,'-8'2'496,"4"0"-104,3-2-222,-1 0-10,4 0-9,0 0-313,4 0 146,3 0-209,2 0-343,2 0 231,2 0-324,1 0 298,1 0 76,-1 0-14,2 0-56,-1 0 0,1-1 0</inkml:trace>
  <inkml:trace contextRef="#ctx0" brushRef="#br1" timeOffset="133">7248 6365 11021,'0'7'1561,"0"-3"-1485,1 0 76,1 3-184,0 1-290,2 1 96,0 2-235,0 1 255,-1 0-304,0 2 133,0 0-236,0 0 268,-1 1-22,0-1 122,-1 0-101,2 1 156,0-2 0,1 2 1</inkml:trace>
  <inkml:trace contextRef="#ctx0" brushRef="#br1" timeOffset="134">5857 6390 10813,'-1'-8'-528,"1"4"450,2 2 169,2 0 22,3 0 97,1 0 23,2 1-290,2 0-89,2 1-178,0 0-7,2 0 252,0 1-190,0 0 71,2 2-222,-1 0 0,2 2 1</inkml:trace>
  <inkml:trace contextRef="#ctx0" brushRef="#br1" timeOffset="135">5159 6420 10813,'4'-15'-658,"1"9"486,2 3 227,3 0-123,1 1 53,2 1-24,1-1-13,1 2 16,-1-1 72,1 1 0,-1 1-211,0-1-51,1 2-210,1 0 0,1 2 0</inkml:trace>
  <inkml:trace contextRef="#ctx0" brushRef="#br1" timeOffset="136">3084 6413 10813,'14'0'-671,"-6"0"481,0-1 146,1 0-120,0-1 190,2 1 27,1 0 103,0 0 18,0 0-194,1 0-131,0 1-223,1 0-98,0-1-1,1-1 1</inkml:trace>
  <inkml:trace contextRef="#ctx0" brushRef="#br1" timeOffset="137">2351 6438 10278,'9'-9'817,"-2"4"-526,2 2-22,2 1 23,2-1-358,2 2 65,2 0-217,2 1-164,0 0 12,1 0-325,2 1 20,0 0 0,2 1 1</inkml:trace>
  <inkml:trace contextRef="#ctx0" brushRef="#br1" timeOffset="138">4505 6476 10813,'0'-12'-187,"1"8"320,2 2 129,2 2 29,3-1-426,1 1-263,3-1-235,0 1-1,3 0 273,-2 1 121,4-1 0,0 2 0,1 1 0</inkml:trace>
  <inkml:trace contextRef="#ctx0" brushRef="#br1" timeOffset="139">3936 6486 10813,'-6'-8'-294,"4"5"427,2 0-232,-1 2 167,1-1-210,1 1 32,2 0 46,3 0-51,3 0 135,4 1 20,3 0 74,2 0 12,2 0-149,0 0-184,1 1-192,-1 1-158,2 1 0,-2 2 1</inkml:trace>
  <inkml:trace contextRef="#ctx0" brushRef="#br1" timeOffset="140">1763 6503 10813,'9'-2'-691,"-3"1"538,0-2 174,0 0-93,2-1 175,1 2 0,2-1 81,-1 1-1,3 0-161,0 2-63,1-1-92,1 1-4,0 0-173,0 0 84,1 1-197,-1 1 149,0 1 15,1 3-1,0 0 1</inkml:trace>
  <inkml:trace contextRef="#ctx0" brushRef="#br1" timeOffset="141">1084 6554 10813,'10'-5'-1372,"-7"2"1831,-1 1-55,0 0-113,2 0-29,1 1 1,1 0-442,2 0 90,0 0-310,1 1 219,1 0 175,0 1 23,2 0 93,-1 1-328,1 1 9,1 2-306,-1 0 92,2 1-1,1 1 1</inkml:trace>
  <inkml:trace contextRef="#ctx0" brushRef="#br1" timeOffset="142">724 6602 9524,'4'1'-1037,"2"-2"1248,0-2 226,2 1-334,1 1 59,1 0-193,2 0 110,1 1-257,1 0 63,1 0-228,1-1 136,2 0 0,0 0 0</inkml:trace>
  <inkml:trace contextRef="#ctx1" brushRef="#br2" timeOffset="120">5261 6931,'-12'40,"-24"-1,-27-1,-24-2,-18-2,-21-3,-18-4,-21-4,-9-3,-12-6,-3-4,-12-5,0-5,6-5,-1-5,13-4,9-6,12-3,18-4,15-4,24-3,21-2,21-2,24-1,27-1,24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 timeOffset="144">6144 6679 8191,'7'-8'2712,"-1"5"-2175,2-1-156,0 1-155,2 0-115,1 1-4,1-1 52,1 0-50,0 1-13,1 0-36,-2 1-165,1 0 165,-3 1-161,0 0 173,-2 0-88,0 1 45,-3 1-74,-1 4-77,-2 1 7,-1 4 37,-3 1-20,-1 3 1,-5-1-9,-1 2-106,-3 0 102,0 0-87,-1-1 1,0 0 23,1-3-7,0 1 132,1-3-35,0 0 21,2-1 67,1-2 37,2-2-4,1-1-19,2-1-10,0 0-50,2-2 66,0 1 11,1-1-27,1-1 46,0 1 51,3-1-93,2 0 102,1 0-7,3 0 46,0 0-7,1 0-15,1 0 7,0 0 36,1 0 2,0 0-9,0 1-104,-2-1 34,1 2-22,-1 0 206,-1 3-63,0 1 193,-1 1-168,-1 2 1,-1 1-96,-2 2 12,-2 0-92,0 2-6,-2 1 0,-1 0 6,-2-1 87,-1 1-23,-2-1 6,-3 0-102,-1-2 21,-2-1-49,0-1 55,0-1-95,0-2 99,0-2-115,1-1 144,0-1-472,1-1 118,-1-1-321,3-1-434,-1-2 268,2-3-408,1-4 409,2-2 183,1-3 19,0-2 0,-1-2 1</inkml:trace>
  <inkml:trace contextRef="#ctx0" brushRef="#br0" timeOffset="145">7142 6651 10813,'0'7'-2294,"0"-4"2948,0-2-114,0 0 712,0 0-333,0 1-259,0 1 20,0 2-232,0 3 15,0 3-107,1 3-1,2 2-196,1 2-45,2 1-158,2 1 177,-1 0-466,1 1 227,-1-1-279,0-1 244,-1-2-264,0 0 38,-2-1-223,0-2 197,-1 0 133,0-2-21,-2-2-1,0 0 53,-1-3 24,1 0-2,-1-1 311,0-2-103,0-1 286,0-1 40,0-1-188,0-1 138,0-2-245,1-4 58,0 1-46,1-2-210,-1 0 23,1 0-225,0 0 322,-1-1-71,-1 1 195,0 0-142,-1 1 290,-1 0-86,-3 1 276,-2 2-259,-2 1 193,-2 1-165,-1 1 197,-3 2 32,-1 2-54,-1 3 123,1 2-205,-2 2-96,2 1-44,0 1-39,3 0 22,2 0-4,2 1-14,3-1 16,1 0-184,3-1 47,2-1-217,1-1 182,3-1-309,3-2 137,3-1-212,2-1-344,3-3 206,0 0-301,1-1 306,1-1 165,-1-2 19,0-2 93,-1-1-423,-2-3 411,-1-1-335,-2-2 428,-2 0 0,0-1 0</inkml:trace>
  <inkml:trace contextRef="#ctx0" brushRef="#br0" timeOffset="146">6141 6684 12357,'-1'19'815,"1"-4"-567,0 3-67,0 4-135,0 3-10,0 2-129,0 1-103,0 0 42,0 0-136,0-1 208,0-1-447,0-1 185,0-3-301,1 0-239,0-4 274,0-2-154,2-4 337,1-2 269,2-3 0,0 0 0</inkml:trace>
  <inkml:trace contextRef="#ctx0" brushRef="#br1" timeOffset="147">228 6693 10813,'-2'7'-1519,"1"-7"1539,0-1 230,0-2-82,1-2 98,-1 1-168,1-2-90,-1 2 46,1 0-47,0 1-97,0 1-190,0 1-109,2 0-24,-1 2 135,4 1 139,0 0-7,3 2 66,1 0 0,2 1 1</inkml:trace>
  <inkml:trace contextRef="#ctx0" brushRef="#br0" timeOffset="148">5747 6689 9338,'-5'-1'2028,"3"0"-1929,1 3 161,1 0-172,0 5 92,0 1 15,0 4-47,-1 3-66,0 2 7,-1 4-19,1 1 5,0 2 95,0 2-87,0 0 73,1 1-43,0 0-139,0 0-32,0-3-7,0 1-298,0-4 212,0 0-222,0-4 176,1 0-209,0-4 79,0 0-160,0-4 103,1 0 200,-1-4-140,0 0 199,1-2-181,-1-1 74,2-2-93,0-2 0,2 0 0</inkml:trace>
  <inkml:trace contextRef="#ctx0" brushRef="#br0" timeOffset="149">6458 6730 8847,'3'-7'1536,"-2"5"-1053,-1 0-102,0 0 28,0 0-45,0 0-275,1 1 22,0 0-177,0 0 68,0 1 18,1 0 73,-1 0 52,1 0-119,-1 1 42,1 1-194,-1 3 115,1 3-35,0 5 103,1 1-103,-1 5 142,0 1-153,0 2 127,0 1 72,0 1 52,0 1 55,0 0-84,0 0-49,0-1-5,1-1 38,-2-1-26,2-2-152,-2-1 11,1-3-154,-1-1 165,1-4 1,-1 0 88,0-3-29,0-2-89,-1-1 51,1-2-55,-1-1-226,0-1 125,0-2-179,0-1 218,0-3 68,-1 0 16,0-3-41,-1 0-48,0 0 24,0 0-36,0-2 44,1 2 42,-1-2-35,1 0 27,1-1-22,0 0 102,0 1 37,0-1 4,1 0-12,0 0-92,3 0-1,0 0 5,1 1 201,1-1-44,1 2 216,0 0-90,0 0 15,-1 1-92,0 1 0,1 1-252,-1 1 145,-1 1-123,1 0 138,0 1-101,-1 0-47,-1 1-7,0 1-66,-1 1 71,0-1-11,-1 1 11,-1 0-10,1 1-22,-1 1-23,0 2-64,-1 2 128,0 1-71,0 1 91,-2 1 1,-2-1-2,-1 1-6,-1 1-7,-2-1 106,0 0-74,0 1 87,0-1 46,2 0-33,1-1 141,0 1-133,2-1 113,0 0-17,2 0-3,1 0 8,0-1-144,2 0 41,0 0-25,4-2-82,3 1-34,2-1 21,2-2 10,1 0-433,3-2 100,0 1-376,2-2-356,0 0 471,0-1-507,0-3 524,-2-2 0,2-2 1</inkml:trace>
  <inkml:trace contextRef="#ctx0" brushRef="#br3" timeOffset="150">1579 6775 9993,'-8'0'-477,"4"-1"702,1-1 1,0 0-132,-1-1 35,0 0-31,1 0 8,-1 1-11,0 0 0,0 0-109,1 0-17,-2 0-115,0 1 100,-2-1-99,0 1 170,-2 0-89,-1 1 97,-2-1 6,-2 1-67,1 0 46,-1 1 86,1-1 85,0 2 20,2 1-37,1 2-213,1 0 65,3 1-65,1 1 28,2 0 64,1 1-64,1 0 67,2 0-6,1 0-29,3 1 19,2-2-104,4 1-18,2-1-14,3 0 10,0 0 10,2 1 61,-2-1-53,2 1 67,-4 0-91,2 1 65,-4-1-70,1 2 97,-3-1-16,-2 1 12,-2-1-23,-2 1 29,-1-1-26,-2 0 24,-2-1-37,-1 1 97,-3-2-69,-3 0 75,-1-1 22,-2-1-73,0 0 91,1-2-105,0-1 134,2 0-96,0-1 109,2-1-100,0-1 2,3-3 4,0-2-9,2-3-11,1-2 19,1-3-15,2-2-16,2-1-122,3 0 73,1-1-72,1 0 22,0-2-27,1 3-23,0-1 8,-2 3-13,1 1-37,-1 2-10,-1 2-141,-1 1 106,-1 3-161,-2 1 170,0 3-3,-1 0 106,-1 0-14,0 1 0,0-1 0</inkml:trace>
  <inkml:trace contextRef="#ctx0" brushRef="#br1" timeOffset="151">7395 6776 9805,'-8'14'1882,"6"-6"-1941,1 0-406,1 1 223,0 1-301,0 1 111,0 0-203,0 0 247,1 0 144,0-1 0,2 1 0</inkml:trace>
  <inkml:trace contextRef="#ctx0" brushRef="#br1" timeOffset="152">254 6783 10813,'-2'9'-1417,"1"-5"1737,-1 0-76,0 2-150,0 2 2,0 2-123,2 1 37,-1 1-170,1 1-33,1 2 69,1 2-101,2 1 174,1 2-133,0 2 49,2 2-155,0 2 0,0 1 0</inkml:trace>
  <inkml:trace contextRef="#ctx0" brushRef="#br0" timeOffset="153">5614 6905 11587,'26'-4'544,"-13"1"-397,3 0 48,1-2-57,0 0 30,2-1-12,-1 1 15,0 0-40,0 0-136,-2 0-5,0 1-134,-2 0 160,0 0 38,-2 2 72,-1-1 14,-1 1-1162,-2 0 244,-2 1-635,-1-1 626,0-1 379,-2-1 0,1-1 1</inkml:trace>
  <inkml:trace contextRef="#ctx0" brushRef="#br3" timeOffset="154">1096 6851 10098,'0'-9'80,"0"4"4,0 0 73,0 1-86,0 0-9,2 0-28,0 1-14,1 1 39,-1 2-25,1-1-15,0 1-28,-1 2 24,1 1 8,-1 3 71,1 4-108,0 2-38,0 3 61,1 1-83,-1 2 118,2 0 18,-1 0-31,0 1 25,1-1-174,-1-1-27,1 0-23,-1 0 43,1-2 5,-2-1-25,0-1-37,0-2 41,-2-2-23,1-3 93,-2-1-113,0-2 199,0-1-73,-1-4 67,0-1 50,-2-6-95,0-1 102,-1-4-3,0-1-81,2-1 105,-1 0-122,2 0 194,0 1-53,1 0 187,0 3-176,0 0 38,2 3-121,2 2 66,1 1 82,2 1 72,1 2-24,2 1-1,1 1-214,1 1-5,1 0-16,1 1 24,0 2 72,0 1 0,1 2 8,-2 2-201,0 1 51,-1 0-203,-2 1 185,-1 0-143,-3 0 203,-1 1-133,-2 0 131,-1 1-20,-3 0 11,-1 0-8,-3 0 109,-4-2-80,-2 0 83,-2-2-144,0-1 38,-2-1-33,1-1 47,0-2-161,2 0 36,-1-1-147,2-1-25,0 0-29,0-2-106,0-1 0,0-1 0</inkml:trace>
  <inkml:trace contextRef="#ctx0" brushRef="#br3" timeOffset="155">1761 6884 10813,'-1'-12'-852,"0"7"1161,-1 0 317,0 1-409,0 1 89,-1 0-261,0 2 154,0-1-241,-1 1 52,-1 1-207,-1 2 212,0 0-172,-2 4 137,0 2-167,0 1 124,0 2 35,0 0 59,2 1 18,1-1-37,1 0 17,1 0-81,2-1 34,1 0-23,1-2 25,2-1 26,4 0-120,3-3-30,3 0-7,3-2 23,1-1-247,2 0 76,-1-1-236,0 0 195,0-2 85,-1-2 0,2-2 0</inkml:trace>
  <inkml:trace contextRef="#ctx0" brushRef="#br0" timeOffset="156">6779 6932 10256,'4'-6'1339,"-2"4"-821,-4 3 188,1 0-581,-2 3-147,1 3 163,-1 1-331,1 2 174,1 2-207,-1 0 170,1 1-153,0 0 64,0 1-140,1-1 150,0 0 79,0-2-50,0-1 1,1-1-109,1-2-21,1 0 0,2-3 147,0 0 106,2-2 40,0 0-19,1-2 9,1 0 39,0-1-1,0-2 12,2-2-28,-1-3-23,0-1 39,0-2-88,0 1 14,-1-2-10,-2 0 26,-1 0 7,0 0-7,-3 0 8,0 2-7,-2 1 3,0 1-4,0 2-30,-1 1-93,0 3-58,0 0 13,-1 2 26,0 1 238,-2 2-98,0 3 103,0 2 60,1 3-35,0 0 173,2 1-182,0 0 123,0 0-56,1-1 33,1 0-18,2-1-126,1-2 8,1-1 26,1-2-160,1-1 152,0-2-109,0 0 129,-1-1 25,0-2-37,-1-1-15,1-2-471,-1-2 75,-1-4-296,-1-1 267,-1-2 0,0-1 69,-2-1-97,1 0 118,-2 0 50,0 0 0,0 1 73,-1 2-14,-2 1 20,0 2-8,0 2-20,-1 1-350,1 2 98,0 1-268,2 1 161,0 1 20,1 0 1</inkml:trace>
  <inkml:trace contextRef="#ctx0" brushRef="#br3" timeOffset="157">947 6982 10813,'0'-13'-332,"0"8"477,0-1 119,0 1-82,0 0-55,0-1-17,0 1 23,0 1-90,0 0 24,0 0-159,0 1 156,-1 1 21,1 0 89,-1 0 19,0 0-359,-1 2 87,-1-1-279,-1 1 169,-2-1-34,-1 2 64,-2 1-114,0 1 127,-3 2-5,0 2 80,0 1 8,-1 1 27,-1 2-50,1-1 39,-1 2 125,2 0 60,-1 1 10,4 0-35,0 1-76,3 0-39,1 0 65,2-1-61,2 0 28,0-2-18,2-1 23,2-1-52,2-2 39,3-2-40,2-1 43,1-2-18,1-1 12,0-1-14,-1-2 86,0-2-56,0-2 53,-2-2-74,0-2-2,-2 0 5,-1-1-2,-1-1 20,-1 0-9,-1 1 20,-1-1-16,-1 2 14,-1 0-12,1 2 6,-1 1 11,0 2-24,0 1-79,0 2 39,0 4-196,1 0 181,1 6-96,0 0 124,2 3-89,-1 0-40,2 1 4,0 0-228,1-1 147,0 1-238,1 0 167,0-1-10,1-1 66,0-1 0,1 0 1</inkml:trace>
  <inkml:trace contextRef="#ctx0" brushRef="#br1" timeOffset="158">7447 7122 10769,'-9'0'1351,"6"0"-967,1 0-122,-1 1 29,1 2-21,0 3-205,1 4 28,-1 3-197,2 4 224,-1 2-377,1 1 188,-1 1-263,0 1-308,1-1 251,0 2-302,0-4 323,1 0-256,1-2 102,-1-2-198,3-2 358,-1-2 183,1-3 127,1-1-1,2 0 1</inkml:trace>
  <inkml:trace contextRef="#ctx0" brushRef="#br1" timeOffset="159">333 7235 10813,'-11'8'-78,"7"-6"54,-1-1 173,2 2 45,2 1 68,0 2 0,1 2-449,0 1 100,1 2-313,0 1 235,3 3-185,0 0 94,2 2-146,0 1 96,1 1 60,1 0-83,0 0-1,2 1 1</inkml:trace>
  <inkml:trace contextRef="#ctx1" brushRef="#br2" timeOffset="137">5229 7863,'-12'40,"-24"-1,-27-1,-24-2,-18-2,-21-3,-18-4,-21-4,-9-3,-12-6,-3-4,-12-5,0-5,6-5,-1-5,13-4,9-6,12-3,18-4,15-4,24-3,21-2,21-2,24-1,27-1,24 0,27 1,24 1,21 2,21 3,24 2,15 4,18 3,12 5,9 4,13 5,-1 5,6 5,0 5,-12 5,-3 5,-12 4,-9 5,-21 3,-18 4,-21 2,-18 3,-24 2,-27 1,-24 1</inkml:trace>
  <inkml:trace contextRef="#ctx0" brushRef="#br0" timeOffset="161">6797 7592 10813,'6'3'187,"-4"-2"279,-2-1-144,1 1 230,0 1-375,-1 2 62,1 2-37,0 2-97,0 2-17,1 2-44,1 3 37,0 1 31,1 2-6,1 1-80,1 1 71,0 0 43,1 0 40,0 1-67,0-1-128,-1 0-45,0-1-94,-1 0-86,0-2 74,-1-1-139,-1 0 207,0-2 19,-1-2 110,0-1-30,0-2 33,-1-2-250,0-1 64,-1-2-189,1 0 182,-1-2 11,0 0-98,0-1 142,-1-2-159,0 0 354,-1-5-110,-1 0 113,0-2 4,-2 0 41,1-1 23,-1-1-39,0 1 37,0-1-117,0 2 149,0 1-165,0 0 162,0 1-116,0 1 157,0 2-283,-1 1 144,0 1-143,-1 1 144,0 1 15,-3 3-16,0 4 11,-1 3 48,-1 4 18,0 0-3,0 3-15,3-1-43,1 0-21,3 0 40,2-1-39,1-1 31,1-1-22,3 0 80,1-3-360,4 0 111,1-2-321,4-1 257,1-3-451,3-1 192,2-2-299,-1-1-480,3-3 385,-1-2-398,0-6 588,-1-1 347,-1-4 138,-1-2 115,-2 0 0,-1 0 0</inkml:trace>
  <inkml:trace contextRef="#ctx0" brushRef="#br0" timeOffset="162">5982 7735 10813,'18'-6'-1821,"-9"1"1348,0-1 290,1-1 38,1 0 920,1-1-106,2-1 507,1 1-432,2 0-423,0 0-134,2 0-83,-1 2-527,0 0 232,-1 1-366,-2 1 280,-2 0-313,-1 2 260,-3 0-350,-2-1 371,-1 0-1,-1 0 1</inkml:trace>
  <inkml:trace contextRef="#ctx0" brushRef="#br3" timeOffset="163">1756 7743 10813,'-1'-9'-822,"0"5"802,0-1 92,0 0 41,0 0 68,-1 0 9,1 0-32,-1 0 1,0 1 16,0 1-12,0 0 13,-1 0-18,0 1 0,0 0 0,0 0-278,0 1 54,-1 1-197,0 0 135,0 0-18,1 0-18,-1 0 41,0 0 45,1 1 68,-1 1 46,0 0-105,1 2-22,0 1-13,0 0 1,1 1 59,1-1 55,0 1-31,0 0 29,1 0 24,0 1-31,2-1 37,0 0-46,3 0 125,2 1-88,2-1 104,0 1-121,0 0 14,1 1-9,-1 0 9,0 0-6,-2 2 17,0-1-13,-2 1 49,-1 1 44,-1-2-27,-1 2 24,0-2-69,-1 1-9,-1-1 8,0 0-8,0-1 41,-1 0-26,0-1 44,-2 0-114,0-1 64,-2 0-65,-1-1 74,-1 0-5,0-1 9,-1 0-8,1-1-78,-2-1-69,2 0-103,-2-1 72,1 0 12,1-1 118,1 0-17,1-3 8,1-2 42,1-3-32,1-4 33,2-1 88,3-4-101,2 0 114,4-3-134,3 0 4,3 0 12,1-1 23,0 0-30,1 0-21,-1 0-7,-2 2-10,0 1-157,-3 2 45,-2 2-185,-1 1 179,-3 2-348,0 1 157,-3 3-247,0 0 221,0 3 90,-3-1 36,-1-1 0,-2-1 0</inkml:trace>
  <inkml:trace contextRef="#ctx0" brushRef="#br1" timeOffset="164">381 7666 10813,'-12'9'-741,"5"-5"136,3-2 441,0 1 149,2 1 135,0 1-26,1 1-176,0 0 53,0 2-57,0-1-90,1 2 30,0 1-142,1-1 136,1 2 16,3 0 64,1 2 0,2 0 0</inkml:trace>
  <inkml:trace contextRef="#ctx0" brushRef="#br3" timeOffset="165">1482 7720 10841,'-8'-5'544,"4"2"-815,0 0 170,-1 0 25,1 0 112,-1 0 53,1 0-139,-1 1 53,1 0-198,-1 1 66,-1 0-14,0 1 85,-1 0-28,-2 0 138,-1 0-55,-2 1 51,-1 0-129,-1 1 170,0 2-168,1 0 170,-1 1-39,2 0-25,1 1 41,1-1-52,0 2-13,3-2 11,0 2-8,3-2-21,0 1 28,2 0-23,1-1 36,0 1 5,1 0-4,0-1 0,1 0-1,2 0-79,2-1 31,3 0-46,2 0 49,3 0 23,2-1-9,1 0 101,2-1-42,1 1 56,2 0-65,-1 1-59,1-1 30,0 1-28,-1 1 35,-2 0-3,0 2 7,-3-1-3,-1 1-49,-2 0-1,-1 1-20,-3 0 24,-2 1 15,-2 0 12,-2 0-18,-2 1 16,-2 1-13,-4 0 10,-4 1-7,-3-1 0,-3 0 3,0-2-3,-3 0 5,3-1 1,-3 0-1,4-3 1,0 0-1,2-1 107,2-1 29,1-2 5,2 0-16,3-1-106,0-1 16,3-2-11,1-3 107,2-2 14,3-3 28,4-2-25,4-2-52,2-2-24,3-1 49,0 0-110,1-1 86,0 1-80,-1-1-28,-1 1-12,-1 0-35,-3 2 38,-1 0-56,-2 1-30,-1 1-8,-2 1 25,-2 1-28,0 2-36,-3 1-28,0 2-390,-1 2 214,0 1-451,0 2 396,0 2-29,-2 0 214,-3 1-1,0 0 1</inkml:trace>
  <inkml:trace contextRef="#ctx0" brushRef="#br0" timeOffset="166">5614 7718 8191,'4'1'1543,"-3"0"-736,-1 1-738,0 1-85,0 2 84,1 2-34,0 2 25,1 0-36,1 2 43,0 0-23,1 2 31,0 0 3,0 0-9,2 1 26,-2 0-21,1 0-316,-1 0 56,1 0-220,-1-1 170,0 0 117,0-1 38,-2 1-7,0-1-241,0 0-12,-1-2-77,0-2 150,-1 0 150,0-1 0,-1 0 0</inkml:trace>
  <inkml:trace contextRef="#ctx0" brushRef="#br0" timeOffset="167">5993 7740 8512,'2'-4'1338,"-1"3"-671,-1 0-358,0 0 689,0 0-693,0 0 384,1 1-579,0 0-51,1 0 16,-1 2-134,0 1 182,0 4-122,0 2 132,0 4-119,0 2 88,0 3-75,-1 2 36,0 2 45,0 1-51,-1 0 57,1-1-257,-2 1 61,1-2-234,-1-1 228,2-2-280,-1-1 163,1-2-190,0-3-41,0-1 152,0-3-137,0-1-32,1-3-17,1-3-161,3-2 0,1-1 0</inkml:trace>
  <inkml:trace contextRef="#ctx0" brushRef="#br1" timeOffset="168">7442 7787 10813,'-3'9'-2477,"1"-6"2332,-1 1 145,0-2 361,0 1-53,0-1 325,1 0-290,0-1 128,1-1 728,-1 1-701,2-1 679,-1 1-1318,1 1 176,0 2-239,0 0 282,1 3 10,1 0 150,1 3-71,1 0 31,0 1-863,1 0 214,-1 1-605,0-1 35,-1 0 501,0-3-265,0 2 468,0-3 0,0 1 0</inkml:trace>
  <inkml:trace contextRef="#ctx0" brushRef="#br0" timeOffset="169">6024 7903 10909,'6'-6'1608,"-2"4"-1223,1-2-230,1 0-17,3 0-202,1 0 227,1 0-3,3-1 102,-1 0 1,2 1-1213,-1-1 393,1 0-1036,-1-1 697,2 0 0,0-2 0</inkml:trace>
  <inkml:trace contextRef="#ctx0" brushRef="#br0" timeOffset="170">6293 7924 10813,'6'-9'-1645,"-4"6"1936,-1 0 504,-1 2 263,0-1-554,0 2 111,-2-1-526,0 1-197,-2 1-89,1 2 75,-2 3-165,0 0 267,0 4 35,-1 0 143,1 2 17,0 1-407,0 0 85,1 1-311,1 0 186,0-1 79,2 0 65,1-1 8,0-2 76,1-1 58,1-1-35,2-2 63,1-1 48,1-2-84,1-1 94,1-1-105,1-1 73,-1-1-41,2-1 52,-2-4-61,2-1-11,-1-3 29,0 0-22,-1-2 58,1 1-42,-2-1 36,-1 2 21,0 1-41,-2 1 43,-1 1-54,0 2 0,-1 1 4,-1 2-106,0 0 78,-1 4-83,1 0 105,-2 6-6,1-1 2,0 3-147,0-1 100,-1 0-126,2 0 143,0 0 64,2-2 30,2 0-8,2-2 146,1-1-115,2-1 149,1-1-134,1-2 86,1 0-19,1-2 0,0-3 27,0-3-128,0-3 45,-1-1-40,0-3-43,-1 0 46,-2-1-35,0 0 59,-4 0-115,0 1-39,-2 0-21,-2 0-57,-1 2 52,0 1 13,-3 2-25,0 2-83,-3 1 12,-1 1-153,-2 3-230,0 0 112,-1 2-187,1 0 210,-1 1-58,1 3 60,0 1-79,2 2 101,1 2-54,2 1 89,1 0 62,0-1 140,2 1 121,0 0 0,0 1 0</inkml:trace>
  <inkml:trace contextRef="#ctx0" brushRef="#br3" timeOffset="171">833 7941 10813,'4'-15'-1730,"-3"9"2271,-1 0-193,-1 1 23,1-1-130,-2 1 36,0 0-46,-1 0-162,0 1-39,0 0 0,0 1-178,1 0 195,-1 1-196,0 1 175,0 0-61,-1 1 80,-2 0-17,1 0-106,-2 0 67,0 0-125,-2 3 81,0 0-41,0 2-3,0 2 8,-1 1-80,0 1 124,0 1-39,0 1 64,0 0 22,2 1-18,0 0 15,2 0-16,1 1 5,1-1-13,2-1 9,0 0-50,2-1 39,1 0-36,2-2 43,3 0 25,2-2-18,1-2 23,2 0 72,1-2-68,0-1 73,0-2-95,2-1 79,-2-3 21,0-2 6,-1-1-9,-2-2 26,0 1-53,-1-1 79,-2 0-57,-1 0-26,-1 1 36,-1 0-47,-1 2 54,-1 0-31,0 3 26,-1 0-19,0 2-163,0 0 29,0 3-66,0 2 69,0 4 83,0 2-112,0 3 81,0 1-94,0 1 105,0 2-35,1 1 25,0 1-49,3-1-280,2 1 37,0-1-179,2 0 141,0-2 73,1 1-20,1-2 0,1 1 1</inkml:trace>
  <inkml:trace contextRef="#ctx0" brushRef="#br3" timeOffset="172">920 7870 10813,'-4'0'-6,"2"0"-218,2 0 120,0 2 34,1 2 41,0 2 0,1 3 54,-1 1-84,0 2 84,-1 2 19,0 1-11,0 0 4,1 1-19,-1 0 21,1-1-10,0 1 21,2-1-203,-1-1 50,1 0-195,1-2 191,0 0-146,0-2 63,1-2-43,-2-1 51,1-3 84,0-1 44,0-1-89,-1-1-82,1-3 74,-1 0-36,0-5 163,0-1 24,0-2 0,-1-2 0,0-1 158,-1 1-68,-1-2 154,1 2-198,-1-1 40,0 2-121,0 0 105,0 1-82,1 0 164,0 2-135,1 1 395,0 2-98,0 0 234,1 2-106,1 1-127,1 0-68,2 2-35,-1-1-63,3 1-259,0 1 20,2 0-208,-1 2 140,1 2 86,1 1 46,-1 1-18,1 1-40,-1-1-93,0 2 52,-1-1 1,-1 1 109,-2 0-8,-2 1 3,-1 0 53,-2 0-28,-3 1 28,-1-2-41,-4 1 159,-3-1-33,-2-1 151,-2-1-157,-1-1 59,-1 0-126,0-1 79,0-2-471,0 0 109,1 0-400,2-2 183,0-1-33,0 0 0,1-1 0</inkml:trace>
  <inkml:trace contextRef="#ctx0" brushRef="#br0" timeOffset="173">5544 7907 8857,'0'-5'-662,"0"3"1275,0 1-320,1 0 442,1 1-501,2-1-73,1 1-15,4-1-132,2 1 83,1 0-88,3 0-19,1 0 93,1-1-96,1 1 124,-2-1-2,2 1 0,-2 0-37,0-1 23,-1 1-357,-2 0 97,0 0-233,-3 0 43,0 0 28,-2 0-125,0 0 0,0 0 1</inkml:trace>
  <inkml:trace contextRef="#ctx0" brushRef="#br3" timeOffset="174">840 7990 10813,'-8'4'-2294,"5"-3"2111,0 0 38,0 0 145,0-1 0,1 0 0,0 0 0,1 0 0</inkml:trace>
  <inkml:trace contextRef="#ctx0" brushRef="#br1" timeOffset="175">431 8094 10813,'-17'16'-438,"8"-12"451,0-4 152,1 1 50,2 1 54,0 1-138,2 0-415,1 3-33,0 0-186,2 2 122,0 0 176,2 3-116,1 0 95,5 2-21,2 1 0,3 1 1</inkml:trace>
  <inkml:trace contextRef="#ctx0" brushRef="#br1" timeOffset="176">7475 8205 10854,'-7'1'1167,"3"1"-725,2 2-177,0 2-126,0 4-145,0 2 166,1 1-200,-1 2 120,2 1-197,-1 0-617,1-1 194,-1 1-526,2-2 395,1 0 90,1-1 0,2-1 1</inkml:trace>
  <inkml:trace contextRef="#ctx0" brushRef="#br1" timeOffset="177">6978 8344 10813,'13'-17'-1632,"-4"10"1406,3 3 118,3 1 45,4 2-47,3 1-33,3 2 14,2 1 59,1 2-1,2 1 1</inkml:trace>
  <inkml:trace contextRef="#ctx0" brushRef="#br1" timeOffset="178">549 8380 10813,'6'0'-758,"-5"0"641,0 1-247,1 2 296,0 2-152,1 2 172,0 3-156,0 1 22,1 1-11,-1-1 55,-1 2 28,0 0 83,-1 1-4,-1 0-23,1 0 0,-1 2 0</inkml:trace>
  <inkml:trace contextRef="#ctx0" brushRef="#br1" timeOffset="179">6476 8415 10813,'14'-2'-2430,"-6"-1"2287,1 0 143,2 0 252,2 1-26,3 2-42,1-1-158,4 2-272,0 0 0,3 1 1</inkml:trace>
  <inkml:trace contextRef="#ctx0" brushRef="#br1" timeOffset="180">5690 8432 10813,'20'1'-2262,"-11"-1"2082,0-3 37,0 1 143,2-1 0,1 2 0,2 1 0,1 0 0,2 1 105,1 0-83,1 2 79,1 0-111,1-1-24,0 1-4,1-2-23,2 0 0,0-1 0</inkml:trace>
  <inkml:trace contextRef="#ctx0" brushRef="#br1" timeOffset="181">4018 8476 10813,'16'-2'-1267,"-9"-1"863,-1-1 55,2 1 112,2 2 48,2 0 300,4 1-36,3 0 249,2 0-271,3 0-145,0 0-145,2 1 15,1 0 58,1 0 140,0-1 24,2 1 0,0-1 0,1 0 0,1-2 0,0 0 0,1-1 0</inkml:trace>
  <inkml:trace contextRef="#ctx0" brushRef="#br1" timeOffset="182">3225 8493 10813,'21'1'-2011,"-13"-1"2246,-2 0 483,0 0-547,1 0-39,-1 1-353,2 0 209,0 1-151,2 0 143,2 1-163,0 0 157,4-1-240,-1 1 122,4-1-223,-1-1 200,2 0 24,1-3 91,2-1 0,1-2 1</inkml:trace>
  <inkml:trace contextRef="#ctx0" brushRef="#br1" timeOffset="183">4869 8494 10813,'24'5'-147,"-14"-3"31,-2-2 261,1-1 8,0 0 139,0 0-30,1 0-403,0 0 72,1 0-260,1 1-108,0 1 194,2 0-177,0 1 190,1 2-97,0-1 129,1 1-136,2-1 173,0-1 0,2-1 0</inkml:trace>
  <inkml:trace contextRef="#ctx0" brushRef="#br1" timeOffset="184">2340 8581 10813,'20'2'-314,"-12"-2"120,1-2 162,1 2-151,1-1 71,3 1-189,1 0 44,1 0 78,3 0-86,0 0 83,5 0-19,0 1 0,3 0 0</inkml:trace>
  <inkml:trace contextRef="#ctx0" brushRef="#br1" timeOffset="185">733 8603 10813,'21'2'-431,"-11"-2"101,2-1 185,2-1-244,2 0 193,5-1 169,1 1 32,5 0 78,-1 1-167,6 1-62,-3 0-102,4 0 10,0 0 8,0 0 122,-2 0-30,2 0 138,-1-1 0,1-1 0</inkml:trace>
  <inkml:trace contextRef="#ctx0" brushRef="#br1" timeOffset="186">1565 8664 10813,'-2'4'-1678,"1"-4"2241,2-2-199,1-1-26,3 0-73,4-1-20,2 0-313,4 2-235,1 1-179,4 0 15,0 1 48,2 0 169,0 0-54,0 0 137,1-1 81,1 0-1,1-1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E096-4BF9-4468-AABE-7C4C4EE63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9B2CE-B0CE-4990-84AB-73FD8F094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D9971-858F-4853-B8FB-38219023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DB63-7248-420F-ABDE-12DBCC386686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CDDDB-CEED-477E-80D8-12253700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22E4E-234E-4261-ACB9-E9BC8445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E065-5180-4092-83C3-CB1787C0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7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3852-CE06-4401-9072-87EA3E2B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87D90-FD95-4E8A-89B6-32FC7629E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FBC2E-CED4-4A70-8028-4E888403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DB63-7248-420F-ABDE-12DBCC386686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2F58A-AC82-49DD-AEF4-1D208867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311D9-B963-4C8E-9666-01C9B836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E065-5180-4092-83C3-CB1787C0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0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990789-0584-4CDC-BB98-F04CB9769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40EAA-8639-45C1-8224-EFF499ED2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D815E-91AF-4FF2-8D97-C4EAE44C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DB63-7248-420F-ABDE-12DBCC386686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3350E-C1FC-469F-9087-A8DA726D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6CC89-A4C6-4262-AA2B-DF34ABA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E065-5180-4092-83C3-CB1787C0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1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74A4-FA34-47D8-8646-9E87A4FF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3EAE2-A10C-44B6-8279-F40779851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16B49-995C-4B8D-989E-E4CEE571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DB63-7248-420F-ABDE-12DBCC386686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DA15C-85EE-4FE0-B4C5-C7390569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39BC9-B53B-4139-9086-71DF5AFB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E065-5180-4092-83C3-CB1787C0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1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57DA-5976-4466-B0A9-FAC9D9AD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73EC0-D1F1-4D65-A6B9-06944A726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55500-D6A9-4AEE-90CA-74CDBCD4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DB63-7248-420F-ABDE-12DBCC386686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9A17F-F9A2-45F9-916E-9029EAD5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3DE0D-E2E9-4E92-8B8A-0F0DEA5B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E065-5180-4092-83C3-CB1787C0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1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9BFD-1092-43D4-BF96-8A14CDFF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B520-AB98-45A5-98B2-2A0F3363C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A48A7-75FB-4A7D-92E7-395A17EC1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244F8-794C-43A4-8C2E-28FEC6D2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DB63-7248-420F-ABDE-12DBCC386686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060DA-6D82-46D6-9E5C-4BC669A4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88065-B541-42E6-AD13-BF1B2025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E065-5180-4092-83C3-CB1787C0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4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E628-1244-4743-BD38-93901771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22FD1-6C0C-42A3-B304-1537A85CC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3177A-FA0F-4DD4-BF28-4DC67F91C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1B0DD-FDAF-4269-A66D-C824336A6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79068-3467-4EFA-9F87-2AE05DBA5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5B2CD-78E5-436E-9763-5525536D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DB63-7248-420F-ABDE-12DBCC386686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F167C4-4415-40F8-B3F4-16B00958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BD2A0-6BFF-4F00-A468-DC13D75A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E065-5180-4092-83C3-CB1787C0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8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B762-0152-480D-AA2C-81B96349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86A6B-1A01-4426-BF6F-465838C5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DB63-7248-420F-ABDE-12DBCC386686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38702-0062-4C00-BC87-2DB67071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E5394-C554-48F2-84A5-7E70808B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E065-5180-4092-83C3-CB1787C0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46F9C-BC71-44B2-A84C-FBCEDC21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DB63-7248-420F-ABDE-12DBCC386686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CD3B57-E869-45D3-8E03-DF73B6B9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EE56D-4655-479B-B76C-DFC47D12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E065-5180-4092-83C3-CB1787C0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6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CA6C-161E-409C-B30E-2AC31F0E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6571E-A0F1-4696-AB86-594136767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85F2E-FBC1-4F94-81FA-AAF499BF9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D84B2-76B8-4D4B-8AD6-FB67881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DB63-7248-420F-ABDE-12DBCC386686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ACB84-78E9-471E-A444-12693E09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59706-7EFD-46F9-8FD9-32DD9294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E065-5180-4092-83C3-CB1787C0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8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1D66-3B32-45DB-B151-E333AF55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9F9FD5-5676-4EF4-ABA3-143BE1068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83A16-7EC9-41D2-94B8-AE648B6FB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53F91-F7C5-4089-9835-4D4CF81C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DB63-7248-420F-ABDE-12DBCC386686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EBF77-E7CF-49CB-8E4B-3A2AC4DD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73DC7-2781-418A-8017-DD5FBE84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E065-5180-4092-83C3-CB1787C0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1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7B337-6C72-4C3C-9DF9-CE4F2F14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A3F57-9C64-4D33-B8E7-87B5E1F5A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C42A7-8A1A-481A-B013-DCCD02EFF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DB63-7248-420F-ABDE-12DBCC386686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08390-30F9-4152-94F8-C4CDA5C81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EED46-50F0-486F-96AA-5529021A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9E065-5180-4092-83C3-CB1787C0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6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6.xml"/><Relationship Id="rId5" Type="http://schemas.openxmlformats.org/officeDocument/2006/relationships/image" Target="../media/image7.png"/><Relationship Id="rId4" Type="http://schemas.openxmlformats.org/officeDocument/2006/relationships/customXml" Target="../ink/ink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9.xml"/><Relationship Id="rId5" Type="http://schemas.openxmlformats.org/officeDocument/2006/relationships/image" Target="../media/image8.png"/><Relationship Id="rId4" Type="http://schemas.openxmlformats.org/officeDocument/2006/relationships/customXml" Target="../ink/ink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2.xml"/><Relationship Id="rId5" Type="http://schemas.openxmlformats.org/officeDocument/2006/relationships/image" Target="../media/image8.png"/><Relationship Id="rId4" Type="http://schemas.openxmlformats.org/officeDocument/2006/relationships/customXml" Target="../ink/ink3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5.xml"/><Relationship Id="rId5" Type="http://schemas.openxmlformats.org/officeDocument/2006/relationships/image" Target="../media/image8.png"/><Relationship Id="rId4" Type="http://schemas.openxmlformats.org/officeDocument/2006/relationships/customXml" Target="../ink/ink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8.xml"/><Relationship Id="rId5" Type="http://schemas.openxmlformats.org/officeDocument/2006/relationships/image" Target="../media/image8.png"/><Relationship Id="rId4" Type="http://schemas.openxmlformats.org/officeDocument/2006/relationships/customXml" Target="../ink/ink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1.xml"/><Relationship Id="rId5" Type="http://schemas.openxmlformats.org/officeDocument/2006/relationships/image" Target="../media/image8.png"/><Relationship Id="rId4" Type="http://schemas.openxmlformats.org/officeDocument/2006/relationships/customXml" Target="../ink/ink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4.xml"/><Relationship Id="rId5" Type="http://schemas.openxmlformats.org/officeDocument/2006/relationships/image" Target="../media/image8.png"/><Relationship Id="rId4" Type="http://schemas.openxmlformats.org/officeDocument/2006/relationships/customXml" Target="../ink/ink4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06DB8D5-4043-4E43-85BD-43D5E0A31608}"/>
              </a:ext>
            </a:extLst>
          </p:cNvPr>
          <p:cNvSpPr txBox="1"/>
          <p:nvPr/>
        </p:nvSpPr>
        <p:spPr>
          <a:xfrm>
            <a:off x="0" y="95845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Intro to </a:t>
            </a:r>
          </a:p>
          <a:p>
            <a:pPr algn="ctr"/>
            <a:r>
              <a:rPr lang="en-US" sz="4400" dirty="0"/>
              <a:t>HEAP </a:t>
            </a:r>
          </a:p>
          <a:p>
            <a:pPr algn="ctr"/>
            <a:r>
              <a:rPr lang="en-US" sz="4400" dirty="0"/>
              <a:t>Unlink Pattern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C63AB-08A0-46C0-845F-3BBF05625076}"/>
              </a:ext>
            </a:extLst>
          </p:cNvPr>
          <p:cNvSpPr txBox="1"/>
          <p:nvPr/>
        </p:nvSpPr>
        <p:spPr>
          <a:xfrm>
            <a:off x="3322320" y="3253740"/>
            <a:ext cx="60021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slightly modified from </a:t>
            </a:r>
            <a:r>
              <a:rPr lang="en-US" dirty="0" err="1"/>
              <a:t>from</a:t>
            </a:r>
            <a:r>
              <a:rPr lang="en-US" dirty="0"/>
              <a:t> pwnable.kr/unlink challenge</a:t>
            </a:r>
          </a:p>
          <a:p>
            <a:endParaRPr lang="en-US" dirty="0"/>
          </a:p>
          <a:p>
            <a:r>
              <a:rPr lang="en-US" dirty="0"/>
              <a:t>Available at: github.com/0xdaedel/heap_unlink1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90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33550A5-DC8B-4C65-B608-0E026DE45A64}"/>
              </a:ext>
            </a:extLst>
          </p:cNvPr>
          <p:cNvSpPr txBox="1"/>
          <p:nvPr/>
        </p:nvSpPr>
        <p:spPr>
          <a:xfrm>
            <a:off x="10210719" y="32628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F0F62E-12D6-490A-8F24-9A5394848A57}"/>
              </a:ext>
            </a:extLst>
          </p:cNvPr>
          <p:cNvSpPr txBox="1"/>
          <p:nvPr/>
        </p:nvSpPr>
        <p:spPr>
          <a:xfrm>
            <a:off x="10210719" y="3613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40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7C7B1D-55DB-4C91-88AC-8E5187ED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08960" cy="68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void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unlink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(OBJ* P){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bk;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latin typeface="Fira Code"/>
                <a:sym typeface="Wingdings" panose="05000000000000000000" pitchFamily="2" charset="2"/>
              </a:rPr>
              <a:t> 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F9443-F67E-4D3E-B91F-AC8534A9F7E3}"/>
              </a:ext>
            </a:extLst>
          </p:cNvPr>
          <p:cNvSpPr txBox="1"/>
          <p:nvPr/>
        </p:nvSpPr>
        <p:spPr>
          <a:xfrm>
            <a:off x="3385751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32197-49FF-44DC-B841-CB3EDCE12D3E}"/>
              </a:ext>
            </a:extLst>
          </p:cNvPr>
          <p:cNvSpPr txBox="1"/>
          <p:nvPr/>
        </p:nvSpPr>
        <p:spPr>
          <a:xfrm>
            <a:off x="5465805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BB74ED-69E5-41CD-B46C-97778A485C02}"/>
              </a:ext>
            </a:extLst>
          </p:cNvPr>
          <p:cNvSpPr txBox="1"/>
          <p:nvPr/>
        </p:nvSpPr>
        <p:spPr>
          <a:xfrm>
            <a:off x="7461602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C659D9-D74E-4F6C-B4CB-19A1143B834B}"/>
                  </a:ext>
                </a:extLst>
              </p14:cNvPr>
              <p14:cNvContentPartPr/>
              <p14:nvPr/>
            </p14:nvContentPartPr>
            <p14:xfrm>
              <a:off x="9074665" y="950526"/>
              <a:ext cx="2690813" cy="312102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C659D9-D74E-4F6C-B4CB-19A1143B83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67825" y="937204"/>
                <a:ext cx="2704132" cy="3140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11B0E9-DA6A-4ADA-93CE-E38381E444E9}"/>
                  </a:ext>
                </a:extLst>
              </p14:cNvPr>
              <p14:cNvContentPartPr/>
              <p14:nvPr/>
            </p14:nvContentPartPr>
            <p14:xfrm>
              <a:off x="3180617" y="1021106"/>
              <a:ext cx="5259138" cy="3711532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11B0E9-DA6A-4ADA-93CE-E38381E444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3776" y="1007788"/>
                <a:ext cx="5272100" cy="3738169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EE1FB22-C95C-46E3-A3F0-578CF7A8755D}"/>
              </a:ext>
            </a:extLst>
          </p:cNvPr>
          <p:cNvSpPr/>
          <p:nvPr/>
        </p:nvSpPr>
        <p:spPr>
          <a:xfrm>
            <a:off x="5341814" y="1451919"/>
            <a:ext cx="1278924" cy="29347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9E8E2E7-40F3-4458-A819-1192D057E671}"/>
              </a:ext>
            </a:extLst>
          </p:cNvPr>
          <p:cNvSpPr/>
          <p:nvPr/>
        </p:nvSpPr>
        <p:spPr>
          <a:xfrm rot="7028671">
            <a:off x="3949815" y="3451471"/>
            <a:ext cx="2043042" cy="594858"/>
          </a:xfrm>
          <a:prstGeom prst="rightArrow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AABBCC4-6866-448C-9138-AF772F798C96}"/>
              </a:ext>
            </a:extLst>
          </p:cNvPr>
          <p:cNvSpPr/>
          <p:nvPr/>
        </p:nvSpPr>
        <p:spPr>
          <a:xfrm rot="318453">
            <a:off x="6561337" y="4235619"/>
            <a:ext cx="1052340" cy="275945"/>
          </a:xfrm>
          <a:prstGeom prst="rightArrow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68F506-90A6-4444-A93A-3C0125E32AF1}"/>
              </a:ext>
            </a:extLst>
          </p:cNvPr>
          <p:cNvSpPr txBox="1"/>
          <p:nvPr/>
        </p:nvSpPr>
        <p:spPr>
          <a:xfrm>
            <a:off x="3108960" y="0"/>
            <a:ext cx="9083040" cy="5855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Proper Data</a:t>
            </a:r>
          </a:p>
        </p:txBody>
      </p:sp>
    </p:spTree>
    <p:extLst>
      <p:ext uri="{BB962C8B-B14F-4D97-AF65-F5344CB8AC3E}">
        <p14:creationId xmlns:p14="http://schemas.microsoft.com/office/powerpoint/2010/main" val="17039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760781-05DA-4AB5-A47C-F8A94E3219A5}"/>
                  </a:ext>
                </a:extLst>
              </p14:cNvPr>
              <p14:cNvContentPartPr/>
              <p14:nvPr/>
            </p14:nvContentPartPr>
            <p14:xfrm>
              <a:off x="3127248" y="1264152"/>
              <a:ext cx="5250633" cy="3592053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760781-05DA-4AB5-A47C-F8A94E3219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0407" y="1257308"/>
                <a:ext cx="5263955" cy="361186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97C7B1D-55DB-4C91-88AC-8E5187ED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04160" cy="68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void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unlink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(OBJ* P){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bk;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F9443-F67E-4D3E-B91F-AC8534A9F7E3}"/>
              </a:ext>
            </a:extLst>
          </p:cNvPr>
          <p:cNvSpPr txBox="1"/>
          <p:nvPr/>
        </p:nvSpPr>
        <p:spPr>
          <a:xfrm>
            <a:off x="3385751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32197-49FF-44DC-B841-CB3EDCE12D3E}"/>
              </a:ext>
            </a:extLst>
          </p:cNvPr>
          <p:cNvSpPr txBox="1"/>
          <p:nvPr/>
        </p:nvSpPr>
        <p:spPr>
          <a:xfrm>
            <a:off x="5465805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BB74ED-69E5-41CD-B46C-97778A485C02}"/>
              </a:ext>
            </a:extLst>
          </p:cNvPr>
          <p:cNvSpPr txBox="1"/>
          <p:nvPr/>
        </p:nvSpPr>
        <p:spPr>
          <a:xfrm>
            <a:off x="7461602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8D632-0388-4A20-AC4C-A9523E2C6306}"/>
              </a:ext>
            </a:extLst>
          </p:cNvPr>
          <p:cNvSpPr txBox="1"/>
          <p:nvPr/>
        </p:nvSpPr>
        <p:spPr>
          <a:xfrm>
            <a:off x="6258426" y="4071551"/>
            <a:ext cx="37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D2A00B-786F-45BD-B272-CA53B1279456}"/>
              </a:ext>
            </a:extLst>
          </p:cNvPr>
          <p:cNvSpPr txBox="1"/>
          <p:nvPr/>
        </p:nvSpPr>
        <p:spPr>
          <a:xfrm>
            <a:off x="6258426" y="32443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buf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F0B117-4D83-4CFF-98A6-6B3772C1F64E}"/>
              </a:ext>
            </a:extLst>
          </p:cNvPr>
          <p:cNvSpPr txBox="1"/>
          <p:nvPr/>
        </p:nvSpPr>
        <p:spPr>
          <a:xfrm>
            <a:off x="6258426" y="2298519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A1D5DB-E22B-434D-A861-52C794CECFDC}"/>
              </a:ext>
            </a:extLst>
          </p:cNvPr>
          <p:cNvSpPr txBox="1"/>
          <p:nvPr/>
        </p:nvSpPr>
        <p:spPr>
          <a:xfrm>
            <a:off x="2804160" y="0"/>
            <a:ext cx="9387840" cy="585575"/>
          </a:xfrm>
          <a:prstGeom prst="rect">
            <a:avLst/>
          </a:prstGeom>
          <a:solidFill>
            <a:srgbClr val="982828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Evil Data</a:t>
            </a:r>
          </a:p>
        </p:txBody>
      </p:sp>
    </p:spTree>
    <p:extLst>
      <p:ext uri="{BB962C8B-B14F-4D97-AF65-F5344CB8AC3E}">
        <p14:creationId xmlns:p14="http://schemas.microsoft.com/office/powerpoint/2010/main" val="98138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7C7B1D-55DB-4C91-88AC-8E5187ED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04160" cy="68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void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unlink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(OBJ* P){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bk;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F9443-F67E-4D3E-B91F-AC8534A9F7E3}"/>
              </a:ext>
            </a:extLst>
          </p:cNvPr>
          <p:cNvSpPr txBox="1"/>
          <p:nvPr/>
        </p:nvSpPr>
        <p:spPr>
          <a:xfrm>
            <a:off x="3385751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32197-49FF-44DC-B841-CB3EDCE12D3E}"/>
              </a:ext>
            </a:extLst>
          </p:cNvPr>
          <p:cNvSpPr txBox="1"/>
          <p:nvPr/>
        </p:nvSpPr>
        <p:spPr>
          <a:xfrm>
            <a:off x="5465805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BB74ED-69E5-41CD-B46C-97778A485C02}"/>
              </a:ext>
            </a:extLst>
          </p:cNvPr>
          <p:cNvSpPr txBox="1"/>
          <p:nvPr/>
        </p:nvSpPr>
        <p:spPr>
          <a:xfrm>
            <a:off x="7461602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A1D5DB-E22B-434D-A861-52C794CECFDC}"/>
              </a:ext>
            </a:extLst>
          </p:cNvPr>
          <p:cNvSpPr txBox="1"/>
          <p:nvPr/>
        </p:nvSpPr>
        <p:spPr>
          <a:xfrm>
            <a:off x="2804160" y="0"/>
            <a:ext cx="9387840" cy="585575"/>
          </a:xfrm>
          <a:prstGeom prst="rect">
            <a:avLst/>
          </a:prstGeom>
          <a:solidFill>
            <a:srgbClr val="982828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Evil 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5CB373-52EA-4105-B7D7-5D3CF49A9F34}"/>
                  </a:ext>
                </a:extLst>
              </p14:cNvPr>
              <p14:cNvContentPartPr/>
              <p14:nvPr/>
            </p14:nvContentPartPr>
            <p14:xfrm>
              <a:off x="3136642" y="1377864"/>
              <a:ext cx="5249863" cy="3421063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5CB373-52EA-4105-B7D7-5D3CF49A9F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9802" y="1371023"/>
                <a:ext cx="5263182" cy="3434386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AC93E36-4733-4A7C-9869-4F8DBEC5F242}"/>
              </a:ext>
            </a:extLst>
          </p:cNvPr>
          <p:cNvSpPr txBox="1"/>
          <p:nvPr/>
        </p:nvSpPr>
        <p:spPr>
          <a:xfrm>
            <a:off x="6295496" y="4201297"/>
            <a:ext cx="37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C8BC62-E7A3-49BA-8036-758D5F98B14E}"/>
              </a:ext>
            </a:extLst>
          </p:cNvPr>
          <p:cNvSpPr txBox="1"/>
          <p:nvPr/>
        </p:nvSpPr>
        <p:spPr>
          <a:xfrm>
            <a:off x="6295496" y="337408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buf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5EE853-1F88-4AF5-B629-D1AE2A508244}"/>
              </a:ext>
            </a:extLst>
          </p:cNvPr>
          <p:cNvSpPr txBox="1"/>
          <p:nvPr/>
        </p:nvSpPr>
        <p:spPr>
          <a:xfrm>
            <a:off x="6295496" y="242826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bk</a:t>
            </a:r>
          </a:p>
        </p:txBody>
      </p:sp>
    </p:spTree>
    <p:extLst>
      <p:ext uri="{BB962C8B-B14F-4D97-AF65-F5344CB8AC3E}">
        <p14:creationId xmlns:p14="http://schemas.microsoft.com/office/powerpoint/2010/main" val="1537278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7C7B1D-55DB-4C91-88AC-8E5187ED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04160" cy="68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void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unlink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(OBJ* P){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bk;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F9443-F67E-4D3E-B91F-AC8534A9F7E3}"/>
              </a:ext>
            </a:extLst>
          </p:cNvPr>
          <p:cNvSpPr txBox="1"/>
          <p:nvPr/>
        </p:nvSpPr>
        <p:spPr>
          <a:xfrm>
            <a:off x="3385751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32197-49FF-44DC-B841-CB3EDCE12D3E}"/>
              </a:ext>
            </a:extLst>
          </p:cNvPr>
          <p:cNvSpPr txBox="1"/>
          <p:nvPr/>
        </p:nvSpPr>
        <p:spPr>
          <a:xfrm>
            <a:off x="5465805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BB74ED-69E5-41CD-B46C-97778A485C02}"/>
              </a:ext>
            </a:extLst>
          </p:cNvPr>
          <p:cNvSpPr txBox="1"/>
          <p:nvPr/>
        </p:nvSpPr>
        <p:spPr>
          <a:xfrm>
            <a:off x="7461602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A1D5DB-E22B-434D-A861-52C794CECFDC}"/>
              </a:ext>
            </a:extLst>
          </p:cNvPr>
          <p:cNvSpPr txBox="1"/>
          <p:nvPr/>
        </p:nvSpPr>
        <p:spPr>
          <a:xfrm>
            <a:off x="2804160" y="0"/>
            <a:ext cx="9387840" cy="585575"/>
          </a:xfrm>
          <a:prstGeom prst="rect">
            <a:avLst/>
          </a:prstGeom>
          <a:solidFill>
            <a:srgbClr val="982828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Evil 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2A9433-0FCC-4DDB-AF5C-8C1A7214A88B}"/>
                  </a:ext>
                </a:extLst>
              </p14:cNvPr>
              <p14:cNvContentPartPr/>
              <p14:nvPr/>
            </p14:nvContentPartPr>
            <p14:xfrm>
              <a:off x="3189892" y="1385158"/>
              <a:ext cx="5249863" cy="35687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2A9433-0FCC-4DDB-AF5C-8C1A7214A8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3052" y="1378317"/>
                <a:ext cx="5263183" cy="3588504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43A3362-C70D-4715-9E13-646710F0244B}"/>
              </a:ext>
            </a:extLst>
          </p:cNvPr>
          <p:cNvSpPr txBox="1"/>
          <p:nvPr/>
        </p:nvSpPr>
        <p:spPr>
          <a:xfrm>
            <a:off x="6344920" y="4201297"/>
            <a:ext cx="37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579CB6-CC81-4AD5-A1B8-DA55DA1DE594}"/>
              </a:ext>
            </a:extLst>
          </p:cNvPr>
          <p:cNvSpPr txBox="1"/>
          <p:nvPr/>
        </p:nvSpPr>
        <p:spPr>
          <a:xfrm>
            <a:off x="6344920" y="337408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buf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4FE8D5-B2D1-4E7B-BD44-C386A4664A2B}"/>
              </a:ext>
            </a:extLst>
          </p:cNvPr>
          <p:cNvSpPr txBox="1"/>
          <p:nvPr/>
        </p:nvSpPr>
        <p:spPr>
          <a:xfrm>
            <a:off x="6344920" y="242826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bk</a:t>
            </a:r>
          </a:p>
        </p:txBody>
      </p:sp>
    </p:spTree>
    <p:extLst>
      <p:ext uri="{BB962C8B-B14F-4D97-AF65-F5344CB8AC3E}">
        <p14:creationId xmlns:p14="http://schemas.microsoft.com/office/powerpoint/2010/main" val="2569777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EFC4957-8F13-4A6B-8AF9-6923EB27CD43}"/>
              </a:ext>
            </a:extLst>
          </p:cNvPr>
          <p:cNvSpPr txBox="1"/>
          <p:nvPr/>
        </p:nvSpPr>
        <p:spPr>
          <a:xfrm>
            <a:off x="10210719" y="326286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ab90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247605-FBB4-4F39-8E18-974429874A88}"/>
              </a:ext>
            </a:extLst>
          </p:cNvPr>
          <p:cNvSpPr txBox="1"/>
          <p:nvPr/>
        </p:nvSpPr>
        <p:spPr>
          <a:xfrm>
            <a:off x="10210719" y="361366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2c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7C7B1D-55DB-4C91-88AC-8E5187ED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04160" cy="68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void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unlink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(OBJ* P){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bk;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latin typeface="Fira Code"/>
                <a:sym typeface="Wingdings" panose="05000000000000000000" pitchFamily="2" charset="2"/>
              </a:rPr>
              <a:t>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F9443-F67E-4D3E-B91F-AC8534A9F7E3}"/>
              </a:ext>
            </a:extLst>
          </p:cNvPr>
          <p:cNvSpPr txBox="1"/>
          <p:nvPr/>
        </p:nvSpPr>
        <p:spPr>
          <a:xfrm>
            <a:off x="3385751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32197-49FF-44DC-B841-CB3EDCE12D3E}"/>
              </a:ext>
            </a:extLst>
          </p:cNvPr>
          <p:cNvSpPr txBox="1"/>
          <p:nvPr/>
        </p:nvSpPr>
        <p:spPr>
          <a:xfrm>
            <a:off x="5465805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BB74ED-69E5-41CD-B46C-97778A485C02}"/>
              </a:ext>
            </a:extLst>
          </p:cNvPr>
          <p:cNvSpPr txBox="1"/>
          <p:nvPr/>
        </p:nvSpPr>
        <p:spPr>
          <a:xfrm>
            <a:off x="7461602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C659D9-D74E-4F6C-B4CB-19A1143B834B}"/>
                  </a:ext>
                </a:extLst>
              </p14:cNvPr>
              <p14:cNvContentPartPr/>
              <p14:nvPr/>
            </p14:nvContentPartPr>
            <p14:xfrm>
              <a:off x="9074665" y="950526"/>
              <a:ext cx="2690813" cy="312102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C659D9-D74E-4F6C-B4CB-19A1143B83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67825" y="937204"/>
                <a:ext cx="2704132" cy="3140828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608F4E8-2AC7-444D-9ACA-B7B33093E267}"/>
              </a:ext>
            </a:extLst>
          </p:cNvPr>
          <p:cNvSpPr txBox="1"/>
          <p:nvPr/>
        </p:nvSpPr>
        <p:spPr>
          <a:xfrm>
            <a:off x="2804160" y="0"/>
            <a:ext cx="9387840" cy="585575"/>
          </a:xfrm>
          <a:prstGeom prst="rect">
            <a:avLst/>
          </a:prstGeom>
          <a:solidFill>
            <a:srgbClr val="982828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Evil 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ECFFF63-C263-45FB-BB44-30EC3AD10865}"/>
                  </a:ext>
                </a:extLst>
              </p14:cNvPr>
              <p14:cNvContentPartPr/>
              <p14:nvPr/>
            </p14:nvContentPartPr>
            <p14:xfrm>
              <a:off x="3117336" y="1403693"/>
              <a:ext cx="5249863" cy="35687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ECFFF63-C263-45FB-BB44-30EC3AD108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10496" y="1396852"/>
                <a:ext cx="5263183" cy="3588504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0B14A21-26AC-4657-AE73-F14B74DF4B09}"/>
              </a:ext>
            </a:extLst>
          </p:cNvPr>
          <p:cNvSpPr txBox="1"/>
          <p:nvPr/>
        </p:nvSpPr>
        <p:spPr>
          <a:xfrm>
            <a:off x="6344920" y="4201297"/>
            <a:ext cx="37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05DC5-D280-4EF7-A368-107FC2C67D12}"/>
              </a:ext>
            </a:extLst>
          </p:cNvPr>
          <p:cNvSpPr txBox="1"/>
          <p:nvPr/>
        </p:nvSpPr>
        <p:spPr>
          <a:xfrm>
            <a:off x="6344920" y="337408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buf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424CB5-3697-47A9-9BA5-EEB14BBAC94B}"/>
              </a:ext>
            </a:extLst>
          </p:cNvPr>
          <p:cNvSpPr txBox="1"/>
          <p:nvPr/>
        </p:nvSpPr>
        <p:spPr>
          <a:xfrm>
            <a:off x="6344920" y="242826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bk</a:t>
            </a:r>
          </a:p>
        </p:txBody>
      </p:sp>
    </p:spTree>
    <p:extLst>
      <p:ext uri="{BB962C8B-B14F-4D97-AF65-F5344CB8AC3E}">
        <p14:creationId xmlns:p14="http://schemas.microsoft.com/office/powerpoint/2010/main" val="2703390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EFC4957-8F13-4A6B-8AF9-6923EB27CD43}"/>
              </a:ext>
            </a:extLst>
          </p:cNvPr>
          <p:cNvSpPr txBox="1"/>
          <p:nvPr/>
        </p:nvSpPr>
        <p:spPr>
          <a:xfrm>
            <a:off x="10210719" y="326286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ab90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247605-FBB4-4F39-8E18-974429874A88}"/>
              </a:ext>
            </a:extLst>
          </p:cNvPr>
          <p:cNvSpPr txBox="1"/>
          <p:nvPr/>
        </p:nvSpPr>
        <p:spPr>
          <a:xfrm>
            <a:off x="10210719" y="361366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2c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7C7B1D-55DB-4C91-88AC-8E5187ED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04160" cy="68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void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unlink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(OBJ* P){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bk;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latin typeface="Fira Code"/>
                <a:sym typeface="Wingdings" panose="05000000000000000000" pitchFamily="2" charset="2"/>
              </a:rPr>
              <a:t>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32197-49FF-44DC-B841-CB3EDCE12D3E}"/>
              </a:ext>
            </a:extLst>
          </p:cNvPr>
          <p:cNvSpPr txBox="1"/>
          <p:nvPr/>
        </p:nvSpPr>
        <p:spPr>
          <a:xfrm>
            <a:off x="5465805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C659D9-D74E-4F6C-B4CB-19A1143B834B}"/>
                  </a:ext>
                </a:extLst>
              </p14:cNvPr>
              <p14:cNvContentPartPr/>
              <p14:nvPr/>
            </p14:nvContentPartPr>
            <p14:xfrm>
              <a:off x="9074665" y="950526"/>
              <a:ext cx="2690813" cy="312102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C659D9-D74E-4F6C-B4CB-19A1143B83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67825" y="937204"/>
                <a:ext cx="2704132" cy="3140828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608F4E8-2AC7-444D-9ACA-B7B33093E267}"/>
              </a:ext>
            </a:extLst>
          </p:cNvPr>
          <p:cNvSpPr txBox="1"/>
          <p:nvPr/>
        </p:nvSpPr>
        <p:spPr>
          <a:xfrm>
            <a:off x="2804160" y="0"/>
            <a:ext cx="9387840" cy="585575"/>
          </a:xfrm>
          <a:prstGeom prst="rect">
            <a:avLst/>
          </a:prstGeom>
          <a:solidFill>
            <a:srgbClr val="982828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Evil 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D5ECB9-4CEB-471A-A418-1255B1225163}"/>
                  </a:ext>
                </a:extLst>
              </p14:cNvPr>
              <p14:cNvContentPartPr/>
              <p14:nvPr/>
            </p14:nvContentPartPr>
            <p14:xfrm>
              <a:off x="5297811" y="1264152"/>
              <a:ext cx="1103313" cy="330835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D5ECB9-4CEB-471A-A418-1255B12251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90967" y="1257313"/>
                <a:ext cx="1116641" cy="3321668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052ED0DF-4F71-4E51-9EE3-6809C63E4054}"/>
              </a:ext>
            </a:extLst>
          </p:cNvPr>
          <p:cNvSpPr txBox="1"/>
          <p:nvPr/>
        </p:nvSpPr>
        <p:spPr>
          <a:xfrm>
            <a:off x="6344920" y="4201297"/>
            <a:ext cx="37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fd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19155B-1D85-4D6B-9E63-B4DFEC36FFED}"/>
              </a:ext>
            </a:extLst>
          </p:cNvPr>
          <p:cNvSpPr txBox="1"/>
          <p:nvPr/>
        </p:nvSpPr>
        <p:spPr>
          <a:xfrm>
            <a:off x="6344920" y="337408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buf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D70C51-EEA2-4C52-875F-674181276196}"/>
              </a:ext>
            </a:extLst>
          </p:cNvPr>
          <p:cNvSpPr txBox="1"/>
          <p:nvPr/>
        </p:nvSpPr>
        <p:spPr>
          <a:xfrm>
            <a:off x="6344920" y="242826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bk</a:t>
            </a:r>
          </a:p>
        </p:txBody>
      </p:sp>
    </p:spTree>
    <p:extLst>
      <p:ext uri="{BB962C8B-B14F-4D97-AF65-F5344CB8AC3E}">
        <p14:creationId xmlns:p14="http://schemas.microsoft.com/office/powerpoint/2010/main" val="2128503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EFC4957-8F13-4A6B-8AF9-6923EB27CD43}"/>
              </a:ext>
            </a:extLst>
          </p:cNvPr>
          <p:cNvSpPr txBox="1"/>
          <p:nvPr/>
        </p:nvSpPr>
        <p:spPr>
          <a:xfrm>
            <a:off x="10210719" y="326286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ab90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247605-FBB4-4F39-8E18-974429874A88}"/>
              </a:ext>
            </a:extLst>
          </p:cNvPr>
          <p:cNvSpPr txBox="1"/>
          <p:nvPr/>
        </p:nvSpPr>
        <p:spPr>
          <a:xfrm>
            <a:off x="10210719" y="361366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2c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7C7B1D-55DB-4C91-88AC-8E5187ED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08960" cy="68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void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unlink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(OBJ* P){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bk;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latin typeface="Fira Code"/>
                <a:sym typeface="Wingdings" panose="05000000000000000000" pitchFamily="2" charset="2"/>
              </a:rPr>
              <a:t> 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32197-49FF-44DC-B841-CB3EDCE12D3E}"/>
              </a:ext>
            </a:extLst>
          </p:cNvPr>
          <p:cNvSpPr txBox="1"/>
          <p:nvPr/>
        </p:nvSpPr>
        <p:spPr>
          <a:xfrm>
            <a:off x="5465805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C659D9-D74E-4F6C-B4CB-19A1143B834B}"/>
                  </a:ext>
                </a:extLst>
              </p14:cNvPr>
              <p14:cNvContentPartPr/>
              <p14:nvPr/>
            </p14:nvContentPartPr>
            <p14:xfrm>
              <a:off x="9074665" y="950526"/>
              <a:ext cx="2690813" cy="312102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C659D9-D74E-4F6C-B4CB-19A1143B83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67825" y="937204"/>
                <a:ext cx="2704132" cy="3140828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608F4E8-2AC7-444D-9ACA-B7B33093E267}"/>
              </a:ext>
            </a:extLst>
          </p:cNvPr>
          <p:cNvSpPr txBox="1"/>
          <p:nvPr/>
        </p:nvSpPr>
        <p:spPr>
          <a:xfrm>
            <a:off x="3108960" y="0"/>
            <a:ext cx="9083040" cy="585575"/>
          </a:xfrm>
          <a:prstGeom prst="rect">
            <a:avLst/>
          </a:prstGeom>
          <a:solidFill>
            <a:srgbClr val="982828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Evil 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D5ECB9-4CEB-471A-A418-1255B1225163}"/>
                  </a:ext>
                </a:extLst>
              </p14:cNvPr>
              <p14:cNvContentPartPr/>
              <p14:nvPr/>
            </p14:nvContentPartPr>
            <p14:xfrm>
              <a:off x="5297811" y="1264152"/>
              <a:ext cx="1103313" cy="330835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D5ECB9-4CEB-471A-A418-1255B12251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90967" y="1257313"/>
                <a:ext cx="1116641" cy="332166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67AA69A-148A-41CF-BBF5-ED7E557DEAEB}"/>
              </a:ext>
            </a:extLst>
          </p:cNvPr>
          <p:cNvSpPr/>
          <p:nvPr/>
        </p:nvSpPr>
        <p:spPr>
          <a:xfrm>
            <a:off x="4184140" y="5257943"/>
            <a:ext cx="22633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>
                <a:latin typeface="Fira Code"/>
              </a:rPr>
              <a:t>tFwd</a:t>
            </a:r>
            <a:r>
              <a:rPr lang="en-US" altLang="en-US" dirty="0">
                <a:solidFill>
                  <a:srgbClr val="0F9795"/>
                </a:solidFill>
                <a:latin typeface="Fira Code"/>
              </a:rPr>
              <a:t>-&gt;</a:t>
            </a:r>
            <a:r>
              <a:rPr lang="en-US" altLang="en-US" dirty="0">
                <a:latin typeface="Fira Code"/>
              </a:rPr>
              <a:t>bk</a:t>
            </a:r>
            <a:r>
              <a:rPr lang="en-US" altLang="en-US" dirty="0">
                <a:solidFill>
                  <a:srgbClr val="A9B7C6"/>
                </a:solidFill>
                <a:latin typeface="Fira Code"/>
              </a:rPr>
              <a:t>=</a:t>
            </a:r>
            <a:r>
              <a:rPr lang="en-US" altLang="en-US" dirty="0" err="1">
                <a:latin typeface="Fira Code"/>
              </a:rPr>
              <a:t>tBkwd</a:t>
            </a:r>
            <a:br>
              <a:rPr lang="en-US" altLang="en-US" dirty="0">
                <a:latin typeface="Fira Code"/>
              </a:rPr>
            </a:br>
            <a:r>
              <a:rPr lang="en-US" altLang="en-US" dirty="0">
                <a:latin typeface="Fira Code"/>
              </a:rPr>
              <a:t> *(</a:t>
            </a:r>
            <a:r>
              <a:rPr lang="en-US" altLang="en-US" dirty="0" err="1">
                <a:latin typeface="Fira Code"/>
              </a:rPr>
              <a:t>tFwd</a:t>
            </a:r>
            <a:r>
              <a:rPr lang="en-US" altLang="en-US" dirty="0">
                <a:latin typeface="Fira Code"/>
              </a:rPr>
              <a:t> + 12) = ab90   </a:t>
            </a:r>
            <a:endParaRPr lang="en-US" dirty="0">
              <a:latin typeface="Fira Code"/>
            </a:endParaRPr>
          </a:p>
          <a:p>
            <a:r>
              <a:rPr lang="en-US" altLang="en-US" dirty="0">
                <a:latin typeface="Fira Code"/>
              </a:rPr>
              <a:t> *(2C + 12) = ab90   </a:t>
            </a:r>
          </a:p>
          <a:p>
            <a:r>
              <a:rPr lang="en-US" dirty="0">
                <a:latin typeface="Fira Code"/>
              </a:rPr>
              <a:t>  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E4CC1-DD7A-4E86-AE83-BAEBBE8900FC}"/>
              </a:ext>
            </a:extLst>
          </p:cNvPr>
          <p:cNvSpPr txBox="1"/>
          <p:nvPr/>
        </p:nvSpPr>
        <p:spPr>
          <a:xfrm>
            <a:off x="6344920" y="4201297"/>
            <a:ext cx="37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DBA162-AAA9-49E1-B17D-89C9A600BCC1}"/>
              </a:ext>
            </a:extLst>
          </p:cNvPr>
          <p:cNvSpPr txBox="1"/>
          <p:nvPr/>
        </p:nvSpPr>
        <p:spPr>
          <a:xfrm>
            <a:off x="6344920" y="337408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buf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3CFB11-C87B-45F6-B75D-AD1ED8A11D7D}"/>
              </a:ext>
            </a:extLst>
          </p:cNvPr>
          <p:cNvSpPr txBox="1"/>
          <p:nvPr/>
        </p:nvSpPr>
        <p:spPr>
          <a:xfrm>
            <a:off x="6344920" y="242826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493B2E-085B-4C1A-9C86-03485A693043}"/>
                  </a:ext>
                </a:extLst>
              </p14:cNvPr>
              <p14:cNvContentPartPr/>
              <p14:nvPr/>
            </p14:nvContentPartPr>
            <p14:xfrm>
              <a:off x="5679591" y="1840127"/>
              <a:ext cx="495300" cy="27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493B2E-085B-4C1A-9C86-03485A6930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66282" y="1826771"/>
                <a:ext cx="521917" cy="3061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4830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A216D34-297B-4BFF-ADBF-6B9E428B032D}"/>
              </a:ext>
            </a:extLst>
          </p:cNvPr>
          <p:cNvSpPr txBox="1"/>
          <p:nvPr/>
        </p:nvSpPr>
        <p:spPr>
          <a:xfrm>
            <a:off x="10336554" y="296973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2c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FC4957-8F13-4A6B-8AF9-6923EB27CD43}"/>
              </a:ext>
            </a:extLst>
          </p:cNvPr>
          <p:cNvSpPr txBox="1"/>
          <p:nvPr/>
        </p:nvSpPr>
        <p:spPr>
          <a:xfrm>
            <a:off x="10210719" y="326286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ab90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247605-FBB4-4F39-8E18-974429874A88}"/>
              </a:ext>
            </a:extLst>
          </p:cNvPr>
          <p:cNvSpPr txBox="1"/>
          <p:nvPr/>
        </p:nvSpPr>
        <p:spPr>
          <a:xfrm>
            <a:off x="10210719" y="361366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7C7B1D-55DB-4C91-88AC-8E5187ED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08960" cy="68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void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unlink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(OBJ* P){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bk;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latin typeface="Fira Code"/>
                <a:sym typeface="Wingdings" panose="05000000000000000000" pitchFamily="2" charset="2"/>
              </a:rPr>
              <a:t> 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32197-49FF-44DC-B841-CB3EDCE12D3E}"/>
              </a:ext>
            </a:extLst>
          </p:cNvPr>
          <p:cNvSpPr txBox="1"/>
          <p:nvPr/>
        </p:nvSpPr>
        <p:spPr>
          <a:xfrm>
            <a:off x="5465805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08F4E8-2AC7-444D-9ACA-B7B33093E267}"/>
              </a:ext>
            </a:extLst>
          </p:cNvPr>
          <p:cNvSpPr txBox="1"/>
          <p:nvPr/>
        </p:nvSpPr>
        <p:spPr>
          <a:xfrm>
            <a:off x="3108960" y="0"/>
            <a:ext cx="9083040" cy="585575"/>
          </a:xfrm>
          <a:prstGeom prst="rect">
            <a:avLst/>
          </a:prstGeom>
          <a:solidFill>
            <a:srgbClr val="982828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Evil 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D5ECB9-4CEB-471A-A418-1255B1225163}"/>
                  </a:ext>
                </a:extLst>
              </p14:cNvPr>
              <p14:cNvContentPartPr/>
              <p14:nvPr/>
            </p14:nvContentPartPr>
            <p14:xfrm>
              <a:off x="5297811" y="1264152"/>
              <a:ext cx="1103313" cy="330835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D5ECB9-4CEB-471A-A418-1255B12251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0967" y="1257313"/>
                <a:ext cx="1116641" cy="332166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67AA69A-148A-41CF-BBF5-ED7E557DEAEB}"/>
              </a:ext>
            </a:extLst>
          </p:cNvPr>
          <p:cNvSpPr/>
          <p:nvPr/>
        </p:nvSpPr>
        <p:spPr>
          <a:xfrm>
            <a:off x="4184140" y="5257943"/>
            <a:ext cx="19122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>
                <a:latin typeface="Fira Code"/>
              </a:rPr>
              <a:t>tBkwd</a:t>
            </a:r>
            <a:r>
              <a:rPr lang="en-US" altLang="en-US" dirty="0">
                <a:solidFill>
                  <a:srgbClr val="0F9795"/>
                </a:solidFill>
                <a:latin typeface="Fira Code"/>
              </a:rPr>
              <a:t>-&gt;</a:t>
            </a:r>
            <a:r>
              <a:rPr lang="en-US" altLang="en-US" dirty="0" err="1">
                <a:latin typeface="Fira Code"/>
              </a:rPr>
              <a:t>fd</a:t>
            </a:r>
            <a:r>
              <a:rPr lang="en-US" altLang="en-US" dirty="0">
                <a:solidFill>
                  <a:srgbClr val="A9B7C6"/>
                </a:solidFill>
                <a:latin typeface="Fira Code"/>
              </a:rPr>
              <a:t>=</a:t>
            </a:r>
            <a:r>
              <a:rPr lang="en-US" altLang="en-US" dirty="0" err="1">
                <a:latin typeface="Fira Code"/>
              </a:rPr>
              <a:t>tFwd</a:t>
            </a:r>
            <a:br>
              <a:rPr lang="en-US" altLang="en-US" dirty="0">
                <a:latin typeface="Fira Code"/>
              </a:rPr>
            </a:br>
            <a:r>
              <a:rPr lang="en-US" altLang="en-US" dirty="0">
                <a:latin typeface="Fira Code"/>
              </a:rPr>
              <a:t> *(tBkwd+0) = 2c   </a:t>
            </a:r>
            <a:endParaRPr lang="en-US" dirty="0">
              <a:latin typeface="Fira Code"/>
            </a:endParaRPr>
          </a:p>
          <a:p>
            <a:r>
              <a:rPr lang="en-US" altLang="en-US" dirty="0">
                <a:latin typeface="Fira Code"/>
              </a:rPr>
              <a:t> *(ab90) = </a:t>
            </a:r>
            <a:r>
              <a:rPr lang="en-US" altLang="en-US" b="1" dirty="0">
                <a:solidFill>
                  <a:srgbClr val="C00000"/>
                </a:solidFill>
                <a:latin typeface="Fira Code"/>
              </a:rPr>
              <a:t>2c</a:t>
            </a:r>
          </a:p>
          <a:p>
            <a:r>
              <a:rPr lang="en-US" dirty="0">
                <a:latin typeface="Fira Code"/>
              </a:rPr>
              <a:t>  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E4CC1-DD7A-4E86-AE83-BAEBBE8900FC}"/>
              </a:ext>
            </a:extLst>
          </p:cNvPr>
          <p:cNvSpPr txBox="1"/>
          <p:nvPr/>
        </p:nvSpPr>
        <p:spPr>
          <a:xfrm>
            <a:off x="6344920" y="4201297"/>
            <a:ext cx="37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DBA162-AAA9-49E1-B17D-89C9A600BCC1}"/>
              </a:ext>
            </a:extLst>
          </p:cNvPr>
          <p:cNvSpPr txBox="1"/>
          <p:nvPr/>
        </p:nvSpPr>
        <p:spPr>
          <a:xfrm>
            <a:off x="6344920" y="337408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buf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3CFB11-C87B-45F6-B75D-AD1ED8A11D7D}"/>
              </a:ext>
            </a:extLst>
          </p:cNvPr>
          <p:cNvSpPr txBox="1"/>
          <p:nvPr/>
        </p:nvSpPr>
        <p:spPr>
          <a:xfrm>
            <a:off x="6344920" y="242826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493B2E-085B-4C1A-9C86-03485A693043}"/>
                  </a:ext>
                </a:extLst>
              </p14:cNvPr>
              <p14:cNvContentPartPr/>
              <p14:nvPr/>
            </p14:nvContentPartPr>
            <p14:xfrm>
              <a:off x="5679591" y="1840127"/>
              <a:ext cx="495300" cy="27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493B2E-085B-4C1A-9C86-03485A6930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6282" y="1826771"/>
                <a:ext cx="521917" cy="306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887A366-2619-46F0-B939-C14877A7BF59}"/>
                  </a:ext>
                </a:extLst>
              </p14:cNvPr>
              <p14:cNvContentPartPr/>
              <p14:nvPr/>
            </p14:nvContentPartPr>
            <p14:xfrm>
              <a:off x="9190882" y="960266"/>
              <a:ext cx="2690813" cy="3121025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887A366-2619-46F0-B939-C14877A7BF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84042" y="946944"/>
                <a:ext cx="2704132" cy="31408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659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085F20-5DF0-4BD6-84C1-7D0FEE3923F8}"/>
              </a:ext>
            </a:extLst>
          </p:cNvPr>
          <p:cNvSpPr/>
          <p:nvPr/>
        </p:nvSpPr>
        <p:spPr>
          <a:xfrm>
            <a:off x="5251622" y="2797597"/>
            <a:ext cx="2286000" cy="1283694"/>
          </a:xfrm>
          <a:prstGeom prst="rect">
            <a:avLst/>
          </a:prstGeom>
          <a:solidFill>
            <a:srgbClr val="9828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16D34-297B-4BFF-ADBF-6B9E428B032D}"/>
              </a:ext>
            </a:extLst>
          </p:cNvPr>
          <p:cNvSpPr txBox="1"/>
          <p:nvPr/>
        </p:nvSpPr>
        <p:spPr>
          <a:xfrm>
            <a:off x="9810774" y="29340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2c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FC4957-8F13-4A6B-8AF9-6923EB27CD43}"/>
              </a:ext>
            </a:extLst>
          </p:cNvPr>
          <p:cNvSpPr txBox="1"/>
          <p:nvPr/>
        </p:nvSpPr>
        <p:spPr>
          <a:xfrm>
            <a:off x="9684939" y="322713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ab90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247605-FBB4-4F39-8E18-974429874A88}"/>
              </a:ext>
            </a:extLst>
          </p:cNvPr>
          <p:cNvSpPr txBox="1"/>
          <p:nvPr/>
        </p:nvSpPr>
        <p:spPr>
          <a:xfrm>
            <a:off x="9684939" y="357793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7C7B1D-55DB-4C91-88AC-8E5187ED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08960" cy="68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void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unlink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(OBJ* P){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bk;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lang="en-US" sz="2400" b="1" dirty="0">
                <a:solidFill>
                  <a:schemeClr val="accent1"/>
                </a:solidFill>
                <a:latin typeface="Fira Code"/>
              </a:rPr>
              <a:t>(epilog of unlink)</a:t>
            </a:r>
          </a:p>
          <a:p>
            <a:r>
              <a:rPr lang="en-US" sz="2400" dirty="0">
                <a:solidFill>
                  <a:srgbClr val="CC7832"/>
                </a:solidFill>
                <a:latin typeface="Fira Code"/>
              </a:rPr>
              <a:t>leave</a:t>
            </a:r>
            <a:r>
              <a:rPr lang="en-US" sz="2400" dirty="0"/>
              <a:t>  </a:t>
            </a: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7030A0"/>
                </a:solidFill>
              </a:rPr>
              <a:t>MOV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A9B7C6"/>
                </a:solidFill>
              </a:rPr>
              <a:t>esp</a:t>
            </a:r>
            <a:r>
              <a:rPr lang="en-US" sz="2400" dirty="0">
                <a:solidFill>
                  <a:srgbClr val="A9B7C6"/>
                </a:solidFill>
              </a:rPr>
              <a:t> to </a:t>
            </a:r>
            <a:r>
              <a:rPr lang="en-US" sz="2400" dirty="0" err="1">
                <a:solidFill>
                  <a:srgbClr val="A9B7C6"/>
                </a:solidFill>
              </a:rPr>
              <a:t>ebp</a:t>
            </a:r>
            <a:endParaRPr lang="en-US" sz="2400" dirty="0">
              <a:solidFill>
                <a:srgbClr val="A9B7C6"/>
              </a:solidFill>
            </a:endParaRP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7030A0"/>
                </a:solidFill>
              </a:rPr>
              <a:t>POP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A9B7C6"/>
                </a:solidFill>
              </a:rPr>
              <a:t>ebp</a:t>
            </a:r>
            <a:endParaRPr lang="en-US" sz="2400" dirty="0">
              <a:solidFill>
                <a:srgbClr val="A9B7C6"/>
              </a:solidFill>
            </a:endParaRPr>
          </a:p>
          <a:p>
            <a:r>
              <a:rPr lang="en-US" sz="2400" dirty="0" err="1">
                <a:solidFill>
                  <a:srgbClr val="CC7832"/>
                </a:solidFill>
                <a:latin typeface="Fira Code"/>
              </a:rPr>
              <a:t>rtn</a:t>
            </a:r>
            <a:endParaRPr lang="en-US" sz="2400" dirty="0">
              <a:solidFill>
                <a:srgbClr val="CC7832"/>
              </a:solidFill>
              <a:latin typeface="Fira Code"/>
            </a:endParaRP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7030A0"/>
                </a:solidFill>
              </a:rPr>
              <a:t>POP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A9B7C6"/>
                </a:solidFill>
              </a:rPr>
              <a:t>eip</a:t>
            </a:r>
            <a:r>
              <a:rPr lang="en-US" sz="2400" dirty="0">
                <a:solidFill>
                  <a:srgbClr val="A9B7C6"/>
                </a:solidFill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latin typeface="Fira Code"/>
                <a:sym typeface="Wingdings" panose="05000000000000000000" pitchFamily="2" charset="2"/>
              </a:rPr>
              <a:t></a:t>
            </a:r>
            <a:endParaRPr lang="en-US" sz="2400" dirty="0">
              <a:solidFill>
                <a:srgbClr val="A9B7C6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32197-49FF-44DC-B841-CB3EDCE12D3E}"/>
              </a:ext>
            </a:extLst>
          </p:cNvPr>
          <p:cNvSpPr txBox="1"/>
          <p:nvPr/>
        </p:nvSpPr>
        <p:spPr>
          <a:xfrm>
            <a:off x="5465805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08F4E8-2AC7-444D-9ACA-B7B33093E267}"/>
              </a:ext>
            </a:extLst>
          </p:cNvPr>
          <p:cNvSpPr txBox="1"/>
          <p:nvPr/>
        </p:nvSpPr>
        <p:spPr>
          <a:xfrm>
            <a:off x="3108960" y="0"/>
            <a:ext cx="9083040" cy="585575"/>
          </a:xfrm>
          <a:prstGeom prst="rect">
            <a:avLst/>
          </a:prstGeom>
          <a:solidFill>
            <a:srgbClr val="982828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Evil 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D5ECB9-4CEB-471A-A418-1255B1225163}"/>
                  </a:ext>
                </a:extLst>
              </p14:cNvPr>
              <p14:cNvContentPartPr/>
              <p14:nvPr/>
            </p14:nvContentPartPr>
            <p14:xfrm>
              <a:off x="5297811" y="1264152"/>
              <a:ext cx="1103313" cy="330835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D5ECB9-4CEB-471A-A418-1255B12251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0967" y="1257313"/>
                <a:ext cx="1116641" cy="3321668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5DE4CC1-DD7A-4E86-AE83-BAEBBE8900FC}"/>
              </a:ext>
            </a:extLst>
          </p:cNvPr>
          <p:cNvSpPr txBox="1"/>
          <p:nvPr/>
        </p:nvSpPr>
        <p:spPr>
          <a:xfrm>
            <a:off x="6344920" y="4201297"/>
            <a:ext cx="37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3CFB11-C87B-45F6-B75D-AD1ED8A11D7D}"/>
              </a:ext>
            </a:extLst>
          </p:cNvPr>
          <p:cNvSpPr txBox="1"/>
          <p:nvPr/>
        </p:nvSpPr>
        <p:spPr>
          <a:xfrm>
            <a:off x="6344920" y="242826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493B2E-085B-4C1A-9C86-03485A693043}"/>
                  </a:ext>
                </a:extLst>
              </p14:cNvPr>
              <p14:cNvContentPartPr/>
              <p14:nvPr/>
            </p14:nvContentPartPr>
            <p14:xfrm>
              <a:off x="5679591" y="1840127"/>
              <a:ext cx="495300" cy="27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493B2E-085B-4C1A-9C86-03485A6930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6282" y="1826771"/>
                <a:ext cx="521917" cy="306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887A366-2619-46F0-B939-C14877A7BF59}"/>
                  </a:ext>
                </a:extLst>
              </p14:cNvPr>
              <p14:cNvContentPartPr/>
              <p14:nvPr/>
            </p14:nvContentPartPr>
            <p14:xfrm>
              <a:off x="8665102" y="924532"/>
              <a:ext cx="2690813" cy="3121025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887A366-2619-46F0-B939-C14877A7BF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58262" y="911210"/>
                <a:ext cx="2704132" cy="3140828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Arrow: Left 13">
            <a:extLst>
              <a:ext uri="{FF2B5EF4-FFF2-40B4-BE49-F238E27FC236}">
                <a16:creationId xmlns:a16="http://schemas.microsoft.com/office/drawing/2014/main" id="{0AB2A029-1234-4A70-B9E8-01F7FDE3F723}"/>
              </a:ext>
            </a:extLst>
          </p:cNvPr>
          <p:cNvSpPr/>
          <p:nvPr/>
        </p:nvSpPr>
        <p:spPr>
          <a:xfrm>
            <a:off x="6530452" y="3632201"/>
            <a:ext cx="846532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EBP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E0174801-5C06-4183-A7AF-03A19AE07BCA}"/>
              </a:ext>
            </a:extLst>
          </p:cNvPr>
          <p:cNvSpPr/>
          <p:nvPr/>
        </p:nvSpPr>
        <p:spPr>
          <a:xfrm>
            <a:off x="11355915" y="2534812"/>
            <a:ext cx="651140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</a:t>
            </a:r>
          </a:p>
        </p:txBody>
      </p:sp>
    </p:spTree>
    <p:extLst>
      <p:ext uri="{BB962C8B-B14F-4D97-AF65-F5344CB8AC3E}">
        <p14:creationId xmlns:p14="http://schemas.microsoft.com/office/powerpoint/2010/main" val="1836466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085F20-5DF0-4BD6-84C1-7D0FEE3923F8}"/>
              </a:ext>
            </a:extLst>
          </p:cNvPr>
          <p:cNvSpPr/>
          <p:nvPr/>
        </p:nvSpPr>
        <p:spPr>
          <a:xfrm>
            <a:off x="5251622" y="2797597"/>
            <a:ext cx="2286000" cy="1283694"/>
          </a:xfrm>
          <a:prstGeom prst="rect">
            <a:avLst/>
          </a:prstGeom>
          <a:solidFill>
            <a:srgbClr val="9828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16D34-297B-4BFF-ADBF-6B9E428B032D}"/>
              </a:ext>
            </a:extLst>
          </p:cNvPr>
          <p:cNvSpPr txBox="1"/>
          <p:nvPr/>
        </p:nvSpPr>
        <p:spPr>
          <a:xfrm>
            <a:off x="10219892" y="296973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2c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FC4957-8F13-4A6B-8AF9-6923EB27CD43}"/>
              </a:ext>
            </a:extLst>
          </p:cNvPr>
          <p:cNvSpPr txBox="1"/>
          <p:nvPr/>
        </p:nvSpPr>
        <p:spPr>
          <a:xfrm>
            <a:off x="10094057" y="326286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ab90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247605-FBB4-4F39-8E18-974429874A88}"/>
              </a:ext>
            </a:extLst>
          </p:cNvPr>
          <p:cNvSpPr txBox="1"/>
          <p:nvPr/>
        </p:nvSpPr>
        <p:spPr>
          <a:xfrm>
            <a:off x="10094057" y="361366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7C7B1D-55DB-4C91-88AC-8E5187ED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08960" cy="68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void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unlink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(OBJ* P){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bk;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lang="en-US" sz="2400" b="1" dirty="0">
                <a:solidFill>
                  <a:srgbClr val="A9B7C6"/>
                </a:solidFill>
                <a:latin typeface="Fira Code"/>
              </a:rPr>
              <a:t>main (epilog)</a:t>
            </a:r>
          </a:p>
          <a:p>
            <a:r>
              <a:rPr lang="en-US" sz="2400" dirty="0">
                <a:solidFill>
                  <a:srgbClr val="CC7832"/>
                </a:solidFill>
                <a:latin typeface="Fira Code"/>
              </a:rPr>
              <a:t>leave</a:t>
            </a:r>
            <a:r>
              <a:rPr lang="en-US" sz="2400" dirty="0"/>
              <a:t>  </a:t>
            </a: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7030A0"/>
                </a:solidFill>
              </a:rPr>
              <a:t>MOV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A9B7C6"/>
                </a:solidFill>
              </a:rPr>
              <a:t>esp</a:t>
            </a:r>
            <a:r>
              <a:rPr lang="en-US" sz="2400" dirty="0">
                <a:solidFill>
                  <a:srgbClr val="A9B7C6"/>
                </a:solidFill>
              </a:rPr>
              <a:t> to </a:t>
            </a:r>
            <a:r>
              <a:rPr lang="en-US" sz="2400" dirty="0" err="1">
                <a:solidFill>
                  <a:srgbClr val="A9B7C6"/>
                </a:solidFill>
              </a:rPr>
              <a:t>ebp</a:t>
            </a:r>
            <a:endParaRPr lang="en-US" sz="2400" dirty="0">
              <a:solidFill>
                <a:srgbClr val="A9B7C6"/>
              </a:solidFill>
            </a:endParaRP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7030A0"/>
                </a:solidFill>
              </a:rPr>
              <a:t>POP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A9B7C6"/>
                </a:solidFill>
              </a:rPr>
              <a:t>ebp</a:t>
            </a:r>
            <a:endParaRPr lang="en-US" sz="2400" dirty="0">
              <a:solidFill>
                <a:srgbClr val="A9B7C6"/>
              </a:solidFill>
            </a:endParaRPr>
          </a:p>
          <a:p>
            <a:r>
              <a:rPr lang="en-US" sz="2400" dirty="0" err="1">
                <a:solidFill>
                  <a:srgbClr val="CC7832"/>
                </a:solidFill>
                <a:latin typeface="Fira Code"/>
              </a:rPr>
              <a:t>rtn</a:t>
            </a:r>
            <a:endParaRPr lang="en-US" sz="2400" dirty="0">
              <a:solidFill>
                <a:srgbClr val="CC7832"/>
              </a:solidFill>
              <a:latin typeface="Fira Code"/>
            </a:endParaRP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7030A0"/>
                </a:solidFill>
              </a:rPr>
              <a:t>POP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A9B7C6"/>
                </a:solidFill>
              </a:rPr>
              <a:t>eip</a:t>
            </a:r>
            <a:r>
              <a:rPr lang="en-US" sz="2400" dirty="0">
                <a:solidFill>
                  <a:srgbClr val="A9B7C6"/>
                </a:solidFill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latin typeface="Fira Code"/>
                <a:sym typeface="Wingdings" panose="05000000000000000000" pitchFamily="2" charset="2"/>
              </a:rPr>
              <a:t> </a:t>
            </a:r>
            <a:endParaRPr lang="en-US" sz="2400" dirty="0">
              <a:solidFill>
                <a:srgbClr val="A9B7C6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32197-49FF-44DC-B841-CB3EDCE12D3E}"/>
              </a:ext>
            </a:extLst>
          </p:cNvPr>
          <p:cNvSpPr txBox="1"/>
          <p:nvPr/>
        </p:nvSpPr>
        <p:spPr>
          <a:xfrm>
            <a:off x="5465805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08F4E8-2AC7-444D-9ACA-B7B33093E267}"/>
              </a:ext>
            </a:extLst>
          </p:cNvPr>
          <p:cNvSpPr txBox="1"/>
          <p:nvPr/>
        </p:nvSpPr>
        <p:spPr>
          <a:xfrm>
            <a:off x="3108960" y="0"/>
            <a:ext cx="9083040" cy="585575"/>
          </a:xfrm>
          <a:prstGeom prst="rect">
            <a:avLst/>
          </a:prstGeom>
          <a:solidFill>
            <a:srgbClr val="982828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Evil 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D5ECB9-4CEB-471A-A418-1255B1225163}"/>
                  </a:ext>
                </a:extLst>
              </p14:cNvPr>
              <p14:cNvContentPartPr/>
              <p14:nvPr/>
            </p14:nvContentPartPr>
            <p14:xfrm>
              <a:off x="5297811" y="1264152"/>
              <a:ext cx="1103313" cy="330835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D5ECB9-4CEB-471A-A418-1255B12251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0967" y="1257313"/>
                <a:ext cx="1116641" cy="3321668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5DE4CC1-DD7A-4E86-AE83-BAEBBE8900FC}"/>
              </a:ext>
            </a:extLst>
          </p:cNvPr>
          <p:cNvSpPr txBox="1"/>
          <p:nvPr/>
        </p:nvSpPr>
        <p:spPr>
          <a:xfrm>
            <a:off x="6344920" y="4201297"/>
            <a:ext cx="37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3CFB11-C87B-45F6-B75D-AD1ED8A11D7D}"/>
              </a:ext>
            </a:extLst>
          </p:cNvPr>
          <p:cNvSpPr txBox="1"/>
          <p:nvPr/>
        </p:nvSpPr>
        <p:spPr>
          <a:xfrm>
            <a:off x="6344920" y="242826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493B2E-085B-4C1A-9C86-03485A693043}"/>
                  </a:ext>
                </a:extLst>
              </p14:cNvPr>
              <p14:cNvContentPartPr/>
              <p14:nvPr/>
            </p14:nvContentPartPr>
            <p14:xfrm>
              <a:off x="5679591" y="1840127"/>
              <a:ext cx="495300" cy="27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493B2E-085B-4C1A-9C86-03485A6930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6282" y="1826771"/>
                <a:ext cx="521917" cy="306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887A366-2619-46F0-B939-C14877A7BF59}"/>
                  </a:ext>
                </a:extLst>
              </p14:cNvPr>
              <p14:cNvContentPartPr/>
              <p14:nvPr/>
            </p14:nvContentPartPr>
            <p14:xfrm>
              <a:off x="9074220" y="960266"/>
              <a:ext cx="2690813" cy="3121025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887A366-2619-46F0-B939-C14877A7BF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67380" y="946944"/>
                <a:ext cx="2704132" cy="3140828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Arrow: Left 13">
            <a:extLst>
              <a:ext uri="{FF2B5EF4-FFF2-40B4-BE49-F238E27FC236}">
                <a16:creationId xmlns:a16="http://schemas.microsoft.com/office/drawing/2014/main" id="{0AB2A029-1234-4A70-B9E8-01F7FDE3F723}"/>
              </a:ext>
            </a:extLst>
          </p:cNvPr>
          <p:cNvSpPr/>
          <p:nvPr/>
        </p:nvSpPr>
        <p:spPr>
          <a:xfrm>
            <a:off x="6530452" y="3632201"/>
            <a:ext cx="846532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EBP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7160B183-D14E-47F3-A8EC-660649645FFD}"/>
              </a:ext>
            </a:extLst>
          </p:cNvPr>
          <p:cNvSpPr/>
          <p:nvPr/>
        </p:nvSpPr>
        <p:spPr>
          <a:xfrm>
            <a:off x="11556125" y="2548995"/>
            <a:ext cx="651140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</a:t>
            </a:r>
          </a:p>
        </p:txBody>
      </p:sp>
    </p:spTree>
    <p:extLst>
      <p:ext uri="{BB962C8B-B14F-4D97-AF65-F5344CB8AC3E}">
        <p14:creationId xmlns:p14="http://schemas.microsoft.com/office/powerpoint/2010/main" val="381895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760781-05DA-4AB5-A47C-F8A94E3219A5}"/>
                  </a:ext>
                </a:extLst>
              </p14:cNvPr>
              <p14:cNvContentPartPr/>
              <p14:nvPr/>
            </p14:nvContentPartPr>
            <p14:xfrm>
              <a:off x="2197248" y="1543824"/>
              <a:ext cx="7315200" cy="4572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760781-05DA-4AB5-A47C-F8A94E3219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0407" y="1536980"/>
                <a:ext cx="7328162" cy="4591812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06DB8D5-4043-4E43-85BD-43D5E0A31608}"/>
              </a:ext>
            </a:extLst>
          </p:cNvPr>
          <p:cNvSpPr txBox="1"/>
          <p:nvPr/>
        </p:nvSpPr>
        <p:spPr>
          <a:xfrm>
            <a:off x="0" y="9584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Doubly Linked List</a:t>
            </a:r>
          </a:p>
        </p:txBody>
      </p:sp>
    </p:spTree>
    <p:extLst>
      <p:ext uri="{BB962C8B-B14F-4D97-AF65-F5344CB8AC3E}">
        <p14:creationId xmlns:p14="http://schemas.microsoft.com/office/powerpoint/2010/main" val="859685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085F20-5DF0-4BD6-84C1-7D0FEE3923F8}"/>
              </a:ext>
            </a:extLst>
          </p:cNvPr>
          <p:cNvSpPr/>
          <p:nvPr/>
        </p:nvSpPr>
        <p:spPr>
          <a:xfrm>
            <a:off x="5251622" y="2797597"/>
            <a:ext cx="2286000" cy="1283694"/>
          </a:xfrm>
          <a:prstGeom prst="rect">
            <a:avLst/>
          </a:prstGeom>
          <a:solidFill>
            <a:srgbClr val="9828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16D34-297B-4BFF-ADBF-6B9E428B032D}"/>
              </a:ext>
            </a:extLst>
          </p:cNvPr>
          <p:cNvSpPr txBox="1"/>
          <p:nvPr/>
        </p:nvSpPr>
        <p:spPr>
          <a:xfrm>
            <a:off x="10336554" y="296973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2c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FC4957-8F13-4A6B-8AF9-6923EB27CD43}"/>
              </a:ext>
            </a:extLst>
          </p:cNvPr>
          <p:cNvSpPr txBox="1"/>
          <p:nvPr/>
        </p:nvSpPr>
        <p:spPr>
          <a:xfrm>
            <a:off x="10210719" y="326286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ab90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247605-FBB4-4F39-8E18-974429874A88}"/>
              </a:ext>
            </a:extLst>
          </p:cNvPr>
          <p:cNvSpPr txBox="1"/>
          <p:nvPr/>
        </p:nvSpPr>
        <p:spPr>
          <a:xfrm>
            <a:off x="10210719" y="361366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7C7B1D-55DB-4C91-88AC-8E5187ED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08960" cy="68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endParaRPr lang="en-US" sz="2400" dirty="0"/>
          </a:p>
          <a:p>
            <a:r>
              <a:rPr lang="en-US" sz="2400" b="1" dirty="0">
                <a:solidFill>
                  <a:srgbClr val="A9B7C6"/>
                </a:solidFill>
                <a:latin typeface="Fira Code"/>
              </a:rPr>
              <a:t>main (epilog)</a:t>
            </a:r>
          </a:p>
          <a:p>
            <a:r>
              <a:rPr lang="en-US" sz="2400" dirty="0">
                <a:solidFill>
                  <a:srgbClr val="CC7832"/>
                </a:solidFill>
                <a:latin typeface="Fira Code"/>
              </a:rPr>
              <a:t>leave</a:t>
            </a:r>
            <a:r>
              <a:rPr lang="en-US" sz="2400" dirty="0"/>
              <a:t>  </a:t>
            </a: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7030A0"/>
                </a:solidFill>
              </a:rPr>
              <a:t>MOV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A9B7C6"/>
                </a:solidFill>
              </a:rPr>
              <a:t>esp</a:t>
            </a:r>
            <a:r>
              <a:rPr lang="en-US" sz="2400" dirty="0">
                <a:solidFill>
                  <a:srgbClr val="A9B7C6"/>
                </a:solidFill>
              </a:rPr>
              <a:t> to </a:t>
            </a:r>
            <a:r>
              <a:rPr lang="en-US" sz="2400" dirty="0" err="1">
                <a:solidFill>
                  <a:srgbClr val="A9B7C6"/>
                </a:solidFill>
              </a:rPr>
              <a:t>ebp</a:t>
            </a:r>
            <a:r>
              <a:rPr lang="en-US" sz="2400" dirty="0">
                <a:solidFill>
                  <a:srgbClr val="A9B7C6"/>
                </a:solidFill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latin typeface="Fira Code"/>
                <a:sym typeface="Wingdings" panose="05000000000000000000" pitchFamily="2" charset="2"/>
              </a:rPr>
              <a:t></a:t>
            </a:r>
            <a:endParaRPr lang="en-US" sz="2400" dirty="0">
              <a:solidFill>
                <a:srgbClr val="A9B7C6"/>
              </a:solidFill>
            </a:endParaRP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7030A0"/>
                </a:solidFill>
              </a:rPr>
              <a:t>POP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A9B7C6"/>
                </a:solidFill>
              </a:rPr>
              <a:t>ebp</a:t>
            </a:r>
            <a:endParaRPr lang="en-US" sz="2400" dirty="0">
              <a:solidFill>
                <a:srgbClr val="A9B7C6"/>
              </a:solidFill>
            </a:endParaRPr>
          </a:p>
          <a:p>
            <a:r>
              <a:rPr lang="en-US" sz="2400" dirty="0" err="1">
                <a:solidFill>
                  <a:srgbClr val="CC7832"/>
                </a:solidFill>
                <a:latin typeface="Fira Code"/>
              </a:rPr>
              <a:t>rtn</a:t>
            </a:r>
            <a:endParaRPr lang="en-US" sz="2400" dirty="0">
              <a:solidFill>
                <a:srgbClr val="CC7832"/>
              </a:solidFill>
              <a:latin typeface="Fira Code"/>
            </a:endParaRP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7030A0"/>
                </a:solidFill>
              </a:rPr>
              <a:t>POP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A9B7C6"/>
                </a:solidFill>
              </a:rPr>
              <a:t>eip</a:t>
            </a:r>
            <a:endParaRPr lang="en-US" sz="2400" dirty="0">
              <a:solidFill>
                <a:srgbClr val="A9B7C6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Fira Cod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32197-49FF-44DC-B841-CB3EDCE12D3E}"/>
              </a:ext>
            </a:extLst>
          </p:cNvPr>
          <p:cNvSpPr txBox="1"/>
          <p:nvPr/>
        </p:nvSpPr>
        <p:spPr>
          <a:xfrm>
            <a:off x="5465805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08F4E8-2AC7-444D-9ACA-B7B33093E267}"/>
              </a:ext>
            </a:extLst>
          </p:cNvPr>
          <p:cNvSpPr txBox="1"/>
          <p:nvPr/>
        </p:nvSpPr>
        <p:spPr>
          <a:xfrm>
            <a:off x="3108960" y="0"/>
            <a:ext cx="9083040" cy="585575"/>
          </a:xfrm>
          <a:prstGeom prst="rect">
            <a:avLst/>
          </a:prstGeom>
          <a:solidFill>
            <a:srgbClr val="982828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Evil 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D5ECB9-4CEB-471A-A418-1255B1225163}"/>
                  </a:ext>
                </a:extLst>
              </p14:cNvPr>
              <p14:cNvContentPartPr/>
              <p14:nvPr/>
            </p14:nvContentPartPr>
            <p14:xfrm>
              <a:off x="5297811" y="1264152"/>
              <a:ext cx="1103313" cy="330835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D5ECB9-4CEB-471A-A418-1255B12251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0967" y="1257313"/>
                <a:ext cx="1116641" cy="3321668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5DE4CC1-DD7A-4E86-AE83-BAEBBE8900FC}"/>
              </a:ext>
            </a:extLst>
          </p:cNvPr>
          <p:cNvSpPr txBox="1"/>
          <p:nvPr/>
        </p:nvSpPr>
        <p:spPr>
          <a:xfrm>
            <a:off x="6344920" y="4201297"/>
            <a:ext cx="37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3CFB11-C87B-45F6-B75D-AD1ED8A11D7D}"/>
              </a:ext>
            </a:extLst>
          </p:cNvPr>
          <p:cNvSpPr txBox="1"/>
          <p:nvPr/>
        </p:nvSpPr>
        <p:spPr>
          <a:xfrm>
            <a:off x="6344920" y="242826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493B2E-085B-4C1A-9C86-03485A693043}"/>
                  </a:ext>
                </a:extLst>
              </p14:cNvPr>
              <p14:cNvContentPartPr/>
              <p14:nvPr/>
            </p14:nvContentPartPr>
            <p14:xfrm>
              <a:off x="5679591" y="1840127"/>
              <a:ext cx="495300" cy="27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493B2E-085B-4C1A-9C86-03485A6930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6282" y="1826771"/>
                <a:ext cx="521917" cy="306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887A366-2619-46F0-B939-C14877A7BF59}"/>
                  </a:ext>
                </a:extLst>
              </p14:cNvPr>
              <p14:cNvContentPartPr/>
              <p14:nvPr/>
            </p14:nvContentPartPr>
            <p14:xfrm>
              <a:off x="9190882" y="960266"/>
              <a:ext cx="2690813" cy="3121025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887A366-2619-46F0-B939-C14877A7BF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84042" y="946944"/>
                <a:ext cx="2704132" cy="3140828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Arrow: Left 13">
            <a:extLst>
              <a:ext uri="{FF2B5EF4-FFF2-40B4-BE49-F238E27FC236}">
                <a16:creationId xmlns:a16="http://schemas.microsoft.com/office/drawing/2014/main" id="{0AB2A029-1234-4A70-B9E8-01F7FDE3F723}"/>
              </a:ext>
            </a:extLst>
          </p:cNvPr>
          <p:cNvSpPr/>
          <p:nvPr/>
        </p:nvSpPr>
        <p:spPr>
          <a:xfrm>
            <a:off x="6530452" y="3632201"/>
            <a:ext cx="846532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EBP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45163416-901B-4FD0-974D-366302FB7BBD}"/>
              </a:ext>
            </a:extLst>
          </p:cNvPr>
          <p:cNvSpPr/>
          <p:nvPr/>
        </p:nvSpPr>
        <p:spPr>
          <a:xfrm>
            <a:off x="7403244" y="3648498"/>
            <a:ext cx="651140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</a:t>
            </a:r>
          </a:p>
        </p:txBody>
      </p:sp>
    </p:spTree>
    <p:extLst>
      <p:ext uri="{BB962C8B-B14F-4D97-AF65-F5344CB8AC3E}">
        <p14:creationId xmlns:p14="http://schemas.microsoft.com/office/powerpoint/2010/main" val="2810327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085F20-5DF0-4BD6-84C1-7D0FEE3923F8}"/>
              </a:ext>
            </a:extLst>
          </p:cNvPr>
          <p:cNvSpPr/>
          <p:nvPr/>
        </p:nvSpPr>
        <p:spPr>
          <a:xfrm>
            <a:off x="5251622" y="2797597"/>
            <a:ext cx="2286000" cy="1283694"/>
          </a:xfrm>
          <a:prstGeom prst="rect">
            <a:avLst/>
          </a:prstGeom>
          <a:solidFill>
            <a:srgbClr val="9828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16D34-297B-4BFF-ADBF-6B9E428B032D}"/>
              </a:ext>
            </a:extLst>
          </p:cNvPr>
          <p:cNvSpPr txBox="1"/>
          <p:nvPr/>
        </p:nvSpPr>
        <p:spPr>
          <a:xfrm>
            <a:off x="10336554" y="296973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2c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FC4957-8F13-4A6B-8AF9-6923EB27CD43}"/>
              </a:ext>
            </a:extLst>
          </p:cNvPr>
          <p:cNvSpPr txBox="1"/>
          <p:nvPr/>
        </p:nvSpPr>
        <p:spPr>
          <a:xfrm>
            <a:off x="10210719" y="326286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ab90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247605-FBB4-4F39-8E18-974429874A88}"/>
              </a:ext>
            </a:extLst>
          </p:cNvPr>
          <p:cNvSpPr txBox="1"/>
          <p:nvPr/>
        </p:nvSpPr>
        <p:spPr>
          <a:xfrm>
            <a:off x="10210719" y="361366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7C7B1D-55DB-4C91-88AC-8E5187ED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08960" cy="68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endParaRPr lang="en-US" sz="2400" dirty="0"/>
          </a:p>
          <a:p>
            <a:r>
              <a:rPr lang="en-US" sz="2400" b="1" dirty="0">
                <a:solidFill>
                  <a:srgbClr val="A9B7C6"/>
                </a:solidFill>
                <a:latin typeface="Fira Code"/>
              </a:rPr>
              <a:t>main (epilog)</a:t>
            </a:r>
          </a:p>
          <a:p>
            <a:r>
              <a:rPr lang="en-US" sz="2400" dirty="0">
                <a:solidFill>
                  <a:srgbClr val="CC7832"/>
                </a:solidFill>
                <a:latin typeface="Fira Code"/>
              </a:rPr>
              <a:t>leave</a:t>
            </a:r>
            <a:r>
              <a:rPr lang="en-US" sz="2400" dirty="0"/>
              <a:t>  </a:t>
            </a: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7030A0"/>
                </a:solidFill>
              </a:rPr>
              <a:t>MOV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A9B7C6"/>
                </a:solidFill>
              </a:rPr>
              <a:t>esp</a:t>
            </a:r>
            <a:r>
              <a:rPr lang="en-US" sz="2400" dirty="0">
                <a:solidFill>
                  <a:srgbClr val="A9B7C6"/>
                </a:solidFill>
              </a:rPr>
              <a:t> to </a:t>
            </a:r>
            <a:r>
              <a:rPr lang="en-US" sz="2400" dirty="0" err="1">
                <a:solidFill>
                  <a:srgbClr val="A9B7C6"/>
                </a:solidFill>
              </a:rPr>
              <a:t>ebp</a:t>
            </a:r>
            <a:endParaRPr lang="en-US" sz="2400" dirty="0">
              <a:solidFill>
                <a:srgbClr val="A9B7C6"/>
              </a:solidFill>
            </a:endParaRP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7030A0"/>
                </a:solidFill>
              </a:rPr>
              <a:t>POP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A9B7C6"/>
                </a:solidFill>
              </a:rPr>
              <a:t>ebp</a:t>
            </a:r>
            <a:r>
              <a:rPr lang="en-US" sz="2400" dirty="0">
                <a:solidFill>
                  <a:srgbClr val="A9B7C6"/>
                </a:solidFill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latin typeface="Fira Code"/>
                <a:sym typeface="Wingdings" panose="05000000000000000000" pitchFamily="2" charset="2"/>
              </a:rPr>
              <a:t> </a:t>
            </a:r>
            <a:endParaRPr lang="en-US" sz="2400" dirty="0">
              <a:solidFill>
                <a:srgbClr val="A9B7C6"/>
              </a:solidFill>
            </a:endParaRPr>
          </a:p>
          <a:p>
            <a:r>
              <a:rPr lang="en-US" sz="2400" dirty="0" err="1">
                <a:solidFill>
                  <a:srgbClr val="CC7832"/>
                </a:solidFill>
                <a:latin typeface="Fira Code"/>
              </a:rPr>
              <a:t>rtn</a:t>
            </a:r>
            <a:endParaRPr lang="en-US" sz="2400" dirty="0">
              <a:solidFill>
                <a:srgbClr val="CC7832"/>
              </a:solidFill>
              <a:latin typeface="Fira Code"/>
            </a:endParaRP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7030A0"/>
                </a:solidFill>
              </a:rPr>
              <a:t>POP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A9B7C6"/>
                </a:solidFill>
              </a:rPr>
              <a:t>eip</a:t>
            </a:r>
            <a:endParaRPr lang="en-US" sz="2400" dirty="0">
              <a:solidFill>
                <a:srgbClr val="A9B7C6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Fira Cod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32197-49FF-44DC-B841-CB3EDCE12D3E}"/>
              </a:ext>
            </a:extLst>
          </p:cNvPr>
          <p:cNvSpPr txBox="1"/>
          <p:nvPr/>
        </p:nvSpPr>
        <p:spPr>
          <a:xfrm>
            <a:off x="5465805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08F4E8-2AC7-444D-9ACA-B7B33093E267}"/>
              </a:ext>
            </a:extLst>
          </p:cNvPr>
          <p:cNvSpPr txBox="1"/>
          <p:nvPr/>
        </p:nvSpPr>
        <p:spPr>
          <a:xfrm>
            <a:off x="3108960" y="0"/>
            <a:ext cx="9083040" cy="585575"/>
          </a:xfrm>
          <a:prstGeom prst="rect">
            <a:avLst/>
          </a:prstGeom>
          <a:solidFill>
            <a:srgbClr val="982828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Evil 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D5ECB9-4CEB-471A-A418-1255B1225163}"/>
                  </a:ext>
                </a:extLst>
              </p14:cNvPr>
              <p14:cNvContentPartPr/>
              <p14:nvPr/>
            </p14:nvContentPartPr>
            <p14:xfrm>
              <a:off x="5297811" y="1264152"/>
              <a:ext cx="1103313" cy="330835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D5ECB9-4CEB-471A-A418-1255B12251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0967" y="1257313"/>
                <a:ext cx="1116641" cy="3321668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5DE4CC1-DD7A-4E86-AE83-BAEBBE8900FC}"/>
              </a:ext>
            </a:extLst>
          </p:cNvPr>
          <p:cNvSpPr txBox="1"/>
          <p:nvPr/>
        </p:nvSpPr>
        <p:spPr>
          <a:xfrm>
            <a:off x="6344920" y="4201297"/>
            <a:ext cx="37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3CFB11-C87B-45F6-B75D-AD1ED8A11D7D}"/>
              </a:ext>
            </a:extLst>
          </p:cNvPr>
          <p:cNvSpPr txBox="1"/>
          <p:nvPr/>
        </p:nvSpPr>
        <p:spPr>
          <a:xfrm>
            <a:off x="6344920" y="242826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493B2E-085B-4C1A-9C86-03485A693043}"/>
                  </a:ext>
                </a:extLst>
              </p14:cNvPr>
              <p14:cNvContentPartPr/>
              <p14:nvPr/>
            </p14:nvContentPartPr>
            <p14:xfrm>
              <a:off x="5679591" y="1840127"/>
              <a:ext cx="495300" cy="27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493B2E-085B-4C1A-9C86-03485A6930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6282" y="1826771"/>
                <a:ext cx="521917" cy="306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887A366-2619-46F0-B939-C14877A7BF59}"/>
                  </a:ext>
                </a:extLst>
              </p14:cNvPr>
              <p14:cNvContentPartPr/>
              <p14:nvPr/>
            </p14:nvContentPartPr>
            <p14:xfrm>
              <a:off x="9190882" y="960266"/>
              <a:ext cx="2690813" cy="3121025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887A366-2619-46F0-B939-C14877A7BF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84042" y="946944"/>
                <a:ext cx="2704132" cy="3140828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Arrow: Left 17">
            <a:extLst>
              <a:ext uri="{FF2B5EF4-FFF2-40B4-BE49-F238E27FC236}">
                <a16:creationId xmlns:a16="http://schemas.microsoft.com/office/drawing/2014/main" id="{45163416-901B-4FD0-974D-366302FB7BBD}"/>
              </a:ext>
            </a:extLst>
          </p:cNvPr>
          <p:cNvSpPr/>
          <p:nvPr/>
        </p:nvSpPr>
        <p:spPr>
          <a:xfrm>
            <a:off x="6453020" y="3041133"/>
            <a:ext cx="651140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</a:t>
            </a:r>
          </a:p>
        </p:txBody>
      </p:sp>
    </p:spTree>
    <p:extLst>
      <p:ext uri="{BB962C8B-B14F-4D97-AF65-F5344CB8AC3E}">
        <p14:creationId xmlns:p14="http://schemas.microsoft.com/office/powerpoint/2010/main" val="562467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085F20-5DF0-4BD6-84C1-7D0FEE3923F8}"/>
              </a:ext>
            </a:extLst>
          </p:cNvPr>
          <p:cNvSpPr/>
          <p:nvPr/>
        </p:nvSpPr>
        <p:spPr>
          <a:xfrm>
            <a:off x="5251622" y="2797597"/>
            <a:ext cx="2286000" cy="1283694"/>
          </a:xfrm>
          <a:prstGeom prst="rect">
            <a:avLst/>
          </a:prstGeom>
          <a:solidFill>
            <a:srgbClr val="9828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16D34-297B-4BFF-ADBF-6B9E428B032D}"/>
              </a:ext>
            </a:extLst>
          </p:cNvPr>
          <p:cNvSpPr txBox="1"/>
          <p:nvPr/>
        </p:nvSpPr>
        <p:spPr>
          <a:xfrm>
            <a:off x="10336554" y="296973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2c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FC4957-8F13-4A6B-8AF9-6923EB27CD43}"/>
              </a:ext>
            </a:extLst>
          </p:cNvPr>
          <p:cNvSpPr txBox="1"/>
          <p:nvPr/>
        </p:nvSpPr>
        <p:spPr>
          <a:xfrm>
            <a:off x="10210719" y="326286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ab90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247605-FBB4-4F39-8E18-974429874A88}"/>
              </a:ext>
            </a:extLst>
          </p:cNvPr>
          <p:cNvSpPr txBox="1"/>
          <p:nvPr/>
        </p:nvSpPr>
        <p:spPr>
          <a:xfrm>
            <a:off x="10210719" y="361366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7C7B1D-55DB-4C91-88AC-8E5187ED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08960" cy="68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endParaRPr lang="en-US" sz="2400" dirty="0"/>
          </a:p>
          <a:p>
            <a:r>
              <a:rPr lang="en-US" sz="2400" b="1" dirty="0">
                <a:solidFill>
                  <a:srgbClr val="A9B7C6"/>
                </a:solidFill>
                <a:latin typeface="Fira Code"/>
              </a:rPr>
              <a:t>main (epilog)</a:t>
            </a:r>
          </a:p>
          <a:p>
            <a:r>
              <a:rPr lang="en-US" sz="2400" dirty="0">
                <a:solidFill>
                  <a:srgbClr val="CC7832"/>
                </a:solidFill>
                <a:latin typeface="Fira Code"/>
              </a:rPr>
              <a:t>leave</a:t>
            </a:r>
            <a:r>
              <a:rPr lang="en-US" sz="2400" dirty="0"/>
              <a:t>  </a:t>
            </a: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7030A0"/>
                </a:solidFill>
              </a:rPr>
              <a:t>MOV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A9B7C6"/>
                </a:solidFill>
              </a:rPr>
              <a:t>esp</a:t>
            </a:r>
            <a:r>
              <a:rPr lang="en-US" sz="2400" dirty="0">
                <a:solidFill>
                  <a:srgbClr val="A9B7C6"/>
                </a:solidFill>
              </a:rPr>
              <a:t> to </a:t>
            </a:r>
            <a:r>
              <a:rPr lang="en-US" sz="2400" dirty="0" err="1">
                <a:solidFill>
                  <a:srgbClr val="A9B7C6"/>
                </a:solidFill>
              </a:rPr>
              <a:t>ebp</a:t>
            </a:r>
            <a:endParaRPr lang="en-US" sz="2400" dirty="0">
              <a:solidFill>
                <a:srgbClr val="A9B7C6"/>
              </a:solidFill>
            </a:endParaRP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7030A0"/>
                </a:solidFill>
              </a:rPr>
              <a:t>POP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A9B7C6"/>
                </a:solidFill>
              </a:rPr>
              <a:t>ebp</a:t>
            </a:r>
            <a:endParaRPr lang="en-US" sz="2400" dirty="0">
              <a:solidFill>
                <a:srgbClr val="A9B7C6"/>
              </a:solidFill>
            </a:endParaRPr>
          </a:p>
          <a:p>
            <a:r>
              <a:rPr lang="en-US" sz="2400" dirty="0" err="1">
                <a:solidFill>
                  <a:srgbClr val="CC7832"/>
                </a:solidFill>
                <a:latin typeface="Fira Code"/>
              </a:rPr>
              <a:t>rtn</a:t>
            </a:r>
            <a:endParaRPr lang="en-US" sz="2400" dirty="0">
              <a:solidFill>
                <a:srgbClr val="CC7832"/>
              </a:solidFill>
              <a:latin typeface="Fira Code"/>
            </a:endParaRP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7030A0"/>
                </a:solidFill>
              </a:rPr>
              <a:t>POP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A9B7C6"/>
                </a:solidFill>
              </a:rPr>
              <a:t>eip</a:t>
            </a:r>
            <a:r>
              <a:rPr lang="en-US" sz="2400" dirty="0">
                <a:solidFill>
                  <a:srgbClr val="A9B7C6"/>
                </a:solidFill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latin typeface="Fira Code"/>
                <a:sym typeface="Wingdings" panose="05000000000000000000" pitchFamily="2" charset="2"/>
              </a:rPr>
              <a:t> </a:t>
            </a:r>
            <a:endParaRPr lang="en-US" sz="2400" dirty="0">
              <a:solidFill>
                <a:srgbClr val="A9B7C6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Fira Cod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32197-49FF-44DC-B841-CB3EDCE12D3E}"/>
              </a:ext>
            </a:extLst>
          </p:cNvPr>
          <p:cNvSpPr txBox="1"/>
          <p:nvPr/>
        </p:nvSpPr>
        <p:spPr>
          <a:xfrm>
            <a:off x="5465805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08F4E8-2AC7-444D-9ACA-B7B33093E267}"/>
              </a:ext>
            </a:extLst>
          </p:cNvPr>
          <p:cNvSpPr txBox="1"/>
          <p:nvPr/>
        </p:nvSpPr>
        <p:spPr>
          <a:xfrm>
            <a:off x="3108960" y="0"/>
            <a:ext cx="9083040" cy="585575"/>
          </a:xfrm>
          <a:prstGeom prst="rect">
            <a:avLst/>
          </a:prstGeom>
          <a:solidFill>
            <a:srgbClr val="982828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Evil 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D5ECB9-4CEB-471A-A418-1255B1225163}"/>
                  </a:ext>
                </a:extLst>
              </p14:cNvPr>
              <p14:cNvContentPartPr/>
              <p14:nvPr/>
            </p14:nvContentPartPr>
            <p14:xfrm>
              <a:off x="5297811" y="1264152"/>
              <a:ext cx="1103313" cy="330835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D5ECB9-4CEB-471A-A418-1255B12251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0967" y="1257313"/>
                <a:ext cx="1116641" cy="3321668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5DE4CC1-DD7A-4E86-AE83-BAEBBE8900FC}"/>
              </a:ext>
            </a:extLst>
          </p:cNvPr>
          <p:cNvSpPr txBox="1"/>
          <p:nvPr/>
        </p:nvSpPr>
        <p:spPr>
          <a:xfrm>
            <a:off x="6344920" y="4201297"/>
            <a:ext cx="37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3CFB11-C87B-45F6-B75D-AD1ED8A11D7D}"/>
              </a:ext>
            </a:extLst>
          </p:cNvPr>
          <p:cNvSpPr txBox="1"/>
          <p:nvPr/>
        </p:nvSpPr>
        <p:spPr>
          <a:xfrm>
            <a:off x="6344920" y="242826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493B2E-085B-4C1A-9C86-03485A693043}"/>
                  </a:ext>
                </a:extLst>
              </p14:cNvPr>
              <p14:cNvContentPartPr/>
              <p14:nvPr/>
            </p14:nvContentPartPr>
            <p14:xfrm>
              <a:off x="5679591" y="1840127"/>
              <a:ext cx="495300" cy="27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493B2E-085B-4C1A-9C86-03485A6930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6282" y="1826771"/>
                <a:ext cx="521917" cy="306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887A366-2619-46F0-B939-C14877A7BF59}"/>
                  </a:ext>
                </a:extLst>
              </p14:cNvPr>
              <p14:cNvContentPartPr/>
              <p14:nvPr/>
            </p14:nvContentPartPr>
            <p14:xfrm>
              <a:off x="9190882" y="960266"/>
              <a:ext cx="2690813" cy="3121025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887A366-2619-46F0-B939-C14877A7BF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84042" y="946944"/>
                <a:ext cx="2704132" cy="3140828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Arrow: Left 17">
            <a:extLst>
              <a:ext uri="{FF2B5EF4-FFF2-40B4-BE49-F238E27FC236}">
                <a16:creationId xmlns:a16="http://schemas.microsoft.com/office/drawing/2014/main" id="{45163416-901B-4FD0-974D-366302FB7BBD}"/>
              </a:ext>
            </a:extLst>
          </p:cNvPr>
          <p:cNvSpPr/>
          <p:nvPr/>
        </p:nvSpPr>
        <p:spPr>
          <a:xfrm>
            <a:off x="6453020" y="3041133"/>
            <a:ext cx="651140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F8EA4-15A6-4728-BD71-1537952286E4}"/>
              </a:ext>
            </a:extLst>
          </p:cNvPr>
          <p:cNvSpPr txBox="1"/>
          <p:nvPr/>
        </p:nvSpPr>
        <p:spPr>
          <a:xfrm>
            <a:off x="4168140" y="5425440"/>
            <a:ext cx="3985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Popping a Shell</a:t>
            </a:r>
          </a:p>
        </p:txBody>
      </p:sp>
    </p:spTree>
    <p:extLst>
      <p:ext uri="{BB962C8B-B14F-4D97-AF65-F5344CB8AC3E}">
        <p14:creationId xmlns:p14="http://schemas.microsoft.com/office/powerpoint/2010/main" val="1968354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8205CD6-E1D2-4D03-A7A5-FFEF48C5B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321" y="66121"/>
            <a:ext cx="5195140" cy="65556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main(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argc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char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*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argv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[]){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malloc(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/>
              </a:rPr>
              <a:t>1024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A = (OBJ*)malloc(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sizeof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(OBJ));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B = (OBJ*)malloc(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sizeof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(OBJ));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C = (OBJ*)malloc(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sizeof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(OBJ));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</a:rPr>
              <a:t>// double linked list: A &lt;-&gt; B &lt;-&gt; C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= B;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 = A;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= C;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 = B;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/>
              </a:rPr>
              <a:t>"here is stack address leak: %p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646F1"/>
                </a:solidFill>
                <a:effectLst/>
                <a:latin typeface="Fira Code"/>
              </a:rPr>
              <a:t>\n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, &amp;A);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/>
              </a:rPr>
              <a:t>"here is heap address leak: %p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646F1"/>
                </a:solidFill>
                <a:effectLst/>
                <a:latin typeface="Fira Code"/>
              </a:rPr>
              <a:t>\n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, A);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/>
              </a:rPr>
              <a:t>"now that you have leaks, get shell!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646F1"/>
                </a:solidFill>
                <a:effectLst/>
                <a:latin typeface="Fira Code"/>
              </a:rPr>
              <a:t>\n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</a:rPr>
              <a:t>// heap overflow!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gets(A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buf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</a:rPr>
              <a:t>// exploit this unlink!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unlink(B);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6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760781-05DA-4AB5-A47C-F8A94E3219A5}"/>
                  </a:ext>
                </a:extLst>
              </p14:cNvPr>
              <p14:cNvContentPartPr/>
              <p14:nvPr/>
            </p14:nvContentPartPr>
            <p14:xfrm>
              <a:off x="3127248" y="1264152"/>
              <a:ext cx="5250633" cy="3592053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760781-05DA-4AB5-A47C-F8A94E3219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0407" y="1257308"/>
                <a:ext cx="5263955" cy="361186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97C7B1D-55DB-4C91-88AC-8E5187ED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04160" cy="68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void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unlink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(OBJ* P){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bk;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F9443-F67E-4D3E-B91F-AC8534A9F7E3}"/>
              </a:ext>
            </a:extLst>
          </p:cNvPr>
          <p:cNvSpPr txBox="1"/>
          <p:nvPr/>
        </p:nvSpPr>
        <p:spPr>
          <a:xfrm>
            <a:off x="3385751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32197-49FF-44DC-B841-CB3EDCE12D3E}"/>
              </a:ext>
            </a:extLst>
          </p:cNvPr>
          <p:cNvSpPr txBox="1"/>
          <p:nvPr/>
        </p:nvSpPr>
        <p:spPr>
          <a:xfrm>
            <a:off x="5465805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BB74ED-69E5-41CD-B46C-97778A485C02}"/>
              </a:ext>
            </a:extLst>
          </p:cNvPr>
          <p:cNvSpPr txBox="1"/>
          <p:nvPr/>
        </p:nvSpPr>
        <p:spPr>
          <a:xfrm>
            <a:off x="7461602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8D632-0388-4A20-AC4C-A9523E2C6306}"/>
              </a:ext>
            </a:extLst>
          </p:cNvPr>
          <p:cNvSpPr txBox="1"/>
          <p:nvPr/>
        </p:nvSpPr>
        <p:spPr>
          <a:xfrm>
            <a:off x="6258426" y="4071551"/>
            <a:ext cx="37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D2A00B-786F-45BD-B272-CA53B1279456}"/>
              </a:ext>
            </a:extLst>
          </p:cNvPr>
          <p:cNvSpPr txBox="1"/>
          <p:nvPr/>
        </p:nvSpPr>
        <p:spPr>
          <a:xfrm>
            <a:off x="6258426" y="32443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buf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F0B117-4D83-4CFF-98A6-6B3772C1F64E}"/>
              </a:ext>
            </a:extLst>
          </p:cNvPr>
          <p:cNvSpPr txBox="1"/>
          <p:nvPr/>
        </p:nvSpPr>
        <p:spPr>
          <a:xfrm>
            <a:off x="6258426" y="2298519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A1D5DB-E22B-434D-A861-52C794CECFDC}"/>
              </a:ext>
            </a:extLst>
          </p:cNvPr>
          <p:cNvSpPr txBox="1"/>
          <p:nvPr/>
        </p:nvSpPr>
        <p:spPr>
          <a:xfrm>
            <a:off x="2804160" y="0"/>
            <a:ext cx="9387840" cy="5855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Proper Data</a:t>
            </a:r>
          </a:p>
        </p:txBody>
      </p:sp>
    </p:spTree>
    <p:extLst>
      <p:ext uri="{BB962C8B-B14F-4D97-AF65-F5344CB8AC3E}">
        <p14:creationId xmlns:p14="http://schemas.microsoft.com/office/powerpoint/2010/main" val="71150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EFC4957-8F13-4A6B-8AF9-6923EB27CD43}"/>
              </a:ext>
            </a:extLst>
          </p:cNvPr>
          <p:cNvSpPr txBox="1"/>
          <p:nvPr/>
        </p:nvSpPr>
        <p:spPr>
          <a:xfrm>
            <a:off x="10210719" y="32628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247605-FBB4-4F39-8E18-974429874A88}"/>
              </a:ext>
            </a:extLst>
          </p:cNvPr>
          <p:cNvSpPr txBox="1"/>
          <p:nvPr/>
        </p:nvSpPr>
        <p:spPr>
          <a:xfrm>
            <a:off x="10210719" y="3613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40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760781-05DA-4AB5-A47C-F8A94E3219A5}"/>
                  </a:ext>
                </a:extLst>
              </p14:cNvPr>
              <p14:cNvContentPartPr/>
              <p14:nvPr/>
            </p14:nvContentPartPr>
            <p14:xfrm>
              <a:off x="3127248" y="1264152"/>
              <a:ext cx="5250633" cy="3592053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760781-05DA-4AB5-A47C-F8A94E3219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0407" y="1257308"/>
                <a:ext cx="5263955" cy="361186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97C7B1D-55DB-4C91-88AC-8E5187ED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04160" cy="68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void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unlink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(OBJ* P){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bk;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latin typeface="Fira Code"/>
                <a:sym typeface="Wingdings" panose="05000000000000000000" pitchFamily="2" charset="2"/>
              </a:rPr>
              <a:t>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F9443-F67E-4D3E-B91F-AC8534A9F7E3}"/>
              </a:ext>
            </a:extLst>
          </p:cNvPr>
          <p:cNvSpPr txBox="1"/>
          <p:nvPr/>
        </p:nvSpPr>
        <p:spPr>
          <a:xfrm>
            <a:off x="3385751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32197-49FF-44DC-B841-CB3EDCE12D3E}"/>
              </a:ext>
            </a:extLst>
          </p:cNvPr>
          <p:cNvSpPr txBox="1"/>
          <p:nvPr/>
        </p:nvSpPr>
        <p:spPr>
          <a:xfrm>
            <a:off x="5465805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BB74ED-69E5-41CD-B46C-97778A485C02}"/>
              </a:ext>
            </a:extLst>
          </p:cNvPr>
          <p:cNvSpPr txBox="1"/>
          <p:nvPr/>
        </p:nvSpPr>
        <p:spPr>
          <a:xfrm>
            <a:off x="7461602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8D632-0388-4A20-AC4C-A9523E2C6306}"/>
              </a:ext>
            </a:extLst>
          </p:cNvPr>
          <p:cNvSpPr txBox="1"/>
          <p:nvPr/>
        </p:nvSpPr>
        <p:spPr>
          <a:xfrm>
            <a:off x="6258426" y="4071551"/>
            <a:ext cx="37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D2A00B-786F-45BD-B272-CA53B1279456}"/>
              </a:ext>
            </a:extLst>
          </p:cNvPr>
          <p:cNvSpPr txBox="1"/>
          <p:nvPr/>
        </p:nvSpPr>
        <p:spPr>
          <a:xfrm>
            <a:off x="6258426" y="32443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buf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F0B117-4D83-4CFF-98A6-6B3772C1F64E}"/>
              </a:ext>
            </a:extLst>
          </p:cNvPr>
          <p:cNvSpPr txBox="1"/>
          <p:nvPr/>
        </p:nvSpPr>
        <p:spPr>
          <a:xfrm>
            <a:off x="6258426" y="2298519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C659D9-D74E-4F6C-B4CB-19A1143B834B}"/>
                  </a:ext>
                </a:extLst>
              </p14:cNvPr>
              <p14:cNvContentPartPr/>
              <p14:nvPr/>
            </p14:nvContentPartPr>
            <p14:xfrm>
              <a:off x="9074665" y="950526"/>
              <a:ext cx="2690813" cy="312102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C659D9-D74E-4F6C-B4CB-19A1143B83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67825" y="937204"/>
                <a:ext cx="2704132" cy="3140828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608F4E8-2AC7-444D-9ACA-B7B33093E267}"/>
              </a:ext>
            </a:extLst>
          </p:cNvPr>
          <p:cNvSpPr txBox="1"/>
          <p:nvPr/>
        </p:nvSpPr>
        <p:spPr>
          <a:xfrm>
            <a:off x="2804160" y="0"/>
            <a:ext cx="9387840" cy="5855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Proper Data</a:t>
            </a:r>
          </a:p>
        </p:txBody>
      </p:sp>
    </p:spTree>
    <p:extLst>
      <p:ext uri="{BB962C8B-B14F-4D97-AF65-F5344CB8AC3E}">
        <p14:creationId xmlns:p14="http://schemas.microsoft.com/office/powerpoint/2010/main" val="248932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018A962-0088-4077-86E1-0741EC3DBBA4}"/>
              </a:ext>
            </a:extLst>
          </p:cNvPr>
          <p:cNvSpPr txBox="1"/>
          <p:nvPr/>
        </p:nvSpPr>
        <p:spPr>
          <a:xfrm>
            <a:off x="10210719" y="32628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F150A-DCCE-47BF-B8A4-F962CE1CD3FE}"/>
              </a:ext>
            </a:extLst>
          </p:cNvPr>
          <p:cNvSpPr txBox="1"/>
          <p:nvPr/>
        </p:nvSpPr>
        <p:spPr>
          <a:xfrm>
            <a:off x="10210719" y="3613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40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760781-05DA-4AB5-A47C-F8A94E3219A5}"/>
                  </a:ext>
                </a:extLst>
              </p14:cNvPr>
              <p14:cNvContentPartPr/>
              <p14:nvPr/>
            </p14:nvContentPartPr>
            <p14:xfrm>
              <a:off x="3127248" y="1264152"/>
              <a:ext cx="5250633" cy="3592053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760781-05DA-4AB5-A47C-F8A94E3219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0407" y="1257308"/>
                <a:ext cx="5263955" cy="361186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97C7B1D-55DB-4C91-88AC-8E5187ED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04160" cy="68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void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unlink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(OBJ* P){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bk;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latin typeface="Fira Code"/>
                <a:sym typeface="Wingdings" panose="05000000000000000000" pitchFamily="2" charset="2"/>
              </a:rPr>
              <a:t>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F9443-F67E-4D3E-B91F-AC8534A9F7E3}"/>
              </a:ext>
            </a:extLst>
          </p:cNvPr>
          <p:cNvSpPr txBox="1"/>
          <p:nvPr/>
        </p:nvSpPr>
        <p:spPr>
          <a:xfrm>
            <a:off x="3385751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32197-49FF-44DC-B841-CB3EDCE12D3E}"/>
              </a:ext>
            </a:extLst>
          </p:cNvPr>
          <p:cNvSpPr txBox="1"/>
          <p:nvPr/>
        </p:nvSpPr>
        <p:spPr>
          <a:xfrm>
            <a:off x="5465805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BB74ED-69E5-41CD-B46C-97778A485C02}"/>
              </a:ext>
            </a:extLst>
          </p:cNvPr>
          <p:cNvSpPr txBox="1"/>
          <p:nvPr/>
        </p:nvSpPr>
        <p:spPr>
          <a:xfrm>
            <a:off x="7461602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8D632-0388-4A20-AC4C-A9523E2C6306}"/>
              </a:ext>
            </a:extLst>
          </p:cNvPr>
          <p:cNvSpPr txBox="1"/>
          <p:nvPr/>
        </p:nvSpPr>
        <p:spPr>
          <a:xfrm>
            <a:off x="6258426" y="4071551"/>
            <a:ext cx="37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D2A00B-786F-45BD-B272-CA53B1279456}"/>
              </a:ext>
            </a:extLst>
          </p:cNvPr>
          <p:cNvSpPr txBox="1"/>
          <p:nvPr/>
        </p:nvSpPr>
        <p:spPr>
          <a:xfrm>
            <a:off x="6258426" y="32443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buf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F0B117-4D83-4CFF-98A6-6B3772C1F64E}"/>
              </a:ext>
            </a:extLst>
          </p:cNvPr>
          <p:cNvSpPr txBox="1"/>
          <p:nvPr/>
        </p:nvSpPr>
        <p:spPr>
          <a:xfrm>
            <a:off x="6258426" y="2298519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C659D9-D74E-4F6C-B4CB-19A1143B834B}"/>
                  </a:ext>
                </a:extLst>
              </p14:cNvPr>
              <p14:cNvContentPartPr/>
              <p14:nvPr/>
            </p14:nvContentPartPr>
            <p14:xfrm>
              <a:off x="9074665" y="950526"/>
              <a:ext cx="2690813" cy="312102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C659D9-D74E-4F6C-B4CB-19A1143B83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67825" y="937204"/>
                <a:ext cx="2704132" cy="314082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7501282F-1AE0-463F-9EDD-E3FCC1EF17C5}"/>
              </a:ext>
            </a:extLst>
          </p:cNvPr>
          <p:cNvSpPr/>
          <p:nvPr/>
        </p:nvSpPr>
        <p:spPr>
          <a:xfrm>
            <a:off x="4742757" y="4440883"/>
            <a:ext cx="144342" cy="41532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86AB374-39A6-4DDC-B7DF-3A38854AAE32}"/>
              </a:ext>
            </a:extLst>
          </p:cNvPr>
          <p:cNvSpPr/>
          <p:nvPr/>
        </p:nvSpPr>
        <p:spPr>
          <a:xfrm>
            <a:off x="3874827" y="4136083"/>
            <a:ext cx="144342" cy="41532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A274E4-036C-40F8-9AA7-D84C1F0528D5}"/>
              </a:ext>
            </a:extLst>
          </p:cNvPr>
          <p:cNvSpPr txBox="1"/>
          <p:nvPr/>
        </p:nvSpPr>
        <p:spPr>
          <a:xfrm>
            <a:off x="2804160" y="0"/>
            <a:ext cx="9387840" cy="5855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Proper Data</a:t>
            </a:r>
          </a:p>
        </p:txBody>
      </p:sp>
    </p:spTree>
    <p:extLst>
      <p:ext uri="{BB962C8B-B14F-4D97-AF65-F5344CB8AC3E}">
        <p14:creationId xmlns:p14="http://schemas.microsoft.com/office/powerpoint/2010/main" val="227576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147FB59-3425-462D-82E7-8788C16F0CE1}"/>
              </a:ext>
            </a:extLst>
          </p:cNvPr>
          <p:cNvSpPr txBox="1"/>
          <p:nvPr/>
        </p:nvSpPr>
        <p:spPr>
          <a:xfrm>
            <a:off x="10210719" y="32628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D873C7-6361-460E-8E05-886F219294C3}"/>
              </a:ext>
            </a:extLst>
          </p:cNvPr>
          <p:cNvSpPr txBox="1"/>
          <p:nvPr/>
        </p:nvSpPr>
        <p:spPr>
          <a:xfrm>
            <a:off x="10210719" y="3613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40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760781-05DA-4AB5-A47C-F8A94E3219A5}"/>
                  </a:ext>
                </a:extLst>
              </p14:cNvPr>
              <p14:cNvContentPartPr/>
              <p14:nvPr/>
            </p14:nvContentPartPr>
            <p14:xfrm>
              <a:off x="3219924" y="1251796"/>
              <a:ext cx="5250633" cy="3592053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760781-05DA-4AB5-A47C-F8A94E3219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3083" y="1244952"/>
                <a:ext cx="5263955" cy="361186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97C7B1D-55DB-4C91-88AC-8E5187ED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08960" cy="68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void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unlink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(OBJ* P){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bk;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latin typeface="Fira Code"/>
                <a:sym typeface="Wingdings" panose="05000000000000000000" pitchFamily="2" charset="2"/>
              </a:rPr>
              <a:t>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F9443-F67E-4D3E-B91F-AC8534A9F7E3}"/>
              </a:ext>
            </a:extLst>
          </p:cNvPr>
          <p:cNvSpPr txBox="1"/>
          <p:nvPr/>
        </p:nvSpPr>
        <p:spPr>
          <a:xfrm>
            <a:off x="3478427" y="88246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32197-49FF-44DC-B841-CB3EDCE12D3E}"/>
              </a:ext>
            </a:extLst>
          </p:cNvPr>
          <p:cNvSpPr txBox="1"/>
          <p:nvPr/>
        </p:nvSpPr>
        <p:spPr>
          <a:xfrm>
            <a:off x="5558481" y="88246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BB74ED-69E5-41CD-B46C-97778A485C02}"/>
              </a:ext>
            </a:extLst>
          </p:cNvPr>
          <p:cNvSpPr txBox="1"/>
          <p:nvPr/>
        </p:nvSpPr>
        <p:spPr>
          <a:xfrm>
            <a:off x="7554278" y="88246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8D632-0388-4A20-AC4C-A9523E2C6306}"/>
              </a:ext>
            </a:extLst>
          </p:cNvPr>
          <p:cNvSpPr txBox="1"/>
          <p:nvPr/>
        </p:nvSpPr>
        <p:spPr>
          <a:xfrm>
            <a:off x="6351102" y="4059195"/>
            <a:ext cx="37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D2A00B-786F-45BD-B272-CA53B1279456}"/>
              </a:ext>
            </a:extLst>
          </p:cNvPr>
          <p:cNvSpPr txBox="1"/>
          <p:nvPr/>
        </p:nvSpPr>
        <p:spPr>
          <a:xfrm>
            <a:off x="6351102" y="323197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buf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F0B117-4D83-4CFF-98A6-6B3772C1F64E}"/>
              </a:ext>
            </a:extLst>
          </p:cNvPr>
          <p:cNvSpPr txBox="1"/>
          <p:nvPr/>
        </p:nvSpPr>
        <p:spPr>
          <a:xfrm>
            <a:off x="6351102" y="22861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C659D9-D74E-4F6C-B4CB-19A1143B834B}"/>
                  </a:ext>
                </a:extLst>
              </p14:cNvPr>
              <p14:cNvContentPartPr/>
              <p14:nvPr/>
            </p14:nvContentPartPr>
            <p14:xfrm>
              <a:off x="9074665" y="950526"/>
              <a:ext cx="2690813" cy="312102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C659D9-D74E-4F6C-B4CB-19A1143B83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67825" y="937204"/>
                <a:ext cx="2704132" cy="314082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7501282F-1AE0-463F-9EDD-E3FCC1EF17C5}"/>
              </a:ext>
            </a:extLst>
          </p:cNvPr>
          <p:cNvSpPr/>
          <p:nvPr/>
        </p:nvSpPr>
        <p:spPr>
          <a:xfrm>
            <a:off x="4835433" y="4428527"/>
            <a:ext cx="144342" cy="41532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86AB374-39A6-4DDC-B7DF-3A38854AAE32}"/>
              </a:ext>
            </a:extLst>
          </p:cNvPr>
          <p:cNvSpPr/>
          <p:nvPr/>
        </p:nvSpPr>
        <p:spPr>
          <a:xfrm>
            <a:off x="3967503" y="4123727"/>
            <a:ext cx="144342" cy="41532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1FD8AC-083C-4971-A874-544135F33F09}"/>
              </a:ext>
            </a:extLst>
          </p:cNvPr>
          <p:cNvSpPr txBox="1"/>
          <p:nvPr/>
        </p:nvSpPr>
        <p:spPr>
          <a:xfrm>
            <a:off x="2804160" y="0"/>
            <a:ext cx="9387840" cy="5855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Proper Data</a:t>
            </a:r>
          </a:p>
        </p:txBody>
      </p:sp>
    </p:spTree>
    <p:extLst>
      <p:ext uri="{BB962C8B-B14F-4D97-AF65-F5344CB8AC3E}">
        <p14:creationId xmlns:p14="http://schemas.microsoft.com/office/powerpoint/2010/main" val="310950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7C7B1D-55DB-4C91-88AC-8E5187ED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08960" cy="68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void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unlink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(OBJ* P){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bk;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latin typeface="Fira Code"/>
                <a:sym typeface="Wingdings" panose="05000000000000000000" pitchFamily="2" charset="2"/>
              </a:rPr>
              <a:t> 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F9443-F67E-4D3E-B91F-AC8534A9F7E3}"/>
              </a:ext>
            </a:extLst>
          </p:cNvPr>
          <p:cNvSpPr txBox="1"/>
          <p:nvPr/>
        </p:nvSpPr>
        <p:spPr>
          <a:xfrm>
            <a:off x="3385751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32197-49FF-44DC-B841-CB3EDCE12D3E}"/>
              </a:ext>
            </a:extLst>
          </p:cNvPr>
          <p:cNvSpPr txBox="1"/>
          <p:nvPr/>
        </p:nvSpPr>
        <p:spPr>
          <a:xfrm>
            <a:off x="5465805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BB74ED-69E5-41CD-B46C-97778A485C02}"/>
              </a:ext>
            </a:extLst>
          </p:cNvPr>
          <p:cNvSpPr txBox="1"/>
          <p:nvPr/>
        </p:nvSpPr>
        <p:spPr>
          <a:xfrm>
            <a:off x="7461602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C659D9-D74E-4F6C-B4CB-19A1143B834B}"/>
                  </a:ext>
                </a:extLst>
              </p14:cNvPr>
              <p14:cNvContentPartPr/>
              <p14:nvPr/>
            </p14:nvContentPartPr>
            <p14:xfrm>
              <a:off x="9074665" y="950526"/>
              <a:ext cx="2690813" cy="312102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C659D9-D74E-4F6C-B4CB-19A1143B83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67825" y="937204"/>
                <a:ext cx="2704132" cy="3140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49E324-E37E-43FA-9BAD-BD559777D188}"/>
                  </a:ext>
                </a:extLst>
              </p14:cNvPr>
              <p14:cNvContentPartPr/>
              <p14:nvPr/>
            </p14:nvContentPartPr>
            <p14:xfrm>
              <a:off x="3184783" y="1311275"/>
              <a:ext cx="5254972" cy="3303974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49E324-E37E-43FA-9BAD-BD559777D1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7942" y="1304434"/>
                <a:ext cx="5268294" cy="3324138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37746A2-FFA2-4048-A2ED-8EC1CFC4D340}"/>
              </a:ext>
            </a:extLst>
          </p:cNvPr>
          <p:cNvSpPr txBox="1"/>
          <p:nvPr/>
        </p:nvSpPr>
        <p:spPr>
          <a:xfrm>
            <a:off x="3108960" y="0"/>
            <a:ext cx="9083040" cy="5855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Proper Data</a:t>
            </a:r>
          </a:p>
        </p:txBody>
      </p:sp>
    </p:spTree>
    <p:extLst>
      <p:ext uri="{BB962C8B-B14F-4D97-AF65-F5344CB8AC3E}">
        <p14:creationId xmlns:p14="http://schemas.microsoft.com/office/powerpoint/2010/main" val="2929535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C90FE15-F61D-49B5-B411-3FE00B31754F}"/>
              </a:ext>
            </a:extLst>
          </p:cNvPr>
          <p:cNvSpPr txBox="1"/>
          <p:nvPr/>
        </p:nvSpPr>
        <p:spPr>
          <a:xfrm>
            <a:off x="10210719" y="32628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24297-9823-4A08-BDF9-76875D7F0270}"/>
              </a:ext>
            </a:extLst>
          </p:cNvPr>
          <p:cNvSpPr txBox="1"/>
          <p:nvPr/>
        </p:nvSpPr>
        <p:spPr>
          <a:xfrm>
            <a:off x="10210719" y="3613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40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7C7B1D-55DB-4C91-88AC-8E5187ED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08960" cy="68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void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unlink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(OBJ* P){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bk;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latin typeface="Fira Code"/>
                <a:sym typeface="Wingdings" panose="05000000000000000000" pitchFamily="2" charset="2"/>
              </a:rPr>
              <a:t> 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F9443-F67E-4D3E-B91F-AC8534A9F7E3}"/>
              </a:ext>
            </a:extLst>
          </p:cNvPr>
          <p:cNvSpPr txBox="1"/>
          <p:nvPr/>
        </p:nvSpPr>
        <p:spPr>
          <a:xfrm>
            <a:off x="3385751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32197-49FF-44DC-B841-CB3EDCE12D3E}"/>
              </a:ext>
            </a:extLst>
          </p:cNvPr>
          <p:cNvSpPr txBox="1"/>
          <p:nvPr/>
        </p:nvSpPr>
        <p:spPr>
          <a:xfrm>
            <a:off x="5465805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BB74ED-69E5-41CD-B46C-97778A485C02}"/>
              </a:ext>
            </a:extLst>
          </p:cNvPr>
          <p:cNvSpPr txBox="1"/>
          <p:nvPr/>
        </p:nvSpPr>
        <p:spPr>
          <a:xfrm>
            <a:off x="7461602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C659D9-D74E-4F6C-B4CB-19A1143B834B}"/>
                  </a:ext>
                </a:extLst>
              </p14:cNvPr>
              <p14:cNvContentPartPr/>
              <p14:nvPr/>
            </p14:nvContentPartPr>
            <p14:xfrm>
              <a:off x="9074665" y="950526"/>
              <a:ext cx="2690813" cy="312102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C659D9-D74E-4F6C-B4CB-19A1143B83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67825" y="937204"/>
                <a:ext cx="2704132" cy="3140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49E324-E37E-43FA-9BAD-BD559777D188}"/>
                  </a:ext>
                </a:extLst>
              </p14:cNvPr>
              <p14:cNvContentPartPr/>
              <p14:nvPr/>
            </p14:nvContentPartPr>
            <p14:xfrm>
              <a:off x="3184783" y="1311275"/>
              <a:ext cx="5254972" cy="3303974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49E324-E37E-43FA-9BAD-BD559777D1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7942" y="1304434"/>
                <a:ext cx="5268294" cy="3324138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5BD79D88-9CBD-44E3-9C08-34409BF63AB8}"/>
              </a:ext>
            </a:extLst>
          </p:cNvPr>
          <p:cNvSpPr/>
          <p:nvPr/>
        </p:nvSpPr>
        <p:spPr>
          <a:xfrm>
            <a:off x="7950678" y="2381424"/>
            <a:ext cx="144342" cy="41532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001902D1-33C2-4AAC-935D-734C4D49F562}"/>
              </a:ext>
            </a:extLst>
          </p:cNvPr>
          <p:cNvSpPr/>
          <p:nvPr/>
        </p:nvSpPr>
        <p:spPr>
          <a:xfrm>
            <a:off x="6939303" y="3172256"/>
            <a:ext cx="144342" cy="41532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EAEF9-BA78-4FDD-9DF7-3968F6A7871E}"/>
              </a:ext>
            </a:extLst>
          </p:cNvPr>
          <p:cNvSpPr txBox="1"/>
          <p:nvPr/>
        </p:nvSpPr>
        <p:spPr>
          <a:xfrm>
            <a:off x="3108960" y="0"/>
            <a:ext cx="9083040" cy="5855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Proper Data</a:t>
            </a:r>
          </a:p>
        </p:txBody>
      </p:sp>
    </p:spTree>
    <p:extLst>
      <p:ext uri="{BB962C8B-B14F-4D97-AF65-F5344CB8AC3E}">
        <p14:creationId xmlns:p14="http://schemas.microsoft.com/office/powerpoint/2010/main" val="370209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33550A5-DC8B-4C65-B608-0E026DE45A64}"/>
              </a:ext>
            </a:extLst>
          </p:cNvPr>
          <p:cNvSpPr txBox="1"/>
          <p:nvPr/>
        </p:nvSpPr>
        <p:spPr>
          <a:xfrm>
            <a:off x="10210719" y="32628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F0F62E-12D6-490A-8F24-9A5394848A57}"/>
              </a:ext>
            </a:extLst>
          </p:cNvPr>
          <p:cNvSpPr txBox="1"/>
          <p:nvPr/>
        </p:nvSpPr>
        <p:spPr>
          <a:xfrm>
            <a:off x="10210719" y="3613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40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7C7B1D-55DB-4C91-88AC-8E5187ED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08960" cy="68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void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unlink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(OBJ* P){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OBJ*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bk;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bk=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tBkwd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9795"/>
                </a:solidFill>
                <a:effectLst/>
                <a:latin typeface="Fira Code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tFwd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;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latin typeface="Fira Code"/>
                <a:sym typeface="Wingdings" panose="05000000000000000000" pitchFamily="2" charset="2"/>
              </a:rPr>
              <a:t> 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F9443-F67E-4D3E-B91F-AC8534A9F7E3}"/>
              </a:ext>
            </a:extLst>
          </p:cNvPr>
          <p:cNvSpPr txBox="1"/>
          <p:nvPr/>
        </p:nvSpPr>
        <p:spPr>
          <a:xfrm>
            <a:off x="3385751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32197-49FF-44DC-B841-CB3EDCE12D3E}"/>
              </a:ext>
            </a:extLst>
          </p:cNvPr>
          <p:cNvSpPr txBox="1"/>
          <p:nvPr/>
        </p:nvSpPr>
        <p:spPr>
          <a:xfrm>
            <a:off x="5465805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BB74ED-69E5-41CD-B46C-97778A485C02}"/>
              </a:ext>
            </a:extLst>
          </p:cNvPr>
          <p:cNvSpPr txBox="1"/>
          <p:nvPr/>
        </p:nvSpPr>
        <p:spPr>
          <a:xfrm>
            <a:off x="7461602" y="89482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#3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C659D9-D74E-4F6C-B4CB-19A1143B834B}"/>
                  </a:ext>
                </a:extLst>
              </p14:cNvPr>
              <p14:cNvContentPartPr/>
              <p14:nvPr/>
            </p14:nvContentPartPr>
            <p14:xfrm>
              <a:off x="9074665" y="950526"/>
              <a:ext cx="2690813" cy="312102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C659D9-D74E-4F6C-B4CB-19A1143B83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67825" y="937204"/>
                <a:ext cx="2704132" cy="3140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11B0E9-DA6A-4ADA-93CE-E38381E444E9}"/>
                  </a:ext>
                </a:extLst>
              </p14:cNvPr>
              <p14:cNvContentPartPr/>
              <p14:nvPr/>
            </p14:nvContentPartPr>
            <p14:xfrm>
              <a:off x="3180617" y="1021106"/>
              <a:ext cx="5259138" cy="3711532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11B0E9-DA6A-4ADA-93CE-E38381E444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3776" y="1007788"/>
                <a:ext cx="5272100" cy="3738169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EE1FB22-C95C-46E3-A3F0-578CF7A8755D}"/>
              </a:ext>
            </a:extLst>
          </p:cNvPr>
          <p:cNvSpPr/>
          <p:nvPr/>
        </p:nvSpPr>
        <p:spPr>
          <a:xfrm>
            <a:off x="5341814" y="1451919"/>
            <a:ext cx="1278924" cy="2934730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9E8E2E7-40F3-4458-A819-1192D057E671}"/>
              </a:ext>
            </a:extLst>
          </p:cNvPr>
          <p:cNvSpPr/>
          <p:nvPr/>
        </p:nvSpPr>
        <p:spPr>
          <a:xfrm rot="7028671">
            <a:off x="3949815" y="3451471"/>
            <a:ext cx="2043042" cy="594858"/>
          </a:xfrm>
          <a:prstGeom prst="rightArrow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AABBCC4-6866-448C-9138-AF772F798C96}"/>
              </a:ext>
            </a:extLst>
          </p:cNvPr>
          <p:cNvSpPr/>
          <p:nvPr/>
        </p:nvSpPr>
        <p:spPr>
          <a:xfrm rot="318453">
            <a:off x="6561337" y="4235619"/>
            <a:ext cx="1052340" cy="275945"/>
          </a:xfrm>
          <a:prstGeom prst="rightArrow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68F506-90A6-4444-A93A-3C0125E32AF1}"/>
              </a:ext>
            </a:extLst>
          </p:cNvPr>
          <p:cNvSpPr txBox="1"/>
          <p:nvPr/>
        </p:nvSpPr>
        <p:spPr>
          <a:xfrm>
            <a:off x="3108960" y="0"/>
            <a:ext cx="9083040" cy="5855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Proper Data</a:t>
            </a:r>
          </a:p>
        </p:txBody>
      </p:sp>
    </p:spTree>
    <p:extLst>
      <p:ext uri="{BB962C8B-B14F-4D97-AF65-F5344CB8AC3E}">
        <p14:creationId xmlns:p14="http://schemas.microsoft.com/office/powerpoint/2010/main" val="224749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486</Words>
  <Application>Microsoft Office PowerPoint</Application>
  <PresentationFormat>Widescreen</PresentationFormat>
  <Paragraphs>216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Fira Code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Trickel</dc:creator>
  <cp:lastModifiedBy>Erik Trickel</cp:lastModifiedBy>
  <cp:revision>17</cp:revision>
  <dcterms:created xsi:type="dcterms:W3CDTF">2018-06-04T22:55:31Z</dcterms:created>
  <dcterms:modified xsi:type="dcterms:W3CDTF">2018-06-05T18:35:22Z</dcterms:modified>
</cp:coreProperties>
</file>