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134" r:id="rId1"/>
    <p:sldMasterId id="2147483997" r:id="rId2"/>
    <p:sldMasterId id="2147483988" r:id="rId3"/>
    <p:sldMasterId id="2147484128" r:id="rId4"/>
    <p:sldMasterId id="2147484131" r:id="rId5"/>
    <p:sldMasterId id="2147483994" r:id="rId6"/>
  </p:sldMasterIdLst>
  <p:notesMasterIdLst>
    <p:notesMasterId r:id="rId35"/>
  </p:notesMasterIdLst>
  <p:handoutMasterIdLst>
    <p:handoutMasterId r:id="rId36"/>
  </p:handoutMasterIdLst>
  <p:sldIdLst>
    <p:sldId id="508" r:id="rId7"/>
    <p:sldId id="530" r:id="rId8"/>
    <p:sldId id="592" r:id="rId9"/>
    <p:sldId id="534" r:id="rId10"/>
    <p:sldId id="600" r:id="rId11"/>
    <p:sldId id="620"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36" r:id="rId28"/>
    <p:sldId id="637" r:id="rId29"/>
    <p:sldId id="638" r:id="rId30"/>
    <p:sldId id="639" r:id="rId31"/>
    <p:sldId id="612" r:id="rId32"/>
    <p:sldId id="642" r:id="rId33"/>
    <p:sldId id="591" r:id="rId3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080808"/>
    <a:srgbClr val="000000"/>
    <a:srgbClr val="003366"/>
    <a:srgbClr val="040404"/>
    <a:srgbClr val="CD7371"/>
    <a:srgbClr val="D28280"/>
    <a:srgbClr val="003365"/>
    <a:srgbClr val="0099FF"/>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7" autoAdjust="0"/>
    <p:restoredTop sz="89413" autoAdjust="0"/>
  </p:normalViewPr>
  <p:slideViewPr>
    <p:cSldViewPr snapToGrid="0">
      <p:cViewPr varScale="1">
        <p:scale>
          <a:sx n="99" d="100"/>
          <a:sy n="99" d="100"/>
        </p:scale>
        <p:origin x="234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36" y="-96"/>
      </p:cViewPr>
      <p:guideLst>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lya\Desktop\&#20081;\&#23398;&#20064;\Math%20Micro\Assignment4\assignment4(&#24050;&#33258;&#21160;&#36824;&#2140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lya\Desktop\&#20081;\&#23398;&#20064;\Math%20Micro\Assignment4\assignment4(&#24050;&#33258;&#21160;&#36824;&#2140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100"/>
              <a:t>Employees Numbers</a:t>
            </a:r>
            <a:endParaRPr lang="zh-CN" altLang="en-US" sz="11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rgbClr val="C00000"/>
              </a:solidFill>
              <a:round/>
            </a:ln>
            <a:effectLst/>
          </c:spPr>
          <c:marker>
            <c:symbol val="none"/>
          </c:marker>
          <c:cat>
            <c:numRef>
              <c:f>Sheet9!$A$2:$A$6</c:f>
              <c:numCache>
                <c:formatCode>General</c:formatCode>
                <c:ptCount val="5"/>
                <c:pt idx="0">
                  <c:v>2014</c:v>
                </c:pt>
                <c:pt idx="1">
                  <c:v>2015</c:v>
                </c:pt>
                <c:pt idx="2">
                  <c:v>2016</c:v>
                </c:pt>
                <c:pt idx="3">
                  <c:v>2017</c:v>
                </c:pt>
                <c:pt idx="4">
                  <c:v>2018</c:v>
                </c:pt>
              </c:numCache>
            </c:numRef>
          </c:cat>
          <c:val>
            <c:numRef>
              <c:f>Sheet9!$B$2:$B$6</c:f>
              <c:numCache>
                <c:formatCode>General</c:formatCode>
                <c:ptCount val="5"/>
                <c:pt idx="0">
                  <c:v>324</c:v>
                </c:pt>
                <c:pt idx="1">
                  <c:v>395</c:v>
                </c:pt>
                <c:pt idx="2">
                  <c:v>580</c:v>
                </c:pt>
                <c:pt idx="3">
                  <c:v>700</c:v>
                </c:pt>
                <c:pt idx="4">
                  <c:v>934</c:v>
                </c:pt>
              </c:numCache>
            </c:numRef>
          </c:val>
          <c:smooth val="0"/>
          <c:extLst>
            <c:ext xmlns:c16="http://schemas.microsoft.com/office/drawing/2014/chart" uri="{C3380CC4-5D6E-409C-BE32-E72D297353CC}">
              <c16:uniqueId val="{00000000-7D35-FB4A-B19B-CC63A13873D9}"/>
            </c:ext>
          </c:extLst>
        </c:ser>
        <c:dLbls>
          <c:showLegendKey val="0"/>
          <c:showVal val="0"/>
          <c:showCatName val="0"/>
          <c:showSerName val="0"/>
          <c:showPercent val="0"/>
          <c:showBubbleSize val="0"/>
        </c:dLbls>
        <c:smooth val="0"/>
        <c:axId val="852009040"/>
        <c:axId val="852018640"/>
      </c:lineChart>
      <c:catAx>
        <c:axId val="85200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zh-CN"/>
          </a:p>
        </c:txPr>
        <c:crossAx val="852018640"/>
        <c:crosses val="autoZero"/>
        <c:auto val="0"/>
        <c:lblAlgn val="ctr"/>
        <c:lblOffset val="100"/>
        <c:noMultiLvlLbl val="0"/>
      </c:catAx>
      <c:valAx>
        <c:axId val="8520186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zh-CN"/>
          </a:p>
        </c:txPr>
        <c:crossAx val="852009040"/>
        <c:crosses val="autoZero"/>
        <c:crossBetween val="midCat"/>
      </c:valAx>
      <c:spPr>
        <a:noFill/>
        <a:ln>
          <a:noFill/>
        </a:ln>
        <a:effectLst>
          <a:outerShdw blurRad="50800" dist="38100" dir="2700000" algn="tl" rotWithShape="0">
            <a:srgbClr val="FF9999">
              <a:alpha val="40000"/>
            </a:srgbClr>
          </a:outerShdw>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200" b="0" i="0" baseline="0">
                <a:effectLst/>
              </a:rPr>
              <a:t>Employees Numbers</a:t>
            </a:r>
            <a:endParaRPr lang="zh-CN" altLang="zh-CN"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Sheet9!$B$1</c:f>
              <c:strCache>
                <c:ptCount val="1"/>
                <c:pt idx="0">
                  <c:v>competitor 1</c:v>
                </c:pt>
              </c:strCache>
            </c:strRef>
          </c:tx>
          <c:spPr>
            <a:ln w="28575" cap="rnd">
              <a:solidFill>
                <a:srgbClr val="C00000"/>
              </a:solidFill>
              <a:round/>
            </a:ln>
            <a:effectLst/>
          </c:spPr>
          <c:marker>
            <c:symbol val="none"/>
          </c:marker>
          <c:cat>
            <c:numRef>
              <c:f>Sheet9!$A$2:$A$6</c:f>
              <c:numCache>
                <c:formatCode>General</c:formatCode>
                <c:ptCount val="5"/>
                <c:pt idx="0">
                  <c:v>2014</c:v>
                </c:pt>
                <c:pt idx="1">
                  <c:v>2015</c:v>
                </c:pt>
                <c:pt idx="2">
                  <c:v>2016</c:v>
                </c:pt>
                <c:pt idx="3">
                  <c:v>2017</c:v>
                </c:pt>
                <c:pt idx="4">
                  <c:v>2018</c:v>
                </c:pt>
              </c:numCache>
            </c:numRef>
          </c:cat>
          <c:val>
            <c:numRef>
              <c:f>Sheet9!$B$2:$B$6</c:f>
              <c:numCache>
                <c:formatCode>General</c:formatCode>
                <c:ptCount val="5"/>
                <c:pt idx="0">
                  <c:v>324</c:v>
                </c:pt>
                <c:pt idx="1">
                  <c:v>395</c:v>
                </c:pt>
                <c:pt idx="2">
                  <c:v>580</c:v>
                </c:pt>
                <c:pt idx="3">
                  <c:v>700</c:v>
                </c:pt>
                <c:pt idx="4">
                  <c:v>934</c:v>
                </c:pt>
              </c:numCache>
            </c:numRef>
          </c:val>
          <c:smooth val="0"/>
          <c:extLst>
            <c:ext xmlns:c16="http://schemas.microsoft.com/office/drawing/2014/chart" uri="{C3380CC4-5D6E-409C-BE32-E72D297353CC}">
              <c16:uniqueId val="{00000000-A97A-DB49-895F-DD51EBB8DAD9}"/>
            </c:ext>
          </c:extLst>
        </c:ser>
        <c:ser>
          <c:idx val="1"/>
          <c:order val="1"/>
          <c:tx>
            <c:strRef>
              <c:f>Sheet9!$C$1</c:f>
              <c:strCache>
                <c:ptCount val="1"/>
                <c:pt idx="0">
                  <c:v>competitor 2</c:v>
                </c:pt>
              </c:strCache>
            </c:strRef>
          </c:tx>
          <c:spPr>
            <a:ln w="28575" cap="rnd">
              <a:solidFill>
                <a:srgbClr val="F2B8BB"/>
              </a:solidFill>
              <a:round/>
            </a:ln>
            <a:effectLst/>
          </c:spPr>
          <c:marker>
            <c:symbol val="none"/>
          </c:marker>
          <c:cat>
            <c:numRef>
              <c:f>Sheet9!$A$2:$A$6</c:f>
              <c:numCache>
                <c:formatCode>General</c:formatCode>
                <c:ptCount val="5"/>
                <c:pt idx="0">
                  <c:v>2014</c:v>
                </c:pt>
                <c:pt idx="1">
                  <c:v>2015</c:v>
                </c:pt>
                <c:pt idx="2">
                  <c:v>2016</c:v>
                </c:pt>
                <c:pt idx="3">
                  <c:v>2017</c:v>
                </c:pt>
                <c:pt idx="4">
                  <c:v>2018</c:v>
                </c:pt>
              </c:numCache>
            </c:numRef>
          </c:cat>
          <c:val>
            <c:numRef>
              <c:f>Sheet9!$C$2:$C$6</c:f>
              <c:numCache>
                <c:formatCode>General</c:formatCode>
                <c:ptCount val="5"/>
                <c:pt idx="0">
                  <c:v>106</c:v>
                </c:pt>
                <c:pt idx="1">
                  <c:v>250</c:v>
                </c:pt>
                <c:pt idx="2">
                  <c:v>300</c:v>
                </c:pt>
                <c:pt idx="3">
                  <c:v>380</c:v>
                </c:pt>
                <c:pt idx="4">
                  <c:v>500</c:v>
                </c:pt>
              </c:numCache>
            </c:numRef>
          </c:val>
          <c:smooth val="0"/>
          <c:extLst>
            <c:ext xmlns:c16="http://schemas.microsoft.com/office/drawing/2014/chart" uri="{C3380CC4-5D6E-409C-BE32-E72D297353CC}">
              <c16:uniqueId val="{00000001-A97A-DB49-895F-DD51EBB8DAD9}"/>
            </c:ext>
          </c:extLst>
        </c:ser>
        <c:ser>
          <c:idx val="2"/>
          <c:order val="2"/>
          <c:tx>
            <c:strRef>
              <c:f>Sheet9!$D$1</c:f>
              <c:strCache>
                <c:ptCount val="1"/>
                <c:pt idx="0">
                  <c:v>competitor 3</c:v>
                </c:pt>
              </c:strCache>
            </c:strRef>
          </c:tx>
          <c:spPr>
            <a:ln w="28575" cap="rnd">
              <a:solidFill>
                <a:srgbClr val="DA707A"/>
              </a:solidFill>
              <a:round/>
            </a:ln>
            <a:effectLst/>
          </c:spPr>
          <c:marker>
            <c:symbol val="none"/>
          </c:marker>
          <c:cat>
            <c:numRef>
              <c:f>Sheet9!$A$2:$A$6</c:f>
              <c:numCache>
                <c:formatCode>General</c:formatCode>
                <c:ptCount val="5"/>
                <c:pt idx="0">
                  <c:v>2014</c:v>
                </c:pt>
                <c:pt idx="1">
                  <c:v>2015</c:v>
                </c:pt>
                <c:pt idx="2">
                  <c:v>2016</c:v>
                </c:pt>
                <c:pt idx="3">
                  <c:v>2017</c:v>
                </c:pt>
                <c:pt idx="4">
                  <c:v>2018</c:v>
                </c:pt>
              </c:numCache>
            </c:numRef>
          </c:cat>
          <c:val>
            <c:numRef>
              <c:f>Sheet9!$D$2:$D$6</c:f>
              <c:numCache>
                <c:formatCode>General</c:formatCode>
                <c:ptCount val="5"/>
                <c:pt idx="0">
                  <c:v>242</c:v>
                </c:pt>
                <c:pt idx="1">
                  <c:v>320</c:v>
                </c:pt>
                <c:pt idx="2">
                  <c:v>592</c:v>
                </c:pt>
                <c:pt idx="3">
                  <c:v>780</c:v>
                </c:pt>
                <c:pt idx="4">
                  <c:v>1032</c:v>
                </c:pt>
              </c:numCache>
            </c:numRef>
          </c:val>
          <c:smooth val="0"/>
          <c:extLst>
            <c:ext xmlns:c16="http://schemas.microsoft.com/office/drawing/2014/chart" uri="{C3380CC4-5D6E-409C-BE32-E72D297353CC}">
              <c16:uniqueId val="{00000002-A97A-DB49-895F-DD51EBB8DAD9}"/>
            </c:ext>
          </c:extLst>
        </c:ser>
        <c:dLbls>
          <c:showLegendKey val="0"/>
          <c:showVal val="0"/>
          <c:showCatName val="0"/>
          <c:showSerName val="0"/>
          <c:showPercent val="0"/>
          <c:showBubbleSize val="0"/>
        </c:dLbls>
        <c:smooth val="0"/>
        <c:axId val="629746232"/>
        <c:axId val="629745272"/>
      </c:lineChart>
      <c:catAx>
        <c:axId val="62974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9745272"/>
        <c:crosses val="autoZero"/>
        <c:auto val="1"/>
        <c:lblAlgn val="ctr"/>
        <c:lblOffset val="100"/>
        <c:noMultiLvlLbl val="0"/>
      </c:catAx>
      <c:valAx>
        <c:axId val="629745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zh-CN"/>
          </a:p>
        </c:txPr>
        <c:crossAx val="629746232"/>
        <c:crosses val="autoZero"/>
        <c:crossBetween val="between"/>
      </c:valAx>
      <c:spPr>
        <a:noFill/>
        <a:ln>
          <a:noFill/>
        </a:ln>
        <a:effectLst>
          <a:outerShdw blurRad="50800" dist="50800" dir="5400000" algn="ctr" rotWithShape="0">
            <a:srgbClr val="F2B8BB"/>
          </a:outerShdw>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5491" tIns="47745" rIns="95491" bIns="47745" rtlCol="0"/>
          <a:lstStyle>
            <a:lvl1pPr algn="l">
              <a:defRPr sz="13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5491" tIns="47745" rIns="95491" bIns="47745" rtlCol="0"/>
          <a:lstStyle>
            <a:lvl1pPr algn="r">
              <a:defRPr sz="1300">
                <a:latin typeface="Arial" pitchFamily="34" charset="0"/>
                <a:ea typeface="宋体" pitchFamily="2" charset="-122"/>
              </a:defRPr>
            </a:lvl1pPr>
          </a:lstStyle>
          <a:p>
            <a:pPr>
              <a:defRPr/>
            </a:pPr>
            <a:fld id="{980B9561-799A-42D0-8143-ED5BF2AC0284}" type="datetimeFigureOut">
              <a:rPr lang="zh-CN" altLang="en-US"/>
              <a:pPr>
                <a:defRPr/>
              </a:pPr>
              <a:t>2019/5/26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5491" tIns="47745" rIns="95491" bIns="47745" rtlCol="0" anchor="b"/>
          <a:lstStyle>
            <a:lvl1pPr algn="l">
              <a:defRPr sz="13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5491" tIns="47745" rIns="95491" bIns="47745" rtlCol="0" anchor="b"/>
          <a:lstStyle>
            <a:lvl1pPr algn="r">
              <a:defRPr sz="1300">
                <a:latin typeface="Arial" pitchFamily="34" charset="0"/>
                <a:ea typeface="宋体" pitchFamily="2" charset="-122"/>
              </a:defRPr>
            </a:lvl1pPr>
          </a:lstStyle>
          <a:p>
            <a:pPr>
              <a:defRPr/>
            </a:pPr>
            <a:fld id="{63D2C570-2595-40CE-B501-105F96655B24}" type="slidenum">
              <a:rPr lang="zh-CN" altLang="en-US"/>
              <a:pPr>
                <a:defRPr/>
              </a:pPr>
              <a:t>‹#›</a:t>
            </a:fld>
            <a:endParaRPr lang="zh-CN" altLang="en-US"/>
          </a:p>
        </p:txBody>
      </p:sp>
    </p:spTree>
    <p:extLst>
      <p:ext uri="{BB962C8B-B14F-4D97-AF65-F5344CB8AC3E}">
        <p14:creationId xmlns:p14="http://schemas.microsoft.com/office/powerpoint/2010/main" val="2654288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5491" tIns="47745" rIns="95491" bIns="47745"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5491" tIns="47745" rIns="95491" bIns="47745" rtlCol="0"/>
          <a:lstStyle>
            <a:lvl1pPr algn="r" fontAlgn="auto">
              <a:spcBef>
                <a:spcPts val="0"/>
              </a:spcBef>
              <a:spcAft>
                <a:spcPts val="0"/>
              </a:spcAft>
              <a:defRPr sz="1300">
                <a:latin typeface="+mn-lt"/>
                <a:ea typeface="+mn-ea"/>
              </a:defRPr>
            </a:lvl1pPr>
          </a:lstStyle>
          <a:p>
            <a:pPr>
              <a:defRPr/>
            </a:pPr>
            <a:fld id="{908A6AD0-DA06-4587-A082-EEED4017C726}" type="datetimeFigureOut">
              <a:rPr lang="zh-CN" altLang="en-US"/>
              <a:pPr>
                <a:defRPr/>
              </a:pPr>
              <a:t>2019/5/26</a:t>
            </a:fld>
            <a:endParaRPr lang="zh-CN" altLang="en-US"/>
          </a:p>
        </p:txBody>
      </p:sp>
      <p:sp>
        <p:nvSpPr>
          <p:cNvPr id="4" name="幻灯片图像占位符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5491" tIns="47745" rIns="95491" bIns="47745"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5491" tIns="47745" rIns="95491" bIns="47745"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5491" tIns="47745" rIns="95491" bIns="47745" rtlCol="0" anchor="b"/>
          <a:lstStyle>
            <a:lvl1pPr algn="r" fontAlgn="auto">
              <a:spcBef>
                <a:spcPts val="0"/>
              </a:spcBef>
              <a:spcAft>
                <a:spcPts val="0"/>
              </a:spcAft>
              <a:defRPr sz="1300">
                <a:latin typeface="+mn-lt"/>
                <a:ea typeface="+mn-ea"/>
              </a:defRPr>
            </a:lvl1pPr>
          </a:lstStyle>
          <a:p>
            <a:pPr>
              <a:defRPr/>
            </a:pPr>
            <a:fld id="{A062ACAA-E12E-48FD-9778-210AB9845B54}" type="slidenum">
              <a:rPr lang="zh-CN" altLang="en-US"/>
              <a:pPr>
                <a:defRPr/>
              </a:pPr>
              <a:t>‹#›</a:t>
            </a:fld>
            <a:endParaRPr lang="zh-CN" altLang="en-US"/>
          </a:p>
        </p:txBody>
      </p:sp>
    </p:spTree>
    <p:extLst>
      <p:ext uri="{BB962C8B-B14F-4D97-AF65-F5344CB8AC3E}">
        <p14:creationId xmlns:p14="http://schemas.microsoft.com/office/powerpoint/2010/main" val="42311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3</a:t>
            </a:fld>
            <a:endParaRPr lang="zh-CN" altLang="en-US"/>
          </a:p>
        </p:txBody>
      </p:sp>
    </p:spTree>
    <p:extLst>
      <p:ext uri="{BB962C8B-B14F-4D97-AF65-F5344CB8AC3E}">
        <p14:creationId xmlns:p14="http://schemas.microsoft.com/office/powerpoint/2010/main" val="1079829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13</a:t>
            </a:fld>
            <a:endParaRPr lang="zh-CN" altLang="en-US"/>
          </a:p>
        </p:txBody>
      </p:sp>
    </p:spTree>
    <p:extLst>
      <p:ext uri="{BB962C8B-B14F-4D97-AF65-F5344CB8AC3E}">
        <p14:creationId xmlns:p14="http://schemas.microsoft.com/office/powerpoint/2010/main" val="313556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14</a:t>
            </a:fld>
            <a:endParaRPr lang="zh-CN" altLang="en-US"/>
          </a:p>
        </p:txBody>
      </p:sp>
    </p:spTree>
    <p:extLst>
      <p:ext uri="{BB962C8B-B14F-4D97-AF65-F5344CB8AC3E}">
        <p14:creationId xmlns:p14="http://schemas.microsoft.com/office/powerpoint/2010/main" val="3820502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15</a:t>
            </a:fld>
            <a:endParaRPr lang="zh-CN" altLang="en-US"/>
          </a:p>
        </p:txBody>
      </p:sp>
    </p:spTree>
    <p:extLst>
      <p:ext uri="{BB962C8B-B14F-4D97-AF65-F5344CB8AC3E}">
        <p14:creationId xmlns:p14="http://schemas.microsoft.com/office/powerpoint/2010/main" val="219644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16</a:t>
            </a:fld>
            <a:endParaRPr lang="zh-CN" altLang="en-US"/>
          </a:p>
        </p:txBody>
      </p:sp>
    </p:spTree>
    <p:extLst>
      <p:ext uri="{BB962C8B-B14F-4D97-AF65-F5344CB8AC3E}">
        <p14:creationId xmlns:p14="http://schemas.microsoft.com/office/powerpoint/2010/main" val="328398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17</a:t>
            </a:fld>
            <a:endParaRPr lang="zh-CN" altLang="en-US"/>
          </a:p>
        </p:txBody>
      </p:sp>
    </p:spTree>
    <p:extLst>
      <p:ext uri="{BB962C8B-B14F-4D97-AF65-F5344CB8AC3E}">
        <p14:creationId xmlns:p14="http://schemas.microsoft.com/office/powerpoint/2010/main" val="716378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18</a:t>
            </a:fld>
            <a:endParaRPr lang="zh-CN" altLang="en-US"/>
          </a:p>
        </p:txBody>
      </p:sp>
    </p:spTree>
    <p:extLst>
      <p:ext uri="{BB962C8B-B14F-4D97-AF65-F5344CB8AC3E}">
        <p14:creationId xmlns:p14="http://schemas.microsoft.com/office/powerpoint/2010/main" val="2830218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19</a:t>
            </a:fld>
            <a:endParaRPr lang="zh-CN" altLang="en-US"/>
          </a:p>
        </p:txBody>
      </p:sp>
    </p:spTree>
    <p:extLst>
      <p:ext uri="{BB962C8B-B14F-4D97-AF65-F5344CB8AC3E}">
        <p14:creationId xmlns:p14="http://schemas.microsoft.com/office/powerpoint/2010/main" val="10455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20</a:t>
            </a:fld>
            <a:endParaRPr lang="zh-CN" altLang="en-US"/>
          </a:p>
        </p:txBody>
      </p:sp>
    </p:spTree>
    <p:extLst>
      <p:ext uri="{BB962C8B-B14F-4D97-AF65-F5344CB8AC3E}">
        <p14:creationId xmlns:p14="http://schemas.microsoft.com/office/powerpoint/2010/main" val="1829096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21</a:t>
            </a:fld>
            <a:endParaRPr lang="zh-CN" altLang="en-US"/>
          </a:p>
        </p:txBody>
      </p:sp>
    </p:spTree>
    <p:extLst>
      <p:ext uri="{BB962C8B-B14F-4D97-AF65-F5344CB8AC3E}">
        <p14:creationId xmlns:p14="http://schemas.microsoft.com/office/powerpoint/2010/main" val="449750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22</a:t>
            </a:fld>
            <a:endParaRPr lang="zh-CN" altLang="en-US"/>
          </a:p>
        </p:txBody>
      </p:sp>
    </p:spTree>
    <p:extLst>
      <p:ext uri="{BB962C8B-B14F-4D97-AF65-F5344CB8AC3E}">
        <p14:creationId xmlns:p14="http://schemas.microsoft.com/office/powerpoint/2010/main" val="375027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5</a:t>
            </a:fld>
            <a:endParaRPr lang="zh-CN" altLang="en-US"/>
          </a:p>
        </p:txBody>
      </p:sp>
    </p:spTree>
    <p:extLst>
      <p:ext uri="{BB962C8B-B14F-4D97-AF65-F5344CB8AC3E}">
        <p14:creationId xmlns:p14="http://schemas.microsoft.com/office/powerpoint/2010/main" val="4200501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23</a:t>
            </a:fld>
            <a:endParaRPr lang="zh-CN" altLang="en-US"/>
          </a:p>
        </p:txBody>
      </p:sp>
    </p:spTree>
    <p:extLst>
      <p:ext uri="{BB962C8B-B14F-4D97-AF65-F5344CB8AC3E}">
        <p14:creationId xmlns:p14="http://schemas.microsoft.com/office/powerpoint/2010/main" val="62226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24</a:t>
            </a:fld>
            <a:endParaRPr lang="zh-CN" altLang="en-US"/>
          </a:p>
        </p:txBody>
      </p:sp>
    </p:spTree>
    <p:extLst>
      <p:ext uri="{BB962C8B-B14F-4D97-AF65-F5344CB8AC3E}">
        <p14:creationId xmlns:p14="http://schemas.microsoft.com/office/powerpoint/2010/main" val="2215871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26</a:t>
            </a:fld>
            <a:endParaRPr lang="zh-CN" altLang="en-US"/>
          </a:p>
        </p:txBody>
      </p:sp>
    </p:spTree>
    <p:extLst>
      <p:ext uri="{BB962C8B-B14F-4D97-AF65-F5344CB8AC3E}">
        <p14:creationId xmlns:p14="http://schemas.microsoft.com/office/powerpoint/2010/main" val="197402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6</a:t>
            </a:fld>
            <a:endParaRPr lang="zh-CN" altLang="en-US"/>
          </a:p>
        </p:txBody>
      </p:sp>
    </p:spTree>
    <p:extLst>
      <p:ext uri="{BB962C8B-B14F-4D97-AF65-F5344CB8AC3E}">
        <p14:creationId xmlns:p14="http://schemas.microsoft.com/office/powerpoint/2010/main" val="384302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7</a:t>
            </a:fld>
            <a:endParaRPr lang="zh-CN" altLang="en-US"/>
          </a:p>
        </p:txBody>
      </p:sp>
    </p:spTree>
    <p:extLst>
      <p:ext uri="{BB962C8B-B14F-4D97-AF65-F5344CB8AC3E}">
        <p14:creationId xmlns:p14="http://schemas.microsoft.com/office/powerpoint/2010/main" val="136147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8</a:t>
            </a:fld>
            <a:endParaRPr lang="zh-CN" altLang="en-US"/>
          </a:p>
        </p:txBody>
      </p:sp>
    </p:spTree>
    <p:extLst>
      <p:ext uri="{BB962C8B-B14F-4D97-AF65-F5344CB8AC3E}">
        <p14:creationId xmlns:p14="http://schemas.microsoft.com/office/powerpoint/2010/main" val="329219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9</a:t>
            </a:fld>
            <a:endParaRPr lang="zh-CN" altLang="en-US"/>
          </a:p>
        </p:txBody>
      </p:sp>
    </p:spTree>
    <p:extLst>
      <p:ext uri="{BB962C8B-B14F-4D97-AF65-F5344CB8AC3E}">
        <p14:creationId xmlns:p14="http://schemas.microsoft.com/office/powerpoint/2010/main" val="146483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10</a:t>
            </a:fld>
            <a:endParaRPr lang="zh-CN" altLang="en-US"/>
          </a:p>
        </p:txBody>
      </p:sp>
    </p:spTree>
    <p:extLst>
      <p:ext uri="{BB962C8B-B14F-4D97-AF65-F5344CB8AC3E}">
        <p14:creationId xmlns:p14="http://schemas.microsoft.com/office/powerpoint/2010/main" val="289443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11</a:t>
            </a:fld>
            <a:endParaRPr lang="zh-CN" altLang="en-US"/>
          </a:p>
        </p:txBody>
      </p:sp>
    </p:spTree>
    <p:extLst>
      <p:ext uri="{BB962C8B-B14F-4D97-AF65-F5344CB8AC3E}">
        <p14:creationId xmlns:p14="http://schemas.microsoft.com/office/powerpoint/2010/main" val="26725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2ACAA-E12E-48FD-9778-210AB9845B54}" type="slidenum">
              <a:rPr lang="zh-CN" altLang="en-US" smtClean="0"/>
              <a:pPr>
                <a:defRPr/>
              </a:pPr>
              <a:t>12</a:t>
            </a:fld>
            <a:endParaRPr lang="zh-CN" altLang="en-US"/>
          </a:p>
        </p:txBody>
      </p:sp>
    </p:spTree>
    <p:extLst>
      <p:ext uri="{BB962C8B-B14F-4D97-AF65-F5344CB8AC3E}">
        <p14:creationId xmlns:p14="http://schemas.microsoft.com/office/powerpoint/2010/main" val="79277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二级目录">
    <p:spTree>
      <p:nvGrpSpPr>
        <p:cNvPr id="1" name=""/>
        <p:cNvGrpSpPr/>
        <p:nvPr/>
      </p:nvGrpSpPr>
      <p:grpSpPr>
        <a:xfrm>
          <a:off x="0" y="0"/>
          <a:ext cx="0" cy="0"/>
          <a:chOff x="0" y="0"/>
          <a:chExt cx="0" cy="0"/>
        </a:xfrm>
      </p:grpSpPr>
      <p:sp>
        <p:nvSpPr>
          <p:cNvPr id="8" name="文本占位符 11"/>
          <p:cNvSpPr>
            <a:spLocks noGrp="1"/>
          </p:cNvSpPr>
          <p:nvPr>
            <p:ph type="body" sz="quarter" idx="14" hasCustomPrompt="1"/>
          </p:nvPr>
        </p:nvSpPr>
        <p:spPr>
          <a:xfrm>
            <a:off x="1188442" y="3356992"/>
            <a:ext cx="6695926" cy="2520280"/>
          </a:xfrm>
          <a:prstGeom prst="rect">
            <a:avLst/>
          </a:prstGeom>
        </p:spPr>
        <p:txBody>
          <a:bodyPr/>
          <a:lstStyle>
            <a:lvl1pPr marL="355600" marR="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sz="2000" b="1" baseline="0">
                <a:solidFill>
                  <a:schemeClr val="tx1">
                    <a:lumMod val="75000"/>
                    <a:lumOff val="25000"/>
                  </a:schemeClr>
                </a:solidFill>
              </a:defRPr>
            </a:lvl1pPr>
          </a:lstStyle>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p:txBody>
      </p:sp>
      <p:sp>
        <p:nvSpPr>
          <p:cNvPr id="4" name="标题 8"/>
          <p:cNvSpPr>
            <a:spLocks noGrp="1"/>
          </p:cNvSpPr>
          <p:nvPr>
            <p:ph type="title" hasCustomPrompt="1"/>
          </p:nvPr>
        </p:nvSpPr>
        <p:spPr>
          <a:xfrm>
            <a:off x="1187624" y="2420888"/>
            <a:ext cx="6840760" cy="864096"/>
          </a:xfrm>
          <a:prstGeom prst="rect">
            <a:avLst/>
          </a:prstGeom>
        </p:spPr>
        <p:txBody>
          <a:bodyPr/>
          <a:lstStyle>
            <a:lvl1pPr algn="l">
              <a:defRPr sz="3200" b="1">
                <a:solidFill>
                  <a:schemeClr val="accent1">
                    <a:lumMod val="75000"/>
                  </a:schemeClr>
                </a:solidFill>
              </a:defRPr>
            </a:lvl1pPr>
          </a:lstStyle>
          <a:p>
            <a:r>
              <a:rPr lang="en-US" altLang="zh-CN" dirty="0"/>
              <a:t>Content</a:t>
            </a:r>
            <a:endParaRPr lang="zh-CN" altLang="en-US" dirty="0"/>
          </a:p>
        </p:txBody>
      </p:sp>
    </p:spTree>
    <p:extLst>
      <p:ext uri="{BB962C8B-B14F-4D97-AF65-F5344CB8AC3E}">
        <p14:creationId xmlns:p14="http://schemas.microsoft.com/office/powerpoint/2010/main" val="85402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纯文字">
    <p:spTree>
      <p:nvGrpSpPr>
        <p:cNvPr id="1" name=""/>
        <p:cNvGrpSpPr/>
        <p:nvPr/>
      </p:nvGrpSpPr>
      <p:grpSpPr>
        <a:xfrm>
          <a:off x="0" y="0"/>
          <a:ext cx="0" cy="0"/>
          <a:chOff x="0" y="0"/>
          <a:chExt cx="0" cy="0"/>
        </a:xfrm>
      </p:grpSpPr>
      <p:sp>
        <p:nvSpPr>
          <p:cNvPr id="10" name="内容占位符 2"/>
          <p:cNvSpPr>
            <a:spLocks noGrp="1"/>
          </p:cNvSpPr>
          <p:nvPr>
            <p:ph idx="10"/>
          </p:nvPr>
        </p:nvSpPr>
        <p:spPr>
          <a:xfrm>
            <a:off x="395536" y="1268760"/>
            <a:ext cx="4104456" cy="4896543"/>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1" name="内容占位符 2"/>
          <p:cNvSpPr>
            <a:spLocks noGrp="1"/>
          </p:cNvSpPr>
          <p:nvPr>
            <p:ph idx="11"/>
          </p:nvPr>
        </p:nvSpPr>
        <p:spPr>
          <a:xfrm>
            <a:off x="4644008" y="1268760"/>
            <a:ext cx="4104456" cy="4896543"/>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2"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四表">
    <p:spTree>
      <p:nvGrpSpPr>
        <p:cNvPr id="1" name=""/>
        <p:cNvGrpSpPr/>
        <p:nvPr/>
      </p:nvGrpSpPr>
      <p:grpSpPr>
        <a:xfrm>
          <a:off x="0" y="0"/>
          <a:ext cx="0" cy="0"/>
          <a:chOff x="0" y="0"/>
          <a:chExt cx="0" cy="0"/>
        </a:xfrm>
      </p:grpSpPr>
      <p:sp>
        <p:nvSpPr>
          <p:cNvPr id="21" name="图片占位符 13"/>
          <p:cNvSpPr>
            <a:spLocks noGrp="1"/>
          </p:cNvSpPr>
          <p:nvPr>
            <p:ph type="pic" sz="quarter" idx="16"/>
          </p:nvPr>
        </p:nvSpPr>
        <p:spPr>
          <a:xfrm>
            <a:off x="467544" y="1196752"/>
            <a:ext cx="3960440"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22" name="内容占位符 5"/>
          <p:cNvSpPr>
            <a:spLocks noGrp="1"/>
          </p:cNvSpPr>
          <p:nvPr>
            <p:ph sz="quarter" idx="4"/>
          </p:nvPr>
        </p:nvSpPr>
        <p:spPr>
          <a:xfrm>
            <a:off x="467544" y="3357016"/>
            <a:ext cx="396044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23" name="文本占位符 4"/>
          <p:cNvSpPr>
            <a:spLocks noGrp="1"/>
          </p:cNvSpPr>
          <p:nvPr>
            <p:ph type="body" sz="quarter" idx="11"/>
          </p:nvPr>
        </p:nvSpPr>
        <p:spPr>
          <a:xfrm>
            <a:off x="467544" y="1196752"/>
            <a:ext cx="396044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图片占位符 13"/>
          <p:cNvSpPr>
            <a:spLocks noGrp="1"/>
          </p:cNvSpPr>
          <p:nvPr>
            <p:ph type="pic" sz="quarter" idx="17"/>
          </p:nvPr>
        </p:nvSpPr>
        <p:spPr>
          <a:xfrm>
            <a:off x="467544" y="3933056"/>
            <a:ext cx="3960440"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25" name="内容占位符 5"/>
          <p:cNvSpPr>
            <a:spLocks noGrp="1"/>
          </p:cNvSpPr>
          <p:nvPr>
            <p:ph sz="quarter" idx="18"/>
          </p:nvPr>
        </p:nvSpPr>
        <p:spPr>
          <a:xfrm>
            <a:off x="467544" y="6093320"/>
            <a:ext cx="396044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26" name="文本占位符 4"/>
          <p:cNvSpPr>
            <a:spLocks noGrp="1"/>
          </p:cNvSpPr>
          <p:nvPr>
            <p:ph type="body" sz="quarter" idx="19"/>
          </p:nvPr>
        </p:nvSpPr>
        <p:spPr>
          <a:xfrm>
            <a:off x="467544" y="3933056"/>
            <a:ext cx="396044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7" name="图片占位符 13"/>
          <p:cNvSpPr>
            <a:spLocks noGrp="1"/>
          </p:cNvSpPr>
          <p:nvPr>
            <p:ph type="pic" sz="quarter" idx="20"/>
          </p:nvPr>
        </p:nvSpPr>
        <p:spPr>
          <a:xfrm>
            <a:off x="4716016" y="1196752"/>
            <a:ext cx="3960440"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28" name="内容占位符 5"/>
          <p:cNvSpPr>
            <a:spLocks noGrp="1"/>
          </p:cNvSpPr>
          <p:nvPr>
            <p:ph sz="quarter" idx="21"/>
          </p:nvPr>
        </p:nvSpPr>
        <p:spPr>
          <a:xfrm>
            <a:off x="4716016" y="3357016"/>
            <a:ext cx="396044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29" name="文本占位符 4"/>
          <p:cNvSpPr>
            <a:spLocks noGrp="1"/>
          </p:cNvSpPr>
          <p:nvPr>
            <p:ph type="body" sz="quarter" idx="22"/>
          </p:nvPr>
        </p:nvSpPr>
        <p:spPr>
          <a:xfrm>
            <a:off x="4716016" y="1196752"/>
            <a:ext cx="396044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图片占位符 13"/>
          <p:cNvSpPr>
            <a:spLocks noGrp="1"/>
          </p:cNvSpPr>
          <p:nvPr>
            <p:ph type="pic" sz="quarter" idx="23"/>
          </p:nvPr>
        </p:nvSpPr>
        <p:spPr>
          <a:xfrm>
            <a:off x="4716016" y="3933056"/>
            <a:ext cx="3960440"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31" name="内容占位符 5"/>
          <p:cNvSpPr>
            <a:spLocks noGrp="1"/>
          </p:cNvSpPr>
          <p:nvPr>
            <p:ph sz="quarter" idx="24"/>
          </p:nvPr>
        </p:nvSpPr>
        <p:spPr>
          <a:xfrm>
            <a:off x="4716016" y="6093320"/>
            <a:ext cx="396044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32" name="文本占位符 4"/>
          <p:cNvSpPr>
            <a:spLocks noGrp="1"/>
          </p:cNvSpPr>
          <p:nvPr>
            <p:ph type="body" sz="quarter" idx="25"/>
          </p:nvPr>
        </p:nvSpPr>
        <p:spPr>
          <a:xfrm>
            <a:off x="4716016" y="3933056"/>
            <a:ext cx="396044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3"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全表">
    <p:spTree>
      <p:nvGrpSpPr>
        <p:cNvPr id="1" name=""/>
        <p:cNvGrpSpPr/>
        <p:nvPr/>
      </p:nvGrpSpPr>
      <p:grpSpPr>
        <a:xfrm>
          <a:off x="0" y="0"/>
          <a:ext cx="0" cy="0"/>
          <a:chOff x="0" y="0"/>
          <a:chExt cx="0" cy="0"/>
        </a:xfrm>
      </p:grpSpPr>
      <p:sp>
        <p:nvSpPr>
          <p:cNvPr id="8" name="图片占位符 13"/>
          <p:cNvSpPr>
            <a:spLocks noGrp="1"/>
          </p:cNvSpPr>
          <p:nvPr>
            <p:ph type="pic" sz="quarter" idx="16"/>
          </p:nvPr>
        </p:nvSpPr>
        <p:spPr>
          <a:xfrm>
            <a:off x="395536" y="1196752"/>
            <a:ext cx="8352928" cy="504056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9" name="内容占位符 5"/>
          <p:cNvSpPr>
            <a:spLocks noGrp="1"/>
          </p:cNvSpPr>
          <p:nvPr>
            <p:ph sz="quarter" idx="4"/>
          </p:nvPr>
        </p:nvSpPr>
        <p:spPr>
          <a:xfrm>
            <a:off x="395536" y="6237312"/>
            <a:ext cx="8352928"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10" name="文本占位符 4"/>
          <p:cNvSpPr>
            <a:spLocks noGrp="1"/>
          </p:cNvSpPr>
          <p:nvPr>
            <p:ph type="body" sz="quarter" idx="11"/>
          </p:nvPr>
        </p:nvSpPr>
        <p:spPr>
          <a:xfrm>
            <a:off x="395536" y="1196752"/>
            <a:ext cx="8352928"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4"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8"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蓝色空白">
    <p:spTree>
      <p:nvGrpSpPr>
        <p:cNvPr id="1" name=""/>
        <p:cNvGrpSpPr/>
        <p:nvPr/>
      </p:nvGrpSpPr>
      <p:grpSpPr>
        <a:xfrm>
          <a:off x="0" y="0"/>
          <a:ext cx="0" cy="0"/>
          <a:chOff x="0" y="0"/>
          <a:chExt cx="0" cy="0"/>
        </a:xfrm>
      </p:grpSpPr>
      <p:sp>
        <p:nvSpPr>
          <p:cNvPr id="7"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图表01 ">
    <p:spTree>
      <p:nvGrpSpPr>
        <p:cNvPr id="1" name=""/>
        <p:cNvGrpSpPr/>
        <p:nvPr/>
      </p:nvGrpSpPr>
      <p:grpSpPr>
        <a:xfrm>
          <a:off x="0" y="0"/>
          <a:ext cx="0" cy="0"/>
          <a:chOff x="0" y="0"/>
          <a:chExt cx="0" cy="0"/>
        </a:xfrm>
      </p:grpSpPr>
      <p:sp>
        <p:nvSpPr>
          <p:cNvPr id="11" name="灯片编号占位符 5"/>
          <p:cNvSpPr txBox="1">
            <a:spLocks/>
          </p:cNvSpPr>
          <p:nvPr userDrawn="1"/>
        </p:nvSpPr>
        <p:spPr>
          <a:xfrm>
            <a:off x="8604250" y="6381750"/>
            <a:ext cx="720725" cy="401638"/>
          </a:xfrm>
          <a:prstGeom prst="rect">
            <a:avLst/>
          </a:prstGeom>
        </p:spPr>
        <p:txBody>
          <a:bodyPr anchor="ctr"/>
          <a:lstStyle>
            <a:lvl1pPr algn="r">
              <a:defRPr sz="1100" b="1">
                <a:solidFill>
                  <a:schemeClr val="tx1">
                    <a:lumMod val="50000"/>
                    <a:lumOff val="50000"/>
                  </a:schemeClr>
                </a:solidFill>
                <a:latin typeface="Arial" pitchFamily="34" charset="0"/>
                <a:cs typeface="Arial" pitchFamily="34" charset="0"/>
              </a:defRPr>
            </a:lvl1pPr>
          </a:lstStyle>
          <a:p>
            <a:pPr algn="l">
              <a:defRPr/>
            </a:pPr>
            <a:fld id="{DD7F9330-6604-45EB-8234-F7B6FAAAD33F}" type="slidenum">
              <a:rPr lang="zh-CN" altLang="en-US" smtClean="0">
                <a:ea typeface="宋体" pitchFamily="2" charset="-122"/>
              </a:rPr>
              <a:pPr algn="l">
                <a:defRPr/>
              </a:pPr>
              <a:t>‹#›</a:t>
            </a:fld>
            <a:endParaRPr lang="zh-CN" altLang="en-US" dirty="0">
              <a:ea typeface="宋体" pitchFamily="2" charset="-122"/>
            </a:endParaRPr>
          </a:p>
        </p:txBody>
      </p:sp>
      <p:sp>
        <p:nvSpPr>
          <p:cNvPr id="4" name="图片占位符 13"/>
          <p:cNvSpPr>
            <a:spLocks noGrp="1"/>
          </p:cNvSpPr>
          <p:nvPr>
            <p:ph type="pic" sz="quarter" idx="15"/>
          </p:nvPr>
        </p:nvSpPr>
        <p:spPr>
          <a:xfrm>
            <a:off x="467544" y="3517892"/>
            <a:ext cx="3960000"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5" name="图片占位符 13"/>
          <p:cNvSpPr>
            <a:spLocks noGrp="1"/>
          </p:cNvSpPr>
          <p:nvPr>
            <p:ph type="pic" sz="quarter" idx="16"/>
          </p:nvPr>
        </p:nvSpPr>
        <p:spPr>
          <a:xfrm>
            <a:off x="4680000" y="3517892"/>
            <a:ext cx="3960000"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6" name="内容占位符 2"/>
          <p:cNvSpPr>
            <a:spLocks noGrp="1"/>
          </p:cNvSpPr>
          <p:nvPr>
            <p:ph idx="1"/>
          </p:nvPr>
        </p:nvSpPr>
        <p:spPr>
          <a:xfrm>
            <a:off x="467544" y="1079999"/>
            <a:ext cx="8136904" cy="1800000"/>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p:cNvSpPr>
            <a:spLocks noGrp="1"/>
          </p:cNvSpPr>
          <p:nvPr>
            <p:ph sz="half" idx="2"/>
          </p:nvPr>
        </p:nvSpPr>
        <p:spPr>
          <a:xfrm>
            <a:off x="467544" y="5940000"/>
            <a:ext cx="396000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8" name="内容占位符 5"/>
          <p:cNvSpPr>
            <a:spLocks noGrp="1"/>
          </p:cNvSpPr>
          <p:nvPr>
            <p:ph sz="quarter" idx="4"/>
          </p:nvPr>
        </p:nvSpPr>
        <p:spPr>
          <a:xfrm>
            <a:off x="4680000" y="5940000"/>
            <a:ext cx="3960000"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9" name="文本占位符 2"/>
          <p:cNvSpPr>
            <a:spLocks noGrp="1"/>
          </p:cNvSpPr>
          <p:nvPr>
            <p:ph type="body" idx="10"/>
          </p:nvPr>
        </p:nvSpPr>
        <p:spPr>
          <a:xfrm>
            <a:off x="467544" y="3517892"/>
            <a:ext cx="396000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文本占位符 4"/>
          <p:cNvSpPr>
            <a:spLocks noGrp="1"/>
          </p:cNvSpPr>
          <p:nvPr>
            <p:ph type="body" sz="quarter" idx="11"/>
          </p:nvPr>
        </p:nvSpPr>
        <p:spPr>
          <a:xfrm>
            <a:off x="4680000" y="3517892"/>
            <a:ext cx="3960000"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蓝色封面">
    <p:spTree>
      <p:nvGrpSpPr>
        <p:cNvPr id="1" name=""/>
        <p:cNvGrpSpPr/>
        <p:nvPr/>
      </p:nvGrpSpPr>
      <p:grpSpPr>
        <a:xfrm>
          <a:off x="0" y="0"/>
          <a:ext cx="0" cy="0"/>
          <a:chOff x="0" y="0"/>
          <a:chExt cx="0" cy="0"/>
        </a:xfrm>
      </p:grpSpPr>
      <p:cxnSp>
        <p:nvCxnSpPr>
          <p:cNvPr id="6" name="直接连接符 5"/>
          <p:cNvCxnSpPr/>
          <p:nvPr userDrawn="1"/>
        </p:nvCxnSpPr>
        <p:spPr>
          <a:xfrm>
            <a:off x="1152525" y="2670175"/>
            <a:ext cx="6838950"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文本占位符 9"/>
          <p:cNvSpPr>
            <a:spLocks noGrp="1"/>
          </p:cNvSpPr>
          <p:nvPr>
            <p:ph type="body" sz="quarter" idx="13"/>
          </p:nvPr>
        </p:nvSpPr>
        <p:spPr>
          <a:xfrm>
            <a:off x="3275416" y="5325591"/>
            <a:ext cx="2664296" cy="864096"/>
          </a:xfrm>
          <a:prstGeom prst="rect">
            <a:avLst/>
          </a:prstGeom>
        </p:spPr>
        <p:txBody>
          <a:bodyPr/>
          <a:lstStyle>
            <a:lvl1pPr marL="0" indent="0" algn="ctr" rtl="0" eaLnBrk="0" fontAlgn="auto" hangingPunct="0">
              <a:lnSpc>
                <a:spcPct val="150000"/>
              </a:lnSpc>
              <a:spcBef>
                <a:spcPts val="0"/>
              </a:spcBef>
              <a:spcAft>
                <a:spcPts val="0"/>
              </a:spcAft>
              <a:buFontTx/>
              <a:buNone/>
              <a:defRPr lang="zh-CN" altLang="en-US" sz="1400" b="1" kern="1200">
                <a:solidFill>
                  <a:schemeClr val="tx1">
                    <a:lumMod val="75000"/>
                    <a:lumOff val="25000"/>
                  </a:schemeClr>
                </a:solidFill>
                <a:latin typeface="微软雅黑" pitchFamily="34" charset="-122"/>
                <a:ea typeface="微软雅黑" pitchFamily="34" charset="-122"/>
                <a:cs typeface="+mn-cs"/>
                <a:sym typeface="微软雅黑" pitchFamily="34" charset="-122"/>
              </a:defRPr>
            </a:lvl1pPr>
            <a:lvl2pPr>
              <a:buFontTx/>
              <a:buNone/>
              <a:defRPr sz="1400" b="1"/>
            </a:lvl2pPr>
            <a:lvl3pPr>
              <a:buFontTx/>
              <a:buNone/>
              <a:defRPr sz="1400"/>
            </a:lvl3pPr>
            <a:lvl4pPr>
              <a:buFontTx/>
              <a:buNone/>
              <a:defRPr sz="1400"/>
            </a:lvl4pPr>
            <a:lvl5pPr>
              <a:buFontTx/>
              <a:buNone/>
              <a:defRPr sz="1400"/>
            </a:lvl5pPr>
          </a:lstStyle>
          <a:p>
            <a:pPr lvl="0"/>
            <a:r>
              <a:rPr lang="zh-CN" altLang="en-US" dirty="0">
                <a:sym typeface="微软雅黑" pitchFamily="34" charset="-122"/>
              </a:rPr>
              <a:t>单击此处编辑母版文本样式</a:t>
            </a:r>
          </a:p>
          <a:p>
            <a:pPr lvl="1"/>
            <a:r>
              <a:rPr lang="zh-CN" altLang="en-US" dirty="0">
                <a:sym typeface="微软雅黑" pitchFamily="34" charset="-122"/>
              </a:rPr>
              <a:t>第二级</a:t>
            </a:r>
          </a:p>
        </p:txBody>
      </p:sp>
      <p:sp>
        <p:nvSpPr>
          <p:cNvPr id="18" name="副标题 2"/>
          <p:cNvSpPr>
            <a:spLocks noGrp="1"/>
          </p:cNvSpPr>
          <p:nvPr>
            <p:ph type="subTitle" idx="1"/>
          </p:nvPr>
        </p:nvSpPr>
        <p:spPr>
          <a:xfrm>
            <a:off x="1367204" y="2132856"/>
            <a:ext cx="6480720" cy="450000"/>
          </a:xfrm>
          <a:prstGeom prst="rect">
            <a:avLst/>
          </a:prstGeom>
        </p:spPr>
        <p:txBody>
          <a:bodyPr lIns="0" anchor="ctr"/>
          <a:lstStyle>
            <a:lvl1pPr marL="0" indent="0" algn="dist" rtl="0" fontAlgn="base">
              <a:lnSpc>
                <a:spcPts val="2880"/>
              </a:lnSpc>
              <a:spcBef>
                <a:spcPct val="0"/>
              </a:spcBef>
              <a:spcAft>
                <a:spcPct val="0"/>
              </a:spcAft>
              <a:buNone/>
              <a:defRPr lang="zh-CN" altLang="en-US" sz="2400" b="1" kern="20000" spc="0" baseline="0">
                <a:solidFill>
                  <a:schemeClr val="tx1">
                    <a:lumMod val="65000"/>
                    <a:lumOff val="35000"/>
                  </a:schemeClr>
                </a:solidFill>
                <a:latin typeface="微软雅黑" pitchFamily="34"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sym typeface="微软雅黑" pitchFamily="34" charset="-122"/>
              </a:rPr>
              <a:t>单击此处编辑母版副标题样式</a:t>
            </a:r>
            <a:endParaRPr lang="en-US" altLang="zh-CN" dirty="0">
              <a:sym typeface="微软雅黑" pitchFamily="34" charset="-122"/>
            </a:endParaRPr>
          </a:p>
        </p:txBody>
      </p:sp>
      <p:sp>
        <p:nvSpPr>
          <p:cNvPr id="7" name="标题 8"/>
          <p:cNvSpPr>
            <a:spLocks noGrp="1"/>
          </p:cNvSpPr>
          <p:nvPr>
            <p:ph type="title"/>
          </p:nvPr>
        </p:nvSpPr>
        <p:spPr>
          <a:xfrm>
            <a:off x="457200" y="2780928"/>
            <a:ext cx="8229600" cy="864096"/>
          </a:xfrm>
          <a:prstGeom prst="rect">
            <a:avLst/>
          </a:prstGeom>
        </p:spPr>
        <p:txBody>
          <a:bodyPr/>
          <a:lstStyle>
            <a:lvl1pPr>
              <a:defRPr sz="4000" b="1">
                <a:solidFill>
                  <a:schemeClr val="accent1">
                    <a:lumMod val="75000"/>
                  </a:schemeClr>
                </a:solidFill>
              </a:defRPr>
            </a:lvl1pPr>
          </a:lstStyle>
          <a:p>
            <a:r>
              <a:rPr lang="zh-CN" altLang="en-US" dirty="0"/>
              <a:t>单击此处编辑母版标题样式</a:t>
            </a:r>
          </a:p>
        </p:txBody>
      </p:sp>
      <p:sp>
        <p:nvSpPr>
          <p:cNvPr id="8" name="文本占位符 11"/>
          <p:cNvSpPr>
            <a:spLocks noGrp="1"/>
          </p:cNvSpPr>
          <p:nvPr>
            <p:ph type="body" sz="quarter" idx="14"/>
          </p:nvPr>
        </p:nvSpPr>
        <p:spPr>
          <a:xfrm>
            <a:off x="2376165" y="3933428"/>
            <a:ext cx="4391670" cy="647700"/>
          </a:xfrm>
          <a:prstGeom prst="rect">
            <a:avLst/>
          </a:prstGeom>
        </p:spPr>
        <p:txBody>
          <a:bodyPr/>
          <a:lstStyle>
            <a:lvl1pPr algn="ctr">
              <a:buNone/>
              <a:defRPr sz="1600" b="1" baseline="0">
                <a:solidFill>
                  <a:schemeClr val="tx1">
                    <a:lumMod val="75000"/>
                    <a:lumOff val="25000"/>
                  </a:schemeClr>
                </a:solidFill>
              </a:defRPr>
            </a:lvl1pPr>
          </a:lstStyle>
          <a:p>
            <a:pPr lvl="0"/>
            <a:r>
              <a:rPr lang="zh-CN" altLang="en-US"/>
              <a:t>单击此处编辑母版文本样式</a:t>
            </a:r>
          </a:p>
        </p:txBody>
      </p:sp>
    </p:spTree>
    <p:extLst>
      <p:ext uri="{BB962C8B-B14F-4D97-AF65-F5344CB8AC3E}">
        <p14:creationId xmlns:p14="http://schemas.microsoft.com/office/powerpoint/2010/main" val="3387621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蓝色免责声明">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蓝色封面">
    <p:spTree>
      <p:nvGrpSpPr>
        <p:cNvPr id="1" name=""/>
        <p:cNvGrpSpPr/>
        <p:nvPr/>
      </p:nvGrpSpPr>
      <p:grpSpPr>
        <a:xfrm>
          <a:off x="0" y="0"/>
          <a:ext cx="0" cy="0"/>
          <a:chOff x="0" y="0"/>
          <a:chExt cx="0" cy="0"/>
        </a:xfrm>
      </p:grpSpPr>
      <p:cxnSp>
        <p:nvCxnSpPr>
          <p:cNvPr id="6" name="直接连接符 5"/>
          <p:cNvCxnSpPr/>
          <p:nvPr userDrawn="1"/>
        </p:nvCxnSpPr>
        <p:spPr>
          <a:xfrm>
            <a:off x="1152525" y="2670175"/>
            <a:ext cx="6838950"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文本占位符 9"/>
          <p:cNvSpPr>
            <a:spLocks noGrp="1"/>
          </p:cNvSpPr>
          <p:nvPr>
            <p:ph type="body" sz="quarter" idx="13"/>
          </p:nvPr>
        </p:nvSpPr>
        <p:spPr>
          <a:xfrm>
            <a:off x="3275416" y="5325591"/>
            <a:ext cx="2664296" cy="864096"/>
          </a:xfrm>
          <a:prstGeom prst="rect">
            <a:avLst/>
          </a:prstGeom>
        </p:spPr>
        <p:txBody>
          <a:bodyPr/>
          <a:lstStyle>
            <a:lvl1pPr marL="0" indent="0" algn="ctr" rtl="0" eaLnBrk="0" fontAlgn="auto" hangingPunct="0">
              <a:lnSpc>
                <a:spcPct val="150000"/>
              </a:lnSpc>
              <a:spcBef>
                <a:spcPts val="0"/>
              </a:spcBef>
              <a:spcAft>
                <a:spcPts val="0"/>
              </a:spcAft>
              <a:buFontTx/>
              <a:buNone/>
              <a:defRPr lang="zh-CN" altLang="en-US" sz="1400" b="1" kern="1200">
                <a:solidFill>
                  <a:schemeClr val="tx1">
                    <a:lumMod val="75000"/>
                    <a:lumOff val="25000"/>
                  </a:schemeClr>
                </a:solidFill>
                <a:latin typeface="微软雅黑" pitchFamily="34" charset="-122"/>
                <a:ea typeface="微软雅黑" pitchFamily="34" charset="-122"/>
                <a:cs typeface="+mn-cs"/>
                <a:sym typeface="微软雅黑" pitchFamily="34" charset="-122"/>
              </a:defRPr>
            </a:lvl1pPr>
            <a:lvl2pPr>
              <a:buFontTx/>
              <a:buNone/>
              <a:defRPr sz="1400" b="1"/>
            </a:lvl2pPr>
            <a:lvl3pPr>
              <a:buFontTx/>
              <a:buNone/>
              <a:defRPr sz="1400"/>
            </a:lvl3pPr>
            <a:lvl4pPr>
              <a:buFontTx/>
              <a:buNone/>
              <a:defRPr sz="1400"/>
            </a:lvl4pPr>
            <a:lvl5pPr>
              <a:buFontTx/>
              <a:buNone/>
              <a:defRPr sz="1400"/>
            </a:lvl5pPr>
          </a:lstStyle>
          <a:p>
            <a:pPr lvl="0"/>
            <a:r>
              <a:rPr lang="zh-CN" altLang="en-US" dirty="0">
                <a:sym typeface="微软雅黑" pitchFamily="34" charset="-122"/>
              </a:rPr>
              <a:t>单击此处编辑母版文本样式</a:t>
            </a:r>
          </a:p>
          <a:p>
            <a:pPr lvl="1"/>
            <a:r>
              <a:rPr lang="zh-CN" altLang="en-US" dirty="0">
                <a:sym typeface="微软雅黑" pitchFamily="34" charset="-122"/>
              </a:rPr>
              <a:t>第二级</a:t>
            </a:r>
          </a:p>
        </p:txBody>
      </p:sp>
      <p:sp>
        <p:nvSpPr>
          <p:cNvPr id="18" name="副标题 2"/>
          <p:cNvSpPr>
            <a:spLocks noGrp="1"/>
          </p:cNvSpPr>
          <p:nvPr>
            <p:ph type="subTitle" idx="1"/>
          </p:nvPr>
        </p:nvSpPr>
        <p:spPr>
          <a:xfrm>
            <a:off x="1367204" y="2132856"/>
            <a:ext cx="6480720" cy="450000"/>
          </a:xfrm>
          <a:prstGeom prst="rect">
            <a:avLst/>
          </a:prstGeom>
        </p:spPr>
        <p:txBody>
          <a:bodyPr lIns="0" anchor="ctr"/>
          <a:lstStyle>
            <a:lvl1pPr marL="0" indent="0" algn="dist" rtl="0" fontAlgn="base">
              <a:lnSpc>
                <a:spcPts val="2880"/>
              </a:lnSpc>
              <a:spcBef>
                <a:spcPct val="0"/>
              </a:spcBef>
              <a:spcAft>
                <a:spcPct val="0"/>
              </a:spcAft>
              <a:buNone/>
              <a:defRPr lang="zh-CN" altLang="en-US" sz="2400" b="1" kern="20000" spc="0" baseline="0">
                <a:solidFill>
                  <a:schemeClr val="tx1">
                    <a:lumMod val="65000"/>
                    <a:lumOff val="35000"/>
                  </a:schemeClr>
                </a:solidFill>
                <a:latin typeface="微软雅黑" pitchFamily="34"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sym typeface="微软雅黑" pitchFamily="34" charset="-122"/>
              </a:rPr>
              <a:t>单击此处编辑母版副标题样式</a:t>
            </a:r>
            <a:endParaRPr lang="en-US" altLang="zh-CN" dirty="0">
              <a:sym typeface="微软雅黑" pitchFamily="34" charset="-122"/>
            </a:endParaRPr>
          </a:p>
        </p:txBody>
      </p:sp>
      <p:sp>
        <p:nvSpPr>
          <p:cNvPr id="7" name="标题 8"/>
          <p:cNvSpPr>
            <a:spLocks noGrp="1"/>
          </p:cNvSpPr>
          <p:nvPr>
            <p:ph type="title"/>
          </p:nvPr>
        </p:nvSpPr>
        <p:spPr>
          <a:xfrm>
            <a:off x="457200" y="2780928"/>
            <a:ext cx="8229600" cy="864096"/>
          </a:xfrm>
          <a:prstGeom prst="rect">
            <a:avLst/>
          </a:prstGeom>
        </p:spPr>
        <p:txBody>
          <a:bodyPr/>
          <a:lstStyle>
            <a:lvl1pPr>
              <a:defRPr sz="4000" b="1">
                <a:solidFill>
                  <a:schemeClr val="accent1">
                    <a:lumMod val="75000"/>
                  </a:schemeClr>
                </a:solidFill>
              </a:defRPr>
            </a:lvl1pPr>
          </a:lstStyle>
          <a:p>
            <a:r>
              <a:rPr lang="zh-CN" altLang="en-US" dirty="0"/>
              <a:t>单击此处编辑母版标题样式</a:t>
            </a:r>
          </a:p>
        </p:txBody>
      </p:sp>
      <p:sp>
        <p:nvSpPr>
          <p:cNvPr id="8" name="文本占位符 11"/>
          <p:cNvSpPr>
            <a:spLocks noGrp="1"/>
          </p:cNvSpPr>
          <p:nvPr>
            <p:ph type="body" sz="quarter" idx="14"/>
          </p:nvPr>
        </p:nvSpPr>
        <p:spPr>
          <a:xfrm>
            <a:off x="2376165" y="3933428"/>
            <a:ext cx="4391670" cy="647700"/>
          </a:xfrm>
          <a:prstGeom prst="rect">
            <a:avLst/>
          </a:prstGeom>
        </p:spPr>
        <p:txBody>
          <a:bodyPr/>
          <a:lstStyle>
            <a:lvl1pPr algn="ctr">
              <a:buNone/>
              <a:defRPr sz="1600" b="1" baseline="0">
                <a:solidFill>
                  <a:schemeClr val="tx1">
                    <a:lumMod val="75000"/>
                    <a:lumOff val="25000"/>
                  </a:schemeClr>
                </a:solidFill>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一级目录">
    <p:spTree>
      <p:nvGrpSpPr>
        <p:cNvPr id="1" name=""/>
        <p:cNvGrpSpPr/>
        <p:nvPr/>
      </p:nvGrpSpPr>
      <p:grpSpPr>
        <a:xfrm>
          <a:off x="0" y="0"/>
          <a:ext cx="0" cy="0"/>
          <a:chOff x="0" y="0"/>
          <a:chExt cx="0" cy="0"/>
        </a:xfrm>
      </p:grpSpPr>
      <p:sp>
        <p:nvSpPr>
          <p:cNvPr id="8" name="文本占位符 11"/>
          <p:cNvSpPr>
            <a:spLocks noGrp="1"/>
          </p:cNvSpPr>
          <p:nvPr>
            <p:ph type="body" sz="quarter" idx="14" hasCustomPrompt="1"/>
          </p:nvPr>
        </p:nvSpPr>
        <p:spPr>
          <a:xfrm>
            <a:off x="1188442" y="3356992"/>
            <a:ext cx="6407894" cy="2520280"/>
          </a:xfrm>
          <a:prstGeom prst="rect">
            <a:avLst/>
          </a:prstGeom>
        </p:spPr>
        <p:txBody>
          <a:bodyPr/>
          <a:lstStyle>
            <a:lvl1pPr marL="355600" marR="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sz="2000" b="1" baseline="0">
                <a:solidFill>
                  <a:schemeClr val="tx1">
                    <a:lumMod val="75000"/>
                    <a:lumOff val="25000"/>
                  </a:schemeClr>
                </a:solidFill>
              </a:defRPr>
            </a:lvl1pPr>
          </a:lstStyle>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zh-CN" altLang="en-US"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rPr>
              <a:t>研究</a:t>
            </a:r>
            <a:r>
              <a:rPr kumimoji="0" lang="en-US" altLang="zh-CN"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rPr>
              <a:t>xx</a:t>
            </a:r>
            <a:r>
              <a:rPr kumimoji="0" lang="zh-CN" altLang="en-US"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rPr>
              <a:t>总结</a:t>
            </a: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全球</a:t>
            </a: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跟踪</a:t>
            </a: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资本</a:t>
            </a: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跟踪</a:t>
            </a: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大类</a:t>
            </a: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相关性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12"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二级目录">
    <p:spTree>
      <p:nvGrpSpPr>
        <p:cNvPr id="1" name=""/>
        <p:cNvGrpSpPr/>
        <p:nvPr/>
      </p:nvGrpSpPr>
      <p:grpSpPr>
        <a:xfrm>
          <a:off x="0" y="0"/>
          <a:ext cx="0" cy="0"/>
          <a:chOff x="0" y="0"/>
          <a:chExt cx="0" cy="0"/>
        </a:xfrm>
      </p:grpSpPr>
      <p:sp>
        <p:nvSpPr>
          <p:cNvPr id="8" name="文本占位符 11"/>
          <p:cNvSpPr>
            <a:spLocks noGrp="1"/>
          </p:cNvSpPr>
          <p:nvPr>
            <p:ph type="body" sz="quarter" idx="14" hasCustomPrompt="1"/>
          </p:nvPr>
        </p:nvSpPr>
        <p:spPr>
          <a:xfrm>
            <a:off x="1188442" y="3356992"/>
            <a:ext cx="6695926" cy="2520280"/>
          </a:xfrm>
          <a:prstGeom prst="rect">
            <a:avLst/>
          </a:prstGeom>
        </p:spPr>
        <p:txBody>
          <a:bodyPr/>
          <a:lstStyle>
            <a:lvl1pPr marL="355600" marR="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sz="2000" b="1" baseline="0">
                <a:solidFill>
                  <a:schemeClr val="tx1">
                    <a:lumMod val="75000"/>
                    <a:lumOff val="25000"/>
                  </a:schemeClr>
                </a:solidFill>
              </a:defRPr>
            </a:lvl1pPr>
          </a:lstStyle>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a:p>
            <a:pPr marL="355600" marR="0" lvl="0" indent="-355600" algn="just" defTabSz="914400" rtl="0" eaLnBrk="0" fontAlgn="base" latinLnBrk="0" hangingPunct="0">
              <a:lnSpc>
                <a:spcPct val="100000"/>
              </a:lnSpc>
              <a:spcBef>
                <a:spcPct val="20000"/>
              </a:spcBef>
              <a:spcAft>
                <a:spcPts val="600"/>
              </a:spcAft>
              <a:buClr>
                <a:schemeClr val="tx1">
                  <a:lumMod val="75000"/>
                  <a:lumOff val="25000"/>
                </a:schemeClr>
              </a:buClr>
              <a:buSzPct val="100000"/>
              <a:buFont typeface="+mj-lt"/>
              <a:buAutoNum type="arabicPeriod"/>
              <a:tabLst/>
              <a:defRPr/>
            </a:pPr>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rPr>
              <a:t>XXX</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Arial" pitchFamily="34" charset="0"/>
            </a:endParaRPr>
          </a:p>
        </p:txBody>
      </p:sp>
      <p:sp>
        <p:nvSpPr>
          <p:cNvPr id="4" name="标题 8"/>
          <p:cNvSpPr>
            <a:spLocks noGrp="1"/>
          </p:cNvSpPr>
          <p:nvPr>
            <p:ph type="title" hasCustomPrompt="1"/>
          </p:nvPr>
        </p:nvSpPr>
        <p:spPr>
          <a:xfrm>
            <a:off x="1187624" y="2420888"/>
            <a:ext cx="6840760" cy="864096"/>
          </a:xfrm>
          <a:prstGeom prst="rect">
            <a:avLst/>
          </a:prstGeom>
        </p:spPr>
        <p:txBody>
          <a:bodyPr/>
          <a:lstStyle>
            <a:lvl1pPr algn="l">
              <a:defRPr sz="3200" b="1">
                <a:solidFill>
                  <a:schemeClr val="accent1">
                    <a:lumMod val="75000"/>
                  </a:schemeClr>
                </a:solidFill>
              </a:defRPr>
            </a:lvl1pPr>
          </a:lstStyle>
          <a:p>
            <a:r>
              <a:rPr lang="en-US" altLang="zh-CN" dirty="0"/>
              <a:t>Content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蓝色封底">
    <p:spTree>
      <p:nvGrpSpPr>
        <p:cNvPr id="1" name=""/>
        <p:cNvGrpSpPr/>
        <p:nvPr/>
      </p:nvGrpSpPr>
      <p:grpSpPr>
        <a:xfrm>
          <a:off x="0" y="0"/>
          <a:ext cx="0" cy="0"/>
          <a:chOff x="0" y="0"/>
          <a:chExt cx="0" cy="0"/>
        </a:xfrm>
      </p:grpSpPr>
      <p:sp>
        <p:nvSpPr>
          <p:cNvPr id="4" name="文本占位符 18"/>
          <p:cNvSpPr>
            <a:spLocks noGrp="1"/>
          </p:cNvSpPr>
          <p:nvPr>
            <p:ph type="body" sz="quarter" idx="10"/>
          </p:nvPr>
        </p:nvSpPr>
        <p:spPr>
          <a:xfrm>
            <a:off x="755576" y="5157192"/>
            <a:ext cx="2376487" cy="1268288"/>
          </a:xfrm>
          <a:prstGeom prst="rect">
            <a:avLst/>
          </a:prstGeom>
        </p:spPr>
        <p:txBody>
          <a:bodyPr/>
          <a:lstStyle>
            <a:lvl1pPr>
              <a:buFontTx/>
              <a:buNone/>
              <a:defRPr sz="1050"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altLang="zh-CN" dirty="0"/>
          </a:p>
        </p:txBody>
      </p:sp>
      <p:sp>
        <p:nvSpPr>
          <p:cNvPr id="5" name="文本占位符 18"/>
          <p:cNvSpPr>
            <a:spLocks noGrp="1"/>
          </p:cNvSpPr>
          <p:nvPr>
            <p:ph type="body" sz="quarter" idx="11"/>
          </p:nvPr>
        </p:nvSpPr>
        <p:spPr>
          <a:xfrm>
            <a:off x="3419649" y="5157192"/>
            <a:ext cx="2376487" cy="1268288"/>
          </a:xfrm>
          <a:prstGeom prst="rect">
            <a:avLst/>
          </a:prstGeom>
        </p:spPr>
        <p:txBody>
          <a:bodyPr/>
          <a:lstStyle>
            <a:lvl1pPr>
              <a:buFontTx/>
              <a:buNone/>
              <a:defRPr sz="1050"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altLang="zh-CN" dirty="0"/>
          </a:p>
        </p:txBody>
      </p:sp>
      <p:sp>
        <p:nvSpPr>
          <p:cNvPr id="6" name="文本占位符 18"/>
          <p:cNvSpPr>
            <a:spLocks noGrp="1"/>
          </p:cNvSpPr>
          <p:nvPr>
            <p:ph type="body" sz="quarter" idx="12"/>
          </p:nvPr>
        </p:nvSpPr>
        <p:spPr>
          <a:xfrm>
            <a:off x="6083945" y="5157192"/>
            <a:ext cx="2376487" cy="1268288"/>
          </a:xfrm>
          <a:prstGeom prst="rect">
            <a:avLst/>
          </a:prstGeom>
        </p:spPr>
        <p:txBody>
          <a:bodyPr/>
          <a:lstStyle>
            <a:lvl1pPr>
              <a:buFontTx/>
              <a:buNone/>
              <a:defRPr sz="1050"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图表01">
    <p:spTree>
      <p:nvGrpSpPr>
        <p:cNvPr id="1" name=""/>
        <p:cNvGrpSpPr/>
        <p:nvPr/>
      </p:nvGrpSpPr>
      <p:grpSpPr>
        <a:xfrm>
          <a:off x="0" y="0"/>
          <a:ext cx="0" cy="0"/>
          <a:chOff x="0" y="0"/>
          <a:chExt cx="0" cy="0"/>
        </a:xfrm>
      </p:grpSpPr>
      <p:sp>
        <p:nvSpPr>
          <p:cNvPr id="4" name="图片占位符 13"/>
          <p:cNvSpPr>
            <a:spLocks noGrp="1"/>
          </p:cNvSpPr>
          <p:nvPr>
            <p:ph type="pic" sz="quarter" idx="15"/>
          </p:nvPr>
        </p:nvSpPr>
        <p:spPr>
          <a:xfrm>
            <a:off x="323527" y="3517892"/>
            <a:ext cx="4194761"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5" name="图片占位符 13"/>
          <p:cNvSpPr>
            <a:spLocks noGrp="1"/>
          </p:cNvSpPr>
          <p:nvPr>
            <p:ph type="pic" sz="quarter" idx="16"/>
          </p:nvPr>
        </p:nvSpPr>
        <p:spPr>
          <a:xfrm>
            <a:off x="4716016" y="3517892"/>
            <a:ext cx="4119388"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6" name="内容占位符 2"/>
          <p:cNvSpPr>
            <a:spLocks noGrp="1"/>
          </p:cNvSpPr>
          <p:nvPr>
            <p:ph idx="1"/>
          </p:nvPr>
        </p:nvSpPr>
        <p:spPr>
          <a:xfrm>
            <a:off x="323528" y="1079999"/>
            <a:ext cx="8496944" cy="1800000"/>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Times New Roman" panose="02020603050405020304" pitchFamily="18" charset="0"/>
                <a:ea typeface="微软雅黑" pitchFamily="34" charset="-122"/>
                <a:cs typeface="Times New Roman" panose="02020603050405020304" pitchFamily="18"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Times New Roman" panose="02020603050405020304" pitchFamily="18" charset="0"/>
                <a:ea typeface="微软雅黑" pitchFamily="34" charset="-122"/>
                <a:cs typeface="Times New Roman" panose="02020603050405020304" pitchFamily="18" charset="0"/>
              </a:defRPr>
            </a:lvl2pPr>
            <a:lvl3pPr marL="714375" indent="-171450" algn="just">
              <a:spcAft>
                <a:spcPts val="600"/>
              </a:spcAft>
              <a:buClr>
                <a:schemeClr val="accent1"/>
              </a:buClr>
              <a:defRPr sz="1600">
                <a:solidFill>
                  <a:schemeClr val="tx1"/>
                </a:solidFill>
                <a:latin typeface="Times New Roman" panose="02020603050405020304" pitchFamily="18" charset="0"/>
                <a:ea typeface="微软雅黑" pitchFamily="34" charset="-122"/>
                <a:cs typeface="Times New Roman" panose="02020603050405020304" pitchFamily="18"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p:cNvSpPr>
            <a:spLocks noGrp="1"/>
          </p:cNvSpPr>
          <p:nvPr>
            <p:ph sz="half" idx="2"/>
          </p:nvPr>
        </p:nvSpPr>
        <p:spPr>
          <a:xfrm>
            <a:off x="323527" y="5940000"/>
            <a:ext cx="4194761"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8" name="内容占位符 5"/>
          <p:cNvSpPr>
            <a:spLocks noGrp="1"/>
          </p:cNvSpPr>
          <p:nvPr>
            <p:ph sz="quarter" idx="4"/>
          </p:nvPr>
        </p:nvSpPr>
        <p:spPr>
          <a:xfrm>
            <a:off x="4716016" y="5940000"/>
            <a:ext cx="4119388"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9" name="文本占位符 2"/>
          <p:cNvSpPr>
            <a:spLocks noGrp="1"/>
          </p:cNvSpPr>
          <p:nvPr>
            <p:ph type="body" idx="10"/>
          </p:nvPr>
        </p:nvSpPr>
        <p:spPr>
          <a:xfrm>
            <a:off x="323527" y="3517892"/>
            <a:ext cx="4194761"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文本占位符 4"/>
          <p:cNvSpPr>
            <a:spLocks noGrp="1"/>
          </p:cNvSpPr>
          <p:nvPr>
            <p:ph type="body" sz="quarter" idx="11"/>
          </p:nvPr>
        </p:nvSpPr>
        <p:spPr>
          <a:xfrm>
            <a:off x="4716016" y="3517892"/>
            <a:ext cx="4119388"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表02">
    <p:spTree>
      <p:nvGrpSpPr>
        <p:cNvPr id="1" name=""/>
        <p:cNvGrpSpPr/>
        <p:nvPr/>
      </p:nvGrpSpPr>
      <p:grpSpPr>
        <a:xfrm>
          <a:off x="0" y="0"/>
          <a:ext cx="0" cy="0"/>
          <a:chOff x="0" y="0"/>
          <a:chExt cx="0" cy="0"/>
        </a:xfrm>
      </p:grpSpPr>
      <p:sp>
        <p:nvSpPr>
          <p:cNvPr id="4" name="图片占位符 13"/>
          <p:cNvSpPr>
            <a:spLocks noGrp="1"/>
          </p:cNvSpPr>
          <p:nvPr>
            <p:ph type="pic" sz="quarter" idx="15"/>
          </p:nvPr>
        </p:nvSpPr>
        <p:spPr>
          <a:xfrm>
            <a:off x="323527" y="1196752"/>
            <a:ext cx="4194761"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5" name="图片占位符 13"/>
          <p:cNvSpPr>
            <a:spLocks noGrp="1"/>
          </p:cNvSpPr>
          <p:nvPr>
            <p:ph type="pic" sz="quarter" idx="16"/>
          </p:nvPr>
        </p:nvSpPr>
        <p:spPr>
          <a:xfrm>
            <a:off x="4716016" y="1196752"/>
            <a:ext cx="4119388" cy="2376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7" name="内容占位符 3"/>
          <p:cNvSpPr>
            <a:spLocks noGrp="1"/>
          </p:cNvSpPr>
          <p:nvPr>
            <p:ph sz="half" idx="2"/>
          </p:nvPr>
        </p:nvSpPr>
        <p:spPr>
          <a:xfrm>
            <a:off x="323527" y="3618860"/>
            <a:ext cx="4194761"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8" name="内容占位符 5"/>
          <p:cNvSpPr>
            <a:spLocks noGrp="1"/>
          </p:cNvSpPr>
          <p:nvPr>
            <p:ph sz="quarter" idx="4"/>
          </p:nvPr>
        </p:nvSpPr>
        <p:spPr>
          <a:xfrm>
            <a:off x="4716016" y="3618860"/>
            <a:ext cx="4119388"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9" name="文本占位符 2"/>
          <p:cNvSpPr>
            <a:spLocks noGrp="1"/>
          </p:cNvSpPr>
          <p:nvPr>
            <p:ph type="body" idx="10"/>
          </p:nvPr>
        </p:nvSpPr>
        <p:spPr>
          <a:xfrm>
            <a:off x="323527" y="1196752"/>
            <a:ext cx="4194761"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文本占位符 4"/>
          <p:cNvSpPr>
            <a:spLocks noGrp="1"/>
          </p:cNvSpPr>
          <p:nvPr>
            <p:ph type="body" sz="quarter" idx="11"/>
          </p:nvPr>
        </p:nvSpPr>
        <p:spPr>
          <a:xfrm>
            <a:off x="4716016" y="1196752"/>
            <a:ext cx="4119388"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
        <p:nvSpPr>
          <p:cNvPr id="11" name="内容占位符 2"/>
          <p:cNvSpPr>
            <a:spLocks noGrp="1"/>
          </p:cNvSpPr>
          <p:nvPr>
            <p:ph idx="1"/>
          </p:nvPr>
        </p:nvSpPr>
        <p:spPr>
          <a:xfrm>
            <a:off x="323528" y="4221288"/>
            <a:ext cx="8496944" cy="1800000"/>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03">
    <p:spTree>
      <p:nvGrpSpPr>
        <p:cNvPr id="1" name=""/>
        <p:cNvGrpSpPr/>
        <p:nvPr/>
      </p:nvGrpSpPr>
      <p:grpSpPr>
        <a:xfrm>
          <a:off x="0" y="0"/>
          <a:ext cx="0" cy="0"/>
          <a:chOff x="0" y="0"/>
          <a:chExt cx="0" cy="0"/>
        </a:xfrm>
      </p:grpSpPr>
      <p:sp>
        <p:nvSpPr>
          <p:cNvPr id="5" name="图片占位符 13"/>
          <p:cNvSpPr>
            <a:spLocks noGrp="1"/>
          </p:cNvSpPr>
          <p:nvPr>
            <p:ph type="pic" sz="quarter" idx="16"/>
          </p:nvPr>
        </p:nvSpPr>
        <p:spPr>
          <a:xfrm>
            <a:off x="3923928" y="1196752"/>
            <a:ext cx="4896544"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8" name="内容占位符 5"/>
          <p:cNvSpPr>
            <a:spLocks noGrp="1"/>
          </p:cNvSpPr>
          <p:nvPr>
            <p:ph sz="quarter" idx="4"/>
          </p:nvPr>
        </p:nvSpPr>
        <p:spPr>
          <a:xfrm>
            <a:off x="3923928" y="3357016"/>
            <a:ext cx="4896544"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10" name="文本占位符 4"/>
          <p:cNvSpPr>
            <a:spLocks noGrp="1"/>
          </p:cNvSpPr>
          <p:nvPr>
            <p:ph type="body" sz="quarter" idx="11"/>
          </p:nvPr>
        </p:nvSpPr>
        <p:spPr>
          <a:xfrm>
            <a:off x="3923928" y="1196752"/>
            <a:ext cx="4896544"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
        <p:nvSpPr>
          <p:cNvPr id="11" name="内容占位符 2"/>
          <p:cNvSpPr>
            <a:spLocks noGrp="1"/>
          </p:cNvSpPr>
          <p:nvPr>
            <p:ph idx="1"/>
          </p:nvPr>
        </p:nvSpPr>
        <p:spPr>
          <a:xfrm>
            <a:off x="323528" y="1196752"/>
            <a:ext cx="3240360" cy="5112568"/>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1" name="图片占位符 13"/>
          <p:cNvSpPr>
            <a:spLocks noGrp="1"/>
          </p:cNvSpPr>
          <p:nvPr>
            <p:ph type="pic" sz="quarter" idx="17"/>
          </p:nvPr>
        </p:nvSpPr>
        <p:spPr>
          <a:xfrm>
            <a:off x="3923928" y="3933056"/>
            <a:ext cx="4896544"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22" name="内容占位符 5"/>
          <p:cNvSpPr>
            <a:spLocks noGrp="1"/>
          </p:cNvSpPr>
          <p:nvPr>
            <p:ph sz="quarter" idx="18"/>
          </p:nvPr>
        </p:nvSpPr>
        <p:spPr>
          <a:xfrm>
            <a:off x="3923928" y="6093320"/>
            <a:ext cx="4896544"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23" name="文本占位符 4"/>
          <p:cNvSpPr>
            <a:spLocks noGrp="1"/>
          </p:cNvSpPr>
          <p:nvPr>
            <p:ph type="body" sz="quarter" idx="19"/>
          </p:nvPr>
        </p:nvSpPr>
        <p:spPr>
          <a:xfrm>
            <a:off x="3923928" y="3933056"/>
            <a:ext cx="4896544"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表04">
    <p:spTree>
      <p:nvGrpSpPr>
        <p:cNvPr id="1" name=""/>
        <p:cNvGrpSpPr/>
        <p:nvPr/>
      </p:nvGrpSpPr>
      <p:grpSpPr>
        <a:xfrm>
          <a:off x="0" y="0"/>
          <a:ext cx="0" cy="0"/>
          <a:chOff x="0" y="0"/>
          <a:chExt cx="0" cy="0"/>
        </a:xfrm>
      </p:grpSpPr>
      <p:sp>
        <p:nvSpPr>
          <p:cNvPr id="5" name="图片占位符 13"/>
          <p:cNvSpPr>
            <a:spLocks noGrp="1"/>
          </p:cNvSpPr>
          <p:nvPr>
            <p:ph type="pic" sz="quarter" idx="16"/>
          </p:nvPr>
        </p:nvSpPr>
        <p:spPr>
          <a:xfrm>
            <a:off x="395536" y="1196752"/>
            <a:ext cx="4896544"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8" name="内容占位符 5"/>
          <p:cNvSpPr>
            <a:spLocks noGrp="1"/>
          </p:cNvSpPr>
          <p:nvPr>
            <p:ph sz="quarter" idx="4"/>
          </p:nvPr>
        </p:nvSpPr>
        <p:spPr>
          <a:xfrm>
            <a:off x="395536" y="3357016"/>
            <a:ext cx="4896544"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10" name="文本占位符 4"/>
          <p:cNvSpPr>
            <a:spLocks noGrp="1"/>
          </p:cNvSpPr>
          <p:nvPr>
            <p:ph type="body" sz="quarter" idx="11"/>
          </p:nvPr>
        </p:nvSpPr>
        <p:spPr>
          <a:xfrm>
            <a:off x="395536" y="1196752"/>
            <a:ext cx="4896544"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
        <p:nvSpPr>
          <p:cNvPr id="11" name="内容占位符 2"/>
          <p:cNvSpPr>
            <a:spLocks noGrp="1"/>
          </p:cNvSpPr>
          <p:nvPr>
            <p:ph idx="1"/>
          </p:nvPr>
        </p:nvSpPr>
        <p:spPr>
          <a:xfrm>
            <a:off x="5580112" y="1196752"/>
            <a:ext cx="3240360" cy="5112568"/>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1" name="图片占位符 13"/>
          <p:cNvSpPr>
            <a:spLocks noGrp="1"/>
          </p:cNvSpPr>
          <p:nvPr>
            <p:ph type="pic" sz="quarter" idx="17"/>
          </p:nvPr>
        </p:nvSpPr>
        <p:spPr>
          <a:xfrm>
            <a:off x="395536" y="3933056"/>
            <a:ext cx="4896544" cy="2160000"/>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22" name="内容占位符 5"/>
          <p:cNvSpPr>
            <a:spLocks noGrp="1"/>
          </p:cNvSpPr>
          <p:nvPr>
            <p:ph sz="quarter" idx="18"/>
          </p:nvPr>
        </p:nvSpPr>
        <p:spPr>
          <a:xfrm>
            <a:off x="395536" y="6093320"/>
            <a:ext cx="4896544"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23" name="文本占位符 4"/>
          <p:cNvSpPr>
            <a:spLocks noGrp="1"/>
          </p:cNvSpPr>
          <p:nvPr>
            <p:ph type="body" sz="quarter" idx="19"/>
          </p:nvPr>
        </p:nvSpPr>
        <p:spPr>
          <a:xfrm>
            <a:off x="395536" y="3933056"/>
            <a:ext cx="4896544"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表05">
    <p:spTree>
      <p:nvGrpSpPr>
        <p:cNvPr id="1" name=""/>
        <p:cNvGrpSpPr/>
        <p:nvPr/>
      </p:nvGrpSpPr>
      <p:grpSpPr>
        <a:xfrm>
          <a:off x="0" y="0"/>
          <a:ext cx="0" cy="0"/>
          <a:chOff x="0" y="0"/>
          <a:chExt cx="0" cy="0"/>
        </a:xfrm>
      </p:grpSpPr>
      <p:sp>
        <p:nvSpPr>
          <p:cNvPr id="6" name="内容占位符 2"/>
          <p:cNvSpPr>
            <a:spLocks noGrp="1"/>
          </p:cNvSpPr>
          <p:nvPr>
            <p:ph idx="1"/>
          </p:nvPr>
        </p:nvSpPr>
        <p:spPr>
          <a:xfrm>
            <a:off x="323528" y="1079999"/>
            <a:ext cx="8496944" cy="1227772"/>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
        <p:nvSpPr>
          <p:cNvPr id="13" name="图片占位符 13"/>
          <p:cNvSpPr>
            <a:spLocks noGrp="1"/>
          </p:cNvSpPr>
          <p:nvPr>
            <p:ph type="pic" sz="quarter" idx="15"/>
          </p:nvPr>
        </p:nvSpPr>
        <p:spPr>
          <a:xfrm>
            <a:off x="323527" y="2554513"/>
            <a:ext cx="8559216" cy="3599543"/>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14" name="内容占位符 3"/>
          <p:cNvSpPr>
            <a:spLocks noGrp="1"/>
          </p:cNvSpPr>
          <p:nvPr>
            <p:ph sz="half" idx="2"/>
          </p:nvPr>
        </p:nvSpPr>
        <p:spPr>
          <a:xfrm>
            <a:off x="323527" y="6172228"/>
            <a:ext cx="8559216"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16" name="文本占位符 2"/>
          <p:cNvSpPr>
            <a:spLocks noGrp="1"/>
          </p:cNvSpPr>
          <p:nvPr>
            <p:ph type="body" idx="10"/>
          </p:nvPr>
        </p:nvSpPr>
        <p:spPr>
          <a:xfrm>
            <a:off x="323527" y="2557838"/>
            <a:ext cx="8559216"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表06">
    <p:spTree>
      <p:nvGrpSpPr>
        <p:cNvPr id="1" name=""/>
        <p:cNvGrpSpPr/>
        <p:nvPr/>
      </p:nvGrpSpPr>
      <p:grpSpPr>
        <a:xfrm>
          <a:off x="0" y="0"/>
          <a:ext cx="0" cy="0"/>
          <a:chOff x="0" y="0"/>
          <a:chExt cx="0" cy="0"/>
        </a:xfrm>
      </p:grpSpPr>
      <p:sp>
        <p:nvSpPr>
          <p:cNvPr id="15"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
        <p:nvSpPr>
          <p:cNvPr id="13" name="图片占位符 13"/>
          <p:cNvSpPr>
            <a:spLocks noGrp="1"/>
          </p:cNvSpPr>
          <p:nvPr>
            <p:ph type="pic" sz="quarter" idx="15"/>
          </p:nvPr>
        </p:nvSpPr>
        <p:spPr>
          <a:xfrm>
            <a:off x="323527" y="1124724"/>
            <a:ext cx="8559216" cy="3599543"/>
          </a:xfrm>
          <a:prstGeom prst="rect">
            <a:avLst/>
          </a:prstGeom>
          <a:ln>
            <a:solidFill>
              <a:schemeClr val="bg1">
                <a:lumMod val="75000"/>
              </a:schemeClr>
            </a:solidFill>
          </a:ln>
        </p:spPr>
        <p:txBody>
          <a:bodyPr/>
          <a:lstStyle>
            <a:lvl1pPr>
              <a:buFontTx/>
              <a:buNone/>
              <a:defRPr sz="1000">
                <a:latin typeface="微软雅黑" pitchFamily="34" charset="-122"/>
                <a:ea typeface="微软雅黑" pitchFamily="34" charset="-122"/>
              </a:defRPr>
            </a:lvl1pPr>
          </a:lstStyle>
          <a:p>
            <a:pPr lvl="0"/>
            <a:endParaRPr lang="zh-CN" altLang="en-US" noProof="0"/>
          </a:p>
        </p:txBody>
      </p:sp>
      <p:sp>
        <p:nvSpPr>
          <p:cNvPr id="14" name="内容占位符 3"/>
          <p:cNvSpPr>
            <a:spLocks noGrp="1"/>
          </p:cNvSpPr>
          <p:nvPr>
            <p:ph sz="half" idx="2"/>
          </p:nvPr>
        </p:nvSpPr>
        <p:spPr>
          <a:xfrm>
            <a:off x="323527" y="4742439"/>
            <a:ext cx="8559216" cy="216000"/>
          </a:xfrm>
          <a:prstGeom prst="rect">
            <a:avLst/>
          </a:prstGeom>
          <a:ln>
            <a:noFill/>
          </a:ln>
        </p:spPr>
        <p:txBody>
          <a:bodyPr/>
          <a:lstStyle>
            <a:lvl1pPr marL="0" indent="0">
              <a:spcBef>
                <a:spcPts val="0"/>
              </a:spcBef>
              <a:buFontTx/>
              <a:buNone/>
              <a:defRPr sz="900">
                <a:latin typeface="微软雅黑" pitchFamily="34" charset="-122"/>
                <a:ea typeface="微软雅黑" pitchFamily="34" charset="-122"/>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
        <p:nvSpPr>
          <p:cNvPr id="16" name="文本占位符 2"/>
          <p:cNvSpPr>
            <a:spLocks noGrp="1"/>
          </p:cNvSpPr>
          <p:nvPr>
            <p:ph type="body" idx="10"/>
          </p:nvPr>
        </p:nvSpPr>
        <p:spPr>
          <a:xfrm>
            <a:off x="323527" y="1128049"/>
            <a:ext cx="8559216" cy="309600"/>
          </a:xfrm>
          <a:prstGeom prst="rect">
            <a:avLst/>
          </a:prstGeom>
          <a:solidFill>
            <a:schemeClr val="bg1">
              <a:lumMod val="65000"/>
            </a:schemeClr>
          </a:solidFill>
        </p:spPr>
        <p:txBody>
          <a:bodyPr anchor="ctr"/>
          <a:lstStyle>
            <a:lvl1pPr marL="0" indent="0" algn="ctr">
              <a:spcBef>
                <a:spcPts val="0"/>
              </a:spcBef>
              <a:buNone/>
              <a:defRPr sz="1400" b="1">
                <a:solidFill>
                  <a:schemeClr val="bg1"/>
                </a:solidFill>
                <a:latin typeface="微软雅黑" pitchFamily="34" charset="-122"/>
                <a:ea typeface="微软雅黑" pitchFamily="34" charset="-122"/>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2"/>
          <p:cNvSpPr>
            <a:spLocks noGrp="1"/>
          </p:cNvSpPr>
          <p:nvPr>
            <p:ph idx="1"/>
          </p:nvPr>
        </p:nvSpPr>
        <p:spPr>
          <a:xfrm>
            <a:off x="323528" y="5070109"/>
            <a:ext cx="8571090" cy="1227772"/>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纯文字">
    <p:spTree>
      <p:nvGrpSpPr>
        <p:cNvPr id="1" name=""/>
        <p:cNvGrpSpPr/>
        <p:nvPr/>
      </p:nvGrpSpPr>
      <p:grpSpPr>
        <a:xfrm>
          <a:off x="0" y="0"/>
          <a:ext cx="0" cy="0"/>
          <a:chOff x="0" y="0"/>
          <a:chExt cx="0" cy="0"/>
        </a:xfrm>
      </p:grpSpPr>
      <p:sp>
        <p:nvSpPr>
          <p:cNvPr id="8" name="内容占位符 2"/>
          <p:cNvSpPr>
            <a:spLocks noGrp="1"/>
          </p:cNvSpPr>
          <p:nvPr>
            <p:ph idx="1"/>
          </p:nvPr>
        </p:nvSpPr>
        <p:spPr>
          <a:xfrm>
            <a:off x="323528" y="1079998"/>
            <a:ext cx="8424936" cy="5085305"/>
          </a:xfrm>
          <a:prstGeom prst="rect">
            <a:avLst/>
          </a:prstGeom>
        </p:spPr>
        <p:txBody>
          <a:bodyPr/>
          <a:lstStyle>
            <a:lvl1pPr marL="355600" indent="-355600" algn="just">
              <a:spcAft>
                <a:spcPts val="600"/>
              </a:spcAft>
              <a:buClr>
                <a:schemeClr val="accent1"/>
              </a:buClr>
              <a:buSzPct val="70000"/>
              <a:buFont typeface="Wingdings" pitchFamily="2" charset="2"/>
              <a:buChar char="n"/>
              <a:tabLst/>
              <a:defRPr sz="1600" b="1">
                <a:solidFill>
                  <a:schemeClr val="tx1"/>
                </a:solidFill>
                <a:latin typeface="微软雅黑" pitchFamily="34" charset="-122"/>
                <a:ea typeface="微软雅黑" pitchFamily="34" charset="-122"/>
                <a:cs typeface="Arial" pitchFamily="34" charset="0"/>
              </a:defRPr>
            </a:lvl1pPr>
            <a:lvl2pPr marL="533400" indent="-177800" algn="just">
              <a:spcAft>
                <a:spcPts val="600"/>
              </a:spcAft>
              <a:buClr>
                <a:schemeClr val="accent1"/>
              </a:buClr>
              <a:buSzPct val="70000"/>
              <a:buFont typeface="Wingdings" pitchFamily="2" charset="2"/>
              <a:buChar char="Ø"/>
              <a:defRPr sz="1600">
                <a:solidFill>
                  <a:schemeClr val="tx1"/>
                </a:solidFill>
                <a:latin typeface="微软雅黑" pitchFamily="34" charset="-122"/>
                <a:ea typeface="微软雅黑" pitchFamily="34" charset="-122"/>
                <a:cs typeface="Arial" pitchFamily="34" charset="0"/>
              </a:defRPr>
            </a:lvl2pPr>
            <a:lvl3pPr marL="714375" indent="-171450" algn="just">
              <a:spcAft>
                <a:spcPts val="600"/>
              </a:spcAft>
              <a:buClr>
                <a:schemeClr val="accent1"/>
              </a:buClr>
              <a:defRPr sz="1600">
                <a:solidFill>
                  <a:schemeClr val="tx1"/>
                </a:solidFill>
                <a:latin typeface="微软雅黑" pitchFamily="34" charset="-122"/>
                <a:ea typeface="微软雅黑" pitchFamily="34" charset="-122"/>
                <a:cs typeface="Arial" pitchFamily="34" charset="0"/>
              </a:defRPr>
            </a:lvl3pPr>
            <a:lvl4pPr>
              <a:spcAft>
                <a:spcPts val="600"/>
              </a:spcAft>
              <a:defRPr sz="1400">
                <a:solidFill>
                  <a:schemeClr val="tx1"/>
                </a:solidFill>
                <a:latin typeface="Arial" pitchFamily="34" charset="0"/>
                <a:ea typeface="楷体_GB2312" pitchFamily="49" charset="-122"/>
                <a:cs typeface="Arial" pitchFamily="34" charset="0"/>
              </a:defRPr>
            </a:lvl4pPr>
            <a:lvl5pPr>
              <a:spcAft>
                <a:spcPts val="600"/>
              </a:spcAft>
              <a:defRPr sz="1200">
                <a:solidFill>
                  <a:schemeClr val="tx1"/>
                </a:solidFill>
                <a:latin typeface="Arial" pitchFamily="34" charset="0"/>
                <a:ea typeface="楷体_GB2312" pitchFamily="49" charset="-122"/>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9" name="标题 1"/>
          <p:cNvSpPr>
            <a:spLocks noGrp="1"/>
          </p:cNvSpPr>
          <p:nvPr>
            <p:ph type="ctrTitle"/>
          </p:nvPr>
        </p:nvSpPr>
        <p:spPr>
          <a:xfrm>
            <a:off x="323528" y="270173"/>
            <a:ext cx="8568952" cy="432000"/>
          </a:xfrm>
          <a:prstGeom prst="rect">
            <a:avLst/>
          </a:prstGeom>
        </p:spPr>
        <p:txBody>
          <a:bodyPr anchor="ctr"/>
          <a:lstStyle>
            <a:lvl1pPr algn="l" defTabSz="910590" rtl="0" eaLnBrk="1" fontAlgn="base" hangingPunct="1">
              <a:spcBef>
                <a:spcPct val="0"/>
              </a:spcBef>
              <a:spcAft>
                <a:spcPct val="0"/>
              </a:spcAft>
              <a:defRPr lang="zh-CN" altLang="en-US" sz="2400" b="1" kern="1200" dirty="0">
                <a:solidFill>
                  <a:schemeClr val="tx1"/>
                </a:solidFill>
                <a:latin typeface="微软雅黑" pitchFamily="34" charset="-122"/>
                <a:ea typeface="微软雅黑" pitchFamily="34" charset="-122"/>
                <a:cs typeface="Verdana" panose="020B0604030504040204" pitchFamily="34" charset="0"/>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0" y="0"/>
            <a:ext cx="9144000" cy="6858000"/>
          </a:xfrm>
          <a:prstGeom prst="rect">
            <a:avLst/>
          </a:prstGeom>
          <a:no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8" name="Rectangle 6"/>
          <p:cNvSpPr>
            <a:spLocks noChangeArrowheads="1"/>
          </p:cNvSpPr>
          <p:nvPr userDrawn="1"/>
        </p:nvSpPr>
        <p:spPr bwMode="auto">
          <a:xfrm>
            <a:off x="0" y="0"/>
            <a:ext cx="9144000" cy="885825"/>
          </a:xfrm>
          <a:prstGeom prst="rect">
            <a:avLst/>
          </a:prstGeom>
          <a:solidFill>
            <a:schemeClr val="bg1">
              <a:lumMod val="95000"/>
            </a:schemeClr>
          </a:solid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10" name="灯片编号占位符 5"/>
          <p:cNvSpPr txBox="1">
            <a:spLocks/>
          </p:cNvSpPr>
          <p:nvPr userDrawn="1"/>
        </p:nvSpPr>
        <p:spPr>
          <a:xfrm>
            <a:off x="8604250" y="6381750"/>
            <a:ext cx="720725" cy="401638"/>
          </a:xfrm>
          <a:prstGeom prst="rect">
            <a:avLst/>
          </a:prstGeom>
        </p:spPr>
        <p:txBody>
          <a:bodyPr anchor="ctr"/>
          <a:lstStyle>
            <a:lvl1pPr algn="r">
              <a:defRPr sz="1100" b="1">
                <a:solidFill>
                  <a:schemeClr val="tx1">
                    <a:lumMod val="50000"/>
                    <a:lumOff val="50000"/>
                  </a:schemeClr>
                </a:solidFill>
                <a:latin typeface="Arial" pitchFamily="34" charset="0"/>
                <a:cs typeface="Arial" pitchFamily="34" charset="0"/>
              </a:defRPr>
            </a:lvl1pPr>
          </a:lstStyle>
          <a:p>
            <a:pPr algn="l">
              <a:defRPr/>
            </a:pPr>
            <a:fld id="{71F0CD82-7210-4649-A199-80BE7682F75A}" type="slidenum">
              <a:rPr lang="zh-CN" altLang="en-US" smtClean="0">
                <a:ea typeface="宋体" pitchFamily="2" charset="-122"/>
              </a:rPr>
              <a:pPr algn="l">
                <a:defRPr/>
              </a:pPr>
              <a:t>‹#›</a:t>
            </a:fld>
            <a:endParaRPr lang="zh-CN" altLang="en-US" dirty="0">
              <a:ea typeface="宋体" pitchFamily="2" charset="-122"/>
            </a:endParaRPr>
          </a:p>
        </p:txBody>
      </p:sp>
      <p:sp>
        <p:nvSpPr>
          <p:cNvPr id="11" name="Rectangle 6"/>
          <p:cNvSpPr>
            <a:spLocks noChangeArrowheads="1"/>
          </p:cNvSpPr>
          <p:nvPr userDrawn="1"/>
        </p:nvSpPr>
        <p:spPr bwMode="auto">
          <a:xfrm>
            <a:off x="0" y="885825"/>
            <a:ext cx="9144000" cy="46038"/>
          </a:xfrm>
          <a:prstGeom prst="rect">
            <a:avLst/>
          </a:prstGeom>
          <a:gradFill flip="none" rotWithShape="1">
            <a:gsLst>
              <a:gs pos="0">
                <a:schemeClr val="tx2">
                  <a:lumMod val="20000"/>
                  <a:lumOff val="80000"/>
                </a:schemeClr>
              </a:gs>
              <a:gs pos="18000">
                <a:schemeClr val="bg1"/>
              </a:gs>
              <a:gs pos="100000">
                <a:schemeClr val="accent1"/>
              </a:gs>
            </a:gsLst>
            <a:lin ang="10800000" scaled="1"/>
            <a:tileRect/>
          </a:gradFill>
          <a:ln w="9525">
            <a:noFill/>
            <a:miter lim="800000"/>
            <a:headEnd/>
            <a:tailEnd/>
          </a:ln>
        </p:spPr>
        <p:txBody>
          <a:bodyPr/>
          <a:lstStyle/>
          <a:p>
            <a:pPr>
              <a:defRPr/>
            </a:pPr>
            <a:endParaRPr lang="zh-CN" altLang="en-US">
              <a:latin typeface="Arial" pitchFamily="34" charset="0"/>
              <a:ea typeface="宋体" pitchFamily="2" charset="-122"/>
            </a:endParaRPr>
          </a:p>
        </p:txBody>
      </p:sp>
      <p:pic>
        <p:nvPicPr>
          <p:cNvPr id="2" name="Pictur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471719" y="213187"/>
            <a:ext cx="1573427" cy="503988"/>
          </a:xfrm>
          <a:prstGeom prst="rect">
            <a:avLst/>
          </a:prstGeom>
        </p:spPr>
      </p:pic>
    </p:spTree>
  </p:cSld>
  <p:clrMap bg1="lt1" tx1="dk1" bg2="lt2" tx2="dk2" accent1="accent1" accent2="accent2" accent3="accent3" accent4="accent4" accent5="accent5" accent6="accent6" hlink="hlink" folHlink="folHlink"/>
  <p:sldLayoutIdLst>
    <p:sldLayoutId id="2147484161" r:id="rId1"/>
    <p:sldLayoutId id="2147484135" r:id="rId2"/>
    <p:sldLayoutId id="2147484147" r:id="rId3"/>
    <p:sldLayoutId id="2147484153" r:id="rId4"/>
    <p:sldLayoutId id="2147484154" r:id="rId5"/>
    <p:sldLayoutId id="2147484155" r:id="rId6"/>
    <p:sldLayoutId id="2147484156" r:id="rId7"/>
    <p:sldLayoutId id="2147484157" r:id="rId8"/>
    <p:sldLayoutId id="2147484136" r:id="rId9"/>
    <p:sldLayoutId id="2147484138" r:id="rId10"/>
    <p:sldLayoutId id="2147484143" r:id="rId11"/>
    <p:sldLayoutId id="2147484144" r:id="rId12"/>
    <p:sldLayoutId id="2147484145" r:id="rId13"/>
    <p:sldLayoutId id="2147484149" r:id="rId14"/>
    <p:sldLayoutId id="2147484148" r:id="rId15"/>
    <p:sldLayoutId id="2147484160"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0" y="0"/>
            <a:ext cx="9144000" cy="6858000"/>
          </a:xfrm>
          <a:prstGeom prst="rect">
            <a:avLst/>
          </a:prstGeom>
          <a:no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9" name="Rectangle 6"/>
          <p:cNvSpPr>
            <a:spLocks noChangeArrowheads="1"/>
          </p:cNvSpPr>
          <p:nvPr userDrawn="1"/>
        </p:nvSpPr>
        <p:spPr bwMode="auto">
          <a:xfrm>
            <a:off x="0" y="0"/>
            <a:ext cx="9144000" cy="885825"/>
          </a:xfrm>
          <a:prstGeom prst="rect">
            <a:avLst/>
          </a:prstGeom>
          <a:solidFill>
            <a:schemeClr val="bg1">
              <a:lumMod val="95000"/>
            </a:schemeClr>
          </a:solid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11" name="Rectangle 6"/>
          <p:cNvSpPr>
            <a:spLocks noChangeArrowheads="1"/>
          </p:cNvSpPr>
          <p:nvPr userDrawn="1"/>
        </p:nvSpPr>
        <p:spPr bwMode="auto">
          <a:xfrm>
            <a:off x="0" y="885825"/>
            <a:ext cx="9144000" cy="46038"/>
          </a:xfrm>
          <a:prstGeom prst="rect">
            <a:avLst/>
          </a:prstGeom>
          <a:gradFill flip="none" rotWithShape="1">
            <a:gsLst>
              <a:gs pos="0">
                <a:schemeClr val="tx2">
                  <a:lumMod val="20000"/>
                  <a:lumOff val="80000"/>
                </a:schemeClr>
              </a:gs>
              <a:gs pos="18000">
                <a:schemeClr val="bg1"/>
              </a:gs>
              <a:gs pos="100000">
                <a:schemeClr val="accent1"/>
              </a:gs>
            </a:gsLst>
            <a:lin ang="10800000" scaled="1"/>
            <a:tileRect/>
          </a:grad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10" name="Rectangle 1"/>
          <p:cNvSpPr>
            <a:spLocks noChangeArrowheads="1"/>
          </p:cNvSpPr>
          <p:nvPr userDrawn="1"/>
        </p:nvSpPr>
        <p:spPr bwMode="auto">
          <a:xfrm>
            <a:off x="323850" y="1219795"/>
            <a:ext cx="8567738" cy="5597234"/>
          </a:xfrm>
          <a:prstGeom prst="rect">
            <a:avLst/>
          </a:prstGeom>
          <a:noFill/>
          <a:ln w="9525">
            <a:noFill/>
            <a:miter lim="800000"/>
            <a:headEnd/>
            <a:tailEnd/>
          </a:ln>
        </p:spPr>
        <p:txBody>
          <a:bodyPr lIns="79561" tIns="39781" rIns="79561" bIns="39781">
            <a:spAutoFit/>
          </a:bodyPr>
          <a:lstStyle/>
          <a:p>
            <a:pPr algn="just">
              <a:spcAft>
                <a:spcPts val="300"/>
              </a:spcAft>
              <a:tabLst>
                <a:tab pos="232029" algn="l"/>
              </a:tabLst>
              <a:defRPr/>
            </a:pPr>
            <a:r>
              <a:rPr lang="zh-CN" altLang="en-US" sz="700" b="1" dirty="0">
                <a:solidFill>
                  <a:srgbClr val="151515"/>
                </a:solidFill>
                <a:latin typeface="Arial" pitchFamily="34" charset="0"/>
                <a:ea typeface="宋体" pitchFamily="2" charset="-122"/>
                <a:cs typeface="Arial" pitchFamily="34" charset="0"/>
              </a:rPr>
              <a:t>分析师声明</a:t>
            </a:r>
            <a:endParaRPr lang="en-US" altLang="zh-CN" sz="700" b="1" dirty="0">
              <a:solidFill>
                <a:srgbClr val="151515"/>
              </a:solidFill>
              <a:latin typeface="Arial" pitchFamily="34" charset="0"/>
              <a:ea typeface="宋体" pitchFamily="2" charset="-122"/>
              <a:cs typeface="Arial" pitchFamily="34" charset="0"/>
            </a:endParaRPr>
          </a:p>
          <a:p>
            <a:pPr>
              <a:spcAft>
                <a:spcPts val="300"/>
              </a:spcAft>
            </a:pPr>
            <a:r>
              <a:rPr lang="zh-CN" altLang="en-US" sz="600" kern="1200" dirty="0">
                <a:solidFill>
                  <a:schemeClr val="tx1"/>
                </a:solidFill>
                <a:latin typeface="Arial" charset="0"/>
                <a:ea typeface="宋体" charset="-122"/>
                <a:cs typeface="+mn-cs"/>
              </a:rPr>
              <a:t>主要负责撰写本研究报告全部或部分内容的分析师在此声明：（</a:t>
            </a:r>
            <a:r>
              <a:rPr lang="en-US" sz="600" kern="1200" dirty="0" err="1">
                <a:solidFill>
                  <a:schemeClr val="tx1"/>
                </a:solidFill>
                <a:latin typeface="Arial" charset="0"/>
                <a:ea typeface="宋体" charset="-122"/>
                <a:cs typeface="+mn-cs"/>
              </a:rPr>
              <a:t>i</a:t>
            </a:r>
            <a:r>
              <a:rPr lang="zh-CN" altLang="en-US" sz="600" kern="1200" dirty="0">
                <a:solidFill>
                  <a:schemeClr val="tx1"/>
                </a:solidFill>
                <a:latin typeface="Arial" charset="0"/>
                <a:ea typeface="宋体" charset="-122"/>
                <a:cs typeface="+mn-cs"/>
              </a:rPr>
              <a:t>）本研究报告所表述的任何观点均精准地反映了上述每位分析师个人对标的证券和发行人的看法；（</a:t>
            </a:r>
            <a:r>
              <a:rPr lang="en-US" sz="600" kern="1200" dirty="0">
                <a:solidFill>
                  <a:schemeClr val="tx1"/>
                </a:solidFill>
                <a:latin typeface="Arial" charset="0"/>
                <a:ea typeface="宋体" charset="-122"/>
                <a:cs typeface="+mn-cs"/>
              </a:rPr>
              <a:t>ii</a:t>
            </a:r>
            <a:r>
              <a:rPr lang="zh-CN" altLang="en-US" sz="600" kern="1200" dirty="0">
                <a:solidFill>
                  <a:schemeClr val="tx1"/>
                </a:solidFill>
                <a:latin typeface="Arial" charset="0"/>
                <a:ea typeface="宋体" charset="-122"/>
                <a:cs typeface="+mn-cs"/>
              </a:rPr>
              <a:t>）该分析师所得报酬的任何组成部分无论是在过去、现在及将来均不会直接或间接地与研究报告所表述的具体建议或观点相联系。</a:t>
            </a:r>
          </a:p>
          <a:p>
            <a:pPr algn="just" eaLnBrk="0" hangingPunct="0">
              <a:spcBef>
                <a:spcPts val="0"/>
              </a:spcBef>
              <a:spcAft>
                <a:spcPts val="0"/>
              </a:spcAft>
              <a:tabLst>
                <a:tab pos="232029" algn="l"/>
              </a:tabLst>
              <a:defRPr/>
            </a:pPr>
            <a:r>
              <a:rPr lang="zh-CN" altLang="en-US" sz="700" b="1" dirty="0">
                <a:solidFill>
                  <a:srgbClr val="151515"/>
                </a:solidFill>
                <a:latin typeface="Arial" pitchFamily="34" charset="0"/>
                <a:ea typeface="宋体" pitchFamily="2" charset="-122"/>
                <a:cs typeface="Arial" pitchFamily="34" charset="0"/>
              </a:rPr>
              <a:t>评级说明</a:t>
            </a:r>
            <a:endParaRPr lang="en-US" altLang="zh-CN" sz="7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Aft>
                <a:spcPts val="300"/>
              </a:spcAft>
              <a:tabLst>
                <a:tab pos="232029" algn="l"/>
              </a:tabLst>
              <a:defRPr/>
            </a:pPr>
            <a:endParaRPr lang="en-US" altLang="zh-CN" sz="600" b="1" dirty="0">
              <a:solidFill>
                <a:srgbClr val="151515"/>
              </a:solidFill>
              <a:latin typeface="Arial" pitchFamily="34" charset="0"/>
              <a:ea typeface="宋体" pitchFamily="2" charset="-122"/>
              <a:cs typeface="Arial" pitchFamily="34" charset="0"/>
            </a:endParaRPr>
          </a:p>
          <a:p>
            <a:pPr algn="just" eaLnBrk="0" hangingPunct="0">
              <a:spcBef>
                <a:spcPts val="300"/>
              </a:spcBef>
              <a:spcAft>
                <a:spcPts val="300"/>
              </a:spcAft>
              <a:tabLst>
                <a:tab pos="232029" algn="l"/>
              </a:tabLst>
              <a:defRPr/>
            </a:pPr>
            <a:r>
              <a:rPr lang="zh-CN" altLang="en-US" sz="700" b="1" dirty="0">
                <a:solidFill>
                  <a:srgbClr val="151515"/>
                </a:solidFill>
                <a:latin typeface="Arial" pitchFamily="34" charset="0"/>
                <a:ea typeface="宋体" pitchFamily="2" charset="-122"/>
                <a:cs typeface="Arial" pitchFamily="34" charset="0"/>
              </a:rPr>
              <a:t>其他声明</a:t>
            </a:r>
          </a:p>
          <a:p>
            <a:pPr>
              <a:spcAft>
                <a:spcPts val="300"/>
              </a:spcAft>
            </a:pPr>
            <a:r>
              <a:rPr lang="zh-CN" altLang="en-US" sz="600" kern="1200" dirty="0">
                <a:solidFill>
                  <a:schemeClr val="tx1"/>
                </a:solidFill>
                <a:latin typeface="Arial" charset="0"/>
                <a:ea typeface="宋体" charset="-122"/>
                <a:cs typeface="+mn-cs"/>
              </a:rPr>
              <a:t>本研究报告由中信证券股份有限公司或其附属机构制作。中信证券股份有限公司及其全球的附属机构、分支机构及联营机构（仅就本研究报告免责条款而言，不含</a:t>
            </a:r>
            <a:r>
              <a:rPr lang="en-US" sz="600" kern="1200" dirty="0">
                <a:solidFill>
                  <a:schemeClr val="tx1"/>
                </a:solidFill>
                <a:latin typeface="Arial" charset="0"/>
                <a:ea typeface="宋体" charset="-122"/>
                <a:cs typeface="+mn-cs"/>
              </a:rPr>
              <a:t>CLSA group of companies</a:t>
            </a:r>
            <a:r>
              <a:rPr lang="zh-CN" altLang="en-US" sz="600" kern="1200" dirty="0">
                <a:solidFill>
                  <a:schemeClr val="tx1"/>
                </a:solidFill>
                <a:latin typeface="Arial" charset="0"/>
                <a:ea typeface="宋体" charset="-122"/>
                <a:cs typeface="+mn-cs"/>
              </a:rPr>
              <a:t>），统称为</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中信证券</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a:t>
            </a:r>
            <a:endParaRPr lang="en-US" altLang="zh-CN" sz="600" kern="1200" dirty="0">
              <a:solidFill>
                <a:schemeClr val="tx1"/>
              </a:solidFill>
              <a:latin typeface="Arial" charset="0"/>
              <a:ea typeface="宋体" charset="-122"/>
              <a:cs typeface="+mn-cs"/>
            </a:endParaRPr>
          </a:p>
          <a:p>
            <a:pPr>
              <a:spcBef>
                <a:spcPts val="300"/>
              </a:spcBef>
              <a:spcAft>
                <a:spcPts val="300"/>
              </a:spcAft>
            </a:pPr>
            <a:r>
              <a:rPr lang="zh-CN" altLang="en-US" sz="600" b="1" kern="1200" dirty="0">
                <a:solidFill>
                  <a:schemeClr val="tx1"/>
                </a:solidFill>
                <a:latin typeface="Arial" charset="0"/>
                <a:ea typeface="宋体" charset="-122"/>
                <a:cs typeface="+mn-cs"/>
              </a:rPr>
              <a:t>法律主体声明</a:t>
            </a:r>
            <a:endParaRPr lang="zh-CN" altLang="en-US" sz="600" kern="1200" dirty="0">
              <a:solidFill>
                <a:schemeClr val="tx1"/>
              </a:solidFill>
              <a:latin typeface="Arial" charset="0"/>
              <a:ea typeface="宋体" charset="-122"/>
              <a:cs typeface="+mn-cs"/>
            </a:endParaRPr>
          </a:p>
          <a:p>
            <a:pPr>
              <a:spcAft>
                <a:spcPts val="300"/>
              </a:spcAft>
            </a:pPr>
            <a:r>
              <a:rPr lang="zh-CN" altLang="en-US" sz="600" kern="1200" dirty="0">
                <a:solidFill>
                  <a:schemeClr val="tx1"/>
                </a:solidFill>
                <a:latin typeface="Arial" charset="0"/>
                <a:ea typeface="宋体" charset="-122"/>
                <a:cs typeface="+mn-cs"/>
              </a:rPr>
              <a:t>本研究报告在中华人民共和国（香港、澳门、台湾除外）由中信证券股份有限公司（受中国证券监督管理委员会监管，经营证券业务许可证编号：</a:t>
            </a:r>
            <a:r>
              <a:rPr lang="en-US" sz="600" kern="1200" dirty="0">
                <a:solidFill>
                  <a:schemeClr val="tx1"/>
                </a:solidFill>
                <a:latin typeface="Arial" charset="0"/>
                <a:ea typeface="宋体" charset="-122"/>
                <a:cs typeface="+mn-cs"/>
              </a:rPr>
              <a:t>Z20374000</a:t>
            </a:r>
            <a:r>
              <a:rPr lang="zh-CN" altLang="en-US" sz="600" kern="1200" dirty="0">
                <a:solidFill>
                  <a:schemeClr val="tx1"/>
                </a:solidFill>
                <a:latin typeface="Arial" charset="0"/>
                <a:ea typeface="宋体" charset="-122"/>
                <a:cs typeface="+mn-cs"/>
              </a:rPr>
              <a:t>）分发。本研究报告由下列机构代表中信证券在相应地区分发：在中国香港由</a:t>
            </a:r>
            <a:r>
              <a:rPr lang="en-US" sz="600" kern="1200" dirty="0">
                <a:solidFill>
                  <a:schemeClr val="tx1"/>
                </a:solidFill>
                <a:latin typeface="Arial" charset="0"/>
                <a:ea typeface="宋体" charset="-122"/>
                <a:cs typeface="+mn-cs"/>
              </a:rPr>
              <a:t>CLSA Limited</a:t>
            </a:r>
            <a:r>
              <a:rPr lang="zh-CN" altLang="en-US" sz="600" kern="1200" dirty="0">
                <a:solidFill>
                  <a:schemeClr val="tx1"/>
                </a:solidFill>
                <a:latin typeface="Arial" charset="0"/>
                <a:ea typeface="宋体" charset="-122"/>
                <a:cs typeface="+mn-cs"/>
              </a:rPr>
              <a:t>分发；在中国台湾由</a:t>
            </a:r>
            <a:r>
              <a:rPr lang="en-US" sz="600" kern="1200" dirty="0">
                <a:solidFill>
                  <a:schemeClr val="tx1"/>
                </a:solidFill>
                <a:latin typeface="Arial" charset="0"/>
                <a:ea typeface="宋体" charset="-122"/>
                <a:cs typeface="+mn-cs"/>
              </a:rPr>
              <a:t>CL Securities Taiwan Co., Ltd.</a:t>
            </a:r>
            <a:r>
              <a:rPr lang="zh-CN" altLang="en-US" sz="600" kern="1200" dirty="0">
                <a:solidFill>
                  <a:schemeClr val="tx1"/>
                </a:solidFill>
                <a:latin typeface="Arial" charset="0"/>
                <a:ea typeface="宋体" charset="-122"/>
                <a:cs typeface="+mn-cs"/>
              </a:rPr>
              <a:t>分发；在澳大利亚由</a:t>
            </a:r>
            <a:r>
              <a:rPr lang="en-US" sz="600" kern="1200" dirty="0">
                <a:solidFill>
                  <a:schemeClr val="tx1"/>
                </a:solidFill>
                <a:latin typeface="Arial" charset="0"/>
                <a:ea typeface="宋体" charset="-122"/>
                <a:cs typeface="+mn-cs"/>
              </a:rPr>
              <a:t>CLSA Australia Pty Ltd.</a:t>
            </a:r>
            <a:r>
              <a:rPr lang="zh-CN" altLang="en-US" sz="600" kern="1200" dirty="0">
                <a:solidFill>
                  <a:schemeClr val="tx1"/>
                </a:solidFill>
                <a:latin typeface="Arial" charset="0"/>
                <a:ea typeface="宋体" charset="-122"/>
                <a:cs typeface="+mn-cs"/>
              </a:rPr>
              <a:t>分发；在美国由</a:t>
            </a:r>
            <a:r>
              <a:rPr lang="en-US" sz="600" kern="1200" dirty="0">
                <a:solidFill>
                  <a:schemeClr val="tx1"/>
                </a:solidFill>
                <a:latin typeface="Arial" charset="0"/>
                <a:ea typeface="宋体" charset="-122"/>
                <a:cs typeface="+mn-cs"/>
              </a:rPr>
              <a:t>CLSA group of companies</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CLSA Americas, LLC</a:t>
            </a:r>
            <a:r>
              <a:rPr lang="zh-CN" altLang="en-US" sz="600" kern="1200" dirty="0">
                <a:solidFill>
                  <a:schemeClr val="tx1"/>
                </a:solidFill>
                <a:latin typeface="Arial" charset="0"/>
                <a:ea typeface="宋体" charset="-122"/>
                <a:cs typeface="+mn-cs"/>
              </a:rPr>
              <a:t>（下称</a:t>
            </a:r>
            <a:r>
              <a:rPr lang="en-US" sz="600" kern="1200" dirty="0">
                <a:solidFill>
                  <a:schemeClr val="tx1"/>
                </a:solidFill>
                <a:latin typeface="Arial" charset="0"/>
                <a:ea typeface="宋体" charset="-122"/>
                <a:cs typeface="+mn-cs"/>
              </a:rPr>
              <a:t>“CLSA Americas”</a:t>
            </a:r>
            <a:r>
              <a:rPr lang="zh-CN" altLang="en-US" sz="600" kern="1200" dirty="0">
                <a:solidFill>
                  <a:schemeClr val="tx1"/>
                </a:solidFill>
                <a:latin typeface="Arial" charset="0"/>
                <a:ea typeface="宋体" charset="-122"/>
                <a:cs typeface="+mn-cs"/>
              </a:rPr>
              <a:t>）除外）分发；在新加坡由</a:t>
            </a:r>
            <a:r>
              <a:rPr lang="en-US" sz="600" kern="1200" dirty="0">
                <a:solidFill>
                  <a:schemeClr val="tx1"/>
                </a:solidFill>
                <a:latin typeface="Arial" charset="0"/>
                <a:ea typeface="宋体" charset="-122"/>
                <a:cs typeface="+mn-cs"/>
              </a:rPr>
              <a:t>CLSA Singapore </a:t>
            </a:r>
            <a:r>
              <a:rPr lang="en-US" sz="600" kern="1200" dirty="0" err="1">
                <a:solidFill>
                  <a:schemeClr val="tx1"/>
                </a:solidFill>
                <a:latin typeface="Arial" charset="0"/>
                <a:ea typeface="宋体" charset="-122"/>
                <a:cs typeface="+mn-cs"/>
              </a:rPr>
              <a:t>Pte</a:t>
            </a:r>
            <a:r>
              <a:rPr lang="en-US" sz="600" kern="1200" dirty="0">
                <a:solidFill>
                  <a:schemeClr val="tx1"/>
                </a:solidFill>
                <a:latin typeface="Arial" charset="0"/>
                <a:ea typeface="宋体" charset="-122"/>
                <a:cs typeface="+mn-cs"/>
              </a:rPr>
              <a:t> Ltd.</a:t>
            </a:r>
            <a:r>
              <a:rPr lang="zh-CN" altLang="en-US" sz="600" kern="1200" dirty="0">
                <a:solidFill>
                  <a:schemeClr val="tx1"/>
                </a:solidFill>
                <a:latin typeface="Arial" charset="0"/>
                <a:ea typeface="宋体" charset="-122"/>
                <a:cs typeface="+mn-cs"/>
              </a:rPr>
              <a:t>（公司注册编号：</a:t>
            </a:r>
            <a:r>
              <a:rPr lang="en-US" sz="600" kern="1200" dirty="0">
                <a:solidFill>
                  <a:schemeClr val="tx1"/>
                </a:solidFill>
                <a:latin typeface="Arial" charset="0"/>
                <a:ea typeface="宋体" charset="-122"/>
                <a:cs typeface="+mn-cs"/>
              </a:rPr>
              <a:t>198703750W</a:t>
            </a:r>
            <a:r>
              <a:rPr lang="zh-CN" altLang="en-US" sz="600" kern="1200" dirty="0">
                <a:solidFill>
                  <a:schemeClr val="tx1"/>
                </a:solidFill>
                <a:latin typeface="Arial" charset="0"/>
                <a:ea typeface="宋体" charset="-122"/>
                <a:cs typeface="+mn-cs"/>
              </a:rPr>
              <a:t>）分发；在欧盟由</a:t>
            </a:r>
            <a:r>
              <a:rPr lang="en-US" sz="600" kern="1200" dirty="0">
                <a:solidFill>
                  <a:schemeClr val="tx1"/>
                </a:solidFill>
                <a:latin typeface="Arial" charset="0"/>
                <a:ea typeface="宋体" charset="-122"/>
                <a:cs typeface="+mn-cs"/>
              </a:rPr>
              <a:t> CLSA </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UK</a:t>
            </a:r>
            <a:r>
              <a:rPr lang="zh-CN" altLang="en-US" sz="600" kern="1200" dirty="0">
                <a:solidFill>
                  <a:schemeClr val="tx1"/>
                </a:solidFill>
                <a:latin typeface="Arial" charset="0"/>
                <a:ea typeface="宋体" charset="-122"/>
                <a:cs typeface="+mn-cs"/>
              </a:rPr>
              <a:t>）分发；在印度由</a:t>
            </a:r>
            <a:r>
              <a:rPr lang="en-US" sz="600" kern="1200" dirty="0">
                <a:solidFill>
                  <a:schemeClr val="tx1"/>
                </a:solidFill>
                <a:latin typeface="Arial" charset="0"/>
                <a:ea typeface="宋体" charset="-122"/>
                <a:cs typeface="+mn-cs"/>
              </a:rPr>
              <a:t>CLSA India Private Limited</a:t>
            </a:r>
            <a:r>
              <a:rPr lang="zh-CN" altLang="en-US" sz="600" kern="1200" dirty="0">
                <a:solidFill>
                  <a:schemeClr val="tx1"/>
                </a:solidFill>
                <a:latin typeface="Arial" charset="0"/>
                <a:ea typeface="宋体" charset="-122"/>
                <a:cs typeface="+mn-cs"/>
              </a:rPr>
              <a:t>分发（地址：孟买（</a:t>
            </a:r>
            <a:r>
              <a:rPr lang="en-US" sz="600" kern="1200" dirty="0">
                <a:solidFill>
                  <a:schemeClr val="tx1"/>
                </a:solidFill>
                <a:latin typeface="Arial" charset="0"/>
                <a:ea typeface="宋体" charset="-122"/>
                <a:cs typeface="+mn-cs"/>
              </a:rPr>
              <a:t>400021</a:t>
            </a:r>
            <a:r>
              <a:rPr lang="zh-CN" altLang="en-US" sz="600" kern="1200" dirty="0">
                <a:solidFill>
                  <a:schemeClr val="tx1"/>
                </a:solidFill>
                <a:latin typeface="Arial" charset="0"/>
                <a:ea typeface="宋体" charset="-122"/>
                <a:cs typeface="+mn-cs"/>
              </a:rPr>
              <a:t>）</a:t>
            </a:r>
            <a:r>
              <a:rPr lang="en-US" sz="600" kern="1200" dirty="0" err="1">
                <a:solidFill>
                  <a:schemeClr val="tx1"/>
                </a:solidFill>
                <a:latin typeface="Arial" charset="0"/>
                <a:ea typeface="宋体" charset="-122"/>
                <a:cs typeface="+mn-cs"/>
              </a:rPr>
              <a:t>Nariman</a:t>
            </a:r>
            <a:r>
              <a:rPr lang="en-US" sz="600" kern="1200" dirty="0">
                <a:solidFill>
                  <a:schemeClr val="tx1"/>
                </a:solidFill>
                <a:latin typeface="Arial" charset="0"/>
                <a:ea typeface="宋体" charset="-122"/>
                <a:cs typeface="+mn-cs"/>
              </a:rPr>
              <a:t> Point</a:t>
            </a:r>
            <a:r>
              <a:rPr lang="zh-CN" altLang="en-US" sz="600" kern="1200" dirty="0">
                <a:solidFill>
                  <a:schemeClr val="tx1"/>
                </a:solidFill>
                <a:latin typeface="Arial" charset="0"/>
                <a:ea typeface="宋体" charset="-122"/>
                <a:cs typeface="+mn-cs"/>
              </a:rPr>
              <a:t>的</a:t>
            </a:r>
            <a:r>
              <a:rPr lang="en-US" sz="600" kern="1200" dirty="0" err="1">
                <a:solidFill>
                  <a:schemeClr val="tx1"/>
                </a:solidFill>
                <a:latin typeface="Arial" charset="0"/>
                <a:ea typeface="宋体" charset="-122"/>
                <a:cs typeface="+mn-cs"/>
              </a:rPr>
              <a:t>Dalamal</a:t>
            </a:r>
            <a:r>
              <a:rPr lang="en-US" sz="600" kern="1200" dirty="0">
                <a:solidFill>
                  <a:schemeClr val="tx1"/>
                </a:solidFill>
                <a:latin typeface="Arial" charset="0"/>
                <a:ea typeface="宋体" charset="-122"/>
                <a:cs typeface="+mn-cs"/>
              </a:rPr>
              <a:t> House 8</a:t>
            </a:r>
            <a:r>
              <a:rPr lang="zh-CN" altLang="en-US" sz="600" kern="1200" dirty="0">
                <a:solidFill>
                  <a:schemeClr val="tx1"/>
                </a:solidFill>
                <a:latin typeface="Arial" charset="0"/>
                <a:ea typeface="宋体" charset="-122"/>
                <a:cs typeface="+mn-cs"/>
              </a:rPr>
              <a:t>层；电话号码：</a:t>
            </a:r>
            <a:r>
              <a:rPr lang="en-US" sz="600" kern="1200" dirty="0">
                <a:solidFill>
                  <a:schemeClr val="tx1"/>
                </a:solidFill>
                <a:latin typeface="Arial" charset="0"/>
                <a:ea typeface="宋体" charset="-122"/>
                <a:cs typeface="+mn-cs"/>
              </a:rPr>
              <a:t>+91-22-66505050</a:t>
            </a:r>
            <a:r>
              <a:rPr lang="zh-CN" altLang="en-US" sz="600" kern="1200" dirty="0">
                <a:solidFill>
                  <a:schemeClr val="tx1"/>
                </a:solidFill>
                <a:latin typeface="Arial" charset="0"/>
                <a:ea typeface="宋体" charset="-122"/>
                <a:cs typeface="+mn-cs"/>
              </a:rPr>
              <a:t>；传真号码：</a:t>
            </a:r>
            <a:r>
              <a:rPr lang="en-US" sz="600" kern="1200" dirty="0">
                <a:solidFill>
                  <a:schemeClr val="tx1"/>
                </a:solidFill>
                <a:latin typeface="Arial" charset="0"/>
                <a:ea typeface="宋体" charset="-122"/>
                <a:cs typeface="+mn-cs"/>
              </a:rPr>
              <a:t>+91-22-22840271</a:t>
            </a:r>
            <a:r>
              <a:rPr lang="zh-CN" altLang="en-US" sz="600" kern="1200" dirty="0">
                <a:solidFill>
                  <a:schemeClr val="tx1"/>
                </a:solidFill>
                <a:latin typeface="Arial" charset="0"/>
                <a:ea typeface="宋体" charset="-122"/>
                <a:cs typeface="+mn-cs"/>
              </a:rPr>
              <a:t>；公司识别号：</a:t>
            </a:r>
            <a:r>
              <a:rPr lang="en-US" sz="600" kern="1200" dirty="0">
                <a:solidFill>
                  <a:schemeClr val="tx1"/>
                </a:solidFill>
                <a:latin typeface="Arial" charset="0"/>
                <a:ea typeface="宋体" charset="-122"/>
                <a:cs typeface="+mn-cs"/>
              </a:rPr>
              <a:t>U67120MH1994PLC083118</a:t>
            </a:r>
            <a:r>
              <a:rPr lang="zh-CN" altLang="en-US" sz="600" kern="1200" dirty="0">
                <a:solidFill>
                  <a:schemeClr val="tx1"/>
                </a:solidFill>
                <a:latin typeface="Arial" charset="0"/>
                <a:ea typeface="宋体" charset="-122"/>
                <a:cs typeface="+mn-cs"/>
              </a:rPr>
              <a:t>；印度证券交易委员会注册编号：作为证券经纪商的</a:t>
            </a:r>
            <a:r>
              <a:rPr lang="en-US" sz="600" kern="1200" dirty="0">
                <a:solidFill>
                  <a:schemeClr val="tx1"/>
                </a:solidFill>
                <a:latin typeface="Arial" charset="0"/>
                <a:ea typeface="宋体" charset="-122"/>
                <a:cs typeface="+mn-cs"/>
              </a:rPr>
              <a:t>INZ000001735</a:t>
            </a:r>
            <a:r>
              <a:rPr lang="zh-CN" altLang="en-US" sz="600" kern="1200" dirty="0">
                <a:solidFill>
                  <a:schemeClr val="tx1"/>
                </a:solidFill>
                <a:latin typeface="Arial" charset="0"/>
                <a:ea typeface="宋体" charset="-122"/>
                <a:cs typeface="+mn-cs"/>
              </a:rPr>
              <a:t>，作为商人银行的</a:t>
            </a:r>
            <a:r>
              <a:rPr lang="en-US" sz="600" kern="1200" dirty="0">
                <a:solidFill>
                  <a:schemeClr val="tx1"/>
                </a:solidFill>
                <a:latin typeface="Arial" charset="0"/>
                <a:ea typeface="宋体" charset="-122"/>
                <a:cs typeface="+mn-cs"/>
              </a:rPr>
              <a:t>INM000010619</a:t>
            </a:r>
            <a:r>
              <a:rPr lang="zh-CN" altLang="en-US" sz="600" kern="1200" dirty="0">
                <a:solidFill>
                  <a:schemeClr val="tx1"/>
                </a:solidFill>
                <a:latin typeface="Arial" charset="0"/>
                <a:ea typeface="宋体" charset="-122"/>
                <a:cs typeface="+mn-cs"/>
              </a:rPr>
              <a:t>，作为研究分析商的</a:t>
            </a:r>
            <a:r>
              <a:rPr lang="en-US" sz="600" kern="1200" dirty="0">
                <a:solidFill>
                  <a:schemeClr val="tx1"/>
                </a:solidFill>
                <a:latin typeface="Arial" charset="0"/>
                <a:ea typeface="宋体" charset="-122"/>
                <a:cs typeface="+mn-cs"/>
              </a:rPr>
              <a:t>INH000001113</a:t>
            </a:r>
            <a:r>
              <a:rPr lang="zh-CN" altLang="en-US" sz="600" kern="1200" dirty="0">
                <a:solidFill>
                  <a:schemeClr val="tx1"/>
                </a:solidFill>
                <a:latin typeface="Arial" charset="0"/>
                <a:ea typeface="宋体" charset="-122"/>
                <a:cs typeface="+mn-cs"/>
              </a:rPr>
              <a:t>）；在印度尼西亚由</a:t>
            </a:r>
            <a:r>
              <a:rPr lang="en-US" sz="600" kern="1200" dirty="0">
                <a:solidFill>
                  <a:schemeClr val="tx1"/>
                </a:solidFill>
                <a:latin typeface="Arial" charset="0"/>
                <a:ea typeface="宋体" charset="-122"/>
                <a:cs typeface="+mn-cs"/>
              </a:rPr>
              <a:t>PT CLSA </a:t>
            </a:r>
            <a:r>
              <a:rPr lang="en-US" sz="600" kern="1200" dirty="0" err="1">
                <a:solidFill>
                  <a:schemeClr val="tx1"/>
                </a:solidFill>
                <a:latin typeface="Arial" charset="0"/>
                <a:ea typeface="宋体" charset="-122"/>
                <a:cs typeface="+mn-cs"/>
              </a:rPr>
              <a:t>Sekuritas</a:t>
            </a:r>
            <a:r>
              <a:rPr lang="en-US" sz="600" kern="1200" dirty="0">
                <a:solidFill>
                  <a:schemeClr val="tx1"/>
                </a:solidFill>
                <a:latin typeface="Arial" charset="0"/>
                <a:ea typeface="宋体" charset="-122"/>
                <a:cs typeface="+mn-cs"/>
              </a:rPr>
              <a:t> Indonesia</a:t>
            </a:r>
            <a:r>
              <a:rPr lang="zh-CN" altLang="en-US" sz="600" kern="1200" dirty="0">
                <a:solidFill>
                  <a:schemeClr val="tx1"/>
                </a:solidFill>
                <a:latin typeface="Arial" charset="0"/>
                <a:ea typeface="宋体" charset="-122"/>
                <a:cs typeface="+mn-cs"/>
              </a:rPr>
              <a:t>分发；在日本由</a:t>
            </a:r>
            <a:r>
              <a:rPr lang="en-US" sz="600" kern="1200" dirty="0">
                <a:solidFill>
                  <a:schemeClr val="tx1"/>
                </a:solidFill>
                <a:latin typeface="Arial" charset="0"/>
                <a:ea typeface="宋体" charset="-122"/>
                <a:cs typeface="+mn-cs"/>
              </a:rPr>
              <a:t>CLSA Securities Japan Co., Ltd.</a:t>
            </a:r>
            <a:r>
              <a:rPr lang="zh-CN" altLang="en-US" sz="600" kern="1200" dirty="0">
                <a:solidFill>
                  <a:schemeClr val="tx1"/>
                </a:solidFill>
                <a:latin typeface="Arial" charset="0"/>
                <a:ea typeface="宋体" charset="-122"/>
                <a:cs typeface="+mn-cs"/>
              </a:rPr>
              <a:t>分发；在韩国由</a:t>
            </a:r>
            <a:r>
              <a:rPr lang="en-US" sz="600" kern="1200" dirty="0">
                <a:solidFill>
                  <a:schemeClr val="tx1"/>
                </a:solidFill>
                <a:latin typeface="Arial" charset="0"/>
                <a:ea typeface="宋体" charset="-122"/>
                <a:cs typeface="+mn-cs"/>
              </a:rPr>
              <a:t>CLSA Securities Korea Ltd.</a:t>
            </a:r>
            <a:r>
              <a:rPr lang="zh-CN" altLang="en-US" sz="600" kern="1200" dirty="0">
                <a:solidFill>
                  <a:schemeClr val="tx1"/>
                </a:solidFill>
                <a:latin typeface="Arial" charset="0"/>
                <a:ea typeface="宋体" charset="-122"/>
                <a:cs typeface="+mn-cs"/>
              </a:rPr>
              <a:t>分发；在马来西亚由</a:t>
            </a:r>
            <a:r>
              <a:rPr lang="en-US" sz="600" kern="1200" dirty="0">
                <a:solidFill>
                  <a:schemeClr val="tx1"/>
                </a:solidFill>
                <a:latin typeface="Arial" charset="0"/>
                <a:ea typeface="宋体" charset="-122"/>
                <a:cs typeface="+mn-cs"/>
              </a:rPr>
              <a:t>CLSA Securities Malaysia </a:t>
            </a:r>
            <a:r>
              <a:rPr lang="en-US" sz="600" kern="1200" dirty="0" err="1">
                <a:solidFill>
                  <a:schemeClr val="tx1"/>
                </a:solidFill>
                <a:latin typeface="Arial" charset="0"/>
                <a:ea typeface="宋体" charset="-122"/>
                <a:cs typeface="+mn-cs"/>
              </a:rPr>
              <a:t>Sdn</a:t>
            </a:r>
            <a:r>
              <a:rPr lang="en-US" sz="600" kern="1200" dirty="0">
                <a:solidFill>
                  <a:schemeClr val="tx1"/>
                </a:solidFill>
                <a:latin typeface="Arial" charset="0"/>
                <a:ea typeface="宋体" charset="-122"/>
                <a:cs typeface="+mn-cs"/>
              </a:rPr>
              <a:t> </a:t>
            </a:r>
            <a:r>
              <a:rPr lang="en-US" sz="600" kern="1200" dirty="0" err="1">
                <a:solidFill>
                  <a:schemeClr val="tx1"/>
                </a:solidFill>
                <a:latin typeface="Arial" charset="0"/>
                <a:ea typeface="宋体" charset="-122"/>
                <a:cs typeface="+mn-cs"/>
              </a:rPr>
              <a:t>Bhd</a:t>
            </a:r>
            <a:r>
              <a:rPr lang="zh-CN" altLang="en-US" sz="600" kern="1200" dirty="0">
                <a:solidFill>
                  <a:schemeClr val="tx1"/>
                </a:solidFill>
                <a:latin typeface="Arial" charset="0"/>
                <a:ea typeface="宋体" charset="-122"/>
                <a:cs typeface="+mn-cs"/>
              </a:rPr>
              <a:t>分发；在菲律宾由</a:t>
            </a:r>
            <a:r>
              <a:rPr lang="en-US" sz="600" kern="1200" dirty="0">
                <a:solidFill>
                  <a:schemeClr val="tx1"/>
                </a:solidFill>
                <a:latin typeface="Arial" charset="0"/>
                <a:ea typeface="宋体" charset="-122"/>
                <a:cs typeface="+mn-cs"/>
              </a:rPr>
              <a:t>CLSA Philippines Inc.</a:t>
            </a:r>
            <a:r>
              <a:rPr lang="zh-CN" altLang="en-US" sz="600" kern="1200" dirty="0">
                <a:solidFill>
                  <a:schemeClr val="tx1"/>
                </a:solidFill>
                <a:latin typeface="Arial" charset="0"/>
                <a:ea typeface="宋体" charset="-122"/>
                <a:cs typeface="+mn-cs"/>
              </a:rPr>
              <a:t>（菲律宾证券交易所及证券投资者保护基金会员）分发；在泰国由</a:t>
            </a:r>
            <a:r>
              <a:rPr lang="en-US" sz="600" kern="1200" dirty="0">
                <a:solidFill>
                  <a:schemeClr val="tx1"/>
                </a:solidFill>
                <a:latin typeface="Arial" charset="0"/>
                <a:ea typeface="宋体" charset="-122"/>
                <a:cs typeface="+mn-cs"/>
              </a:rPr>
              <a:t>CLSA Securities (Thailand) Limited</a:t>
            </a:r>
            <a:r>
              <a:rPr lang="zh-CN" altLang="en-US" sz="600" kern="1200" dirty="0">
                <a:solidFill>
                  <a:schemeClr val="tx1"/>
                </a:solidFill>
                <a:latin typeface="Arial" charset="0"/>
                <a:ea typeface="宋体" charset="-122"/>
                <a:cs typeface="+mn-cs"/>
              </a:rPr>
              <a:t>分发。</a:t>
            </a:r>
          </a:p>
          <a:p>
            <a:pPr>
              <a:spcBef>
                <a:spcPts val="300"/>
              </a:spcBef>
              <a:spcAft>
                <a:spcPts val="300"/>
              </a:spcAft>
            </a:pPr>
            <a:r>
              <a:rPr lang="zh-CN" altLang="en-US" sz="700" b="1" kern="1200" dirty="0">
                <a:solidFill>
                  <a:schemeClr val="tx1"/>
                </a:solidFill>
                <a:latin typeface="Arial" charset="0"/>
                <a:ea typeface="宋体" charset="-122"/>
                <a:cs typeface="+mn-cs"/>
              </a:rPr>
              <a:t>针对不同司法管辖区的声明</a:t>
            </a:r>
            <a:endParaRPr lang="zh-CN" altLang="en-US" sz="700" kern="1200" dirty="0">
              <a:solidFill>
                <a:schemeClr val="tx1"/>
              </a:solidFill>
              <a:latin typeface="Arial" charset="0"/>
              <a:ea typeface="宋体" charset="-122"/>
              <a:cs typeface="+mn-cs"/>
            </a:endParaRPr>
          </a:p>
          <a:p>
            <a:pPr>
              <a:spcAft>
                <a:spcPts val="300"/>
              </a:spcAft>
            </a:pPr>
            <a:r>
              <a:rPr lang="zh-CN" altLang="en-US" sz="600" b="1" kern="1200" dirty="0">
                <a:solidFill>
                  <a:schemeClr val="tx1"/>
                </a:solidFill>
                <a:latin typeface="Arial" charset="0"/>
                <a:ea typeface="宋体" charset="-122"/>
                <a:cs typeface="+mn-cs"/>
              </a:rPr>
              <a:t>中国</a:t>
            </a:r>
            <a:r>
              <a:rPr lang="zh-CN" altLang="en-US" sz="600" kern="1200" dirty="0">
                <a:solidFill>
                  <a:schemeClr val="tx1"/>
                </a:solidFill>
                <a:latin typeface="Arial" charset="0"/>
                <a:ea typeface="宋体" charset="-122"/>
                <a:cs typeface="+mn-cs"/>
              </a:rPr>
              <a:t>：根据中国证券监督管理委员会核发的经营证券业务许可，中信证券股份有限公司的经营范围包括证券投资咨询业务。</a:t>
            </a:r>
          </a:p>
          <a:p>
            <a:pPr>
              <a:spcAft>
                <a:spcPts val="300"/>
              </a:spcAft>
            </a:pPr>
            <a:r>
              <a:rPr lang="zh-CN" altLang="en-US" sz="600" b="1" kern="1200" dirty="0">
                <a:solidFill>
                  <a:schemeClr val="tx1"/>
                </a:solidFill>
                <a:latin typeface="Arial" charset="0"/>
                <a:ea typeface="宋体" charset="-122"/>
                <a:cs typeface="+mn-cs"/>
              </a:rPr>
              <a:t>美国：</a:t>
            </a:r>
            <a:r>
              <a:rPr lang="zh-CN" altLang="en-US" sz="600" kern="1200" dirty="0">
                <a:solidFill>
                  <a:schemeClr val="tx1"/>
                </a:solidFill>
                <a:latin typeface="Arial" charset="0"/>
                <a:ea typeface="宋体" charset="-122"/>
                <a:cs typeface="+mn-cs"/>
              </a:rPr>
              <a:t>本研究报告由中信证券制作。本研究报告在美国由</a:t>
            </a:r>
            <a:r>
              <a:rPr lang="en-US" sz="600" kern="1200" dirty="0">
                <a:solidFill>
                  <a:schemeClr val="tx1"/>
                </a:solidFill>
                <a:latin typeface="Arial" charset="0"/>
                <a:ea typeface="宋体" charset="-122"/>
                <a:cs typeface="+mn-cs"/>
              </a:rPr>
              <a:t>CLSA group of companies</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CLSA Americas</a:t>
            </a:r>
            <a:r>
              <a:rPr lang="zh-CN" altLang="en-US" sz="600" kern="1200" dirty="0">
                <a:solidFill>
                  <a:schemeClr val="tx1"/>
                </a:solidFill>
                <a:latin typeface="Arial" charset="0"/>
                <a:ea typeface="宋体" charset="-122"/>
                <a:cs typeface="+mn-cs"/>
              </a:rPr>
              <a:t>除外）仅向符合美国</a:t>
            </a:r>
            <a:r>
              <a:rPr lang="en-US" altLang="zh-CN"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1934</a:t>
            </a:r>
            <a:r>
              <a:rPr lang="zh-CN" altLang="en-US" sz="600" kern="1200" dirty="0">
                <a:solidFill>
                  <a:schemeClr val="tx1"/>
                </a:solidFill>
                <a:latin typeface="Arial" charset="0"/>
                <a:ea typeface="宋体" charset="-122"/>
                <a:cs typeface="+mn-cs"/>
              </a:rPr>
              <a:t>年证券交易法</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下</a:t>
            </a:r>
            <a:r>
              <a:rPr lang="en-US" sz="600" kern="1200" dirty="0">
                <a:solidFill>
                  <a:schemeClr val="tx1"/>
                </a:solidFill>
                <a:latin typeface="Arial" charset="0"/>
                <a:ea typeface="宋体" charset="-122"/>
                <a:cs typeface="+mn-cs"/>
              </a:rPr>
              <a:t>15a-6</a:t>
            </a:r>
            <a:r>
              <a:rPr lang="zh-CN" altLang="en-US" sz="600" kern="1200" dirty="0">
                <a:solidFill>
                  <a:schemeClr val="tx1"/>
                </a:solidFill>
                <a:latin typeface="Arial" charset="0"/>
                <a:ea typeface="宋体" charset="-122"/>
                <a:cs typeface="+mn-cs"/>
              </a:rPr>
              <a:t>规则定义且</a:t>
            </a:r>
            <a:r>
              <a:rPr lang="en-US" sz="600" kern="1200" dirty="0">
                <a:solidFill>
                  <a:schemeClr val="tx1"/>
                </a:solidFill>
                <a:latin typeface="Arial" charset="0"/>
                <a:ea typeface="宋体" charset="-122"/>
                <a:cs typeface="+mn-cs"/>
              </a:rPr>
              <a:t>CLSA Americas</a:t>
            </a:r>
            <a:r>
              <a:rPr lang="zh-CN" altLang="en-US" sz="600" kern="1200" dirty="0">
                <a:solidFill>
                  <a:schemeClr val="tx1"/>
                </a:solidFill>
                <a:latin typeface="Arial" charset="0"/>
                <a:ea typeface="宋体" charset="-122"/>
                <a:cs typeface="+mn-cs"/>
              </a:rPr>
              <a:t>提供服务的</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主要美国机构投资者</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分发。对身在美国的任何人士发送本研究报告将不被视为对本报告中所评论的证券进行交易的建议或对本报告中所载任何观点的背书。任何从中信证券与</a:t>
            </a:r>
            <a:r>
              <a:rPr lang="en-US" sz="600" kern="1200" dirty="0">
                <a:solidFill>
                  <a:schemeClr val="tx1"/>
                </a:solidFill>
                <a:latin typeface="Arial" charset="0"/>
                <a:ea typeface="宋体" charset="-122"/>
                <a:cs typeface="+mn-cs"/>
              </a:rPr>
              <a:t>CLSA group of companies</a:t>
            </a:r>
            <a:r>
              <a:rPr lang="zh-CN" altLang="en-US" sz="600" kern="1200" dirty="0">
                <a:solidFill>
                  <a:schemeClr val="tx1"/>
                </a:solidFill>
                <a:latin typeface="Arial" charset="0"/>
                <a:ea typeface="宋体" charset="-122"/>
                <a:cs typeface="+mn-cs"/>
              </a:rPr>
              <a:t>获得本研究报告的接收者如果希望在美国交易本报告中提及的任何证券应当联系</a:t>
            </a:r>
            <a:r>
              <a:rPr lang="en-US" sz="600" kern="1200" dirty="0">
                <a:solidFill>
                  <a:schemeClr val="tx1"/>
                </a:solidFill>
                <a:latin typeface="Arial" charset="0"/>
                <a:ea typeface="宋体" charset="-122"/>
                <a:cs typeface="+mn-cs"/>
              </a:rPr>
              <a:t>CLSA Americas</a:t>
            </a:r>
            <a:r>
              <a:rPr lang="zh-CN" altLang="en-US" sz="600" kern="1200" dirty="0">
                <a:solidFill>
                  <a:schemeClr val="tx1"/>
                </a:solidFill>
                <a:latin typeface="Arial" charset="0"/>
                <a:ea typeface="宋体" charset="-122"/>
                <a:cs typeface="+mn-cs"/>
              </a:rPr>
              <a:t>。</a:t>
            </a:r>
          </a:p>
          <a:p>
            <a:pPr>
              <a:spcAft>
                <a:spcPts val="300"/>
              </a:spcAft>
            </a:pPr>
            <a:r>
              <a:rPr lang="zh-CN" altLang="en-US" sz="600" b="1" kern="1200" dirty="0">
                <a:solidFill>
                  <a:schemeClr val="tx1"/>
                </a:solidFill>
                <a:latin typeface="Arial" charset="0"/>
                <a:ea typeface="宋体" charset="-122"/>
                <a:cs typeface="+mn-cs"/>
              </a:rPr>
              <a:t>新加坡：</a:t>
            </a:r>
            <a:r>
              <a:rPr lang="zh-CN" altLang="en-US" sz="600" kern="1200" dirty="0">
                <a:solidFill>
                  <a:schemeClr val="tx1"/>
                </a:solidFill>
                <a:latin typeface="Arial" charset="0"/>
                <a:ea typeface="宋体" charset="-122"/>
                <a:cs typeface="+mn-cs"/>
              </a:rPr>
              <a:t>本研究报告在新加坡由</a:t>
            </a:r>
            <a:r>
              <a:rPr lang="en-US" sz="600" kern="1200" dirty="0">
                <a:solidFill>
                  <a:schemeClr val="tx1"/>
                </a:solidFill>
                <a:latin typeface="Arial" charset="0"/>
                <a:ea typeface="宋体" charset="-122"/>
                <a:cs typeface="+mn-cs"/>
              </a:rPr>
              <a:t>CLSA Singapore </a:t>
            </a:r>
            <a:r>
              <a:rPr lang="en-US" sz="600" kern="1200" dirty="0" err="1">
                <a:solidFill>
                  <a:schemeClr val="tx1"/>
                </a:solidFill>
                <a:latin typeface="Arial" charset="0"/>
                <a:ea typeface="宋体" charset="-122"/>
                <a:cs typeface="+mn-cs"/>
              </a:rPr>
              <a:t>Pte</a:t>
            </a:r>
            <a:r>
              <a:rPr lang="en-US" sz="600" kern="1200" dirty="0">
                <a:solidFill>
                  <a:schemeClr val="tx1"/>
                </a:solidFill>
                <a:latin typeface="Arial" charset="0"/>
                <a:ea typeface="宋体" charset="-122"/>
                <a:cs typeface="+mn-cs"/>
              </a:rPr>
              <a:t> Ltd.</a:t>
            </a:r>
            <a:r>
              <a:rPr lang="zh-CN" altLang="en-US" sz="600" kern="1200" dirty="0">
                <a:solidFill>
                  <a:schemeClr val="tx1"/>
                </a:solidFill>
                <a:latin typeface="Arial" charset="0"/>
                <a:ea typeface="宋体" charset="-122"/>
                <a:cs typeface="+mn-cs"/>
              </a:rPr>
              <a:t>（资本市场经营许可持有人及受豁免的财务顾问），仅向新加坡</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证券及期货法</a:t>
            </a:r>
            <a:r>
              <a:rPr lang="en-US" altLang="zh-CN"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s.4A</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1</a:t>
            </a:r>
            <a:r>
              <a:rPr lang="zh-CN" altLang="en-US" sz="600" kern="1200" dirty="0">
                <a:solidFill>
                  <a:schemeClr val="tx1"/>
                </a:solidFill>
                <a:latin typeface="Arial" charset="0"/>
                <a:ea typeface="宋体" charset="-122"/>
                <a:cs typeface="+mn-cs"/>
              </a:rPr>
              <a:t>）定义下的</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机构投资者、认可投资者及专业投资者</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分发。根据新加坡</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财务顾问法</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下</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财务顾问（修正）规例（</a:t>
            </a:r>
            <a:r>
              <a:rPr lang="en-US" sz="600" kern="1200" dirty="0">
                <a:solidFill>
                  <a:schemeClr val="tx1"/>
                </a:solidFill>
                <a:latin typeface="Arial" charset="0"/>
                <a:ea typeface="宋体" charset="-122"/>
                <a:cs typeface="+mn-cs"/>
              </a:rPr>
              <a:t>2005</a:t>
            </a:r>
            <a:r>
              <a:rPr lang="zh-CN" altLang="en-US" sz="600" kern="1200" dirty="0">
                <a:solidFill>
                  <a:schemeClr val="tx1"/>
                </a:solidFill>
                <a:latin typeface="Arial" charset="0"/>
                <a:ea typeface="宋体" charset="-122"/>
                <a:cs typeface="+mn-cs"/>
              </a:rPr>
              <a:t>）</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中关于机构投资者、认可投资者、专业投资者及海外投资者的第</a:t>
            </a:r>
            <a:r>
              <a:rPr lang="en-US" sz="600" kern="1200" dirty="0">
                <a:solidFill>
                  <a:schemeClr val="tx1"/>
                </a:solidFill>
                <a:latin typeface="Arial" charset="0"/>
                <a:ea typeface="宋体" charset="-122"/>
                <a:cs typeface="+mn-cs"/>
              </a:rPr>
              <a:t>33</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34</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35</a:t>
            </a:r>
            <a:r>
              <a:rPr lang="zh-CN" altLang="en-US" sz="600" kern="1200" dirty="0">
                <a:solidFill>
                  <a:schemeClr val="tx1"/>
                </a:solidFill>
                <a:latin typeface="Arial" charset="0"/>
                <a:ea typeface="宋体" charset="-122"/>
                <a:cs typeface="+mn-cs"/>
              </a:rPr>
              <a:t>及</a:t>
            </a:r>
            <a:r>
              <a:rPr lang="en-US" sz="600" kern="1200" dirty="0">
                <a:solidFill>
                  <a:schemeClr val="tx1"/>
                </a:solidFill>
                <a:latin typeface="Arial" charset="0"/>
                <a:ea typeface="宋体" charset="-122"/>
                <a:cs typeface="+mn-cs"/>
              </a:rPr>
              <a:t>36</a:t>
            </a:r>
            <a:r>
              <a:rPr lang="zh-CN" altLang="en-US" sz="600" kern="1200" dirty="0">
                <a:solidFill>
                  <a:schemeClr val="tx1"/>
                </a:solidFill>
                <a:latin typeface="Arial" charset="0"/>
                <a:ea typeface="宋体" charset="-122"/>
                <a:cs typeface="+mn-cs"/>
              </a:rPr>
              <a:t>条的规定，</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财务顾问法</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第</a:t>
            </a:r>
            <a:r>
              <a:rPr lang="en-US" sz="600" kern="1200" dirty="0">
                <a:solidFill>
                  <a:schemeClr val="tx1"/>
                </a:solidFill>
                <a:latin typeface="Arial" charset="0"/>
                <a:ea typeface="宋体" charset="-122"/>
                <a:cs typeface="+mn-cs"/>
              </a:rPr>
              <a:t>25</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27</a:t>
            </a:r>
            <a:r>
              <a:rPr lang="zh-CN" altLang="en-US" sz="600" kern="1200" dirty="0">
                <a:solidFill>
                  <a:schemeClr val="tx1"/>
                </a:solidFill>
                <a:latin typeface="Arial" charset="0"/>
                <a:ea typeface="宋体" charset="-122"/>
                <a:cs typeface="+mn-cs"/>
              </a:rPr>
              <a:t>及</a:t>
            </a:r>
            <a:r>
              <a:rPr lang="en-US" sz="600" kern="1200" dirty="0">
                <a:solidFill>
                  <a:schemeClr val="tx1"/>
                </a:solidFill>
                <a:latin typeface="Arial" charset="0"/>
                <a:ea typeface="宋体" charset="-122"/>
                <a:cs typeface="+mn-cs"/>
              </a:rPr>
              <a:t>36</a:t>
            </a:r>
            <a:r>
              <a:rPr lang="zh-CN" altLang="en-US" sz="600" kern="1200" dirty="0">
                <a:solidFill>
                  <a:schemeClr val="tx1"/>
                </a:solidFill>
                <a:latin typeface="Arial" charset="0"/>
                <a:ea typeface="宋体" charset="-122"/>
                <a:cs typeface="+mn-cs"/>
              </a:rPr>
              <a:t>条不适用于</a:t>
            </a:r>
            <a:r>
              <a:rPr lang="en-US" sz="600" kern="1200" dirty="0">
                <a:solidFill>
                  <a:schemeClr val="tx1"/>
                </a:solidFill>
                <a:latin typeface="Arial" charset="0"/>
                <a:ea typeface="宋体" charset="-122"/>
                <a:cs typeface="+mn-cs"/>
              </a:rPr>
              <a:t>CLSA Singapore </a:t>
            </a:r>
            <a:r>
              <a:rPr lang="en-US" sz="600" kern="1200" dirty="0" err="1">
                <a:solidFill>
                  <a:schemeClr val="tx1"/>
                </a:solidFill>
                <a:latin typeface="Arial" charset="0"/>
                <a:ea typeface="宋体" charset="-122"/>
                <a:cs typeface="+mn-cs"/>
              </a:rPr>
              <a:t>Pte</a:t>
            </a:r>
            <a:r>
              <a:rPr lang="en-US" sz="600" kern="1200" dirty="0">
                <a:solidFill>
                  <a:schemeClr val="tx1"/>
                </a:solidFill>
                <a:latin typeface="Arial" charset="0"/>
                <a:ea typeface="宋体" charset="-122"/>
                <a:cs typeface="+mn-cs"/>
              </a:rPr>
              <a:t> Ltd.</a:t>
            </a:r>
            <a:r>
              <a:rPr lang="zh-CN" altLang="en-US" sz="600" kern="1200" dirty="0">
                <a:solidFill>
                  <a:schemeClr val="tx1"/>
                </a:solidFill>
                <a:latin typeface="Arial" charset="0"/>
                <a:ea typeface="宋体" charset="-122"/>
                <a:cs typeface="+mn-cs"/>
              </a:rPr>
              <a:t>。如对本报告存有疑问，还请联系</a:t>
            </a:r>
            <a:r>
              <a:rPr lang="en-US" sz="600" kern="1200" dirty="0">
                <a:solidFill>
                  <a:schemeClr val="tx1"/>
                </a:solidFill>
                <a:latin typeface="Arial" charset="0"/>
                <a:ea typeface="宋体" charset="-122"/>
                <a:cs typeface="+mn-cs"/>
              </a:rPr>
              <a:t>CLSA Singapore </a:t>
            </a:r>
            <a:r>
              <a:rPr lang="en-US" sz="600" kern="1200" dirty="0" err="1">
                <a:solidFill>
                  <a:schemeClr val="tx1"/>
                </a:solidFill>
                <a:latin typeface="Arial" charset="0"/>
                <a:ea typeface="宋体" charset="-122"/>
                <a:cs typeface="+mn-cs"/>
              </a:rPr>
              <a:t>Pte</a:t>
            </a:r>
            <a:r>
              <a:rPr lang="en-US" sz="600" kern="1200" dirty="0">
                <a:solidFill>
                  <a:schemeClr val="tx1"/>
                </a:solidFill>
                <a:latin typeface="Arial" charset="0"/>
                <a:ea typeface="宋体" charset="-122"/>
                <a:cs typeface="+mn-cs"/>
              </a:rPr>
              <a:t> Ltd.</a:t>
            </a:r>
            <a:r>
              <a:rPr lang="zh-CN" altLang="en-US" sz="600" kern="1200" dirty="0">
                <a:solidFill>
                  <a:schemeClr val="tx1"/>
                </a:solidFill>
                <a:latin typeface="Arial" charset="0"/>
                <a:ea typeface="宋体" charset="-122"/>
                <a:cs typeface="+mn-cs"/>
              </a:rPr>
              <a:t>（电话：</a:t>
            </a:r>
            <a:r>
              <a:rPr lang="en-US" sz="600" kern="1200" dirty="0">
                <a:solidFill>
                  <a:schemeClr val="tx1"/>
                </a:solidFill>
                <a:latin typeface="Arial" charset="0"/>
                <a:ea typeface="宋体" charset="-122"/>
                <a:cs typeface="+mn-cs"/>
              </a:rPr>
              <a:t>+65 6416 7888</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MCI (P) 024 11 2017</a:t>
            </a:r>
            <a:r>
              <a:rPr lang="zh-CN" altLang="en-US" sz="600" kern="1200" dirty="0">
                <a:solidFill>
                  <a:schemeClr val="tx1"/>
                </a:solidFill>
                <a:latin typeface="Arial" charset="0"/>
                <a:ea typeface="宋体" charset="-122"/>
                <a:cs typeface="+mn-cs"/>
              </a:rPr>
              <a:t>。</a:t>
            </a:r>
          </a:p>
          <a:p>
            <a:pPr>
              <a:spcAft>
                <a:spcPts val="300"/>
              </a:spcAft>
            </a:pPr>
            <a:r>
              <a:rPr lang="zh-CN" altLang="en-US" sz="600" b="1" kern="1200" dirty="0">
                <a:solidFill>
                  <a:schemeClr val="tx1"/>
                </a:solidFill>
                <a:latin typeface="Arial" charset="0"/>
                <a:ea typeface="宋体" charset="-122"/>
                <a:cs typeface="+mn-cs"/>
              </a:rPr>
              <a:t>加拿大：</a:t>
            </a:r>
            <a:r>
              <a:rPr lang="zh-CN" altLang="en-US" sz="600" kern="1200" dirty="0">
                <a:solidFill>
                  <a:schemeClr val="tx1"/>
                </a:solidFill>
                <a:latin typeface="Arial" charset="0"/>
                <a:ea typeface="宋体" charset="-122"/>
                <a:cs typeface="+mn-cs"/>
              </a:rPr>
              <a:t>本研究报告由中信证券制作。对身在加拿大的任何人士发送本研究报告将不被视为对本报告中所评论的证券进行交易的建议或对本报告中所载任何观点的背书。</a:t>
            </a:r>
          </a:p>
          <a:p>
            <a:pPr>
              <a:spcAft>
                <a:spcPts val="300"/>
              </a:spcAft>
            </a:pPr>
            <a:r>
              <a:rPr lang="zh-CN" altLang="en-US" sz="600" b="1" kern="1200" dirty="0">
                <a:solidFill>
                  <a:schemeClr val="tx1"/>
                </a:solidFill>
                <a:latin typeface="Arial" charset="0"/>
                <a:ea typeface="宋体" charset="-122"/>
                <a:cs typeface="+mn-cs"/>
              </a:rPr>
              <a:t>英国：</a:t>
            </a:r>
            <a:r>
              <a:rPr lang="zh-CN" altLang="en-US" sz="600" kern="1200" dirty="0">
                <a:solidFill>
                  <a:schemeClr val="tx1"/>
                </a:solidFill>
                <a:latin typeface="Arial" charset="0"/>
                <a:ea typeface="宋体" charset="-122"/>
                <a:cs typeface="+mn-cs"/>
              </a:rPr>
              <a:t>本段</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英国</a:t>
            </a:r>
            <a:r>
              <a:rPr lang="en-US"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声明受英国法律监管并依据英国法律解释。本研究报告在英国须被归为营销文件，它不按</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英国金融行为管理手册</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所界定、旨在提升投资研究报告独立性的法律要件而撰写，亦不受任何禁止在投资研究报告发布前进行交易的限制。本研究报告在欧盟由</a:t>
            </a:r>
            <a:r>
              <a:rPr lang="en-US" sz="600" kern="1200" dirty="0">
                <a:solidFill>
                  <a:schemeClr val="tx1"/>
                </a:solidFill>
                <a:latin typeface="Arial" charset="0"/>
                <a:ea typeface="宋体" charset="-122"/>
                <a:cs typeface="+mn-cs"/>
              </a:rPr>
              <a:t> CLSA </a:t>
            </a:r>
            <a:r>
              <a:rPr lang="zh-CN" altLang="en-US"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UK</a:t>
            </a:r>
            <a:r>
              <a:rPr lang="zh-CN" altLang="en-US" sz="600" kern="1200" dirty="0">
                <a:solidFill>
                  <a:schemeClr val="tx1"/>
                </a:solidFill>
                <a:latin typeface="Arial" charset="0"/>
                <a:ea typeface="宋体" charset="-122"/>
                <a:cs typeface="+mn-cs"/>
              </a:rPr>
              <a:t>）发布，该公司由金融行为管理局授权并接受其管理。本研究报告针对</a:t>
            </a:r>
            <a:r>
              <a:rPr lang="en-US" altLang="zh-CN" sz="600" kern="1200" dirty="0">
                <a:solidFill>
                  <a:schemeClr val="tx1"/>
                </a:solidFill>
                <a:latin typeface="Arial" charset="0"/>
                <a:ea typeface="宋体" charset="-122"/>
                <a:cs typeface="+mn-cs"/>
              </a:rPr>
              <a:t>《</a:t>
            </a:r>
            <a:r>
              <a:rPr lang="en-US" sz="600" kern="1200" dirty="0">
                <a:solidFill>
                  <a:schemeClr val="tx1"/>
                </a:solidFill>
                <a:latin typeface="Arial" charset="0"/>
                <a:ea typeface="宋体" charset="-122"/>
                <a:cs typeface="+mn-cs"/>
              </a:rPr>
              <a:t>2000</a:t>
            </a:r>
            <a:r>
              <a:rPr lang="zh-CN" altLang="en-US" sz="600" kern="1200" dirty="0">
                <a:solidFill>
                  <a:schemeClr val="tx1"/>
                </a:solidFill>
                <a:latin typeface="Arial" charset="0"/>
                <a:ea typeface="宋体" charset="-122"/>
                <a:cs typeface="+mn-cs"/>
              </a:rPr>
              <a:t>年金融服务和市场法</a:t>
            </a:r>
            <a:r>
              <a:rPr lang="en-US" sz="600" kern="1200" dirty="0">
                <a:solidFill>
                  <a:schemeClr val="tx1"/>
                </a:solidFill>
                <a:latin typeface="Arial" charset="0"/>
                <a:ea typeface="宋体" charset="-122"/>
                <a:cs typeface="+mn-cs"/>
              </a:rPr>
              <a:t>2005</a:t>
            </a:r>
            <a:r>
              <a:rPr lang="zh-CN" altLang="en-US" sz="600" kern="1200" dirty="0">
                <a:solidFill>
                  <a:schemeClr val="tx1"/>
                </a:solidFill>
                <a:latin typeface="Arial" charset="0"/>
                <a:ea typeface="宋体" charset="-122"/>
                <a:cs typeface="+mn-cs"/>
              </a:rPr>
              <a:t>年（金融推介）令</a:t>
            </a:r>
            <a:r>
              <a:rPr lang="en-US" altLang="zh-CN" sz="600" kern="1200" dirty="0">
                <a:solidFill>
                  <a:schemeClr val="tx1"/>
                </a:solidFill>
                <a:latin typeface="Arial" charset="0"/>
                <a:ea typeface="宋体" charset="-122"/>
                <a:cs typeface="+mn-cs"/>
              </a:rPr>
              <a:t>》</a:t>
            </a:r>
            <a:r>
              <a:rPr lang="zh-CN" altLang="en-US" sz="600" kern="1200" dirty="0">
                <a:solidFill>
                  <a:schemeClr val="tx1"/>
                </a:solidFill>
                <a:latin typeface="Arial" charset="0"/>
                <a:ea typeface="宋体" charset="-122"/>
                <a:cs typeface="+mn-cs"/>
              </a:rPr>
              <a:t>第</a:t>
            </a:r>
            <a:r>
              <a:rPr lang="en-US" sz="600" kern="1200" dirty="0">
                <a:solidFill>
                  <a:schemeClr val="tx1"/>
                </a:solidFill>
                <a:latin typeface="Arial" charset="0"/>
                <a:ea typeface="宋体" charset="-122"/>
                <a:cs typeface="+mn-cs"/>
              </a:rPr>
              <a:t>19</a:t>
            </a:r>
            <a:r>
              <a:rPr lang="zh-CN" altLang="en-US" sz="600" kern="1200" dirty="0">
                <a:solidFill>
                  <a:schemeClr val="tx1"/>
                </a:solidFill>
                <a:latin typeface="Arial" charset="0"/>
                <a:ea typeface="宋体" charset="-122"/>
                <a:cs typeface="+mn-cs"/>
              </a:rPr>
              <a:t>条所界定的在投资方面具有专业经验的人士，且涉及到的任何投资活动仅针对此类人士。若您不具备投资的专业经验，请勿依赖本研究报告的內容。</a:t>
            </a:r>
          </a:p>
          <a:p>
            <a:pPr>
              <a:spcBef>
                <a:spcPts val="300"/>
              </a:spcBef>
              <a:spcAft>
                <a:spcPts val="300"/>
              </a:spcAft>
            </a:pPr>
            <a:r>
              <a:rPr lang="zh-CN" altLang="en-US" sz="700" b="1" kern="1200" dirty="0">
                <a:solidFill>
                  <a:schemeClr val="tx1"/>
                </a:solidFill>
                <a:latin typeface="Arial" charset="0"/>
                <a:ea typeface="宋体" charset="-122"/>
                <a:cs typeface="+mn-cs"/>
              </a:rPr>
              <a:t>一般性声明</a:t>
            </a:r>
            <a:endParaRPr lang="zh-CN" altLang="en-US" sz="700" kern="1200" dirty="0">
              <a:solidFill>
                <a:schemeClr val="tx1"/>
              </a:solidFill>
              <a:latin typeface="Arial" charset="0"/>
              <a:ea typeface="宋体" charset="-122"/>
              <a:cs typeface="+mn-cs"/>
            </a:endParaRPr>
          </a:p>
          <a:p>
            <a:pPr>
              <a:spcAft>
                <a:spcPts val="300"/>
              </a:spcAft>
            </a:pPr>
            <a:r>
              <a:rPr lang="zh-CN" altLang="en-US" sz="600" kern="1200" dirty="0">
                <a:solidFill>
                  <a:schemeClr val="tx1"/>
                </a:solidFill>
                <a:latin typeface="Arial" charset="0"/>
                <a:ea typeface="宋体" charset="-122"/>
                <a:cs typeface="+mn-cs"/>
              </a:rPr>
              <a:t>本研究报告对于收件人而言属高度机密，只有收件人才能使用。本研究报告并非意图发送、发布给在当地法律或监管规则下不允许向其发送、发布该研究报告的人员。本研究报告仅为参考之用，在任何地区均不应被视为买卖任何证券、金融工具的要约或要约邀请。中信证券并不因收件人收到本报告而视其为中信证券的客户。本报告所包含的观点及建议并未考虑个别客户的特殊状况、目标或需要，不应被视为对特定客户关于特定证券或金融工具的建议或策略。对于本报告中提及的任何证券或金融工具，本报告的收件人须保持自身的独立判断。</a:t>
            </a:r>
          </a:p>
          <a:p>
            <a:pPr>
              <a:spcAft>
                <a:spcPts val="300"/>
              </a:spcAft>
            </a:pPr>
            <a:r>
              <a:rPr lang="zh-CN" altLang="en-US" sz="600" kern="1200" dirty="0">
                <a:solidFill>
                  <a:schemeClr val="tx1"/>
                </a:solidFill>
                <a:latin typeface="Arial" charset="0"/>
                <a:ea typeface="宋体" charset="-122"/>
                <a:cs typeface="+mn-cs"/>
              </a:rPr>
              <a:t>本报告所载资料的来源被认为是可靠的，但中信证券不保证其准确性或完整性。中信证券并不对使用本报告所包含的材料产生的任何直接或间接损失或与此有关的其他损失承担任何责任。本报告提及的任何证券或金融工具均可能含有重大的风险，可能不易变卖以及不适合所有投资者。本报告所提及的证券或金融工具的价格、价值及收益可能会受汇率影响而波动。过往的业绩并不能代表未来的表现。</a:t>
            </a:r>
          </a:p>
          <a:p>
            <a:pPr>
              <a:spcAft>
                <a:spcPts val="300"/>
              </a:spcAft>
            </a:pPr>
            <a:r>
              <a:rPr lang="zh-CN" altLang="en-US" sz="600" kern="1200" dirty="0">
                <a:solidFill>
                  <a:schemeClr val="tx1"/>
                </a:solidFill>
                <a:latin typeface="Arial" charset="0"/>
                <a:ea typeface="宋体" charset="-122"/>
                <a:cs typeface="+mn-cs"/>
              </a:rPr>
              <a:t>本报告所载的资料、观点及预测均反映了中信证券在最初发布该报告日期当日分析师的判断，可以在不发出通知的情况下做出更改，亦可因使用不同假设和标准、采用不同观点和分析方法而与中信证券其它业务部门、单位或附属机构在制作类似的其他材料时所给出的意见不同或者相反。中信证券并不承担提示本报告的收件人注意该等材料的责任。中信证券通过信息隔离墙控制中信证券内部一个或多个领域的信息向中信证券其他领域、单位、集团及其他附属机构的流动。负责撰写本报告的分析师的薪酬由研究部门管理层和中信证券高级管理层全权决定。分析师的薪酬不是基于中信证券投资银行收入而定，但是，分析师的薪酬可能与投行整体收入有关，其中包括投资银行、销售与交易业务。</a:t>
            </a:r>
          </a:p>
          <a:p>
            <a:pPr>
              <a:spcAft>
                <a:spcPts val="300"/>
              </a:spcAft>
            </a:pPr>
            <a:r>
              <a:rPr lang="zh-CN" altLang="en-US" sz="600" kern="1200" dirty="0">
                <a:solidFill>
                  <a:schemeClr val="tx1"/>
                </a:solidFill>
                <a:latin typeface="Arial" charset="0"/>
                <a:ea typeface="宋体" charset="-122"/>
                <a:cs typeface="+mn-cs"/>
              </a:rPr>
              <a:t>若中信证券以外的金融机构发送本报告，则由该金融机构为此发送行为承担全部责任。该机构的客户应联系该机构以交易本报告中提及的证券或要求获悉更详细信息。本报告不构成中信证券向发送本报告金融机构之客户提供的投资建议，中信证券以及中信证券的各个高级职员、董事和员工亦不为（前述金融机构之客户）因使用本报告或报告载明的内容产生的直接或间接损失承担任何责任。</a:t>
            </a:r>
          </a:p>
          <a:p>
            <a:pPr>
              <a:spcAft>
                <a:spcPts val="300"/>
              </a:spcAft>
            </a:pPr>
            <a:r>
              <a:rPr lang="zh-CN" altLang="en-US" sz="600" b="1" kern="1200" dirty="0">
                <a:solidFill>
                  <a:schemeClr val="tx1"/>
                </a:solidFill>
                <a:latin typeface="Arial" charset="0"/>
                <a:ea typeface="宋体" charset="-122"/>
                <a:cs typeface="+mn-cs"/>
              </a:rPr>
              <a:t>未经中信证券事先书面授权，任何人不得以任何目的复制、发送或销售本报告。</a:t>
            </a:r>
            <a:endParaRPr lang="zh-CN" altLang="en-US" sz="600" kern="1200" dirty="0">
              <a:solidFill>
                <a:schemeClr val="tx1"/>
              </a:solidFill>
              <a:latin typeface="Arial" charset="0"/>
              <a:ea typeface="宋体" charset="-122"/>
              <a:cs typeface="+mn-cs"/>
            </a:endParaRPr>
          </a:p>
          <a:p>
            <a:pPr>
              <a:spcAft>
                <a:spcPts val="300"/>
              </a:spcAft>
            </a:pPr>
            <a:r>
              <a:rPr lang="zh-CN" altLang="en-US" sz="600" b="1" kern="1200" dirty="0">
                <a:solidFill>
                  <a:schemeClr val="tx1"/>
                </a:solidFill>
                <a:latin typeface="Arial" charset="0"/>
                <a:ea typeface="宋体" charset="-122"/>
                <a:cs typeface="+mn-cs"/>
              </a:rPr>
              <a:t>中信证券</a:t>
            </a:r>
            <a:r>
              <a:rPr lang="en-US" sz="600" b="1" kern="1200" dirty="0">
                <a:solidFill>
                  <a:schemeClr val="tx1"/>
                </a:solidFill>
                <a:latin typeface="Arial" charset="0"/>
                <a:ea typeface="宋体" charset="-122"/>
                <a:cs typeface="+mn-cs"/>
              </a:rPr>
              <a:t>2018</a:t>
            </a:r>
            <a:r>
              <a:rPr lang="zh-CN" altLang="en-US" sz="600" b="1" kern="1200" dirty="0">
                <a:solidFill>
                  <a:schemeClr val="tx1"/>
                </a:solidFill>
                <a:latin typeface="Arial" charset="0"/>
                <a:ea typeface="宋体" charset="-122"/>
                <a:cs typeface="+mn-cs"/>
              </a:rPr>
              <a:t>版权所有。保留一切权利。</a:t>
            </a:r>
            <a:endParaRPr lang="zh-CN" altLang="en-US" sz="600" kern="1200" dirty="0">
              <a:solidFill>
                <a:schemeClr val="tx1"/>
              </a:solidFill>
              <a:latin typeface="Arial" charset="0"/>
              <a:ea typeface="宋体" charset="-122"/>
              <a:cs typeface="+mn-cs"/>
            </a:endParaRPr>
          </a:p>
          <a:p>
            <a:endParaRPr lang="zh-CN" altLang="en-US" sz="600" kern="1200" dirty="0">
              <a:solidFill>
                <a:schemeClr val="tx1"/>
              </a:solidFill>
              <a:latin typeface="Arial" charset="0"/>
              <a:ea typeface="宋体" charset="-122"/>
              <a:cs typeface="+mn-cs"/>
            </a:endParaRPr>
          </a:p>
        </p:txBody>
      </p:sp>
      <p:sp>
        <p:nvSpPr>
          <p:cNvPr id="13" name="标题 8"/>
          <p:cNvSpPr txBox="1">
            <a:spLocks/>
          </p:cNvSpPr>
          <p:nvPr userDrawn="1"/>
        </p:nvSpPr>
        <p:spPr>
          <a:xfrm>
            <a:off x="360363" y="260350"/>
            <a:ext cx="6731917" cy="431800"/>
          </a:xfrm>
          <a:prstGeom prst="rect">
            <a:avLst/>
          </a:prstGeom>
          <a:ln>
            <a:noFill/>
          </a:ln>
        </p:spPr>
        <p:txBody>
          <a:bodyPr/>
          <a:lstStyle/>
          <a:p>
            <a:pPr eaLnBrk="0" hangingPunct="0">
              <a:defRPr/>
            </a:pPr>
            <a:r>
              <a:rPr lang="zh-CN" altLang="en-US" sz="2400" b="1" kern="0" dirty="0">
                <a:latin typeface="+mn-ea"/>
                <a:ea typeface="+mn-ea"/>
                <a:cs typeface="微软雅黑"/>
              </a:rPr>
              <a:t>免责声明</a:t>
            </a:r>
          </a:p>
        </p:txBody>
      </p:sp>
      <p:graphicFrame>
        <p:nvGraphicFramePr>
          <p:cNvPr id="15" name="表格 14"/>
          <p:cNvGraphicFramePr>
            <a:graphicFrameLocks noGrp="1"/>
          </p:cNvGraphicFramePr>
          <p:nvPr userDrawn="1"/>
        </p:nvGraphicFramePr>
        <p:xfrm>
          <a:off x="397167" y="1762142"/>
          <a:ext cx="8423560" cy="995049"/>
        </p:xfrm>
        <a:graphic>
          <a:graphicData uri="http://schemas.openxmlformats.org/drawingml/2006/table">
            <a:tbl>
              <a:tblPr/>
              <a:tblGrid>
                <a:gridCol w="3435925">
                  <a:extLst>
                    <a:ext uri="{9D8B030D-6E8A-4147-A177-3AD203B41FA5}">
                      <a16:colId xmlns:a16="http://schemas.microsoft.com/office/drawing/2014/main" val="20000"/>
                    </a:ext>
                  </a:extLst>
                </a:gridCol>
                <a:gridCol w="812799">
                  <a:extLst>
                    <a:ext uri="{9D8B030D-6E8A-4147-A177-3AD203B41FA5}">
                      <a16:colId xmlns:a16="http://schemas.microsoft.com/office/drawing/2014/main" val="20001"/>
                    </a:ext>
                  </a:extLst>
                </a:gridCol>
                <a:gridCol w="988291">
                  <a:extLst>
                    <a:ext uri="{9D8B030D-6E8A-4147-A177-3AD203B41FA5}">
                      <a16:colId xmlns:a16="http://schemas.microsoft.com/office/drawing/2014/main" val="20002"/>
                    </a:ext>
                  </a:extLst>
                </a:gridCol>
                <a:gridCol w="3186545">
                  <a:extLst>
                    <a:ext uri="{9D8B030D-6E8A-4147-A177-3AD203B41FA5}">
                      <a16:colId xmlns:a16="http://schemas.microsoft.com/office/drawing/2014/main" val="20003"/>
                    </a:ext>
                  </a:extLst>
                </a:gridCol>
              </a:tblGrid>
              <a:tr h="107808">
                <a:tc rowSpan="8">
                  <a:txBody>
                    <a:bodyPr/>
                    <a:lstStyle/>
                    <a:p>
                      <a:pPr marR="66675" algn="l">
                        <a:lnSpc>
                          <a:spcPts val="1000"/>
                        </a:lnSpc>
                        <a:spcAft>
                          <a:spcPts val="0"/>
                        </a:spcAft>
                      </a:pPr>
                      <a:r>
                        <a:rPr lang="zh-CN" sz="600" b="1" kern="100" dirty="0">
                          <a:solidFill>
                            <a:schemeClr val="tx1"/>
                          </a:solidFill>
                          <a:latin typeface="Arial"/>
                          <a:ea typeface="黑体"/>
                          <a:cs typeface="Arial"/>
                        </a:rPr>
                        <a:t>投资建议的评级标准</a:t>
                      </a:r>
                      <a:endParaRPr lang="zh-CN" sz="600" kern="100" dirty="0">
                        <a:solidFill>
                          <a:schemeClr val="tx1"/>
                        </a:solidFill>
                        <a:latin typeface="Arial"/>
                        <a:ea typeface="宋体"/>
                        <a:cs typeface="黑体"/>
                      </a:endParaRPr>
                    </a:p>
                    <a:p>
                      <a:pPr marR="66675" algn="just">
                        <a:lnSpc>
                          <a:spcPts val="1000"/>
                        </a:lnSpc>
                        <a:spcBef>
                          <a:spcPts val="180"/>
                        </a:spcBef>
                        <a:spcAft>
                          <a:spcPts val="420"/>
                        </a:spcAft>
                      </a:pPr>
                      <a:r>
                        <a:rPr lang="zh-CN" sz="600" kern="100" dirty="0">
                          <a:solidFill>
                            <a:schemeClr val="tx1"/>
                          </a:solidFill>
                          <a:latin typeface="Arial"/>
                          <a:ea typeface="宋体"/>
                          <a:cs typeface="Arial"/>
                        </a:rPr>
                        <a:t>报告中投资建议所涉及的评级分为股票评级和行业评级（另有说明的除外）。评级标准为报告发布日后</a:t>
                      </a:r>
                      <a:r>
                        <a:rPr lang="en-US" sz="600" kern="100" dirty="0">
                          <a:solidFill>
                            <a:schemeClr val="tx1"/>
                          </a:solidFill>
                          <a:latin typeface="Arial"/>
                          <a:ea typeface="宋体"/>
                          <a:cs typeface="Arial"/>
                        </a:rPr>
                        <a:t>6</a:t>
                      </a:r>
                      <a:r>
                        <a:rPr lang="zh-CN" sz="600" kern="100" dirty="0">
                          <a:solidFill>
                            <a:schemeClr val="tx1"/>
                          </a:solidFill>
                          <a:latin typeface="Arial"/>
                          <a:ea typeface="宋体"/>
                          <a:cs typeface="Arial"/>
                        </a:rPr>
                        <a:t>到</a:t>
                      </a:r>
                      <a:r>
                        <a:rPr lang="en-US" sz="600" kern="100" dirty="0">
                          <a:solidFill>
                            <a:schemeClr val="tx1"/>
                          </a:solidFill>
                          <a:latin typeface="Arial"/>
                          <a:ea typeface="宋体"/>
                          <a:cs typeface="Arial"/>
                        </a:rPr>
                        <a:t>12</a:t>
                      </a:r>
                      <a:r>
                        <a:rPr lang="zh-CN" sz="600" kern="100" dirty="0">
                          <a:solidFill>
                            <a:schemeClr val="tx1"/>
                          </a:solidFill>
                          <a:latin typeface="Arial"/>
                          <a:ea typeface="宋体"/>
                          <a:cs typeface="Arial"/>
                        </a:rPr>
                        <a:t>个月内的相对市场表现，也即：以报告发布日后的</a:t>
                      </a:r>
                      <a:r>
                        <a:rPr lang="en-US" sz="600" kern="100" dirty="0">
                          <a:solidFill>
                            <a:schemeClr val="tx1"/>
                          </a:solidFill>
                          <a:latin typeface="Arial"/>
                          <a:ea typeface="宋体"/>
                          <a:cs typeface="Arial"/>
                        </a:rPr>
                        <a:t>6</a:t>
                      </a:r>
                      <a:r>
                        <a:rPr lang="zh-CN" sz="600" kern="100" dirty="0">
                          <a:solidFill>
                            <a:schemeClr val="tx1"/>
                          </a:solidFill>
                          <a:latin typeface="Arial"/>
                          <a:ea typeface="宋体"/>
                          <a:cs typeface="Arial"/>
                        </a:rPr>
                        <a:t>到</a:t>
                      </a:r>
                      <a:r>
                        <a:rPr lang="en-US" sz="600" kern="100" dirty="0">
                          <a:solidFill>
                            <a:schemeClr val="tx1"/>
                          </a:solidFill>
                          <a:latin typeface="Arial"/>
                          <a:ea typeface="宋体"/>
                          <a:cs typeface="Arial"/>
                        </a:rPr>
                        <a:t>12</a:t>
                      </a:r>
                      <a:r>
                        <a:rPr lang="zh-CN" sz="600" kern="100" dirty="0">
                          <a:solidFill>
                            <a:schemeClr val="tx1"/>
                          </a:solidFill>
                          <a:latin typeface="Arial"/>
                          <a:ea typeface="宋体"/>
                          <a:cs typeface="Arial"/>
                        </a:rPr>
                        <a:t>个月内的公司股价（或行业指数）相对同期相关证券市场代表性指数的涨跌幅作为基准。其中：</a:t>
                      </a:r>
                      <a:r>
                        <a:rPr lang="en-US" sz="600" kern="100" dirty="0">
                          <a:solidFill>
                            <a:schemeClr val="tx1"/>
                          </a:solidFill>
                          <a:latin typeface="Arial"/>
                          <a:ea typeface="宋体"/>
                          <a:cs typeface="Arial"/>
                        </a:rPr>
                        <a:t>A</a:t>
                      </a:r>
                      <a:r>
                        <a:rPr lang="zh-CN" sz="600" kern="100" dirty="0">
                          <a:solidFill>
                            <a:schemeClr val="tx1"/>
                          </a:solidFill>
                          <a:latin typeface="Arial"/>
                          <a:ea typeface="宋体"/>
                          <a:cs typeface="Arial"/>
                        </a:rPr>
                        <a:t>股市场以沪深</a:t>
                      </a:r>
                      <a:r>
                        <a:rPr lang="en-US" sz="600" kern="100" dirty="0">
                          <a:solidFill>
                            <a:schemeClr val="tx1"/>
                          </a:solidFill>
                          <a:latin typeface="Arial"/>
                          <a:ea typeface="宋体"/>
                          <a:cs typeface="Arial"/>
                        </a:rPr>
                        <a:t>300</a:t>
                      </a:r>
                      <a:r>
                        <a:rPr lang="zh-CN" sz="600" kern="100" dirty="0">
                          <a:solidFill>
                            <a:schemeClr val="tx1"/>
                          </a:solidFill>
                          <a:latin typeface="Arial"/>
                          <a:ea typeface="宋体"/>
                          <a:cs typeface="Arial"/>
                        </a:rPr>
                        <a:t>指数为基准，新三板市场以三板成指（针对协议转让标的）或三板做市指数（针对做市转让标的）为基准；香港市场以摩根士丹利中国指数为基准；美国市场以纳斯达克综合指数或标普</a:t>
                      </a:r>
                      <a:r>
                        <a:rPr lang="en-US" sz="600" kern="100" dirty="0">
                          <a:solidFill>
                            <a:schemeClr val="tx1"/>
                          </a:solidFill>
                          <a:latin typeface="Arial"/>
                          <a:ea typeface="宋体"/>
                          <a:cs typeface="Arial"/>
                        </a:rPr>
                        <a:t>500</a:t>
                      </a:r>
                      <a:r>
                        <a:rPr lang="zh-CN" sz="600" kern="100" dirty="0">
                          <a:solidFill>
                            <a:schemeClr val="tx1"/>
                          </a:solidFill>
                          <a:latin typeface="Arial"/>
                          <a:ea typeface="宋体"/>
                          <a:cs typeface="Arial"/>
                        </a:rPr>
                        <a:t>指数为基准。</a:t>
                      </a:r>
                      <a:endParaRPr lang="zh-CN" sz="600" kern="100" dirty="0">
                        <a:solidFill>
                          <a:schemeClr val="tx1"/>
                        </a:solidFill>
                        <a:latin typeface="Arial"/>
                        <a:ea typeface="宋体"/>
                        <a:cs typeface="黑体"/>
                      </a:endParaRPr>
                    </a:p>
                  </a:txBody>
                  <a:tcPr marL="54000" marR="54000" marT="0" marB="0" anchor="ctr">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900"/>
                        </a:lnSpc>
                        <a:spcAft>
                          <a:spcPts val="0"/>
                        </a:spcAft>
                      </a:pPr>
                      <a:endParaRPr lang="en-US" sz="600" kern="100">
                        <a:solidFill>
                          <a:schemeClr val="tx1"/>
                        </a:solidFill>
                        <a:latin typeface="Arial"/>
                        <a:ea typeface="宋体"/>
                        <a:cs typeface="Arial"/>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b="1" kern="100" dirty="0">
                          <a:solidFill>
                            <a:schemeClr val="tx1"/>
                          </a:solidFill>
                          <a:latin typeface="Arial"/>
                          <a:ea typeface="黑体"/>
                          <a:cs typeface="Arial"/>
                        </a:rPr>
                        <a:t>评级</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b="1" kern="100">
                          <a:solidFill>
                            <a:schemeClr val="tx1"/>
                          </a:solidFill>
                          <a:latin typeface="Arial"/>
                          <a:ea typeface="黑体"/>
                          <a:cs typeface="Arial"/>
                        </a:rPr>
                        <a:t>说明</a:t>
                      </a:r>
                      <a:endParaRPr lang="zh-CN" sz="600" kern="10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7808">
                <a:tc vMerge="1">
                  <a:txBody>
                    <a:bodyPr/>
                    <a:lstStyle/>
                    <a:p>
                      <a:endParaRPr lang="zh-CN" altLang="en-US"/>
                    </a:p>
                  </a:txBody>
                  <a:tcPr/>
                </a:tc>
                <a:tc rowSpan="4">
                  <a:txBody>
                    <a:bodyPr/>
                    <a:lstStyle/>
                    <a:p>
                      <a:pPr algn="l">
                        <a:lnSpc>
                          <a:spcPts val="900"/>
                        </a:lnSpc>
                        <a:spcAft>
                          <a:spcPts val="0"/>
                        </a:spcAft>
                      </a:pPr>
                      <a:r>
                        <a:rPr lang="zh-CN" sz="600" b="1" kern="100" dirty="0">
                          <a:solidFill>
                            <a:schemeClr val="tx1"/>
                          </a:solidFill>
                          <a:latin typeface="Arial"/>
                          <a:ea typeface="黑体"/>
                          <a:cs typeface="Arial"/>
                        </a:rPr>
                        <a:t>股票评级</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dirty="0">
                          <a:solidFill>
                            <a:schemeClr val="tx1"/>
                          </a:solidFill>
                          <a:latin typeface="Arial"/>
                          <a:ea typeface="宋体"/>
                          <a:cs typeface="Arial"/>
                        </a:rPr>
                        <a:t>买入</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200" spc="-20">
                          <a:solidFill>
                            <a:schemeClr val="tx1"/>
                          </a:solidFill>
                          <a:latin typeface="Arial"/>
                          <a:ea typeface="宋体"/>
                          <a:cs typeface="Arial"/>
                        </a:rPr>
                        <a:t>相对同期相关证券市场代表性指数涨幅</a:t>
                      </a:r>
                      <a:r>
                        <a:rPr lang="en-US" sz="600" kern="200" spc="-20">
                          <a:solidFill>
                            <a:schemeClr val="tx1"/>
                          </a:solidFill>
                          <a:latin typeface="Arial"/>
                          <a:ea typeface="宋体"/>
                          <a:cs typeface="Arial"/>
                        </a:rPr>
                        <a:t>20%</a:t>
                      </a:r>
                      <a:r>
                        <a:rPr lang="zh-CN" sz="600" kern="200" spc="-20">
                          <a:solidFill>
                            <a:schemeClr val="tx1"/>
                          </a:solidFill>
                          <a:latin typeface="Arial"/>
                          <a:ea typeface="宋体"/>
                          <a:cs typeface="Arial"/>
                        </a:rPr>
                        <a:t>以上</a:t>
                      </a:r>
                      <a:r>
                        <a:rPr lang="zh-CN" sz="600" kern="100" spc="-20">
                          <a:solidFill>
                            <a:schemeClr val="tx1"/>
                          </a:solidFill>
                          <a:latin typeface="Arial"/>
                          <a:ea typeface="宋体"/>
                          <a:cs typeface="Arial"/>
                        </a:rPr>
                        <a:t>；</a:t>
                      </a:r>
                      <a:endParaRPr lang="zh-CN" sz="600" kern="10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7808">
                <a:tc vMerge="1">
                  <a:txBody>
                    <a:bodyPr/>
                    <a:lstStyle/>
                    <a:p>
                      <a:endParaRPr lang="zh-CN" altLang="en-US"/>
                    </a:p>
                  </a:txBody>
                  <a:tcPr/>
                </a:tc>
                <a:tc vMerge="1">
                  <a:txBody>
                    <a:bodyPr/>
                    <a:lstStyle/>
                    <a:p>
                      <a:endParaRPr lang="zh-CN" altLang="en-US"/>
                    </a:p>
                  </a:txBody>
                  <a:tcPr/>
                </a:tc>
                <a:tc>
                  <a:txBody>
                    <a:bodyPr/>
                    <a:lstStyle/>
                    <a:p>
                      <a:pPr marL="0" algn="l">
                        <a:lnSpc>
                          <a:spcPts val="900"/>
                        </a:lnSpc>
                        <a:spcAft>
                          <a:spcPts val="0"/>
                        </a:spcAft>
                      </a:pPr>
                      <a:r>
                        <a:rPr lang="zh-CN" sz="600" kern="100" dirty="0">
                          <a:solidFill>
                            <a:schemeClr val="tx1"/>
                          </a:solidFill>
                          <a:latin typeface="Arial"/>
                          <a:ea typeface="宋体"/>
                          <a:cs typeface="Arial"/>
                        </a:rPr>
                        <a:t>增持</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a:t>
                      </a:r>
                      <a:r>
                        <a:rPr lang="zh-CN" sz="600" kern="200" spc="-20" dirty="0">
                          <a:solidFill>
                            <a:schemeClr val="tx1"/>
                          </a:solidFill>
                          <a:latin typeface="Arial"/>
                          <a:ea typeface="宋体"/>
                          <a:cs typeface="Arial"/>
                        </a:rPr>
                        <a:t>对同期相关证券市场代表性指数涨幅介于</a:t>
                      </a:r>
                      <a:r>
                        <a:rPr lang="en-US" sz="600" kern="200" spc="-20" dirty="0">
                          <a:solidFill>
                            <a:schemeClr val="tx1"/>
                          </a:solidFill>
                          <a:latin typeface="Arial"/>
                          <a:ea typeface="宋体"/>
                          <a:cs typeface="Arial"/>
                        </a:rPr>
                        <a:t>5%</a:t>
                      </a:r>
                      <a:r>
                        <a:rPr lang="zh-CN" sz="600" kern="100" spc="-20" dirty="0">
                          <a:solidFill>
                            <a:schemeClr val="tx1"/>
                          </a:solidFill>
                          <a:latin typeface="Arial"/>
                          <a:ea typeface="宋体"/>
                          <a:cs typeface="Arial"/>
                        </a:rPr>
                        <a:t>～</a:t>
                      </a:r>
                      <a:r>
                        <a:rPr lang="en-US" sz="600" kern="100" spc="-20" dirty="0">
                          <a:solidFill>
                            <a:schemeClr val="tx1"/>
                          </a:solidFill>
                          <a:latin typeface="Arial"/>
                          <a:ea typeface="宋体"/>
                          <a:cs typeface="Arial"/>
                        </a:rPr>
                        <a:t>20%</a:t>
                      </a:r>
                      <a:r>
                        <a:rPr lang="zh-CN" sz="600" kern="100" spc="-20" dirty="0">
                          <a:solidFill>
                            <a:schemeClr val="tx1"/>
                          </a:solidFill>
                          <a:latin typeface="Arial"/>
                          <a:ea typeface="宋体"/>
                          <a:cs typeface="Arial"/>
                        </a:rPr>
                        <a:t>之间</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7808">
                <a:tc vMerge="1">
                  <a:txBody>
                    <a:bodyPr/>
                    <a:lstStyle/>
                    <a:p>
                      <a:endParaRPr lang="zh-CN" altLang="en-US"/>
                    </a:p>
                  </a:txBody>
                  <a:tcPr/>
                </a:tc>
                <a:tc vMerge="1">
                  <a:txBody>
                    <a:bodyPr/>
                    <a:lstStyle/>
                    <a:p>
                      <a:endParaRPr lang="zh-CN" altLang="en-US"/>
                    </a:p>
                  </a:txBody>
                  <a:tcPr/>
                </a:tc>
                <a:tc>
                  <a:txBody>
                    <a:bodyPr/>
                    <a:lstStyle/>
                    <a:p>
                      <a:pPr marL="0" algn="l">
                        <a:lnSpc>
                          <a:spcPts val="900"/>
                        </a:lnSpc>
                        <a:spcAft>
                          <a:spcPts val="0"/>
                        </a:spcAft>
                      </a:pPr>
                      <a:r>
                        <a:rPr lang="zh-CN" sz="600" kern="100" dirty="0">
                          <a:solidFill>
                            <a:schemeClr val="tx1"/>
                          </a:solidFill>
                          <a:latin typeface="Arial"/>
                          <a:ea typeface="宋体"/>
                          <a:cs typeface="Arial"/>
                        </a:rPr>
                        <a:t>持有</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相对</a:t>
                      </a:r>
                      <a:r>
                        <a:rPr lang="zh-CN" sz="600" kern="200" spc="-20" dirty="0">
                          <a:solidFill>
                            <a:schemeClr val="tx1"/>
                          </a:solidFill>
                          <a:latin typeface="Arial"/>
                          <a:ea typeface="宋体"/>
                          <a:cs typeface="Arial"/>
                        </a:rPr>
                        <a:t>同期相关证券市场代表性指数涨幅</a:t>
                      </a:r>
                      <a:r>
                        <a:rPr lang="zh-CN" sz="600" kern="100" spc="-20" dirty="0">
                          <a:solidFill>
                            <a:schemeClr val="tx1"/>
                          </a:solidFill>
                          <a:latin typeface="Arial"/>
                          <a:ea typeface="宋体"/>
                          <a:cs typeface="Arial"/>
                        </a:rPr>
                        <a:t>介于</a:t>
                      </a:r>
                      <a:r>
                        <a:rPr lang="en-US" sz="600" kern="100" spc="-20" dirty="0">
                          <a:solidFill>
                            <a:schemeClr val="tx1"/>
                          </a:solidFill>
                          <a:latin typeface="Arial"/>
                          <a:ea typeface="宋体"/>
                          <a:cs typeface="Arial"/>
                        </a:rPr>
                        <a:t>-10%</a:t>
                      </a:r>
                      <a:r>
                        <a:rPr lang="zh-CN" sz="600" kern="100" spc="-20" dirty="0">
                          <a:solidFill>
                            <a:schemeClr val="tx1"/>
                          </a:solidFill>
                          <a:latin typeface="Arial"/>
                          <a:ea typeface="宋体"/>
                          <a:cs typeface="Arial"/>
                        </a:rPr>
                        <a:t>～</a:t>
                      </a:r>
                      <a:r>
                        <a:rPr lang="en-US" sz="600" kern="100" spc="-20" dirty="0">
                          <a:solidFill>
                            <a:schemeClr val="tx1"/>
                          </a:solidFill>
                          <a:latin typeface="Arial"/>
                          <a:ea typeface="宋体"/>
                          <a:cs typeface="Arial"/>
                        </a:rPr>
                        <a:t>5%</a:t>
                      </a:r>
                      <a:r>
                        <a:rPr lang="zh-CN" sz="600" kern="100" spc="-20" dirty="0">
                          <a:solidFill>
                            <a:schemeClr val="tx1"/>
                          </a:solidFill>
                          <a:latin typeface="Arial"/>
                          <a:ea typeface="宋体"/>
                          <a:cs typeface="Arial"/>
                        </a:rPr>
                        <a:t>之间</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7808">
                <a:tc vMerge="1">
                  <a:txBody>
                    <a:bodyPr/>
                    <a:lstStyle/>
                    <a:p>
                      <a:endParaRPr lang="zh-CN" altLang="en-US"/>
                    </a:p>
                  </a:txBody>
                  <a:tcPr/>
                </a:tc>
                <a:tc vMerge="1">
                  <a:txBody>
                    <a:bodyPr/>
                    <a:lstStyle/>
                    <a:p>
                      <a:endParaRPr lang="zh-CN" altLang="en-US"/>
                    </a:p>
                  </a:txBody>
                  <a:tcPr/>
                </a:tc>
                <a:tc>
                  <a:txBody>
                    <a:bodyPr/>
                    <a:lstStyle/>
                    <a:p>
                      <a:pPr marL="0" algn="l">
                        <a:lnSpc>
                          <a:spcPts val="900"/>
                        </a:lnSpc>
                        <a:spcAft>
                          <a:spcPts val="0"/>
                        </a:spcAft>
                      </a:pPr>
                      <a:r>
                        <a:rPr lang="zh-CN" sz="600" kern="100" dirty="0">
                          <a:solidFill>
                            <a:schemeClr val="tx1"/>
                          </a:solidFill>
                          <a:latin typeface="Arial"/>
                          <a:ea typeface="宋体"/>
                          <a:cs typeface="Arial"/>
                        </a:rPr>
                        <a:t>卖出</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a:t>
                      </a:r>
                      <a:r>
                        <a:rPr lang="zh-CN" sz="600" kern="200" spc="-20" dirty="0">
                          <a:solidFill>
                            <a:schemeClr val="tx1"/>
                          </a:solidFill>
                          <a:latin typeface="Arial"/>
                          <a:ea typeface="宋体"/>
                          <a:cs typeface="Arial"/>
                        </a:rPr>
                        <a:t>对同期相关证券市场代表性指数跌幅</a:t>
                      </a:r>
                      <a:r>
                        <a:rPr lang="en-US" sz="600" kern="200" spc="-20" dirty="0">
                          <a:solidFill>
                            <a:schemeClr val="tx1"/>
                          </a:solidFill>
                          <a:latin typeface="Arial"/>
                          <a:ea typeface="宋体"/>
                          <a:cs typeface="Arial"/>
                        </a:rPr>
                        <a:t>10%</a:t>
                      </a:r>
                      <a:r>
                        <a:rPr lang="zh-CN" sz="600" kern="100" spc="-20" dirty="0">
                          <a:solidFill>
                            <a:schemeClr val="tx1"/>
                          </a:solidFill>
                          <a:latin typeface="Arial"/>
                          <a:ea typeface="宋体"/>
                          <a:cs typeface="Arial"/>
                        </a:rPr>
                        <a:t>以上；</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2159">
                <a:tc vMerge="1">
                  <a:txBody>
                    <a:bodyPr/>
                    <a:lstStyle/>
                    <a:p>
                      <a:endParaRPr lang="zh-CN" altLang="en-US"/>
                    </a:p>
                  </a:txBody>
                  <a:tcPr/>
                </a:tc>
                <a:tc rowSpan="3">
                  <a:txBody>
                    <a:bodyPr/>
                    <a:lstStyle/>
                    <a:p>
                      <a:pPr algn="l">
                        <a:lnSpc>
                          <a:spcPts val="900"/>
                        </a:lnSpc>
                        <a:spcAft>
                          <a:spcPts val="0"/>
                        </a:spcAft>
                      </a:pPr>
                      <a:r>
                        <a:rPr lang="zh-CN" sz="600" b="1" kern="100" dirty="0">
                          <a:solidFill>
                            <a:schemeClr val="tx1"/>
                          </a:solidFill>
                          <a:latin typeface="Arial"/>
                          <a:ea typeface="黑体"/>
                          <a:cs typeface="Arial"/>
                        </a:rPr>
                        <a:t>行业评级</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dirty="0">
                          <a:solidFill>
                            <a:schemeClr val="tx1"/>
                          </a:solidFill>
                          <a:latin typeface="Arial"/>
                          <a:ea typeface="宋体"/>
                          <a:cs typeface="Arial"/>
                        </a:rPr>
                        <a:t>强于大市</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a:t>
                      </a:r>
                      <a:r>
                        <a:rPr lang="zh-CN" sz="600" kern="200" spc="-20" dirty="0">
                          <a:solidFill>
                            <a:schemeClr val="tx1"/>
                          </a:solidFill>
                          <a:latin typeface="Arial"/>
                          <a:ea typeface="宋体"/>
                          <a:cs typeface="Arial"/>
                        </a:rPr>
                        <a:t>对同期相关证券市场代表性指数涨幅</a:t>
                      </a:r>
                      <a:r>
                        <a:rPr lang="en-US" sz="600" kern="200" spc="-20" dirty="0">
                          <a:solidFill>
                            <a:schemeClr val="tx1"/>
                          </a:solidFill>
                          <a:latin typeface="Arial"/>
                          <a:ea typeface="宋体"/>
                          <a:cs typeface="Arial"/>
                        </a:rPr>
                        <a:t>10</a:t>
                      </a:r>
                      <a:r>
                        <a:rPr lang="en-US" sz="600" kern="100" spc="-20" dirty="0">
                          <a:solidFill>
                            <a:schemeClr val="tx1"/>
                          </a:solidFill>
                          <a:latin typeface="Arial"/>
                          <a:ea typeface="宋体"/>
                          <a:cs typeface="Arial"/>
                        </a:rPr>
                        <a:t>%</a:t>
                      </a:r>
                      <a:r>
                        <a:rPr lang="zh-CN" sz="600" kern="100" spc="-20" dirty="0">
                          <a:solidFill>
                            <a:schemeClr val="tx1"/>
                          </a:solidFill>
                          <a:latin typeface="Arial"/>
                          <a:ea typeface="宋体"/>
                          <a:cs typeface="Arial"/>
                        </a:rPr>
                        <a:t>以上；</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20179">
                <a:tc vMerge="1">
                  <a:txBody>
                    <a:bodyPr/>
                    <a:lstStyle/>
                    <a:p>
                      <a:endParaRPr lang="zh-CN" altLang="en-US"/>
                    </a:p>
                  </a:txBody>
                  <a:tcPr/>
                </a:tc>
                <a:tc vMerge="1">
                  <a:txBody>
                    <a:bodyPr/>
                    <a:lstStyle/>
                    <a:p>
                      <a:endParaRPr lang="zh-CN" altLang="en-US"/>
                    </a:p>
                  </a:txBody>
                  <a:tcPr/>
                </a:tc>
                <a:tc>
                  <a:txBody>
                    <a:bodyPr/>
                    <a:lstStyle/>
                    <a:p>
                      <a:pPr marL="0" algn="l">
                        <a:lnSpc>
                          <a:spcPts val="900"/>
                        </a:lnSpc>
                        <a:spcAft>
                          <a:spcPts val="0"/>
                        </a:spcAft>
                      </a:pPr>
                      <a:r>
                        <a:rPr lang="zh-CN" sz="600" kern="100" dirty="0">
                          <a:solidFill>
                            <a:schemeClr val="tx1"/>
                          </a:solidFill>
                          <a:latin typeface="Arial"/>
                          <a:ea typeface="宋体"/>
                          <a:cs typeface="Arial"/>
                        </a:rPr>
                        <a:t>中性</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a:t>
                      </a:r>
                      <a:r>
                        <a:rPr lang="zh-CN" sz="600" kern="200" spc="-20" dirty="0">
                          <a:solidFill>
                            <a:schemeClr val="tx1"/>
                          </a:solidFill>
                          <a:latin typeface="Arial"/>
                          <a:ea typeface="宋体"/>
                          <a:cs typeface="Arial"/>
                        </a:rPr>
                        <a:t>对同期相关证券市场代表性指数涨幅介于</a:t>
                      </a:r>
                      <a:r>
                        <a:rPr lang="en-US" sz="600" kern="200" spc="-20" dirty="0">
                          <a:solidFill>
                            <a:schemeClr val="tx1"/>
                          </a:solidFill>
                          <a:latin typeface="Arial"/>
                          <a:ea typeface="宋体"/>
                          <a:cs typeface="Arial"/>
                        </a:rPr>
                        <a:t>-</a:t>
                      </a:r>
                      <a:r>
                        <a:rPr lang="en-US" sz="600" kern="100" spc="-20" dirty="0">
                          <a:solidFill>
                            <a:schemeClr val="tx1"/>
                          </a:solidFill>
                          <a:latin typeface="Arial"/>
                          <a:ea typeface="宋体"/>
                          <a:cs typeface="Arial"/>
                        </a:rPr>
                        <a:t>10%</a:t>
                      </a:r>
                      <a:r>
                        <a:rPr lang="zh-CN" sz="600" kern="100" spc="-20" dirty="0">
                          <a:solidFill>
                            <a:schemeClr val="tx1"/>
                          </a:solidFill>
                          <a:latin typeface="Arial"/>
                          <a:ea typeface="宋体"/>
                          <a:cs typeface="Arial"/>
                        </a:rPr>
                        <a:t>～</a:t>
                      </a:r>
                      <a:r>
                        <a:rPr lang="en-US" sz="600" kern="100" spc="-20" dirty="0">
                          <a:solidFill>
                            <a:schemeClr val="tx1"/>
                          </a:solidFill>
                          <a:latin typeface="Arial"/>
                          <a:ea typeface="宋体"/>
                          <a:cs typeface="Arial"/>
                        </a:rPr>
                        <a:t>10%</a:t>
                      </a:r>
                      <a:r>
                        <a:rPr lang="zh-CN" sz="600" kern="100" spc="-20" dirty="0">
                          <a:solidFill>
                            <a:schemeClr val="tx1"/>
                          </a:solidFill>
                          <a:latin typeface="Arial"/>
                          <a:ea typeface="宋体"/>
                          <a:cs typeface="Arial"/>
                        </a:rPr>
                        <a:t>之间；</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1211">
                <a:tc vMerge="1">
                  <a:txBody>
                    <a:bodyPr/>
                    <a:lstStyle/>
                    <a:p>
                      <a:endParaRPr lang="zh-CN" altLang="en-US"/>
                    </a:p>
                  </a:txBody>
                  <a:tcPr/>
                </a:tc>
                <a:tc vMerge="1">
                  <a:txBody>
                    <a:bodyPr/>
                    <a:lstStyle/>
                    <a:p>
                      <a:endParaRPr lang="zh-CN" altLang="en-US"/>
                    </a:p>
                  </a:txBody>
                  <a:tcPr/>
                </a:tc>
                <a:tc>
                  <a:txBody>
                    <a:bodyPr/>
                    <a:lstStyle/>
                    <a:p>
                      <a:pPr marL="0" algn="l">
                        <a:lnSpc>
                          <a:spcPts val="900"/>
                        </a:lnSpc>
                        <a:spcAft>
                          <a:spcPts val="0"/>
                        </a:spcAft>
                      </a:pPr>
                      <a:r>
                        <a:rPr lang="zh-CN" sz="600" kern="100" dirty="0">
                          <a:solidFill>
                            <a:schemeClr val="tx1"/>
                          </a:solidFill>
                          <a:latin typeface="Arial"/>
                          <a:ea typeface="宋体"/>
                          <a:cs typeface="Arial"/>
                        </a:rPr>
                        <a:t>弱于大市</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lnSpc>
                          <a:spcPts val="900"/>
                        </a:lnSpc>
                        <a:spcAft>
                          <a:spcPts val="0"/>
                        </a:spcAft>
                      </a:pPr>
                      <a:r>
                        <a:rPr lang="zh-CN" sz="600" kern="100" spc="-20" dirty="0">
                          <a:solidFill>
                            <a:schemeClr val="tx1"/>
                          </a:solidFill>
                          <a:latin typeface="Arial"/>
                          <a:ea typeface="宋体"/>
                          <a:cs typeface="Arial"/>
                        </a:rPr>
                        <a:t>相</a:t>
                      </a:r>
                      <a:r>
                        <a:rPr lang="zh-CN" sz="600" kern="200" spc="-20" dirty="0">
                          <a:solidFill>
                            <a:schemeClr val="tx1"/>
                          </a:solidFill>
                          <a:latin typeface="Arial"/>
                          <a:ea typeface="宋体"/>
                          <a:cs typeface="Arial"/>
                        </a:rPr>
                        <a:t>对同期相关证券市场代表性指数跌幅</a:t>
                      </a:r>
                      <a:r>
                        <a:rPr lang="en-US" sz="600" kern="200" spc="-20" dirty="0">
                          <a:solidFill>
                            <a:schemeClr val="tx1"/>
                          </a:solidFill>
                          <a:latin typeface="Arial"/>
                          <a:ea typeface="宋体"/>
                          <a:cs typeface="Arial"/>
                        </a:rPr>
                        <a:t>10</a:t>
                      </a:r>
                      <a:r>
                        <a:rPr lang="en-US" sz="600" kern="100" spc="-20" dirty="0">
                          <a:solidFill>
                            <a:schemeClr val="tx1"/>
                          </a:solidFill>
                          <a:latin typeface="Arial"/>
                          <a:ea typeface="宋体"/>
                          <a:cs typeface="Arial"/>
                        </a:rPr>
                        <a:t>%</a:t>
                      </a:r>
                      <a:r>
                        <a:rPr lang="zh-CN" sz="600" kern="100" spc="-20" dirty="0">
                          <a:solidFill>
                            <a:schemeClr val="tx1"/>
                          </a:solidFill>
                          <a:latin typeface="Arial"/>
                          <a:ea typeface="宋体"/>
                          <a:cs typeface="Arial"/>
                        </a:rPr>
                        <a:t>以上</a:t>
                      </a:r>
                      <a:endParaRPr lang="zh-CN" sz="600" kern="100" dirty="0">
                        <a:solidFill>
                          <a:schemeClr val="tx1"/>
                        </a:solidFill>
                        <a:latin typeface="Arial"/>
                        <a:ea typeface="宋体"/>
                        <a:cs typeface="黑体"/>
                      </a:endParaRPr>
                    </a:p>
                  </a:txBody>
                  <a:tcPr marL="54000" marR="54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 bg1="lt1" tx1="dk1" bg2="lt2" tx2="dk2" accent1="accent1" accent2="accent2" accent3="accent3" accent4="accent4" accent5="accent5" accent6="accent6" hlink="hlink" folHlink="folHlink"/>
  <p:sldLayoutIdLst>
    <p:sldLayoutId id="2147484102" r:id="rId1"/>
  </p:sldLayoutIdLst>
  <p:hf hdr="0" ftr="0" dt="0"/>
  <p:txStyles>
    <p:titleStyle>
      <a:lvl1pPr algn="ctr" rtl="0" eaLnBrk="0" fontAlgn="base" hangingPunct="0">
        <a:spcBef>
          <a:spcPct val="0"/>
        </a:spcBef>
        <a:spcAft>
          <a:spcPct val="0"/>
        </a:spcAft>
        <a:defRPr sz="3800">
          <a:solidFill>
            <a:schemeClr val="tx2"/>
          </a:solidFill>
          <a:latin typeface="微软雅黑"/>
          <a:ea typeface="微软雅黑"/>
          <a:cs typeface="微软雅黑"/>
        </a:defRPr>
      </a:lvl1pPr>
      <a:lvl2pPr algn="ctr" rtl="0" eaLnBrk="0" fontAlgn="base" hangingPunct="0">
        <a:spcBef>
          <a:spcPct val="0"/>
        </a:spcBef>
        <a:spcAft>
          <a:spcPct val="0"/>
        </a:spcAft>
        <a:defRPr sz="3800">
          <a:solidFill>
            <a:schemeClr val="tx2"/>
          </a:solidFill>
          <a:latin typeface="微软雅黑"/>
          <a:ea typeface="微软雅黑"/>
          <a:cs typeface="微软雅黑"/>
        </a:defRPr>
      </a:lvl2pPr>
      <a:lvl3pPr algn="ctr" rtl="0" eaLnBrk="0" fontAlgn="base" hangingPunct="0">
        <a:spcBef>
          <a:spcPct val="0"/>
        </a:spcBef>
        <a:spcAft>
          <a:spcPct val="0"/>
        </a:spcAft>
        <a:defRPr sz="3800">
          <a:solidFill>
            <a:schemeClr val="tx2"/>
          </a:solidFill>
          <a:latin typeface="微软雅黑"/>
          <a:ea typeface="微软雅黑"/>
          <a:cs typeface="微软雅黑"/>
        </a:defRPr>
      </a:lvl3pPr>
      <a:lvl4pPr algn="ctr" rtl="0" eaLnBrk="0" fontAlgn="base" hangingPunct="0">
        <a:spcBef>
          <a:spcPct val="0"/>
        </a:spcBef>
        <a:spcAft>
          <a:spcPct val="0"/>
        </a:spcAft>
        <a:defRPr sz="3800">
          <a:solidFill>
            <a:schemeClr val="tx2"/>
          </a:solidFill>
          <a:latin typeface="微软雅黑"/>
          <a:ea typeface="微软雅黑"/>
          <a:cs typeface="微软雅黑"/>
        </a:defRPr>
      </a:lvl4pPr>
      <a:lvl5pPr algn="ctr" rtl="0" eaLnBrk="0" fontAlgn="base" hangingPunct="0">
        <a:spcBef>
          <a:spcPct val="0"/>
        </a:spcBef>
        <a:spcAft>
          <a:spcPct val="0"/>
        </a:spcAft>
        <a:defRPr sz="3800">
          <a:solidFill>
            <a:schemeClr val="tx2"/>
          </a:solidFill>
          <a:latin typeface="微软雅黑"/>
          <a:ea typeface="微软雅黑"/>
          <a:cs typeface="微软雅黑"/>
        </a:defRPr>
      </a:lvl5pPr>
      <a:lvl6pPr marL="396450" algn="ctr" rtl="0" fontAlgn="base">
        <a:spcBef>
          <a:spcPct val="0"/>
        </a:spcBef>
        <a:spcAft>
          <a:spcPct val="0"/>
        </a:spcAft>
        <a:defRPr sz="3800">
          <a:solidFill>
            <a:schemeClr val="tx2"/>
          </a:solidFill>
          <a:latin typeface="Arial" charset="0"/>
        </a:defRPr>
      </a:lvl6pPr>
      <a:lvl7pPr marL="792900" algn="ctr" rtl="0" fontAlgn="base">
        <a:spcBef>
          <a:spcPct val="0"/>
        </a:spcBef>
        <a:spcAft>
          <a:spcPct val="0"/>
        </a:spcAft>
        <a:defRPr sz="3800">
          <a:solidFill>
            <a:schemeClr val="tx2"/>
          </a:solidFill>
          <a:latin typeface="Arial" charset="0"/>
        </a:defRPr>
      </a:lvl7pPr>
      <a:lvl8pPr marL="1189340" algn="ctr" rtl="0" fontAlgn="base">
        <a:spcBef>
          <a:spcPct val="0"/>
        </a:spcBef>
        <a:spcAft>
          <a:spcPct val="0"/>
        </a:spcAft>
        <a:defRPr sz="3800">
          <a:solidFill>
            <a:schemeClr val="tx2"/>
          </a:solidFill>
          <a:latin typeface="Arial" charset="0"/>
        </a:defRPr>
      </a:lvl8pPr>
      <a:lvl9pPr marL="1585798" algn="ctr" rtl="0" fontAlgn="base">
        <a:spcBef>
          <a:spcPct val="0"/>
        </a:spcBef>
        <a:spcAft>
          <a:spcPct val="0"/>
        </a:spcAft>
        <a:defRPr sz="3800">
          <a:solidFill>
            <a:schemeClr val="tx2"/>
          </a:solidFill>
          <a:latin typeface="Arial" charset="0"/>
        </a:defRPr>
      </a:lvl9pPr>
    </p:titleStyle>
    <p:bodyStyle>
      <a:lvl1pPr marL="290513" indent="-290513" algn="l" rtl="0" eaLnBrk="0" fontAlgn="base" hangingPunct="0">
        <a:spcBef>
          <a:spcPct val="20000"/>
        </a:spcBef>
        <a:spcAft>
          <a:spcPct val="0"/>
        </a:spcAft>
        <a:buChar char="•"/>
        <a:defRPr sz="1200">
          <a:solidFill>
            <a:schemeClr val="tx1"/>
          </a:solidFill>
          <a:latin typeface="微软雅黑"/>
          <a:ea typeface="微软雅黑"/>
          <a:cs typeface="微软雅黑"/>
        </a:defRPr>
      </a:lvl1pPr>
      <a:lvl2pPr marL="638175" indent="-241300" algn="l" rtl="0" eaLnBrk="0" fontAlgn="base" hangingPunct="0">
        <a:spcBef>
          <a:spcPct val="20000"/>
        </a:spcBef>
        <a:spcAft>
          <a:spcPct val="0"/>
        </a:spcAft>
        <a:buChar char="–"/>
        <a:defRPr sz="1200">
          <a:solidFill>
            <a:schemeClr val="tx1"/>
          </a:solidFill>
          <a:latin typeface="微软雅黑"/>
          <a:ea typeface="微软雅黑"/>
          <a:cs typeface="微软雅黑"/>
        </a:defRPr>
      </a:lvl2pPr>
      <a:lvl3pPr marL="985838"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3pPr>
      <a:lvl4pPr marL="1382713"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4pPr>
      <a:lvl5pPr marL="1778000"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5pPr>
      <a:lvl6pPr marL="2180471" indent="-198225" algn="l" rtl="0" fontAlgn="base">
        <a:spcBef>
          <a:spcPct val="20000"/>
        </a:spcBef>
        <a:spcAft>
          <a:spcPct val="0"/>
        </a:spcAft>
        <a:buChar char="»"/>
        <a:defRPr sz="1200">
          <a:solidFill>
            <a:schemeClr val="tx1"/>
          </a:solidFill>
          <a:latin typeface="+mn-lt"/>
          <a:ea typeface="+mn-ea"/>
        </a:defRPr>
      </a:lvl6pPr>
      <a:lvl7pPr marL="2576916" indent="-198225" algn="l" rtl="0" fontAlgn="base">
        <a:spcBef>
          <a:spcPct val="20000"/>
        </a:spcBef>
        <a:spcAft>
          <a:spcPct val="0"/>
        </a:spcAft>
        <a:buChar char="»"/>
        <a:defRPr sz="1200">
          <a:solidFill>
            <a:schemeClr val="tx1"/>
          </a:solidFill>
          <a:latin typeface="+mn-lt"/>
          <a:ea typeface="+mn-ea"/>
        </a:defRPr>
      </a:lvl7pPr>
      <a:lvl8pPr marL="2973372" indent="-198225" algn="l" rtl="0" fontAlgn="base">
        <a:spcBef>
          <a:spcPct val="20000"/>
        </a:spcBef>
        <a:spcAft>
          <a:spcPct val="0"/>
        </a:spcAft>
        <a:buChar char="»"/>
        <a:defRPr sz="1200">
          <a:solidFill>
            <a:schemeClr val="tx1"/>
          </a:solidFill>
          <a:latin typeface="+mn-lt"/>
          <a:ea typeface="+mn-ea"/>
        </a:defRPr>
      </a:lvl8pPr>
      <a:lvl9pPr marL="3369821" indent="-198225"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792900" rtl="0" eaLnBrk="1" latinLnBrk="0" hangingPunct="1">
        <a:defRPr sz="1600" kern="1200">
          <a:solidFill>
            <a:schemeClr val="tx1"/>
          </a:solidFill>
          <a:latin typeface="+mn-lt"/>
          <a:ea typeface="+mn-ea"/>
          <a:cs typeface="+mn-cs"/>
        </a:defRPr>
      </a:lvl1pPr>
      <a:lvl2pPr marL="396450" algn="l" defTabSz="792900" rtl="0" eaLnBrk="1" latinLnBrk="0" hangingPunct="1">
        <a:defRPr sz="1600" kern="1200">
          <a:solidFill>
            <a:schemeClr val="tx1"/>
          </a:solidFill>
          <a:latin typeface="+mn-lt"/>
          <a:ea typeface="+mn-ea"/>
          <a:cs typeface="+mn-cs"/>
        </a:defRPr>
      </a:lvl2pPr>
      <a:lvl3pPr marL="792900" algn="l" defTabSz="792900" rtl="0" eaLnBrk="1" latinLnBrk="0" hangingPunct="1">
        <a:defRPr sz="1600" kern="1200">
          <a:solidFill>
            <a:schemeClr val="tx1"/>
          </a:solidFill>
          <a:latin typeface="+mn-lt"/>
          <a:ea typeface="+mn-ea"/>
          <a:cs typeface="+mn-cs"/>
        </a:defRPr>
      </a:lvl3pPr>
      <a:lvl4pPr marL="1189340" algn="l" defTabSz="792900" rtl="0" eaLnBrk="1" latinLnBrk="0" hangingPunct="1">
        <a:defRPr sz="1600" kern="1200">
          <a:solidFill>
            <a:schemeClr val="tx1"/>
          </a:solidFill>
          <a:latin typeface="+mn-lt"/>
          <a:ea typeface="+mn-ea"/>
          <a:cs typeface="+mn-cs"/>
        </a:defRPr>
      </a:lvl4pPr>
      <a:lvl5pPr marL="1585798" algn="l" defTabSz="792900" rtl="0" eaLnBrk="1" latinLnBrk="0" hangingPunct="1">
        <a:defRPr sz="1600" kern="1200">
          <a:solidFill>
            <a:schemeClr val="tx1"/>
          </a:solidFill>
          <a:latin typeface="+mn-lt"/>
          <a:ea typeface="+mn-ea"/>
          <a:cs typeface="+mn-cs"/>
        </a:defRPr>
      </a:lvl5pPr>
      <a:lvl6pPr marL="1982247" algn="l" defTabSz="792900" rtl="0" eaLnBrk="1" latinLnBrk="0" hangingPunct="1">
        <a:defRPr sz="1600" kern="1200">
          <a:solidFill>
            <a:schemeClr val="tx1"/>
          </a:solidFill>
          <a:latin typeface="+mn-lt"/>
          <a:ea typeface="+mn-ea"/>
          <a:cs typeface="+mn-cs"/>
        </a:defRPr>
      </a:lvl6pPr>
      <a:lvl7pPr marL="2378694" algn="l" defTabSz="792900" rtl="0" eaLnBrk="1" latinLnBrk="0" hangingPunct="1">
        <a:defRPr sz="1600" kern="1200">
          <a:solidFill>
            <a:schemeClr val="tx1"/>
          </a:solidFill>
          <a:latin typeface="+mn-lt"/>
          <a:ea typeface="+mn-ea"/>
          <a:cs typeface="+mn-cs"/>
        </a:defRPr>
      </a:lvl7pPr>
      <a:lvl8pPr marL="2775152" algn="l" defTabSz="792900" rtl="0" eaLnBrk="1" latinLnBrk="0" hangingPunct="1">
        <a:defRPr sz="1600" kern="1200">
          <a:solidFill>
            <a:schemeClr val="tx1"/>
          </a:solidFill>
          <a:latin typeface="+mn-lt"/>
          <a:ea typeface="+mn-ea"/>
          <a:cs typeface="+mn-cs"/>
        </a:defRPr>
      </a:lvl8pPr>
      <a:lvl9pPr marL="3171596" algn="l" defTabSz="792900"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0" y="0"/>
            <a:ext cx="9144000" cy="6858000"/>
          </a:xfrm>
          <a:prstGeom prst="rect">
            <a:avLst/>
          </a:prstGeom>
          <a:noFill/>
          <a:ln w="9525">
            <a:noFill/>
            <a:miter lim="800000"/>
            <a:headEnd/>
            <a:tailEnd/>
          </a:ln>
        </p:spPr>
        <p:txBody>
          <a:bodyPr/>
          <a:lstStyle/>
          <a:p>
            <a:pPr>
              <a:defRPr/>
            </a:pPr>
            <a:endParaRPr lang="zh-CN" altLang="en-US">
              <a:latin typeface="Arial" pitchFamily="34" charset="0"/>
              <a:ea typeface="宋体" pitchFamily="2" charset="-122"/>
            </a:endParaRPr>
          </a:p>
        </p:txBody>
      </p:sp>
      <p:pic>
        <p:nvPicPr>
          <p:cNvPr id="3075" name="Picture 2" descr="C:\Users\029364\Desktop\灰色.jpg"/>
          <p:cNvPicPr>
            <a:picLocks noChangeAspect="1" noChangeArrowheads="1"/>
          </p:cNvPicPr>
          <p:nvPr userDrawn="1"/>
        </p:nvPicPr>
        <p:blipFill>
          <a:blip r:embed="rId3" cstate="print"/>
          <a:srcRect/>
          <a:stretch>
            <a:fillRect/>
          </a:stretch>
        </p:blipFill>
        <p:spPr bwMode="auto">
          <a:xfrm>
            <a:off x="3175" y="0"/>
            <a:ext cx="9137650" cy="6858000"/>
          </a:xfrm>
          <a:prstGeom prst="rect">
            <a:avLst/>
          </a:prstGeom>
          <a:noFill/>
          <a:ln w="9525">
            <a:noFill/>
            <a:miter lim="800000"/>
            <a:headEnd/>
            <a:tailEnd/>
          </a:ln>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71719" y="213187"/>
            <a:ext cx="1573427" cy="503988"/>
          </a:xfrm>
          <a:prstGeom prst="rect">
            <a:avLst/>
          </a:prstGeom>
        </p:spPr>
      </p:pic>
    </p:spTree>
  </p:cSld>
  <p:clrMap bg1="lt1" tx1="dk1" bg2="lt2" tx2="dk2" accent1="accent1" accent2="accent2" accent3="accent3" accent4="accent4" accent5="accent5" accent6="accent6" hlink="hlink" folHlink="folHlink"/>
  <p:sldLayoutIdLst>
    <p:sldLayoutId id="2147484119" r:id="rId1"/>
  </p:sldLayoutIdLst>
  <p:hf hdr="0" ftr="0" dt="0"/>
  <p:txStyles>
    <p:titleStyle>
      <a:lvl1pPr algn="ctr" rtl="0" eaLnBrk="0" fontAlgn="base" hangingPunct="0">
        <a:spcBef>
          <a:spcPct val="0"/>
        </a:spcBef>
        <a:spcAft>
          <a:spcPct val="0"/>
        </a:spcAft>
        <a:defRPr sz="3800">
          <a:solidFill>
            <a:schemeClr val="tx2"/>
          </a:solidFill>
          <a:latin typeface="微软雅黑"/>
          <a:ea typeface="微软雅黑"/>
          <a:cs typeface="微软雅黑"/>
        </a:defRPr>
      </a:lvl1pPr>
      <a:lvl2pPr algn="ctr" rtl="0" eaLnBrk="0" fontAlgn="base" hangingPunct="0">
        <a:spcBef>
          <a:spcPct val="0"/>
        </a:spcBef>
        <a:spcAft>
          <a:spcPct val="0"/>
        </a:spcAft>
        <a:defRPr sz="3800">
          <a:solidFill>
            <a:schemeClr val="tx2"/>
          </a:solidFill>
          <a:latin typeface="微软雅黑"/>
          <a:ea typeface="微软雅黑"/>
          <a:cs typeface="微软雅黑"/>
        </a:defRPr>
      </a:lvl2pPr>
      <a:lvl3pPr algn="ctr" rtl="0" eaLnBrk="0" fontAlgn="base" hangingPunct="0">
        <a:spcBef>
          <a:spcPct val="0"/>
        </a:spcBef>
        <a:spcAft>
          <a:spcPct val="0"/>
        </a:spcAft>
        <a:defRPr sz="3800">
          <a:solidFill>
            <a:schemeClr val="tx2"/>
          </a:solidFill>
          <a:latin typeface="微软雅黑"/>
          <a:ea typeface="微软雅黑"/>
          <a:cs typeface="微软雅黑"/>
        </a:defRPr>
      </a:lvl3pPr>
      <a:lvl4pPr algn="ctr" rtl="0" eaLnBrk="0" fontAlgn="base" hangingPunct="0">
        <a:spcBef>
          <a:spcPct val="0"/>
        </a:spcBef>
        <a:spcAft>
          <a:spcPct val="0"/>
        </a:spcAft>
        <a:defRPr sz="3800">
          <a:solidFill>
            <a:schemeClr val="tx2"/>
          </a:solidFill>
          <a:latin typeface="微软雅黑"/>
          <a:ea typeface="微软雅黑"/>
          <a:cs typeface="微软雅黑"/>
        </a:defRPr>
      </a:lvl4pPr>
      <a:lvl5pPr algn="ctr" rtl="0" eaLnBrk="0" fontAlgn="base" hangingPunct="0">
        <a:spcBef>
          <a:spcPct val="0"/>
        </a:spcBef>
        <a:spcAft>
          <a:spcPct val="0"/>
        </a:spcAft>
        <a:defRPr sz="3800">
          <a:solidFill>
            <a:schemeClr val="tx2"/>
          </a:solidFill>
          <a:latin typeface="微软雅黑"/>
          <a:ea typeface="微软雅黑"/>
          <a:cs typeface="微软雅黑"/>
        </a:defRPr>
      </a:lvl5pPr>
      <a:lvl6pPr marL="396450" algn="ctr" rtl="0" fontAlgn="base">
        <a:spcBef>
          <a:spcPct val="0"/>
        </a:spcBef>
        <a:spcAft>
          <a:spcPct val="0"/>
        </a:spcAft>
        <a:defRPr sz="3800">
          <a:solidFill>
            <a:schemeClr val="tx2"/>
          </a:solidFill>
          <a:latin typeface="Arial" charset="0"/>
        </a:defRPr>
      </a:lvl6pPr>
      <a:lvl7pPr marL="792900" algn="ctr" rtl="0" fontAlgn="base">
        <a:spcBef>
          <a:spcPct val="0"/>
        </a:spcBef>
        <a:spcAft>
          <a:spcPct val="0"/>
        </a:spcAft>
        <a:defRPr sz="3800">
          <a:solidFill>
            <a:schemeClr val="tx2"/>
          </a:solidFill>
          <a:latin typeface="Arial" charset="0"/>
        </a:defRPr>
      </a:lvl7pPr>
      <a:lvl8pPr marL="1189340" algn="ctr" rtl="0" fontAlgn="base">
        <a:spcBef>
          <a:spcPct val="0"/>
        </a:spcBef>
        <a:spcAft>
          <a:spcPct val="0"/>
        </a:spcAft>
        <a:defRPr sz="3800">
          <a:solidFill>
            <a:schemeClr val="tx2"/>
          </a:solidFill>
          <a:latin typeface="Arial" charset="0"/>
        </a:defRPr>
      </a:lvl8pPr>
      <a:lvl9pPr marL="1585798" algn="ctr" rtl="0" fontAlgn="base">
        <a:spcBef>
          <a:spcPct val="0"/>
        </a:spcBef>
        <a:spcAft>
          <a:spcPct val="0"/>
        </a:spcAft>
        <a:defRPr sz="3800">
          <a:solidFill>
            <a:schemeClr val="tx2"/>
          </a:solidFill>
          <a:latin typeface="Arial" charset="0"/>
        </a:defRPr>
      </a:lvl9pPr>
    </p:titleStyle>
    <p:bodyStyle>
      <a:lvl1pPr marL="290513" indent="-290513" algn="l" rtl="0" eaLnBrk="0" fontAlgn="base" hangingPunct="0">
        <a:spcBef>
          <a:spcPct val="20000"/>
        </a:spcBef>
        <a:spcAft>
          <a:spcPct val="0"/>
        </a:spcAft>
        <a:buChar char="•"/>
        <a:defRPr sz="1200">
          <a:solidFill>
            <a:schemeClr val="tx1"/>
          </a:solidFill>
          <a:latin typeface="微软雅黑"/>
          <a:ea typeface="微软雅黑"/>
          <a:cs typeface="微软雅黑"/>
        </a:defRPr>
      </a:lvl1pPr>
      <a:lvl2pPr marL="638175" indent="-241300" algn="l" rtl="0" eaLnBrk="0" fontAlgn="base" hangingPunct="0">
        <a:spcBef>
          <a:spcPct val="20000"/>
        </a:spcBef>
        <a:spcAft>
          <a:spcPct val="0"/>
        </a:spcAft>
        <a:buChar char="–"/>
        <a:defRPr sz="1200">
          <a:solidFill>
            <a:schemeClr val="tx1"/>
          </a:solidFill>
          <a:latin typeface="微软雅黑"/>
          <a:ea typeface="微软雅黑"/>
          <a:cs typeface="微软雅黑"/>
        </a:defRPr>
      </a:lvl2pPr>
      <a:lvl3pPr marL="985838"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3pPr>
      <a:lvl4pPr marL="1382713"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4pPr>
      <a:lvl5pPr marL="1778000"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5pPr>
      <a:lvl6pPr marL="2180471" indent="-198225" algn="l" rtl="0" fontAlgn="base">
        <a:spcBef>
          <a:spcPct val="20000"/>
        </a:spcBef>
        <a:spcAft>
          <a:spcPct val="0"/>
        </a:spcAft>
        <a:buChar char="»"/>
        <a:defRPr sz="1200">
          <a:solidFill>
            <a:schemeClr val="tx1"/>
          </a:solidFill>
          <a:latin typeface="+mn-lt"/>
          <a:ea typeface="+mn-ea"/>
        </a:defRPr>
      </a:lvl6pPr>
      <a:lvl7pPr marL="2576916" indent="-198225" algn="l" rtl="0" fontAlgn="base">
        <a:spcBef>
          <a:spcPct val="20000"/>
        </a:spcBef>
        <a:spcAft>
          <a:spcPct val="0"/>
        </a:spcAft>
        <a:buChar char="»"/>
        <a:defRPr sz="1200">
          <a:solidFill>
            <a:schemeClr val="tx1"/>
          </a:solidFill>
          <a:latin typeface="+mn-lt"/>
          <a:ea typeface="+mn-ea"/>
        </a:defRPr>
      </a:lvl7pPr>
      <a:lvl8pPr marL="2973372" indent="-198225" algn="l" rtl="0" fontAlgn="base">
        <a:spcBef>
          <a:spcPct val="20000"/>
        </a:spcBef>
        <a:spcAft>
          <a:spcPct val="0"/>
        </a:spcAft>
        <a:buChar char="»"/>
        <a:defRPr sz="1200">
          <a:solidFill>
            <a:schemeClr val="tx1"/>
          </a:solidFill>
          <a:latin typeface="+mn-lt"/>
          <a:ea typeface="+mn-ea"/>
        </a:defRPr>
      </a:lvl8pPr>
      <a:lvl9pPr marL="3369821" indent="-198225"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792900" rtl="0" eaLnBrk="1" latinLnBrk="0" hangingPunct="1">
        <a:defRPr sz="1600" kern="1200">
          <a:solidFill>
            <a:schemeClr val="tx1"/>
          </a:solidFill>
          <a:latin typeface="+mn-lt"/>
          <a:ea typeface="+mn-ea"/>
          <a:cs typeface="+mn-cs"/>
        </a:defRPr>
      </a:lvl1pPr>
      <a:lvl2pPr marL="396450" algn="l" defTabSz="792900" rtl="0" eaLnBrk="1" latinLnBrk="0" hangingPunct="1">
        <a:defRPr sz="1600" kern="1200">
          <a:solidFill>
            <a:schemeClr val="tx1"/>
          </a:solidFill>
          <a:latin typeface="+mn-lt"/>
          <a:ea typeface="+mn-ea"/>
          <a:cs typeface="+mn-cs"/>
        </a:defRPr>
      </a:lvl2pPr>
      <a:lvl3pPr marL="792900" algn="l" defTabSz="792900" rtl="0" eaLnBrk="1" latinLnBrk="0" hangingPunct="1">
        <a:defRPr sz="1600" kern="1200">
          <a:solidFill>
            <a:schemeClr val="tx1"/>
          </a:solidFill>
          <a:latin typeface="+mn-lt"/>
          <a:ea typeface="+mn-ea"/>
          <a:cs typeface="+mn-cs"/>
        </a:defRPr>
      </a:lvl3pPr>
      <a:lvl4pPr marL="1189340" algn="l" defTabSz="792900" rtl="0" eaLnBrk="1" latinLnBrk="0" hangingPunct="1">
        <a:defRPr sz="1600" kern="1200">
          <a:solidFill>
            <a:schemeClr val="tx1"/>
          </a:solidFill>
          <a:latin typeface="+mn-lt"/>
          <a:ea typeface="+mn-ea"/>
          <a:cs typeface="+mn-cs"/>
        </a:defRPr>
      </a:lvl4pPr>
      <a:lvl5pPr marL="1585798" algn="l" defTabSz="792900" rtl="0" eaLnBrk="1" latinLnBrk="0" hangingPunct="1">
        <a:defRPr sz="1600" kern="1200">
          <a:solidFill>
            <a:schemeClr val="tx1"/>
          </a:solidFill>
          <a:latin typeface="+mn-lt"/>
          <a:ea typeface="+mn-ea"/>
          <a:cs typeface="+mn-cs"/>
        </a:defRPr>
      </a:lvl5pPr>
      <a:lvl6pPr marL="1982247" algn="l" defTabSz="792900" rtl="0" eaLnBrk="1" latinLnBrk="0" hangingPunct="1">
        <a:defRPr sz="1600" kern="1200">
          <a:solidFill>
            <a:schemeClr val="tx1"/>
          </a:solidFill>
          <a:latin typeface="+mn-lt"/>
          <a:ea typeface="+mn-ea"/>
          <a:cs typeface="+mn-cs"/>
        </a:defRPr>
      </a:lvl6pPr>
      <a:lvl7pPr marL="2378694" algn="l" defTabSz="792900" rtl="0" eaLnBrk="1" latinLnBrk="0" hangingPunct="1">
        <a:defRPr sz="1600" kern="1200">
          <a:solidFill>
            <a:schemeClr val="tx1"/>
          </a:solidFill>
          <a:latin typeface="+mn-lt"/>
          <a:ea typeface="+mn-ea"/>
          <a:cs typeface="+mn-cs"/>
        </a:defRPr>
      </a:lvl7pPr>
      <a:lvl8pPr marL="2775152" algn="l" defTabSz="792900" rtl="0" eaLnBrk="1" latinLnBrk="0" hangingPunct="1">
        <a:defRPr sz="1600" kern="1200">
          <a:solidFill>
            <a:schemeClr val="tx1"/>
          </a:solidFill>
          <a:latin typeface="+mn-lt"/>
          <a:ea typeface="+mn-ea"/>
          <a:cs typeface="+mn-cs"/>
        </a:defRPr>
      </a:lvl8pPr>
      <a:lvl9pPr marL="3171596" algn="l" defTabSz="7929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0" y="0"/>
            <a:ext cx="9144000" cy="6858000"/>
          </a:xfrm>
          <a:prstGeom prst="rect">
            <a:avLst/>
          </a:prstGeom>
          <a:no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6" name="标题 2"/>
          <p:cNvSpPr txBox="1">
            <a:spLocks/>
          </p:cNvSpPr>
          <p:nvPr userDrawn="1"/>
        </p:nvSpPr>
        <p:spPr>
          <a:xfrm>
            <a:off x="1188464" y="2402424"/>
            <a:ext cx="7560000" cy="576000"/>
          </a:xfrm>
          <a:prstGeom prst="rect">
            <a:avLst/>
          </a:prstGeom>
        </p:spPr>
        <p:txBody>
          <a:bodyPr anchor="ctr"/>
          <a:lstStyle/>
          <a:p>
            <a:pPr marL="0" marR="0" lvl="0" indent="0" algn="l" defTabSz="91059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chemeClr val="accent1">
                    <a:lumMod val="75000"/>
                  </a:schemeClr>
                </a:solidFill>
                <a:effectLst/>
                <a:uLnTx/>
                <a:uFillTx/>
                <a:latin typeface="微软雅黑" pitchFamily="34" charset="-122"/>
                <a:ea typeface="微软雅黑" pitchFamily="34" charset="-122"/>
                <a:cs typeface="Verdana" panose="020B0604030504040204" pitchFamily="34" charset="0"/>
              </a:rPr>
              <a:t>目录</a:t>
            </a:r>
          </a:p>
        </p:txBody>
      </p:sp>
      <p:sp>
        <p:nvSpPr>
          <p:cNvPr id="9" name="文本框 5"/>
          <p:cNvSpPr txBox="1">
            <a:spLocks noChangeArrowheads="1"/>
          </p:cNvSpPr>
          <p:nvPr userDrawn="1"/>
        </p:nvSpPr>
        <p:spPr bwMode="auto">
          <a:xfrm>
            <a:off x="1179116" y="1772816"/>
            <a:ext cx="41434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4000" b="1" spc="200" dirty="0">
                <a:solidFill>
                  <a:schemeClr val="bg1">
                    <a:lumMod val="85000"/>
                  </a:schemeClr>
                </a:solidFill>
                <a:latin typeface="微软雅黑" pitchFamily="34" charset="-122"/>
                <a:ea typeface="微软雅黑" pitchFamily="34" charset="-122"/>
              </a:rPr>
              <a:t>CONTENTS</a:t>
            </a:r>
            <a:endParaRPr lang="zh-CN" altLang="en-US" sz="4000" b="1" spc="200" dirty="0">
              <a:solidFill>
                <a:schemeClr val="bg1">
                  <a:lumMod val="85000"/>
                </a:schemeClr>
              </a:solidFill>
              <a:latin typeface="微软雅黑" pitchFamily="34" charset="-122"/>
              <a:ea typeface="微软雅黑" pitchFamily="34" charset="-122"/>
            </a:endParaRPr>
          </a:p>
        </p:txBody>
      </p:sp>
      <p:sp>
        <p:nvSpPr>
          <p:cNvPr id="10" name="Rectangle 6"/>
          <p:cNvSpPr>
            <a:spLocks noChangeArrowheads="1"/>
          </p:cNvSpPr>
          <p:nvPr userDrawn="1"/>
        </p:nvSpPr>
        <p:spPr bwMode="auto">
          <a:xfrm>
            <a:off x="1297732" y="3068968"/>
            <a:ext cx="7560000" cy="72000"/>
          </a:xfrm>
          <a:prstGeom prst="rect">
            <a:avLst/>
          </a:prstGeom>
          <a:gradFill flip="none" rotWithShape="1">
            <a:gsLst>
              <a:gs pos="12000">
                <a:schemeClr val="bg1"/>
              </a:gs>
              <a:gs pos="100000">
                <a:schemeClr val="accent1">
                  <a:lumMod val="75000"/>
                </a:schemeClr>
              </a:gs>
            </a:gsLst>
            <a:lin ang="10800000" scaled="1"/>
            <a:tileRect/>
          </a:gradFill>
          <a:ln w="9525">
            <a:noFill/>
            <a:miter lim="800000"/>
            <a:headEnd/>
            <a:tailEnd/>
          </a:ln>
        </p:spPr>
        <p:txBody>
          <a:bodyPr/>
          <a:lstStyle/>
          <a:p>
            <a:pPr>
              <a:defRPr/>
            </a:pPr>
            <a:endParaRPr lang="zh-CN" altLang="en-US"/>
          </a:p>
        </p:txBody>
      </p:sp>
      <p:sp>
        <p:nvSpPr>
          <p:cNvPr id="8" name="灯片编号占位符 5"/>
          <p:cNvSpPr txBox="1">
            <a:spLocks/>
          </p:cNvSpPr>
          <p:nvPr userDrawn="1"/>
        </p:nvSpPr>
        <p:spPr>
          <a:xfrm>
            <a:off x="8604250" y="6381750"/>
            <a:ext cx="720725" cy="401638"/>
          </a:xfrm>
          <a:prstGeom prst="rect">
            <a:avLst/>
          </a:prstGeom>
        </p:spPr>
        <p:txBody>
          <a:bodyPr anchor="ctr"/>
          <a:lstStyle>
            <a:lvl1pPr algn="r">
              <a:defRPr sz="1100" b="1">
                <a:solidFill>
                  <a:schemeClr val="tx1">
                    <a:lumMod val="50000"/>
                    <a:lumOff val="50000"/>
                  </a:schemeClr>
                </a:solidFill>
                <a:latin typeface="Arial" pitchFamily="34" charset="0"/>
                <a:cs typeface="Arial" pitchFamily="34" charset="0"/>
              </a:defRPr>
            </a:lvl1pPr>
          </a:lstStyle>
          <a:p>
            <a:pPr algn="l">
              <a:defRPr/>
            </a:pPr>
            <a:fld id="{71F0CD82-7210-4649-A199-80BE7682F75A}" type="slidenum">
              <a:rPr lang="zh-CN" altLang="en-US" smtClean="0">
                <a:ea typeface="宋体" pitchFamily="2" charset="-122"/>
              </a:rPr>
              <a:pPr algn="l">
                <a:defRPr/>
              </a:pPr>
              <a:t>‹#›</a:t>
            </a:fld>
            <a:endParaRPr lang="zh-CN" altLang="en-US" dirty="0">
              <a:ea typeface="宋体" pitchFamily="2" charset="-122"/>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1719" y="213187"/>
            <a:ext cx="1573427" cy="503988"/>
          </a:xfrm>
          <a:prstGeom prst="rect">
            <a:avLst/>
          </a:prstGeom>
        </p:spPr>
      </p:pic>
    </p:spTree>
  </p:cSld>
  <p:clrMap bg1="lt1" tx1="dk1" bg2="lt2" tx2="dk2" accent1="accent1" accent2="accent2" accent3="accent3" accent4="accent4" accent5="accent5" accent6="accent6" hlink="hlink" folHlink="folHlink"/>
  <p:sldLayoutIdLst>
    <p:sldLayoutId id="2147484129" r:id="rId1"/>
  </p:sldLayoutIdLst>
  <p:hf hdr="0" ftr="0" dt="0"/>
  <p:txStyles>
    <p:titleStyle>
      <a:lvl1pPr algn="ctr" rtl="0" eaLnBrk="0" fontAlgn="base" hangingPunct="0">
        <a:spcBef>
          <a:spcPct val="0"/>
        </a:spcBef>
        <a:spcAft>
          <a:spcPct val="0"/>
        </a:spcAft>
        <a:defRPr sz="3800">
          <a:solidFill>
            <a:schemeClr val="tx2"/>
          </a:solidFill>
          <a:latin typeface="微软雅黑"/>
          <a:ea typeface="微软雅黑"/>
          <a:cs typeface="微软雅黑"/>
        </a:defRPr>
      </a:lvl1pPr>
      <a:lvl2pPr algn="ctr" rtl="0" eaLnBrk="0" fontAlgn="base" hangingPunct="0">
        <a:spcBef>
          <a:spcPct val="0"/>
        </a:spcBef>
        <a:spcAft>
          <a:spcPct val="0"/>
        </a:spcAft>
        <a:defRPr sz="3800">
          <a:solidFill>
            <a:schemeClr val="tx2"/>
          </a:solidFill>
          <a:latin typeface="微软雅黑"/>
          <a:ea typeface="微软雅黑"/>
          <a:cs typeface="微软雅黑"/>
        </a:defRPr>
      </a:lvl2pPr>
      <a:lvl3pPr algn="ctr" rtl="0" eaLnBrk="0" fontAlgn="base" hangingPunct="0">
        <a:spcBef>
          <a:spcPct val="0"/>
        </a:spcBef>
        <a:spcAft>
          <a:spcPct val="0"/>
        </a:spcAft>
        <a:defRPr sz="3800">
          <a:solidFill>
            <a:schemeClr val="tx2"/>
          </a:solidFill>
          <a:latin typeface="微软雅黑"/>
          <a:ea typeface="微软雅黑"/>
          <a:cs typeface="微软雅黑"/>
        </a:defRPr>
      </a:lvl3pPr>
      <a:lvl4pPr algn="ctr" rtl="0" eaLnBrk="0" fontAlgn="base" hangingPunct="0">
        <a:spcBef>
          <a:spcPct val="0"/>
        </a:spcBef>
        <a:spcAft>
          <a:spcPct val="0"/>
        </a:spcAft>
        <a:defRPr sz="3800">
          <a:solidFill>
            <a:schemeClr val="tx2"/>
          </a:solidFill>
          <a:latin typeface="微软雅黑"/>
          <a:ea typeface="微软雅黑"/>
          <a:cs typeface="微软雅黑"/>
        </a:defRPr>
      </a:lvl4pPr>
      <a:lvl5pPr algn="ctr" rtl="0" eaLnBrk="0" fontAlgn="base" hangingPunct="0">
        <a:spcBef>
          <a:spcPct val="0"/>
        </a:spcBef>
        <a:spcAft>
          <a:spcPct val="0"/>
        </a:spcAft>
        <a:defRPr sz="3800">
          <a:solidFill>
            <a:schemeClr val="tx2"/>
          </a:solidFill>
          <a:latin typeface="微软雅黑"/>
          <a:ea typeface="微软雅黑"/>
          <a:cs typeface="微软雅黑"/>
        </a:defRPr>
      </a:lvl5pPr>
      <a:lvl6pPr marL="396450" algn="ctr" rtl="0" fontAlgn="base">
        <a:spcBef>
          <a:spcPct val="0"/>
        </a:spcBef>
        <a:spcAft>
          <a:spcPct val="0"/>
        </a:spcAft>
        <a:defRPr sz="3800">
          <a:solidFill>
            <a:schemeClr val="tx2"/>
          </a:solidFill>
          <a:latin typeface="Arial" charset="0"/>
        </a:defRPr>
      </a:lvl6pPr>
      <a:lvl7pPr marL="792900" algn="ctr" rtl="0" fontAlgn="base">
        <a:spcBef>
          <a:spcPct val="0"/>
        </a:spcBef>
        <a:spcAft>
          <a:spcPct val="0"/>
        </a:spcAft>
        <a:defRPr sz="3800">
          <a:solidFill>
            <a:schemeClr val="tx2"/>
          </a:solidFill>
          <a:latin typeface="Arial" charset="0"/>
        </a:defRPr>
      </a:lvl7pPr>
      <a:lvl8pPr marL="1189340" algn="ctr" rtl="0" fontAlgn="base">
        <a:spcBef>
          <a:spcPct val="0"/>
        </a:spcBef>
        <a:spcAft>
          <a:spcPct val="0"/>
        </a:spcAft>
        <a:defRPr sz="3800">
          <a:solidFill>
            <a:schemeClr val="tx2"/>
          </a:solidFill>
          <a:latin typeface="Arial" charset="0"/>
        </a:defRPr>
      </a:lvl8pPr>
      <a:lvl9pPr marL="1585798" algn="ctr" rtl="0" fontAlgn="base">
        <a:spcBef>
          <a:spcPct val="0"/>
        </a:spcBef>
        <a:spcAft>
          <a:spcPct val="0"/>
        </a:spcAft>
        <a:defRPr sz="3800">
          <a:solidFill>
            <a:schemeClr val="tx2"/>
          </a:solidFill>
          <a:latin typeface="Arial" charset="0"/>
        </a:defRPr>
      </a:lvl9pPr>
    </p:titleStyle>
    <p:bodyStyle>
      <a:lvl1pPr marL="290513" indent="-290513" algn="l" rtl="0" eaLnBrk="0" fontAlgn="base" hangingPunct="0">
        <a:spcBef>
          <a:spcPct val="20000"/>
        </a:spcBef>
        <a:spcAft>
          <a:spcPct val="0"/>
        </a:spcAft>
        <a:buChar char="•"/>
        <a:defRPr sz="1200">
          <a:solidFill>
            <a:schemeClr val="tx1"/>
          </a:solidFill>
          <a:latin typeface="微软雅黑"/>
          <a:ea typeface="微软雅黑"/>
          <a:cs typeface="微软雅黑"/>
        </a:defRPr>
      </a:lvl1pPr>
      <a:lvl2pPr marL="638175" indent="-241300" algn="l" rtl="0" eaLnBrk="0" fontAlgn="base" hangingPunct="0">
        <a:spcBef>
          <a:spcPct val="20000"/>
        </a:spcBef>
        <a:spcAft>
          <a:spcPct val="0"/>
        </a:spcAft>
        <a:buChar char="–"/>
        <a:defRPr sz="1200">
          <a:solidFill>
            <a:schemeClr val="tx1"/>
          </a:solidFill>
          <a:latin typeface="微软雅黑"/>
          <a:ea typeface="微软雅黑"/>
          <a:cs typeface="微软雅黑"/>
        </a:defRPr>
      </a:lvl2pPr>
      <a:lvl3pPr marL="985838"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3pPr>
      <a:lvl4pPr marL="1382713"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4pPr>
      <a:lvl5pPr marL="1778000"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5pPr>
      <a:lvl6pPr marL="2180471" indent="-198225" algn="l" rtl="0" fontAlgn="base">
        <a:spcBef>
          <a:spcPct val="20000"/>
        </a:spcBef>
        <a:spcAft>
          <a:spcPct val="0"/>
        </a:spcAft>
        <a:buChar char="»"/>
        <a:defRPr sz="1200">
          <a:solidFill>
            <a:schemeClr val="tx1"/>
          </a:solidFill>
          <a:latin typeface="+mn-lt"/>
          <a:ea typeface="+mn-ea"/>
        </a:defRPr>
      </a:lvl6pPr>
      <a:lvl7pPr marL="2576916" indent="-198225" algn="l" rtl="0" fontAlgn="base">
        <a:spcBef>
          <a:spcPct val="20000"/>
        </a:spcBef>
        <a:spcAft>
          <a:spcPct val="0"/>
        </a:spcAft>
        <a:buChar char="»"/>
        <a:defRPr sz="1200">
          <a:solidFill>
            <a:schemeClr val="tx1"/>
          </a:solidFill>
          <a:latin typeface="+mn-lt"/>
          <a:ea typeface="+mn-ea"/>
        </a:defRPr>
      </a:lvl7pPr>
      <a:lvl8pPr marL="2973372" indent="-198225" algn="l" rtl="0" fontAlgn="base">
        <a:spcBef>
          <a:spcPct val="20000"/>
        </a:spcBef>
        <a:spcAft>
          <a:spcPct val="0"/>
        </a:spcAft>
        <a:buChar char="»"/>
        <a:defRPr sz="1200">
          <a:solidFill>
            <a:schemeClr val="tx1"/>
          </a:solidFill>
          <a:latin typeface="+mn-lt"/>
          <a:ea typeface="+mn-ea"/>
        </a:defRPr>
      </a:lvl8pPr>
      <a:lvl9pPr marL="3369821" indent="-198225"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792900" rtl="0" eaLnBrk="1" latinLnBrk="0" hangingPunct="1">
        <a:defRPr sz="1600" kern="1200">
          <a:solidFill>
            <a:schemeClr val="tx1"/>
          </a:solidFill>
          <a:latin typeface="+mn-lt"/>
          <a:ea typeface="+mn-ea"/>
          <a:cs typeface="+mn-cs"/>
        </a:defRPr>
      </a:lvl1pPr>
      <a:lvl2pPr marL="396450" algn="l" defTabSz="792900" rtl="0" eaLnBrk="1" latinLnBrk="0" hangingPunct="1">
        <a:defRPr sz="1600" kern="1200">
          <a:solidFill>
            <a:schemeClr val="tx1"/>
          </a:solidFill>
          <a:latin typeface="+mn-lt"/>
          <a:ea typeface="+mn-ea"/>
          <a:cs typeface="+mn-cs"/>
        </a:defRPr>
      </a:lvl2pPr>
      <a:lvl3pPr marL="792900" algn="l" defTabSz="792900" rtl="0" eaLnBrk="1" latinLnBrk="0" hangingPunct="1">
        <a:defRPr sz="1600" kern="1200">
          <a:solidFill>
            <a:schemeClr val="tx1"/>
          </a:solidFill>
          <a:latin typeface="+mn-lt"/>
          <a:ea typeface="+mn-ea"/>
          <a:cs typeface="+mn-cs"/>
        </a:defRPr>
      </a:lvl3pPr>
      <a:lvl4pPr marL="1189340" algn="l" defTabSz="792900" rtl="0" eaLnBrk="1" latinLnBrk="0" hangingPunct="1">
        <a:defRPr sz="1600" kern="1200">
          <a:solidFill>
            <a:schemeClr val="tx1"/>
          </a:solidFill>
          <a:latin typeface="+mn-lt"/>
          <a:ea typeface="+mn-ea"/>
          <a:cs typeface="+mn-cs"/>
        </a:defRPr>
      </a:lvl4pPr>
      <a:lvl5pPr marL="1585798" algn="l" defTabSz="792900" rtl="0" eaLnBrk="1" latinLnBrk="0" hangingPunct="1">
        <a:defRPr sz="1600" kern="1200">
          <a:solidFill>
            <a:schemeClr val="tx1"/>
          </a:solidFill>
          <a:latin typeface="+mn-lt"/>
          <a:ea typeface="+mn-ea"/>
          <a:cs typeface="+mn-cs"/>
        </a:defRPr>
      </a:lvl5pPr>
      <a:lvl6pPr marL="1982247" algn="l" defTabSz="792900" rtl="0" eaLnBrk="1" latinLnBrk="0" hangingPunct="1">
        <a:defRPr sz="1600" kern="1200">
          <a:solidFill>
            <a:schemeClr val="tx1"/>
          </a:solidFill>
          <a:latin typeface="+mn-lt"/>
          <a:ea typeface="+mn-ea"/>
          <a:cs typeface="+mn-cs"/>
        </a:defRPr>
      </a:lvl6pPr>
      <a:lvl7pPr marL="2378694" algn="l" defTabSz="792900" rtl="0" eaLnBrk="1" latinLnBrk="0" hangingPunct="1">
        <a:defRPr sz="1600" kern="1200">
          <a:solidFill>
            <a:schemeClr val="tx1"/>
          </a:solidFill>
          <a:latin typeface="+mn-lt"/>
          <a:ea typeface="+mn-ea"/>
          <a:cs typeface="+mn-cs"/>
        </a:defRPr>
      </a:lvl7pPr>
      <a:lvl8pPr marL="2775152" algn="l" defTabSz="792900" rtl="0" eaLnBrk="1" latinLnBrk="0" hangingPunct="1">
        <a:defRPr sz="1600" kern="1200">
          <a:solidFill>
            <a:schemeClr val="tx1"/>
          </a:solidFill>
          <a:latin typeface="+mn-lt"/>
          <a:ea typeface="+mn-ea"/>
          <a:cs typeface="+mn-cs"/>
        </a:defRPr>
      </a:lvl8pPr>
      <a:lvl9pPr marL="3171596" algn="l" defTabSz="792900" rtl="0" eaLnBrk="1" latinLnBrk="0" hangingPunct="1">
        <a:defRPr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AutoShape 3"/>
          <p:cNvSpPr>
            <a:spLocks noChangeAspect="1" noChangeArrowheads="1" noTextEdit="1"/>
          </p:cNvSpPr>
          <p:nvPr userDrawn="1"/>
        </p:nvSpPr>
        <p:spPr bwMode="auto">
          <a:xfrm>
            <a:off x="0" y="0"/>
            <a:ext cx="9144000" cy="6858000"/>
          </a:xfrm>
          <a:prstGeom prst="rect">
            <a:avLst/>
          </a:prstGeom>
          <a:noFill/>
          <a:ln w="9525">
            <a:noFill/>
            <a:miter lim="800000"/>
            <a:headEnd/>
            <a:tailEnd/>
          </a:ln>
        </p:spPr>
        <p:txBody>
          <a:bodyPr/>
          <a:lstStyle/>
          <a:p>
            <a:pPr>
              <a:defRPr/>
            </a:pPr>
            <a:endParaRPr lang="zh-CN" altLang="en-US">
              <a:latin typeface="Arial" pitchFamily="34" charset="0"/>
              <a:ea typeface="宋体" pitchFamily="2" charset="-122"/>
            </a:endParaRPr>
          </a:p>
        </p:txBody>
      </p:sp>
      <p:sp>
        <p:nvSpPr>
          <p:cNvPr id="10" name="Rectangle 6"/>
          <p:cNvSpPr>
            <a:spLocks noChangeArrowheads="1"/>
          </p:cNvSpPr>
          <p:nvPr userDrawn="1"/>
        </p:nvSpPr>
        <p:spPr bwMode="auto">
          <a:xfrm>
            <a:off x="1297732" y="3068968"/>
            <a:ext cx="7560000" cy="72000"/>
          </a:xfrm>
          <a:prstGeom prst="rect">
            <a:avLst/>
          </a:prstGeom>
          <a:gradFill flip="none" rotWithShape="1">
            <a:gsLst>
              <a:gs pos="12000">
                <a:schemeClr val="bg1"/>
              </a:gs>
              <a:gs pos="100000">
                <a:schemeClr val="accent1">
                  <a:lumMod val="75000"/>
                </a:schemeClr>
              </a:gs>
            </a:gsLst>
            <a:lin ang="10800000" scaled="1"/>
            <a:tileRect/>
          </a:gradFill>
          <a:ln w="9525">
            <a:noFill/>
            <a:miter lim="800000"/>
            <a:headEnd/>
            <a:tailEnd/>
          </a:ln>
        </p:spPr>
        <p:txBody>
          <a:bodyPr/>
          <a:lstStyle/>
          <a:p>
            <a:pPr>
              <a:defRPr/>
            </a:pPr>
            <a:endParaRPr lang="zh-CN" altLang="en-US"/>
          </a:p>
        </p:txBody>
      </p:sp>
      <p:sp>
        <p:nvSpPr>
          <p:cNvPr id="5" name="灯片编号占位符 5"/>
          <p:cNvSpPr txBox="1">
            <a:spLocks/>
          </p:cNvSpPr>
          <p:nvPr userDrawn="1"/>
        </p:nvSpPr>
        <p:spPr>
          <a:xfrm>
            <a:off x="8604250" y="6381750"/>
            <a:ext cx="720725" cy="401638"/>
          </a:xfrm>
          <a:prstGeom prst="rect">
            <a:avLst/>
          </a:prstGeom>
        </p:spPr>
        <p:txBody>
          <a:bodyPr anchor="ctr"/>
          <a:lstStyle>
            <a:lvl1pPr algn="r">
              <a:defRPr sz="1100" b="1">
                <a:solidFill>
                  <a:schemeClr val="tx1">
                    <a:lumMod val="50000"/>
                    <a:lumOff val="50000"/>
                  </a:schemeClr>
                </a:solidFill>
                <a:latin typeface="Arial" pitchFamily="34" charset="0"/>
                <a:cs typeface="Arial" pitchFamily="34" charset="0"/>
              </a:defRPr>
            </a:lvl1pPr>
          </a:lstStyle>
          <a:p>
            <a:pPr algn="l">
              <a:defRPr/>
            </a:pPr>
            <a:fld id="{71F0CD82-7210-4649-A199-80BE7682F75A}" type="slidenum">
              <a:rPr lang="zh-CN" altLang="en-US" smtClean="0">
                <a:ea typeface="宋体" pitchFamily="2" charset="-122"/>
              </a:rPr>
              <a:pPr algn="l">
                <a:defRPr/>
              </a:pPr>
              <a:t>‹#›</a:t>
            </a:fld>
            <a:endParaRPr lang="zh-CN" altLang="en-US" dirty="0">
              <a:ea typeface="宋体" pitchFamily="2" charset="-122"/>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1719" y="213187"/>
            <a:ext cx="1573427" cy="503988"/>
          </a:xfrm>
          <a:prstGeom prst="rect">
            <a:avLst/>
          </a:prstGeom>
        </p:spPr>
      </p:pic>
    </p:spTree>
  </p:cSld>
  <p:clrMap bg1="lt1" tx1="dk1" bg2="lt2" tx2="dk2" accent1="accent1" accent2="accent2" accent3="accent3" accent4="accent4" accent5="accent5" accent6="accent6" hlink="hlink" folHlink="folHlink"/>
  <p:sldLayoutIdLst>
    <p:sldLayoutId id="2147484133" r:id="rId1"/>
  </p:sldLayoutIdLst>
  <p:hf hdr="0" ftr="0" dt="0"/>
  <p:txStyles>
    <p:titleStyle>
      <a:lvl1pPr algn="ctr" rtl="0" eaLnBrk="0" fontAlgn="base" hangingPunct="0">
        <a:spcBef>
          <a:spcPct val="0"/>
        </a:spcBef>
        <a:spcAft>
          <a:spcPct val="0"/>
        </a:spcAft>
        <a:defRPr sz="3800">
          <a:solidFill>
            <a:schemeClr val="tx2"/>
          </a:solidFill>
          <a:latin typeface="微软雅黑"/>
          <a:ea typeface="微软雅黑"/>
          <a:cs typeface="微软雅黑"/>
        </a:defRPr>
      </a:lvl1pPr>
      <a:lvl2pPr algn="ctr" rtl="0" eaLnBrk="0" fontAlgn="base" hangingPunct="0">
        <a:spcBef>
          <a:spcPct val="0"/>
        </a:spcBef>
        <a:spcAft>
          <a:spcPct val="0"/>
        </a:spcAft>
        <a:defRPr sz="3800">
          <a:solidFill>
            <a:schemeClr val="tx2"/>
          </a:solidFill>
          <a:latin typeface="微软雅黑"/>
          <a:ea typeface="微软雅黑"/>
          <a:cs typeface="微软雅黑"/>
        </a:defRPr>
      </a:lvl2pPr>
      <a:lvl3pPr algn="ctr" rtl="0" eaLnBrk="0" fontAlgn="base" hangingPunct="0">
        <a:spcBef>
          <a:spcPct val="0"/>
        </a:spcBef>
        <a:spcAft>
          <a:spcPct val="0"/>
        </a:spcAft>
        <a:defRPr sz="3800">
          <a:solidFill>
            <a:schemeClr val="tx2"/>
          </a:solidFill>
          <a:latin typeface="微软雅黑"/>
          <a:ea typeface="微软雅黑"/>
          <a:cs typeface="微软雅黑"/>
        </a:defRPr>
      </a:lvl3pPr>
      <a:lvl4pPr algn="ctr" rtl="0" eaLnBrk="0" fontAlgn="base" hangingPunct="0">
        <a:spcBef>
          <a:spcPct val="0"/>
        </a:spcBef>
        <a:spcAft>
          <a:spcPct val="0"/>
        </a:spcAft>
        <a:defRPr sz="3800">
          <a:solidFill>
            <a:schemeClr val="tx2"/>
          </a:solidFill>
          <a:latin typeface="微软雅黑"/>
          <a:ea typeface="微软雅黑"/>
          <a:cs typeface="微软雅黑"/>
        </a:defRPr>
      </a:lvl4pPr>
      <a:lvl5pPr algn="ctr" rtl="0" eaLnBrk="0" fontAlgn="base" hangingPunct="0">
        <a:spcBef>
          <a:spcPct val="0"/>
        </a:spcBef>
        <a:spcAft>
          <a:spcPct val="0"/>
        </a:spcAft>
        <a:defRPr sz="3800">
          <a:solidFill>
            <a:schemeClr val="tx2"/>
          </a:solidFill>
          <a:latin typeface="微软雅黑"/>
          <a:ea typeface="微软雅黑"/>
          <a:cs typeface="微软雅黑"/>
        </a:defRPr>
      </a:lvl5pPr>
      <a:lvl6pPr marL="396450" algn="ctr" rtl="0" fontAlgn="base">
        <a:spcBef>
          <a:spcPct val="0"/>
        </a:spcBef>
        <a:spcAft>
          <a:spcPct val="0"/>
        </a:spcAft>
        <a:defRPr sz="3800">
          <a:solidFill>
            <a:schemeClr val="tx2"/>
          </a:solidFill>
          <a:latin typeface="Arial" charset="0"/>
        </a:defRPr>
      </a:lvl6pPr>
      <a:lvl7pPr marL="792900" algn="ctr" rtl="0" fontAlgn="base">
        <a:spcBef>
          <a:spcPct val="0"/>
        </a:spcBef>
        <a:spcAft>
          <a:spcPct val="0"/>
        </a:spcAft>
        <a:defRPr sz="3800">
          <a:solidFill>
            <a:schemeClr val="tx2"/>
          </a:solidFill>
          <a:latin typeface="Arial" charset="0"/>
        </a:defRPr>
      </a:lvl7pPr>
      <a:lvl8pPr marL="1189340" algn="ctr" rtl="0" fontAlgn="base">
        <a:spcBef>
          <a:spcPct val="0"/>
        </a:spcBef>
        <a:spcAft>
          <a:spcPct val="0"/>
        </a:spcAft>
        <a:defRPr sz="3800">
          <a:solidFill>
            <a:schemeClr val="tx2"/>
          </a:solidFill>
          <a:latin typeface="Arial" charset="0"/>
        </a:defRPr>
      </a:lvl8pPr>
      <a:lvl9pPr marL="1585798" algn="ctr" rtl="0" fontAlgn="base">
        <a:spcBef>
          <a:spcPct val="0"/>
        </a:spcBef>
        <a:spcAft>
          <a:spcPct val="0"/>
        </a:spcAft>
        <a:defRPr sz="3800">
          <a:solidFill>
            <a:schemeClr val="tx2"/>
          </a:solidFill>
          <a:latin typeface="Arial" charset="0"/>
        </a:defRPr>
      </a:lvl9pPr>
    </p:titleStyle>
    <p:bodyStyle>
      <a:lvl1pPr marL="290513" indent="-290513" algn="l" rtl="0" eaLnBrk="0" fontAlgn="base" hangingPunct="0">
        <a:spcBef>
          <a:spcPct val="20000"/>
        </a:spcBef>
        <a:spcAft>
          <a:spcPct val="0"/>
        </a:spcAft>
        <a:buChar char="•"/>
        <a:defRPr sz="1200">
          <a:solidFill>
            <a:schemeClr val="tx1"/>
          </a:solidFill>
          <a:latin typeface="微软雅黑"/>
          <a:ea typeface="微软雅黑"/>
          <a:cs typeface="微软雅黑"/>
        </a:defRPr>
      </a:lvl1pPr>
      <a:lvl2pPr marL="638175" indent="-241300" algn="l" rtl="0" eaLnBrk="0" fontAlgn="base" hangingPunct="0">
        <a:spcBef>
          <a:spcPct val="20000"/>
        </a:spcBef>
        <a:spcAft>
          <a:spcPct val="0"/>
        </a:spcAft>
        <a:buChar char="–"/>
        <a:defRPr sz="1200">
          <a:solidFill>
            <a:schemeClr val="tx1"/>
          </a:solidFill>
          <a:latin typeface="微软雅黑"/>
          <a:ea typeface="微软雅黑"/>
          <a:cs typeface="微软雅黑"/>
        </a:defRPr>
      </a:lvl2pPr>
      <a:lvl3pPr marL="985838"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3pPr>
      <a:lvl4pPr marL="1382713"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4pPr>
      <a:lvl5pPr marL="1778000"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5pPr>
      <a:lvl6pPr marL="2180471" indent="-198225" algn="l" rtl="0" fontAlgn="base">
        <a:spcBef>
          <a:spcPct val="20000"/>
        </a:spcBef>
        <a:spcAft>
          <a:spcPct val="0"/>
        </a:spcAft>
        <a:buChar char="»"/>
        <a:defRPr sz="1200">
          <a:solidFill>
            <a:schemeClr val="tx1"/>
          </a:solidFill>
          <a:latin typeface="+mn-lt"/>
          <a:ea typeface="+mn-ea"/>
        </a:defRPr>
      </a:lvl6pPr>
      <a:lvl7pPr marL="2576916" indent="-198225" algn="l" rtl="0" fontAlgn="base">
        <a:spcBef>
          <a:spcPct val="20000"/>
        </a:spcBef>
        <a:spcAft>
          <a:spcPct val="0"/>
        </a:spcAft>
        <a:buChar char="»"/>
        <a:defRPr sz="1200">
          <a:solidFill>
            <a:schemeClr val="tx1"/>
          </a:solidFill>
          <a:latin typeface="+mn-lt"/>
          <a:ea typeface="+mn-ea"/>
        </a:defRPr>
      </a:lvl7pPr>
      <a:lvl8pPr marL="2973372" indent="-198225" algn="l" rtl="0" fontAlgn="base">
        <a:spcBef>
          <a:spcPct val="20000"/>
        </a:spcBef>
        <a:spcAft>
          <a:spcPct val="0"/>
        </a:spcAft>
        <a:buChar char="»"/>
        <a:defRPr sz="1200">
          <a:solidFill>
            <a:schemeClr val="tx1"/>
          </a:solidFill>
          <a:latin typeface="+mn-lt"/>
          <a:ea typeface="+mn-ea"/>
        </a:defRPr>
      </a:lvl8pPr>
      <a:lvl9pPr marL="3369821" indent="-198225"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792900" rtl="0" eaLnBrk="1" latinLnBrk="0" hangingPunct="1">
        <a:defRPr sz="1600" kern="1200">
          <a:solidFill>
            <a:schemeClr val="tx1"/>
          </a:solidFill>
          <a:latin typeface="+mn-lt"/>
          <a:ea typeface="+mn-ea"/>
          <a:cs typeface="+mn-cs"/>
        </a:defRPr>
      </a:lvl1pPr>
      <a:lvl2pPr marL="396450" algn="l" defTabSz="792900" rtl="0" eaLnBrk="1" latinLnBrk="0" hangingPunct="1">
        <a:defRPr sz="1600" kern="1200">
          <a:solidFill>
            <a:schemeClr val="tx1"/>
          </a:solidFill>
          <a:latin typeface="+mn-lt"/>
          <a:ea typeface="+mn-ea"/>
          <a:cs typeface="+mn-cs"/>
        </a:defRPr>
      </a:lvl2pPr>
      <a:lvl3pPr marL="792900" algn="l" defTabSz="792900" rtl="0" eaLnBrk="1" latinLnBrk="0" hangingPunct="1">
        <a:defRPr sz="1600" kern="1200">
          <a:solidFill>
            <a:schemeClr val="tx1"/>
          </a:solidFill>
          <a:latin typeface="+mn-lt"/>
          <a:ea typeface="+mn-ea"/>
          <a:cs typeface="+mn-cs"/>
        </a:defRPr>
      </a:lvl3pPr>
      <a:lvl4pPr marL="1189340" algn="l" defTabSz="792900" rtl="0" eaLnBrk="1" latinLnBrk="0" hangingPunct="1">
        <a:defRPr sz="1600" kern="1200">
          <a:solidFill>
            <a:schemeClr val="tx1"/>
          </a:solidFill>
          <a:latin typeface="+mn-lt"/>
          <a:ea typeface="+mn-ea"/>
          <a:cs typeface="+mn-cs"/>
        </a:defRPr>
      </a:lvl4pPr>
      <a:lvl5pPr marL="1585798" algn="l" defTabSz="792900" rtl="0" eaLnBrk="1" latinLnBrk="0" hangingPunct="1">
        <a:defRPr sz="1600" kern="1200">
          <a:solidFill>
            <a:schemeClr val="tx1"/>
          </a:solidFill>
          <a:latin typeface="+mn-lt"/>
          <a:ea typeface="+mn-ea"/>
          <a:cs typeface="+mn-cs"/>
        </a:defRPr>
      </a:lvl5pPr>
      <a:lvl6pPr marL="1982247" algn="l" defTabSz="792900" rtl="0" eaLnBrk="1" latinLnBrk="0" hangingPunct="1">
        <a:defRPr sz="1600" kern="1200">
          <a:solidFill>
            <a:schemeClr val="tx1"/>
          </a:solidFill>
          <a:latin typeface="+mn-lt"/>
          <a:ea typeface="+mn-ea"/>
          <a:cs typeface="+mn-cs"/>
        </a:defRPr>
      </a:lvl6pPr>
      <a:lvl7pPr marL="2378694" algn="l" defTabSz="792900" rtl="0" eaLnBrk="1" latinLnBrk="0" hangingPunct="1">
        <a:defRPr sz="1600" kern="1200">
          <a:solidFill>
            <a:schemeClr val="tx1"/>
          </a:solidFill>
          <a:latin typeface="+mn-lt"/>
          <a:ea typeface="+mn-ea"/>
          <a:cs typeface="+mn-cs"/>
        </a:defRPr>
      </a:lvl7pPr>
      <a:lvl8pPr marL="2775152" algn="l" defTabSz="792900" rtl="0" eaLnBrk="1" latinLnBrk="0" hangingPunct="1">
        <a:defRPr sz="1600" kern="1200">
          <a:solidFill>
            <a:schemeClr val="tx1"/>
          </a:solidFill>
          <a:latin typeface="+mn-lt"/>
          <a:ea typeface="+mn-ea"/>
          <a:cs typeface="+mn-cs"/>
        </a:defRPr>
      </a:lvl8pPr>
      <a:lvl9pPr marL="3171596" algn="l" defTabSz="792900"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C:\Users\029364\Desktop\灰色.jpg"/>
          <p:cNvPicPr>
            <a:picLocks noChangeAspect="1" noChangeArrowheads="1"/>
          </p:cNvPicPr>
          <p:nvPr userDrawn="1"/>
        </p:nvPicPr>
        <p:blipFill>
          <a:blip r:embed="rId3" cstate="print"/>
          <a:srcRect/>
          <a:stretch>
            <a:fillRect/>
          </a:stretch>
        </p:blipFill>
        <p:spPr bwMode="auto">
          <a:xfrm>
            <a:off x="3175" y="0"/>
            <a:ext cx="9137650" cy="6858000"/>
          </a:xfrm>
          <a:prstGeom prst="rect">
            <a:avLst/>
          </a:prstGeom>
          <a:noFill/>
          <a:ln w="9525">
            <a:noFill/>
            <a:miter lim="800000"/>
            <a:headEnd/>
            <a:tailEnd/>
          </a:ln>
        </p:spPr>
      </p:pic>
      <p:sp>
        <p:nvSpPr>
          <p:cNvPr id="8" name="矩形 7"/>
          <p:cNvSpPr/>
          <p:nvPr userDrawn="1"/>
        </p:nvSpPr>
        <p:spPr>
          <a:xfrm>
            <a:off x="0" y="2276475"/>
            <a:ext cx="9144000" cy="1944688"/>
          </a:xfrm>
          <a:prstGeom prst="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p>
            <a:pPr algn="ctr">
              <a:defRPr/>
            </a:pPr>
            <a:endParaRPr lang="zh-CN" altLang="en-US"/>
          </a:p>
        </p:txBody>
      </p:sp>
      <p:sp>
        <p:nvSpPr>
          <p:cNvPr id="9" name="矩形 259"/>
          <p:cNvSpPr>
            <a:spLocks noChangeArrowheads="1"/>
          </p:cNvSpPr>
          <p:nvPr userDrawn="1"/>
        </p:nvSpPr>
        <p:spPr bwMode="auto">
          <a:xfrm>
            <a:off x="1120775" y="2708275"/>
            <a:ext cx="6902450" cy="677863"/>
          </a:xfrm>
          <a:prstGeom prst="rect">
            <a:avLst/>
          </a:prstGeom>
          <a:noFill/>
          <a:ln>
            <a:noFill/>
          </a:ln>
        </p:spPr>
        <p:txBody>
          <a:bodyPr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defRPr/>
            </a:pPr>
            <a:r>
              <a:rPr lang="zh-CN" altLang="en-US" sz="4400" b="1" spc="500" dirty="0">
                <a:solidFill>
                  <a:schemeClr val="accent1">
                    <a:lumMod val="75000"/>
                  </a:schemeClr>
                </a:solidFill>
              </a:rPr>
              <a:t>  感谢您的信任与支持！</a:t>
            </a:r>
          </a:p>
        </p:txBody>
      </p:sp>
      <p:sp>
        <p:nvSpPr>
          <p:cNvPr id="10" name="文本框 5"/>
          <p:cNvSpPr txBox="1"/>
          <p:nvPr userDrawn="1"/>
        </p:nvSpPr>
        <p:spPr>
          <a:xfrm>
            <a:off x="1957388" y="3573463"/>
            <a:ext cx="5229225" cy="444500"/>
          </a:xfrm>
          <a:prstGeom prst="rect">
            <a:avLst/>
          </a:prstGeom>
          <a:noFill/>
        </p:spPr>
        <p:txBody>
          <a:bodyPr>
            <a:spAutoFit/>
          </a:bodyPr>
          <a:lstStyle/>
          <a:p>
            <a:pPr algn="ctr">
              <a:lnSpc>
                <a:spcPts val="2880"/>
              </a:lnSpc>
              <a:defRPr/>
            </a:pPr>
            <a:r>
              <a:rPr lang="en-US" altLang="zh-CN" sz="2400" kern="20000" spc="200" dirty="0">
                <a:solidFill>
                  <a:schemeClr val="accent1">
                    <a:lumMod val="75000"/>
                  </a:schemeClr>
                </a:solidFill>
                <a:latin typeface="微软雅黑" pitchFamily="34" charset="-122"/>
                <a:ea typeface="微软雅黑" pitchFamily="34" charset="-122"/>
              </a:rPr>
              <a:t>THANK YOU</a:t>
            </a:r>
          </a:p>
        </p:txBody>
      </p:sp>
      <p:sp>
        <p:nvSpPr>
          <p:cNvPr id="11" name="Rectangle 6"/>
          <p:cNvSpPr>
            <a:spLocks noChangeArrowheads="1"/>
          </p:cNvSpPr>
          <p:nvPr userDrawn="1"/>
        </p:nvSpPr>
        <p:spPr bwMode="auto">
          <a:xfrm>
            <a:off x="0" y="4291013"/>
            <a:ext cx="9144000" cy="46037"/>
          </a:xfrm>
          <a:prstGeom prst="rect">
            <a:avLst/>
          </a:prstGeom>
          <a:gradFill flip="none" rotWithShape="1">
            <a:gsLst>
              <a:gs pos="0">
                <a:schemeClr val="tx2">
                  <a:lumMod val="20000"/>
                  <a:lumOff val="80000"/>
                </a:schemeClr>
              </a:gs>
              <a:gs pos="18000">
                <a:schemeClr val="bg1"/>
              </a:gs>
              <a:gs pos="100000">
                <a:schemeClr val="accent1"/>
              </a:gs>
            </a:gsLst>
            <a:lin ang="10800000" scaled="1"/>
            <a:tileRect/>
          </a:gradFill>
          <a:ln w="9525">
            <a:noFill/>
            <a:miter lim="800000"/>
            <a:headEnd/>
            <a:tailEnd/>
          </a:ln>
        </p:spPr>
        <p:txBody>
          <a:bodyPr/>
          <a:lstStyle/>
          <a:p>
            <a:pPr>
              <a:defRPr/>
            </a:pPr>
            <a:endParaRPr lang="zh-CN" altLang="en-US">
              <a:latin typeface="Arial" pitchFamily="34" charset="0"/>
              <a:ea typeface="宋体" pitchFamily="2" charset="-122"/>
            </a:endParaRP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71719" y="213187"/>
            <a:ext cx="1573427" cy="503988"/>
          </a:xfrm>
          <a:prstGeom prst="rect">
            <a:avLst/>
          </a:prstGeom>
        </p:spPr>
      </p:pic>
    </p:spTree>
  </p:cSld>
  <p:clrMap bg1="lt1" tx1="dk1" bg2="lt2" tx2="dk2" accent1="accent1" accent2="accent2" accent3="accent3" accent4="accent4" accent5="accent5" accent6="accent6" hlink="hlink" folHlink="folHlink"/>
  <p:sldLayoutIdLst>
    <p:sldLayoutId id="2147484104"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hf hdr="0" ftr="0" dt="0"/>
  <p:txStyles>
    <p:titleStyle>
      <a:lvl1pPr algn="ctr" rtl="0" eaLnBrk="0" fontAlgn="base" hangingPunct="0">
        <a:spcBef>
          <a:spcPct val="0"/>
        </a:spcBef>
        <a:spcAft>
          <a:spcPct val="0"/>
        </a:spcAft>
        <a:defRPr sz="3800">
          <a:solidFill>
            <a:schemeClr val="tx2"/>
          </a:solidFill>
          <a:latin typeface="微软雅黑"/>
          <a:ea typeface="微软雅黑"/>
          <a:cs typeface="微软雅黑"/>
        </a:defRPr>
      </a:lvl1pPr>
      <a:lvl2pPr algn="ctr" rtl="0" eaLnBrk="0" fontAlgn="base" hangingPunct="0">
        <a:spcBef>
          <a:spcPct val="0"/>
        </a:spcBef>
        <a:spcAft>
          <a:spcPct val="0"/>
        </a:spcAft>
        <a:defRPr sz="3800">
          <a:solidFill>
            <a:schemeClr val="tx2"/>
          </a:solidFill>
          <a:latin typeface="微软雅黑"/>
          <a:ea typeface="微软雅黑"/>
          <a:cs typeface="微软雅黑"/>
        </a:defRPr>
      </a:lvl2pPr>
      <a:lvl3pPr algn="ctr" rtl="0" eaLnBrk="0" fontAlgn="base" hangingPunct="0">
        <a:spcBef>
          <a:spcPct val="0"/>
        </a:spcBef>
        <a:spcAft>
          <a:spcPct val="0"/>
        </a:spcAft>
        <a:defRPr sz="3800">
          <a:solidFill>
            <a:schemeClr val="tx2"/>
          </a:solidFill>
          <a:latin typeface="微软雅黑"/>
          <a:ea typeface="微软雅黑"/>
          <a:cs typeface="微软雅黑"/>
        </a:defRPr>
      </a:lvl3pPr>
      <a:lvl4pPr algn="ctr" rtl="0" eaLnBrk="0" fontAlgn="base" hangingPunct="0">
        <a:spcBef>
          <a:spcPct val="0"/>
        </a:spcBef>
        <a:spcAft>
          <a:spcPct val="0"/>
        </a:spcAft>
        <a:defRPr sz="3800">
          <a:solidFill>
            <a:schemeClr val="tx2"/>
          </a:solidFill>
          <a:latin typeface="微软雅黑"/>
          <a:ea typeface="微软雅黑"/>
          <a:cs typeface="微软雅黑"/>
        </a:defRPr>
      </a:lvl4pPr>
      <a:lvl5pPr algn="ctr" rtl="0" eaLnBrk="0" fontAlgn="base" hangingPunct="0">
        <a:spcBef>
          <a:spcPct val="0"/>
        </a:spcBef>
        <a:spcAft>
          <a:spcPct val="0"/>
        </a:spcAft>
        <a:defRPr sz="3800">
          <a:solidFill>
            <a:schemeClr val="tx2"/>
          </a:solidFill>
          <a:latin typeface="微软雅黑"/>
          <a:ea typeface="微软雅黑"/>
          <a:cs typeface="微软雅黑"/>
        </a:defRPr>
      </a:lvl5pPr>
      <a:lvl6pPr marL="396450" algn="ctr" rtl="0" fontAlgn="base">
        <a:spcBef>
          <a:spcPct val="0"/>
        </a:spcBef>
        <a:spcAft>
          <a:spcPct val="0"/>
        </a:spcAft>
        <a:defRPr sz="3800">
          <a:solidFill>
            <a:schemeClr val="tx2"/>
          </a:solidFill>
          <a:latin typeface="Arial" charset="0"/>
        </a:defRPr>
      </a:lvl6pPr>
      <a:lvl7pPr marL="792900" algn="ctr" rtl="0" fontAlgn="base">
        <a:spcBef>
          <a:spcPct val="0"/>
        </a:spcBef>
        <a:spcAft>
          <a:spcPct val="0"/>
        </a:spcAft>
        <a:defRPr sz="3800">
          <a:solidFill>
            <a:schemeClr val="tx2"/>
          </a:solidFill>
          <a:latin typeface="Arial" charset="0"/>
        </a:defRPr>
      </a:lvl7pPr>
      <a:lvl8pPr marL="1189340" algn="ctr" rtl="0" fontAlgn="base">
        <a:spcBef>
          <a:spcPct val="0"/>
        </a:spcBef>
        <a:spcAft>
          <a:spcPct val="0"/>
        </a:spcAft>
        <a:defRPr sz="3800">
          <a:solidFill>
            <a:schemeClr val="tx2"/>
          </a:solidFill>
          <a:latin typeface="Arial" charset="0"/>
        </a:defRPr>
      </a:lvl8pPr>
      <a:lvl9pPr marL="1585798" algn="ctr" rtl="0" fontAlgn="base">
        <a:spcBef>
          <a:spcPct val="0"/>
        </a:spcBef>
        <a:spcAft>
          <a:spcPct val="0"/>
        </a:spcAft>
        <a:defRPr sz="3800">
          <a:solidFill>
            <a:schemeClr val="tx2"/>
          </a:solidFill>
          <a:latin typeface="Arial" charset="0"/>
        </a:defRPr>
      </a:lvl9pPr>
    </p:titleStyle>
    <p:bodyStyle>
      <a:lvl1pPr marL="290513" indent="-290513" algn="l" rtl="0" eaLnBrk="0" fontAlgn="base" hangingPunct="0">
        <a:spcBef>
          <a:spcPct val="20000"/>
        </a:spcBef>
        <a:spcAft>
          <a:spcPct val="0"/>
        </a:spcAft>
        <a:buChar char="•"/>
        <a:defRPr sz="1200">
          <a:solidFill>
            <a:schemeClr val="tx1"/>
          </a:solidFill>
          <a:latin typeface="微软雅黑"/>
          <a:ea typeface="微软雅黑"/>
          <a:cs typeface="微软雅黑"/>
        </a:defRPr>
      </a:lvl1pPr>
      <a:lvl2pPr marL="638175" indent="-241300" algn="l" rtl="0" eaLnBrk="0" fontAlgn="base" hangingPunct="0">
        <a:spcBef>
          <a:spcPct val="20000"/>
        </a:spcBef>
        <a:spcAft>
          <a:spcPct val="0"/>
        </a:spcAft>
        <a:buChar char="–"/>
        <a:defRPr sz="1200">
          <a:solidFill>
            <a:schemeClr val="tx1"/>
          </a:solidFill>
          <a:latin typeface="微软雅黑"/>
          <a:ea typeface="微软雅黑"/>
          <a:cs typeface="微软雅黑"/>
        </a:defRPr>
      </a:lvl2pPr>
      <a:lvl3pPr marL="985838"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3pPr>
      <a:lvl4pPr marL="1382713"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4pPr>
      <a:lvl5pPr marL="1778000" indent="-190500" algn="l" rtl="0" eaLnBrk="0" fontAlgn="base" hangingPunct="0">
        <a:spcBef>
          <a:spcPct val="20000"/>
        </a:spcBef>
        <a:spcAft>
          <a:spcPct val="0"/>
        </a:spcAft>
        <a:buChar char="»"/>
        <a:defRPr sz="1200">
          <a:solidFill>
            <a:schemeClr val="tx1"/>
          </a:solidFill>
          <a:latin typeface="微软雅黑"/>
          <a:ea typeface="微软雅黑"/>
          <a:cs typeface="微软雅黑"/>
        </a:defRPr>
      </a:lvl5pPr>
      <a:lvl6pPr marL="2180471" indent="-198225" algn="l" rtl="0" fontAlgn="base">
        <a:spcBef>
          <a:spcPct val="20000"/>
        </a:spcBef>
        <a:spcAft>
          <a:spcPct val="0"/>
        </a:spcAft>
        <a:buChar char="»"/>
        <a:defRPr sz="1200">
          <a:solidFill>
            <a:schemeClr val="tx1"/>
          </a:solidFill>
          <a:latin typeface="+mn-lt"/>
          <a:ea typeface="+mn-ea"/>
        </a:defRPr>
      </a:lvl6pPr>
      <a:lvl7pPr marL="2576916" indent="-198225" algn="l" rtl="0" fontAlgn="base">
        <a:spcBef>
          <a:spcPct val="20000"/>
        </a:spcBef>
        <a:spcAft>
          <a:spcPct val="0"/>
        </a:spcAft>
        <a:buChar char="»"/>
        <a:defRPr sz="1200">
          <a:solidFill>
            <a:schemeClr val="tx1"/>
          </a:solidFill>
          <a:latin typeface="+mn-lt"/>
          <a:ea typeface="+mn-ea"/>
        </a:defRPr>
      </a:lvl7pPr>
      <a:lvl8pPr marL="2973372" indent="-198225" algn="l" rtl="0" fontAlgn="base">
        <a:spcBef>
          <a:spcPct val="20000"/>
        </a:spcBef>
        <a:spcAft>
          <a:spcPct val="0"/>
        </a:spcAft>
        <a:buChar char="»"/>
        <a:defRPr sz="1200">
          <a:solidFill>
            <a:schemeClr val="tx1"/>
          </a:solidFill>
          <a:latin typeface="+mn-lt"/>
          <a:ea typeface="+mn-ea"/>
        </a:defRPr>
      </a:lvl8pPr>
      <a:lvl9pPr marL="3369821" indent="-198225"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792900" rtl="0" eaLnBrk="1" latinLnBrk="0" hangingPunct="1">
        <a:defRPr sz="1600" kern="1200">
          <a:solidFill>
            <a:schemeClr val="tx1"/>
          </a:solidFill>
          <a:latin typeface="+mn-lt"/>
          <a:ea typeface="+mn-ea"/>
          <a:cs typeface="+mn-cs"/>
        </a:defRPr>
      </a:lvl1pPr>
      <a:lvl2pPr marL="396450" algn="l" defTabSz="792900" rtl="0" eaLnBrk="1" latinLnBrk="0" hangingPunct="1">
        <a:defRPr sz="1600" kern="1200">
          <a:solidFill>
            <a:schemeClr val="tx1"/>
          </a:solidFill>
          <a:latin typeface="+mn-lt"/>
          <a:ea typeface="+mn-ea"/>
          <a:cs typeface="+mn-cs"/>
        </a:defRPr>
      </a:lvl2pPr>
      <a:lvl3pPr marL="792900" algn="l" defTabSz="792900" rtl="0" eaLnBrk="1" latinLnBrk="0" hangingPunct="1">
        <a:defRPr sz="1600" kern="1200">
          <a:solidFill>
            <a:schemeClr val="tx1"/>
          </a:solidFill>
          <a:latin typeface="+mn-lt"/>
          <a:ea typeface="+mn-ea"/>
          <a:cs typeface="+mn-cs"/>
        </a:defRPr>
      </a:lvl3pPr>
      <a:lvl4pPr marL="1189340" algn="l" defTabSz="792900" rtl="0" eaLnBrk="1" latinLnBrk="0" hangingPunct="1">
        <a:defRPr sz="1600" kern="1200">
          <a:solidFill>
            <a:schemeClr val="tx1"/>
          </a:solidFill>
          <a:latin typeface="+mn-lt"/>
          <a:ea typeface="+mn-ea"/>
          <a:cs typeface="+mn-cs"/>
        </a:defRPr>
      </a:lvl4pPr>
      <a:lvl5pPr marL="1585798" algn="l" defTabSz="792900" rtl="0" eaLnBrk="1" latinLnBrk="0" hangingPunct="1">
        <a:defRPr sz="1600" kern="1200">
          <a:solidFill>
            <a:schemeClr val="tx1"/>
          </a:solidFill>
          <a:latin typeface="+mn-lt"/>
          <a:ea typeface="+mn-ea"/>
          <a:cs typeface="+mn-cs"/>
        </a:defRPr>
      </a:lvl5pPr>
      <a:lvl6pPr marL="1982247" algn="l" defTabSz="792900" rtl="0" eaLnBrk="1" latinLnBrk="0" hangingPunct="1">
        <a:defRPr sz="1600" kern="1200">
          <a:solidFill>
            <a:schemeClr val="tx1"/>
          </a:solidFill>
          <a:latin typeface="+mn-lt"/>
          <a:ea typeface="+mn-ea"/>
          <a:cs typeface="+mn-cs"/>
        </a:defRPr>
      </a:lvl6pPr>
      <a:lvl7pPr marL="2378694" algn="l" defTabSz="792900" rtl="0" eaLnBrk="1" latinLnBrk="0" hangingPunct="1">
        <a:defRPr sz="1600" kern="1200">
          <a:solidFill>
            <a:schemeClr val="tx1"/>
          </a:solidFill>
          <a:latin typeface="+mn-lt"/>
          <a:ea typeface="+mn-ea"/>
          <a:cs typeface="+mn-cs"/>
        </a:defRPr>
      </a:lvl7pPr>
      <a:lvl8pPr marL="2775152" algn="l" defTabSz="792900" rtl="0" eaLnBrk="1" latinLnBrk="0" hangingPunct="1">
        <a:defRPr sz="1600" kern="1200">
          <a:solidFill>
            <a:schemeClr val="tx1"/>
          </a:solidFill>
          <a:latin typeface="+mn-lt"/>
          <a:ea typeface="+mn-ea"/>
          <a:cs typeface="+mn-cs"/>
        </a:defRPr>
      </a:lvl8pPr>
      <a:lvl9pPr marL="3171596" algn="l" defTabSz="7929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89203" y="6102222"/>
            <a:ext cx="2665412" cy="451449"/>
          </a:xfrm>
        </p:spPr>
        <p:txBody>
          <a:bodyPr/>
          <a:lstStyle/>
          <a:p>
            <a:pPr>
              <a:defRPr/>
            </a:pPr>
            <a:r>
              <a:rPr lang="en-US" b="1" dirty="0"/>
              <a:t>May </a:t>
            </a:r>
            <a:r>
              <a:rPr lang="en-US" altLang="zh-CN" dirty="0"/>
              <a:t>25</a:t>
            </a:r>
            <a:r>
              <a:rPr lang="en-US" b="1" baseline="30000" dirty="0"/>
              <a:t>th</a:t>
            </a:r>
            <a:r>
              <a:rPr lang="en-US" dirty="0"/>
              <a:t> , 201</a:t>
            </a:r>
            <a:r>
              <a:rPr lang="en-US" altLang="zh-CN" dirty="0"/>
              <a:t>9</a:t>
            </a:r>
            <a:endParaRPr b="1" dirty="0"/>
          </a:p>
        </p:txBody>
      </p:sp>
      <p:sp>
        <p:nvSpPr>
          <p:cNvPr id="3" name="副标题 2"/>
          <p:cNvSpPr>
            <a:spLocks noGrp="1"/>
          </p:cNvSpPr>
          <p:nvPr>
            <p:ph type="subTitle" idx="1"/>
          </p:nvPr>
        </p:nvSpPr>
        <p:spPr>
          <a:xfrm>
            <a:off x="1366838" y="2075749"/>
            <a:ext cx="6481762" cy="449263"/>
          </a:xfrm>
        </p:spPr>
        <p:txBody>
          <a:bodyPr/>
          <a:lstStyle/>
          <a:p>
            <a:pPr algn="ctr">
              <a:defRPr/>
            </a:pPr>
            <a:r>
              <a:rPr lang="en-US" altLang="zh-CN" kern="0" dirty="0"/>
              <a:t>MAFS</a:t>
            </a:r>
            <a:r>
              <a:rPr lang="zh-CN" altLang="en-US" kern="0" dirty="0"/>
              <a:t> </a:t>
            </a:r>
            <a:r>
              <a:rPr lang="en-US" altLang="zh-CN" kern="0" dirty="0"/>
              <a:t>6010U AI</a:t>
            </a:r>
            <a:r>
              <a:rPr lang="zh-CN" altLang="en-US" kern="0" dirty="0"/>
              <a:t> </a:t>
            </a:r>
            <a:r>
              <a:rPr lang="en-US" altLang="zh-CN" kern="0" dirty="0"/>
              <a:t>IN</a:t>
            </a:r>
            <a:r>
              <a:rPr lang="zh-CN" altLang="en-US" kern="0" dirty="0"/>
              <a:t> </a:t>
            </a:r>
            <a:r>
              <a:rPr lang="en-US" altLang="zh-CN" kern="0" dirty="0"/>
              <a:t>FINANCE</a:t>
            </a:r>
            <a:endParaRPr lang="zh-CN" altLang="en-US" kern="0" dirty="0"/>
          </a:p>
        </p:txBody>
      </p:sp>
      <p:sp>
        <p:nvSpPr>
          <p:cNvPr id="26628" name="标题 3"/>
          <p:cNvSpPr>
            <a:spLocks noGrp="1"/>
          </p:cNvSpPr>
          <p:nvPr>
            <p:ph type="title"/>
          </p:nvPr>
        </p:nvSpPr>
        <p:spPr bwMode="auto">
          <a:xfrm>
            <a:off x="457200" y="3007153"/>
            <a:ext cx="8229600" cy="134843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200" dirty="0"/>
              <a:t>A</a:t>
            </a:r>
            <a:r>
              <a:rPr lang="zh-CN" altLang="en-US" sz="3200" dirty="0"/>
              <a:t> </a:t>
            </a:r>
            <a:r>
              <a:rPr lang="en-US" altLang="zh-CN" sz="3200" dirty="0"/>
              <a:t>Study</a:t>
            </a:r>
            <a:r>
              <a:rPr lang="zh-CN" altLang="en-US" sz="3200" dirty="0"/>
              <a:t> </a:t>
            </a:r>
            <a:r>
              <a:rPr lang="en-US" altLang="zh-CN" sz="3200" dirty="0"/>
              <a:t>of</a:t>
            </a:r>
            <a:r>
              <a:rPr lang="zh-CN" altLang="en-US" sz="3200" dirty="0"/>
              <a:t> </a:t>
            </a:r>
            <a:r>
              <a:rPr lang="en-US" altLang="zh-CN" sz="3200" dirty="0"/>
              <a:t>Company</a:t>
            </a:r>
            <a:r>
              <a:rPr lang="zh-CN" altLang="en-US" sz="3200" dirty="0"/>
              <a:t> </a:t>
            </a:r>
            <a:r>
              <a:rPr lang="en-US" altLang="zh-CN" sz="3200" dirty="0"/>
              <a:t>—</a:t>
            </a:r>
            <a:r>
              <a:rPr lang="zh-CN" altLang="en-US" sz="3200" dirty="0"/>
              <a:t> </a:t>
            </a:r>
            <a:r>
              <a:rPr lang="en" altLang="zh-CN" sz="3200" dirty="0"/>
              <a:t>Sense Tim</a:t>
            </a:r>
            <a:r>
              <a:rPr lang="en-US" altLang="zh-CN" sz="3200" dirty="0"/>
              <a:t>e</a:t>
            </a:r>
            <a:br>
              <a:rPr lang="en" altLang="zh-CN" sz="3200" dirty="0"/>
            </a:br>
            <a:endParaRPr lang="en" altLang="zh-CN" sz="2000" dirty="0"/>
          </a:p>
        </p:txBody>
      </p:sp>
      <p:sp>
        <p:nvSpPr>
          <p:cNvPr id="7" name="文本占位符 4"/>
          <p:cNvSpPr txBox="1">
            <a:spLocks/>
          </p:cNvSpPr>
          <p:nvPr/>
        </p:nvSpPr>
        <p:spPr>
          <a:xfrm>
            <a:off x="2096570" y="4837724"/>
            <a:ext cx="5050679" cy="1264498"/>
          </a:xfrm>
          <a:prstGeom prst="rect">
            <a:avLst/>
          </a:prstGeom>
        </p:spPr>
        <p:txBody>
          <a:bodyPr/>
          <a:lstStyle/>
          <a:p>
            <a:pPr marL="290513" marR="0" lvl="0" indent="-290513" algn="ctr" defTabSz="914400" rtl="0" eaLnBrk="0" fontAlgn="base" latinLnBrk="0" hangingPunct="0">
              <a:lnSpc>
                <a:spcPct val="100000"/>
              </a:lnSpc>
              <a:spcBef>
                <a:spcPct val="20000"/>
              </a:spcBef>
              <a:spcAft>
                <a:spcPct val="0"/>
              </a:spcAft>
              <a:buClrTx/>
              <a:buSzTx/>
              <a:buFontTx/>
              <a:buNone/>
              <a:tabLst/>
              <a:defRPr/>
            </a:pPr>
            <a:r>
              <a:rPr kumimoji="0" lang="en-US" altLang="zh-CN" sz="1400" i="0" u="none" strike="noStrike" kern="0" cap="none" spc="0" normalizeH="0" baseline="0" noProof="0" dirty="0">
                <a:ln>
                  <a:noFill/>
                </a:ln>
                <a:solidFill>
                  <a:schemeClr val="tx1">
                    <a:lumMod val="75000"/>
                    <a:lumOff val="25000"/>
                  </a:schemeClr>
                </a:solidFill>
                <a:effectLst/>
                <a:uLnTx/>
                <a:uFillTx/>
                <a:latin typeface="Arial Black" panose="020B0A04020102020204" pitchFamily="34" charset="0"/>
                <a:ea typeface="微软雅黑"/>
                <a:cs typeface="微软雅黑"/>
              </a:rPr>
              <a:t>Group Members</a:t>
            </a:r>
          </a:p>
          <a:p>
            <a:pPr marL="290513" marR="0" lvl="0" indent="-290513" algn="ctr" defTabSz="914400" rtl="0" eaLnBrk="0" fontAlgn="base" latinLnBrk="0" hangingPunct="0">
              <a:lnSpc>
                <a:spcPct val="100000"/>
              </a:lnSpc>
              <a:spcBef>
                <a:spcPct val="20000"/>
              </a:spcBef>
              <a:spcAft>
                <a:spcPct val="0"/>
              </a:spcAft>
              <a:buClrTx/>
              <a:buSzTx/>
              <a:buFontTx/>
              <a:buNone/>
              <a:tabLst/>
              <a:defRPr/>
            </a:pP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FENG</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Yuan</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LEI</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err="1">
                <a:solidFill>
                  <a:schemeClr val="tx1">
                    <a:lumMod val="75000"/>
                    <a:lumOff val="25000"/>
                  </a:schemeClr>
                </a:solidFill>
                <a:latin typeface="Arial Black" panose="020B0A04020102020204" pitchFamily="34" charset="0"/>
                <a:ea typeface="微软雅黑"/>
                <a:cs typeface="Times New Roman" panose="02020603050405020304" pitchFamily="18" charset="0"/>
              </a:rPr>
              <a:t>Qiuyue</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endPar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endParaRPr>
          </a:p>
          <a:p>
            <a:pPr marL="290513" marR="0" lvl="0" indent="-290513" algn="ctr" defTabSz="914400" rtl="0" eaLnBrk="0" fontAlgn="base" latinLnBrk="0" hangingPunct="0">
              <a:lnSpc>
                <a:spcPct val="100000"/>
              </a:lnSpc>
              <a:spcBef>
                <a:spcPct val="20000"/>
              </a:spcBef>
              <a:spcAft>
                <a:spcPct val="0"/>
              </a:spcAft>
              <a:buClrTx/>
              <a:buSzTx/>
              <a:buFontTx/>
              <a:buNone/>
              <a:tabLst/>
              <a:defRPr/>
            </a:pP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LI</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err="1">
                <a:solidFill>
                  <a:schemeClr val="tx1">
                    <a:lumMod val="75000"/>
                    <a:lumOff val="25000"/>
                  </a:schemeClr>
                </a:solidFill>
                <a:latin typeface="Arial Black" panose="020B0A04020102020204" pitchFamily="34" charset="0"/>
                <a:ea typeface="微软雅黑"/>
                <a:cs typeface="Times New Roman" panose="02020603050405020304" pitchFamily="18" charset="0"/>
              </a:rPr>
              <a:t>Huiwen</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Zhao</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err="1">
                <a:solidFill>
                  <a:schemeClr val="tx1">
                    <a:lumMod val="75000"/>
                    <a:lumOff val="25000"/>
                  </a:schemeClr>
                </a:solidFill>
                <a:latin typeface="Arial Black" panose="020B0A04020102020204" pitchFamily="34" charset="0"/>
                <a:ea typeface="微软雅黑"/>
                <a:cs typeface="Times New Roman" panose="02020603050405020304" pitchFamily="18" charset="0"/>
              </a:rPr>
              <a:t>Jingru</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endPar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endParaRPr>
          </a:p>
          <a:p>
            <a:pPr marL="290513" marR="0" lvl="0" indent="-290513" algn="ctr" defTabSz="914400" rtl="0" eaLnBrk="0" fontAlgn="base" latinLnBrk="0" hangingPunct="0">
              <a:lnSpc>
                <a:spcPct val="100000"/>
              </a:lnSpc>
              <a:spcBef>
                <a:spcPct val="20000"/>
              </a:spcBef>
              <a:spcAft>
                <a:spcPct val="0"/>
              </a:spcAft>
              <a:buClrTx/>
              <a:buSzTx/>
              <a:buFontTx/>
              <a:buNone/>
              <a:tabLst/>
              <a:defRPr/>
            </a:pP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Zhou</a:t>
            </a:r>
            <a:r>
              <a:rPr lang="zh-CN" altLang="en-US"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rPr>
              <a:t> </a:t>
            </a:r>
            <a:r>
              <a:rPr lang="en-US" altLang="zh-CN" sz="1400" kern="0" dirty="0" err="1">
                <a:solidFill>
                  <a:schemeClr val="tx1">
                    <a:lumMod val="75000"/>
                    <a:lumOff val="25000"/>
                  </a:schemeClr>
                </a:solidFill>
                <a:latin typeface="Arial Black" panose="020B0A04020102020204" pitchFamily="34" charset="0"/>
                <a:ea typeface="微软雅黑"/>
                <a:cs typeface="Times New Roman" panose="02020603050405020304" pitchFamily="18" charset="0"/>
              </a:rPr>
              <a:t>Yunzhi</a:t>
            </a:r>
            <a:endParaRPr lang="en-US" altLang="zh-CN" sz="1400" kern="0" dirty="0">
              <a:solidFill>
                <a:schemeClr val="tx1">
                  <a:lumMod val="75000"/>
                  <a:lumOff val="25000"/>
                </a:schemeClr>
              </a:solidFill>
              <a:latin typeface="Arial Black" panose="020B0A04020102020204" pitchFamily="34" charset="0"/>
              <a:ea typeface="微软雅黑"/>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6" name="Picture 4">
            <a:extLst>
              <a:ext uri="{FF2B5EF4-FFF2-40B4-BE49-F238E27FC236}">
                <a16:creationId xmlns:a16="http://schemas.microsoft.com/office/drawing/2014/main" id="{F0E0DC46-5F10-A04A-BB74-AC45DF7DD0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04944" y="2182930"/>
            <a:ext cx="5134112" cy="3847654"/>
          </a:xfrm>
          <a:prstGeom prst="rect">
            <a:avLst/>
          </a:prstGeom>
        </p:spPr>
      </p:pic>
    </p:spTree>
    <p:extLst>
      <p:ext uri="{BB962C8B-B14F-4D97-AF65-F5344CB8AC3E}">
        <p14:creationId xmlns:p14="http://schemas.microsoft.com/office/powerpoint/2010/main" val="170210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6" name="Picture 5">
            <a:extLst>
              <a:ext uri="{FF2B5EF4-FFF2-40B4-BE49-F238E27FC236}">
                <a16:creationId xmlns:a16="http://schemas.microsoft.com/office/drawing/2014/main" id="{27E3D9A9-DA99-A448-9AC7-22E09707F9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04919" y="2554573"/>
            <a:ext cx="4934161" cy="2804211"/>
          </a:xfrm>
          <a:prstGeom prst="rect">
            <a:avLst/>
          </a:prstGeom>
        </p:spPr>
      </p:pic>
    </p:spTree>
    <p:extLst>
      <p:ext uri="{BB962C8B-B14F-4D97-AF65-F5344CB8AC3E}">
        <p14:creationId xmlns:p14="http://schemas.microsoft.com/office/powerpoint/2010/main" val="12073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Output</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7" name="Picture 6">
            <a:extLst>
              <a:ext uri="{FF2B5EF4-FFF2-40B4-BE49-F238E27FC236}">
                <a16:creationId xmlns:a16="http://schemas.microsoft.com/office/drawing/2014/main" id="{41253268-9049-9548-84A9-693C1CB2E9D0}"/>
              </a:ext>
            </a:extLst>
          </p:cNvPr>
          <p:cNvPicPr/>
          <p:nvPr/>
        </p:nvPicPr>
        <p:blipFill>
          <a:blip r:embed="rId3"/>
          <a:stretch>
            <a:fillRect/>
          </a:stretch>
        </p:blipFill>
        <p:spPr>
          <a:xfrm>
            <a:off x="437768" y="2546526"/>
            <a:ext cx="5943600" cy="336550"/>
          </a:xfrm>
          <a:prstGeom prst="rect">
            <a:avLst/>
          </a:prstGeom>
        </p:spPr>
      </p:pic>
      <p:sp>
        <p:nvSpPr>
          <p:cNvPr id="4" name="矩形 3">
            <a:extLst>
              <a:ext uri="{FF2B5EF4-FFF2-40B4-BE49-F238E27FC236}">
                <a16:creationId xmlns:a16="http://schemas.microsoft.com/office/drawing/2014/main" id="{3485C410-A7EB-C747-9507-55EF5C8ED23B}"/>
              </a:ext>
            </a:extLst>
          </p:cNvPr>
          <p:cNvSpPr/>
          <p:nvPr/>
        </p:nvSpPr>
        <p:spPr>
          <a:xfrm>
            <a:off x="437768" y="3333620"/>
            <a:ext cx="8268464" cy="665182"/>
          </a:xfrm>
          <a:prstGeom prst="rect">
            <a:avLst/>
          </a:prstGeom>
        </p:spPr>
        <p:txBody>
          <a:bodyPr wrap="square">
            <a:spAutoFit/>
          </a:bodyPr>
          <a:lstStyle/>
          <a:p>
            <a:pPr>
              <a:lnSpc>
                <a:spcPct val="107000"/>
              </a:lnSpc>
              <a:spcAft>
                <a:spcPts val="800"/>
              </a:spcAft>
            </a:pPr>
            <a:r>
              <a:rPr lang="en-US" altLang="zh-CN" dirty="0">
                <a:latin typeface="Times New Roman" panose="02020603050405020304" pitchFamily="18" charset="0"/>
                <a:ea typeface="DengXian" panose="02010600030101010101" pitchFamily="2" charset="-122"/>
                <a:cs typeface="Times New Roman" panose="02020603050405020304" pitchFamily="18" charset="0"/>
              </a:rPr>
              <a:t>We can attempt WebCrawler but the information in TYC needs accounts and verifying code, so we quit this approach.</a:t>
            </a:r>
            <a:endParaRPr lang="zh-CN" altLang="zh-CN" sz="16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186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(2)</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Chrome Web Extension</a:t>
            </a: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8" name="Picture 7">
            <a:extLst>
              <a:ext uri="{FF2B5EF4-FFF2-40B4-BE49-F238E27FC236}">
                <a16:creationId xmlns:a16="http://schemas.microsoft.com/office/drawing/2014/main" id="{4EFB669F-F062-804C-BB20-FBBFCA28486D}"/>
              </a:ext>
            </a:extLst>
          </p:cNvPr>
          <p:cNvPicPr/>
          <p:nvPr/>
        </p:nvPicPr>
        <p:blipFill>
          <a:blip r:embed="rId3">
            <a:extLst>
              <a:ext uri="{28A0092B-C50C-407E-A947-70E740481C1C}">
                <a14:useLocalDpi xmlns:a14="http://schemas.microsoft.com/office/drawing/2010/main" val="0"/>
              </a:ext>
            </a:extLst>
          </a:blip>
          <a:stretch>
            <a:fillRect/>
          </a:stretch>
        </p:blipFill>
        <p:spPr>
          <a:xfrm>
            <a:off x="2602356" y="2554573"/>
            <a:ext cx="4011295" cy="1835785"/>
          </a:xfrm>
          <a:prstGeom prst="rect">
            <a:avLst/>
          </a:prstGeom>
        </p:spPr>
      </p:pic>
      <p:pic>
        <p:nvPicPr>
          <p:cNvPr id="10" name="Picture 8">
            <a:extLst>
              <a:ext uri="{FF2B5EF4-FFF2-40B4-BE49-F238E27FC236}">
                <a16:creationId xmlns:a16="http://schemas.microsoft.com/office/drawing/2014/main" id="{8506AE68-9D12-494C-A9A4-4FCEDA61CB3D}"/>
              </a:ext>
            </a:extLst>
          </p:cNvPr>
          <p:cNvPicPr/>
          <p:nvPr/>
        </p:nvPicPr>
        <p:blipFill>
          <a:blip r:embed="rId4">
            <a:extLst>
              <a:ext uri="{28A0092B-C50C-407E-A947-70E740481C1C}">
                <a14:useLocalDpi xmlns:a14="http://schemas.microsoft.com/office/drawing/2010/main" val="0"/>
              </a:ext>
            </a:extLst>
          </a:blip>
          <a:stretch>
            <a:fillRect/>
          </a:stretch>
        </p:blipFill>
        <p:spPr>
          <a:xfrm>
            <a:off x="2282633" y="4645496"/>
            <a:ext cx="4650740" cy="1081405"/>
          </a:xfrm>
          <a:prstGeom prst="rect">
            <a:avLst/>
          </a:prstGeom>
        </p:spPr>
      </p:pic>
      <p:sp>
        <p:nvSpPr>
          <p:cNvPr id="11" name="矩形 10">
            <a:extLst>
              <a:ext uri="{FF2B5EF4-FFF2-40B4-BE49-F238E27FC236}">
                <a16:creationId xmlns:a16="http://schemas.microsoft.com/office/drawing/2014/main" id="{D025544E-2001-114C-8032-BECCDE646DEE}"/>
              </a:ext>
            </a:extLst>
          </p:cNvPr>
          <p:cNvSpPr/>
          <p:nvPr/>
        </p:nvSpPr>
        <p:spPr>
          <a:xfrm>
            <a:off x="323528" y="5922645"/>
            <a:ext cx="8268464" cy="1039452"/>
          </a:xfrm>
          <a:prstGeom prst="rect">
            <a:avLst/>
          </a:prstGeom>
        </p:spPr>
        <p:txBody>
          <a:bodyPr wrap="square">
            <a:spAutoFit/>
          </a:bodyPr>
          <a:lstStyle/>
          <a:p>
            <a:pPr>
              <a:lnSpc>
                <a:spcPct val="107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Using this chrome extension, we can easily get notifications of Sense Time. But the report will still be manually downloaded only</a:t>
            </a:r>
            <a:r>
              <a:rPr lang="en-US" altLang="zh-CN" dirty="0">
                <a:latin typeface="Times New Roman" panose="02020603050405020304" pitchFamily="18" charset="0"/>
                <a:ea typeface="DengXian" panose="02010600030101010101" pitchFamily="2" charset="-122"/>
                <a:cs typeface="Times New Roman" panose="02020603050405020304" pitchFamily="18" charset="0"/>
              </a:rPr>
              <a:t>.</a:t>
            </a:r>
            <a:endParaRPr lang="en" altLang="zh-CN" dirty="0">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spcAft>
                <a:spcPts val="800"/>
              </a:spcAft>
            </a:pPr>
            <a:endParaRPr lang="zh-CN" altLang="zh-CN" sz="16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0677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Main features </a:t>
            </a:r>
          </a:p>
        </p:txBody>
      </p:sp>
      <p:sp>
        <p:nvSpPr>
          <p:cNvPr id="4" name="矩形 3">
            <a:extLst>
              <a:ext uri="{FF2B5EF4-FFF2-40B4-BE49-F238E27FC236}">
                <a16:creationId xmlns:a16="http://schemas.microsoft.com/office/drawing/2014/main" id="{3485C410-A7EB-C747-9507-55EF5C8ED23B}"/>
              </a:ext>
            </a:extLst>
          </p:cNvPr>
          <p:cNvSpPr/>
          <p:nvPr/>
        </p:nvSpPr>
        <p:spPr>
          <a:xfrm>
            <a:off x="473772" y="2021690"/>
            <a:ext cx="8268464" cy="3355214"/>
          </a:xfrm>
          <a:prstGeom prst="rect">
            <a:avLst/>
          </a:prstGeom>
        </p:spPr>
        <p:txBody>
          <a:bodyPr wrap="square">
            <a:spAutoFit/>
          </a:bodyPr>
          <a:lstStyle/>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Mainly providing professional enterprise information inquiry, enterprise relationship mining &amp; digging services. Tian Yan Cha provides the users with a search query function, and the main information includes: industrial and commercial information, lawsuits, patent, trademark, dishonest information, enterprise change and enterprise annual reports, as well as the business associations query, etc. It has realized the integration of full volume of industrial and commercial data, trademark data, public litigation data, and in-depth exploration of corporate relations.</a:t>
            </a:r>
          </a:p>
          <a:p>
            <a:pPr>
              <a:lnSpc>
                <a:spcPct val="107000"/>
              </a:lnSpc>
              <a:spcAft>
                <a:spcPts val="800"/>
              </a:spcAft>
            </a:pPr>
            <a:endParaRPr lang="zh-CN" altLang="zh-CN" sz="16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994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Main features </a:t>
            </a:r>
          </a:p>
        </p:txBody>
      </p:sp>
      <p:pic>
        <p:nvPicPr>
          <p:cNvPr id="2" name="图片 1">
            <a:extLst>
              <a:ext uri="{FF2B5EF4-FFF2-40B4-BE49-F238E27FC236}">
                <a16:creationId xmlns:a16="http://schemas.microsoft.com/office/drawing/2014/main" id="{99742286-7DE8-534E-BDEF-649C38FA0BCB}"/>
              </a:ext>
            </a:extLst>
          </p:cNvPr>
          <p:cNvPicPr>
            <a:picLocks noChangeAspect="1"/>
          </p:cNvPicPr>
          <p:nvPr/>
        </p:nvPicPr>
        <p:blipFill>
          <a:blip r:embed="rId3"/>
          <a:stretch>
            <a:fillRect/>
          </a:stretch>
        </p:blipFill>
        <p:spPr>
          <a:xfrm>
            <a:off x="2645530" y="1927906"/>
            <a:ext cx="3852940" cy="4659921"/>
          </a:xfrm>
          <a:prstGeom prst="rect">
            <a:avLst/>
          </a:prstGeom>
        </p:spPr>
      </p:pic>
    </p:spTree>
    <p:extLst>
      <p:ext uri="{BB962C8B-B14F-4D97-AF65-F5344CB8AC3E}">
        <p14:creationId xmlns:p14="http://schemas.microsoft.com/office/powerpoint/2010/main" val="258346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Main features </a:t>
            </a:r>
          </a:p>
        </p:txBody>
      </p:sp>
      <p:pic>
        <p:nvPicPr>
          <p:cNvPr id="6" name="图片 5">
            <a:extLst>
              <a:ext uri="{FF2B5EF4-FFF2-40B4-BE49-F238E27FC236}">
                <a16:creationId xmlns:a16="http://schemas.microsoft.com/office/drawing/2014/main" id="{013E04DE-5873-2349-A52E-360C1F7A5B35}"/>
              </a:ext>
            </a:extLst>
          </p:cNvPr>
          <p:cNvPicPr>
            <a:picLocks noChangeAspect="1"/>
          </p:cNvPicPr>
          <p:nvPr/>
        </p:nvPicPr>
        <p:blipFill>
          <a:blip r:embed="rId3"/>
          <a:stretch>
            <a:fillRect/>
          </a:stretch>
        </p:blipFill>
        <p:spPr>
          <a:xfrm>
            <a:off x="2062312" y="2021690"/>
            <a:ext cx="5019375" cy="3910801"/>
          </a:xfrm>
          <a:prstGeom prst="rect">
            <a:avLst/>
          </a:prstGeom>
        </p:spPr>
      </p:pic>
    </p:spTree>
    <p:extLst>
      <p:ext uri="{BB962C8B-B14F-4D97-AF65-F5344CB8AC3E}">
        <p14:creationId xmlns:p14="http://schemas.microsoft.com/office/powerpoint/2010/main" val="39312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Main features </a:t>
            </a:r>
          </a:p>
        </p:txBody>
      </p:sp>
      <p:pic>
        <p:nvPicPr>
          <p:cNvPr id="2" name="图片 1">
            <a:extLst>
              <a:ext uri="{FF2B5EF4-FFF2-40B4-BE49-F238E27FC236}">
                <a16:creationId xmlns:a16="http://schemas.microsoft.com/office/drawing/2014/main" id="{0D24CB06-0FD4-034D-A000-337990CE799C}"/>
              </a:ext>
            </a:extLst>
          </p:cNvPr>
          <p:cNvPicPr>
            <a:picLocks noChangeAspect="1"/>
          </p:cNvPicPr>
          <p:nvPr/>
        </p:nvPicPr>
        <p:blipFill>
          <a:blip r:embed="rId3"/>
          <a:stretch>
            <a:fillRect/>
          </a:stretch>
        </p:blipFill>
        <p:spPr>
          <a:xfrm>
            <a:off x="1515554" y="3429000"/>
            <a:ext cx="6184900" cy="1219200"/>
          </a:xfrm>
          <a:prstGeom prst="rect">
            <a:avLst/>
          </a:prstGeom>
        </p:spPr>
      </p:pic>
    </p:spTree>
    <p:extLst>
      <p:ext uri="{BB962C8B-B14F-4D97-AF65-F5344CB8AC3E}">
        <p14:creationId xmlns:p14="http://schemas.microsoft.com/office/powerpoint/2010/main" val="239280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5607715" cy="738664"/>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Main features</a:t>
            </a:r>
          </a:p>
          <a:p>
            <a:r>
              <a:rPr lang="en-US" altLang="zh-CN" dirty="0">
                <a:latin typeface="Times New Roman" panose="02020603050405020304" pitchFamily="18" charset="0"/>
                <a:cs typeface="Times New Roman" panose="02020603050405020304" pitchFamily="18" charset="0"/>
              </a:rPr>
              <a:t>Some main relationship with Sense Time.</a:t>
            </a:r>
            <a:endParaRPr lang="zh-CN" altLang="zh-CN" dirty="0">
              <a:latin typeface="Times New Roman" panose="02020603050405020304" pitchFamily="18" charset="0"/>
              <a:cs typeface="Times New Roman" panose="02020603050405020304" pitchFamily="18" charset="0"/>
            </a:endParaRPr>
          </a:p>
        </p:txBody>
      </p:sp>
      <p:pic>
        <p:nvPicPr>
          <p:cNvPr id="7" name="Picture 12">
            <a:extLst>
              <a:ext uri="{FF2B5EF4-FFF2-40B4-BE49-F238E27FC236}">
                <a16:creationId xmlns:a16="http://schemas.microsoft.com/office/drawing/2014/main" id="{79C90142-9CC3-2041-9114-6F1F27D79CD2}"/>
              </a:ext>
            </a:extLst>
          </p:cNvPr>
          <p:cNvPicPr/>
          <p:nvPr/>
        </p:nvPicPr>
        <p:blipFill rotWithShape="1">
          <a:blip r:embed="rId3">
            <a:extLst>
              <a:ext uri="{28A0092B-C50C-407E-A947-70E740481C1C}">
                <a14:useLocalDpi xmlns:a14="http://schemas.microsoft.com/office/drawing/2010/main" val="0"/>
              </a:ext>
            </a:extLst>
          </a:blip>
          <a:srcRect l="24936" t="32440" r="21277" b="18767"/>
          <a:stretch/>
        </p:blipFill>
        <p:spPr bwMode="auto">
          <a:xfrm>
            <a:off x="2599164" y="2298689"/>
            <a:ext cx="4017679" cy="37294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662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2.2 LinkedIn Scraping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1.</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Objective </a:t>
            </a:r>
          </a:p>
        </p:txBody>
      </p:sp>
      <p:sp>
        <p:nvSpPr>
          <p:cNvPr id="4" name="矩形 3">
            <a:extLst>
              <a:ext uri="{FF2B5EF4-FFF2-40B4-BE49-F238E27FC236}">
                <a16:creationId xmlns:a16="http://schemas.microsoft.com/office/drawing/2014/main" id="{3485C410-A7EB-C747-9507-55EF5C8ED23B}"/>
              </a:ext>
            </a:extLst>
          </p:cNvPr>
          <p:cNvSpPr/>
          <p:nvPr/>
        </p:nvSpPr>
        <p:spPr>
          <a:xfrm>
            <a:off x="323528" y="2021690"/>
            <a:ext cx="8268464" cy="1807098"/>
          </a:xfrm>
          <a:prstGeom prst="rect">
            <a:avLst/>
          </a:prstGeom>
        </p:spPr>
        <p:txBody>
          <a:bodyPr wrap="square">
            <a:spAutoFit/>
          </a:bodyPr>
          <a:lstStyle/>
          <a:p>
            <a:pPr>
              <a:lnSpc>
                <a:spcPct val="150000"/>
              </a:lnSpc>
              <a:spcAft>
                <a:spcPts val="800"/>
              </a:spcAft>
            </a:pPr>
            <a:r>
              <a:rPr lang="en-US" altLang="zh-CN" dirty="0">
                <a:latin typeface="Times New Roman" panose="02020603050405020304" pitchFamily="18" charset="0"/>
                <a:ea typeface="DengXian" panose="02010600030101010101" pitchFamily="2" charset="-122"/>
                <a:cs typeface="Times New Roman" panose="02020603050405020304" pitchFamily="18" charset="0"/>
              </a:rPr>
              <a:t>(1)</a:t>
            </a:r>
            <a:r>
              <a:rPr lang="en" altLang="zh-CN"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latin typeface="Times New Roman" panose="02020603050405020304" pitchFamily="18" charset="0"/>
                <a:ea typeface="DengXian" panose="02010600030101010101" pitchFamily="2" charset="-122"/>
                <a:cs typeface="Times New Roman" panose="02020603050405020304" pitchFamily="18" charset="0"/>
              </a:rPr>
              <a:t>C</a:t>
            </a:r>
            <a:r>
              <a:rPr lang="en" altLang="zh-CN" dirty="0">
                <a:latin typeface="Times New Roman" panose="02020603050405020304" pitchFamily="18" charset="0"/>
                <a:ea typeface="DengXian" panose="02010600030101010101" pitchFamily="2" charset="-122"/>
                <a:cs typeface="Times New Roman" panose="02020603050405020304" pitchFamily="18" charset="0"/>
              </a:rPr>
              <a:t>ollect the number of employees in the interested company to track the change in the scale of the company. </a:t>
            </a:r>
          </a:p>
          <a:p>
            <a:pPr>
              <a:lnSpc>
                <a:spcPct val="150000"/>
              </a:lnSpc>
              <a:spcAft>
                <a:spcPts val="800"/>
              </a:spcAft>
            </a:pPr>
            <a:r>
              <a:rPr lang="en-US" altLang="zh-CN" dirty="0">
                <a:latin typeface="Times New Roman" panose="02020603050405020304" pitchFamily="18" charset="0"/>
                <a:ea typeface="DengXian" panose="02010600030101010101" pitchFamily="2" charset="-122"/>
                <a:cs typeface="Times New Roman" panose="02020603050405020304" pitchFamily="18" charset="0"/>
              </a:rPr>
              <a:t>(2)</a:t>
            </a:r>
            <a:r>
              <a:rPr lang="en" altLang="zh-CN" dirty="0">
                <a:latin typeface="Times New Roman" panose="02020603050405020304" pitchFamily="18" charset="0"/>
                <a:ea typeface="DengXian" panose="02010600030101010101" pitchFamily="2" charset="-122"/>
                <a:cs typeface="Times New Roman" panose="02020603050405020304" pitchFamily="18" charset="0"/>
              </a:rPr>
              <a:t> From the background of employees in the company, track the potential trend of the company development.</a:t>
            </a:r>
          </a:p>
        </p:txBody>
      </p:sp>
    </p:spTree>
    <p:extLst>
      <p:ext uri="{BB962C8B-B14F-4D97-AF65-F5344CB8AC3E}">
        <p14:creationId xmlns:p14="http://schemas.microsoft.com/office/powerpoint/2010/main" val="206829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1188442" y="3356992"/>
            <a:ext cx="6695926" cy="2224002"/>
          </a:xfrm>
        </p:spPr>
        <p:txBody>
          <a:bodyPr/>
          <a:lstStyle/>
          <a:p>
            <a:pPr lvl="0">
              <a:buAutoNum type="arabicPlain"/>
              <a:defRPr/>
            </a:pPr>
            <a:r>
              <a:rPr lang="en-US" altLang="zh-CN" sz="2400" dirty="0">
                <a:latin typeface="3ds" panose="02000503020000020004" pitchFamily="2" charset="0"/>
              </a:rPr>
              <a:t>Introduction  </a:t>
            </a:r>
          </a:p>
          <a:p>
            <a:pPr>
              <a:buFont typeface="+mj-lt"/>
              <a:buAutoNum type="arabicPlain"/>
              <a:defRPr/>
            </a:pPr>
            <a:r>
              <a:rPr lang="en-US" altLang="zh-CN" sz="2400" dirty="0">
                <a:latin typeface="3ds" panose="02000503020000020004" pitchFamily="2" charset="0"/>
              </a:rPr>
              <a:t>Technical</a:t>
            </a:r>
            <a:r>
              <a:rPr lang="zh-CN" altLang="en-US" sz="2400" dirty="0">
                <a:latin typeface="3ds" panose="02000503020000020004" pitchFamily="2" charset="0"/>
              </a:rPr>
              <a:t> </a:t>
            </a:r>
            <a:r>
              <a:rPr lang="en-US" altLang="zh-CN" sz="2400" dirty="0">
                <a:latin typeface="3ds" panose="02000503020000020004" pitchFamily="2" charset="0"/>
              </a:rPr>
              <a:t>Analysis</a:t>
            </a:r>
          </a:p>
          <a:p>
            <a:pPr lvl="0">
              <a:buAutoNum type="arabicPlain"/>
              <a:defRPr/>
            </a:pPr>
            <a:r>
              <a:rPr lang="en-US" altLang="zh-CN" sz="2400" dirty="0">
                <a:latin typeface="3ds" panose="02000503020000020004" pitchFamily="2" charset="0"/>
                <a:ea typeface="微软雅黑" pitchFamily="34" charset="-122"/>
                <a:cs typeface="Arial" pitchFamily="34" charset="0"/>
              </a:rPr>
              <a:t>Suggestion</a:t>
            </a:r>
            <a:r>
              <a:rPr lang="zh-CN" altLang="en-US" sz="2400" dirty="0">
                <a:latin typeface="3ds" panose="02000503020000020004" pitchFamily="2" charset="0"/>
                <a:ea typeface="微软雅黑" pitchFamily="34" charset="-122"/>
                <a:cs typeface="Arial" pitchFamily="34" charset="0"/>
              </a:rPr>
              <a:t> </a:t>
            </a:r>
            <a:r>
              <a:rPr lang="en-US" altLang="zh-CN" sz="2400" dirty="0">
                <a:latin typeface="3ds" panose="02000503020000020004" pitchFamily="2" charset="0"/>
                <a:ea typeface="微软雅黑" pitchFamily="34" charset="-122"/>
                <a:cs typeface="Arial" pitchFamily="34" charset="0"/>
              </a:rPr>
              <a:t>on</a:t>
            </a:r>
            <a:r>
              <a:rPr lang="zh-CN" altLang="en-US" sz="2400" dirty="0">
                <a:latin typeface="3ds" panose="02000503020000020004" pitchFamily="2" charset="0"/>
                <a:ea typeface="微软雅黑" pitchFamily="34" charset="-122"/>
                <a:cs typeface="Arial" pitchFamily="34" charset="0"/>
              </a:rPr>
              <a:t> </a:t>
            </a:r>
            <a:r>
              <a:rPr lang="en-US" altLang="zh-CN" sz="2400" dirty="0">
                <a:latin typeface="3ds" panose="02000503020000020004" pitchFamily="2" charset="0"/>
                <a:ea typeface="微软雅黑" pitchFamily="34" charset="-122"/>
                <a:cs typeface="Arial" pitchFamily="34" charset="0"/>
              </a:rPr>
              <a:t>Further</a:t>
            </a:r>
            <a:r>
              <a:rPr lang="zh-CN" altLang="en-US" sz="2400" dirty="0">
                <a:latin typeface="3ds" panose="02000503020000020004" pitchFamily="2" charset="0"/>
                <a:ea typeface="微软雅黑" pitchFamily="34" charset="-122"/>
                <a:cs typeface="Arial" pitchFamily="34" charset="0"/>
              </a:rPr>
              <a:t> </a:t>
            </a:r>
            <a:r>
              <a:rPr lang="en-US" altLang="zh-CN" sz="2400" dirty="0">
                <a:latin typeface="3ds" panose="02000503020000020004" pitchFamily="2" charset="0"/>
                <a:ea typeface="微软雅黑" pitchFamily="34" charset="-122"/>
                <a:cs typeface="Arial" pitchFamily="34" charset="0"/>
              </a:rPr>
              <a:t>Study</a:t>
            </a:r>
          </a:p>
        </p:txBody>
      </p:sp>
      <p:sp>
        <p:nvSpPr>
          <p:cNvPr id="3" name="标题 2"/>
          <p:cNvSpPr>
            <a:spLocks noGrp="1"/>
          </p:cNvSpPr>
          <p:nvPr>
            <p:ph type="title"/>
          </p:nvPr>
        </p:nvSpPr>
        <p:spPr>
          <a:xfrm>
            <a:off x="1187624" y="2420888"/>
            <a:ext cx="8069498" cy="864096"/>
          </a:xfrm>
        </p:spPr>
        <p:txBody>
          <a:bodyPr/>
          <a:lstStyle/>
          <a:p>
            <a:pPr lvl="0"/>
            <a:r>
              <a:rPr lang="en-US" altLang="zh-CN" kern="1200" dirty="0">
                <a:latin typeface="微软雅黑" pitchFamily="34" charset="-122"/>
                <a:ea typeface="微软雅黑" pitchFamily="34" charset="-122"/>
                <a:cs typeface="Verdana" panose="020B0604030504040204" pitchFamily="34" charset="0"/>
              </a:rPr>
              <a:t>Content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2.2 LinkedIn Scraping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Progress </a:t>
            </a:r>
          </a:p>
        </p:txBody>
      </p:sp>
      <p:sp>
        <p:nvSpPr>
          <p:cNvPr id="4" name="矩形 3">
            <a:extLst>
              <a:ext uri="{FF2B5EF4-FFF2-40B4-BE49-F238E27FC236}">
                <a16:creationId xmlns:a16="http://schemas.microsoft.com/office/drawing/2014/main" id="{3485C410-A7EB-C747-9507-55EF5C8ED23B}"/>
              </a:ext>
            </a:extLst>
          </p:cNvPr>
          <p:cNvSpPr/>
          <p:nvPr/>
        </p:nvSpPr>
        <p:spPr>
          <a:xfrm>
            <a:off x="323528" y="2021690"/>
            <a:ext cx="2889229" cy="1494192"/>
          </a:xfrm>
          <a:prstGeom prst="rect">
            <a:avLst/>
          </a:prstGeom>
        </p:spPr>
        <p:txBody>
          <a:bodyPr wrap="square">
            <a:spAutoFit/>
          </a:bodyPr>
          <a:lstStyle/>
          <a:p>
            <a:pPr marL="342900" indent="-342900">
              <a:lnSpc>
                <a:spcPct val="150000"/>
              </a:lnSpc>
              <a:spcAft>
                <a:spcPts val="800"/>
              </a:spcAft>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Data scraping </a:t>
            </a:r>
          </a:p>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Data mining &amp; analysis</a:t>
            </a:r>
          </a:p>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Trend Tracking</a:t>
            </a:r>
          </a:p>
        </p:txBody>
      </p:sp>
    </p:spTree>
    <p:extLst>
      <p:ext uri="{BB962C8B-B14F-4D97-AF65-F5344CB8AC3E}">
        <p14:creationId xmlns:p14="http://schemas.microsoft.com/office/powerpoint/2010/main" val="3159897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2.2 LinkedIn Scraping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Challenges</a:t>
            </a:r>
          </a:p>
        </p:txBody>
      </p:sp>
      <p:sp>
        <p:nvSpPr>
          <p:cNvPr id="4" name="矩形 3">
            <a:extLst>
              <a:ext uri="{FF2B5EF4-FFF2-40B4-BE49-F238E27FC236}">
                <a16:creationId xmlns:a16="http://schemas.microsoft.com/office/drawing/2014/main" id="{3485C410-A7EB-C747-9507-55EF5C8ED23B}"/>
              </a:ext>
            </a:extLst>
          </p:cNvPr>
          <p:cNvSpPr/>
          <p:nvPr/>
        </p:nvSpPr>
        <p:spPr>
          <a:xfrm>
            <a:off x="323528" y="2021690"/>
            <a:ext cx="2889229" cy="2012282"/>
          </a:xfrm>
          <a:prstGeom prst="rect">
            <a:avLst/>
          </a:prstGeom>
        </p:spPr>
        <p:txBody>
          <a:bodyPr wrap="square">
            <a:spAutoFit/>
          </a:bodyPr>
          <a:lstStyle/>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Objective-wise </a:t>
            </a:r>
          </a:p>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Data-scraping-wise </a:t>
            </a:r>
          </a:p>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Data-analysis-wise </a:t>
            </a:r>
          </a:p>
          <a:p>
            <a:pPr marL="342900" indent="-342900">
              <a:lnSpc>
                <a:spcPct val="150000"/>
              </a:lnSpc>
              <a:spcAft>
                <a:spcPts val="800"/>
              </a:spcAft>
              <a:buFontTx/>
              <a:buAutoNum type="arabicParenBoth"/>
            </a:pPr>
            <a:r>
              <a:rPr lang="en" altLang="zh-CN" dirty="0">
                <a:latin typeface="Times New Roman" panose="02020603050405020304" pitchFamily="18" charset="0"/>
                <a:ea typeface="DengXian" panose="02010600030101010101" pitchFamily="2" charset="-122"/>
                <a:cs typeface="Times New Roman" panose="02020603050405020304" pitchFamily="18" charset="0"/>
              </a:rPr>
              <a:t>Trend-tracking-wise </a:t>
            </a:r>
          </a:p>
        </p:txBody>
      </p:sp>
    </p:spTree>
    <p:extLst>
      <p:ext uri="{BB962C8B-B14F-4D97-AF65-F5344CB8AC3E}">
        <p14:creationId xmlns:p14="http://schemas.microsoft.com/office/powerpoint/2010/main" val="128942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2.3 Competitors</a:t>
            </a:r>
            <a:r>
              <a:rPr lang="zh-CN" altLang="en-US" dirty="0">
                <a:latin typeface="3ds" panose="02000503020000020004" pitchFamily="2" charset="0"/>
                <a:cs typeface="Arial" pitchFamily="34" charset="0"/>
              </a:rPr>
              <a:t> </a:t>
            </a:r>
            <a:r>
              <a:rPr lang="en-US" altLang="zh-CN" dirty="0">
                <a:latin typeface="3ds" panose="02000503020000020004" pitchFamily="2" charset="0"/>
                <a:cs typeface="Arial" pitchFamily="34" charset="0"/>
              </a:rPr>
              <a:t>Analysis</a:t>
            </a:r>
            <a:r>
              <a:rPr lang="zh-CN" altLang="en-US" dirty="0">
                <a:latin typeface="3ds" panose="02000503020000020004" pitchFamily="2" charset="0"/>
                <a:cs typeface="Arial" pitchFamily="34" charset="0"/>
              </a:rPr>
              <a:t>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1.</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Market Trends of AI</a:t>
            </a:r>
          </a:p>
        </p:txBody>
      </p:sp>
      <p:sp>
        <p:nvSpPr>
          <p:cNvPr id="4" name="矩形 3">
            <a:extLst>
              <a:ext uri="{FF2B5EF4-FFF2-40B4-BE49-F238E27FC236}">
                <a16:creationId xmlns:a16="http://schemas.microsoft.com/office/drawing/2014/main" id="{3485C410-A7EB-C747-9507-55EF5C8ED23B}"/>
              </a:ext>
            </a:extLst>
          </p:cNvPr>
          <p:cNvSpPr/>
          <p:nvPr/>
        </p:nvSpPr>
        <p:spPr>
          <a:xfrm>
            <a:off x="726916" y="2021690"/>
            <a:ext cx="8165564" cy="2951001"/>
          </a:xfrm>
          <a:prstGeom prst="rect">
            <a:avLst/>
          </a:prstGeom>
        </p:spPr>
        <p:txBody>
          <a:bodyPr wrap="square">
            <a:spAutoFit/>
          </a:bodyPr>
          <a:lstStyle/>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A company rarely competes against just one competitor. In fact, in many cases, the biggest competition in our technology industries is coming from indirect competitors. These competitors hold a commanding position in their core market, allowing them to expand into different industries and verticals. Who would have thought that BAT would become die-hard competitors in the Artificial Intelligence market? It is almost impossible to distinguish direct and indirect competitors. In many cases everyone competes with everyone.</a:t>
            </a:r>
          </a:p>
        </p:txBody>
      </p:sp>
    </p:spTree>
    <p:extLst>
      <p:ext uri="{BB962C8B-B14F-4D97-AF65-F5344CB8AC3E}">
        <p14:creationId xmlns:p14="http://schemas.microsoft.com/office/powerpoint/2010/main" val="580152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2.3 Competitors</a:t>
            </a:r>
            <a:r>
              <a:rPr lang="zh-CN" altLang="en-US" dirty="0">
                <a:latin typeface="3ds" panose="02000503020000020004" pitchFamily="2" charset="0"/>
                <a:cs typeface="Arial" pitchFamily="34" charset="0"/>
              </a:rPr>
              <a:t> </a:t>
            </a:r>
            <a:r>
              <a:rPr lang="en-US" altLang="zh-CN" dirty="0">
                <a:latin typeface="3ds" panose="02000503020000020004" pitchFamily="2" charset="0"/>
                <a:cs typeface="Arial" pitchFamily="34" charset="0"/>
              </a:rPr>
              <a:t>Analysis</a:t>
            </a:r>
            <a:r>
              <a:rPr lang="zh-CN" altLang="en-US" dirty="0">
                <a:latin typeface="3ds" panose="02000503020000020004" pitchFamily="2" charset="0"/>
                <a:cs typeface="Arial" pitchFamily="34" charset="0"/>
              </a:rPr>
              <a:t>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Identify Competitors</a:t>
            </a:r>
          </a:p>
        </p:txBody>
      </p:sp>
      <p:pic>
        <p:nvPicPr>
          <p:cNvPr id="5" name="图片 4">
            <a:extLst>
              <a:ext uri="{FF2B5EF4-FFF2-40B4-BE49-F238E27FC236}">
                <a16:creationId xmlns:a16="http://schemas.microsoft.com/office/drawing/2014/main" id="{6F44174A-C63C-3148-BE11-BEED9BDD9638}"/>
              </a:ext>
            </a:extLst>
          </p:cNvPr>
          <p:cNvPicPr/>
          <p:nvPr/>
        </p:nvPicPr>
        <p:blipFill>
          <a:blip r:embed="rId3"/>
          <a:stretch>
            <a:fillRect/>
          </a:stretch>
        </p:blipFill>
        <p:spPr>
          <a:xfrm>
            <a:off x="1592268" y="2021690"/>
            <a:ext cx="6434859" cy="3707551"/>
          </a:xfrm>
          <a:prstGeom prst="rect">
            <a:avLst/>
          </a:prstGeom>
        </p:spPr>
      </p:pic>
    </p:spTree>
    <p:extLst>
      <p:ext uri="{BB962C8B-B14F-4D97-AF65-F5344CB8AC3E}">
        <p14:creationId xmlns:p14="http://schemas.microsoft.com/office/powerpoint/2010/main" val="238719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2.3 Competitors</a:t>
            </a:r>
            <a:r>
              <a:rPr lang="zh-CN" altLang="en-US" dirty="0">
                <a:latin typeface="3ds" panose="02000503020000020004" pitchFamily="2" charset="0"/>
                <a:cs typeface="Arial" pitchFamily="34" charset="0"/>
              </a:rPr>
              <a:t> </a:t>
            </a:r>
            <a:r>
              <a:rPr lang="en-US" altLang="zh-CN" dirty="0">
                <a:latin typeface="3ds" panose="02000503020000020004" pitchFamily="2" charset="0"/>
                <a:cs typeface="Arial" pitchFamily="34" charset="0"/>
              </a:rPr>
              <a:t>Analysis</a:t>
            </a:r>
            <a:r>
              <a:rPr lang="zh-CN" altLang="en-US" dirty="0">
                <a:latin typeface="3ds" panose="02000503020000020004" pitchFamily="2" charset="0"/>
                <a:cs typeface="Arial" pitchFamily="34" charset="0"/>
              </a:rPr>
              <a:t>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605255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Evaluate Opportunities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a:t>
            </a:r>
            <a:r>
              <a:rPr lang="en"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nd Analyze Threats </a:t>
            </a:r>
            <a:endPar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endParaRPr>
          </a:p>
        </p:txBody>
      </p:sp>
      <p:sp>
        <p:nvSpPr>
          <p:cNvPr id="6" name="矩形 5">
            <a:extLst>
              <a:ext uri="{FF2B5EF4-FFF2-40B4-BE49-F238E27FC236}">
                <a16:creationId xmlns:a16="http://schemas.microsoft.com/office/drawing/2014/main" id="{DB907A9B-45C9-E74F-B875-C6FB546CEF3C}"/>
              </a:ext>
            </a:extLst>
          </p:cNvPr>
          <p:cNvSpPr/>
          <p:nvPr/>
        </p:nvSpPr>
        <p:spPr>
          <a:xfrm>
            <a:off x="323528" y="1592764"/>
            <a:ext cx="7918429" cy="873509"/>
          </a:xfrm>
          <a:prstGeom prst="rect">
            <a:avLst/>
          </a:prstGeom>
        </p:spPr>
        <p:txBody>
          <a:bodyPr wrap="square">
            <a:spAutoFit/>
          </a:bodyPr>
          <a:lstStyle/>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We conducted a framework to compare Sense Time and its competitors from the following aspects. </a:t>
            </a:r>
          </a:p>
        </p:txBody>
      </p:sp>
      <p:pic>
        <p:nvPicPr>
          <p:cNvPr id="7" name="图片 6">
            <a:extLst>
              <a:ext uri="{FF2B5EF4-FFF2-40B4-BE49-F238E27FC236}">
                <a16:creationId xmlns:a16="http://schemas.microsoft.com/office/drawing/2014/main" id="{9FBFA656-65A5-4A4B-BDDD-83BC27872E39}"/>
              </a:ext>
            </a:extLst>
          </p:cNvPr>
          <p:cNvPicPr/>
          <p:nvPr/>
        </p:nvPicPr>
        <p:blipFill rotWithShape="1">
          <a:blip r:embed="rId3"/>
          <a:srcRect t="4179" b="2077"/>
          <a:stretch/>
        </p:blipFill>
        <p:spPr bwMode="auto">
          <a:xfrm>
            <a:off x="2158941" y="2149434"/>
            <a:ext cx="5194687" cy="44383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0384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2.3 Competitors</a:t>
            </a:r>
            <a:r>
              <a:rPr lang="zh-CN" altLang="en-US" dirty="0">
                <a:latin typeface="3ds" panose="02000503020000020004" pitchFamily="2" charset="0"/>
                <a:cs typeface="Arial" pitchFamily="34" charset="0"/>
              </a:rPr>
              <a:t> </a:t>
            </a:r>
            <a:r>
              <a:rPr lang="en-US" altLang="zh-CN" dirty="0">
                <a:latin typeface="3ds" panose="02000503020000020004" pitchFamily="2" charset="0"/>
                <a:cs typeface="Arial" pitchFamily="34" charset="0"/>
              </a:rPr>
              <a:t>Analysis</a:t>
            </a:r>
            <a:r>
              <a:rPr lang="zh-CN" altLang="en-US" dirty="0">
                <a:latin typeface="3ds" panose="02000503020000020004" pitchFamily="2" charset="0"/>
                <a:cs typeface="Arial" pitchFamily="34" charset="0"/>
              </a:rPr>
              <a:t> </a:t>
            </a:r>
            <a:endParaRPr lang="en-US" altLang="zh-CN" dirty="0">
              <a:latin typeface="3ds" panose="02000503020000020004" pitchFamily="2"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605255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3.</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Evaluate Opportunities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a:t>
            </a:r>
            <a:r>
              <a:rPr lang="en"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nd Analyze Threats </a:t>
            </a:r>
            <a:endPar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endParaRPr>
          </a:p>
        </p:txBody>
      </p:sp>
      <p:sp>
        <p:nvSpPr>
          <p:cNvPr id="6" name="矩形 5">
            <a:extLst>
              <a:ext uri="{FF2B5EF4-FFF2-40B4-BE49-F238E27FC236}">
                <a16:creationId xmlns:a16="http://schemas.microsoft.com/office/drawing/2014/main" id="{DB907A9B-45C9-E74F-B875-C6FB546CEF3C}"/>
              </a:ext>
            </a:extLst>
          </p:cNvPr>
          <p:cNvSpPr/>
          <p:nvPr/>
        </p:nvSpPr>
        <p:spPr>
          <a:xfrm>
            <a:off x="323528" y="1592764"/>
            <a:ext cx="7918429" cy="1704506"/>
          </a:xfrm>
          <a:prstGeom prst="rect">
            <a:avLst/>
          </a:prstGeom>
        </p:spPr>
        <p:txBody>
          <a:bodyPr wrap="square">
            <a:spAutoFit/>
          </a:bodyPr>
          <a:lstStyle/>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For instance, when the manager would like to see the change of employees number, he can just click the corresponding table and he will see a line chart as followed. Further more, he can see the comparison situation between enterprises by click the row ‘of employees’</a:t>
            </a:r>
            <a:r>
              <a:rPr lang="en-US" altLang="zh-CN" dirty="0">
                <a:latin typeface="Times New Roman" panose="02020603050405020304" pitchFamily="18" charset="0"/>
                <a:ea typeface="DengXian" panose="02010600030101010101" pitchFamily="2" charset="-122"/>
                <a:cs typeface="Times New Roman" panose="02020603050405020304" pitchFamily="18" charset="0"/>
              </a:rPr>
              <a:t>.</a:t>
            </a:r>
            <a:endParaRPr lang="en" altLang="zh-CN" dirty="0">
              <a:latin typeface="Times New Roman" panose="02020603050405020304" pitchFamily="18" charset="0"/>
              <a:ea typeface="DengXian" panose="02010600030101010101" pitchFamily="2" charset="-122"/>
              <a:cs typeface="Times New Roman" panose="02020603050405020304" pitchFamily="18" charset="0"/>
            </a:endParaRPr>
          </a:p>
        </p:txBody>
      </p:sp>
      <p:graphicFrame>
        <p:nvGraphicFramePr>
          <p:cNvPr id="10" name="图表 9">
            <a:extLst>
              <a:ext uri="{FF2B5EF4-FFF2-40B4-BE49-F238E27FC236}">
                <a16:creationId xmlns:a16="http://schemas.microsoft.com/office/drawing/2014/main" id="{C8B99F5A-AAEA-4889-A955-8853164D0629}"/>
              </a:ext>
            </a:extLst>
          </p:cNvPr>
          <p:cNvGraphicFramePr/>
          <p:nvPr>
            <p:extLst>
              <p:ext uri="{D42A27DB-BD31-4B8C-83A1-F6EECF244321}">
                <p14:modId xmlns:p14="http://schemas.microsoft.com/office/powerpoint/2010/main" val="98368800"/>
              </p:ext>
            </p:extLst>
          </p:nvPr>
        </p:nvGraphicFramePr>
        <p:xfrm>
          <a:off x="953723" y="3758934"/>
          <a:ext cx="3012796" cy="21599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8DA8268F-246B-4FD2-94EB-01D3D41BCF5A}"/>
              </a:ext>
            </a:extLst>
          </p:cNvPr>
          <p:cNvGraphicFramePr/>
          <p:nvPr>
            <p:extLst>
              <p:ext uri="{D42A27DB-BD31-4B8C-83A1-F6EECF244321}">
                <p14:modId xmlns:p14="http://schemas.microsoft.com/office/powerpoint/2010/main" val="4180975887"/>
              </p:ext>
            </p:extLst>
          </p:nvPr>
        </p:nvGraphicFramePr>
        <p:xfrm>
          <a:off x="4608004" y="3758934"/>
          <a:ext cx="3012796" cy="21599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87669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1188442" y="3356991"/>
            <a:ext cx="6695926" cy="3062469"/>
          </a:xfrm>
        </p:spPr>
        <p:txBody>
          <a:bodyPr/>
          <a:lstStyle/>
          <a:p>
            <a:pPr marL="457200" indent="-457200">
              <a:lnSpc>
                <a:spcPct val="150000"/>
              </a:lnSpc>
              <a:buNone/>
              <a:defRPr/>
            </a:pPr>
            <a:r>
              <a:rPr lang="en-US" altLang="zh-CN" dirty="0">
                <a:latin typeface="3ds" panose="02000503020000020004" pitchFamily="2" charset="0"/>
                <a:ea typeface="微软雅黑" pitchFamily="34" charset="-122"/>
                <a:cs typeface="Arial" pitchFamily="34" charset="0"/>
              </a:rPr>
              <a:t>3.1 Summary</a:t>
            </a:r>
          </a:p>
        </p:txBody>
      </p:sp>
      <p:sp>
        <p:nvSpPr>
          <p:cNvPr id="3" name="标题 2"/>
          <p:cNvSpPr>
            <a:spLocks noGrp="1"/>
          </p:cNvSpPr>
          <p:nvPr>
            <p:ph type="title"/>
          </p:nvPr>
        </p:nvSpPr>
        <p:spPr>
          <a:xfrm>
            <a:off x="1187624" y="2420888"/>
            <a:ext cx="8069498" cy="536916"/>
          </a:xfrm>
        </p:spPr>
        <p:txBody>
          <a:bodyPr/>
          <a:lstStyle/>
          <a:p>
            <a:r>
              <a:rPr lang="en-US" altLang="zh-CN" sz="2800" dirty="0">
                <a:latin typeface="微软雅黑" pitchFamily="34" charset="-122"/>
                <a:ea typeface="微软雅黑" pitchFamily="34" charset="-122"/>
                <a:cs typeface="Verdana" panose="020B0604030504040204" pitchFamily="34" charset="0"/>
              </a:rPr>
              <a:t>3</a:t>
            </a:r>
            <a:r>
              <a:rPr lang="en-US" altLang="zh-CN" sz="2800" kern="1200" dirty="0">
                <a:latin typeface="微软雅黑" pitchFamily="34" charset="-122"/>
                <a:ea typeface="微软雅黑" pitchFamily="34" charset="-122"/>
                <a:cs typeface="Verdana" panose="020B0604030504040204" pitchFamily="34" charset="0"/>
              </a:rPr>
              <a:t>. </a:t>
            </a:r>
            <a:r>
              <a:rPr lang="en-US" altLang="zh-CN" sz="2800" dirty="0">
                <a:latin typeface="微软雅黑" pitchFamily="34" charset="-122"/>
                <a:ea typeface="微软雅黑" pitchFamily="34" charset="-122"/>
                <a:cs typeface="Verdana" panose="020B0604030504040204" pitchFamily="34" charset="0"/>
              </a:rPr>
              <a:t>Suggestion on Further Study</a:t>
            </a:r>
            <a:endParaRPr lang="zh-CN" altLang="en-US" sz="2800" dirty="0"/>
          </a:p>
        </p:txBody>
      </p:sp>
    </p:spTree>
    <p:extLst>
      <p:ext uri="{BB962C8B-B14F-4D97-AF65-F5344CB8AC3E}">
        <p14:creationId xmlns:p14="http://schemas.microsoft.com/office/powerpoint/2010/main" val="3746345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3</a:t>
            </a:r>
            <a:r>
              <a:rPr lang="en-US" altLang="zh-CN">
                <a:latin typeface="3ds" panose="02000503020000020004" pitchFamily="2" charset="0"/>
                <a:cs typeface="Arial" pitchFamily="34" charset="0"/>
              </a:rPr>
              <a:t>.1 </a:t>
            </a:r>
            <a:r>
              <a:rPr lang="en-US" altLang="zh-CN" dirty="0">
                <a:latin typeface="3ds" panose="02000503020000020004" pitchFamily="2" charset="0"/>
                <a:cs typeface="Arial" pitchFamily="34" charset="0"/>
              </a:rPr>
              <a:t>Summary</a:t>
            </a:r>
            <a:endParaRPr lang="en-US" altLang="zh-CN" dirty="0">
              <a:latin typeface="3ds" panose="02000503020000020004" pitchFamily="2" charset="0"/>
            </a:endParaRPr>
          </a:p>
        </p:txBody>
      </p:sp>
      <p:sp>
        <p:nvSpPr>
          <p:cNvPr id="6" name="矩形 5">
            <a:extLst>
              <a:ext uri="{FF2B5EF4-FFF2-40B4-BE49-F238E27FC236}">
                <a16:creationId xmlns:a16="http://schemas.microsoft.com/office/drawing/2014/main" id="{DB907A9B-45C9-E74F-B875-C6FB546CEF3C}"/>
              </a:ext>
            </a:extLst>
          </p:cNvPr>
          <p:cNvSpPr/>
          <p:nvPr/>
        </p:nvSpPr>
        <p:spPr>
          <a:xfrm>
            <a:off x="612785" y="1361876"/>
            <a:ext cx="7918429" cy="4818178"/>
          </a:xfrm>
          <a:prstGeom prst="rect">
            <a:avLst/>
          </a:prstGeom>
        </p:spPr>
        <p:txBody>
          <a:bodyPr wrap="square">
            <a:spAutoFit/>
          </a:bodyPr>
          <a:lstStyle/>
          <a:p>
            <a:pPr>
              <a:lnSpc>
                <a:spcPct val="150000"/>
              </a:lnSpc>
              <a:spcAft>
                <a:spcPts val="800"/>
              </a:spcAft>
            </a:pPr>
            <a:r>
              <a:rPr lang="en-US" altLang="zh-CN" dirty="0">
                <a:latin typeface="Times New Roman" panose="02020603050405020304" pitchFamily="18" charset="0"/>
                <a:ea typeface="DengXian" panose="02010600030101010101" pitchFamily="2" charset="-122"/>
                <a:cs typeface="Times New Roman" panose="02020603050405020304" pitchFamily="18" charset="0"/>
              </a:rPr>
              <a:t>I</a:t>
            </a:r>
            <a:r>
              <a:rPr lang="en" altLang="zh-CN" dirty="0">
                <a:latin typeface="Times New Roman" panose="02020603050405020304" pitchFamily="18" charset="0"/>
                <a:ea typeface="DengXian" panose="02010600030101010101" pitchFamily="2" charset="-122"/>
                <a:cs typeface="Times New Roman" panose="02020603050405020304" pitchFamily="18" charset="0"/>
              </a:rPr>
              <a:t>n addition to what we have devised, there are plenty of Artificial Intelligence &amp; Machine Learning techniques which could be used to track and monitor the potential investing company in order to get a thoroughly understanding about its profile  and a clear insight of the investment opportunity. For example, using NLP to process the interviews and speeches videos which are given by the key manger and sort the useful information which is related to the development and important decisions. </a:t>
            </a:r>
          </a:p>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Also, data cleaning and data analysis are of vital important. There are many new techniques and researches in these areas and challenges  as well. How to dig out key words, clustering, emotion analysis, etc. </a:t>
            </a:r>
          </a:p>
          <a:p>
            <a:pPr>
              <a:lnSpc>
                <a:spcPct val="150000"/>
              </a:lnSpc>
              <a:spcAft>
                <a:spcPts val="800"/>
              </a:spcAft>
            </a:pPr>
            <a:r>
              <a:rPr lang="en" altLang="zh-CN" dirty="0">
                <a:latin typeface="Times New Roman" panose="02020603050405020304" pitchFamily="18" charset="0"/>
                <a:ea typeface="DengXian" panose="02010600030101010101" pitchFamily="2" charset="-122"/>
                <a:cs typeface="Times New Roman" panose="02020603050405020304" pitchFamily="18" charset="0"/>
              </a:rPr>
              <a:t>All in all, there is a lot of space that we could improve and advance in the future.</a:t>
            </a:r>
          </a:p>
        </p:txBody>
      </p:sp>
    </p:spTree>
    <p:extLst>
      <p:ext uri="{BB962C8B-B14F-4D97-AF65-F5344CB8AC3E}">
        <p14:creationId xmlns:p14="http://schemas.microsoft.com/office/powerpoint/2010/main" val="278534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51863" y="5482819"/>
            <a:ext cx="2665412" cy="863600"/>
          </a:xfrm>
        </p:spPr>
        <p:txBody>
          <a:bodyPr/>
          <a:lstStyle/>
          <a:p>
            <a:pPr>
              <a:defRPr/>
            </a:pPr>
            <a:r>
              <a:rPr lang="en-US" altLang="zh-CN" dirty="0"/>
              <a:t>May 25</a:t>
            </a:r>
            <a:r>
              <a:rPr lang="en-US" altLang="zh-CN" baseline="30000" dirty="0"/>
              <a:t>th</a:t>
            </a:r>
            <a:r>
              <a:rPr lang="en-US" altLang="zh-CN" dirty="0"/>
              <a:t> , 2019</a:t>
            </a:r>
          </a:p>
        </p:txBody>
      </p:sp>
      <p:sp>
        <p:nvSpPr>
          <p:cNvPr id="3" name="副标题 2"/>
          <p:cNvSpPr>
            <a:spLocks noGrp="1"/>
          </p:cNvSpPr>
          <p:nvPr>
            <p:ph type="subTitle" idx="1"/>
          </p:nvPr>
        </p:nvSpPr>
        <p:spPr>
          <a:xfrm>
            <a:off x="1366838" y="1963781"/>
            <a:ext cx="6481762" cy="449263"/>
          </a:xfrm>
        </p:spPr>
        <p:txBody>
          <a:bodyPr/>
          <a:lstStyle/>
          <a:p>
            <a:pPr algn="ctr">
              <a:defRPr/>
            </a:pPr>
            <a:r>
              <a:rPr lang="en-US" altLang="zh-CN" kern="0" dirty="0"/>
              <a:t>MAFS</a:t>
            </a:r>
            <a:r>
              <a:rPr lang="zh-CN" altLang="en-US" kern="0" dirty="0"/>
              <a:t> </a:t>
            </a:r>
            <a:r>
              <a:rPr lang="en-US" altLang="zh-CN" kern="0" dirty="0"/>
              <a:t>6010U AI</a:t>
            </a:r>
            <a:r>
              <a:rPr lang="zh-CN" altLang="en-US" kern="0" dirty="0"/>
              <a:t> </a:t>
            </a:r>
            <a:r>
              <a:rPr lang="en-US" altLang="zh-CN" kern="0" dirty="0"/>
              <a:t>IN</a:t>
            </a:r>
            <a:r>
              <a:rPr lang="zh-CN" altLang="en-US" kern="0" dirty="0"/>
              <a:t> </a:t>
            </a:r>
            <a:r>
              <a:rPr lang="en-US" altLang="zh-CN" kern="0" dirty="0"/>
              <a:t>FINANCE</a:t>
            </a:r>
            <a:endParaRPr lang="zh-CN" altLang="en-US" kern="0" dirty="0"/>
          </a:p>
        </p:txBody>
      </p:sp>
      <p:sp>
        <p:nvSpPr>
          <p:cNvPr id="26628" name="标题 3"/>
          <p:cNvSpPr>
            <a:spLocks noGrp="1"/>
          </p:cNvSpPr>
          <p:nvPr>
            <p:ph type="title"/>
          </p:nvPr>
        </p:nvSpPr>
        <p:spPr bwMode="auto">
          <a:xfrm>
            <a:off x="457200" y="3055620"/>
            <a:ext cx="8229600" cy="1255123"/>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200" dirty="0">
                <a:latin typeface="微软雅黑" pitchFamily="34" charset="-122"/>
                <a:ea typeface="微软雅黑" pitchFamily="34" charset="-122"/>
              </a:rPr>
              <a:t>Thank You !</a:t>
            </a:r>
            <a:endParaRPr lang="zh-CN" altLang="en-US" sz="3200" dirty="0">
              <a:solidFill>
                <a:schemeClr val="accent1">
                  <a:lumMod val="75000"/>
                </a:schemeClr>
              </a:solidFill>
              <a:latin typeface="微软雅黑" pitchFamily="34" charset="-122"/>
              <a:ea typeface="微软雅黑" pitchFamily="34" charset="-122"/>
            </a:endParaRPr>
          </a:p>
        </p:txBody>
      </p:sp>
      <p:sp>
        <p:nvSpPr>
          <p:cNvPr id="7" name="文本占位符 4"/>
          <p:cNvSpPr txBox="1">
            <a:spLocks/>
          </p:cNvSpPr>
          <p:nvPr/>
        </p:nvSpPr>
        <p:spPr>
          <a:xfrm>
            <a:off x="2376488" y="4576466"/>
            <a:ext cx="4391025" cy="647700"/>
          </a:xfrm>
          <a:prstGeom prst="rect">
            <a:avLst/>
          </a:prstGeom>
        </p:spPr>
        <p:txBody>
          <a:bodyPr/>
          <a:lstStyle/>
          <a:p>
            <a:pPr marL="290513" marR="0" lvl="0" indent="-290513" algn="ctr" defTabSz="914400" rtl="0" eaLnBrk="0" fontAlgn="base" latinLnBrk="0" hangingPunct="0">
              <a:lnSpc>
                <a:spcPct val="100000"/>
              </a:lnSpc>
              <a:spcBef>
                <a:spcPct val="20000"/>
              </a:spcBef>
              <a:spcAft>
                <a:spcPct val="0"/>
              </a:spcAft>
              <a:buClrTx/>
              <a:buSzTx/>
              <a:buFontTx/>
              <a:buNone/>
              <a:tabLst/>
              <a:defRPr/>
            </a:pPr>
            <a:endParaRPr kumimoji="0" lang="zh-CN" altLang="en-US" sz="1600" b="1" i="0" u="none" strike="noStrike" kern="0" cap="none" spc="0" normalizeH="0" baseline="0" noProof="0" dirty="0">
              <a:ln>
                <a:noFill/>
              </a:ln>
              <a:solidFill>
                <a:schemeClr val="tx1">
                  <a:lumMod val="75000"/>
                  <a:lumOff val="25000"/>
                </a:schemeClr>
              </a:solidFill>
              <a:effectLst/>
              <a:uLnTx/>
              <a:uFillTx/>
              <a:latin typeface="微软雅黑"/>
              <a:ea typeface="微软雅黑"/>
              <a:cs typeface="微软雅黑"/>
            </a:endParaRPr>
          </a:p>
        </p:txBody>
      </p:sp>
    </p:spTree>
    <p:extLst>
      <p:ext uri="{BB962C8B-B14F-4D97-AF65-F5344CB8AC3E}">
        <p14:creationId xmlns:p14="http://schemas.microsoft.com/office/powerpoint/2010/main" val="77005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1188442" y="3356991"/>
            <a:ext cx="6695926" cy="3062469"/>
          </a:xfrm>
        </p:spPr>
        <p:txBody>
          <a:bodyPr/>
          <a:lstStyle/>
          <a:p>
            <a:pPr marL="457200" indent="-457200">
              <a:lnSpc>
                <a:spcPct val="150000"/>
              </a:lnSpc>
              <a:buNone/>
              <a:defRPr/>
            </a:pPr>
            <a:r>
              <a:rPr lang="en-US" altLang="zh-CN" dirty="0">
                <a:latin typeface="3ds" panose="02000503020000020004" pitchFamily="2" charset="0"/>
                <a:ea typeface="微软雅黑" pitchFamily="34" charset="-122"/>
                <a:cs typeface="Arial" pitchFamily="34" charset="0"/>
              </a:rPr>
              <a:t>1.1  Company</a:t>
            </a:r>
            <a:r>
              <a:rPr lang="zh-CN" altLang="en-US" dirty="0">
                <a:latin typeface="3ds" panose="02000503020000020004" pitchFamily="2" charset="0"/>
                <a:ea typeface="微软雅黑" pitchFamily="34" charset="-122"/>
                <a:cs typeface="Arial" pitchFamily="34" charset="0"/>
              </a:rPr>
              <a:t> </a:t>
            </a:r>
            <a:r>
              <a:rPr lang="en-US" altLang="zh-CN" dirty="0">
                <a:latin typeface="3ds" panose="02000503020000020004" pitchFamily="2" charset="0"/>
                <a:ea typeface="微软雅黑" pitchFamily="34" charset="-122"/>
                <a:cs typeface="Arial" pitchFamily="34" charset="0"/>
              </a:rPr>
              <a:t>Introduction</a:t>
            </a:r>
          </a:p>
        </p:txBody>
      </p:sp>
      <p:sp>
        <p:nvSpPr>
          <p:cNvPr id="3" name="标题 2"/>
          <p:cNvSpPr>
            <a:spLocks noGrp="1"/>
          </p:cNvSpPr>
          <p:nvPr>
            <p:ph type="title"/>
          </p:nvPr>
        </p:nvSpPr>
        <p:spPr>
          <a:xfrm>
            <a:off x="1187624" y="2420888"/>
            <a:ext cx="8069498" cy="536916"/>
          </a:xfrm>
        </p:spPr>
        <p:txBody>
          <a:bodyPr/>
          <a:lstStyle/>
          <a:p>
            <a:pPr lvl="0"/>
            <a:r>
              <a:rPr lang="en-US" altLang="zh-CN" sz="2800" kern="1200" dirty="0">
                <a:latin typeface="微软雅黑" pitchFamily="34" charset="-122"/>
                <a:ea typeface="微软雅黑" pitchFamily="34" charset="-122"/>
                <a:cs typeface="Verdana" panose="020B0604030504040204" pitchFamily="34" charset="0"/>
              </a:rPr>
              <a:t>1. Introduction</a:t>
            </a:r>
            <a:endParaRPr lang="zh-CN" altLang="en-US" sz="2800" dirty="0"/>
          </a:p>
        </p:txBody>
      </p:sp>
    </p:spTree>
    <p:extLst>
      <p:ext uri="{BB962C8B-B14F-4D97-AF65-F5344CB8AC3E}">
        <p14:creationId xmlns:p14="http://schemas.microsoft.com/office/powerpoint/2010/main" val="130468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1.1 Company Introduction</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1204784" y="2021691"/>
            <a:ext cx="6734432" cy="2814617"/>
          </a:xfrm>
          <a:prstGeom prst="rect">
            <a:avLst/>
          </a:prstGeom>
        </p:spPr>
        <p:txBody>
          <a:bodyPr wrap="square">
            <a:spAutoFit/>
          </a:bodyPr>
          <a:lstStyle/>
          <a:p>
            <a:pPr>
              <a:lnSpc>
                <a:spcPct val="150000"/>
              </a:lnSpc>
            </a:pP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Sense</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Time (Chinese: </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商汤科技</a:t>
            </a: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is a artificial intelligence</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(AI) company. It was founded in Hong Kong with additional offices across China, Singapore, Japan, and the United States. The company has one of the highest total financing and highest valuations in the industry. It is startup company valued at over $1 billion, these are sometimes classified as unicorns.</a:t>
            </a:r>
            <a:endPar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41930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1188442" y="3356991"/>
            <a:ext cx="6695926" cy="3062469"/>
          </a:xfrm>
        </p:spPr>
        <p:txBody>
          <a:bodyPr/>
          <a:lstStyle/>
          <a:p>
            <a:pPr marL="457200" indent="-457200">
              <a:lnSpc>
                <a:spcPct val="150000"/>
              </a:lnSpc>
              <a:buNone/>
              <a:defRPr/>
            </a:pPr>
            <a:r>
              <a:rPr lang="en-US" altLang="zh-CN" dirty="0">
                <a:latin typeface="3ds" panose="02000503020000020004" pitchFamily="2" charset="0"/>
                <a:ea typeface="微软雅黑" pitchFamily="34" charset="-122"/>
                <a:cs typeface="Arial" pitchFamily="34" charset="0"/>
              </a:rPr>
              <a:t>2.1  TYC</a:t>
            </a:r>
          </a:p>
          <a:p>
            <a:pPr marL="457200" indent="-457200">
              <a:lnSpc>
                <a:spcPct val="150000"/>
              </a:lnSpc>
              <a:buNone/>
              <a:defRPr/>
            </a:pPr>
            <a:r>
              <a:rPr lang="en-US" altLang="zh-CN" dirty="0">
                <a:latin typeface="3ds" panose="02000503020000020004" pitchFamily="2" charset="0"/>
                <a:ea typeface="微软雅黑" pitchFamily="34" charset="-122"/>
                <a:cs typeface="Arial" pitchFamily="34" charset="0"/>
              </a:rPr>
              <a:t>2.2  LinkedIn Scraping </a:t>
            </a:r>
          </a:p>
          <a:p>
            <a:pPr marL="457200" indent="-457200">
              <a:lnSpc>
                <a:spcPct val="150000"/>
              </a:lnSpc>
              <a:buNone/>
              <a:defRPr/>
            </a:pPr>
            <a:r>
              <a:rPr lang="en-US" altLang="zh-CN" dirty="0">
                <a:latin typeface="3ds" panose="02000503020000020004" pitchFamily="2" charset="0"/>
                <a:ea typeface="微软雅黑" pitchFamily="34" charset="-122"/>
                <a:cs typeface="Arial" pitchFamily="34" charset="0"/>
              </a:rPr>
              <a:t>2.3</a:t>
            </a:r>
            <a:r>
              <a:rPr lang="zh-CN" altLang="en-US" dirty="0">
                <a:latin typeface="3ds" panose="02000503020000020004" pitchFamily="2" charset="0"/>
                <a:ea typeface="微软雅黑" pitchFamily="34" charset="-122"/>
                <a:cs typeface="Arial" pitchFamily="34" charset="0"/>
              </a:rPr>
              <a:t>  </a:t>
            </a:r>
            <a:r>
              <a:rPr lang="en-US" altLang="zh-CN" dirty="0"/>
              <a:t>Competitors</a:t>
            </a:r>
            <a:r>
              <a:rPr lang="zh-CN" altLang="zh-CN" dirty="0"/>
              <a:t> </a:t>
            </a:r>
            <a:r>
              <a:rPr lang="en-US" altLang="zh-CN" dirty="0"/>
              <a:t>Analysis</a:t>
            </a:r>
            <a:endParaRPr lang="en-US" altLang="zh-CN" dirty="0">
              <a:latin typeface="3ds" panose="02000503020000020004" pitchFamily="2" charset="0"/>
              <a:ea typeface="微软雅黑" pitchFamily="34" charset="-122"/>
              <a:cs typeface="Arial" pitchFamily="34" charset="0"/>
            </a:endParaRPr>
          </a:p>
          <a:p>
            <a:pPr marL="457200" indent="-457200">
              <a:lnSpc>
                <a:spcPct val="150000"/>
              </a:lnSpc>
              <a:buNone/>
              <a:defRPr/>
            </a:pPr>
            <a:endParaRPr lang="en-US" altLang="zh-CN" dirty="0">
              <a:latin typeface="3ds" panose="02000503020000020004" pitchFamily="2" charset="0"/>
            </a:endParaRPr>
          </a:p>
        </p:txBody>
      </p:sp>
      <p:sp>
        <p:nvSpPr>
          <p:cNvPr id="3" name="标题 2"/>
          <p:cNvSpPr>
            <a:spLocks noGrp="1"/>
          </p:cNvSpPr>
          <p:nvPr>
            <p:ph type="title"/>
          </p:nvPr>
        </p:nvSpPr>
        <p:spPr>
          <a:xfrm>
            <a:off x="1187624" y="2420888"/>
            <a:ext cx="8069498" cy="536916"/>
          </a:xfrm>
        </p:spPr>
        <p:txBody>
          <a:bodyPr/>
          <a:lstStyle/>
          <a:p>
            <a:r>
              <a:rPr lang="en-US" altLang="zh-CN" sz="2800" dirty="0">
                <a:latin typeface="微软雅黑" pitchFamily="34" charset="-122"/>
                <a:ea typeface="微软雅黑" pitchFamily="34" charset="-122"/>
                <a:cs typeface="Verdana" panose="020B0604030504040204" pitchFamily="34" charset="0"/>
              </a:rPr>
              <a:t>2. Technical Analysis</a:t>
            </a:r>
            <a:br>
              <a:rPr lang="en-US" altLang="zh-CN" sz="2800" dirty="0">
                <a:latin typeface="微软雅黑" pitchFamily="34" charset="-122"/>
                <a:ea typeface="微软雅黑" pitchFamily="34" charset="-122"/>
                <a:cs typeface="Verdana" panose="020B0604030504040204" pitchFamily="34" charset="0"/>
              </a:rPr>
            </a:br>
            <a:br>
              <a:rPr lang="en-US" altLang="zh-CN" sz="2800" dirty="0">
                <a:latin typeface="微软雅黑" pitchFamily="34" charset="-122"/>
                <a:ea typeface="微软雅黑" pitchFamily="34" charset="-122"/>
                <a:cs typeface="Verdana" panose="020B0604030504040204" pitchFamily="34" charset="0"/>
              </a:rPr>
            </a:br>
            <a:endParaRPr lang="zh-CN" altLang="en-US" sz="2800" dirty="0"/>
          </a:p>
        </p:txBody>
      </p:sp>
    </p:spTree>
    <p:extLst>
      <p:ext uri="{BB962C8B-B14F-4D97-AF65-F5344CB8AC3E}">
        <p14:creationId xmlns:p14="http://schemas.microsoft.com/office/powerpoint/2010/main" val="188290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811390" y="2021690"/>
            <a:ext cx="7593228" cy="3737946"/>
          </a:xfrm>
          <a:prstGeom prst="rect">
            <a:avLst/>
          </a:prstGeom>
        </p:spPr>
        <p:txBody>
          <a:bodyPr wrap="square">
            <a:spAutoFit/>
          </a:bodyPr>
          <a:lstStyle/>
          <a:p>
            <a:pPr>
              <a:lnSpc>
                <a:spcPct val="150000"/>
              </a:lnSpc>
            </a:pP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Tian Yan Cha is a commercial survey tool that can be used by everyone. It can help realize over 40 kinds of data query, such as enterprise information, enterprise development, legal risk, management risk, operating conditions, the intellectual property rights (enterprise business information, legal proceedings, the court announced patent, trademark, outward investment, branches, change information, bond, web site record, copyright, bidding, broken, abnormal operation, corporate annual reports, recruitment and news, etc.). </a:t>
            </a:r>
            <a:endPar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pPr marL="342900" indent="-342900">
              <a:buAutoNum type="arabicPeriod"/>
            </a:pP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Introduction</a:t>
            </a:r>
          </a:p>
        </p:txBody>
      </p:sp>
    </p:spTree>
    <p:extLst>
      <p:ext uri="{BB962C8B-B14F-4D97-AF65-F5344CB8AC3E}">
        <p14:creationId xmlns:p14="http://schemas.microsoft.com/office/powerpoint/2010/main" val="136987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2021690"/>
            <a:ext cx="7593228" cy="1429622"/>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Mainly</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2</a:t>
            </a:r>
            <a:r>
              <a:rPr lang="zh-CN" altLang="en-US"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methods:</a:t>
            </a:r>
          </a:p>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a:p>
            <a:pPr marL="457200" indent="-457200">
              <a:lnSpc>
                <a:spcPct val="150000"/>
              </a:lnSpc>
              <a:buFontTx/>
              <a:buAutoNum type="arabicParenBoth"/>
            </a:pPr>
            <a:r>
              <a:rPr lang="e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Chrome web extension</a:t>
            </a: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spTree>
    <p:extLst>
      <p:ext uri="{BB962C8B-B14F-4D97-AF65-F5344CB8AC3E}">
        <p14:creationId xmlns:p14="http://schemas.microsoft.com/office/powerpoint/2010/main" val="189361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5" name="Picture 1">
            <a:extLst>
              <a:ext uri="{FF2B5EF4-FFF2-40B4-BE49-F238E27FC236}">
                <a16:creationId xmlns:a16="http://schemas.microsoft.com/office/drawing/2014/main" id="{CB1D964E-3030-EF48-9FF3-91E272628B3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80499" y="2244264"/>
            <a:ext cx="5583002" cy="3833939"/>
          </a:xfrm>
          <a:prstGeom prst="rect">
            <a:avLst/>
          </a:prstGeom>
        </p:spPr>
      </p:pic>
    </p:spTree>
    <p:extLst>
      <p:ext uri="{BB962C8B-B14F-4D97-AF65-F5344CB8AC3E}">
        <p14:creationId xmlns:p14="http://schemas.microsoft.com/office/powerpoint/2010/main" val="232602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AEBC736-C621-4B0A-BA8D-64E4BE498916}"/>
              </a:ext>
            </a:extLst>
          </p:cNvPr>
          <p:cNvSpPr>
            <a:spLocks noGrp="1"/>
          </p:cNvSpPr>
          <p:nvPr>
            <p:ph type="ctrTitle"/>
          </p:nvPr>
        </p:nvSpPr>
        <p:spPr/>
        <p:txBody>
          <a:bodyPr/>
          <a:lstStyle/>
          <a:p>
            <a:pPr marL="457200" indent="-457200">
              <a:lnSpc>
                <a:spcPct val="150000"/>
              </a:lnSpc>
              <a:defRPr/>
            </a:pPr>
            <a:r>
              <a:rPr lang="en-US" altLang="zh-CN" dirty="0">
                <a:latin typeface="3ds" panose="02000503020000020004" pitchFamily="2" charset="0"/>
                <a:cs typeface="Arial" pitchFamily="34" charset="0"/>
              </a:rPr>
              <a:t>2.1 TYC</a:t>
            </a:r>
            <a:endParaRPr lang="en-US" altLang="zh-CN" dirty="0">
              <a:latin typeface="3ds" panose="02000503020000020004" pitchFamily="2" charset="0"/>
            </a:endParaRPr>
          </a:p>
        </p:txBody>
      </p:sp>
      <p:sp>
        <p:nvSpPr>
          <p:cNvPr id="2" name="矩形 1">
            <a:extLst>
              <a:ext uri="{FF2B5EF4-FFF2-40B4-BE49-F238E27FC236}">
                <a16:creationId xmlns:a16="http://schemas.microsoft.com/office/drawing/2014/main" id="{F644DB58-162C-DC47-A136-A0044883BEF4}"/>
              </a:ext>
            </a:extLst>
          </p:cNvPr>
          <p:cNvSpPr/>
          <p:nvPr/>
        </p:nvSpPr>
        <p:spPr>
          <a:xfrm>
            <a:off x="323528" y="1589690"/>
            <a:ext cx="7593228" cy="506292"/>
          </a:xfrm>
          <a:prstGeom prst="rect">
            <a:avLst/>
          </a:prstGeom>
        </p:spPr>
        <p:txBody>
          <a:bodyPr wrap="square">
            <a:spAutoFit/>
          </a:bodyPr>
          <a:lstStyle/>
          <a:p>
            <a:pPr marL="457200" indent="-457200">
              <a:lnSpc>
                <a:spcPct val="150000"/>
              </a:lnSpc>
              <a:buAutoNum type="arabicParenBoth"/>
            </a:pPr>
            <a:r>
              <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WebCrawler</a:t>
            </a:r>
            <a:r>
              <a:rPr lang="zh-CN"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rPr>
              <a:t> </a:t>
            </a:r>
            <a:endParaRPr lang="en-US" altLang="zh-CN" sz="2000" dirty="0">
              <a:solidFill>
                <a:schemeClr val="tx1">
                  <a:lumMod val="85000"/>
                  <a:lumOff val="15000"/>
                </a:schemeClr>
              </a:solidFill>
              <a:latin typeface="Times New Roman" panose="02020603050405020304" pitchFamily="18" charset="0"/>
              <a:ea typeface="微软雅黑"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760E6A0-B0E3-6446-B887-3C52CA8F2978}"/>
              </a:ext>
            </a:extLst>
          </p:cNvPr>
          <p:cNvSpPr txBox="1"/>
          <p:nvPr/>
        </p:nvSpPr>
        <p:spPr>
          <a:xfrm>
            <a:off x="323528" y="1131099"/>
            <a:ext cx="3408213" cy="461665"/>
          </a:xfrm>
          <a:prstGeom prst="rect">
            <a:avLst/>
          </a:prstGeom>
          <a:noFill/>
        </p:spPr>
        <p:txBody>
          <a:bodyPr wrap="square" rtlCol="0">
            <a:spAutoFit/>
          </a:bodyPr>
          <a:lstStyle/>
          <a:p>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2.</a:t>
            </a:r>
            <a:r>
              <a:rPr lang="zh-CN" altLang="en-US" sz="2400" b="1" dirty="0">
                <a:solidFill>
                  <a:schemeClr val="tx1">
                    <a:lumMod val="85000"/>
                    <a:lumOff val="15000"/>
                  </a:schemeClr>
                </a:solidFill>
                <a:latin typeface="3ds" panose="02000503020000020004" pitchFamily="2" charset="0"/>
                <a:ea typeface="微软雅黑" pitchFamily="34" charset="-122"/>
                <a:cs typeface="Arial" pitchFamily="34" charset="0"/>
              </a:rPr>
              <a:t> </a:t>
            </a:r>
            <a:r>
              <a:rPr lang="en-US" altLang="zh-CN" sz="2400" b="1" dirty="0">
                <a:solidFill>
                  <a:schemeClr val="tx1">
                    <a:lumMod val="85000"/>
                    <a:lumOff val="15000"/>
                  </a:schemeClr>
                </a:solidFill>
                <a:latin typeface="3ds" panose="02000503020000020004" pitchFamily="2" charset="0"/>
                <a:ea typeface="微软雅黑" pitchFamily="34" charset="-122"/>
                <a:cs typeface="Arial" pitchFamily="34" charset="0"/>
              </a:rPr>
              <a:t>Automatic Update</a:t>
            </a:r>
          </a:p>
        </p:txBody>
      </p:sp>
      <p:pic>
        <p:nvPicPr>
          <p:cNvPr id="6" name="Picture 3">
            <a:extLst>
              <a:ext uri="{FF2B5EF4-FFF2-40B4-BE49-F238E27FC236}">
                <a16:creationId xmlns:a16="http://schemas.microsoft.com/office/drawing/2014/main" id="{350B24F1-00B0-FC4E-BDD1-97F88623699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74618" y="2095982"/>
            <a:ext cx="4266771" cy="4259917"/>
          </a:xfrm>
          <a:prstGeom prst="rect">
            <a:avLst/>
          </a:prstGeom>
        </p:spPr>
      </p:pic>
    </p:spTree>
    <p:extLst>
      <p:ext uri="{BB962C8B-B14F-4D97-AF65-F5344CB8AC3E}">
        <p14:creationId xmlns:p14="http://schemas.microsoft.com/office/powerpoint/2010/main" val="1578809448"/>
      </p:ext>
    </p:extLst>
  </p:cSld>
  <p:clrMapOvr>
    <a:masterClrMapping/>
  </p:clrMapOvr>
</p:sld>
</file>

<file path=ppt/theme/theme1.xml><?xml version="1.0" encoding="utf-8"?>
<a:theme xmlns:a="http://schemas.openxmlformats.org/drawingml/2006/main" name="自定义内容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免责声明">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Yahei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封面">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Yahei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一级目录">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Yahei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二级目录">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Yahei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蓝色封底">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YaheiThe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001F5C"/>
          </a:prstShdw>
        </a:effectLst>
      </a:spPr>
      <a:bodyPr vert="horz" wrap="square" lIns="105107" tIns="52554" rIns="105107" bIns="52554" numCol="1" anchor="t" anchorCtr="0" compatLnSpc="1">
        <a:prstTxWarp prst="textNoShape">
          <a:avLst/>
        </a:prstTxWarp>
        <a:spAutoFit/>
      </a:bodyPr>
      <a:lstStyle>
        <a:defPPr marL="0" marR="0" indent="0" algn="l" defTabSz="1050925" rtl="0" eaLnBrk="1" fontAlgn="base" latinLnBrk="0" hangingPunct="1">
          <a:lnSpc>
            <a:spcPct val="100000"/>
          </a:lnSpc>
          <a:spcBef>
            <a:spcPct val="50000"/>
          </a:spcBef>
          <a:spcAft>
            <a:spcPct val="0"/>
          </a:spcAft>
          <a:buClrTx/>
          <a:buSzTx/>
          <a:buFontTx/>
          <a:buNone/>
          <a:tabLst/>
          <a:defRPr kumimoji="0" lang="zh-CN" sz="800" b="0" i="0" u="none" strike="noStrike" cap="none" normalizeH="0" baseline="0" smtClean="0">
            <a:ln>
              <a:noFill/>
            </a:ln>
            <a:solidFill>
              <a:schemeClr val="tx1"/>
            </a:solidFill>
            <a:effectLst/>
            <a:latin typeface="Arial" charset="0"/>
            <a:ea typeface="Microsoft YaHei" pitchFamily="34" charset="-122"/>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854</Words>
  <Application>Microsoft Macintosh PowerPoint</Application>
  <PresentationFormat>全屏显示(4:3)</PresentationFormat>
  <Paragraphs>118</Paragraphs>
  <Slides>28</Slides>
  <Notes>22</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28</vt:i4>
      </vt:variant>
    </vt:vector>
  </HeadingPairs>
  <TitlesOfParts>
    <vt:vector size="41" baseType="lpstr">
      <vt:lpstr>3ds</vt:lpstr>
      <vt:lpstr>微软雅黑</vt:lpstr>
      <vt:lpstr>Arial</vt:lpstr>
      <vt:lpstr>Arial Black</vt:lpstr>
      <vt:lpstr>Calibri</vt:lpstr>
      <vt:lpstr>Times New Roman</vt:lpstr>
      <vt:lpstr>Wingdings</vt:lpstr>
      <vt:lpstr>自定义内容页</vt:lpstr>
      <vt:lpstr>免责声明</vt:lpstr>
      <vt:lpstr>1-封面</vt:lpstr>
      <vt:lpstr>一级目录</vt:lpstr>
      <vt:lpstr>二级目录</vt:lpstr>
      <vt:lpstr>蓝色封底</vt:lpstr>
      <vt:lpstr>A Study of Company — Sense Time </vt:lpstr>
      <vt:lpstr>Content</vt:lpstr>
      <vt:lpstr>1. Introduction</vt:lpstr>
      <vt:lpstr>1.1 Company Introduction</vt:lpstr>
      <vt:lpstr>2. Technical Analysis  </vt:lpstr>
      <vt:lpstr>2.1 TYC</vt:lpstr>
      <vt:lpstr>2.1 TYC</vt:lpstr>
      <vt:lpstr>2.1 TYC</vt:lpstr>
      <vt:lpstr>2.1 TYC</vt:lpstr>
      <vt:lpstr>2.1 TYC</vt:lpstr>
      <vt:lpstr>2.1 TYC</vt:lpstr>
      <vt:lpstr>2.1 TYC</vt:lpstr>
      <vt:lpstr>2.1 TYC</vt:lpstr>
      <vt:lpstr>2.1 TYC</vt:lpstr>
      <vt:lpstr>2.1 TYC</vt:lpstr>
      <vt:lpstr>2.1 TYC</vt:lpstr>
      <vt:lpstr>2.1 TYC</vt:lpstr>
      <vt:lpstr>2.1 TYC</vt:lpstr>
      <vt:lpstr>2.2 LinkedIn Scraping </vt:lpstr>
      <vt:lpstr>2.2 LinkedIn Scraping </vt:lpstr>
      <vt:lpstr>2.2 LinkedIn Scraping </vt:lpstr>
      <vt:lpstr>2.3 Competitors Analysis </vt:lpstr>
      <vt:lpstr>2.3 Competitors Analysis </vt:lpstr>
      <vt:lpstr>2.3 Competitors Analysis </vt:lpstr>
      <vt:lpstr>2.3 Competitors Analysis </vt:lpstr>
      <vt:lpstr>3. Suggestion on Further Study</vt:lpstr>
      <vt:lpstr>3.1 Summary</vt:lpstr>
      <vt:lpstr>Thank You !</vt:lpstr>
    </vt:vector>
  </TitlesOfParts>
  <Company>CITICSO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孙敏</dc:creator>
  <cp:lastModifiedBy>Microsoft Office User</cp:lastModifiedBy>
  <cp:revision>1164</cp:revision>
  <dcterms:created xsi:type="dcterms:W3CDTF">2012-04-06T02:30:56Z</dcterms:created>
  <dcterms:modified xsi:type="dcterms:W3CDTF">2019-05-26T05:01:03Z</dcterms:modified>
</cp:coreProperties>
</file>