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6" r:id="rId5"/>
    <p:sldMasterId id="2147483745" r:id="rId6"/>
  </p:sldMasterIdLst>
  <p:notesMasterIdLst>
    <p:notesMasterId r:id="rId12"/>
  </p:notesMasterIdLst>
  <p:handoutMasterIdLst>
    <p:handoutMasterId r:id="rId13"/>
  </p:handoutMasterIdLst>
  <p:sldIdLst>
    <p:sldId id="573" r:id="rId7"/>
    <p:sldId id="552" r:id="rId8"/>
    <p:sldId id="574" r:id="rId9"/>
    <p:sldId id="575" r:id="rId10"/>
    <p:sldId id="576" r:id="rId11"/>
  </p:sldIdLst>
  <p:sldSz cx="9144000" cy="6858000" type="screen4x3"/>
  <p:notesSz cx="6797675" cy="9872663"/>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Compliance Risk" id="{E370A567-0245-4BB3-9DF0-64B9D22C83DB}">
          <p14:sldIdLst>
            <p14:sldId id="573"/>
            <p14:sldId id="552"/>
            <p14:sldId id="574"/>
            <p14:sldId id="575"/>
            <p14:sldId id="576"/>
          </p14:sldIdLst>
        </p14:section>
      </p14:sectionLst>
    </p:ext>
    <p:ext uri="{EFAFB233-063F-42B5-8137-9DF3F51BA10A}">
      <p15:sldGuideLst xmlns:p15="http://schemas.microsoft.com/office/powerpoint/2012/main">
        <p15:guide id="1" orient="horz" pos="741" userDrawn="1">
          <p15:clr>
            <a:srgbClr val="A4A3A4"/>
          </p15:clr>
        </p15:guide>
        <p15:guide id="2" pos="3840">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DF5DC"/>
    <a:srgbClr val="C5E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35" autoAdjust="0"/>
    <p:restoredTop sz="87602" autoAdjust="0"/>
  </p:normalViewPr>
  <p:slideViewPr>
    <p:cSldViewPr snapToGrid="0" snapToObjects="1">
      <p:cViewPr varScale="1">
        <p:scale>
          <a:sx n="93" d="100"/>
          <a:sy n="93" d="100"/>
        </p:scale>
        <p:origin x="1008" y="72"/>
      </p:cViewPr>
      <p:guideLst>
        <p:guide orient="horz" pos="741"/>
        <p:guide pos="384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3850443" y="0"/>
            <a:ext cx="2945659" cy="493633"/>
          </a:xfrm>
          <a:prstGeom prst="rect">
            <a:avLst/>
          </a:prstGeom>
        </p:spPr>
        <p:txBody>
          <a:bodyPr vert="horz" lIns="96661" tIns="48331" rIns="96661" bIns="48331" rtlCol="0"/>
          <a:lstStyle>
            <a:lvl1pPr algn="r">
              <a:defRPr sz="1300"/>
            </a:lvl1pPr>
          </a:lstStyle>
          <a:p>
            <a:fld id="{DE8A4754-911F-AC41-A824-91DA1B8FA50B}" type="datetimeFigureOut">
              <a:rPr lang="en-US" smtClean="0"/>
              <a:t>5/24/2019</a:t>
            </a:fld>
            <a:endParaRPr lang="en-US"/>
          </a:p>
        </p:txBody>
      </p:sp>
      <p:sp>
        <p:nvSpPr>
          <p:cNvPr id="4" name="Footer Placeholder 3"/>
          <p:cNvSpPr>
            <a:spLocks noGrp="1"/>
          </p:cNvSpPr>
          <p:nvPr>
            <p:ph type="ftr" sz="quarter" idx="2"/>
          </p:nvPr>
        </p:nvSpPr>
        <p:spPr>
          <a:xfrm>
            <a:off x="0" y="9377317"/>
            <a:ext cx="2945659" cy="493633"/>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3850443" y="9377317"/>
            <a:ext cx="2945659" cy="493633"/>
          </a:xfrm>
          <a:prstGeom prst="rect">
            <a:avLst/>
          </a:prstGeom>
        </p:spPr>
        <p:txBody>
          <a:bodyPr vert="horz" lIns="96661" tIns="48331" rIns="96661" bIns="48331" rtlCol="0" anchor="b"/>
          <a:lstStyle>
            <a:lvl1pPr algn="r">
              <a:defRPr sz="1300"/>
            </a:lvl1pPr>
          </a:lstStyle>
          <a:p>
            <a:fld id="{769FCDCD-E9B1-454F-9FB4-9225198F3A90}" type="slidenum">
              <a:rPr lang="en-US" smtClean="0"/>
              <a:t>‹#›</a:t>
            </a:fld>
            <a:endParaRPr lang="en-US"/>
          </a:p>
        </p:txBody>
      </p:sp>
    </p:spTree>
    <p:extLst>
      <p:ext uri="{BB962C8B-B14F-4D97-AF65-F5344CB8AC3E}">
        <p14:creationId xmlns:p14="http://schemas.microsoft.com/office/powerpoint/2010/main" val="24553940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534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3850443" y="1"/>
            <a:ext cx="2945659" cy="495347"/>
          </a:xfrm>
          <a:prstGeom prst="rect">
            <a:avLst/>
          </a:prstGeom>
        </p:spPr>
        <p:txBody>
          <a:bodyPr vert="horz" lIns="96661" tIns="48331" rIns="96661" bIns="48331" rtlCol="0"/>
          <a:lstStyle>
            <a:lvl1pPr algn="r">
              <a:defRPr sz="1300"/>
            </a:lvl1pPr>
          </a:lstStyle>
          <a:p>
            <a:fld id="{290F9559-3A8F-9C4B-A8FD-B97B398BF768}" type="datetimeFigureOut">
              <a:rPr lang="en-US" smtClean="0"/>
              <a:t>5/24/2019</a:t>
            </a:fld>
            <a:endParaRPr lang="en-US"/>
          </a:p>
        </p:txBody>
      </p:sp>
      <p:sp>
        <p:nvSpPr>
          <p:cNvPr id="4" name="Slide Image Placeholder 3"/>
          <p:cNvSpPr>
            <a:spLocks noGrp="1" noRot="1" noChangeAspect="1"/>
          </p:cNvSpPr>
          <p:nvPr>
            <p:ph type="sldImg" idx="2"/>
          </p:nvPr>
        </p:nvSpPr>
        <p:spPr>
          <a:xfrm>
            <a:off x="1177925" y="1233488"/>
            <a:ext cx="4441825" cy="3332162"/>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679768" y="4751219"/>
            <a:ext cx="5438140" cy="3887362"/>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7317"/>
            <a:ext cx="2945659" cy="49534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7317"/>
            <a:ext cx="2945659" cy="495346"/>
          </a:xfrm>
          <a:prstGeom prst="rect">
            <a:avLst/>
          </a:prstGeom>
        </p:spPr>
        <p:txBody>
          <a:bodyPr vert="horz" lIns="96661" tIns="48331" rIns="96661" bIns="48331" rtlCol="0" anchor="b"/>
          <a:lstStyle>
            <a:lvl1pPr algn="r">
              <a:defRPr sz="1300"/>
            </a:lvl1pPr>
          </a:lstStyle>
          <a:p>
            <a:fld id="{DFBBB689-3E0F-4241-AE49-BB02816D0918}" type="slidenum">
              <a:rPr lang="en-US" smtClean="0"/>
              <a:t>‹#›</a:t>
            </a:fld>
            <a:endParaRPr lang="en-US"/>
          </a:p>
        </p:txBody>
      </p:sp>
    </p:spTree>
    <p:extLst>
      <p:ext uri="{BB962C8B-B14F-4D97-AF65-F5344CB8AC3E}">
        <p14:creationId xmlns:p14="http://schemas.microsoft.com/office/powerpoint/2010/main" val="1764262622"/>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33459A-87DB-459B-80F7-1E553434F659}"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3255766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33459A-87DB-459B-80F7-1E553434F659}"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928051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33459A-87DB-459B-80F7-1E553434F659}" type="slidenum">
              <a:rPr lang="en-US" smtClean="0">
                <a:solidFill>
                  <a:prstClr val="black"/>
                </a:solidFill>
              </a:rPr>
              <a:pPr>
                <a:defRPr/>
              </a:pPr>
              <a:t>4</a:t>
            </a:fld>
            <a:endParaRPr lang="en-US" dirty="0">
              <a:solidFill>
                <a:prstClr val="black"/>
              </a:solidFill>
            </a:endParaRPr>
          </a:p>
        </p:txBody>
      </p:sp>
    </p:spTree>
    <p:extLst>
      <p:ext uri="{BB962C8B-B14F-4D97-AF65-F5344CB8AC3E}">
        <p14:creationId xmlns:p14="http://schemas.microsoft.com/office/powerpoint/2010/main" val="1430656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33459A-87DB-459B-80F7-1E553434F659}" type="slidenum">
              <a:rPr lang="en-US" smtClean="0">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232186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6" name="Rectangle 15"/>
          <p:cNvSpPr/>
          <p:nvPr userDrawn="1"/>
        </p:nvSpPr>
        <p:spPr>
          <a:xfrm>
            <a:off x="0" y="6444021"/>
            <a:ext cx="5945444" cy="4203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8" name="Rectangle 17"/>
          <p:cNvSpPr/>
          <p:nvPr userDrawn="1"/>
        </p:nvSpPr>
        <p:spPr>
          <a:xfrm>
            <a:off x="5945443" y="6444021"/>
            <a:ext cx="918088" cy="4203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9" name="Rectangle 18"/>
          <p:cNvSpPr/>
          <p:nvPr userDrawn="1"/>
        </p:nvSpPr>
        <p:spPr>
          <a:xfrm>
            <a:off x="6863530" y="6444021"/>
            <a:ext cx="1852908" cy="4203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0" name="Rectangle 19"/>
          <p:cNvSpPr/>
          <p:nvPr userDrawn="1"/>
        </p:nvSpPr>
        <p:spPr>
          <a:xfrm>
            <a:off x="8716436" y="6444021"/>
            <a:ext cx="427564" cy="4203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21" name="Title 1"/>
          <p:cNvSpPr>
            <a:spLocks noGrp="1"/>
          </p:cNvSpPr>
          <p:nvPr>
            <p:ph type="ctrTitle"/>
          </p:nvPr>
        </p:nvSpPr>
        <p:spPr>
          <a:xfrm>
            <a:off x="483013" y="3704884"/>
            <a:ext cx="8146141" cy="774216"/>
          </a:xfrm>
        </p:spPr>
        <p:txBody>
          <a:bodyPr anchor="t">
            <a:noAutofit/>
          </a:bodyPr>
          <a:lstStyle>
            <a:lvl1pPr algn="l">
              <a:lnSpc>
                <a:spcPct val="100000"/>
              </a:lnSpc>
              <a:defRPr sz="3000"/>
            </a:lvl1pPr>
          </a:lstStyle>
          <a:p>
            <a:r>
              <a:rPr lang="en-US" dirty="0" smtClean="0"/>
              <a:t>Click to edit Master title style</a:t>
            </a:r>
            <a:endParaRPr lang="en-US" dirty="0"/>
          </a:p>
        </p:txBody>
      </p:sp>
      <p:sp>
        <p:nvSpPr>
          <p:cNvPr id="22" name="Subtitle 2"/>
          <p:cNvSpPr>
            <a:spLocks noGrp="1"/>
          </p:cNvSpPr>
          <p:nvPr>
            <p:ph type="subTitle" idx="1" hasCustomPrompt="1"/>
          </p:nvPr>
        </p:nvSpPr>
        <p:spPr>
          <a:xfrm>
            <a:off x="483013" y="4577048"/>
            <a:ext cx="4736688" cy="325152"/>
          </a:xfrm>
        </p:spPr>
        <p:txBody>
          <a:bodyPr tIns="0" bIns="0" anchor="ctr" anchorCtr="0">
            <a:noAutofit/>
          </a:bodyPr>
          <a:lstStyle>
            <a:lvl1pPr marL="0" indent="0" algn="l">
              <a:lnSpc>
                <a:spcPct val="100000"/>
              </a:lnSpc>
              <a:buNone/>
              <a:defRPr sz="1800" b="1" i="0">
                <a:solidFill>
                  <a:schemeClr val="tx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Presenter’s Name</a:t>
            </a:r>
            <a:endParaRPr lang="en-US" dirty="0"/>
          </a:p>
        </p:txBody>
      </p:sp>
      <p:sp>
        <p:nvSpPr>
          <p:cNvPr id="24" name="Content Placeholder 16"/>
          <p:cNvSpPr>
            <a:spLocks noGrp="1"/>
          </p:cNvSpPr>
          <p:nvPr>
            <p:ph sz="quarter" idx="10" hasCustomPrompt="1"/>
          </p:nvPr>
        </p:nvSpPr>
        <p:spPr>
          <a:xfrm>
            <a:off x="483013" y="4953001"/>
            <a:ext cx="4736688" cy="298450"/>
          </a:xfrm>
        </p:spPr>
        <p:txBody>
          <a:bodyPr tIns="0" bIns="0" anchor="ctr" anchorCtr="0">
            <a:noAutofit/>
          </a:bodyPr>
          <a:lstStyle>
            <a:lvl1pPr>
              <a:lnSpc>
                <a:spcPct val="100000"/>
              </a:lnSpc>
              <a:defRPr sz="1800"/>
            </a:lvl1pPr>
          </a:lstStyle>
          <a:p>
            <a:pPr lvl="0"/>
            <a:r>
              <a:rPr lang="en-US" dirty="0" smtClean="0"/>
              <a:t>Department</a:t>
            </a:r>
            <a:endParaRPr lang="en-US" dirty="0"/>
          </a:p>
        </p:txBody>
      </p:sp>
      <p:sp>
        <p:nvSpPr>
          <p:cNvPr id="12" name="Content Placeholder 16"/>
          <p:cNvSpPr>
            <a:spLocks noGrp="1"/>
          </p:cNvSpPr>
          <p:nvPr>
            <p:ph sz="quarter" idx="11" hasCustomPrompt="1"/>
          </p:nvPr>
        </p:nvSpPr>
        <p:spPr>
          <a:xfrm>
            <a:off x="483012" y="5314944"/>
            <a:ext cx="4736688" cy="292106"/>
          </a:xfrm>
        </p:spPr>
        <p:txBody>
          <a:bodyPr tIns="0" bIns="0" anchor="ctr" anchorCtr="0">
            <a:noAutofit/>
          </a:bodyPr>
          <a:lstStyle>
            <a:lvl1pPr>
              <a:lnSpc>
                <a:spcPct val="100000"/>
              </a:lnSpc>
              <a:defRPr sz="1800"/>
            </a:lvl1pPr>
          </a:lstStyle>
          <a:p>
            <a:pPr lvl="0"/>
            <a:r>
              <a:rPr lang="en-US" dirty="0" smtClean="0"/>
              <a:t>Date</a:t>
            </a:r>
            <a:endParaRPr lang="en-US" dirty="0"/>
          </a:p>
        </p:txBody>
      </p:sp>
    </p:spTree>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lines, Title + Subtitl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pPr/>
              <a:t>‹#›</a:t>
            </a:fld>
            <a:endParaRPr lang="en-US"/>
          </a:p>
        </p:txBody>
      </p:sp>
      <p:sp>
        <p:nvSpPr>
          <p:cNvPr id="8"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7" name="Title 1"/>
          <p:cNvSpPr>
            <a:spLocks noGrp="1"/>
          </p:cNvSpPr>
          <p:nvPr>
            <p:ph type="title" hasCustomPrompt="1"/>
          </p:nvPr>
        </p:nvSpPr>
        <p:spPr>
          <a:xfrm>
            <a:off x="269157" y="206477"/>
            <a:ext cx="6944443" cy="1012723"/>
          </a:xfrm>
        </p:spPr>
        <p:txBody>
          <a:bodyPr anchor="t">
            <a:noAutofit/>
          </a:bodyPr>
          <a:lstStyle/>
          <a:p>
            <a:r>
              <a:rPr lang="en-US" dirty="0" smtClean="0"/>
              <a:t>Click to edit Master title style</a:t>
            </a:r>
            <a:br>
              <a:rPr lang="en-US" dirty="0" smtClean="0"/>
            </a:br>
            <a:r>
              <a:rPr lang="en-US" dirty="0" smtClean="0"/>
              <a:t>Click to edit Master title style</a:t>
            </a:r>
            <a:endParaRPr lang="en-US" dirty="0"/>
          </a:p>
        </p:txBody>
      </p:sp>
      <p:sp>
        <p:nvSpPr>
          <p:cNvPr id="11" name="Text Placeholder 6"/>
          <p:cNvSpPr>
            <a:spLocks noGrp="1"/>
          </p:cNvSpPr>
          <p:nvPr>
            <p:ph type="body" sz="quarter" idx="13" hasCustomPrompt="1"/>
          </p:nvPr>
        </p:nvSpPr>
        <p:spPr>
          <a:xfrm>
            <a:off x="264849" y="1219200"/>
            <a:ext cx="6948752" cy="311037"/>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12"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t>To edit go to: Insert &gt; Header and Footer</a:t>
            </a:r>
            <a:endParaRPr lang="en-US" dirty="0"/>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Navigation 1">
    <p:spTree>
      <p:nvGrpSpPr>
        <p:cNvPr id="1" name=""/>
        <p:cNvGrpSpPr/>
        <p:nvPr/>
      </p:nvGrpSpPr>
      <p:grpSpPr>
        <a:xfrm>
          <a:off x="0" y="0"/>
          <a:ext cx="0" cy="0"/>
          <a:chOff x="0" y="0"/>
          <a:chExt cx="0" cy="0"/>
        </a:xfrm>
      </p:grpSpPr>
      <p:sp>
        <p:nvSpPr>
          <p:cNvPr id="2" name="Title 1"/>
          <p:cNvSpPr>
            <a:spLocks noGrp="1"/>
          </p:cNvSpPr>
          <p:nvPr>
            <p:ph type="title"/>
          </p:nvPr>
        </p:nvSpPr>
        <p:spPr>
          <a:xfrm>
            <a:off x="269157" y="204829"/>
            <a:ext cx="6944443" cy="657953"/>
          </a:xfrm>
        </p:spPr>
        <p:txBody>
          <a:bodyPr anchor="t">
            <a:noAutofit/>
          </a:body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pPr/>
              <a:t>‹#›</a:t>
            </a:fld>
            <a:endParaRPr lang="en-US"/>
          </a:p>
        </p:txBody>
      </p:sp>
      <p:sp>
        <p:nvSpPr>
          <p:cNvPr id="22" name="Text Placeholder 21"/>
          <p:cNvSpPr>
            <a:spLocks noGrp="1"/>
          </p:cNvSpPr>
          <p:nvPr>
            <p:ph type="body" sz="quarter" idx="15" hasCustomPrompt="1"/>
          </p:nvPr>
        </p:nvSpPr>
        <p:spPr>
          <a:xfrm>
            <a:off x="278342" y="1032008"/>
            <a:ext cx="1369427" cy="402891"/>
          </a:xfrm>
        </p:spPr>
        <p:txBody>
          <a:bodyPr anchor="ctr" anchorCtr="1">
            <a:noAutofit/>
          </a:bodyPr>
          <a:lstStyle>
            <a:lvl1pPr algn="ctr">
              <a:lnSpc>
                <a:spcPts val="700"/>
              </a:lnSpc>
              <a:spcBef>
                <a:spcPts val="0"/>
              </a:spcBef>
              <a:defRPr sz="1100" b="1" baseline="0"/>
            </a:lvl1pPr>
          </a:lstStyle>
          <a:p>
            <a:pPr lvl="0"/>
            <a:r>
              <a:rPr lang="en-US" dirty="0" smtClean="0"/>
              <a:t>Item 1</a:t>
            </a:r>
            <a:endParaRPr lang="en-US" dirty="0"/>
          </a:p>
        </p:txBody>
      </p:sp>
      <p:sp>
        <p:nvSpPr>
          <p:cNvPr id="23" name="Text Placeholder 21"/>
          <p:cNvSpPr>
            <a:spLocks noGrp="1"/>
          </p:cNvSpPr>
          <p:nvPr>
            <p:ph type="body" sz="quarter" idx="16" hasCustomPrompt="1"/>
          </p:nvPr>
        </p:nvSpPr>
        <p:spPr>
          <a:xfrm>
            <a:off x="1934191" y="1032008"/>
            <a:ext cx="1372633" cy="402891"/>
          </a:xfrm>
        </p:spPr>
        <p:txBody>
          <a:bodyPr anchor="ctr" anchorCtr="1">
            <a:noAutofit/>
          </a:bodyPr>
          <a:lstStyle>
            <a:lvl1pPr algn="ctr">
              <a:lnSpc>
                <a:spcPts val="700"/>
              </a:lnSpc>
              <a:spcBef>
                <a:spcPts val="0"/>
              </a:spcBef>
              <a:defRPr sz="1100" b="1" baseline="0"/>
            </a:lvl1pPr>
          </a:lstStyle>
          <a:p>
            <a:pPr lvl="0"/>
            <a:r>
              <a:rPr lang="en-US" dirty="0" smtClean="0"/>
              <a:t>Item 2</a:t>
            </a:r>
            <a:endParaRPr lang="en-US" dirty="0"/>
          </a:p>
        </p:txBody>
      </p:sp>
      <p:sp>
        <p:nvSpPr>
          <p:cNvPr id="25" name="Text Placeholder 21"/>
          <p:cNvSpPr>
            <a:spLocks noGrp="1"/>
          </p:cNvSpPr>
          <p:nvPr>
            <p:ph type="body" sz="quarter" idx="18" hasCustomPrompt="1"/>
          </p:nvPr>
        </p:nvSpPr>
        <p:spPr>
          <a:xfrm>
            <a:off x="5268009" y="1032008"/>
            <a:ext cx="1356924" cy="402891"/>
          </a:xfrm>
        </p:spPr>
        <p:txBody>
          <a:bodyPr anchor="ctr" anchorCtr="1">
            <a:noAutofit/>
          </a:bodyPr>
          <a:lstStyle>
            <a:lvl1pPr algn="ctr">
              <a:lnSpc>
                <a:spcPts val="700"/>
              </a:lnSpc>
              <a:spcBef>
                <a:spcPts val="0"/>
              </a:spcBef>
              <a:defRPr sz="1100" b="1" baseline="0"/>
            </a:lvl1pPr>
          </a:lstStyle>
          <a:p>
            <a:pPr lvl="0"/>
            <a:r>
              <a:rPr lang="en-US" dirty="0" smtClean="0"/>
              <a:t>Item 4</a:t>
            </a:r>
            <a:endParaRPr lang="en-US" dirty="0"/>
          </a:p>
        </p:txBody>
      </p:sp>
      <p:sp>
        <p:nvSpPr>
          <p:cNvPr id="26" name="Text Placeholder 21"/>
          <p:cNvSpPr>
            <a:spLocks noGrp="1"/>
          </p:cNvSpPr>
          <p:nvPr>
            <p:ph type="body" sz="quarter" idx="19" hasCustomPrompt="1"/>
          </p:nvPr>
        </p:nvSpPr>
        <p:spPr>
          <a:xfrm>
            <a:off x="6911357" y="1032008"/>
            <a:ext cx="1372633" cy="402891"/>
          </a:xfrm>
        </p:spPr>
        <p:txBody>
          <a:bodyPr anchor="ctr" anchorCtr="1">
            <a:noAutofit/>
          </a:bodyPr>
          <a:lstStyle>
            <a:lvl1pPr algn="ctr">
              <a:lnSpc>
                <a:spcPts val="700"/>
              </a:lnSpc>
              <a:spcBef>
                <a:spcPts val="0"/>
              </a:spcBef>
              <a:defRPr sz="1100" b="1" baseline="0"/>
            </a:lvl1pPr>
          </a:lstStyle>
          <a:p>
            <a:pPr lvl="0"/>
            <a:r>
              <a:rPr lang="en-US" dirty="0" smtClean="0"/>
              <a:t>Item 5</a:t>
            </a:r>
            <a:endParaRPr lang="en-US" dirty="0"/>
          </a:p>
        </p:txBody>
      </p:sp>
      <p:sp>
        <p:nvSpPr>
          <p:cNvPr id="16"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4" name="Rectangle 3"/>
          <p:cNvSpPr/>
          <p:nvPr userDrawn="1"/>
        </p:nvSpPr>
        <p:spPr>
          <a:xfrm>
            <a:off x="275136" y="1434899"/>
            <a:ext cx="1372633" cy="609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1934191" y="1434899"/>
            <a:ext cx="1372633" cy="609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3593246" y="1433851"/>
            <a:ext cx="1372633"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5252300" y="1434899"/>
            <a:ext cx="1372633" cy="609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6911357" y="1434899"/>
            <a:ext cx="1372633" cy="609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1"/>
          <p:cNvSpPr>
            <a:spLocks noGrp="1"/>
          </p:cNvSpPr>
          <p:nvPr>
            <p:ph type="body" sz="quarter" idx="20" hasCustomPrompt="1"/>
          </p:nvPr>
        </p:nvSpPr>
        <p:spPr>
          <a:xfrm>
            <a:off x="3593246" y="1032008"/>
            <a:ext cx="1372633" cy="402891"/>
          </a:xfrm>
        </p:spPr>
        <p:txBody>
          <a:bodyPr anchor="ctr" anchorCtr="1">
            <a:noAutofit/>
          </a:bodyPr>
          <a:lstStyle>
            <a:lvl1pPr algn="ctr">
              <a:lnSpc>
                <a:spcPts val="700"/>
              </a:lnSpc>
              <a:spcBef>
                <a:spcPts val="0"/>
              </a:spcBef>
              <a:defRPr sz="1100" b="1" baseline="0"/>
            </a:lvl1pPr>
          </a:lstStyle>
          <a:p>
            <a:pPr lvl="0"/>
            <a:r>
              <a:rPr lang="en-US" dirty="0" smtClean="0"/>
              <a:t>Item 3</a:t>
            </a:r>
            <a:endParaRPr lang="en-US" dirty="0"/>
          </a:p>
        </p:txBody>
      </p:sp>
      <p:sp>
        <p:nvSpPr>
          <p:cNvPr id="17" name="Content Placeholder 2"/>
          <p:cNvSpPr>
            <a:spLocks noGrp="1"/>
          </p:cNvSpPr>
          <p:nvPr>
            <p:ph idx="1"/>
          </p:nvPr>
        </p:nvSpPr>
        <p:spPr>
          <a:xfrm>
            <a:off x="267313" y="1696284"/>
            <a:ext cx="8581720" cy="4281001"/>
          </a:xfrm>
        </p:spPr>
        <p:txBody>
          <a:bodyPr>
            <a:noAutofit/>
          </a:bodyPr>
          <a:lstStyle>
            <a:lvl1pPr>
              <a:lnSpc>
                <a:spcPct val="140000"/>
              </a:lnSpc>
              <a:defRPr sz="2200"/>
            </a:lvl1pPr>
            <a:lvl2pPr>
              <a:lnSpc>
                <a:spcPct val="140000"/>
              </a:lnSpc>
              <a:defRPr sz="2200"/>
            </a:lvl2pPr>
            <a:lvl3pPr>
              <a:lnSpc>
                <a:spcPct val="140000"/>
              </a:lnSpc>
              <a:defRPr sz="2200"/>
            </a:lvl3pPr>
            <a:lvl4pPr>
              <a:lnSpc>
                <a:spcPct val="140000"/>
              </a:lnSpc>
              <a:defRPr sz="2200"/>
            </a:lvl4pPr>
            <a:lvl5pPr>
              <a:lnSpc>
                <a:spcPct val="140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t>To edit go to: Insert &gt; Header and Footer</a:t>
            </a:r>
            <a:endParaRPr lang="en-US" dirty="0"/>
          </a:p>
        </p:txBody>
      </p:sp>
    </p:spTree>
    <p:extLst>
      <p:ext uri="{BB962C8B-B14F-4D97-AF65-F5344CB8AC3E}">
        <p14:creationId xmlns:p14="http://schemas.microsoft.com/office/powerpoint/2010/main" val="6825597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Navigation 2">
    <p:spTree>
      <p:nvGrpSpPr>
        <p:cNvPr id="1" name=""/>
        <p:cNvGrpSpPr/>
        <p:nvPr/>
      </p:nvGrpSpPr>
      <p:grpSpPr>
        <a:xfrm>
          <a:off x="0" y="0"/>
          <a:ext cx="0" cy="0"/>
          <a:chOff x="0" y="0"/>
          <a:chExt cx="0" cy="0"/>
        </a:xfrm>
      </p:grpSpPr>
      <p:sp>
        <p:nvSpPr>
          <p:cNvPr id="20" name="Rectangle 19"/>
          <p:cNvSpPr/>
          <p:nvPr userDrawn="1"/>
        </p:nvSpPr>
        <p:spPr>
          <a:xfrm>
            <a:off x="3219042" y="1020719"/>
            <a:ext cx="1394596" cy="414180"/>
          </a:xfrm>
          <a:prstGeom prst="rect">
            <a:avLst/>
          </a:prstGeom>
          <a:solidFill>
            <a:schemeClr val="accent1"/>
          </a:solidFill>
          <a:ln w="25400" cap="rnd" cmpd="sng">
            <a:solidFill>
              <a:schemeClr val="accent1"/>
            </a:solidFill>
            <a:prstDash val="sysDot"/>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9157" y="204829"/>
            <a:ext cx="6944443" cy="657953"/>
          </a:xfrm>
        </p:spPr>
        <p:txBody>
          <a:bodyPr anchor="t">
            <a:noAutofit/>
          </a:body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pPr/>
              <a:t>‹#›</a:t>
            </a:fld>
            <a:endParaRPr lang="en-US"/>
          </a:p>
        </p:txBody>
      </p:sp>
      <p:sp>
        <p:nvSpPr>
          <p:cNvPr id="22" name="Text Placeholder 21"/>
          <p:cNvSpPr>
            <a:spLocks noGrp="1"/>
          </p:cNvSpPr>
          <p:nvPr>
            <p:ph type="body" sz="quarter" idx="15" hasCustomPrompt="1"/>
          </p:nvPr>
        </p:nvSpPr>
        <p:spPr>
          <a:xfrm>
            <a:off x="269875" y="1032008"/>
            <a:ext cx="1392034" cy="402891"/>
          </a:xfrm>
          <a:ln>
            <a:solidFill>
              <a:schemeClr val="accent6">
                <a:lumMod val="40000"/>
                <a:lumOff val="60000"/>
              </a:schemeClr>
            </a:solidFill>
          </a:ln>
        </p:spPr>
        <p:txBody>
          <a:bodyPr lIns="0" tIns="36576" rIns="0" bIns="0" anchor="ctr" anchorCtr="1">
            <a:noAutofit/>
          </a:bodyPr>
          <a:lstStyle>
            <a:lvl1pPr algn="ctr">
              <a:lnSpc>
                <a:spcPts val="700"/>
              </a:lnSpc>
              <a:spcBef>
                <a:spcPts val="0"/>
              </a:spcBef>
              <a:defRPr sz="1100" baseline="0"/>
            </a:lvl1pPr>
          </a:lstStyle>
          <a:p>
            <a:pPr lvl="0"/>
            <a:r>
              <a:rPr lang="en-US" dirty="0" smtClean="0"/>
              <a:t>Item 1</a:t>
            </a:r>
            <a:endParaRPr lang="en-US" dirty="0"/>
          </a:p>
        </p:txBody>
      </p:sp>
      <p:sp>
        <p:nvSpPr>
          <p:cNvPr id="23" name="Text Placeholder 21"/>
          <p:cNvSpPr>
            <a:spLocks noGrp="1"/>
          </p:cNvSpPr>
          <p:nvPr>
            <p:ph type="body" sz="quarter" idx="16" hasCustomPrompt="1"/>
          </p:nvPr>
        </p:nvSpPr>
        <p:spPr>
          <a:xfrm>
            <a:off x="1743177" y="1032008"/>
            <a:ext cx="1394596" cy="402891"/>
          </a:xfrm>
          <a:ln>
            <a:solidFill>
              <a:schemeClr val="accent6">
                <a:lumMod val="40000"/>
                <a:lumOff val="60000"/>
              </a:schemeClr>
            </a:solidFill>
          </a:ln>
        </p:spPr>
        <p:txBody>
          <a:bodyPr lIns="0" tIns="36576" rIns="0" bIns="0" anchor="ctr" anchorCtr="1">
            <a:noAutofit/>
          </a:bodyPr>
          <a:lstStyle>
            <a:lvl1pPr algn="ctr">
              <a:lnSpc>
                <a:spcPts val="700"/>
              </a:lnSpc>
              <a:spcBef>
                <a:spcPts val="0"/>
              </a:spcBef>
              <a:defRPr sz="1100" baseline="0"/>
            </a:lvl1pPr>
          </a:lstStyle>
          <a:p>
            <a:pPr lvl="0"/>
            <a:r>
              <a:rPr lang="en-US" dirty="0" smtClean="0"/>
              <a:t>Item 2</a:t>
            </a:r>
            <a:endParaRPr lang="en-US" dirty="0"/>
          </a:p>
        </p:txBody>
      </p:sp>
      <p:sp>
        <p:nvSpPr>
          <p:cNvPr id="24" name="Text Placeholder 21"/>
          <p:cNvSpPr>
            <a:spLocks noGrp="1"/>
          </p:cNvSpPr>
          <p:nvPr>
            <p:ph type="body" sz="quarter" idx="17" hasCustomPrompt="1"/>
          </p:nvPr>
        </p:nvSpPr>
        <p:spPr>
          <a:xfrm>
            <a:off x="3213713" y="1032008"/>
            <a:ext cx="1394596" cy="402891"/>
          </a:xfrm>
        </p:spPr>
        <p:txBody>
          <a:bodyPr tIns="36576" bIns="0" anchor="ctr" anchorCtr="1">
            <a:noAutofit/>
          </a:bodyPr>
          <a:lstStyle>
            <a:lvl1pPr algn="ctr">
              <a:lnSpc>
                <a:spcPts val="700"/>
              </a:lnSpc>
              <a:spcBef>
                <a:spcPts val="0"/>
              </a:spcBef>
              <a:defRPr sz="1100" baseline="0"/>
            </a:lvl1pPr>
          </a:lstStyle>
          <a:p>
            <a:pPr lvl="0"/>
            <a:r>
              <a:rPr lang="en-US" dirty="0" smtClean="0"/>
              <a:t>Item 3</a:t>
            </a:r>
            <a:endParaRPr lang="en-US" dirty="0"/>
          </a:p>
        </p:txBody>
      </p:sp>
      <p:sp>
        <p:nvSpPr>
          <p:cNvPr id="25" name="Text Placeholder 21"/>
          <p:cNvSpPr>
            <a:spLocks noGrp="1"/>
          </p:cNvSpPr>
          <p:nvPr>
            <p:ph type="body" sz="quarter" idx="18" hasCustomPrompt="1"/>
          </p:nvPr>
        </p:nvSpPr>
        <p:spPr>
          <a:xfrm>
            <a:off x="4694907" y="1032008"/>
            <a:ext cx="1394596" cy="402891"/>
          </a:xfrm>
          <a:ln>
            <a:solidFill>
              <a:schemeClr val="accent6">
                <a:lumMod val="40000"/>
                <a:lumOff val="60000"/>
              </a:schemeClr>
            </a:solidFill>
          </a:ln>
        </p:spPr>
        <p:txBody>
          <a:bodyPr lIns="0" tIns="36576" rIns="0" bIns="0" anchor="ctr" anchorCtr="1">
            <a:noAutofit/>
          </a:bodyPr>
          <a:lstStyle>
            <a:lvl1pPr algn="ctr">
              <a:lnSpc>
                <a:spcPts val="700"/>
              </a:lnSpc>
              <a:spcBef>
                <a:spcPts val="0"/>
              </a:spcBef>
              <a:defRPr sz="1100" baseline="0"/>
            </a:lvl1pPr>
          </a:lstStyle>
          <a:p>
            <a:pPr lvl="0"/>
            <a:r>
              <a:rPr lang="en-US" dirty="0" smtClean="0"/>
              <a:t>Item 4</a:t>
            </a:r>
            <a:endParaRPr lang="en-US" dirty="0"/>
          </a:p>
        </p:txBody>
      </p:sp>
      <p:sp>
        <p:nvSpPr>
          <p:cNvPr id="26" name="Text Placeholder 21"/>
          <p:cNvSpPr>
            <a:spLocks noGrp="1"/>
          </p:cNvSpPr>
          <p:nvPr>
            <p:ph type="body" sz="quarter" idx="19" hasCustomPrompt="1"/>
          </p:nvPr>
        </p:nvSpPr>
        <p:spPr>
          <a:xfrm>
            <a:off x="6170771" y="1032008"/>
            <a:ext cx="1394596" cy="402891"/>
          </a:xfrm>
          <a:ln>
            <a:solidFill>
              <a:schemeClr val="accent6">
                <a:lumMod val="40000"/>
                <a:lumOff val="60000"/>
              </a:schemeClr>
            </a:solidFill>
          </a:ln>
        </p:spPr>
        <p:txBody>
          <a:bodyPr lIns="0" tIns="36576" rIns="0" bIns="0" anchor="ctr" anchorCtr="1">
            <a:noAutofit/>
          </a:bodyPr>
          <a:lstStyle>
            <a:lvl1pPr algn="ctr">
              <a:lnSpc>
                <a:spcPts val="700"/>
              </a:lnSpc>
              <a:spcBef>
                <a:spcPts val="0"/>
              </a:spcBef>
              <a:defRPr sz="1100" baseline="0"/>
            </a:lvl1pPr>
          </a:lstStyle>
          <a:p>
            <a:pPr lvl="0"/>
            <a:r>
              <a:rPr lang="en-US" dirty="0" smtClean="0"/>
              <a:t>Item 5</a:t>
            </a:r>
            <a:endParaRPr lang="en-US" dirty="0"/>
          </a:p>
        </p:txBody>
      </p:sp>
      <p:sp>
        <p:nvSpPr>
          <p:cNvPr id="16"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3" name="Content Placeholder 2"/>
          <p:cNvSpPr>
            <a:spLocks noGrp="1"/>
          </p:cNvSpPr>
          <p:nvPr>
            <p:ph idx="1"/>
          </p:nvPr>
        </p:nvSpPr>
        <p:spPr>
          <a:xfrm>
            <a:off x="267313" y="1696284"/>
            <a:ext cx="8581720" cy="4281001"/>
          </a:xfrm>
        </p:spPr>
        <p:txBody>
          <a:bodyPr>
            <a:noAutofit/>
          </a:bodyPr>
          <a:lstStyle>
            <a:lvl1pPr>
              <a:lnSpc>
                <a:spcPct val="140000"/>
              </a:lnSpc>
              <a:defRPr sz="2200"/>
            </a:lvl1pPr>
            <a:lvl2pPr>
              <a:lnSpc>
                <a:spcPct val="140000"/>
              </a:lnSpc>
              <a:defRPr sz="2200"/>
            </a:lvl2pPr>
            <a:lvl3pPr>
              <a:lnSpc>
                <a:spcPct val="140000"/>
              </a:lnSpc>
              <a:defRPr sz="2200"/>
            </a:lvl3pPr>
            <a:lvl4pPr>
              <a:lnSpc>
                <a:spcPct val="140000"/>
              </a:lnSpc>
              <a:defRPr sz="2200"/>
            </a:lvl4pPr>
            <a:lvl5pPr>
              <a:lnSpc>
                <a:spcPct val="140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t>To edit go to: Insert &gt; Header and Footer</a:t>
            </a:r>
            <a:endParaRPr lang="en-US" dirty="0"/>
          </a:p>
        </p:txBody>
      </p:sp>
    </p:spTree>
    <p:extLst>
      <p:ext uri="{BB962C8B-B14F-4D97-AF65-F5344CB8AC3E}">
        <p14:creationId xmlns:p14="http://schemas.microsoft.com/office/powerpoint/2010/main" val="7857648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9156" y="1452245"/>
            <a:ext cx="3886200" cy="4351339"/>
          </a:xfrm>
        </p:spPr>
        <p:txBody>
          <a:bodyPr>
            <a:normAutofit/>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269656" y="1452245"/>
            <a:ext cx="3886200" cy="4351339"/>
          </a:xfrm>
        </p:spPr>
        <p:txBody>
          <a:bodyPr>
            <a:normAutofit/>
          </a:bodyPr>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3A5D2E96-09D4-684C-BDED-6024B7F4284C}" type="slidenum">
              <a:rPr lang="en-US" smtClean="0"/>
              <a:t>‹#›</a:t>
            </a:fld>
            <a:endParaRPr lang="en-US"/>
          </a:p>
        </p:txBody>
      </p:sp>
      <p:sp>
        <p:nvSpPr>
          <p:cNvPr id="9"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0" name="Title 1"/>
          <p:cNvSpPr>
            <a:spLocks noGrp="1"/>
          </p:cNvSpPr>
          <p:nvPr>
            <p:ph type="title"/>
          </p:nvPr>
        </p:nvSpPr>
        <p:spPr>
          <a:xfrm>
            <a:off x="269158" y="204829"/>
            <a:ext cx="6944443" cy="657953"/>
          </a:xfrm>
        </p:spPr>
        <p:txBody>
          <a:bodyPr anchor="t">
            <a:noAutofit/>
          </a:bodyPr>
          <a:lstStyle/>
          <a:p>
            <a:r>
              <a:rPr lang="en-US" smtClean="0"/>
              <a:t>Click to edit Master title style</a:t>
            </a:r>
            <a:endParaRPr lang="en-US" dirty="0"/>
          </a:p>
        </p:txBody>
      </p:sp>
      <p:sp>
        <p:nvSpPr>
          <p:cNvPr id="12"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t>To edit go to: Insert &gt; Header and Footer</a:t>
            </a:r>
            <a:endParaRPr lang="en-US" dirty="0"/>
          </a:p>
        </p:txBody>
      </p:sp>
    </p:spTree>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158" y="1845870"/>
            <a:ext cx="2530509" cy="643330"/>
          </a:xfrm>
        </p:spPr>
        <p:txBody>
          <a:bodyPr tIns="0" bIns="0">
            <a:noAutofit/>
          </a:bodyPr>
          <a:lstStyle>
            <a:lvl1pPr>
              <a:lnSpc>
                <a:spcPct val="100000"/>
              </a:lnSpc>
              <a:spcBef>
                <a:spcPts val="0"/>
              </a:spcBef>
              <a:defRPr sz="2000" b="1"/>
            </a:lvl1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pPr/>
              <a:t>‹#›</a:t>
            </a:fld>
            <a:endParaRPr lang="en-US"/>
          </a:p>
        </p:txBody>
      </p:sp>
      <p:sp>
        <p:nvSpPr>
          <p:cNvPr id="11"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7" name="Content Placeholder 2"/>
          <p:cNvSpPr>
            <a:spLocks noGrp="1"/>
          </p:cNvSpPr>
          <p:nvPr>
            <p:ph idx="16"/>
          </p:nvPr>
        </p:nvSpPr>
        <p:spPr>
          <a:xfrm>
            <a:off x="3145122" y="1845870"/>
            <a:ext cx="2530509" cy="643330"/>
          </a:xfrm>
        </p:spPr>
        <p:txBody>
          <a:bodyPr tIns="0" bIns="0">
            <a:noAutofit/>
          </a:bodyPr>
          <a:lstStyle>
            <a:lvl1pPr>
              <a:lnSpc>
                <a:spcPct val="100000"/>
              </a:lnSpc>
              <a:spcBef>
                <a:spcPts val="0"/>
              </a:spcBef>
              <a:defRPr sz="2000" b="1"/>
            </a:lvl1pPr>
          </a:lstStyle>
          <a:p>
            <a:pPr lvl="0"/>
            <a:r>
              <a:rPr lang="en-US" dirty="0" smtClean="0"/>
              <a:t>Click to edit Master text styles</a:t>
            </a:r>
          </a:p>
        </p:txBody>
      </p:sp>
      <p:sp>
        <p:nvSpPr>
          <p:cNvPr id="19" name="Content Placeholder 2"/>
          <p:cNvSpPr>
            <a:spLocks noGrp="1"/>
          </p:cNvSpPr>
          <p:nvPr>
            <p:ph idx="18"/>
          </p:nvPr>
        </p:nvSpPr>
        <p:spPr>
          <a:xfrm>
            <a:off x="6005729" y="1845870"/>
            <a:ext cx="2530509" cy="643330"/>
          </a:xfrm>
        </p:spPr>
        <p:txBody>
          <a:bodyPr tIns="0" bIns="0">
            <a:noAutofit/>
          </a:bodyPr>
          <a:lstStyle>
            <a:lvl1pPr>
              <a:lnSpc>
                <a:spcPct val="100000"/>
              </a:lnSpc>
              <a:spcBef>
                <a:spcPts val="0"/>
              </a:spcBef>
              <a:defRPr sz="2000" b="1"/>
            </a:lvl1pPr>
          </a:lstStyle>
          <a:p>
            <a:pPr lvl="0"/>
            <a:r>
              <a:rPr lang="en-US" dirty="0" smtClean="0"/>
              <a:t>Click to edit Master text styles</a:t>
            </a:r>
          </a:p>
        </p:txBody>
      </p:sp>
      <p:sp>
        <p:nvSpPr>
          <p:cNvPr id="14" name="Title 1"/>
          <p:cNvSpPr>
            <a:spLocks noGrp="1"/>
          </p:cNvSpPr>
          <p:nvPr>
            <p:ph type="title"/>
          </p:nvPr>
        </p:nvSpPr>
        <p:spPr>
          <a:xfrm>
            <a:off x="269158" y="204829"/>
            <a:ext cx="6944443" cy="657953"/>
          </a:xfrm>
        </p:spPr>
        <p:txBody>
          <a:bodyPr anchor="t">
            <a:noAutofit/>
          </a:bodyPr>
          <a:lstStyle/>
          <a:p>
            <a:r>
              <a:rPr lang="en-US" smtClean="0"/>
              <a:t>Click to edit Master title style</a:t>
            </a:r>
            <a:endParaRPr lang="en-US" dirty="0"/>
          </a:p>
        </p:txBody>
      </p:sp>
      <p:sp>
        <p:nvSpPr>
          <p:cNvPr id="4" name="Text Placeholder 3"/>
          <p:cNvSpPr>
            <a:spLocks noGrp="1"/>
          </p:cNvSpPr>
          <p:nvPr>
            <p:ph type="body" sz="quarter" idx="21"/>
          </p:nvPr>
        </p:nvSpPr>
        <p:spPr>
          <a:xfrm>
            <a:off x="272009" y="2659247"/>
            <a:ext cx="2531074" cy="3272367"/>
          </a:xfrm>
        </p:spPr>
        <p:txBody>
          <a:bodyPr>
            <a:noAutofit/>
          </a:bodyPr>
          <a:lstStyle>
            <a:lvl1pPr>
              <a:lnSpc>
                <a:spcPts val="2200"/>
              </a:lnSpc>
              <a:defRPr sz="1800"/>
            </a:lvl1pPr>
            <a:lvl2pPr>
              <a:lnSpc>
                <a:spcPts val="2200"/>
              </a:lnSpc>
              <a:defRPr sz="1800"/>
            </a:lvl2pPr>
            <a:lvl3pPr>
              <a:lnSpc>
                <a:spcPts val="2200"/>
              </a:lnSpc>
              <a:defRPr sz="1800"/>
            </a:lvl3pPr>
            <a:lvl4pPr>
              <a:lnSpc>
                <a:spcPts val="2200"/>
              </a:lnSpc>
              <a:defRPr sz="1800"/>
            </a:lvl4pPr>
            <a:lvl5pPr>
              <a:lnSpc>
                <a:spcPts val="22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22"/>
          </p:nvPr>
        </p:nvSpPr>
        <p:spPr>
          <a:xfrm>
            <a:off x="3145733" y="2659247"/>
            <a:ext cx="2531074" cy="3272367"/>
          </a:xfrm>
        </p:spPr>
        <p:txBody>
          <a:bodyPr>
            <a:noAutofit/>
          </a:bodyPr>
          <a:lstStyle>
            <a:lvl1pPr>
              <a:lnSpc>
                <a:spcPts val="2200"/>
              </a:lnSpc>
              <a:defRPr sz="1800"/>
            </a:lvl1pPr>
            <a:lvl2pPr>
              <a:lnSpc>
                <a:spcPts val="2200"/>
              </a:lnSpc>
              <a:defRPr sz="1800"/>
            </a:lvl2pPr>
            <a:lvl3pPr>
              <a:lnSpc>
                <a:spcPts val="2200"/>
              </a:lnSpc>
              <a:defRPr sz="1800"/>
            </a:lvl3pPr>
            <a:lvl4pPr>
              <a:lnSpc>
                <a:spcPts val="2200"/>
              </a:lnSpc>
              <a:defRPr sz="1800"/>
            </a:lvl4pPr>
            <a:lvl5pPr>
              <a:lnSpc>
                <a:spcPts val="22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23"/>
          </p:nvPr>
        </p:nvSpPr>
        <p:spPr>
          <a:xfrm>
            <a:off x="6005163" y="2659247"/>
            <a:ext cx="2531074" cy="3272367"/>
          </a:xfrm>
        </p:spPr>
        <p:txBody>
          <a:bodyPr>
            <a:noAutofit/>
          </a:bodyPr>
          <a:lstStyle>
            <a:lvl1pPr>
              <a:lnSpc>
                <a:spcPts val="2200"/>
              </a:lnSpc>
              <a:defRPr sz="1800"/>
            </a:lvl1pPr>
            <a:lvl2pPr>
              <a:lnSpc>
                <a:spcPts val="2200"/>
              </a:lnSpc>
              <a:defRPr sz="1800"/>
            </a:lvl2pPr>
            <a:lvl3pPr>
              <a:lnSpc>
                <a:spcPts val="2200"/>
              </a:lnSpc>
              <a:defRPr sz="1800"/>
            </a:lvl3pPr>
            <a:lvl4pPr>
              <a:lnSpc>
                <a:spcPts val="2200"/>
              </a:lnSpc>
              <a:defRPr sz="1800"/>
            </a:lvl4pPr>
            <a:lvl5pPr>
              <a:lnSpc>
                <a:spcPts val="22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6"/>
          <p:cNvSpPr>
            <a:spLocks noGrp="1"/>
          </p:cNvSpPr>
          <p:nvPr>
            <p:ph type="body" sz="quarter" idx="24" hasCustomPrompt="1"/>
          </p:nvPr>
        </p:nvSpPr>
        <p:spPr>
          <a:xfrm>
            <a:off x="264849" y="857363"/>
            <a:ext cx="6948752" cy="311037"/>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20"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t>To edit go to: Insert &gt; Header and Footer</a:t>
            </a:r>
            <a:endParaRPr lang="en-US" dirty="0"/>
          </a:p>
        </p:txBody>
      </p:sp>
    </p:spTree>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Rows">
    <p:spTree>
      <p:nvGrpSpPr>
        <p:cNvPr id="1" name=""/>
        <p:cNvGrpSpPr/>
        <p:nvPr/>
      </p:nvGrpSpPr>
      <p:grpSpPr>
        <a:xfrm>
          <a:off x="0" y="0"/>
          <a:ext cx="0" cy="0"/>
          <a:chOff x="0" y="0"/>
          <a:chExt cx="0" cy="0"/>
        </a:xfrm>
      </p:grpSpPr>
      <p:sp>
        <p:nvSpPr>
          <p:cNvPr id="2" name="Title 1"/>
          <p:cNvSpPr>
            <a:spLocks noGrp="1"/>
          </p:cNvSpPr>
          <p:nvPr>
            <p:ph type="title"/>
          </p:nvPr>
        </p:nvSpPr>
        <p:spPr>
          <a:xfrm>
            <a:off x="269158" y="204829"/>
            <a:ext cx="6944443" cy="657953"/>
          </a:xfrm>
        </p:spPr>
        <p:txBody>
          <a:bodyPr anchor="t">
            <a:noAutofit/>
          </a:body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pPr/>
              <a:t>‹#›</a:t>
            </a:fld>
            <a:endParaRPr lang="en-US"/>
          </a:p>
        </p:txBody>
      </p:sp>
      <p:sp>
        <p:nvSpPr>
          <p:cNvPr id="15"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7" name="Text Placeholder 6"/>
          <p:cNvSpPr>
            <a:spLocks noGrp="1"/>
          </p:cNvSpPr>
          <p:nvPr>
            <p:ph type="body" sz="quarter" idx="13" hasCustomPrompt="1"/>
          </p:nvPr>
        </p:nvSpPr>
        <p:spPr>
          <a:xfrm>
            <a:off x="264849" y="857363"/>
            <a:ext cx="6948752" cy="311037"/>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18"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t>To edit go to: Insert &gt; Header and Footer</a:t>
            </a:r>
            <a:endParaRPr lang="en-US" dirty="0"/>
          </a:p>
        </p:txBody>
      </p:sp>
      <p:sp>
        <p:nvSpPr>
          <p:cNvPr id="14" name="Content Placeholder 2"/>
          <p:cNvSpPr>
            <a:spLocks noGrp="1"/>
          </p:cNvSpPr>
          <p:nvPr>
            <p:ph idx="1"/>
          </p:nvPr>
        </p:nvSpPr>
        <p:spPr>
          <a:xfrm>
            <a:off x="267313" y="1920547"/>
            <a:ext cx="2692561" cy="575214"/>
          </a:xfrm>
        </p:spPr>
        <p:txBody>
          <a:bodyPr tIns="0" bIns="0" anchor="t">
            <a:noAutofit/>
          </a:bodyPr>
          <a:lstStyle>
            <a:lvl1pPr algn="l">
              <a:lnSpc>
                <a:spcPct val="100000"/>
              </a:lnSpc>
              <a:defRPr sz="2000" b="1">
                <a:solidFill>
                  <a:schemeClr val="accent2"/>
                </a:solidFill>
              </a:defRPr>
            </a:lvl1pPr>
          </a:lstStyle>
          <a:p>
            <a:pPr lvl="0"/>
            <a:r>
              <a:rPr lang="en-US" dirty="0" smtClean="0"/>
              <a:t>Click to edit Master text styles</a:t>
            </a:r>
          </a:p>
        </p:txBody>
      </p:sp>
      <p:sp>
        <p:nvSpPr>
          <p:cNvPr id="16" name="Content Placeholder 2"/>
          <p:cNvSpPr>
            <a:spLocks noGrp="1"/>
          </p:cNvSpPr>
          <p:nvPr>
            <p:ph idx="15"/>
          </p:nvPr>
        </p:nvSpPr>
        <p:spPr>
          <a:xfrm>
            <a:off x="267313" y="3181447"/>
            <a:ext cx="2692561" cy="575214"/>
          </a:xfrm>
        </p:spPr>
        <p:txBody>
          <a:bodyPr tIns="0" bIns="0" anchor="t">
            <a:noAutofit/>
          </a:bodyPr>
          <a:lstStyle>
            <a:lvl1pPr algn="l">
              <a:lnSpc>
                <a:spcPct val="100000"/>
              </a:lnSpc>
              <a:defRPr sz="2000" b="1">
                <a:solidFill>
                  <a:schemeClr val="accent2"/>
                </a:solidFill>
              </a:defRPr>
            </a:lvl1pPr>
          </a:lstStyle>
          <a:p>
            <a:pPr lvl="0"/>
            <a:r>
              <a:rPr lang="en-US" dirty="0" smtClean="0"/>
              <a:t>Click to edit Master text styles</a:t>
            </a:r>
          </a:p>
        </p:txBody>
      </p:sp>
      <p:sp>
        <p:nvSpPr>
          <p:cNvPr id="19" name="Content Placeholder 2"/>
          <p:cNvSpPr>
            <a:spLocks noGrp="1"/>
          </p:cNvSpPr>
          <p:nvPr>
            <p:ph idx="16"/>
          </p:nvPr>
        </p:nvSpPr>
        <p:spPr>
          <a:xfrm>
            <a:off x="267313" y="4466711"/>
            <a:ext cx="2692561" cy="575214"/>
          </a:xfrm>
        </p:spPr>
        <p:txBody>
          <a:bodyPr tIns="0" bIns="0" anchor="t">
            <a:noAutofit/>
          </a:bodyPr>
          <a:lstStyle>
            <a:lvl1pPr algn="l">
              <a:lnSpc>
                <a:spcPct val="100000"/>
              </a:lnSpc>
              <a:defRPr sz="2000" b="1">
                <a:solidFill>
                  <a:schemeClr val="accent2"/>
                </a:solidFill>
              </a:defRPr>
            </a:lvl1pPr>
          </a:lstStyle>
          <a:p>
            <a:pPr lvl="0"/>
            <a:r>
              <a:rPr lang="en-US" dirty="0" smtClean="0"/>
              <a:t>Click to edit Master text styles</a:t>
            </a:r>
          </a:p>
        </p:txBody>
      </p:sp>
      <p:sp>
        <p:nvSpPr>
          <p:cNvPr id="20" name="Content Placeholder 2"/>
          <p:cNvSpPr>
            <a:spLocks noGrp="1"/>
          </p:cNvSpPr>
          <p:nvPr>
            <p:ph sz="half" idx="17"/>
          </p:nvPr>
        </p:nvSpPr>
        <p:spPr>
          <a:xfrm>
            <a:off x="3067601" y="1857045"/>
            <a:ext cx="5441601" cy="862965"/>
          </a:xfrm>
        </p:spPr>
        <p:txBody>
          <a:bodyPr tIns="0" bIns="0" anchor="t" anchorCtr="0">
            <a:normAutofit/>
          </a:bodyPr>
          <a:lstStyle>
            <a:lvl1pPr>
              <a:defRPr sz="1800"/>
            </a:lvl1pPr>
          </a:lstStyle>
          <a:p>
            <a:pPr lvl="0"/>
            <a:r>
              <a:rPr lang="en-US" dirty="0" smtClean="0"/>
              <a:t>Click to edit Master text styles</a:t>
            </a:r>
          </a:p>
        </p:txBody>
      </p:sp>
      <p:sp>
        <p:nvSpPr>
          <p:cNvPr id="21" name="Content Placeholder 2"/>
          <p:cNvSpPr>
            <a:spLocks noGrp="1"/>
          </p:cNvSpPr>
          <p:nvPr>
            <p:ph sz="half" idx="18"/>
          </p:nvPr>
        </p:nvSpPr>
        <p:spPr>
          <a:xfrm>
            <a:off x="3067601" y="3125663"/>
            <a:ext cx="5441601" cy="879612"/>
          </a:xfrm>
        </p:spPr>
        <p:txBody>
          <a:bodyPr tIns="0" bIns="0" anchor="t" anchorCtr="0">
            <a:normAutofit/>
          </a:bodyPr>
          <a:lstStyle>
            <a:lvl1pPr>
              <a:defRPr sz="1800"/>
            </a:lvl1pPr>
          </a:lstStyle>
          <a:p>
            <a:pPr lvl="0"/>
            <a:r>
              <a:rPr lang="en-US" dirty="0" smtClean="0"/>
              <a:t>Click to edit Master text styles</a:t>
            </a:r>
          </a:p>
        </p:txBody>
      </p:sp>
      <p:sp>
        <p:nvSpPr>
          <p:cNvPr id="22" name="Content Placeholder 2"/>
          <p:cNvSpPr>
            <a:spLocks noGrp="1"/>
          </p:cNvSpPr>
          <p:nvPr>
            <p:ph sz="half" idx="19"/>
          </p:nvPr>
        </p:nvSpPr>
        <p:spPr>
          <a:xfrm>
            <a:off x="3067601" y="4403209"/>
            <a:ext cx="5441601" cy="1045091"/>
          </a:xfrm>
        </p:spPr>
        <p:txBody>
          <a:bodyPr tIns="0" bIns="0" anchor="t" anchorCtr="0">
            <a:normAutofit/>
          </a:bodyPr>
          <a:lstStyle>
            <a:lvl1pPr>
              <a:defRPr sz="1800"/>
            </a:lvl1pPr>
          </a:lstStyle>
          <a:p>
            <a:pPr lvl="0"/>
            <a:r>
              <a:rPr lang="en-US" dirty="0" smtClean="0"/>
              <a:t>Click to edit Master text styles</a:t>
            </a:r>
          </a:p>
        </p:txBody>
      </p:sp>
    </p:spTree>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Rows / Icon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pPr/>
              <a:t>‹#›</a:t>
            </a:fld>
            <a:endParaRPr lang="en-US"/>
          </a:p>
        </p:txBody>
      </p:sp>
      <p:sp>
        <p:nvSpPr>
          <p:cNvPr id="8" name="Content Placeholder 2"/>
          <p:cNvSpPr>
            <a:spLocks noGrp="1"/>
          </p:cNvSpPr>
          <p:nvPr>
            <p:ph idx="1"/>
          </p:nvPr>
        </p:nvSpPr>
        <p:spPr>
          <a:xfrm>
            <a:off x="221593" y="4122420"/>
            <a:ext cx="2066864" cy="1479509"/>
          </a:xfrm>
        </p:spPr>
        <p:txBody>
          <a:bodyPr>
            <a:normAutofit/>
          </a:bodyPr>
          <a:lstStyle>
            <a:lvl1pPr algn="ctr">
              <a:lnSpc>
                <a:spcPct val="100000"/>
              </a:lnSpc>
              <a:defRPr sz="1500" b="1"/>
            </a:lvl1pPr>
            <a:lvl2pPr marL="4763" indent="0" algn="ctr">
              <a:lnSpc>
                <a:spcPct val="100000"/>
              </a:lnSpc>
              <a:buNone/>
              <a:defRPr sz="1500"/>
            </a:lvl2pPr>
            <a:lvl3pPr>
              <a:defRPr sz="1500"/>
            </a:lvl3pPr>
            <a:lvl4pPr>
              <a:defRPr sz="1500"/>
            </a:lvl4pPr>
            <a:lvl5pPr>
              <a:defRPr sz="1500"/>
            </a:lvl5pPr>
          </a:lstStyle>
          <a:p>
            <a:pPr lvl="0"/>
            <a:r>
              <a:rPr lang="en-US" dirty="0" smtClean="0"/>
              <a:t>Click to edit Master text styles</a:t>
            </a:r>
          </a:p>
          <a:p>
            <a:pPr lvl="1"/>
            <a:r>
              <a:rPr lang="en-US" dirty="0" smtClean="0"/>
              <a:t>Second level</a:t>
            </a:r>
          </a:p>
        </p:txBody>
      </p:sp>
      <p:sp>
        <p:nvSpPr>
          <p:cNvPr id="12" name="Content Placeholder 2"/>
          <p:cNvSpPr>
            <a:spLocks noGrp="1"/>
          </p:cNvSpPr>
          <p:nvPr>
            <p:ph idx="15"/>
          </p:nvPr>
        </p:nvSpPr>
        <p:spPr>
          <a:xfrm>
            <a:off x="2430841" y="4122420"/>
            <a:ext cx="2066864" cy="1479509"/>
          </a:xfrm>
        </p:spPr>
        <p:txBody>
          <a:bodyPr>
            <a:normAutofit/>
          </a:bodyPr>
          <a:lstStyle>
            <a:lvl1pPr algn="ctr">
              <a:lnSpc>
                <a:spcPct val="100000"/>
              </a:lnSpc>
              <a:defRPr sz="1500" b="1"/>
            </a:lvl1pPr>
            <a:lvl2pPr marL="4763" indent="0" algn="ctr">
              <a:lnSpc>
                <a:spcPct val="100000"/>
              </a:lnSpc>
              <a:buNone/>
              <a:defRPr sz="1500"/>
            </a:lvl2pPr>
            <a:lvl3pPr>
              <a:defRPr sz="1500"/>
            </a:lvl3pPr>
            <a:lvl4pPr>
              <a:defRPr sz="1500"/>
            </a:lvl4pPr>
            <a:lvl5pPr>
              <a:defRPr sz="1500"/>
            </a:lvl5pPr>
          </a:lstStyle>
          <a:p>
            <a:pPr lvl="0"/>
            <a:r>
              <a:rPr lang="en-US" smtClean="0"/>
              <a:t>Click to edit Master text styles</a:t>
            </a:r>
          </a:p>
          <a:p>
            <a:pPr lvl="1"/>
            <a:r>
              <a:rPr lang="en-US" smtClean="0"/>
              <a:t>Second level</a:t>
            </a:r>
          </a:p>
        </p:txBody>
      </p:sp>
      <p:sp>
        <p:nvSpPr>
          <p:cNvPr id="13" name="Content Placeholder 2"/>
          <p:cNvSpPr>
            <a:spLocks noGrp="1"/>
          </p:cNvSpPr>
          <p:nvPr>
            <p:ph idx="16"/>
          </p:nvPr>
        </p:nvSpPr>
        <p:spPr>
          <a:xfrm>
            <a:off x="4640088" y="4122420"/>
            <a:ext cx="2066864" cy="1479509"/>
          </a:xfrm>
        </p:spPr>
        <p:txBody>
          <a:bodyPr>
            <a:normAutofit/>
          </a:bodyPr>
          <a:lstStyle>
            <a:lvl1pPr algn="ctr">
              <a:lnSpc>
                <a:spcPct val="100000"/>
              </a:lnSpc>
              <a:defRPr sz="1500" b="1"/>
            </a:lvl1pPr>
            <a:lvl2pPr marL="4763" indent="0" algn="ctr">
              <a:lnSpc>
                <a:spcPct val="100000"/>
              </a:lnSpc>
              <a:buNone/>
              <a:defRPr sz="1500"/>
            </a:lvl2pPr>
            <a:lvl3pPr>
              <a:defRPr sz="1500"/>
            </a:lvl3pPr>
            <a:lvl4pPr>
              <a:defRPr sz="1500"/>
            </a:lvl4pPr>
            <a:lvl5pPr>
              <a:defRPr sz="1500"/>
            </a:lvl5pPr>
          </a:lstStyle>
          <a:p>
            <a:pPr lvl="0"/>
            <a:r>
              <a:rPr lang="en-US" smtClean="0"/>
              <a:t>Click to edit Master text styles</a:t>
            </a:r>
          </a:p>
          <a:p>
            <a:pPr lvl="1"/>
            <a:r>
              <a:rPr lang="en-US" smtClean="0"/>
              <a:t>Second level</a:t>
            </a:r>
          </a:p>
        </p:txBody>
      </p:sp>
      <p:sp>
        <p:nvSpPr>
          <p:cNvPr id="14" name="Content Placeholder 2"/>
          <p:cNvSpPr>
            <a:spLocks noGrp="1"/>
          </p:cNvSpPr>
          <p:nvPr>
            <p:ph idx="17"/>
          </p:nvPr>
        </p:nvSpPr>
        <p:spPr>
          <a:xfrm>
            <a:off x="6849334" y="4122420"/>
            <a:ext cx="2066864" cy="1479509"/>
          </a:xfrm>
        </p:spPr>
        <p:txBody>
          <a:bodyPr>
            <a:normAutofit/>
          </a:bodyPr>
          <a:lstStyle>
            <a:lvl1pPr algn="ctr">
              <a:lnSpc>
                <a:spcPct val="100000"/>
              </a:lnSpc>
              <a:defRPr sz="1500" b="1"/>
            </a:lvl1pPr>
            <a:lvl2pPr marL="4763" indent="0" algn="ctr">
              <a:lnSpc>
                <a:spcPct val="100000"/>
              </a:lnSpc>
              <a:buNone/>
              <a:defRPr sz="1500"/>
            </a:lvl2pPr>
            <a:lvl3pPr>
              <a:defRPr sz="1500"/>
            </a:lvl3pPr>
            <a:lvl4pPr>
              <a:defRPr sz="1500"/>
            </a:lvl4pPr>
            <a:lvl5pPr>
              <a:defRPr sz="1500"/>
            </a:lvl5pPr>
          </a:lstStyle>
          <a:p>
            <a:pPr lvl="0"/>
            <a:r>
              <a:rPr lang="en-US" smtClean="0"/>
              <a:t>Click to edit Master text styles</a:t>
            </a:r>
          </a:p>
          <a:p>
            <a:pPr lvl="1"/>
            <a:r>
              <a:rPr lang="en-US" smtClean="0"/>
              <a:t>Second level</a:t>
            </a:r>
          </a:p>
        </p:txBody>
      </p:sp>
      <p:sp>
        <p:nvSpPr>
          <p:cNvPr id="11"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6" name="Title 1"/>
          <p:cNvSpPr>
            <a:spLocks noGrp="1"/>
          </p:cNvSpPr>
          <p:nvPr>
            <p:ph type="title" hasCustomPrompt="1"/>
          </p:nvPr>
        </p:nvSpPr>
        <p:spPr>
          <a:xfrm>
            <a:off x="269157" y="206477"/>
            <a:ext cx="6944443" cy="1012723"/>
          </a:xfrm>
        </p:spPr>
        <p:txBody>
          <a:bodyPr anchor="t">
            <a:noAutofit/>
          </a:bodyPr>
          <a:lstStyle/>
          <a:p>
            <a:r>
              <a:rPr lang="en-US" dirty="0" smtClean="0"/>
              <a:t>Click to edit Master title style</a:t>
            </a:r>
            <a:br>
              <a:rPr lang="en-US" dirty="0" smtClean="0"/>
            </a:br>
            <a:r>
              <a:rPr lang="en-US" dirty="0" smtClean="0"/>
              <a:t>Click to edit Master title style</a:t>
            </a:r>
            <a:endParaRPr lang="en-US" dirty="0"/>
          </a:p>
        </p:txBody>
      </p:sp>
      <p:sp>
        <p:nvSpPr>
          <p:cNvPr id="17" name="Text Placeholder 6"/>
          <p:cNvSpPr>
            <a:spLocks noGrp="1"/>
          </p:cNvSpPr>
          <p:nvPr>
            <p:ph type="body" sz="quarter" idx="13" hasCustomPrompt="1"/>
          </p:nvPr>
        </p:nvSpPr>
        <p:spPr>
          <a:xfrm>
            <a:off x="264849" y="1219200"/>
            <a:ext cx="6948752" cy="311037"/>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19"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t>To edit go to: Insert &gt; Header and Footer</a:t>
            </a:r>
            <a:endParaRPr lang="en-US" dirty="0"/>
          </a:p>
        </p:txBody>
      </p:sp>
    </p:spTree>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A5D2E96-09D4-684C-BDED-6024B7F4284C}" type="slidenum">
              <a:rPr lang="en-US" smtClean="0"/>
              <a:t>‹#›</a:t>
            </a:fld>
            <a:endParaRPr lang="en-US"/>
          </a:p>
        </p:txBody>
      </p:sp>
      <p:sp>
        <p:nvSpPr>
          <p:cNvPr id="6"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t>To edit go to: Insert &gt; Header and Footer</a:t>
            </a:r>
            <a:endParaRPr lang="en-US" dirty="0"/>
          </a:p>
        </p:txBody>
      </p:sp>
    </p:spTree>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71488" y="457200"/>
            <a:ext cx="8139112" cy="835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71488" y="1600200"/>
            <a:ext cx="8215312" cy="4876800"/>
          </a:xfrm>
        </p:spPr>
        <p:txBody>
          <a:bodyPr/>
          <a:lstStyle/>
          <a:p>
            <a:pPr lvl="0"/>
            <a:endParaRPr lang="en-US" noProof="0" smtClean="0"/>
          </a:p>
        </p:txBody>
      </p:sp>
      <p:sp>
        <p:nvSpPr>
          <p:cNvPr id="4" name="Rectangle 16"/>
          <p:cNvSpPr>
            <a:spLocks noGrp="1" noChangeArrowheads="1"/>
          </p:cNvSpPr>
          <p:nvPr>
            <p:ph type="sldNum" sz="quarter" idx="10"/>
          </p:nvPr>
        </p:nvSpPr>
        <p:spPr/>
        <p:txBody>
          <a:bodyPr/>
          <a:lstStyle>
            <a:lvl1pPr>
              <a:defRPr/>
            </a:lvl1pPr>
          </a:lstStyle>
          <a:p>
            <a:pPr>
              <a:defRPr/>
            </a:pPr>
            <a:fld id="{B40AA7A9-C6C8-4A47-A7AC-CF79B3844DB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80929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p:cNvPicPr preferRelativeResize="0">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3346" y="947484"/>
            <a:ext cx="1735807" cy="159342"/>
          </a:xfrm>
          <a:prstGeom prst="rect">
            <a:avLst/>
          </a:prstGeom>
        </p:spPr>
      </p:pic>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l="9854" t="25599" r="9369" b="25265"/>
          <a:stretch/>
        </p:blipFill>
        <p:spPr>
          <a:xfrm>
            <a:off x="540160" y="674175"/>
            <a:ext cx="2200588" cy="520139"/>
          </a:xfrm>
          <a:prstGeom prst="rect">
            <a:avLst/>
          </a:prstGeom>
        </p:spPr>
      </p:pic>
      <p:sp>
        <p:nvSpPr>
          <p:cNvPr id="16" name="Rectangle 15"/>
          <p:cNvSpPr/>
          <p:nvPr userDrawn="1"/>
        </p:nvSpPr>
        <p:spPr>
          <a:xfrm>
            <a:off x="0" y="6444021"/>
            <a:ext cx="5945444" cy="4203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FFFFFF"/>
              </a:solidFill>
            </a:endParaRPr>
          </a:p>
        </p:txBody>
      </p:sp>
      <p:sp>
        <p:nvSpPr>
          <p:cNvPr id="18" name="Rectangle 17"/>
          <p:cNvSpPr/>
          <p:nvPr userDrawn="1"/>
        </p:nvSpPr>
        <p:spPr>
          <a:xfrm>
            <a:off x="5945443" y="6444021"/>
            <a:ext cx="918088" cy="4203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FFFFFF"/>
              </a:solidFill>
            </a:endParaRPr>
          </a:p>
        </p:txBody>
      </p:sp>
      <p:sp>
        <p:nvSpPr>
          <p:cNvPr id="19" name="Rectangle 18"/>
          <p:cNvSpPr/>
          <p:nvPr userDrawn="1"/>
        </p:nvSpPr>
        <p:spPr>
          <a:xfrm>
            <a:off x="6863530" y="6444021"/>
            <a:ext cx="1852908" cy="4203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FFFFFF"/>
              </a:solidFill>
            </a:endParaRPr>
          </a:p>
        </p:txBody>
      </p:sp>
      <p:sp>
        <p:nvSpPr>
          <p:cNvPr id="20" name="Rectangle 19"/>
          <p:cNvSpPr/>
          <p:nvPr userDrawn="1"/>
        </p:nvSpPr>
        <p:spPr>
          <a:xfrm>
            <a:off x="8716436" y="6444021"/>
            <a:ext cx="427564" cy="4203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FFFFFF"/>
              </a:solidFill>
            </a:endParaRPr>
          </a:p>
        </p:txBody>
      </p:sp>
      <p:sp>
        <p:nvSpPr>
          <p:cNvPr id="21" name="Title 1"/>
          <p:cNvSpPr>
            <a:spLocks noGrp="1"/>
          </p:cNvSpPr>
          <p:nvPr>
            <p:ph type="ctrTitle"/>
          </p:nvPr>
        </p:nvSpPr>
        <p:spPr>
          <a:xfrm>
            <a:off x="483013" y="3704884"/>
            <a:ext cx="8146141" cy="774216"/>
          </a:xfrm>
        </p:spPr>
        <p:txBody>
          <a:bodyPr anchor="t">
            <a:noAutofit/>
          </a:bodyPr>
          <a:lstStyle>
            <a:lvl1pPr algn="l">
              <a:lnSpc>
                <a:spcPct val="100000"/>
              </a:lnSpc>
              <a:defRPr sz="3000"/>
            </a:lvl1pPr>
          </a:lstStyle>
          <a:p>
            <a:r>
              <a:rPr lang="en-US" dirty="0" smtClean="0"/>
              <a:t>Click to edit Master title style</a:t>
            </a:r>
            <a:endParaRPr lang="en-US" dirty="0"/>
          </a:p>
        </p:txBody>
      </p:sp>
      <p:sp>
        <p:nvSpPr>
          <p:cNvPr id="22" name="Subtitle 2"/>
          <p:cNvSpPr>
            <a:spLocks noGrp="1"/>
          </p:cNvSpPr>
          <p:nvPr>
            <p:ph type="subTitle" idx="1" hasCustomPrompt="1"/>
          </p:nvPr>
        </p:nvSpPr>
        <p:spPr>
          <a:xfrm>
            <a:off x="483013" y="4577048"/>
            <a:ext cx="4736688" cy="325152"/>
          </a:xfrm>
        </p:spPr>
        <p:txBody>
          <a:bodyPr tIns="0" bIns="0" anchor="ctr" anchorCtr="0">
            <a:noAutofit/>
          </a:bodyPr>
          <a:lstStyle>
            <a:lvl1pPr marL="0" indent="0" algn="l">
              <a:lnSpc>
                <a:spcPct val="100000"/>
              </a:lnSpc>
              <a:buNone/>
              <a:defRPr sz="1800" b="1" i="0">
                <a:solidFill>
                  <a:schemeClr val="tx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Presenter’s Name</a:t>
            </a:r>
            <a:endParaRPr lang="en-US" dirty="0"/>
          </a:p>
        </p:txBody>
      </p:sp>
      <p:sp>
        <p:nvSpPr>
          <p:cNvPr id="24" name="Content Placeholder 16"/>
          <p:cNvSpPr>
            <a:spLocks noGrp="1"/>
          </p:cNvSpPr>
          <p:nvPr>
            <p:ph sz="quarter" idx="10" hasCustomPrompt="1"/>
          </p:nvPr>
        </p:nvSpPr>
        <p:spPr>
          <a:xfrm>
            <a:off x="483013" y="4953001"/>
            <a:ext cx="4736688" cy="298450"/>
          </a:xfrm>
        </p:spPr>
        <p:txBody>
          <a:bodyPr tIns="0" bIns="0" anchor="ctr" anchorCtr="0">
            <a:noAutofit/>
          </a:bodyPr>
          <a:lstStyle>
            <a:lvl1pPr>
              <a:lnSpc>
                <a:spcPct val="100000"/>
              </a:lnSpc>
              <a:defRPr sz="1800"/>
            </a:lvl1pPr>
          </a:lstStyle>
          <a:p>
            <a:pPr lvl="0"/>
            <a:r>
              <a:rPr lang="en-US" dirty="0" smtClean="0"/>
              <a:t>Department</a:t>
            </a:r>
            <a:endParaRPr lang="en-US" dirty="0"/>
          </a:p>
        </p:txBody>
      </p:sp>
      <p:sp>
        <p:nvSpPr>
          <p:cNvPr id="12" name="Content Placeholder 16"/>
          <p:cNvSpPr>
            <a:spLocks noGrp="1"/>
          </p:cNvSpPr>
          <p:nvPr>
            <p:ph sz="quarter" idx="11" hasCustomPrompt="1"/>
          </p:nvPr>
        </p:nvSpPr>
        <p:spPr>
          <a:xfrm>
            <a:off x="483012" y="5314944"/>
            <a:ext cx="4736688" cy="292106"/>
          </a:xfrm>
        </p:spPr>
        <p:txBody>
          <a:bodyPr tIns="0" bIns="0" anchor="ctr" anchorCtr="0">
            <a:noAutofit/>
          </a:bodyPr>
          <a:lstStyle>
            <a:lvl1pPr>
              <a:lnSpc>
                <a:spcPct val="100000"/>
              </a:lnSpc>
              <a:defRPr sz="1800"/>
            </a:lvl1pPr>
          </a:lstStyle>
          <a:p>
            <a:pPr lvl="0"/>
            <a:r>
              <a:rPr lang="en-US" dirty="0" smtClean="0"/>
              <a:t>Date</a:t>
            </a:r>
            <a:endParaRPr lang="en-US" dirty="0"/>
          </a:p>
        </p:txBody>
      </p:sp>
    </p:spTree>
    <p:extLst>
      <p:ext uri="{BB962C8B-B14F-4D97-AF65-F5344CB8AC3E}">
        <p14:creationId xmlns:p14="http://schemas.microsoft.com/office/powerpoint/2010/main" val="2193253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spTree>
      <p:nvGrpSpPr>
        <p:cNvPr id="1" name=""/>
        <p:cNvGrpSpPr/>
        <p:nvPr/>
      </p:nvGrpSpPr>
      <p:grpSpPr>
        <a:xfrm>
          <a:off x="0" y="0"/>
          <a:ext cx="0" cy="0"/>
          <a:chOff x="0" y="0"/>
          <a:chExt cx="0" cy="0"/>
        </a:xfrm>
      </p:grpSpPr>
      <p:sp>
        <p:nvSpPr>
          <p:cNvPr id="2" name="Title 1"/>
          <p:cNvSpPr>
            <a:spLocks noGrp="1"/>
          </p:cNvSpPr>
          <p:nvPr>
            <p:ph type="title"/>
          </p:nvPr>
        </p:nvSpPr>
        <p:spPr>
          <a:xfrm>
            <a:off x="280509" y="2761637"/>
            <a:ext cx="8435930" cy="603863"/>
          </a:xfrm>
        </p:spPr>
        <p:txBody>
          <a:bodyPr anchor="t">
            <a:normAutofit/>
          </a:bodyPr>
          <a:lstStyle>
            <a:lvl1pPr>
              <a:defRPr sz="3000"/>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A5D2E96-09D4-684C-BDED-6024B7F4284C}" type="slidenum">
              <a:rPr lang="en-US" smtClean="0"/>
              <a:t>‹#›</a:t>
            </a:fld>
            <a:endParaRPr lang="en-US"/>
          </a:p>
        </p:txBody>
      </p:sp>
      <p:sp>
        <p:nvSpPr>
          <p:cNvPr id="15" name="Text Placeholder 6"/>
          <p:cNvSpPr>
            <a:spLocks noGrp="1"/>
          </p:cNvSpPr>
          <p:nvPr>
            <p:ph type="body" sz="quarter" idx="13" hasCustomPrompt="1"/>
          </p:nvPr>
        </p:nvSpPr>
        <p:spPr>
          <a:xfrm>
            <a:off x="277549" y="3385481"/>
            <a:ext cx="8438889" cy="373719"/>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10"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t>To edit go to: Insert &gt; Header and Footer</a:t>
            </a:r>
            <a:endParaRPr lang="en-US" dirty="0"/>
          </a:p>
        </p:txBody>
      </p:sp>
      <p:sp>
        <p:nvSpPr>
          <p:cNvPr id="11" name="Rectangle 10"/>
          <p:cNvSpPr/>
          <p:nvPr userDrawn="1"/>
        </p:nvSpPr>
        <p:spPr>
          <a:xfrm>
            <a:off x="0" y="0"/>
            <a:ext cx="5945444" cy="4203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 name="Rectangle 11"/>
          <p:cNvSpPr/>
          <p:nvPr userDrawn="1"/>
        </p:nvSpPr>
        <p:spPr>
          <a:xfrm>
            <a:off x="5945443" y="0"/>
            <a:ext cx="918088" cy="4203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3" name="Rectangle 12"/>
          <p:cNvSpPr/>
          <p:nvPr userDrawn="1"/>
        </p:nvSpPr>
        <p:spPr>
          <a:xfrm>
            <a:off x="6863530" y="0"/>
            <a:ext cx="1852908" cy="4203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Rectangle 13"/>
          <p:cNvSpPr/>
          <p:nvPr userDrawn="1"/>
        </p:nvSpPr>
        <p:spPr>
          <a:xfrm>
            <a:off x="8716436" y="0"/>
            <a:ext cx="427564" cy="4203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Tree>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
    <p:spTree>
      <p:nvGrpSpPr>
        <p:cNvPr id="1" name=""/>
        <p:cNvGrpSpPr/>
        <p:nvPr/>
      </p:nvGrpSpPr>
      <p:grpSpPr>
        <a:xfrm>
          <a:off x="0" y="0"/>
          <a:ext cx="0" cy="0"/>
          <a:chOff x="0" y="0"/>
          <a:chExt cx="0" cy="0"/>
        </a:xfrm>
      </p:grpSpPr>
      <p:sp>
        <p:nvSpPr>
          <p:cNvPr id="2" name="Title 1"/>
          <p:cNvSpPr>
            <a:spLocks noGrp="1"/>
          </p:cNvSpPr>
          <p:nvPr>
            <p:ph type="title"/>
          </p:nvPr>
        </p:nvSpPr>
        <p:spPr>
          <a:xfrm>
            <a:off x="280509" y="2761637"/>
            <a:ext cx="8435930" cy="603863"/>
          </a:xfrm>
        </p:spPr>
        <p:txBody>
          <a:bodyPr anchor="t">
            <a:normAutofit/>
          </a:bodyPr>
          <a:lstStyle>
            <a:lvl1pPr>
              <a:defRPr sz="3000"/>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A5D2E96-09D4-684C-BDED-6024B7F4284C}" type="slidenum">
              <a:rPr lang="en-US" smtClean="0">
                <a:solidFill>
                  <a:srgbClr val="000000">
                    <a:tint val="75000"/>
                  </a:srgbClr>
                </a:solidFill>
              </a:rPr>
              <a:pPr/>
              <a:t>‹#›</a:t>
            </a:fld>
            <a:endParaRPr lang="en-US">
              <a:solidFill>
                <a:srgbClr val="000000">
                  <a:tint val="75000"/>
                </a:srgbClr>
              </a:solidFill>
            </a:endParaRPr>
          </a:p>
        </p:txBody>
      </p:sp>
      <p:sp>
        <p:nvSpPr>
          <p:cNvPr id="15" name="Text Placeholder 6"/>
          <p:cNvSpPr>
            <a:spLocks noGrp="1"/>
          </p:cNvSpPr>
          <p:nvPr>
            <p:ph type="body" sz="quarter" idx="13" hasCustomPrompt="1"/>
          </p:nvPr>
        </p:nvSpPr>
        <p:spPr>
          <a:xfrm>
            <a:off x="277549" y="3385481"/>
            <a:ext cx="8438889" cy="373719"/>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10"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solidFill>
                  <a:srgbClr val="0061A0"/>
                </a:solidFill>
              </a:rPr>
              <a:t>To edit go to: Insert &gt; Header and Footer</a:t>
            </a:r>
            <a:endParaRPr lang="en-US" dirty="0">
              <a:solidFill>
                <a:srgbClr val="0061A0"/>
              </a:solidFill>
            </a:endParaRPr>
          </a:p>
        </p:txBody>
      </p:sp>
      <p:sp>
        <p:nvSpPr>
          <p:cNvPr id="11" name="Rectangle 10"/>
          <p:cNvSpPr/>
          <p:nvPr userDrawn="1"/>
        </p:nvSpPr>
        <p:spPr>
          <a:xfrm>
            <a:off x="0" y="0"/>
            <a:ext cx="5945444" cy="4203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FFFFFF"/>
              </a:solidFill>
            </a:endParaRPr>
          </a:p>
        </p:txBody>
      </p:sp>
      <p:sp>
        <p:nvSpPr>
          <p:cNvPr id="12" name="Rectangle 11"/>
          <p:cNvSpPr/>
          <p:nvPr userDrawn="1"/>
        </p:nvSpPr>
        <p:spPr>
          <a:xfrm>
            <a:off x="5945443" y="0"/>
            <a:ext cx="918088" cy="4203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FFFFFF"/>
              </a:solidFill>
            </a:endParaRPr>
          </a:p>
        </p:txBody>
      </p:sp>
      <p:sp>
        <p:nvSpPr>
          <p:cNvPr id="13" name="Rectangle 12"/>
          <p:cNvSpPr/>
          <p:nvPr userDrawn="1"/>
        </p:nvSpPr>
        <p:spPr>
          <a:xfrm>
            <a:off x="6863530" y="0"/>
            <a:ext cx="1852908" cy="4203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FFFFFF"/>
              </a:solidFill>
            </a:endParaRPr>
          </a:p>
        </p:txBody>
      </p:sp>
      <p:sp>
        <p:nvSpPr>
          <p:cNvPr id="14" name="Rectangle 13"/>
          <p:cNvSpPr/>
          <p:nvPr userDrawn="1"/>
        </p:nvSpPr>
        <p:spPr>
          <a:xfrm>
            <a:off x="8716436" y="0"/>
            <a:ext cx="427564" cy="4203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solidFill>
                <a:srgbClr val="FFFFFF"/>
              </a:solidFill>
            </a:endParaRPr>
          </a:p>
        </p:txBody>
      </p:sp>
    </p:spTree>
    <p:extLst>
      <p:ext uri="{BB962C8B-B14F-4D97-AF65-F5344CB8AC3E}">
        <p14:creationId xmlns:p14="http://schemas.microsoft.com/office/powerpoint/2010/main" val="248646404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solidFill>
                  <a:srgbClr val="75787B"/>
                </a:solidFill>
              </a:rPr>
              <a:pPr/>
              <a:t>‹#›</a:t>
            </a:fld>
            <a:endParaRPr lang="en-US">
              <a:solidFill>
                <a:srgbClr val="75787B"/>
              </a:solidFill>
            </a:endParaRPr>
          </a:p>
        </p:txBody>
      </p:sp>
      <p:sp>
        <p:nvSpPr>
          <p:cNvPr id="8"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0" name="Title 1"/>
          <p:cNvSpPr>
            <a:spLocks noGrp="1"/>
          </p:cNvSpPr>
          <p:nvPr>
            <p:ph type="title" hasCustomPrompt="1"/>
          </p:nvPr>
        </p:nvSpPr>
        <p:spPr>
          <a:xfrm>
            <a:off x="269158" y="204829"/>
            <a:ext cx="6944443" cy="657953"/>
          </a:xfrm>
        </p:spPr>
        <p:txBody>
          <a:bodyPr anchor="t">
            <a:noAutofit/>
          </a:bodyPr>
          <a:lstStyle/>
          <a:p>
            <a:r>
              <a:rPr lang="en-US" dirty="0" smtClean="0"/>
              <a:t>Agenda Slide</a:t>
            </a:r>
            <a:endParaRPr lang="en-US" dirty="0"/>
          </a:p>
        </p:txBody>
      </p:sp>
      <p:sp>
        <p:nvSpPr>
          <p:cNvPr id="3" name="Text Placeholder 2"/>
          <p:cNvSpPr>
            <a:spLocks noGrp="1"/>
          </p:cNvSpPr>
          <p:nvPr>
            <p:ph type="body" sz="quarter" idx="14" hasCustomPrompt="1"/>
          </p:nvPr>
        </p:nvSpPr>
        <p:spPr>
          <a:xfrm>
            <a:off x="269875" y="1869018"/>
            <a:ext cx="6943725" cy="4226983"/>
          </a:xfrm>
        </p:spPr>
        <p:txBody>
          <a:bodyPr>
            <a:normAutofit/>
          </a:bodyPr>
          <a:lstStyle>
            <a:lvl1pPr>
              <a:lnSpc>
                <a:spcPts val="4500"/>
              </a:lnSpc>
              <a:defRPr sz="2200" baseline="0">
                <a:solidFill>
                  <a:schemeClr val="accent3"/>
                </a:solidFill>
              </a:defRPr>
            </a:lvl1pPr>
          </a:lstStyle>
          <a:p>
            <a:pPr lvl="0"/>
            <a:r>
              <a:rPr lang="en-US" dirty="0" smtClean="0"/>
              <a:t>1.</a:t>
            </a:r>
          </a:p>
          <a:p>
            <a:pPr lvl="0"/>
            <a:r>
              <a:rPr lang="en-US" dirty="0" smtClean="0"/>
              <a:t>2.</a:t>
            </a:r>
          </a:p>
          <a:p>
            <a:pPr lvl="0"/>
            <a:r>
              <a:rPr lang="en-US" dirty="0" smtClean="0"/>
              <a:t>3.</a:t>
            </a:r>
          </a:p>
          <a:p>
            <a:pPr lvl="0"/>
            <a:r>
              <a:rPr lang="en-US" dirty="0" smtClean="0"/>
              <a:t>4.</a:t>
            </a:r>
            <a:endParaRPr lang="en-US" dirty="0"/>
          </a:p>
        </p:txBody>
      </p:sp>
      <p:sp>
        <p:nvSpPr>
          <p:cNvPr id="12" name="Text Placeholder 6"/>
          <p:cNvSpPr>
            <a:spLocks noGrp="1"/>
          </p:cNvSpPr>
          <p:nvPr>
            <p:ph type="body" sz="quarter" idx="13" hasCustomPrompt="1"/>
          </p:nvPr>
        </p:nvSpPr>
        <p:spPr>
          <a:xfrm>
            <a:off x="264849" y="857363"/>
            <a:ext cx="6948752" cy="311037"/>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11"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solidFill>
                  <a:srgbClr val="0061A0"/>
                </a:solidFill>
              </a:rPr>
              <a:t>To edit go to: Insert &gt; Header and Footer</a:t>
            </a:r>
            <a:endParaRPr lang="en-US" dirty="0">
              <a:solidFill>
                <a:srgbClr val="0061A0"/>
              </a:solidFill>
            </a:endParaRPr>
          </a:p>
        </p:txBody>
      </p:sp>
    </p:spTree>
    <p:extLst>
      <p:ext uri="{BB962C8B-B14F-4D97-AF65-F5344CB8AC3E}">
        <p14:creationId xmlns:p14="http://schemas.microsoft.com/office/powerpoint/2010/main" val="12127387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or Divider - Light Bl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A5D2E96-09D4-684C-BDED-6024B7F4284C}" type="slidenum">
              <a:rPr lang="en-US" smtClean="0">
                <a:solidFill>
                  <a:srgbClr val="000000">
                    <a:tint val="75000"/>
                  </a:srgbClr>
                </a:solidFill>
              </a:rPr>
              <a:pPr/>
              <a:t>‹#›</a:t>
            </a:fld>
            <a:endParaRPr lang="en-US">
              <a:solidFill>
                <a:srgbClr val="000000">
                  <a:tint val="75000"/>
                </a:srgbClr>
              </a:solidFill>
            </a:endParaRPr>
          </a:p>
        </p:txBody>
      </p:sp>
      <p:sp>
        <p:nvSpPr>
          <p:cNvPr id="7" name="Rectangle 6"/>
          <p:cNvSpPr/>
          <p:nvPr/>
        </p:nvSpPr>
        <p:spPr>
          <a:xfrm>
            <a:off x="0" y="973191"/>
            <a:ext cx="638175" cy="34261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8" name="Title 1"/>
          <p:cNvSpPr>
            <a:spLocks noGrp="1"/>
          </p:cNvSpPr>
          <p:nvPr>
            <p:ph type="title" hasCustomPrompt="1"/>
          </p:nvPr>
        </p:nvSpPr>
        <p:spPr>
          <a:xfrm>
            <a:off x="782963" y="998116"/>
            <a:ext cx="5896743" cy="3401253"/>
          </a:xfrm>
        </p:spPr>
        <p:txBody>
          <a:bodyPr anchor="t">
            <a:noAutofit/>
          </a:bodyPr>
          <a:lstStyle>
            <a:lvl1pPr algn="l">
              <a:lnSpc>
                <a:spcPct val="90000"/>
              </a:lnSpc>
              <a:spcAft>
                <a:spcPts val="0"/>
              </a:spcAft>
              <a:defRPr sz="2800" baseline="0">
                <a:solidFill>
                  <a:schemeClr val="tx1"/>
                </a:solidFill>
              </a:defRPr>
            </a:lvl1pPr>
          </a:lstStyle>
          <a:p>
            <a:r>
              <a:rPr lang="en-US" dirty="0" smtClean="0"/>
              <a:t>Use as a Divider slide, or place a quote or fact here. Use on it’s own or to introduce a new section of the presentation. (Georgia 28 </a:t>
            </a:r>
            <a:r>
              <a:rPr lang="en-US" dirty="0" err="1" smtClean="0"/>
              <a:t>pt</a:t>
            </a:r>
            <a:r>
              <a:rPr lang="en-US" dirty="0" smtClean="0"/>
              <a:t> Bold)</a:t>
            </a:r>
            <a:endParaRPr lang="en-US" dirty="0"/>
          </a:p>
        </p:txBody>
      </p:sp>
      <p:sp>
        <p:nvSpPr>
          <p:cNvPr id="9" name="Rectangle 8"/>
          <p:cNvSpPr/>
          <p:nvPr userDrawn="1"/>
        </p:nvSpPr>
        <p:spPr>
          <a:xfrm>
            <a:off x="0" y="973191"/>
            <a:ext cx="638175" cy="3426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0"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3"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solidFill>
                  <a:srgbClr val="0061A0"/>
                </a:solidFill>
              </a:rPr>
              <a:t>To edit go to: Insert &gt; Header and Footer</a:t>
            </a:r>
            <a:endParaRPr lang="en-US" dirty="0">
              <a:solidFill>
                <a:srgbClr val="0061A0"/>
              </a:solidFill>
            </a:endParaRPr>
          </a:p>
        </p:txBody>
      </p:sp>
    </p:spTree>
    <p:extLst>
      <p:ext uri="{BB962C8B-B14F-4D97-AF65-F5344CB8AC3E}">
        <p14:creationId xmlns:p14="http://schemas.microsoft.com/office/powerpoint/2010/main" val="3523389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or Divider - Green">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A5D2E96-09D4-684C-BDED-6024B7F4284C}" type="slidenum">
              <a:rPr lang="en-US" smtClean="0">
                <a:solidFill>
                  <a:srgbClr val="000000">
                    <a:tint val="75000"/>
                  </a:srgbClr>
                </a:solidFill>
              </a:rPr>
              <a:pPr/>
              <a:t>‹#›</a:t>
            </a:fld>
            <a:endParaRPr lang="en-US">
              <a:solidFill>
                <a:srgbClr val="000000">
                  <a:tint val="75000"/>
                </a:srgbClr>
              </a:solidFill>
            </a:endParaRPr>
          </a:p>
        </p:txBody>
      </p:sp>
      <p:sp>
        <p:nvSpPr>
          <p:cNvPr id="7" name="Rectangle 6"/>
          <p:cNvSpPr/>
          <p:nvPr/>
        </p:nvSpPr>
        <p:spPr>
          <a:xfrm>
            <a:off x="0" y="973191"/>
            <a:ext cx="638175" cy="3426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8" name="Title 1"/>
          <p:cNvSpPr>
            <a:spLocks noGrp="1"/>
          </p:cNvSpPr>
          <p:nvPr>
            <p:ph type="title" hasCustomPrompt="1"/>
          </p:nvPr>
        </p:nvSpPr>
        <p:spPr>
          <a:xfrm>
            <a:off x="782963" y="998116"/>
            <a:ext cx="5896743" cy="3401253"/>
          </a:xfrm>
        </p:spPr>
        <p:txBody>
          <a:bodyPr anchor="t">
            <a:noAutofit/>
          </a:bodyPr>
          <a:lstStyle>
            <a:lvl1pPr algn="l">
              <a:defRPr sz="2800" baseline="0">
                <a:solidFill>
                  <a:schemeClr val="tx1"/>
                </a:solidFill>
              </a:defRPr>
            </a:lvl1pPr>
          </a:lstStyle>
          <a:p>
            <a:r>
              <a:rPr lang="en-US" dirty="0" smtClean="0"/>
              <a:t>Use as a Divider slide, or place a quote or fact here. Use on it’s own or to introduce a new section of the presentation. (Georgia 28 </a:t>
            </a:r>
            <a:r>
              <a:rPr lang="en-US" dirty="0" err="1" smtClean="0"/>
              <a:t>pt</a:t>
            </a:r>
            <a:r>
              <a:rPr lang="en-US" dirty="0" smtClean="0"/>
              <a:t> Bold)</a:t>
            </a:r>
            <a:endParaRPr lang="en-US" dirty="0"/>
          </a:p>
        </p:txBody>
      </p:sp>
      <p:sp>
        <p:nvSpPr>
          <p:cNvPr id="9" name="Rectangle 8"/>
          <p:cNvSpPr/>
          <p:nvPr userDrawn="1"/>
        </p:nvSpPr>
        <p:spPr>
          <a:xfrm>
            <a:off x="0" y="973191"/>
            <a:ext cx="638175" cy="3426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0"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1"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solidFill>
                  <a:srgbClr val="0061A0"/>
                </a:solidFill>
              </a:rPr>
              <a:t>To edit go to: Insert &gt; Header and Footer</a:t>
            </a:r>
            <a:endParaRPr lang="en-US" dirty="0">
              <a:solidFill>
                <a:srgbClr val="0061A0"/>
              </a:solidFill>
            </a:endParaRPr>
          </a:p>
        </p:txBody>
      </p:sp>
    </p:spTree>
    <p:extLst>
      <p:ext uri="{BB962C8B-B14F-4D97-AF65-F5344CB8AC3E}">
        <p14:creationId xmlns:p14="http://schemas.microsoft.com/office/powerpoint/2010/main" val="6742513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or Divider - Dark Blue">
    <p:spTree>
      <p:nvGrpSpPr>
        <p:cNvPr id="1" name=""/>
        <p:cNvGrpSpPr/>
        <p:nvPr/>
      </p:nvGrpSpPr>
      <p:grpSpPr>
        <a:xfrm>
          <a:off x="0" y="0"/>
          <a:ext cx="0" cy="0"/>
          <a:chOff x="0" y="0"/>
          <a:chExt cx="0" cy="0"/>
        </a:xfrm>
      </p:grpSpPr>
      <p:sp>
        <p:nvSpPr>
          <p:cNvPr id="3" name="Rectangle 2"/>
          <p:cNvSpPr/>
          <p:nvPr/>
        </p:nvSpPr>
        <p:spPr>
          <a:xfrm>
            <a:off x="0" y="973191"/>
            <a:ext cx="638175" cy="34261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2" name="Title 1"/>
          <p:cNvSpPr>
            <a:spLocks noGrp="1"/>
          </p:cNvSpPr>
          <p:nvPr>
            <p:ph type="title" hasCustomPrompt="1"/>
          </p:nvPr>
        </p:nvSpPr>
        <p:spPr>
          <a:xfrm>
            <a:off x="782963" y="998116"/>
            <a:ext cx="5896743" cy="3401253"/>
          </a:xfrm>
        </p:spPr>
        <p:txBody>
          <a:bodyPr anchor="t">
            <a:noAutofit/>
          </a:bodyPr>
          <a:lstStyle>
            <a:lvl1pPr algn="l">
              <a:defRPr sz="2800" baseline="0">
                <a:solidFill>
                  <a:schemeClr val="tx1"/>
                </a:solidFill>
              </a:defRPr>
            </a:lvl1pPr>
          </a:lstStyle>
          <a:p>
            <a:r>
              <a:rPr lang="en-US" dirty="0" smtClean="0"/>
              <a:t>Use as a Divider slide, or place a quote or fact here. Use on it’s own or to introduce a new section of the presentation. (Georgia 28 </a:t>
            </a:r>
            <a:r>
              <a:rPr lang="en-US" dirty="0" err="1" smtClean="0"/>
              <a:t>pt</a:t>
            </a:r>
            <a:r>
              <a:rPr lang="en-US" dirty="0" smtClean="0"/>
              <a:t> Bold)</a:t>
            </a:r>
            <a:endParaRPr lang="en-US" dirty="0"/>
          </a:p>
        </p:txBody>
      </p:sp>
      <p:sp>
        <p:nvSpPr>
          <p:cNvPr id="6" name="Slide Number Placeholder 5"/>
          <p:cNvSpPr>
            <a:spLocks noGrp="1"/>
          </p:cNvSpPr>
          <p:nvPr>
            <p:ph type="sldNum" sz="quarter" idx="12"/>
          </p:nvPr>
        </p:nvSpPr>
        <p:spPr/>
        <p:txBody>
          <a:bodyPr/>
          <a:lstStyle/>
          <a:p>
            <a:fld id="{3A5D2E96-09D4-684C-BDED-6024B7F4284C}" type="slidenum">
              <a:rPr lang="en-US" smtClean="0">
                <a:solidFill>
                  <a:srgbClr val="000000">
                    <a:tint val="75000"/>
                  </a:srgbClr>
                </a:solidFill>
              </a:rPr>
              <a:pPr/>
              <a:t>‹#›</a:t>
            </a:fld>
            <a:endParaRPr lang="en-US">
              <a:solidFill>
                <a:srgbClr val="000000">
                  <a:tint val="75000"/>
                </a:srgbClr>
              </a:solidFill>
            </a:endParaRPr>
          </a:p>
        </p:txBody>
      </p:sp>
      <p:sp>
        <p:nvSpPr>
          <p:cNvPr id="8" name="Rectangle 7"/>
          <p:cNvSpPr/>
          <p:nvPr userDrawn="1"/>
        </p:nvSpPr>
        <p:spPr>
          <a:xfrm>
            <a:off x="0" y="973191"/>
            <a:ext cx="638175" cy="34261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0"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solidFill>
                  <a:srgbClr val="0061A0"/>
                </a:solidFill>
              </a:rPr>
              <a:t>To edit go to: Insert &gt; Header and Footer</a:t>
            </a:r>
            <a:endParaRPr lang="en-US" dirty="0">
              <a:solidFill>
                <a:srgbClr val="0061A0"/>
              </a:solidFill>
            </a:endParaRPr>
          </a:p>
        </p:txBody>
      </p:sp>
    </p:spTree>
    <p:extLst>
      <p:ext uri="{BB962C8B-B14F-4D97-AF65-F5344CB8AC3E}">
        <p14:creationId xmlns:p14="http://schemas.microsoft.com/office/powerpoint/2010/main" val="7772325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313" y="1696284"/>
            <a:ext cx="8581720" cy="4281001"/>
          </a:xfrm>
        </p:spPr>
        <p:txBody>
          <a:bodyPr>
            <a:noAutofit/>
          </a:bodyPr>
          <a:lstStyle>
            <a:lvl1pPr>
              <a:lnSpc>
                <a:spcPct val="140000"/>
              </a:lnSpc>
              <a:defRPr sz="2200"/>
            </a:lvl1pPr>
            <a:lvl2pPr>
              <a:lnSpc>
                <a:spcPct val="140000"/>
              </a:lnSpc>
              <a:defRPr sz="2200"/>
            </a:lvl2pPr>
            <a:lvl3pPr>
              <a:lnSpc>
                <a:spcPct val="140000"/>
              </a:lnSpc>
              <a:defRPr sz="2200"/>
            </a:lvl3pPr>
            <a:lvl4pPr>
              <a:lnSpc>
                <a:spcPct val="140000"/>
              </a:lnSpc>
              <a:defRPr sz="2200"/>
            </a:lvl4pPr>
            <a:lvl5pPr>
              <a:lnSpc>
                <a:spcPct val="140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solidFill>
                  <a:srgbClr val="75787B"/>
                </a:solidFill>
              </a:rPr>
              <a:pPr/>
              <a:t>‹#›</a:t>
            </a:fld>
            <a:endParaRPr lang="en-US">
              <a:solidFill>
                <a:srgbClr val="75787B"/>
              </a:solidFill>
            </a:endParaRPr>
          </a:p>
        </p:txBody>
      </p:sp>
      <p:sp>
        <p:nvSpPr>
          <p:cNvPr id="8"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0" name="Title 1"/>
          <p:cNvSpPr>
            <a:spLocks noGrp="1"/>
          </p:cNvSpPr>
          <p:nvPr>
            <p:ph type="title"/>
          </p:nvPr>
        </p:nvSpPr>
        <p:spPr>
          <a:xfrm>
            <a:off x="269158" y="204829"/>
            <a:ext cx="6944443" cy="657953"/>
          </a:xfrm>
        </p:spPr>
        <p:txBody>
          <a:bodyPr anchor="t">
            <a:noAutofit/>
          </a:bodyPr>
          <a:lstStyle/>
          <a:p>
            <a:r>
              <a:rPr lang="en-US" smtClean="0"/>
              <a:t>Click to edit Master title style</a:t>
            </a:r>
            <a:endParaRPr lang="en-US" dirty="0"/>
          </a:p>
        </p:txBody>
      </p:sp>
      <p:sp>
        <p:nvSpPr>
          <p:cNvPr id="12" name="Rectangle 11"/>
          <p:cNvSpPr/>
          <p:nvPr userDrawn="1"/>
        </p:nvSpPr>
        <p:spPr>
          <a:xfrm>
            <a:off x="0" y="0"/>
            <a:ext cx="152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1" name="Text Placeholder 6"/>
          <p:cNvSpPr>
            <a:spLocks noGrp="1"/>
          </p:cNvSpPr>
          <p:nvPr>
            <p:ph type="body" sz="quarter" idx="13" hasCustomPrompt="1"/>
          </p:nvPr>
        </p:nvSpPr>
        <p:spPr>
          <a:xfrm>
            <a:off x="264849" y="857363"/>
            <a:ext cx="6948752" cy="311037"/>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14"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solidFill>
                  <a:srgbClr val="0061A0"/>
                </a:solidFill>
              </a:rPr>
              <a:t>To edit go to: Insert &gt; Header and Footer</a:t>
            </a:r>
            <a:endParaRPr lang="en-US" dirty="0">
              <a:solidFill>
                <a:srgbClr val="0061A0"/>
              </a:solidFill>
            </a:endParaRPr>
          </a:p>
        </p:txBody>
      </p:sp>
    </p:spTree>
    <p:extLst>
      <p:ext uri="{BB962C8B-B14F-4D97-AF65-F5344CB8AC3E}">
        <p14:creationId xmlns:p14="http://schemas.microsoft.com/office/powerpoint/2010/main" val="31195398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solidFill>
                  <a:srgbClr val="75787B"/>
                </a:solidFill>
              </a:rPr>
              <a:pPr/>
              <a:t>‹#›</a:t>
            </a:fld>
            <a:endParaRPr lang="en-US">
              <a:solidFill>
                <a:srgbClr val="75787B"/>
              </a:solidFill>
            </a:endParaRPr>
          </a:p>
        </p:txBody>
      </p:sp>
      <p:sp>
        <p:nvSpPr>
          <p:cNvPr id="8"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0" name="Title 1"/>
          <p:cNvSpPr>
            <a:spLocks noGrp="1"/>
          </p:cNvSpPr>
          <p:nvPr>
            <p:ph type="title"/>
          </p:nvPr>
        </p:nvSpPr>
        <p:spPr>
          <a:xfrm>
            <a:off x="269158" y="204829"/>
            <a:ext cx="6944443" cy="657953"/>
          </a:xfrm>
        </p:spPr>
        <p:txBody>
          <a:bodyPr anchor="t">
            <a:noAutofit/>
          </a:bodyPr>
          <a:lstStyle/>
          <a:p>
            <a:r>
              <a:rPr lang="en-US" smtClean="0"/>
              <a:t>Click to edit Master title style</a:t>
            </a:r>
            <a:endParaRPr lang="en-US" dirty="0"/>
          </a:p>
        </p:txBody>
      </p:sp>
      <p:sp>
        <p:nvSpPr>
          <p:cNvPr id="11" name="Text Placeholder 6"/>
          <p:cNvSpPr>
            <a:spLocks noGrp="1"/>
          </p:cNvSpPr>
          <p:nvPr>
            <p:ph type="body" sz="quarter" idx="13" hasCustomPrompt="1"/>
          </p:nvPr>
        </p:nvSpPr>
        <p:spPr>
          <a:xfrm>
            <a:off x="264849" y="857363"/>
            <a:ext cx="6948752" cy="311037"/>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12"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solidFill>
                  <a:srgbClr val="0061A0"/>
                </a:solidFill>
              </a:rPr>
              <a:t>To edit go to: Insert &gt; Header and Footer</a:t>
            </a:r>
            <a:endParaRPr lang="en-US" dirty="0">
              <a:solidFill>
                <a:srgbClr val="0061A0"/>
              </a:solidFill>
            </a:endParaRPr>
          </a:p>
        </p:txBody>
      </p:sp>
    </p:spTree>
    <p:extLst>
      <p:ext uri="{BB962C8B-B14F-4D97-AF65-F5344CB8AC3E}">
        <p14:creationId xmlns:p14="http://schemas.microsoft.com/office/powerpoint/2010/main" val="639174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Lines - Title, Sub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solidFill>
                  <a:srgbClr val="75787B"/>
                </a:solidFill>
              </a:rPr>
              <a:pPr/>
              <a:t>‹#›</a:t>
            </a:fld>
            <a:endParaRPr lang="en-US">
              <a:solidFill>
                <a:srgbClr val="75787B"/>
              </a:solidFill>
            </a:endParaRPr>
          </a:p>
        </p:txBody>
      </p:sp>
      <p:sp>
        <p:nvSpPr>
          <p:cNvPr id="9" name="Title 1"/>
          <p:cNvSpPr>
            <a:spLocks noGrp="1"/>
          </p:cNvSpPr>
          <p:nvPr>
            <p:ph type="title" hasCustomPrompt="1"/>
          </p:nvPr>
        </p:nvSpPr>
        <p:spPr>
          <a:xfrm>
            <a:off x="269157" y="206477"/>
            <a:ext cx="6944443" cy="1012723"/>
          </a:xfrm>
        </p:spPr>
        <p:txBody>
          <a:bodyPr anchor="t">
            <a:noAutofit/>
          </a:bodyPr>
          <a:lstStyle/>
          <a:p>
            <a:r>
              <a:rPr lang="en-US" smtClean="0"/>
              <a:t>Click to edit Master title style</a:t>
            </a:r>
            <a:br>
              <a:rPr lang="en-US" smtClean="0"/>
            </a:br>
            <a:r>
              <a:rPr lang="en-US" smtClean="0"/>
              <a:t>Click to edit Master title style</a:t>
            </a:r>
            <a:endParaRPr lang="en-US"/>
          </a:p>
        </p:txBody>
      </p:sp>
      <p:sp>
        <p:nvSpPr>
          <p:cNvPr id="8"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3" name="Content Placeholder 2"/>
          <p:cNvSpPr>
            <a:spLocks noGrp="1"/>
          </p:cNvSpPr>
          <p:nvPr>
            <p:ph idx="1"/>
          </p:nvPr>
        </p:nvSpPr>
        <p:spPr>
          <a:xfrm>
            <a:off x="267313" y="1977230"/>
            <a:ext cx="8581720" cy="4281001"/>
          </a:xfrm>
        </p:spPr>
        <p:txBody>
          <a:bodyPr>
            <a:noAutofit/>
          </a:bodyPr>
          <a:lstStyle>
            <a:lvl1pPr>
              <a:lnSpc>
                <a:spcPct val="140000"/>
              </a:lnSpc>
              <a:defRPr sz="2200"/>
            </a:lvl1pPr>
            <a:lvl2pPr>
              <a:lnSpc>
                <a:spcPct val="140000"/>
              </a:lnSpc>
              <a:defRPr sz="2200"/>
            </a:lvl2pPr>
            <a:lvl3pPr>
              <a:lnSpc>
                <a:spcPct val="140000"/>
              </a:lnSpc>
              <a:defRPr sz="2200"/>
            </a:lvl3pPr>
            <a:lvl4pPr>
              <a:lnSpc>
                <a:spcPct val="140000"/>
              </a:lnSpc>
              <a:defRPr sz="2200"/>
            </a:lvl4pPr>
            <a:lvl5pPr>
              <a:lnSpc>
                <a:spcPct val="140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6"/>
          <p:cNvSpPr>
            <a:spLocks noGrp="1"/>
          </p:cNvSpPr>
          <p:nvPr>
            <p:ph type="body" sz="quarter" idx="13" hasCustomPrompt="1"/>
          </p:nvPr>
        </p:nvSpPr>
        <p:spPr>
          <a:xfrm>
            <a:off x="264849" y="1219200"/>
            <a:ext cx="6948752" cy="311037"/>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14"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solidFill>
                  <a:srgbClr val="0061A0"/>
                </a:solidFill>
              </a:rPr>
              <a:t>To edit go to: Insert &gt; Header and Footer</a:t>
            </a:r>
            <a:endParaRPr lang="en-US" dirty="0">
              <a:solidFill>
                <a:srgbClr val="0061A0"/>
              </a:solidFill>
            </a:endParaRPr>
          </a:p>
        </p:txBody>
      </p:sp>
    </p:spTree>
    <p:extLst>
      <p:ext uri="{BB962C8B-B14F-4D97-AF65-F5344CB8AC3E}">
        <p14:creationId xmlns:p14="http://schemas.microsoft.com/office/powerpoint/2010/main" val="2680463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lines, Title + Subtitl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solidFill>
                  <a:srgbClr val="75787B"/>
                </a:solidFill>
              </a:rPr>
              <a:pPr/>
              <a:t>‹#›</a:t>
            </a:fld>
            <a:endParaRPr lang="en-US">
              <a:solidFill>
                <a:srgbClr val="75787B"/>
              </a:solidFill>
            </a:endParaRPr>
          </a:p>
        </p:txBody>
      </p:sp>
      <p:sp>
        <p:nvSpPr>
          <p:cNvPr id="8"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7" name="Title 1"/>
          <p:cNvSpPr>
            <a:spLocks noGrp="1"/>
          </p:cNvSpPr>
          <p:nvPr>
            <p:ph type="title" hasCustomPrompt="1"/>
          </p:nvPr>
        </p:nvSpPr>
        <p:spPr>
          <a:xfrm>
            <a:off x="269157" y="206477"/>
            <a:ext cx="6944443" cy="1012723"/>
          </a:xfrm>
        </p:spPr>
        <p:txBody>
          <a:bodyPr anchor="t">
            <a:noAutofit/>
          </a:bodyPr>
          <a:lstStyle/>
          <a:p>
            <a:r>
              <a:rPr lang="en-US" dirty="0" smtClean="0"/>
              <a:t>Click to edit Master title style</a:t>
            </a:r>
            <a:br>
              <a:rPr lang="en-US" dirty="0" smtClean="0"/>
            </a:br>
            <a:r>
              <a:rPr lang="en-US" dirty="0" smtClean="0"/>
              <a:t>Click to edit Master title style</a:t>
            </a:r>
            <a:endParaRPr lang="en-US" dirty="0"/>
          </a:p>
        </p:txBody>
      </p:sp>
      <p:sp>
        <p:nvSpPr>
          <p:cNvPr id="11" name="Text Placeholder 6"/>
          <p:cNvSpPr>
            <a:spLocks noGrp="1"/>
          </p:cNvSpPr>
          <p:nvPr>
            <p:ph type="body" sz="quarter" idx="13" hasCustomPrompt="1"/>
          </p:nvPr>
        </p:nvSpPr>
        <p:spPr>
          <a:xfrm>
            <a:off x="264849" y="1219200"/>
            <a:ext cx="6948752" cy="311037"/>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12"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solidFill>
                  <a:srgbClr val="0061A0"/>
                </a:solidFill>
              </a:rPr>
              <a:t>To edit go to: Insert &gt; Header and Footer</a:t>
            </a:r>
            <a:endParaRPr lang="en-US" dirty="0">
              <a:solidFill>
                <a:srgbClr val="0061A0"/>
              </a:solidFill>
            </a:endParaRPr>
          </a:p>
        </p:txBody>
      </p:sp>
    </p:spTree>
    <p:extLst>
      <p:ext uri="{BB962C8B-B14F-4D97-AF65-F5344CB8AC3E}">
        <p14:creationId xmlns:p14="http://schemas.microsoft.com/office/powerpoint/2010/main" val="42568971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Navigation 1">
    <p:spTree>
      <p:nvGrpSpPr>
        <p:cNvPr id="1" name=""/>
        <p:cNvGrpSpPr/>
        <p:nvPr/>
      </p:nvGrpSpPr>
      <p:grpSpPr>
        <a:xfrm>
          <a:off x="0" y="0"/>
          <a:ext cx="0" cy="0"/>
          <a:chOff x="0" y="0"/>
          <a:chExt cx="0" cy="0"/>
        </a:xfrm>
      </p:grpSpPr>
      <p:sp>
        <p:nvSpPr>
          <p:cNvPr id="2" name="Title 1"/>
          <p:cNvSpPr>
            <a:spLocks noGrp="1"/>
          </p:cNvSpPr>
          <p:nvPr>
            <p:ph type="title"/>
          </p:nvPr>
        </p:nvSpPr>
        <p:spPr>
          <a:xfrm>
            <a:off x="269157" y="204829"/>
            <a:ext cx="6944443" cy="657953"/>
          </a:xfrm>
        </p:spPr>
        <p:txBody>
          <a:bodyPr anchor="t">
            <a:noAutofit/>
          </a:body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solidFill>
                  <a:srgbClr val="75787B"/>
                </a:solidFill>
              </a:rPr>
              <a:pPr/>
              <a:t>‹#›</a:t>
            </a:fld>
            <a:endParaRPr lang="en-US">
              <a:solidFill>
                <a:srgbClr val="75787B"/>
              </a:solidFill>
            </a:endParaRPr>
          </a:p>
        </p:txBody>
      </p:sp>
      <p:sp>
        <p:nvSpPr>
          <p:cNvPr id="22" name="Text Placeholder 21"/>
          <p:cNvSpPr>
            <a:spLocks noGrp="1"/>
          </p:cNvSpPr>
          <p:nvPr>
            <p:ph type="body" sz="quarter" idx="15" hasCustomPrompt="1"/>
          </p:nvPr>
        </p:nvSpPr>
        <p:spPr>
          <a:xfrm>
            <a:off x="278342" y="1032008"/>
            <a:ext cx="1369427" cy="402891"/>
          </a:xfrm>
        </p:spPr>
        <p:txBody>
          <a:bodyPr anchor="ctr" anchorCtr="1">
            <a:noAutofit/>
          </a:bodyPr>
          <a:lstStyle>
            <a:lvl1pPr algn="ctr">
              <a:lnSpc>
                <a:spcPts val="700"/>
              </a:lnSpc>
              <a:spcBef>
                <a:spcPts val="0"/>
              </a:spcBef>
              <a:defRPr sz="1100" b="1" baseline="0"/>
            </a:lvl1pPr>
          </a:lstStyle>
          <a:p>
            <a:pPr lvl="0"/>
            <a:r>
              <a:rPr lang="en-US" dirty="0" smtClean="0"/>
              <a:t>Item 1</a:t>
            </a:r>
            <a:endParaRPr lang="en-US" dirty="0"/>
          </a:p>
        </p:txBody>
      </p:sp>
      <p:sp>
        <p:nvSpPr>
          <p:cNvPr id="23" name="Text Placeholder 21"/>
          <p:cNvSpPr>
            <a:spLocks noGrp="1"/>
          </p:cNvSpPr>
          <p:nvPr>
            <p:ph type="body" sz="quarter" idx="16" hasCustomPrompt="1"/>
          </p:nvPr>
        </p:nvSpPr>
        <p:spPr>
          <a:xfrm>
            <a:off x="1934191" y="1032008"/>
            <a:ext cx="1372633" cy="402891"/>
          </a:xfrm>
        </p:spPr>
        <p:txBody>
          <a:bodyPr anchor="ctr" anchorCtr="1">
            <a:noAutofit/>
          </a:bodyPr>
          <a:lstStyle>
            <a:lvl1pPr algn="ctr">
              <a:lnSpc>
                <a:spcPts val="700"/>
              </a:lnSpc>
              <a:spcBef>
                <a:spcPts val="0"/>
              </a:spcBef>
              <a:defRPr sz="1100" b="1" baseline="0"/>
            </a:lvl1pPr>
          </a:lstStyle>
          <a:p>
            <a:pPr lvl="0"/>
            <a:r>
              <a:rPr lang="en-US" dirty="0" smtClean="0"/>
              <a:t>Item 2</a:t>
            </a:r>
            <a:endParaRPr lang="en-US" dirty="0"/>
          </a:p>
        </p:txBody>
      </p:sp>
      <p:sp>
        <p:nvSpPr>
          <p:cNvPr id="25" name="Text Placeholder 21"/>
          <p:cNvSpPr>
            <a:spLocks noGrp="1"/>
          </p:cNvSpPr>
          <p:nvPr>
            <p:ph type="body" sz="quarter" idx="18" hasCustomPrompt="1"/>
          </p:nvPr>
        </p:nvSpPr>
        <p:spPr>
          <a:xfrm>
            <a:off x="5268009" y="1032008"/>
            <a:ext cx="1356924" cy="402891"/>
          </a:xfrm>
        </p:spPr>
        <p:txBody>
          <a:bodyPr anchor="ctr" anchorCtr="1">
            <a:noAutofit/>
          </a:bodyPr>
          <a:lstStyle>
            <a:lvl1pPr algn="ctr">
              <a:lnSpc>
                <a:spcPts val="700"/>
              </a:lnSpc>
              <a:spcBef>
                <a:spcPts val="0"/>
              </a:spcBef>
              <a:defRPr sz="1100" b="1" baseline="0"/>
            </a:lvl1pPr>
          </a:lstStyle>
          <a:p>
            <a:pPr lvl="0"/>
            <a:r>
              <a:rPr lang="en-US" dirty="0" smtClean="0"/>
              <a:t>Item 4</a:t>
            </a:r>
            <a:endParaRPr lang="en-US" dirty="0"/>
          </a:p>
        </p:txBody>
      </p:sp>
      <p:sp>
        <p:nvSpPr>
          <p:cNvPr id="26" name="Text Placeholder 21"/>
          <p:cNvSpPr>
            <a:spLocks noGrp="1"/>
          </p:cNvSpPr>
          <p:nvPr>
            <p:ph type="body" sz="quarter" idx="19" hasCustomPrompt="1"/>
          </p:nvPr>
        </p:nvSpPr>
        <p:spPr>
          <a:xfrm>
            <a:off x="6911357" y="1032008"/>
            <a:ext cx="1372633" cy="402891"/>
          </a:xfrm>
        </p:spPr>
        <p:txBody>
          <a:bodyPr anchor="ctr" anchorCtr="1">
            <a:noAutofit/>
          </a:bodyPr>
          <a:lstStyle>
            <a:lvl1pPr algn="ctr">
              <a:lnSpc>
                <a:spcPts val="700"/>
              </a:lnSpc>
              <a:spcBef>
                <a:spcPts val="0"/>
              </a:spcBef>
              <a:defRPr sz="1100" b="1" baseline="0"/>
            </a:lvl1pPr>
          </a:lstStyle>
          <a:p>
            <a:pPr lvl="0"/>
            <a:r>
              <a:rPr lang="en-US" dirty="0" smtClean="0"/>
              <a:t>Item 5</a:t>
            </a:r>
            <a:endParaRPr lang="en-US" dirty="0"/>
          </a:p>
        </p:txBody>
      </p:sp>
      <p:sp>
        <p:nvSpPr>
          <p:cNvPr id="16"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4" name="Rectangle 3"/>
          <p:cNvSpPr/>
          <p:nvPr userDrawn="1"/>
        </p:nvSpPr>
        <p:spPr>
          <a:xfrm>
            <a:off x="275136" y="1434899"/>
            <a:ext cx="1372633" cy="609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8"/>
          <p:cNvSpPr/>
          <p:nvPr userDrawn="1"/>
        </p:nvSpPr>
        <p:spPr>
          <a:xfrm>
            <a:off x="1934191" y="1434899"/>
            <a:ext cx="1372633" cy="609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p:cNvSpPr/>
          <p:nvPr userDrawn="1"/>
        </p:nvSpPr>
        <p:spPr>
          <a:xfrm>
            <a:off x="3593246" y="1433851"/>
            <a:ext cx="1372633"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Rectangle 20"/>
          <p:cNvSpPr/>
          <p:nvPr userDrawn="1"/>
        </p:nvSpPr>
        <p:spPr>
          <a:xfrm>
            <a:off x="5252300" y="1434899"/>
            <a:ext cx="1372633" cy="609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Rectangle 26"/>
          <p:cNvSpPr/>
          <p:nvPr userDrawn="1"/>
        </p:nvSpPr>
        <p:spPr>
          <a:xfrm>
            <a:off x="6911357" y="1434899"/>
            <a:ext cx="1372633" cy="6095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 name="Text Placeholder 21"/>
          <p:cNvSpPr>
            <a:spLocks noGrp="1"/>
          </p:cNvSpPr>
          <p:nvPr>
            <p:ph type="body" sz="quarter" idx="20" hasCustomPrompt="1"/>
          </p:nvPr>
        </p:nvSpPr>
        <p:spPr>
          <a:xfrm>
            <a:off x="3593246" y="1032008"/>
            <a:ext cx="1372633" cy="402891"/>
          </a:xfrm>
        </p:spPr>
        <p:txBody>
          <a:bodyPr anchor="ctr" anchorCtr="1">
            <a:noAutofit/>
          </a:bodyPr>
          <a:lstStyle>
            <a:lvl1pPr algn="ctr">
              <a:lnSpc>
                <a:spcPts val="700"/>
              </a:lnSpc>
              <a:spcBef>
                <a:spcPts val="0"/>
              </a:spcBef>
              <a:defRPr sz="1100" b="1" baseline="0"/>
            </a:lvl1pPr>
          </a:lstStyle>
          <a:p>
            <a:pPr lvl="0"/>
            <a:r>
              <a:rPr lang="en-US" dirty="0" smtClean="0"/>
              <a:t>Item 3</a:t>
            </a:r>
            <a:endParaRPr lang="en-US" dirty="0"/>
          </a:p>
        </p:txBody>
      </p:sp>
      <p:sp>
        <p:nvSpPr>
          <p:cNvPr id="17" name="Content Placeholder 2"/>
          <p:cNvSpPr>
            <a:spLocks noGrp="1"/>
          </p:cNvSpPr>
          <p:nvPr>
            <p:ph idx="1"/>
          </p:nvPr>
        </p:nvSpPr>
        <p:spPr>
          <a:xfrm>
            <a:off x="267313" y="1696284"/>
            <a:ext cx="8581720" cy="4281001"/>
          </a:xfrm>
        </p:spPr>
        <p:txBody>
          <a:bodyPr>
            <a:noAutofit/>
          </a:bodyPr>
          <a:lstStyle>
            <a:lvl1pPr>
              <a:lnSpc>
                <a:spcPct val="140000"/>
              </a:lnSpc>
              <a:defRPr sz="2200"/>
            </a:lvl1pPr>
            <a:lvl2pPr>
              <a:lnSpc>
                <a:spcPct val="140000"/>
              </a:lnSpc>
              <a:defRPr sz="2200"/>
            </a:lvl2pPr>
            <a:lvl3pPr>
              <a:lnSpc>
                <a:spcPct val="140000"/>
              </a:lnSpc>
              <a:defRPr sz="2200"/>
            </a:lvl3pPr>
            <a:lvl4pPr>
              <a:lnSpc>
                <a:spcPct val="140000"/>
              </a:lnSpc>
              <a:defRPr sz="2200"/>
            </a:lvl4pPr>
            <a:lvl5pPr>
              <a:lnSpc>
                <a:spcPct val="140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solidFill>
                  <a:srgbClr val="0061A0"/>
                </a:solidFill>
              </a:rPr>
              <a:t>To edit go to: Insert &gt; Header and Footer</a:t>
            </a:r>
            <a:endParaRPr lang="en-US" dirty="0">
              <a:solidFill>
                <a:srgbClr val="0061A0"/>
              </a:solidFill>
            </a:endParaRPr>
          </a:p>
        </p:txBody>
      </p:sp>
    </p:spTree>
    <p:extLst>
      <p:ext uri="{BB962C8B-B14F-4D97-AF65-F5344CB8AC3E}">
        <p14:creationId xmlns:p14="http://schemas.microsoft.com/office/powerpoint/2010/main" val="16979238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pPr/>
              <a:t>‹#›</a:t>
            </a:fld>
            <a:endParaRPr lang="en-US"/>
          </a:p>
        </p:txBody>
      </p:sp>
      <p:sp>
        <p:nvSpPr>
          <p:cNvPr id="10" name="Title 1"/>
          <p:cNvSpPr>
            <a:spLocks noGrp="1"/>
          </p:cNvSpPr>
          <p:nvPr>
            <p:ph type="title" hasCustomPrompt="1"/>
          </p:nvPr>
        </p:nvSpPr>
        <p:spPr>
          <a:xfrm>
            <a:off x="269158" y="204829"/>
            <a:ext cx="6944443" cy="657953"/>
          </a:xfrm>
        </p:spPr>
        <p:txBody>
          <a:bodyPr anchor="t">
            <a:noAutofit/>
          </a:bodyPr>
          <a:lstStyle/>
          <a:p>
            <a:r>
              <a:rPr lang="en-US" dirty="0" smtClean="0"/>
              <a:t>Agenda Slide</a:t>
            </a:r>
            <a:endParaRPr lang="en-US" dirty="0"/>
          </a:p>
        </p:txBody>
      </p:sp>
      <p:sp>
        <p:nvSpPr>
          <p:cNvPr id="3" name="Text Placeholder 2"/>
          <p:cNvSpPr>
            <a:spLocks noGrp="1"/>
          </p:cNvSpPr>
          <p:nvPr>
            <p:ph type="body" sz="quarter" idx="14" hasCustomPrompt="1"/>
          </p:nvPr>
        </p:nvSpPr>
        <p:spPr>
          <a:xfrm>
            <a:off x="269875" y="1869018"/>
            <a:ext cx="6943725" cy="4226983"/>
          </a:xfrm>
        </p:spPr>
        <p:txBody>
          <a:bodyPr>
            <a:normAutofit/>
          </a:bodyPr>
          <a:lstStyle>
            <a:lvl1pPr>
              <a:lnSpc>
                <a:spcPts val="4500"/>
              </a:lnSpc>
              <a:defRPr sz="2200" baseline="0">
                <a:solidFill>
                  <a:schemeClr val="accent3"/>
                </a:solidFill>
              </a:defRPr>
            </a:lvl1pPr>
          </a:lstStyle>
          <a:p>
            <a:pPr lvl="0"/>
            <a:r>
              <a:rPr lang="en-US" dirty="0" smtClean="0"/>
              <a:t>1.</a:t>
            </a:r>
          </a:p>
          <a:p>
            <a:pPr lvl="0"/>
            <a:r>
              <a:rPr lang="en-US" dirty="0" smtClean="0"/>
              <a:t>2.</a:t>
            </a:r>
          </a:p>
          <a:p>
            <a:pPr lvl="0"/>
            <a:r>
              <a:rPr lang="en-US" dirty="0" smtClean="0"/>
              <a:t>3.</a:t>
            </a:r>
          </a:p>
          <a:p>
            <a:pPr lvl="0"/>
            <a:r>
              <a:rPr lang="en-US" dirty="0" smtClean="0"/>
              <a:t>4.</a:t>
            </a:r>
            <a:endParaRPr lang="en-US" dirty="0"/>
          </a:p>
        </p:txBody>
      </p:sp>
      <p:sp>
        <p:nvSpPr>
          <p:cNvPr id="12" name="Text Placeholder 6"/>
          <p:cNvSpPr>
            <a:spLocks noGrp="1"/>
          </p:cNvSpPr>
          <p:nvPr>
            <p:ph type="body" sz="quarter" idx="13" hasCustomPrompt="1"/>
          </p:nvPr>
        </p:nvSpPr>
        <p:spPr>
          <a:xfrm>
            <a:off x="264849" y="857363"/>
            <a:ext cx="6948752" cy="311037"/>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Tree>
    <p:extLst>
      <p:ext uri="{BB962C8B-B14F-4D97-AF65-F5344CB8AC3E}">
        <p14:creationId xmlns:p14="http://schemas.microsoft.com/office/powerpoint/2010/main" val="45480215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Navigation 2">
    <p:spTree>
      <p:nvGrpSpPr>
        <p:cNvPr id="1" name=""/>
        <p:cNvGrpSpPr/>
        <p:nvPr/>
      </p:nvGrpSpPr>
      <p:grpSpPr>
        <a:xfrm>
          <a:off x="0" y="0"/>
          <a:ext cx="0" cy="0"/>
          <a:chOff x="0" y="0"/>
          <a:chExt cx="0" cy="0"/>
        </a:xfrm>
      </p:grpSpPr>
      <p:sp>
        <p:nvSpPr>
          <p:cNvPr id="20" name="Rectangle 19"/>
          <p:cNvSpPr/>
          <p:nvPr userDrawn="1"/>
        </p:nvSpPr>
        <p:spPr>
          <a:xfrm>
            <a:off x="3219042" y="1020719"/>
            <a:ext cx="1394596" cy="414180"/>
          </a:xfrm>
          <a:prstGeom prst="rect">
            <a:avLst/>
          </a:prstGeom>
          <a:solidFill>
            <a:schemeClr val="accent1"/>
          </a:solidFill>
          <a:ln w="25400" cap="rnd" cmpd="sng">
            <a:solidFill>
              <a:schemeClr val="accent1"/>
            </a:solidFill>
            <a:prstDash val="sysDot"/>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269157" y="204829"/>
            <a:ext cx="6944443" cy="657953"/>
          </a:xfrm>
        </p:spPr>
        <p:txBody>
          <a:bodyPr anchor="t">
            <a:noAutofit/>
          </a:body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solidFill>
                  <a:srgbClr val="75787B"/>
                </a:solidFill>
              </a:rPr>
              <a:pPr/>
              <a:t>‹#›</a:t>
            </a:fld>
            <a:endParaRPr lang="en-US">
              <a:solidFill>
                <a:srgbClr val="75787B"/>
              </a:solidFill>
            </a:endParaRPr>
          </a:p>
        </p:txBody>
      </p:sp>
      <p:sp>
        <p:nvSpPr>
          <p:cNvPr id="22" name="Text Placeholder 21"/>
          <p:cNvSpPr>
            <a:spLocks noGrp="1"/>
          </p:cNvSpPr>
          <p:nvPr>
            <p:ph type="body" sz="quarter" idx="15" hasCustomPrompt="1"/>
          </p:nvPr>
        </p:nvSpPr>
        <p:spPr>
          <a:xfrm>
            <a:off x="269875" y="1032008"/>
            <a:ext cx="1392034" cy="402891"/>
          </a:xfrm>
          <a:ln>
            <a:solidFill>
              <a:schemeClr val="accent6">
                <a:lumMod val="40000"/>
                <a:lumOff val="60000"/>
              </a:schemeClr>
            </a:solidFill>
          </a:ln>
        </p:spPr>
        <p:txBody>
          <a:bodyPr lIns="0" tIns="36576" rIns="0" bIns="0" anchor="ctr" anchorCtr="1">
            <a:noAutofit/>
          </a:bodyPr>
          <a:lstStyle>
            <a:lvl1pPr algn="ctr">
              <a:lnSpc>
                <a:spcPts val="700"/>
              </a:lnSpc>
              <a:spcBef>
                <a:spcPts val="0"/>
              </a:spcBef>
              <a:defRPr sz="1100" baseline="0"/>
            </a:lvl1pPr>
          </a:lstStyle>
          <a:p>
            <a:pPr lvl="0"/>
            <a:r>
              <a:rPr lang="en-US" dirty="0" smtClean="0"/>
              <a:t>Item 1</a:t>
            </a:r>
            <a:endParaRPr lang="en-US" dirty="0"/>
          </a:p>
        </p:txBody>
      </p:sp>
      <p:sp>
        <p:nvSpPr>
          <p:cNvPr id="23" name="Text Placeholder 21"/>
          <p:cNvSpPr>
            <a:spLocks noGrp="1"/>
          </p:cNvSpPr>
          <p:nvPr>
            <p:ph type="body" sz="quarter" idx="16" hasCustomPrompt="1"/>
          </p:nvPr>
        </p:nvSpPr>
        <p:spPr>
          <a:xfrm>
            <a:off x="1743177" y="1032008"/>
            <a:ext cx="1394596" cy="402891"/>
          </a:xfrm>
          <a:ln>
            <a:solidFill>
              <a:schemeClr val="accent6">
                <a:lumMod val="40000"/>
                <a:lumOff val="60000"/>
              </a:schemeClr>
            </a:solidFill>
          </a:ln>
        </p:spPr>
        <p:txBody>
          <a:bodyPr lIns="0" tIns="36576" rIns="0" bIns="0" anchor="ctr" anchorCtr="1">
            <a:noAutofit/>
          </a:bodyPr>
          <a:lstStyle>
            <a:lvl1pPr algn="ctr">
              <a:lnSpc>
                <a:spcPts val="700"/>
              </a:lnSpc>
              <a:spcBef>
                <a:spcPts val="0"/>
              </a:spcBef>
              <a:defRPr sz="1100" baseline="0"/>
            </a:lvl1pPr>
          </a:lstStyle>
          <a:p>
            <a:pPr lvl="0"/>
            <a:r>
              <a:rPr lang="en-US" dirty="0" smtClean="0"/>
              <a:t>Item 2</a:t>
            </a:r>
            <a:endParaRPr lang="en-US" dirty="0"/>
          </a:p>
        </p:txBody>
      </p:sp>
      <p:sp>
        <p:nvSpPr>
          <p:cNvPr id="24" name="Text Placeholder 21"/>
          <p:cNvSpPr>
            <a:spLocks noGrp="1"/>
          </p:cNvSpPr>
          <p:nvPr>
            <p:ph type="body" sz="quarter" idx="17" hasCustomPrompt="1"/>
          </p:nvPr>
        </p:nvSpPr>
        <p:spPr>
          <a:xfrm>
            <a:off x="3213713" y="1032008"/>
            <a:ext cx="1394596" cy="402891"/>
          </a:xfrm>
        </p:spPr>
        <p:txBody>
          <a:bodyPr tIns="36576" bIns="0" anchor="ctr" anchorCtr="1">
            <a:noAutofit/>
          </a:bodyPr>
          <a:lstStyle>
            <a:lvl1pPr algn="ctr">
              <a:lnSpc>
                <a:spcPts val="700"/>
              </a:lnSpc>
              <a:spcBef>
                <a:spcPts val="0"/>
              </a:spcBef>
              <a:defRPr sz="1100" baseline="0"/>
            </a:lvl1pPr>
          </a:lstStyle>
          <a:p>
            <a:pPr lvl="0"/>
            <a:r>
              <a:rPr lang="en-US" dirty="0" smtClean="0"/>
              <a:t>Item 3</a:t>
            </a:r>
            <a:endParaRPr lang="en-US" dirty="0"/>
          </a:p>
        </p:txBody>
      </p:sp>
      <p:sp>
        <p:nvSpPr>
          <p:cNvPr id="25" name="Text Placeholder 21"/>
          <p:cNvSpPr>
            <a:spLocks noGrp="1"/>
          </p:cNvSpPr>
          <p:nvPr>
            <p:ph type="body" sz="quarter" idx="18" hasCustomPrompt="1"/>
          </p:nvPr>
        </p:nvSpPr>
        <p:spPr>
          <a:xfrm>
            <a:off x="4694907" y="1032008"/>
            <a:ext cx="1394596" cy="402891"/>
          </a:xfrm>
          <a:ln>
            <a:solidFill>
              <a:schemeClr val="accent6">
                <a:lumMod val="40000"/>
                <a:lumOff val="60000"/>
              </a:schemeClr>
            </a:solidFill>
          </a:ln>
        </p:spPr>
        <p:txBody>
          <a:bodyPr lIns="0" tIns="36576" rIns="0" bIns="0" anchor="ctr" anchorCtr="1">
            <a:noAutofit/>
          </a:bodyPr>
          <a:lstStyle>
            <a:lvl1pPr algn="ctr">
              <a:lnSpc>
                <a:spcPts val="700"/>
              </a:lnSpc>
              <a:spcBef>
                <a:spcPts val="0"/>
              </a:spcBef>
              <a:defRPr sz="1100" baseline="0"/>
            </a:lvl1pPr>
          </a:lstStyle>
          <a:p>
            <a:pPr lvl="0"/>
            <a:r>
              <a:rPr lang="en-US" dirty="0" smtClean="0"/>
              <a:t>Item 4</a:t>
            </a:r>
            <a:endParaRPr lang="en-US" dirty="0"/>
          </a:p>
        </p:txBody>
      </p:sp>
      <p:sp>
        <p:nvSpPr>
          <p:cNvPr id="26" name="Text Placeholder 21"/>
          <p:cNvSpPr>
            <a:spLocks noGrp="1"/>
          </p:cNvSpPr>
          <p:nvPr>
            <p:ph type="body" sz="quarter" idx="19" hasCustomPrompt="1"/>
          </p:nvPr>
        </p:nvSpPr>
        <p:spPr>
          <a:xfrm>
            <a:off x="6170771" y="1032008"/>
            <a:ext cx="1394596" cy="402891"/>
          </a:xfrm>
          <a:ln>
            <a:solidFill>
              <a:schemeClr val="accent6">
                <a:lumMod val="40000"/>
                <a:lumOff val="60000"/>
              </a:schemeClr>
            </a:solidFill>
          </a:ln>
        </p:spPr>
        <p:txBody>
          <a:bodyPr lIns="0" tIns="36576" rIns="0" bIns="0" anchor="ctr" anchorCtr="1">
            <a:noAutofit/>
          </a:bodyPr>
          <a:lstStyle>
            <a:lvl1pPr algn="ctr">
              <a:lnSpc>
                <a:spcPts val="700"/>
              </a:lnSpc>
              <a:spcBef>
                <a:spcPts val="0"/>
              </a:spcBef>
              <a:defRPr sz="1100" baseline="0"/>
            </a:lvl1pPr>
          </a:lstStyle>
          <a:p>
            <a:pPr lvl="0"/>
            <a:r>
              <a:rPr lang="en-US" dirty="0" smtClean="0"/>
              <a:t>Item 5</a:t>
            </a:r>
            <a:endParaRPr lang="en-US" dirty="0"/>
          </a:p>
        </p:txBody>
      </p:sp>
      <p:sp>
        <p:nvSpPr>
          <p:cNvPr id="16"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3" name="Content Placeholder 2"/>
          <p:cNvSpPr>
            <a:spLocks noGrp="1"/>
          </p:cNvSpPr>
          <p:nvPr>
            <p:ph idx="1"/>
          </p:nvPr>
        </p:nvSpPr>
        <p:spPr>
          <a:xfrm>
            <a:off x="267313" y="1696284"/>
            <a:ext cx="8581720" cy="4281001"/>
          </a:xfrm>
        </p:spPr>
        <p:txBody>
          <a:bodyPr>
            <a:noAutofit/>
          </a:bodyPr>
          <a:lstStyle>
            <a:lvl1pPr>
              <a:lnSpc>
                <a:spcPct val="140000"/>
              </a:lnSpc>
              <a:defRPr sz="2200"/>
            </a:lvl1pPr>
            <a:lvl2pPr>
              <a:lnSpc>
                <a:spcPct val="140000"/>
              </a:lnSpc>
              <a:defRPr sz="2200"/>
            </a:lvl2pPr>
            <a:lvl3pPr>
              <a:lnSpc>
                <a:spcPct val="140000"/>
              </a:lnSpc>
              <a:defRPr sz="2200"/>
            </a:lvl3pPr>
            <a:lvl4pPr>
              <a:lnSpc>
                <a:spcPct val="140000"/>
              </a:lnSpc>
              <a:defRPr sz="2200"/>
            </a:lvl4pPr>
            <a:lvl5pPr>
              <a:lnSpc>
                <a:spcPct val="140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solidFill>
                  <a:srgbClr val="0061A0"/>
                </a:solidFill>
              </a:rPr>
              <a:t>To edit go to: Insert &gt; Header and Footer</a:t>
            </a:r>
            <a:endParaRPr lang="en-US" dirty="0">
              <a:solidFill>
                <a:srgbClr val="0061A0"/>
              </a:solidFill>
            </a:endParaRPr>
          </a:p>
        </p:txBody>
      </p:sp>
    </p:spTree>
    <p:extLst>
      <p:ext uri="{BB962C8B-B14F-4D97-AF65-F5344CB8AC3E}">
        <p14:creationId xmlns:p14="http://schemas.microsoft.com/office/powerpoint/2010/main" val="300438144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s ">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9156" y="1452245"/>
            <a:ext cx="3886200" cy="4351339"/>
          </a:xfrm>
        </p:spPr>
        <p:txBody>
          <a:bodyPr>
            <a:normAutofit/>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269656" y="1452245"/>
            <a:ext cx="3886200" cy="4351339"/>
          </a:xfrm>
        </p:spPr>
        <p:txBody>
          <a:bodyPr>
            <a:normAutofit/>
          </a:bodyPr>
          <a:lstStyle>
            <a:lvl1pPr>
              <a:defRPr sz="20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3A5D2E96-09D4-684C-BDED-6024B7F4284C}" type="slidenum">
              <a:rPr lang="en-US" smtClean="0">
                <a:solidFill>
                  <a:srgbClr val="000000">
                    <a:tint val="75000"/>
                  </a:srgbClr>
                </a:solidFill>
              </a:rPr>
              <a:pPr/>
              <a:t>‹#›</a:t>
            </a:fld>
            <a:endParaRPr lang="en-US">
              <a:solidFill>
                <a:srgbClr val="000000">
                  <a:tint val="75000"/>
                </a:srgbClr>
              </a:solidFill>
            </a:endParaRPr>
          </a:p>
        </p:txBody>
      </p:sp>
      <p:sp>
        <p:nvSpPr>
          <p:cNvPr id="9"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0" name="Title 1"/>
          <p:cNvSpPr>
            <a:spLocks noGrp="1"/>
          </p:cNvSpPr>
          <p:nvPr>
            <p:ph type="title"/>
          </p:nvPr>
        </p:nvSpPr>
        <p:spPr>
          <a:xfrm>
            <a:off x="269158" y="204829"/>
            <a:ext cx="6944443" cy="657953"/>
          </a:xfrm>
        </p:spPr>
        <p:txBody>
          <a:bodyPr anchor="t">
            <a:noAutofit/>
          </a:bodyPr>
          <a:lstStyle/>
          <a:p>
            <a:r>
              <a:rPr lang="en-US" smtClean="0"/>
              <a:t>Click to edit Master title style</a:t>
            </a:r>
            <a:endParaRPr lang="en-US" dirty="0"/>
          </a:p>
        </p:txBody>
      </p:sp>
      <p:sp>
        <p:nvSpPr>
          <p:cNvPr id="12"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solidFill>
                  <a:srgbClr val="0061A0"/>
                </a:solidFill>
              </a:rPr>
              <a:t>To edit go to: Insert &gt; Header and Footer</a:t>
            </a:r>
            <a:endParaRPr lang="en-US" dirty="0">
              <a:solidFill>
                <a:srgbClr val="0061A0"/>
              </a:solidFill>
            </a:endParaRPr>
          </a:p>
        </p:txBody>
      </p:sp>
    </p:spTree>
    <p:extLst>
      <p:ext uri="{BB962C8B-B14F-4D97-AF65-F5344CB8AC3E}">
        <p14:creationId xmlns:p14="http://schemas.microsoft.com/office/powerpoint/2010/main" val="10004078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158" y="1845870"/>
            <a:ext cx="2530509" cy="643330"/>
          </a:xfrm>
        </p:spPr>
        <p:txBody>
          <a:bodyPr tIns="0" bIns="0">
            <a:noAutofit/>
          </a:bodyPr>
          <a:lstStyle>
            <a:lvl1pPr>
              <a:lnSpc>
                <a:spcPct val="100000"/>
              </a:lnSpc>
              <a:spcBef>
                <a:spcPts val="0"/>
              </a:spcBef>
              <a:defRPr sz="2000" b="1"/>
            </a:lvl1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solidFill>
                  <a:srgbClr val="75787B"/>
                </a:solidFill>
              </a:rPr>
              <a:pPr/>
              <a:t>‹#›</a:t>
            </a:fld>
            <a:endParaRPr lang="en-US">
              <a:solidFill>
                <a:srgbClr val="75787B"/>
              </a:solidFill>
            </a:endParaRPr>
          </a:p>
        </p:txBody>
      </p:sp>
      <p:sp>
        <p:nvSpPr>
          <p:cNvPr id="11"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7" name="Content Placeholder 2"/>
          <p:cNvSpPr>
            <a:spLocks noGrp="1"/>
          </p:cNvSpPr>
          <p:nvPr>
            <p:ph idx="16"/>
          </p:nvPr>
        </p:nvSpPr>
        <p:spPr>
          <a:xfrm>
            <a:off x="3145122" y="1845870"/>
            <a:ext cx="2530509" cy="643330"/>
          </a:xfrm>
        </p:spPr>
        <p:txBody>
          <a:bodyPr tIns="0" bIns="0">
            <a:noAutofit/>
          </a:bodyPr>
          <a:lstStyle>
            <a:lvl1pPr>
              <a:lnSpc>
                <a:spcPct val="100000"/>
              </a:lnSpc>
              <a:spcBef>
                <a:spcPts val="0"/>
              </a:spcBef>
              <a:defRPr sz="2000" b="1"/>
            </a:lvl1pPr>
          </a:lstStyle>
          <a:p>
            <a:pPr lvl="0"/>
            <a:r>
              <a:rPr lang="en-US" dirty="0" smtClean="0"/>
              <a:t>Click to edit Master text styles</a:t>
            </a:r>
          </a:p>
        </p:txBody>
      </p:sp>
      <p:sp>
        <p:nvSpPr>
          <p:cNvPr id="19" name="Content Placeholder 2"/>
          <p:cNvSpPr>
            <a:spLocks noGrp="1"/>
          </p:cNvSpPr>
          <p:nvPr>
            <p:ph idx="18"/>
          </p:nvPr>
        </p:nvSpPr>
        <p:spPr>
          <a:xfrm>
            <a:off x="6005729" y="1845870"/>
            <a:ext cx="2530509" cy="643330"/>
          </a:xfrm>
        </p:spPr>
        <p:txBody>
          <a:bodyPr tIns="0" bIns="0">
            <a:noAutofit/>
          </a:bodyPr>
          <a:lstStyle>
            <a:lvl1pPr>
              <a:lnSpc>
                <a:spcPct val="100000"/>
              </a:lnSpc>
              <a:spcBef>
                <a:spcPts val="0"/>
              </a:spcBef>
              <a:defRPr sz="2000" b="1"/>
            </a:lvl1pPr>
          </a:lstStyle>
          <a:p>
            <a:pPr lvl="0"/>
            <a:r>
              <a:rPr lang="en-US" dirty="0" smtClean="0"/>
              <a:t>Click to edit Master text styles</a:t>
            </a:r>
          </a:p>
        </p:txBody>
      </p:sp>
      <p:sp>
        <p:nvSpPr>
          <p:cNvPr id="14" name="Title 1"/>
          <p:cNvSpPr>
            <a:spLocks noGrp="1"/>
          </p:cNvSpPr>
          <p:nvPr>
            <p:ph type="title"/>
          </p:nvPr>
        </p:nvSpPr>
        <p:spPr>
          <a:xfrm>
            <a:off x="269158" y="204829"/>
            <a:ext cx="6944443" cy="657953"/>
          </a:xfrm>
        </p:spPr>
        <p:txBody>
          <a:bodyPr anchor="t">
            <a:noAutofit/>
          </a:bodyPr>
          <a:lstStyle/>
          <a:p>
            <a:r>
              <a:rPr lang="en-US" smtClean="0"/>
              <a:t>Click to edit Master title style</a:t>
            </a:r>
            <a:endParaRPr lang="en-US" dirty="0"/>
          </a:p>
        </p:txBody>
      </p:sp>
      <p:sp>
        <p:nvSpPr>
          <p:cNvPr id="4" name="Text Placeholder 3"/>
          <p:cNvSpPr>
            <a:spLocks noGrp="1"/>
          </p:cNvSpPr>
          <p:nvPr>
            <p:ph type="body" sz="quarter" idx="21"/>
          </p:nvPr>
        </p:nvSpPr>
        <p:spPr>
          <a:xfrm>
            <a:off x="272009" y="2659247"/>
            <a:ext cx="2531074" cy="3272367"/>
          </a:xfrm>
        </p:spPr>
        <p:txBody>
          <a:bodyPr>
            <a:noAutofit/>
          </a:bodyPr>
          <a:lstStyle>
            <a:lvl1pPr>
              <a:lnSpc>
                <a:spcPts val="2200"/>
              </a:lnSpc>
              <a:defRPr sz="1800"/>
            </a:lvl1pPr>
            <a:lvl2pPr>
              <a:lnSpc>
                <a:spcPts val="2200"/>
              </a:lnSpc>
              <a:defRPr sz="1800"/>
            </a:lvl2pPr>
            <a:lvl3pPr>
              <a:lnSpc>
                <a:spcPts val="2200"/>
              </a:lnSpc>
              <a:defRPr sz="1800"/>
            </a:lvl3pPr>
            <a:lvl4pPr>
              <a:lnSpc>
                <a:spcPts val="2200"/>
              </a:lnSpc>
              <a:defRPr sz="1800"/>
            </a:lvl4pPr>
            <a:lvl5pPr>
              <a:lnSpc>
                <a:spcPts val="22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22"/>
          </p:nvPr>
        </p:nvSpPr>
        <p:spPr>
          <a:xfrm>
            <a:off x="3145733" y="2659247"/>
            <a:ext cx="2531074" cy="3272367"/>
          </a:xfrm>
        </p:spPr>
        <p:txBody>
          <a:bodyPr>
            <a:noAutofit/>
          </a:bodyPr>
          <a:lstStyle>
            <a:lvl1pPr>
              <a:lnSpc>
                <a:spcPts val="2200"/>
              </a:lnSpc>
              <a:defRPr sz="1800"/>
            </a:lvl1pPr>
            <a:lvl2pPr>
              <a:lnSpc>
                <a:spcPts val="2200"/>
              </a:lnSpc>
              <a:defRPr sz="1800"/>
            </a:lvl2pPr>
            <a:lvl3pPr>
              <a:lnSpc>
                <a:spcPts val="2200"/>
              </a:lnSpc>
              <a:defRPr sz="1800"/>
            </a:lvl3pPr>
            <a:lvl4pPr>
              <a:lnSpc>
                <a:spcPts val="2200"/>
              </a:lnSpc>
              <a:defRPr sz="1800"/>
            </a:lvl4pPr>
            <a:lvl5pPr>
              <a:lnSpc>
                <a:spcPts val="22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23"/>
          </p:nvPr>
        </p:nvSpPr>
        <p:spPr>
          <a:xfrm>
            <a:off x="6005163" y="2659247"/>
            <a:ext cx="2531074" cy="3272367"/>
          </a:xfrm>
        </p:spPr>
        <p:txBody>
          <a:bodyPr>
            <a:noAutofit/>
          </a:bodyPr>
          <a:lstStyle>
            <a:lvl1pPr>
              <a:lnSpc>
                <a:spcPts val="2200"/>
              </a:lnSpc>
              <a:defRPr sz="1800"/>
            </a:lvl1pPr>
            <a:lvl2pPr>
              <a:lnSpc>
                <a:spcPts val="2200"/>
              </a:lnSpc>
              <a:defRPr sz="1800"/>
            </a:lvl2pPr>
            <a:lvl3pPr>
              <a:lnSpc>
                <a:spcPts val="2200"/>
              </a:lnSpc>
              <a:defRPr sz="1800"/>
            </a:lvl3pPr>
            <a:lvl4pPr>
              <a:lnSpc>
                <a:spcPts val="2200"/>
              </a:lnSpc>
              <a:defRPr sz="1800"/>
            </a:lvl4pPr>
            <a:lvl5pPr>
              <a:lnSpc>
                <a:spcPts val="22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6"/>
          <p:cNvSpPr>
            <a:spLocks noGrp="1"/>
          </p:cNvSpPr>
          <p:nvPr>
            <p:ph type="body" sz="quarter" idx="24" hasCustomPrompt="1"/>
          </p:nvPr>
        </p:nvSpPr>
        <p:spPr>
          <a:xfrm>
            <a:off x="264849" y="857363"/>
            <a:ext cx="6948752" cy="311037"/>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20"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solidFill>
                  <a:srgbClr val="0061A0"/>
                </a:solidFill>
              </a:rPr>
              <a:t>To edit go to: Insert &gt; Header and Footer</a:t>
            </a:r>
            <a:endParaRPr lang="en-US" dirty="0">
              <a:solidFill>
                <a:srgbClr val="0061A0"/>
              </a:solidFill>
            </a:endParaRPr>
          </a:p>
        </p:txBody>
      </p:sp>
    </p:spTree>
    <p:extLst>
      <p:ext uri="{BB962C8B-B14F-4D97-AF65-F5344CB8AC3E}">
        <p14:creationId xmlns:p14="http://schemas.microsoft.com/office/powerpoint/2010/main" val="17409282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Rows">
    <p:spTree>
      <p:nvGrpSpPr>
        <p:cNvPr id="1" name=""/>
        <p:cNvGrpSpPr/>
        <p:nvPr/>
      </p:nvGrpSpPr>
      <p:grpSpPr>
        <a:xfrm>
          <a:off x="0" y="0"/>
          <a:ext cx="0" cy="0"/>
          <a:chOff x="0" y="0"/>
          <a:chExt cx="0" cy="0"/>
        </a:xfrm>
      </p:grpSpPr>
      <p:sp>
        <p:nvSpPr>
          <p:cNvPr id="2" name="Title 1"/>
          <p:cNvSpPr>
            <a:spLocks noGrp="1"/>
          </p:cNvSpPr>
          <p:nvPr>
            <p:ph type="title"/>
          </p:nvPr>
        </p:nvSpPr>
        <p:spPr>
          <a:xfrm>
            <a:off x="269158" y="204829"/>
            <a:ext cx="6944443" cy="657953"/>
          </a:xfrm>
        </p:spPr>
        <p:txBody>
          <a:bodyPr anchor="t">
            <a:noAutofit/>
          </a:body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solidFill>
                  <a:srgbClr val="75787B"/>
                </a:solidFill>
              </a:rPr>
              <a:pPr/>
              <a:t>‹#›</a:t>
            </a:fld>
            <a:endParaRPr lang="en-US">
              <a:solidFill>
                <a:srgbClr val="75787B"/>
              </a:solidFill>
            </a:endParaRPr>
          </a:p>
        </p:txBody>
      </p:sp>
      <p:sp>
        <p:nvSpPr>
          <p:cNvPr id="15"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7" name="Text Placeholder 6"/>
          <p:cNvSpPr>
            <a:spLocks noGrp="1"/>
          </p:cNvSpPr>
          <p:nvPr>
            <p:ph type="body" sz="quarter" idx="13" hasCustomPrompt="1"/>
          </p:nvPr>
        </p:nvSpPr>
        <p:spPr>
          <a:xfrm>
            <a:off x="264849" y="857363"/>
            <a:ext cx="6948752" cy="311037"/>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18"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solidFill>
                  <a:srgbClr val="0061A0"/>
                </a:solidFill>
              </a:rPr>
              <a:t>To edit go to: Insert &gt; Header and Footer</a:t>
            </a:r>
            <a:endParaRPr lang="en-US" dirty="0">
              <a:solidFill>
                <a:srgbClr val="0061A0"/>
              </a:solidFill>
            </a:endParaRPr>
          </a:p>
        </p:txBody>
      </p:sp>
      <p:sp>
        <p:nvSpPr>
          <p:cNvPr id="14" name="Content Placeholder 2"/>
          <p:cNvSpPr>
            <a:spLocks noGrp="1"/>
          </p:cNvSpPr>
          <p:nvPr>
            <p:ph idx="1"/>
          </p:nvPr>
        </p:nvSpPr>
        <p:spPr>
          <a:xfrm>
            <a:off x="267313" y="1920547"/>
            <a:ext cx="2692561" cy="575214"/>
          </a:xfrm>
        </p:spPr>
        <p:txBody>
          <a:bodyPr tIns="0" bIns="0" anchor="t">
            <a:noAutofit/>
          </a:bodyPr>
          <a:lstStyle>
            <a:lvl1pPr algn="l">
              <a:lnSpc>
                <a:spcPct val="100000"/>
              </a:lnSpc>
              <a:defRPr sz="2000" b="1">
                <a:solidFill>
                  <a:schemeClr val="accent2"/>
                </a:solidFill>
              </a:defRPr>
            </a:lvl1pPr>
          </a:lstStyle>
          <a:p>
            <a:pPr lvl="0"/>
            <a:r>
              <a:rPr lang="en-US" dirty="0" smtClean="0"/>
              <a:t>Click to edit Master text styles</a:t>
            </a:r>
          </a:p>
        </p:txBody>
      </p:sp>
      <p:sp>
        <p:nvSpPr>
          <p:cNvPr id="16" name="Content Placeholder 2"/>
          <p:cNvSpPr>
            <a:spLocks noGrp="1"/>
          </p:cNvSpPr>
          <p:nvPr>
            <p:ph idx="15"/>
          </p:nvPr>
        </p:nvSpPr>
        <p:spPr>
          <a:xfrm>
            <a:off x="267313" y="3181447"/>
            <a:ext cx="2692561" cy="575214"/>
          </a:xfrm>
        </p:spPr>
        <p:txBody>
          <a:bodyPr tIns="0" bIns="0" anchor="t">
            <a:noAutofit/>
          </a:bodyPr>
          <a:lstStyle>
            <a:lvl1pPr algn="l">
              <a:lnSpc>
                <a:spcPct val="100000"/>
              </a:lnSpc>
              <a:defRPr sz="2000" b="1">
                <a:solidFill>
                  <a:schemeClr val="accent2"/>
                </a:solidFill>
              </a:defRPr>
            </a:lvl1pPr>
          </a:lstStyle>
          <a:p>
            <a:pPr lvl="0"/>
            <a:r>
              <a:rPr lang="en-US" dirty="0" smtClean="0"/>
              <a:t>Click to edit Master text styles</a:t>
            </a:r>
          </a:p>
        </p:txBody>
      </p:sp>
      <p:sp>
        <p:nvSpPr>
          <p:cNvPr id="19" name="Content Placeholder 2"/>
          <p:cNvSpPr>
            <a:spLocks noGrp="1"/>
          </p:cNvSpPr>
          <p:nvPr>
            <p:ph idx="16"/>
          </p:nvPr>
        </p:nvSpPr>
        <p:spPr>
          <a:xfrm>
            <a:off x="267313" y="4466711"/>
            <a:ext cx="2692561" cy="575214"/>
          </a:xfrm>
        </p:spPr>
        <p:txBody>
          <a:bodyPr tIns="0" bIns="0" anchor="t">
            <a:noAutofit/>
          </a:bodyPr>
          <a:lstStyle>
            <a:lvl1pPr algn="l">
              <a:lnSpc>
                <a:spcPct val="100000"/>
              </a:lnSpc>
              <a:defRPr sz="2000" b="1">
                <a:solidFill>
                  <a:schemeClr val="accent2"/>
                </a:solidFill>
              </a:defRPr>
            </a:lvl1pPr>
          </a:lstStyle>
          <a:p>
            <a:pPr lvl="0"/>
            <a:r>
              <a:rPr lang="en-US" dirty="0" smtClean="0"/>
              <a:t>Click to edit Master text styles</a:t>
            </a:r>
          </a:p>
        </p:txBody>
      </p:sp>
      <p:sp>
        <p:nvSpPr>
          <p:cNvPr id="20" name="Content Placeholder 2"/>
          <p:cNvSpPr>
            <a:spLocks noGrp="1"/>
          </p:cNvSpPr>
          <p:nvPr>
            <p:ph sz="half" idx="17"/>
          </p:nvPr>
        </p:nvSpPr>
        <p:spPr>
          <a:xfrm>
            <a:off x="3067601" y="1857045"/>
            <a:ext cx="5441601" cy="862965"/>
          </a:xfrm>
        </p:spPr>
        <p:txBody>
          <a:bodyPr tIns="0" bIns="0" anchor="t" anchorCtr="0">
            <a:normAutofit/>
          </a:bodyPr>
          <a:lstStyle>
            <a:lvl1pPr>
              <a:defRPr sz="1800"/>
            </a:lvl1pPr>
          </a:lstStyle>
          <a:p>
            <a:pPr lvl="0"/>
            <a:r>
              <a:rPr lang="en-US" dirty="0" smtClean="0"/>
              <a:t>Click to edit Master text styles</a:t>
            </a:r>
          </a:p>
        </p:txBody>
      </p:sp>
      <p:sp>
        <p:nvSpPr>
          <p:cNvPr id="21" name="Content Placeholder 2"/>
          <p:cNvSpPr>
            <a:spLocks noGrp="1"/>
          </p:cNvSpPr>
          <p:nvPr>
            <p:ph sz="half" idx="18"/>
          </p:nvPr>
        </p:nvSpPr>
        <p:spPr>
          <a:xfrm>
            <a:off x="3067601" y="3125663"/>
            <a:ext cx="5441601" cy="879612"/>
          </a:xfrm>
        </p:spPr>
        <p:txBody>
          <a:bodyPr tIns="0" bIns="0" anchor="t" anchorCtr="0">
            <a:normAutofit/>
          </a:bodyPr>
          <a:lstStyle>
            <a:lvl1pPr>
              <a:defRPr sz="1800"/>
            </a:lvl1pPr>
          </a:lstStyle>
          <a:p>
            <a:pPr lvl="0"/>
            <a:r>
              <a:rPr lang="en-US" dirty="0" smtClean="0"/>
              <a:t>Click to edit Master text styles</a:t>
            </a:r>
          </a:p>
        </p:txBody>
      </p:sp>
      <p:sp>
        <p:nvSpPr>
          <p:cNvPr id="22" name="Content Placeholder 2"/>
          <p:cNvSpPr>
            <a:spLocks noGrp="1"/>
          </p:cNvSpPr>
          <p:nvPr>
            <p:ph sz="half" idx="19"/>
          </p:nvPr>
        </p:nvSpPr>
        <p:spPr>
          <a:xfrm>
            <a:off x="3067601" y="4403209"/>
            <a:ext cx="5441601" cy="1045091"/>
          </a:xfrm>
        </p:spPr>
        <p:txBody>
          <a:bodyPr tIns="0" bIns="0" anchor="t" anchorCtr="0">
            <a:normAutofit/>
          </a:bodyPr>
          <a:lstStyle>
            <a:lvl1pPr>
              <a:defRPr sz="1800"/>
            </a:lvl1pPr>
          </a:lstStyle>
          <a:p>
            <a:pPr lvl="0"/>
            <a:r>
              <a:rPr lang="en-US" dirty="0" smtClean="0"/>
              <a:t>Click to edit Master text styles</a:t>
            </a:r>
          </a:p>
        </p:txBody>
      </p:sp>
    </p:spTree>
    <p:extLst>
      <p:ext uri="{BB962C8B-B14F-4D97-AF65-F5344CB8AC3E}">
        <p14:creationId xmlns:p14="http://schemas.microsoft.com/office/powerpoint/2010/main" val="280092172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Rows / Icon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solidFill>
                  <a:srgbClr val="75787B"/>
                </a:solidFill>
              </a:rPr>
              <a:pPr/>
              <a:t>‹#›</a:t>
            </a:fld>
            <a:endParaRPr lang="en-US">
              <a:solidFill>
                <a:srgbClr val="75787B"/>
              </a:solidFill>
            </a:endParaRPr>
          </a:p>
        </p:txBody>
      </p:sp>
      <p:sp>
        <p:nvSpPr>
          <p:cNvPr id="8" name="Content Placeholder 2"/>
          <p:cNvSpPr>
            <a:spLocks noGrp="1"/>
          </p:cNvSpPr>
          <p:nvPr>
            <p:ph idx="1"/>
          </p:nvPr>
        </p:nvSpPr>
        <p:spPr>
          <a:xfrm>
            <a:off x="221593" y="4122420"/>
            <a:ext cx="2066864" cy="1479509"/>
          </a:xfrm>
        </p:spPr>
        <p:txBody>
          <a:bodyPr>
            <a:normAutofit/>
          </a:bodyPr>
          <a:lstStyle>
            <a:lvl1pPr algn="ctr">
              <a:lnSpc>
                <a:spcPct val="100000"/>
              </a:lnSpc>
              <a:defRPr sz="1500" b="1"/>
            </a:lvl1pPr>
            <a:lvl2pPr marL="4763" indent="0" algn="ctr">
              <a:lnSpc>
                <a:spcPct val="100000"/>
              </a:lnSpc>
              <a:buNone/>
              <a:defRPr sz="1500"/>
            </a:lvl2pPr>
            <a:lvl3pPr>
              <a:defRPr sz="1500"/>
            </a:lvl3pPr>
            <a:lvl4pPr>
              <a:defRPr sz="1500"/>
            </a:lvl4pPr>
            <a:lvl5pPr>
              <a:defRPr sz="1500"/>
            </a:lvl5pPr>
          </a:lstStyle>
          <a:p>
            <a:pPr lvl="0"/>
            <a:r>
              <a:rPr lang="en-US" dirty="0" smtClean="0"/>
              <a:t>Click to edit Master text styles</a:t>
            </a:r>
          </a:p>
          <a:p>
            <a:pPr lvl="1"/>
            <a:r>
              <a:rPr lang="en-US" dirty="0" smtClean="0"/>
              <a:t>Second level</a:t>
            </a:r>
          </a:p>
        </p:txBody>
      </p:sp>
      <p:sp>
        <p:nvSpPr>
          <p:cNvPr id="12" name="Content Placeholder 2"/>
          <p:cNvSpPr>
            <a:spLocks noGrp="1"/>
          </p:cNvSpPr>
          <p:nvPr>
            <p:ph idx="15"/>
          </p:nvPr>
        </p:nvSpPr>
        <p:spPr>
          <a:xfrm>
            <a:off x="2430841" y="4122420"/>
            <a:ext cx="2066864" cy="1479509"/>
          </a:xfrm>
        </p:spPr>
        <p:txBody>
          <a:bodyPr>
            <a:normAutofit/>
          </a:bodyPr>
          <a:lstStyle>
            <a:lvl1pPr algn="ctr">
              <a:lnSpc>
                <a:spcPct val="100000"/>
              </a:lnSpc>
              <a:defRPr sz="1500" b="1"/>
            </a:lvl1pPr>
            <a:lvl2pPr marL="4763" indent="0" algn="ctr">
              <a:lnSpc>
                <a:spcPct val="100000"/>
              </a:lnSpc>
              <a:buNone/>
              <a:defRPr sz="1500"/>
            </a:lvl2pPr>
            <a:lvl3pPr>
              <a:defRPr sz="1500"/>
            </a:lvl3pPr>
            <a:lvl4pPr>
              <a:defRPr sz="1500"/>
            </a:lvl4pPr>
            <a:lvl5pPr>
              <a:defRPr sz="1500"/>
            </a:lvl5pPr>
          </a:lstStyle>
          <a:p>
            <a:pPr lvl="0"/>
            <a:r>
              <a:rPr lang="en-US" smtClean="0"/>
              <a:t>Click to edit Master text styles</a:t>
            </a:r>
          </a:p>
          <a:p>
            <a:pPr lvl="1"/>
            <a:r>
              <a:rPr lang="en-US" smtClean="0"/>
              <a:t>Second level</a:t>
            </a:r>
          </a:p>
        </p:txBody>
      </p:sp>
      <p:sp>
        <p:nvSpPr>
          <p:cNvPr id="13" name="Content Placeholder 2"/>
          <p:cNvSpPr>
            <a:spLocks noGrp="1"/>
          </p:cNvSpPr>
          <p:nvPr>
            <p:ph idx="16"/>
          </p:nvPr>
        </p:nvSpPr>
        <p:spPr>
          <a:xfrm>
            <a:off x="4640088" y="4122420"/>
            <a:ext cx="2066864" cy="1479509"/>
          </a:xfrm>
        </p:spPr>
        <p:txBody>
          <a:bodyPr>
            <a:normAutofit/>
          </a:bodyPr>
          <a:lstStyle>
            <a:lvl1pPr algn="ctr">
              <a:lnSpc>
                <a:spcPct val="100000"/>
              </a:lnSpc>
              <a:defRPr sz="1500" b="1"/>
            </a:lvl1pPr>
            <a:lvl2pPr marL="4763" indent="0" algn="ctr">
              <a:lnSpc>
                <a:spcPct val="100000"/>
              </a:lnSpc>
              <a:buNone/>
              <a:defRPr sz="1500"/>
            </a:lvl2pPr>
            <a:lvl3pPr>
              <a:defRPr sz="1500"/>
            </a:lvl3pPr>
            <a:lvl4pPr>
              <a:defRPr sz="1500"/>
            </a:lvl4pPr>
            <a:lvl5pPr>
              <a:defRPr sz="1500"/>
            </a:lvl5pPr>
          </a:lstStyle>
          <a:p>
            <a:pPr lvl="0"/>
            <a:r>
              <a:rPr lang="en-US" smtClean="0"/>
              <a:t>Click to edit Master text styles</a:t>
            </a:r>
          </a:p>
          <a:p>
            <a:pPr lvl="1"/>
            <a:r>
              <a:rPr lang="en-US" smtClean="0"/>
              <a:t>Second level</a:t>
            </a:r>
          </a:p>
        </p:txBody>
      </p:sp>
      <p:sp>
        <p:nvSpPr>
          <p:cNvPr id="14" name="Content Placeholder 2"/>
          <p:cNvSpPr>
            <a:spLocks noGrp="1"/>
          </p:cNvSpPr>
          <p:nvPr>
            <p:ph idx="17"/>
          </p:nvPr>
        </p:nvSpPr>
        <p:spPr>
          <a:xfrm>
            <a:off x="6849334" y="4122420"/>
            <a:ext cx="2066864" cy="1479509"/>
          </a:xfrm>
        </p:spPr>
        <p:txBody>
          <a:bodyPr>
            <a:normAutofit/>
          </a:bodyPr>
          <a:lstStyle>
            <a:lvl1pPr algn="ctr">
              <a:lnSpc>
                <a:spcPct val="100000"/>
              </a:lnSpc>
              <a:defRPr sz="1500" b="1"/>
            </a:lvl1pPr>
            <a:lvl2pPr marL="4763" indent="0" algn="ctr">
              <a:lnSpc>
                <a:spcPct val="100000"/>
              </a:lnSpc>
              <a:buNone/>
              <a:defRPr sz="1500"/>
            </a:lvl2pPr>
            <a:lvl3pPr>
              <a:defRPr sz="1500"/>
            </a:lvl3pPr>
            <a:lvl4pPr>
              <a:defRPr sz="1500"/>
            </a:lvl4pPr>
            <a:lvl5pPr>
              <a:defRPr sz="1500"/>
            </a:lvl5pPr>
          </a:lstStyle>
          <a:p>
            <a:pPr lvl="0"/>
            <a:r>
              <a:rPr lang="en-US" smtClean="0"/>
              <a:t>Click to edit Master text styles</a:t>
            </a:r>
          </a:p>
          <a:p>
            <a:pPr lvl="1"/>
            <a:r>
              <a:rPr lang="en-US" smtClean="0"/>
              <a:t>Second level</a:t>
            </a:r>
          </a:p>
        </p:txBody>
      </p:sp>
      <p:sp>
        <p:nvSpPr>
          <p:cNvPr id="11"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6" name="Title 1"/>
          <p:cNvSpPr>
            <a:spLocks noGrp="1"/>
          </p:cNvSpPr>
          <p:nvPr>
            <p:ph type="title" hasCustomPrompt="1"/>
          </p:nvPr>
        </p:nvSpPr>
        <p:spPr>
          <a:xfrm>
            <a:off x="269157" y="206477"/>
            <a:ext cx="6944443" cy="1012723"/>
          </a:xfrm>
        </p:spPr>
        <p:txBody>
          <a:bodyPr anchor="t">
            <a:noAutofit/>
          </a:bodyPr>
          <a:lstStyle/>
          <a:p>
            <a:r>
              <a:rPr lang="en-US" dirty="0" smtClean="0"/>
              <a:t>Click to edit Master title style</a:t>
            </a:r>
            <a:br>
              <a:rPr lang="en-US" dirty="0" smtClean="0"/>
            </a:br>
            <a:r>
              <a:rPr lang="en-US" dirty="0" smtClean="0"/>
              <a:t>Click to edit Master title style</a:t>
            </a:r>
            <a:endParaRPr lang="en-US" dirty="0"/>
          </a:p>
        </p:txBody>
      </p:sp>
      <p:sp>
        <p:nvSpPr>
          <p:cNvPr id="17" name="Text Placeholder 6"/>
          <p:cNvSpPr>
            <a:spLocks noGrp="1"/>
          </p:cNvSpPr>
          <p:nvPr>
            <p:ph type="body" sz="quarter" idx="13" hasCustomPrompt="1"/>
          </p:nvPr>
        </p:nvSpPr>
        <p:spPr>
          <a:xfrm>
            <a:off x="264849" y="1219200"/>
            <a:ext cx="6948752" cy="311037"/>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19"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solidFill>
                  <a:srgbClr val="0061A0"/>
                </a:solidFill>
              </a:rPr>
              <a:t>To edit go to: Insert &gt; Header and Footer</a:t>
            </a:r>
            <a:endParaRPr lang="en-US" dirty="0">
              <a:solidFill>
                <a:srgbClr val="0061A0"/>
              </a:solidFill>
            </a:endParaRPr>
          </a:p>
        </p:txBody>
      </p:sp>
    </p:spTree>
    <p:extLst>
      <p:ext uri="{BB962C8B-B14F-4D97-AF65-F5344CB8AC3E}">
        <p14:creationId xmlns:p14="http://schemas.microsoft.com/office/powerpoint/2010/main" val="367362031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A5D2E96-09D4-684C-BDED-6024B7F4284C}" type="slidenum">
              <a:rPr lang="en-US" smtClean="0">
                <a:solidFill>
                  <a:srgbClr val="000000">
                    <a:tint val="75000"/>
                  </a:srgbClr>
                </a:solidFill>
              </a:rPr>
              <a:pPr/>
              <a:t>‹#›</a:t>
            </a:fld>
            <a:endParaRPr lang="en-US">
              <a:solidFill>
                <a:srgbClr val="000000">
                  <a:tint val="75000"/>
                </a:srgbClr>
              </a:solidFill>
            </a:endParaRPr>
          </a:p>
        </p:txBody>
      </p:sp>
      <p:sp>
        <p:nvSpPr>
          <p:cNvPr id="6"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solidFill>
                  <a:srgbClr val="0061A0"/>
                </a:solidFill>
              </a:rPr>
              <a:t>To edit go to: Insert &gt; Header and Footer</a:t>
            </a:r>
            <a:endParaRPr lang="en-US" dirty="0">
              <a:solidFill>
                <a:srgbClr val="0061A0"/>
              </a:solidFill>
            </a:endParaRPr>
          </a:p>
        </p:txBody>
      </p:sp>
    </p:spTree>
    <p:extLst>
      <p:ext uri="{BB962C8B-B14F-4D97-AF65-F5344CB8AC3E}">
        <p14:creationId xmlns:p14="http://schemas.microsoft.com/office/powerpoint/2010/main" val="174121903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fld id="{A0D9A6FE-C3C7-4B03-9391-4E0D172F7706}" type="slidenum">
              <a:rPr lang="en-US">
                <a:solidFill>
                  <a:srgbClr val="000000">
                    <a:tint val="75000"/>
                  </a:srgbClr>
                </a:solidFill>
              </a:rPr>
              <a:pPr>
                <a:defRPr/>
              </a:pPr>
              <a:t>‹#›</a:t>
            </a:fld>
            <a:endParaRPr lang="en-US" dirty="0">
              <a:solidFill>
                <a:srgbClr val="000000">
                  <a:tint val="75000"/>
                </a:srgbClr>
              </a:solidFill>
            </a:endParaRPr>
          </a:p>
        </p:txBody>
      </p:sp>
    </p:spTree>
    <p:extLst>
      <p:ext uri="{BB962C8B-B14F-4D97-AF65-F5344CB8AC3E}">
        <p14:creationId xmlns:p14="http://schemas.microsoft.com/office/powerpoint/2010/main" val="40663946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ftr" sz="quarter" idx="10"/>
          </p:nvPr>
        </p:nvSpPr>
        <p:spPr>
          <a:xfrm>
            <a:off x="471488" y="6562725"/>
            <a:ext cx="2362200" cy="330200"/>
          </a:xfrm>
          <a:prstGeom prst="rect">
            <a:avLst/>
          </a:prstGeom>
          <a:ln/>
        </p:spPr>
        <p:txBody>
          <a:bodyPr/>
          <a:lstStyle>
            <a:lvl1pPr>
              <a:defRPr/>
            </a:lvl1pPr>
          </a:lstStyle>
          <a:p>
            <a:pPr>
              <a:defRPr/>
            </a:pPr>
            <a:r>
              <a:rPr lang="en-US" dirty="0">
                <a:solidFill>
                  <a:srgbClr val="000000"/>
                </a:solidFill>
              </a:rPr>
              <a:t>CONFIDENTIAL</a:t>
            </a:r>
          </a:p>
        </p:txBody>
      </p:sp>
      <p:sp>
        <p:nvSpPr>
          <p:cNvPr id="4" name="Rectangle 16"/>
          <p:cNvSpPr>
            <a:spLocks noGrp="1" noChangeArrowheads="1"/>
          </p:cNvSpPr>
          <p:nvPr>
            <p:ph type="sldNum" sz="quarter" idx="11"/>
          </p:nvPr>
        </p:nvSpPr>
        <p:spPr>
          <a:ln/>
        </p:spPr>
        <p:txBody>
          <a:bodyPr/>
          <a:lstStyle>
            <a:lvl1pPr algn="r">
              <a:defRPr/>
            </a:lvl1pPr>
          </a:lstStyle>
          <a:p>
            <a:pPr>
              <a:defRPr/>
            </a:pPr>
            <a:fld id="{D0B66BA1-D08F-44C3-9270-1D1ECCF2467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87252136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Tree>
    <p:extLst>
      <p:ext uri="{BB962C8B-B14F-4D97-AF65-F5344CB8AC3E}">
        <p14:creationId xmlns:p14="http://schemas.microsoft.com/office/powerpoint/2010/main" val="102404921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Tree>
    <p:extLst>
      <p:ext uri="{BB962C8B-B14F-4D97-AF65-F5344CB8AC3E}">
        <p14:creationId xmlns:p14="http://schemas.microsoft.com/office/powerpoint/2010/main" val="31151871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or Divider - Light Bl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A5D2E96-09D4-684C-BDED-6024B7F4284C}" type="slidenum">
              <a:rPr lang="en-US" smtClean="0"/>
              <a:t>‹#›</a:t>
            </a:fld>
            <a:endParaRPr lang="en-US"/>
          </a:p>
        </p:txBody>
      </p:sp>
      <p:sp>
        <p:nvSpPr>
          <p:cNvPr id="7" name="Rectangle 6"/>
          <p:cNvSpPr/>
          <p:nvPr/>
        </p:nvSpPr>
        <p:spPr>
          <a:xfrm>
            <a:off x="0" y="973191"/>
            <a:ext cx="638175" cy="34261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8" name="Title 1"/>
          <p:cNvSpPr>
            <a:spLocks noGrp="1"/>
          </p:cNvSpPr>
          <p:nvPr>
            <p:ph type="title" hasCustomPrompt="1"/>
          </p:nvPr>
        </p:nvSpPr>
        <p:spPr>
          <a:xfrm>
            <a:off x="782963" y="998116"/>
            <a:ext cx="5896743" cy="3401253"/>
          </a:xfrm>
        </p:spPr>
        <p:txBody>
          <a:bodyPr anchor="t">
            <a:noAutofit/>
          </a:bodyPr>
          <a:lstStyle>
            <a:lvl1pPr algn="l">
              <a:lnSpc>
                <a:spcPct val="90000"/>
              </a:lnSpc>
              <a:spcAft>
                <a:spcPts val="0"/>
              </a:spcAft>
              <a:defRPr sz="2800" baseline="0">
                <a:solidFill>
                  <a:schemeClr val="tx1"/>
                </a:solidFill>
              </a:defRPr>
            </a:lvl1pPr>
          </a:lstStyle>
          <a:p>
            <a:r>
              <a:rPr lang="en-US" dirty="0" smtClean="0"/>
              <a:t>Use as a Divider slide, or place a quote or fact here. Use on it’s own or to introduce a new section of the presentation. (Georgia 28 </a:t>
            </a:r>
            <a:r>
              <a:rPr lang="en-US" dirty="0" err="1" smtClean="0"/>
              <a:t>pt</a:t>
            </a:r>
            <a:r>
              <a:rPr lang="en-US" dirty="0" smtClean="0"/>
              <a:t> Bold)</a:t>
            </a:r>
            <a:endParaRPr lang="en-US" dirty="0"/>
          </a:p>
        </p:txBody>
      </p:sp>
      <p:sp>
        <p:nvSpPr>
          <p:cNvPr id="9" name="Rectangle 8"/>
          <p:cNvSpPr/>
          <p:nvPr userDrawn="1"/>
        </p:nvSpPr>
        <p:spPr>
          <a:xfrm>
            <a:off x="0" y="973191"/>
            <a:ext cx="638175" cy="3426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3"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t>To edit go to: Insert &gt; Header and Footer</a:t>
            </a:r>
            <a:endParaRPr lang="en-US" dirty="0"/>
          </a:p>
        </p:txBody>
      </p:sp>
    </p:spTree>
    <p:extLst>
      <p:ext uri="{BB962C8B-B14F-4D97-AF65-F5344CB8AC3E}">
        <p14:creationId xmlns:p14="http://schemas.microsoft.com/office/powerpoint/2010/main" val="13341124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Tree>
    <p:extLst>
      <p:ext uri="{BB962C8B-B14F-4D97-AF65-F5344CB8AC3E}">
        <p14:creationId xmlns:p14="http://schemas.microsoft.com/office/powerpoint/2010/main" val="235850099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Tree>
    <p:extLst>
      <p:ext uri="{BB962C8B-B14F-4D97-AF65-F5344CB8AC3E}">
        <p14:creationId xmlns:p14="http://schemas.microsoft.com/office/powerpoint/2010/main" val="31220641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Tree>
    <p:extLst>
      <p:ext uri="{BB962C8B-B14F-4D97-AF65-F5344CB8AC3E}">
        <p14:creationId xmlns:p14="http://schemas.microsoft.com/office/powerpoint/2010/main" val="31944048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Tree>
    <p:extLst>
      <p:ext uri="{BB962C8B-B14F-4D97-AF65-F5344CB8AC3E}">
        <p14:creationId xmlns:p14="http://schemas.microsoft.com/office/powerpoint/2010/main" val="218416950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Agenda Page">
    <p:spTree>
      <p:nvGrpSpPr>
        <p:cNvPr id="1" name=""/>
        <p:cNvGrpSpPr/>
        <p:nvPr/>
      </p:nvGrpSpPr>
      <p:grpSpPr>
        <a:xfrm>
          <a:off x="0" y="0"/>
          <a:ext cx="0" cy="0"/>
          <a:chOff x="0" y="0"/>
          <a:chExt cx="0" cy="0"/>
        </a:xfrm>
      </p:grpSpPr>
      <p:sp>
        <p:nvSpPr>
          <p:cNvPr id="12" name="Slide Number Placeholder 5"/>
          <p:cNvSpPr>
            <a:spLocks noGrp="1"/>
          </p:cNvSpPr>
          <p:nvPr>
            <p:ph type="sldNum" sz="quarter" idx="10"/>
          </p:nvPr>
        </p:nvSpPr>
        <p:spPr>
          <a:xfrm>
            <a:off x="8214959" y="6637624"/>
            <a:ext cx="929041" cy="220375"/>
          </a:xfrm>
          <a:prstGeom prst="rect">
            <a:avLst/>
          </a:prstGeom>
        </p:spPr>
        <p:txBody>
          <a:bodyPr tIns="91440" bIns="91440" anchor="b" anchorCtr="0"/>
          <a:lstStyle>
            <a:lvl1pPr algn="r">
              <a:defRPr sz="600">
                <a:solidFill>
                  <a:schemeClr val="tx2"/>
                </a:solidFill>
              </a:defRPr>
            </a:lvl1pPr>
          </a:lstStyle>
          <a:p>
            <a:pPr>
              <a:defRPr/>
            </a:pPr>
            <a:fld id="{974429DC-6A12-49E9-A63E-158E00CE7D27}" type="slidenum">
              <a:rPr lang="en-US" smtClean="0">
                <a:solidFill>
                  <a:srgbClr val="DB0A5B"/>
                </a:solidFill>
              </a:rPr>
              <a:pPr>
                <a:defRPr/>
              </a:pPr>
              <a:t>‹#›</a:t>
            </a:fld>
            <a:endParaRPr lang="en-US" dirty="0">
              <a:solidFill>
                <a:srgbClr val="DB0A5B"/>
              </a:solidFill>
            </a:endParaRPr>
          </a:p>
        </p:txBody>
      </p:sp>
      <p:pic>
        <p:nvPicPr>
          <p:cNvPr id="14"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9854" t="25599" r="9369" b="25265"/>
          <a:stretch/>
        </p:blipFill>
        <p:spPr>
          <a:xfrm>
            <a:off x="231125" y="6421698"/>
            <a:ext cx="985535" cy="232944"/>
          </a:xfrm>
          <a:prstGeom prst="rect">
            <a:avLst/>
          </a:prstGeom>
        </p:spPr>
      </p:pic>
      <p:sp>
        <p:nvSpPr>
          <p:cNvPr id="15" name="Footer Placeholder 11"/>
          <p:cNvSpPr>
            <a:spLocks noGrp="1"/>
          </p:cNvSpPr>
          <p:nvPr>
            <p:ph type="ftr" sz="quarter" idx="3"/>
          </p:nvPr>
        </p:nvSpPr>
        <p:spPr>
          <a:xfrm>
            <a:off x="2750520" y="6637625"/>
            <a:ext cx="5009070" cy="220373"/>
          </a:xfrm>
          <a:prstGeom prst="rect">
            <a:avLst/>
          </a:prstGeom>
        </p:spPr>
        <p:txBody>
          <a:bodyPr vert="horz" lIns="91440" tIns="91440" rIns="91440" bIns="91440" rtlCol="0" anchor="b" anchorCtr="0"/>
          <a:lstStyle>
            <a:lvl1pPr algn="l">
              <a:defRPr sz="600" b="0">
                <a:solidFill>
                  <a:schemeClr val="tx2"/>
                </a:solidFill>
              </a:defRPr>
            </a:lvl1pPr>
          </a:lstStyle>
          <a:p>
            <a:r>
              <a:rPr lang="en-US" dirty="0" smtClean="0">
                <a:solidFill>
                  <a:srgbClr val="DB0A5B"/>
                </a:solidFill>
              </a:rPr>
              <a:t>To edit go to: Insert &gt; Header and Footer</a:t>
            </a:r>
            <a:endParaRPr lang="en-US" dirty="0">
              <a:solidFill>
                <a:srgbClr val="DB0A5B"/>
              </a:solidFill>
            </a:endParaRPr>
          </a:p>
        </p:txBody>
      </p:sp>
      <p:sp>
        <p:nvSpPr>
          <p:cNvPr id="16" name="Title 2"/>
          <p:cNvSpPr txBox="1">
            <a:spLocks/>
          </p:cNvSpPr>
          <p:nvPr userDrawn="1"/>
        </p:nvSpPr>
        <p:spPr>
          <a:xfrm>
            <a:off x="440180" y="6637626"/>
            <a:ext cx="1399600" cy="220373"/>
          </a:xfrm>
          <a:prstGeom prst="rect">
            <a:avLst/>
          </a:prstGeom>
        </p:spPr>
        <p:txBody>
          <a:bodyPr vert="horz" wrap="square" lIns="91440" tIns="91440" rIns="91440" bIns="91440" rtlCol="0" anchor="b" anchorCtr="0">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r>
              <a:rPr lang="en-US" sz="600" dirty="0" smtClean="0">
                <a:solidFill>
                  <a:prstClr val="white">
                    <a:lumMod val="65000"/>
                  </a:prstClr>
                </a:solidFill>
                <a:ea typeface="Arial" charset="0"/>
                <a:cs typeface="Arial" charset="0"/>
              </a:rPr>
              <a:t>Confidential – for internal use only</a:t>
            </a:r>
            <a:endParaRPr lang="en-US" sz="600" dirty="0">
              <a:solidFill>
                <a:prstClr val="white">
                  <a:lumMod val="65000"/>
                </a:prstClr>
              </a:solidFill>
              <a:ea typeface="Arial" charset="0"/>
              <a:cs typeface="Arial" charset="0"/>
            </a:endParaRPr>
          </a:p>
        </p:txBody>
      </p:sp>
      <p:sp>
        <p:nvSpPr>
          <p:cNvPr id="17" name="Content Placeholder 2"/>
          <p:cNvSpPr>
            <a:spLocks noGrp="1"/>
          </p:cNvSpPr>
          <p:nvPr>
            <p:ph idx="1" hasCustomPrompt="1"/>
          </p:nvPr>
        </p:nvSpPr>
        <p:spPr>
          <a:xfrm>
            <a:off x="440180" y="926815"/>
            <a:ext cx="8230151" cy="4323665"/>
          </a:xfrm>
          <a:prstGeom prst="rect">
            <a:avLst/>
          </a:prstGeom>
        </p:spPr>
        <p:txBody>
          <a:bodyPr tIns="91440" bIns="91440">
            <a:normAutofit/>
          </a:bodyPr>
          <a:lstStyle>
            <a:lvl1pPr marL="571500" indent="-731520">
              <a:spcBef>
                <a:spcPts val="25"/>
              </a:spcBef>
              <a:buFont typeface="+mj-lt"/>
              <a:buAutoNum type="romanUcPeriod"/>
              <a:defRPr sz="2800" b="1" baseline="0">
                <a:solidFill>
                  <a:schemeClr val="tx1"/>
                </a:solidFill>
                <a:latin typeface="Georgia" panose="02040502050405020303" pitchFamily="18" charset="0"/>
                <a:ea typeface="맑은 고딕" pitchFamily="50" charset="-127"/>
                <a:cs typeface="Arial" pitchFamily="34" charset="0"/>
              </a:defRPr>
            </a:lvl1pPr>
            <a:lvl2pPr marL="720000" indent="-360000">
              <a:spcBef>
                <a:spcPts val="25"/>
              </a:spcBef>
              <a:buNone/>
              <a:defRPr sz="1600">
                <a:solidFill>
                  <a:schemeClr val="tx1"/>
                </a:solidFill>
                <a:latin typeface="Arial" pitchFamily="34" charset="0"/>
                <a:ea typeface="맑은 고딕" pitchFamily="50" charset="-127"/>
                <a:cs typeface="Arial" pitchFamily="34" charset="0"/>
              </a:defRPr>
            </a:lvl2pPr>
            <a:lvl3pPr marL="1080000" indent="-360000">
              <a:spcBef>
                <a:spcPts val="25"/>
              </a:spcBef>
              <a:buNone/>
              <a:defRPr sz="1400">
                <a:solidFill>
                  <a:schemeClr val="tx1"/>
                </a:solidFill>
                <a:latin typeface="Arial" pitchFamily="34" charset="0"/>
                <a:ea typeface="맑은 고딕" pitchFamily="50" charset="-127"/>
                <a:cs typeface="Arial" pitchFamily="34" charset="0"/>
              </a:defRPr>
            </a:lvl3pPr>
            <a:lvl4pPr marL="1440000" indent="-360000">
              <a:spcBef>
                <a:spcPts val="25"/>
              </a:spcBef>
              <a:buNone/>
              <a:defRPr sz="1200">
                <a:solidFill>
                  <a:schemeClr val="tx1"/>
                </a:solidFill>
                <a:latin typeface="Arial" pitchFamily="34" charset="0"/>
                <a:ea typeface="맑은 고딕" pitchFamily="50" charset="-127"/>
                <a:cs typeface="Arial" pitchFamily="34" charset="0"/>
              </a:defRPr>
            </a:lvl4pPr>
            <a:lvl5pPr marL="1800000" indent="-360000">
              <a:spcBef>
                <a:spcPts val="25"/>
              </a:spcBef>
              <a:buNone/>
              <a:defRPr sz="1000">
                <a:solidFill>
                  <a:schemeClr val="tx1"/>
                </a:solidFill>
                <a:latin typeface="Arial" pitchFamily="34" charset="0"/>
                <a:ea typeface="맑은 고딕" pitchFamily="50" charset="-127"/>
                <a:cs typeface="Arial" pitchFamily="34" charset="0"/>
              </a:defRPr>
            </a:lvl5pPr>
            <a:lvl6pPr>
              <a:defRPr sz="2000"/>
            </a:lvl6pPr>
            <a:lvl7pPr>
              <a:defRPr sz="2000"/>
            </a:lvl7pPr>
            <a:lvl8pPr>
              <a:defRPr sz="2000"/>
            </a:lvl8pPr>
            <a:lvl9pPr>
              <a:defRPr sz="2000"/>
            </a:lvl9pPr>
          </a:lstStyle>
          <a:p>
            <a:pPr lvl="0"/>
            <a:r>
              <a:rPr lang="en-US" dirty="0" smtClean="0"/>
              <a:t>Click to edit Chapter title styles</a:t>
            </a:r>
          </a:p>
          <a:p>
            <a:pPr lvl="0"/>
            <a:endParaRPr lang="en-US" dirty="0" smtClean="0"/>
          </a:p>
        </p:txBody>
      </p:sp>
      <p:sp>
        <p:nvSpPr>
          <p:cNvPr id="2" name="TextBox 1"/>
          <p:cNvSpPr txBox="1"/>
          <p:nvPr userDrawn="1"/>
        </p:nvSpPr>
        <p:spPr>
          <a:xfrm>
            <a:off x="440179" y="0"/>
            <a:ext cx="7774780" cy="696780"/>
          </a:xfrm>
          <a:prstGeom prst="rect">
            <a:avLst/>
          </a:prstGeom>
          <a:noFill/>
        </p:spPr>
        <p:txBody>
          <a:bodyPr wrap="square" tIns="91440" bIns="91440" rtlCol="0">
            <a:noAutofit/>
          </a:bodyPr>
          <a:lstStyle/>
          <a:p>
            <a:r>
              <a:rPr lang="en-US" sz="3200" b="1" dirty="0" smtClean="0">
                <a:solidFill>
                  <a:srgbClr val="00B0F0"/>
                </a:solidFill>
                <a:latin typeface="Georgia" panose="02040502050405020303" pitchFamily="18" charset="0"/>
              </a:rPr>
              <a:t>Ag</a:t>
            </a:r>
            <a:r>
              <a:rPr lang="en-US" sz="3200" b="1" dirty="0" smtClean="0">
                <a:solidFill>
                  <a:srgbClr val="0070C0"/>
                </a:solidFill>
                <a:latin typeface="Georgia" panose="02040502050405020303" pitchFamily="18" charset="0"/>
              </a:rPr>
              <a:t>en</a:t>
            </a:r>
            <a:r>
              <a:rPr lang="en-US" sz="3200" b="1" dirty="0" smtClean="0">
                <a:solidFill>
                  <a:srgbClr val="92D050"/>
                </a:solidFill>
                <a:latin typeface="Georgia" panose="02040502050405020303" pitchFamily="18" charset="0"/>
              </a:rPr>
              <a:t>da</a:t>
            </a:r>
            <a:endParaRPr lang="en-US" sz="3200" b="1" dirty="0">
              <a:solidFill>
                <a:srgbClr val="92D050"/>
              </a:solidFill>
              <a:latin typeface="Georgia" panose="02040502050405020303" pitchFamily="18" charset="0"/>
            </a:endParaRPr>
          </a:p>
        </p:txBody>
      </p:sp>
    </p:spTree>
    <p:extLst>
      <p:ext uri="{BB962C8B-B14F-4D97-AF65-F5344CB8AC3E}">
        <p14:creationId xmlns:p14="http://schemas.microsoft.com/office/powerpoint/2010/main" val="27500303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ote or Divider - Green">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A5D2E96-09D4-684C-BDED-6024B7F4284C}" type="slidenum">
              <a:rPr lang="en-US" smtClean="0"/>
              <a:t>‹#›</a:t>
            </a:fld>
            <a:endParaRPr lang="en-US"/>
          </a:p>
        </p:txBody>
      </p:sp>
      <p:sp>
        <p:nvSpPr>
          <p:cNvPr id="7" name="Rectangle 6"/>
          <p:cNvSpPr/>
          <p:nvPr/>
        </p:nvSpPr>
        <p:spPr>
          <a:xfrm>
            <a:off x="0" y="973191"/>
            <a:ext cx="638175" cy="3426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8" name="Title 1"/>
          <p:cNvSpPr>
            <a:spLocks noGrp="1"/>
          </p:cNvSpPr>
          <p:nvPr>
            <p:ph type="title" hasCustomPrompt="1"/>
          </p:nvPr>
        </p:nvSpPr>
        <p:spPr>
          <a:xfrm>
            <a:off x="782963" y="998116"/>
            <a:ext cx="5896743" cy="3401253"/>
          </a:xfrm>
        </p:spPr>
        <p:txBody>
          <a:bodyPr anchor="t">
            <a:noAutofit/>
          </a:bodyPr>
          <a:lstStyle>
            <a:lvl1pPr algn="l">
              <a:defRPr sz="2800" baseline="0">
                <a:solidFill>
                  <a:schemeClr val="tx1"/>
                </a:solidFill>
              </a:defRPr>
            </a:lvl1pPr>
          </a:lstStyle>
          <a:p>
            <a:r>
              <a:rPr lang="en-US" dirty="0" smtClean="0"/>
              <a:t>Use as a Divider slide, or place a quote or fact here. Use on it’s own or to introduce a new section of the presentation. (Georgia 28 </a:t>
            </a:r>
            <a:r>
              <a:rPr lang="en-US" dirty="0" err="1" smtClean="0"/>
              <a:t>pt</a:t>
            </a:r>
            <a:r>
              <a:rPr lang="en-US" dirty="0" smtClean="0"/>
              <a:t> Bold)</a:t>
            </a:r>
            <a:endParaRPr lang="en-US" dirty="0"/>
          </a:p>
        </p:txBody>
      </p:sp>
      <p:sp>
        <p:nvSpPr>
          <p:cNvPr id="9" name="Rectangle 8"/>
          <p:cNvSpPr/>
          <p:nvPr userDrawn="1"/>
        </p:nvSpPr>
        <p:spPr>
          <a:xfrm>
            <a:off x="0" y="973191"/>
            <a:ext cx="638175" cy="34261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0"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1"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t>To edit go to: Insert &gt; Header and Footer</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or Divider - Dark Blue">
    <p:spTree>
      <p:nvGrpSpPr>
        <p:cNvPr id="1" name=""/>
        <p:cNvGrpSpPr/>
        <p:nvPr/>
      </p:nvGrpSpPr>
      <p:grpSpPr>
        <a:xfrm>
          <a:off x="0" y="0"/>
          <a:ext cx="0" cy="0"/>
          <a:chOff x="0" y="0"/>
          <a:chExt cx="0" cy="0"/>
        </a:xfrm>
      </p:grpSpPr>
      <p:sp>
        <p:nvSpPr>
          <p:cNvPr id="3" name="Rectangle 2"/>
          <p:cNvSpPr/>
          <p:nvPr/>
        </p:nvSpPr>
        <p:spPr>
          <a:xfrm>
            <a:off x="0" y="973191"/>
            <a:ext cx="638175" cy="34261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hasCustomPrompt="1"/>
          </p:nvPr>
        </p:nvSpPr>
        <p:spPr>
          <a:xfrm>
            <a:off x="782963" y="998116"/>
            <a:ext cx="5896743" cy="3401253"/>
          </a:xfrm>
        </p:spPr>
        <p:txBody>
          <a:bodyPr anchor="t">
            <a:noAutofit/>
          </a:bodyPr>
          <a:lstStyle>
            <a:lvl1pPr algn="l">
              <a:defRPr sz="2800" baseline="0">
                <a:solidFill>
                  <a:schemeClr val="tx1"/>
                </a:solidFill>
              </a:defRPr>
            </a:lvl1pPr>
          </a:lstStyle>
          <a:p>
            <a:r>
              <a:rPr lang="en-US" dirty="0" smtClean="0"/>
              <a:t>Use as a Divider slide, or place a quote or fact here. Use on it’s own or to introduce a new section of the presentation. (Georgia 28 </a:t>
            </a:r>
            <a:r>
              <a:rPr lang="en-US" dirty="0" err="1" smtClean="0"/>
              <a:t>pt</a:t>
            </a:r>
            <a:r>
              <a:rPr lang="en-US" dirty="0" smtClean="0"/>
              <a:t> Bold)</a:t>
            </a:r>
            <a:endParaRPr lang="en-US" dirty="0"/>
          </a:p>
        </p:txBody>
      </p:sp>
      <p:sp>
        <p:nvSpPr>
          <p:cNvPr id="6" name="Slide Number Placeholder 5"/>
          <p:cNvSpPr>
            <a:spLocks noGrp="1"/>
          </p:cNvSpPr>
          <p:nvPr>
            <p:ph type="sldNum" sz="quarter" idx="12"/>
          </p:nvPr>
        </p:nvSpPr>
        <p:spPr/>
        <p:txBody>
          <a:bodyPr/>
          <a:lstStyle/>
          <a:p>
            <a:fld id="{3A5D2E96-09D4-684C-BDED-6024B7F4284C}" type="slidenum">
              <a:rPr lang="en-US" smtClean="0"/>
              <a:t>‹#›</a:t>
            </a:fld>
            <a:endParaRPr lang="en-US"/>
          </a:p>
        </p:txBody>
      </p:sp>
      <p:sp>
        <p:nvSpPr>
          <p:cNvPr id="8" name="Rectangle 7"/>
          <p:cNvSpPr/>
          <p:nvPr userDrawn="1"/>
        </p:nvSpPr>
        <p:spPr>
          <a:xfrm>
            <a:off x="0" y="973191"/>
            <a:ext cx="638175" cy="34261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9"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0"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t>To edit go to: Insert &gt; Header and Footer</a:t>
            </a:r>
            <a:endParaRPr lang="en-US" dirty="0"/>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313" y="1696284"/>
            <a:ext cx="8581720" cy="4281001"/>
          </a:xfrm>
        </p:spPr>
        <p:txBody>
          <a:bodyPr>
            <a:noAutofit/>
          </a:bodyPr>
          <a:lstStyle>
            <a:lvl1pPr>
              <a:lnSpc>
                <a:spcPct val="140000"/>
              </a:lnSpc>
              <a:defRPr sz="2200"/>
            </a:lvl1pPr>
            <a:lvl2pPr>
              <a:lnSpc>
                <a:spcPct val="140000"/>
              </a:lnSpc>
              <a:defRPr sz="2200"/>
            </a:lvl2pPr>
            <a:lvl3pPr>
              <a:lnSpc>
                <a:spcPct val="140000"/>
              </a:lnSpc>
              <a:defRPr sz="2200"/>
            </a:lvl3pPr>
            <a:lvl4pPr>
              <a:lnSpc>
                <a:spcPct val="140000"/>
              </a:lnSpc>
              <a:defRPr sz="2200"/>
            </a:lvl4pPr>
            <a:lvl5pPr>
              <a:lnSpc>
                <a:spcPct val="140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pPr/>
              <a:t>‹#›</a:t>
            </a:fld>
            <a:endParaRPr lang="en-US"/>
          </a:p>
        </p:txBody>
      </p:sp>
      <p:sp>
        <p:nvSpPr>
          <p:cNvPr id="8"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0" name="Title 1"/>
          <p:cNvSpPr>
            <a:spLocks noGrp="1"/>
          </p:cNvSpPr>
          <p:nvPr>
            <p:ph type="title"/>
          </p:nvPr>
        </p:nvSpPr>
        <p:spPr>
          <a:xfrm>
            <a:off x="269158" y="204829"/>
            <a:ext cx="6944443" cy="657953"/>
          </a:xfrm>
        </p:spPr>
        <p:txBody>
          <a:bodyPr anchor="t">
            <a:noAutofit/>
          </a:bodyPr>
          <a:lstStyle/>
          <a:p>
            <a:r>
              <a:rPr lang="en-US" smtClean="0"/>
              <a:t>Click to edit Master title style</a:t>
            </a:r>
            <a:endParaRPr lang="en-US" dirty="0"/>
          </a:p>
        </p:txBody>
      </p:sp>
      <p:sp>
        <p:nvSpPr>
          <p:cNvPr id="12" name="Rectangle 11"/>
          <p:cNvSpPr/>
          <p:nvPr userDrawn="1"/>
        </p:nvSpPr>
        <p:spPr>
          <a:xfrm>
            <a:off x="0" y="0"/>
            <a:ext cx="152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11" name="Text Placeholder 6"/>
          <p:cNvSpPr>
            <a:spLocks noGrp="1"/>
          </p:cNvSpPr>
          <p:nvPr>
            <p:ph type="body" sz="quarter" idx="13" hasCustomPrompt="1"/>
          </p:nvPr>
        </p:nvSpPr>
        <p:spPr>
          <a:xfrm>
            <a:off x="264849" y="857363"/>
            <a:ext cx="6948752" cy="311037"/>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14"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t>To edit go to: Insert &gt; Header and Footer</a:t>
            </a:r>
            <a:endParaRPr lang="en-US" dirty="0"/>
          </a:p>
        </p:txBody>
      </p:sp>
    </p:spTree>
    <p:extLst>
      <p:ext uri="{BB962C8B-B14F-4D97-AF65-F5344CB8AC3E}">
        <p14:creationId xmlns:p14="http://schemas.microsoft.com/office/powerpoint/2010/main" val="213029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pPr/>
              <a:t>‹#›</a:t>
            </a:fld>
            <a:endParaRPr lang="en-US"/>
          </a:p>
        </p:txBody>
      </p:sp>
      <p:sp>
        <p:nvSpPr>
          <p:cNvPr id="8"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0" name="Title 1"/>
          <p:cNvSpPr>
            <a:spLocks noGrp="1"/>
          </p:cNvSpPr>
          <p:nvPr>
            <p:ph type="title"/>
          </p:nvPr>
        </p:nvSpPr>
        <p:spPr>
          <a:xfrm>
            <a:off x="269158" y="204829"/>
            <a:ext cx="6944443" cy="657953"/>
          </a:xfrm>
        </p:spPr>
        <p:txBody>
          <a:bodyPr anchor="t">
            <a:noAutofit/>
          </a:bodyPr>
          <a:lstStyle/>
          <a:p>
            <a:r>
              <a:rPr lang="en-US" smtClean="0"/>
              <a:t>Click to edit Master title style</a:t>
            </a:r>
            <a:endParaRPr lang="en-US" dirty="0"/>
          </a:p>
        </p:txBody>
      </p:sp>
      <p:sp>
        <p:nvSpPr>
          <p:cNvPr id="11" name="Text Placeholder 6"/>
          <p:cNvSpPr>
            <a:spLocks noGrp="1"/>
          </p:cNvSpPr>
          <p:nvPr>
            <p:ph type="body" sz="quarter" idx="13" hasCustomPrompt="1"/>
          </p:nvPr>
        </p:nvSpPr>
        <p:spPr>
          <a:xfrm>
            <a:off x="264849" y="857363"/>
            <a:ext cx="6948752" cy="311037"/>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12"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t>To edit go to: Insert &gt; Header and Footer</a:t>
            </a:r>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Lines - Title, Sub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6"/>
                </a:solidFill>
              </a:defRPr>
            </a:lvl1pPr>
          </a:lstStyle>
          <a:p>
            <a:fld id="{3A5D2E96-09D4-684C-BDED-6024B7F4284C}" type="slidenum">
              <a:rPr lang="en-US" smtClean="0"/>
              <a:pPr/>
              <a:t>‹#›</a:t>
            </a:fld>
            <a:endParaRPr lang="en-US"/>
          </a:p>
        </p:txBody>
      </p:sp>
      <p:sp>
        <p:nvSpPr>
          <p:cNvPr id="9" name="Title 1"/>
          <p:cNvSpPr>
            <a:spLocks noGrp="1"/>
          </p:cNvSpPr>
          <p:nvPr>
            <p:ph type="title" hasCustomPrompt="1"/>
          </p:nvPr>
        </p:nvSpPr>
        <p:spPr>
          <a:xfrm>
            <a:off x="269157" y="206477"/>
            <a:ext cx="6944443" cy="1012723"/>
          </a:xfrm>
        </p:spPr>
        <p:txBody>
          <a:bodyPr anchor="t">
            <a:noAutofit/>
          </a:bodyPr>
          <a:lstStyle/>
          <a:p>
            <a:r>
              <a:rPr lang="en-US" smtClean="0"/>
              <a:t>Click to edit Master title style</a:t>
            </a:r>
            <a:br>
              <a:rPr lang="en-US" smtClean="0"/>
            </a:br>
            <a:r>
              <a:rPr lang="en-US" smtClean="0"/>
              <a:t>Click to edit Master title style</a:t>
            </a:r>
            <a:endParaRPr lang="en-US"/>
          </a:p>
        </p:txBody>
      </p:sp>
      <p:sp>
        <p:nvSpPr>
          <p:cNvPr id="8" name="Title 2"/>
          <p:cNvSpPr txBox="1">
            <a:spLocks/>
          </p:cNvSpPr>
          <p:nvPr userDrawn="1"/>
        </p:nvSpPr>
        <p:spPr>
          <a:xfrm>
            <a:off x="6349490" y="100694"/>
            <a:ext cx="2794510" cy="208269"/>
          </a:xfrm>
          <a:prstGeom prst="rect">
            <a:avLst/>
          </a:prstGeom>
        </p:spPr>
        <p:txBody>
          <a:bodyPr vert="horz" lIns="91440" tIns="0" rIns="91440" bIns="0" rtlCol="0" anchor="t">
            <a:noAutofit/>
          </a:bodyPr>
          <a:lstStyle>
            <a:lvl1pPr algn="l" defTabSz="685800" rtl="0" eaLnBrk="1" latinLnBrk="0" hangingPunct="1">
              <a:lnSpc>
                <a:spcPct val="90000"/>
              </a:lnSpc>
              <a:spcBef>
                <a:spcPct val="0"/>
              </a:spcBef>
              <a:buNone/>
              <a:defRPr sz="2000" kern="1200" baseline="0">
                <a:solidFill>
                  <a:srgbClr val="006AB6"/>
                </a:solidFill>
                <a:latin typeface="Arial" charset="0"/>
                <a:ea typeface="+mj-ea"/>
                <a:cs typeface="+mj-cs"/>
              </a:defRPr>
            </a:lvl1pPr>
          </a:lstStyle>
          <a:p>
            <a:pPr algn="r"/>
            <a:r>
              <a:rPr lang="en-US" sz="800" dirty="0" smtClean="0">
                <a:solidFill>
                  <a:prstClr val="white">
                    <a:lumMod val="65000"/>
                  </a:prstClr>
                </a:solidFill>
                <a:ea typeface="Arial" charset="0"/>
                <a:cs typeface="Arial" charset="0"/>
              </a:rPr>
              <a:t>Confidential </a:t>
            </a:r>
            <a:r>
              <a:rPr lang="mr-IN" sz="800" dirty="0" smtClean="0">
                <a:solidFill>
                  <a:prstClr val="white">
                    <a:lumMod val="65000"/>
                  </a:prstClr>
                </a:solidFill>
                <a:ea typeface="Arial" charset="0"/>
                <a:cs typeface="Arial" charset="0"/>
              </a:rPr>
              <a:t>–</a:t>
            </a:r>
            <a:r>
              <a:rPr lang="en-US" sz="800" dirty="0" smtClean="0">
                <a:solidFill>
                  <a:prstClr val="white">
                    <a:lumMod val="65000"/>
                  </a:prstClr>
                </a:solidFill>
                <a:ea typeface="Arial" charset="0"/>
                <a:cs typeface="Arial" charset="0"/>
              </a:rPr>
              <a:t> for internal use only</a:t>
            </a:r>
            <a:endParaRPr lang="en-US" sz="800" dirty="0">
              <a:solidFill>
                <a:prstClr val="white">
                  <a:lumMod val="65000"/>
                </a:prstClr>
              </a:solidFill>
              <a:ea typeface="Arial" charset="0"/>
              <a:cs typeface="Arial" charset="0"/>
            </a:endParaRPr>
          </a:p>
        </p:txBody>
      </p:sp>
      <p:sp>
        <p:nvSpPr>
          <p:cNvPr id="13" name="Content Placeholder 2"/>
          <p:cNvSpPr>
            <a:spLocks noGrp="1"/>
          </p:cNvSpPr>
          <p:nvPr>
            <p:ph idx="1"/>
          </p:nvPr>
        </p:nvSpPr>
        <p:spPr>
          <a:xfrm>
            <a:off x="267313" y="1977230"/>
            <a:ext cx="8581720" cy="4281001"/>
          </a:xfrm>
        </p:spPr>
        <p:txBody>
          <a:bodyPr>
            <a:noAutofit/>
          </a:bodyPr>
          <a:lstStyle>
            <a:lvl1pPr>
              <a:lnSpc>
                <a:spcPct val="140000"/>
              </a:lnSpc>
              <a:defRPr sz="2200"/>
            </a:lvl1pPr>
            <a:lvl2pPr>
              <a:lnSpc>
                <a:spcPct val="140000"/>
              </a:lnSpc>
              <a:defRPr sz="2200"/>
            </a:lvl2pPr>
            <a:lvl3pPr>
              <a:lnSpc>
                <a:spcPct val="140000"/>
              </a:lnSpc>
              <a:defRPr sz="2200"/>
            </a:lvl3pPr>
            <a:lvl4pPr>
              <a:lnSpc>
                <a:spcPct val="140000"/>
              </a:lnSpc>
              <a:defRPr sz="2200"/>
            </a:lvl4pPr>
            <a:lvl5pPr>
              <a:lnSpc>
                <a:spcPct val="140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6"/>
          <p:cNvSpPr>
            <a:spLocks noGrp="1"/>
          </p:cNvSpPr>
          <p:nvPr>
            <p:ph type="body" sz="quarter" idx="13" hasCustomPrompt="1"/>
          </p:nvPr>
        </p:nvSpPr>
        <p:spPr>
          <a:xfrm>
            <a:off x="264849" y="1219200"/>
            <a:ext cx="6948752" cy="311037"/>
          </a:xfrm>
        </p:spPr>
        <p:txBody>
          <a:bodyPr lIns="91440" tIns="0" rIns="91440" bIns="0" anchor="b" anchorCtr="0">
            <a:noAutofit/>
          </a:bodyPr>
          <a:lstStyle>
            <a:lvl1pPr>
              <a:defRPr sz="1800">
                <a:solidFill>
                  <a:schemeClr val="accent3"/>
                </a:solidFill>
              </a:defRPr>
            </a:lvl1pPr>
          </a:lstStyle>
          <a:p>
            <a:pPr lvl="0"/>
            <a:r>
              <a:rPr lang="en-US" dirty="0" smtClean="0"/>
              <a:t>Subtitle text style</a:t>
            </a:r>
            <a:endParaRPr lang="en-US" dirty="0"/>
          </a:p>
        </p:txBody>
      </p:sp>
      <p:sp>
        <p:nvSpPr>
          <p:cNvPr id="14" name="Footer Placeholder 11"/>
          <p:cNvSpPr>
            <a:spLocks noGrp="1"/>
          </p:cNvSpPr>
          <p:nvPr>
            <p:ph type="ftr" sz="quarter" idx="3"/>
          </p:nvPr>
        </p:nvSpPr>
        <p:spPr>
          <a:xfrm>
            <a:off x="1320266" y="6527425"/>
            <a:ext cx="3086100" cy="144491"/>
          </a:xfrm>
          <a:prstGeom prst="rect">
            <a:avLst/>
          </a:prstGeom>
        </p:spPr>
        <p:txBody>
          <a:bodyPr vert="horz" lIns="68580" tIns="34290" rIns="68580" bIns="34290" rtlCol="0" anchor="ctr"/>
          <a:lstStyle>
            <a:lvl1pPr algn="l">
              <a:defRPr sz="600">
                <a:solidFill>
                  <a:schemeClr val="accent3"/>
                </a:solidFill>
              </a:defRPr>
            </a:lvl1pPr>
          </a:lstStyle>
          <a:p>
            <a:r>
              <a:rPr lang="en-US" dirty="0" smtClean="0"/>
              <a:t>To edit go to: Insert &gt; Header and Footer</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image" Target="../media/image1.jpg"/><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57" y="204829"/>
            <a:ext cx="6394608" cy="760372"/>
          </a:xfrm>
          <a:prstGeom prst="rect">
            <a:avLst/>
          </a:prstGeom>
        </p:spPr>
        <p:txBody>
          <a:bodyPr vert="horz" lIns="68580" tIns="34290" rIns="68580" bIns="3429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7314" y="1854329"/>
            <a:ext cx="8089489" cy="4281001"/>
          </a:xfrm>
          <a:prstGeom prst="rect">
            <a:avLst/>
          </a:prstGeom>
        </p:spPr>
        <p:txBody>
          <a:bodyPr vert="horz" lIns="68580" tIns="34290" rIns="68580" bIns="34290" rtlCol="0">
            <a:noAutofit/>
          </a:bodyPr>
          <a:lstStyle/>
          <a:p>
            <a:pPr lvl="0"/>
            <a:r>
              <a:rPr lang="en-US" dirty="0" smtClean="0"/>
              <a:t>Click to edit Master text styles</a:t>
            </a:r>
          </a:p>
          <a:p>
            <a:pPr lvl="1"/>
            <a:r>
              <a:rPr lang="en-US" dirty="0" smtClean="0"/>
              <a:t> Second level</a:t>
            </a:r>
          </a:p>
          <a:p>
            <a:pPr lvl="2"/>
            <a:r>
              <a:rPr lang="en-US" dirty="0" smtClean="0"/>
              <a:t>Third level</a:t>
            </a:r>
          </a:p>
          <a:p>
            <a:pPr lvl="3"/>
            <a:r>
              <a:rPr lang="en-US" dirty="0" smtClean="0"/>
              <a:t> 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356802" y="6415343"/>
            <a:ext cx="678426" cy="365125"/>
          </a:xfrm>
          <a:prstGeom prst="rect">
            <a:avLst/>
          </a:prstGeom>
        </p:spPr>
        <p:txBody>
          <a:bodyPr vert="horz" lIns="68580" tIns="34290" rIns="68580" bIns="34290" rtlCol="0" anchor="ctr"/>
          <a:lstStyle>
            <a:lvl1pPr algn="r">
              <a:defRPr sz="600">
                <a:solidFill>
                  <a:schemeClr val="tx1">
                    <a:tint val="75000"/>
                  </a:schemeClr>
                </a:solidFill>
              </a:defRPr>
            </a:lvl1pPr>
          </a:lstStyle>
          <a:p>
            <a:fld id="{3A5D2E96-09D4-684C-BDED-6024B7F4284C}" type="slidenum">
              <a:rPr lang="en-US" smtClean="0"/>
              <a:pPr/>
              <a:t>‹#›</a:t>
            </a:fld>
            <a:endParaRPr lang="en-US"/>
          </a:p>
        </p:txBody>
      </p:sp>
    </p:spTree>
    <p:extLst>
      <p:ext uri="{BB962C8B-B14F-4D97-AF65-F5344CB8AC3E}">
        <p14:creationId xmlns:p14="http://schemas.microsoft.com/office/powerpoint/2010/main" val="56830091"/>
      </p:ext>
    </p:extLst>
  </p:cSld>
  <p:clrMap bg1="lt1" tx1="dk1" bg2="lt2" tx2="dk2" accent1="accent1" accent2="accent2" accent3="accent3" accent4="accent4" accent5="accent5" accent6="accent6" hlink="hlink" folHlink="folHlink"/>
  <p:sldLayoutIdLst>
    <p:sldLayoutId id="2147483717" r:id="rId1"/>
    <p:sldLayoutId id="2147483724" r:id="rId2"/>
    <p:sldLayoutId id="2147483741" r:id="rId3"/>
    <p:sldLayoutId id="2147483725" r:id="rId4"/>
    <p:sldLayoutId id="2147483726" r:id="rId5"/>
    <p:sldLayoutId id="2147483727" r:id="rId6"/>
    <p:sldLayoutId id="2147483735" r:id="rId7"/>
    <p:sldLayoutId id="2147483720" r:id="rId8"/>
    <p:sldLayoutId id="2147483722" r:id="rId9"/>
    <p:sldLayoutId id="2147483723" r:id="rId10"/>
    <p:sldLayoutId id="2147483737" r:id="rId11"/>
    <p:sldLayoutId id="2147483739" r:id="rId12"/>
    <p:sldLayoutId id="2147483728" r:id="rId13"/>
    <p:sldLayoutId id="2147483731" r:id="rId14"/>
    <p:sldLayoutId id="2147483732" r:id="rId15"/>
    <p:sldLayoutId id="2147483733" r:id="rId16"/>
    <p:sldLayoutId id="2147483734" r:id="rId17"/>
    <p:sldLayoutId id="2147483742" r:id="rId18"/>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000" b="1" i="0" kern="1200">
          <a:solidFill>
            <a:schemeClr val="tx1"/>
          </a:solidFill>
          <a:latin typeface="Georgia" charset="0"/>
          <a:ea typeface="Georgia" charset="0"/>
          <a:cs typeface="Georgia" charset="0"/>
        </a:defRPr>
      </a:lvl1pPr>
    </p:titleStyle>
    <p:bodyStyle>
      <a:lvl1pPr marL="0" indent="0" algn="l" defTabSz="685800" rtl="0" eaLnBrk="1" latinLnBrk="0" hangingPunct="1">
        <a:lnSpc>
          <a:spcPct val="140000"/>
        </a:lnSpc>
        <a:spcBef>
          <a:spcPts val="750"/>
        </a:spcBef>
        <a:buFont typeface="Arial"/>
        <a:buNone/>
        <a:defRPr sz="2200" kern="1200">
          <a:solidFill>
            <a:schemeClr val="tx1"/>
          </a:solidFill>
          <a:latin typeface="+mn-lt"/>
          <a:ea typeface="+mn-ea"/>
          <a:cs typeface="+mn-cs"/>
        </a:defRPr>
      </a:lvl1pPr>
      <a:lvl2pPr marL="130969" indent="-126206" algn="l" defTabSz="685800" rtl="0" eaLnBrk="1" latinLnBrk="0" hangingPunct="1">
        <a:lnSpc>
          <a:spcPct val="140000"/>
        </a:lnSpc>
        <a:spcBef>
          <a:spcPts val="375"/>
        </a:spcBef>
        <a:buFont typeface="Arial"/>
        <a:buChar char="•"/>
        <a:tabLst/>
        <a:defRPr sz="2200" kern="1200">
          <a:solidFill>
            <a:schemeClr val="tx1"/>
          </a:solidFill>
          <a:latin typeface="+mn-lt"/>
          <a:ea typeface="+mn-ea"/>
          <a:cs typeface="+mn-cs"/>
        </a:defRPr>
      </a:lvl2pPr>
      <a:lvl3pPr marL="302419" indent="-171450" algn="l" defTabSz="685800" rtl="0" eaLnBrk="1" latinLnBrk="0" hangingPunct="1">
        <a:lnSpc>
          <a:spcPct val="140000"/>
        </a:lnSpc>
        <a:spcBef>
          <a:spcPts val="375"/>
        </a:spcBef>
        <a:buFont typeface=".AppleSystemUIFont" charset="-120"/>
        <a:buChar char="−"/>
        <a:tabLst/>
        <a:defRPr sz="2200" kern="1200">
          <a:solidFill>
            <a:schemeClr val="tx1"/>
          </a:solidFill>
          <a:latin typeface="+mn-lt"/>
          <a:ea typeface="+mn-ea"/>
          <a:cs typeface="+mn-cs"/>
        </a:defRPr>
      </a:lvl3pPr>
      <a:lvl4pPr marL="428625" indent="-132160" algn="l" defTabSz="685800" rtl="0" eaLnBrk="1" latinLnBrk="0" hangingPunct="1">
        <a:lnSpc>
          <a:spcPct val="140000"/>
        </a:lnSpc>
        <a:spcBef>
          <a:spcPts val="375"/>
        </a:spcBef>
        <a:buFont typeface="Arial"/>
        <a:buChar char="•"/>
        <a:tabLst/>
        <a:defRPr sz="2200" kern="1200">
          <a:solidFill>
            <a:schemeClr val="tx1"/>
          </a:solidFill>
          <a:latin typeface="+mn-lt"/>
          <a:ea typeface="+mn-ea"/>
          <a:cs typeface="+mn-cs"/>
        </a:defRPr>
      </a:lvl4pPr>
      <a:lvl5pPr marL="560785" indent="-170260" algn="l" defTabSz="685800" rtl="0" eaLnBrk="1" latinLnBrk="0" hangingPunct="1">
        <a:lnSpc>
          <a:spcPct val="140000"/>
        </a:lnSpc>
        <a:spcBef>
          <a:spcPts val="375"/>
        </a:spcBef>
        <a:buFont typeface=".AppleSystemUIFont" charset="-120"/>
        <a:buChar char="−"/>
        <a:tabLst/>
        <a:defRPr sz="2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27">
          <p15:clr>
            <a:srgbClr val="F26B43"/>
          </p15:clr>
        </p15:guide>
        <p15:guide id="2" pos="288">
          <p15:clr>
            <a:srgbClr val="F26B43"/>
          </p15:clr>
        </p15:guide>
        <p15:guide id="3" orient="horz" pos="1361">
          <p15:clr>
            <a:srgbClr val="F26B43"/>
          </p15:clr>
        </p15:guide>
        <p15:guide id="4" orient="horz" pos="4176">
          <p15:clr>
            <a:srgbClr val="F26B43"/>
          </p15:clr>
        </p15:guide>
        <p15:guide id="5"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57" y="204829"/>
            <a:ext cx="6394608" cy="760372"/>
          </a:xfrm>
          <a:prstGeom prst="rect">
            <a:avLst/>
          </a:prstGeom>
        </p:spPr>
        <p:txBody>
          <a:bodyPr vert="horz" lIns="68580" tIns="34290" rIns="68580" bIns="3429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7314" y="1854329"/>
            <a:ext cx="8089489" cy="4281001"/>
          </a:xfrm>
          <a:prstGeom prst="rect">
            <a:avLst/>
          </a:prstGeom>
        </p:spPr>
        <p:txBody>
          <a:bodyPr vert="horz" lIns="68580" tIns="34290" rIns="68580" bIns="34290" rtlCol="0">
            <a:noAutofit/>
          </a:bodyPr>
          <a:lstStyle/>
          <a:p>
            <a:pPr lvl="0"/>
            <a:r>
              <a:rPr lang="en-US" dirty="0" smtClean="0"/>
              <a:t>Click to edit Master text styles</a:t>
            </a:r>
          </a:p>
          <a:p>
            <a:pPr lvl="1"/>
            <a:r>
              <a:rPr lang="en-US" dirty="0" smtClean="0"/>
              <a:t> Second level</a:t>
            </a:r>
          </a:p>
          <a:p>
            <a:pPr lvl="2"/>
            <a:r>
              <a:rPr lang="en-US" dirty="0" smtClean="0"/>
              <a:t>Third level</a:t>
            </a:r>
          </a:p>
          <a:p>
            <a:pPr lvl="3"/>
            <a:r>
              <a:rPr lang="en-US" dirty="0" smtClean="0"/>
              <a:t> 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356802" y="6415343"/>
            <a:ext cx="678426" cy="365125"/>
          </a:xfrm>
          <a:prstGeom prst="rect">
            <a:avLst/>
          </a:prstGeom>
        </p:spPr>
        <p:txBody>
          <a:bodyPr vert="horz" lIns="68580" tIns="34290" rIns="68580" bIns="34290" rtlCol="0" anchor="ctr"/>
          <a:lstStyle>
            <a:lvl1pPr algn="r">
              <a:defRPr sz="600">
                <a:solidFill>
                  <a:schemeClr val="tx1">
                    <a:tint val="75000"/>
                  </a:schemeClr>
                </a:solidFill>
              </a:defRPr>
            </a:lvl1pPr>
          </a:lstStyle>
          <a:p>
            <a:fld id="{3A5D2E96-09D4-684C-BDED-6024B7F4284C}" type="slidenum">
              <a:rPr lang="en-US" smtClean="0">
                <a:solidFill>
                  <a:srgbClr val="000000">
                    <a:tint val="75000"/>
                  </a:srgbClr>
                </a:solidFill>
              </a:rPr>
              <a:pPr/>
              <a:t>‹#›</a:t>
            </a:fld>
            <a:endParaRPr lang="en-US">
              <a:solidFill>
                <a:srgbClr val="000000">
                  <a:tint val="75000"/>
                </a:srgbClr>
              </a:solidFill>
            </a:endParaRPr>
          </a:p>
        </p:txBody>
      </p:sp>
      <p:pic>
        <p:nvPicPr>
          <p:cNvPr id="8" name="Picture 7"/>
          <p:cNvPicPr>
            <a:picLocks noChangeAspect="1"/>
          </p:cNvPicPr>
          <p:nvPr userDrawn="1"/>
        </p:nvPicPr>
        <p:blipFill rotWithShape="1">
          <a:blip r:embed="rId28">
            <a:extLst>
              <a:ext uri="{28A0092B-C50C-407E-A947-70E740481C1C}">
                <a14:useLocalDpi xmlns:a14="http://schemas.microsoft.com/office/drawing/2010/main" val="0"/>
              </a:ext>
            </a:extLst>
          </a:blip>
          <a:srcRect l="9854" t="25599" r="9369" b="25265"/>
          <a:stretch/>
        </p:blipFill>
        <p:spPr>
          <a:xfrm>
            <a:off x="265415" y="6459798"/>
            <a:ext cx="985535" cy="232944"/>
          </a:xfrm>
          <a:prstGeom prst="rect">
            <a:avLst/>
          </a:prstGeom>
        </p:spPr>
      </p:pic>
    </p:spTree>
    <p:extLst>
      <p:ext uri="{BB962C8B-B14F-4D97-AF65-F5344CB8AC3E}">
        <p14:creationId xmlns:p14="http://schemas.microsoft.com/office/powerpoint/2010/main" val="11537529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000" b="1" i="0" kern="1200">
          <a:solidFill>
            <a:schemeClr val="tx1"/>
          </a:solidFill>
          <a:latin typeface="Georgia" charset="0"/>
          <a:ea typeface="Georgia" charset="0"/>
          <a:cs typeface="Georgia" charset="0"/>
        </a:defRPr>
      </a:lvl1pPr>
    </p:titleStyle>
    <p:bodyStyle>
      <a:lvl1pPr marL="0" indent="0" algn="l" defTabSz="685800" rtl="0" eaLnBrk="1" latinLnBrk="0" hangingPunct="1">
        <a:lnSpc>
          <a:spcPct val="140000"/>
        </a:lnSpc>
        <a:spcBef>
          <a:spcPts val="750"/>
        </a:spcBef>
        <a:buFont typeface="Arial"/>
        <a:buNone/>
        <a:defRPr sz="2200" kern="1200">
          <a:solidFill>
            <a:schemeClr val="tx1"/>
          </a:solidFill>
          <a:latin typeface="+mn-lt"/>
          <a:ea typeface="+mn-ea"/>
          <a:cs typeface="+mn-cs"/>
        </a:defRPr>
      </a:lvl1pPr>
      <a:lvl2pPr marL="130969" indent="-126206" algn="l" defTabSz="685800" rtl="0" eaLnBrk="1" latinLnBrk="0" hangingPunct="1">
        <a:lnSpc>
          <a:spcPct val="140000"/>
        </a:lnSpc>
        <a:spcBef>
          <a:spcPts val="375"/>
        </a:spcBef>
        <a:buFont typeface="Arial"/>
        <a:buChar char="•"/>
        <a:tabLst/>
        <a:defRPr sz="2200" kern="1200">
          <a:solidFill>
            <a:schemeClr val="tx1"/>
          </a:solidFill>
          <a:latin typeface="+mn-lt"/>
          <a:ea typeface="+mn-ea"/>
          <a:cs typeface="+mn-cs"/>
        </a:defRPr>
      </a:lvl2pPr>
      <a:lvl3pPr marL="302419" indent="-171450" algn="l" defTabSz="685800" rtl="0" eaLnBrk="1" latinLnBrk="0" hangingPunct="1">
        <a:lnSpc>
          <a:spcPct val="140000"/>
        </a:lnSpc>
        <a:spcBef>
          <a:spcPts val="375"/>
        </a:spcBef>
        <a:buFont typeface=".AppleSystemUIFont" charset="-120"/>
        <a:buChar char="−"/>
        <a:tabLst/>
        <a:defRPr sz="2200" kern="1200">
          <a:solidFill>
            <a:schemeClr val="tx1"/>
          </a:solidFill>
          <a:latin typeface="+mn-lt"/>
          <a:ea typeface="+mn-ea"/>
          <a:cs typeface="+mn-cs"/>
        </a:defRPr>
      </a:lvl3pPr>
      <a:lvl4pPr marL="428625" indent="-132160" algn="l" defTabSz="685800" rtl="0" eaLnBrk="1" latinLnBrk="0" hangingPunct="1">
        <a:lnSpc>
          <a:spcPct val="140000"/>
        </a:lnSpc>
        <a:spcBef>
          <a:spcPts val="375"/>
        </a:spcBef>
        <a:buFont typeface="Arial"/>
        <a:buChar char="•"/>
        <a:tabLst/>
        <a:defRPr sz="2200" kern="1200">
          <a:solidFill>
            <a:schemeClr val="tx1"/>
          </a:solidFill>
          <a:latin typeface="+mn-lt"/>
          <a:ea typeface="+mn-ea"/>
          <a:cs typeface="+mn-cs"/>
        </a:defRPr>
      </a:lvl4pPr>
      <a:lvl5pPr marL="560785" indent="-170260" algn="l" defTabSz="685800" rtl="0" eaLnBrk="1" latinLnBrk="0" hangingPunct="1">
        <a:lnSpc>
          <a:spcPct val="140000"/>
        </a:lnSpc>
        <a:spcBef>
          <a:spcPts val="375"/>
        </a:spcBef>
        <a:buFont typeface=".AppleSystemUIFont" charset="-120"/>
        <a:buChar char="−"/>
        <a:tabLst/>
        <a:defRPr sz="2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27">
          <p15:clr>
            <a:srgbClr val="F26B43"/>
          </p15:clr>
        </p15:guide>
        <p15:guide id="2" pos="288">
          <p15:clr>
            <a:srgbClr val="F26B43"/>
          </p15:clr>
        </p15:guide>
        <p15:guide id="3" orient="horz" pos="1361">
          <p15:clr>
            <a:srgbClr val="F26B43"/>
          </p15:clr>
        </p15:guide>
        <p15:guide id="4" orient="horz" pos="4176">
          <p15:clr>
            <a:srgbClr val="F26B43"/>
          </p15:clr>
        </p15:guide>
        <p15:guide id="5" orient="horz" pos="1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83013" y="1958282"/>
            <a:ext cx="8455504" cy="774216"/>
          </a:xfrm>
        </p:spPr>
        <p:txBody>
          <a:bodyPr/>
          <a:lstStyle/>
          <a:p>
            <a:r>
              <a:rPr lang="en-US" dirty="0" smtClean="0"/>
              <a:t>Improve Success Rate for Telemarking with Decision Tree</a:t>
            </a:r>
            <a:endParaRPr lang="en-US" dirty="0"/>
          </a:p>
        </p:txBody>
      </p:sp>
      <p:sp>
        <p:nvSpPr>
          <p:cNvPr id="6" name="Subtitle 5"/>
          <p:cNvSpPr>
            <a:spLocks noGrp="1"/>
          </p:cNvSpPr>
          <p:nvPr>
            <p:ph type="subTitle" idx="1"/>
          </p:nvPr>
        </p:nvSpPr>
        <p:spPr/>
        <p:txBody>
          <a:bodyPr/>
          <a:lstStyle/>
          <a:p>
            <a:r>
              <a:rPr lang="en-US" dirty="0" smtClean="0"/>
              <a:t>KU, </a:t>
            </a:r>
            <a:r>
              <a:rPr lang="en-US" dirty="0" err="1" smtClean="0"/>
              <a:t>Taekyun</a:t>
            </a:r>
            <a:r>
              <a:rPr lang="en-US" dirty="0" smtClean="0"/>
              <a:t> (Student ID: 20477924)</a:t>
            </a:r>
            <a:endParaRPr lang="en-US" dirty="0"/>
          </a:p>
        </p:txBody>
      </p:sp>
      <p:sp>
        <p:nvSpPr>
          <p:cNvPr id="7" name="Content Placeholder 6"/>
          <p:cNvSpPr>
            <a:spLocks noGrp="1"/>
          </p:cNvSpPr>
          <p:nvPr>
            <p:ph sz="quarter" idx="10"/>
          </p:nvPr>
        </p:nvSpPr>
        <p:spPr/>
        <p:txBody>
          <a:bodyPr/>
          <a:lstStyle/>
          <a:p>
            <a:r>
              <a:rPr lang="en-US" smtClean="0"/>
              <a:t>MAFS6010U </a:t>
            </a:r>
            <a:r>
              <a:rPr lang="en-US" dirty="0" smtClean="0"/>
              <a:t>Spring 2019</a:t>
            </a:r>
            <a:endParaRPr lang="en-US" dirty="0"/>
          </a:p>
        </p:txBody>
      </p:sp>
      <p:sp>
        <p:nvSpPr>
          <p:cNvPr id="8" name="Content Placeholder 7"/>
          <p:cNvSpPr>
            <a:spLocks noGrp="1"/>
          </p:cNvSpPr>
          <p:nvPr>
            <p:ph sz="quarter" idx="11"/>
          </p:nvPr>
        </p:nvSpPr>
        <p:spPr/>
        <p:txBody>
          <a:bodyPr/>
          <a:lstStyle/>
          <a:p>
            <a:r>
              <a:rPr lang="en-US" dirty="0" smtClean="0"/>
              <a:t>May 24</a:t>
            </a:r>
            <a:r>
              <a:rPr lang="en-US" baseline="30000" dirty="0" smtClean="0"/>
              <a:t>th</a:t>
            </a:r>
            <a:r>
              <a:rPr lang="en-US" dirty="0" smtClean="0"/>
              <a:t> 2019</a:t>
            </a:r>
            <a:endParaRPr lang="en-US" dirty="0"/>
          </a:p>
        </p:txBody>
      </p:sp>
      <p:sp>
        <p:nvSpPr>
          <p:cNvPr id="2" name="Slide Number Placeholder 1"/>
          <p:cNvSpPr>
            <a:spLocks noGrp="1"/>
          </p:cNvSpPr>
          <p:nvPr>
            <p:ph type="sldNum" sz="quarter" idx="4294967295"/>
          </p:nvPr>
        </p:nvSpPr>
        <p:spPr>
          <a:xfrm>
            <a:off x="8466138" y="6415088"/>
            <a:ext cx="677862" cy="365125"/>
          </a:xfrm>
        </p:spPr>
        <p:txBody>
          <a:bodyPr/>
          <a:lstStyle/>
          <a:p>
            <a:fld id="{3A5D2E96-09D4-684C-BDED-6024B7F4284C}" type="slidenum">
              <a:rPr lang="en-US" smtClean="0"/>
              <a:pPr/>
              <a:t>1</a:t>
            </a:fld>
            <a:endParaRPr lang="en-US"/>
          </a:p>
        </p:txBody>
      </p:sp>
    </p:spTree>
    <p:extLst>
      <p:ext uri="{BB962C8B-B14F-4D97-AF65-F5344CB8AC3E}">
        <p14:creationId xmlns:p14="http://schemas.microsoft.com/office/powerpoint/2010/main" val="3856107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1DF889A5-4277-4C9B-9AE9-9F939C00D68F}" type="slidenum">
              <a:rPr lang="en-US" sz="1000" smtClean="0">
                <a:solidFill>
                  <a:srgbClr val="000000"/>
                </a:solidFill>
              </a:rPr>
              <a:pPr>
                <a:defRPr/>
              </a:pPr>
              <a:t>2</a:t>
            </a:fld>
            <a:endParaRPr lang="en-US" sz="1000" dirty="0">
              <a:solidFill>
                <a:srgbClr val="000000"/>
              </a:solidFill>
            </a:endParaRPr>
          </a:p>
        </p:txBody>
      </p:sp>
      <p:sp>
        <p:nvSpPr>
          <p:cNvPr id="4098" name="Title 1"/>
          <p:cNvSpPr>
            <a:spLocks noGrp="1"/>
          </p:cNvSpPr>
          <p:nvPr>
            <p:ph type="title"/>
          </p:nvPr>
        </p:nvSpPr>
        <p:spPr>
          <a:xfrm>
            <a:off x="269157" y="204829"/>
            <a:ext cx="8001539" cy="657953"/>
          </a:xfrm>
        </p:spPr>
        <p:txBody>
          <a:bodyPr/>
          <a:lstStyle/>
          <a:p>
            <a:r>
              <a:rPr lang="en-US" dirty="0" smtClean="0"/>
              <a:t>Business Model and Challenges</a:t>
            </a:r>
            <a:endParaRPr lang="en-US" dirty="0"/>
          </a:p>
        </p:txBody>
      </p:sp>
      <p:sp>
        <p:nvSpPr>
          <p:cNvPr id="4" name="Rectangle 3"/>
          <p:cNvSpPr/>
          <p:nvPr/>
        </p:nvSpPr>
        <p:spPr>
          <a:xfrm>
            <a:off x="264850" y="1437156"/>
            <a:ext cx="8879150" cy="4970591"/>
          </a:xfrm>
          <a:prstGeom prst="rect">
            <a:avLst/>
          </a:prstGeom>
        </p:spPr>
        <p:txBody>
          <a:bodyPr wrap="square">
            <a:spAutoFit/>
          </a:bodyPr>
          <a:lstStyle/>
          <a:p>
            <a:pPr lvl="0">
              <a:spcAft>
                <a:spcPts val="600"/>
              </a:spcAft>
            </a:pPr>
            <a:r>
              <a:rPr lang="en-US" sz="2000" b="1" dirty="0" smtClean="0">
                <a:solidFill>
                  <a:srgbClr val="000000"/>
                </a:solidFill>
              </a:rPr>
              <a:t>Target Business model</a:t>
            </a:r>
            <a:endParaRPr lang="en-US" sz="2000" b="1" dirty="0">
              <a:solidFill>
                <a:srgbClr val="000000"/>
              </a:solidFill>
            </a:endParaRPr>
          </a:p>
          <a:p>
            <a:pPr marL="285750" lvl="0" indent="-285750">
              <a:spcAft>
                <a:spcPts val="600"/>
              </a:spcAft>
              <a:buFont typeface="Arial" panose="020B0604020202020204" pitchFamily="34" charset="0"/>
              <a:buChar char="•"/>
            </a:pPr>
            <a:r>
              <a:rPr lang="en-US" sz="1800" dirty="0">
                <a:solidFill>
                  <a:srgbClr val="000000"/>
                </a:solidFill>
              </a:rPr>
              <a:t>Telemarketing channel </a:t>
            </a:r>
            <a:r>
              <a:rPr lang="en-US" sz="1800" dirty="0" smtClean="0">
                <a:solidFill>
                  <a:srgbClr val="000000"/>
                </a:solidFill>
              </a:rPr>
              <a:t>in Life Insurance company</a:t>
            </a:r>
          </a:p>
          <a:p>
            <a:pPr marL="285750" lvl="0" indent="-285750">
              <a:spcAft>
                <a:spcPts val="600"/>
              </a:spcAft>
              <a:buFont typeface="Arial" panose="020B0604020202020204" pitchFamily="34" charset="0"/>
              <a:buChar char="•"/>
            </a:pPr>
            <a:r>
              <a:rPr lang="en-US" sz="1800" dirty="0" smtClean="0">
                <a:solidFill>
                  <a:srgbClr val="000000"/>
                </a:solidFill>
              </a:rPr>
              <a:t>Target customers are existing customers for </a:t>
            </a:r>
            <a:r>
              <a:rPr lang="en-US" sz="1800" dirty="0" smtClean="0">
                <a:solidFill>
                  <a:srgbClr val="000000"/>
                </a:solidFill>
              </a:rPr>
              <a:t>cross-selling</a:t>
            </a:r>
            <a:endParaRPr lang="en-US" sz="1800" dirty="0" smtClean="0">
              <a:solidFill>
                <a:srgbClr val="000000"/>
              </a:solidFill>
            </a:endParaRPr>
          </a:p>
          <a:p>
            <a:pPr marL="285750" lvl="0" indent="-285750">
              <a:spcAft>
                <a:spcPts val="600"/>
              </a:spcAft>
              <a:buFont typeface="Arial" panose="020B0604020202020204" pitchFamily="34" charset="0"/>
              <a:buChar char="•"/>
            </a:pPr>
            <a:r>
              <a:rPr lang="en-US" sz="1800" dirty="0" smtClean="0">
                <a:solidFill>
                  <a:srgbClr val="000000"/>
                </a:solidFill>
              </a:rPr>
              <a:t>The number of the existing customers can be growing from Telemarketing business as well as other channels (Agency, Brokerage)</a:t>
            </a:r>
          </a:p>
          <a:p>
            <a:pPr lvl="0">
              <a:spcAft>
                <a:spcPts val="600"/>
              </a:spcAft>
            </a:pPr>
            <a:endParaRPr lang="en-US" sz="2000" b="1" dirty="0" smtClean="0">
              <a:solidFill>
                <a:srgbClr val="000000"/>
              </a:solidFill>
            </a:endParaRPr>
          </a:p>
          <a:p>
            <a:pPr lvl="0">
              <a:spcAft>
                <a:spcPts val="600"/>
              </a:spcAft>
            </a:pPr>
            <a:r>
              <a:rPr lang="en-US" sz="2000" b="1" dirty="0" smtClean="0">
                <a:solidFill>
                  <a:srgbClr val="000000"/>
                </a:solidFill>
              </a:rPr>
              <a:t>Business Challenges</a:t>
            </a:r>
          </a:p>
          <a:p>
            <a:pPr marL="285750" lvl="0" indent="-285750">
              <a:spcAft>
                <a:spcPts val="600"/>
              </a:spcAft>
              <a:buFont typeface="Arial" panose="020B0604020202020204" pitchFamily="34" charset="0"/>
              <a:buChar char="•"/>
            </a:pPr>
            <a:r>
              <a:rPr lang="en-US" sz="1800" dirty="0" smtClean="0">
                <a:solidFill>
                  <a:srgbClr val="000000"/>
                </a:solidFill>
              </a:rPr>
              <a:t>Numerous attempts to call the customers for </a:t>
            </a:r>
            <a:r>
              <a:rPr lang="en-US" sz="1800" dirty="0" smtClean="0">
                <a:solidFill>
                  <a:srgbClr val="000000"/>
                </a:solidFill>
              </a:rPr>
              <a:t>cross-selling to </a:t>
            </a:r>
            <a:r>
              <a:rPr lang="en-US" sz="1800" dirty="0" smtClean="0">
                <a:solidFill>
                  <a:srgbClr val="000000"/>
                </a:solidFill>
              </a:rPr>
              <a:t>sell </a:t>
            </a:r>
            <a:r>
              <a:rPr lang="en-US" sz="1800" dirty="0" smtClean="0">
                <a:solidFill>
                  <a:srgbClr val="000000"/>
                </a:solidFill>
              </a:rPr>
              <a:t>more </a:t>
            </a:r>
            <a:r>
              <a:rPr lang="en-US" sz="1800" dirty="0" smtClean="0">
                <a:solidFill>
                  <a:srgbClr val="000000"/>
                </a:solidFill>
              </a:rPr>
              <a:t>products. </a:t>
            </a:r>
          </a:p>
          <a:p>
            <a:pPr marL="285750" indent="-285750">
              <a:spcAft>
                <a:spcPts val="600"/>
              </a:spcAft>
              <a:buFont typeface="Arial" panose="020B0604020202020204" pitchFamily="34" charset="0"/>
              <a:buChar char="•"/>
            </a:pPr>
            <a:r>
              <a:rPr lang="en-US" sz="1800" dirty="0" smtClean="0">
                <a:solidFill>
                  <a:srgbClr val="000000"/>
                </a:solidFill>
              </a:rPr>
              <a:t>Generally, low </a:t>
            </a:r>
            <a:r>
              <a:rPr lang="en-US" sz="1800" dirty="0">
                <a:solidFill>
                  <a:srgbClr val="000000"/>
                </a:solidFill>
              </a:rPr>
              <a:t>success rate </a:t>
            </a:r>
            <a:r>
              <a:rPr lang="en-US" sz="1800" dirty="0" smtClean="0">
                <a:solidFill>
                  <a:srgbClr val="000000"/>
                </a:solidFill>
              </a:rPr>
              <a:t>because of cold manner on telemarking business</a:t>
            </a:r>
            <a:endParaRPr lang="en-US" sz="1800" dirty="0">
              <a:solidFill>
                <a:srgbClr val="000000"/>
              </a:solidFill>
            </a:endParaRPr>
          </a:p>
          <a:p>
            <a:pPr marL="285750" lvl="0" indent="-285750">
              <a:spcAft>
                <a:spcPts val="600"/>
              </a:spcAft>
              <a:buFont typeface="Arial" panose="020B0604020202020204" pitchFamily="34" charset="0"/>
              <a:buChar char="•"/>
            </a:pPr>
            <a:endParaRPr lang="en-US" sz="1800" dirty="0">
              <a:solidFill>
                <a:srgbClr val="000000"/>
              </a:solidFill>
            </a:endParaRPr>
          </a:p>
          <a:p>
            <a:pPr lvl="0">
              <a:spcAft>
                <a:spcPts val="600"/>
              </a:spcAft>
            </a:pPr>
            <a:r>
              <a:rPr lang="en-US" sz="2000" b="1" dirty="0" smtClean="0">
                <a:solidFill>
                  <a:srgbClr val="000000"/>
                </a:solidFill>
              </a:rPr>
              <a:t>If we can make calls to the rights customers who actually have additional needs for insurance products, then it could help </a:t>
            </a:r>
          </a:p>
          <a:p>
            <a:pPr marL="285750" lvl="0" indent="-285750">
              <a:spcAft>
                <a:spcPts val="600"/>
              </a:spcAft>
              <a:buFont typeface="Arial" panose="020B0604020202020204" pitchFamily="34" charset="0"/>
              <a:buChar char="•"/>
            </a:pPr>
            <a:r>
              <a:rPr lang="en-US" sz="1800" dirty="0" smtClean="0">
                <a:solidFill>
                  <a:srgbClr val="000000"/>
                </a:solidFill>
              </a:rPr>
              <a:t>To improve the success rate</a:t>
            </a:r>
          </a:p>
          <a:p>
            <a:pPr marL="285750" lvl="0" indent="-285750">
              <a:spcAft>
                <a:spcPts val="600"/>
              </a:spcAft>
              <a:buFont typeface="Arial" panose="020B0604020202020204" pitchFamily="34" charset="0"/>
              <a:buChar char="•"/>
            </a:pPr>
            <a:r>
              <a:rPr lang="en-US" sz="1800" dirty="0" smtClean="0">
                <a:solidFill>
                  <a:srgbClr val="000000"/>
                </a:solidFill>
              </a:rPr>
              <a:t>To protect the reputation not to bother customers who don’t have interest</a:t>
            </a:r>
            <a:endParaRPr lang="en-US" sz="2000" b="1" dirty="0" smtClean="0">
              <a:solidFill>
                <a:srgbClr val="000000"/>
              </a:solidFill>
            </a:endParaRPr>
          </a:p>
        </p:txBody>
      </p:sp>
    </p:spTree>
    <p:extLst>
      <p:ext uri="{BB962C8B-B14F-4D97-AF65-F5344CB8AC3E}">
        <p14:creationId xmlns:p14="http://schemas.microsoft.com/office/powerpoint/2010/main" val="709563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1DF889A5-4277-4C9B-9AE9-9F939C00D68F}" type="slidenum">
              <a:rPr lang="en-US" sz="1000" smtClean="0">
                <a:solidFill>
                  <a:srgbClr val="000000"/>
                </a:solidFill>
              </a:rPr>
              <a:pPr>
                <a:defRPr/>
              </a:pPr>
              <a:t>3</a:t>
            </a:fld>
            <a:endParaRPr lang="en-US" sz="1000" dirty="0">
              <a:solidFill>
                <a:srgbClr val="000000"/>
              </a:solidFill>
            </a:endParaRPr>
          </a:p>
        </p:txBody>
      </p:sp>
      <p:sp>
        <p:nvSpPr>
          <p:cNvPr id="4098" name="Title 1"/>
          <p:cNvSpPr>
            <a:spLocks noGrp="1"/>
          </p:cNvSpPr>
          <p:nvPr>
            <p:ph type="title"/>
          </p:nvPr>
        </p:nvSpPr>
        <p:spPr>
          <a:xfrm>
            <a:off x="269157" y="204829"/>
            <a:ext cx="8001539" cy="657953"/>
          </a:xfrm>
        </p:spPr>
        <p:txBody>
          <a:bodyPr/>
          <a:lstStyle/>
          <a:p>
            <a:r>
              <a:rPr lang="en-US" dirty="0" smtClean="0"/>
              <a:t>The Current Practice</a:t>
            </a:r>
            <a:endParaRPr lang="en-US" dirty="0"/>
          </a:p>
        </p:txBody>
      </p:sp>
      <p:sp>
        <p:nvSpPr>
          <p:cNvPr id="4" name="Rectangle 3"/>
          <p:cNvSpPr/>
          <p:nvPr/>
        </p:nvSpPr>
        <p:spPr>
          <a:xfrm>
            <a:off x="264850" y="1437156"/>
            <a:ext cx="8570925" cy="3970318"/>
          </a:xfrm>
          <a:prstGeom prst="rect">
            <a:avLst/>
          </a:prstGeom>
        </p:spPr>
        <p:txBody>
          <a:bodyPr wrap="square">
            <a:spAutoFit/>
          </a:bodyPr>
          <a:lstStyle/>
          <a:p>
            <a:pPr lvl="0">
              <a:spcAft>
                <a:spcPts val="600"/>
              </a:spcAft>
            </a:pPr>
            <a:r>
              <a:rPr lang="en-US" sz="2000" b="1" dirty="0" smtClean="0">
                <a:solidFill>
                  <a:srgbClr val="000000"/>
                </a:solidFill>
              </a:rPr>
              <a:t>Logical thinking or targeting particular groups</a:t>
            </a:r>
            <a:endParaRPr lang="en-US" sz="2000" b="1" dirty="0">
              <a:solidFill>
                <a:srgbClr val="000000"/>
              </a:solidFill>
            </a:endParaRPr>
          </a:p>
          <a:p>
            <a:pPr marL="285750" lvl="0" indent="-285750">
              <a:spcAft>
                <a:spcPts val="600"/>
              </a:spcAft>
              <a:buFont typeface="Arial" panose="020B0604020202020204" pitchFamily="34" charset="0"/>
              <a:buChar char="•"/>
            </a:pPr>
            <a:r>
              <a:rPr lang="en-US" sz="1800" dirty="0" smtClean="0">
                <a:solidFill>
                  <a:srgbClr val="000000"/>
                </a:solidFill>
              </a:rPr>
              <a:t>Based on the products or campaign that the company is targeting to promote, the selection criteria is determined. </a:t>
            </a:r>
          </a:p>
          <a:p>
            <a:pPr marL="285750" lvl="0" indent="-285750">
              <a:spcAft>
                <a:spcPts val="600"/>
              </a:spcAft>
              <a:buFont typeface="Arial" panose="020B0604020202020204" pitchFamily="34" charset="0"/>
              <a:buChar char="•"/>
            </a:pPr>
            <a:r>
              <a:rPr lang="en-US" sz="1800" dirty="0" smtClean="0">
                <a:solidFill>
                  <a:srgbClr val="000000"/>
                </a:solidFill>
              </a:rPr>
              <a:t>Example 1. If a health insurance product is launched, then targeting to customers who has only life insurance or saving products. </a:t>
            </a:r>
          </a:p>
          <a:p>
            <a:pPr marL="285750" lvl="0" indent="-285750">
              <a:spcAft>
                <a:spcPts val="600"/>
              </a:spcAft>
              <a:buFont typeface="Arial" panose="020B0604020202020204" pitchFamily="34" charset="0"/>
              <a:buChar char="•"/>
            </a:pPr>
            <a:r>
              <a:rPr lang="en-US" sz="1800" dirty="0" smtClean="0">
                <a:solidFill>
                  <a:srgbClr val="000000"/>
                </a:solidFill>
              </a:rPr>
              <a:t>Example 2. The promotion can be ‘Birthday’, then the targeting customers are the ones whose birthday is within the defined range. </a:t>
            </a:r>
          </a:p>
          <a:p>
            <a:pPr lvl="0">
              <a:spcAft>
                <a:spcPts val="600"/>
              </a:spcAft>
            </a:pPr>
            <a:endParaRPr lang="en-US" sz="2000" b="1" dirty="0" smtClean="0">
              <a:solidFill>
                <a:srgbClr val="000000"/>
              </a:solidFill>
            </a:endParaRPr>
          </a:p>
          <a:p>
            <a:pPr lvl="0">
              <a:spcAft>
                <a:spcPts val="600"/>
              </a:spcAft>
            </a:pPr>
            <a:r>
              <a:rPr lang="en-US" sz="2000" b="1" dirty="0" smtClean="0">
                <a:solidFill>
                  <a:srgbClr val="000000"/>
                </a:solidFill>
              </a:rPr>
              <a:t>Managing the expectation from customers</a:t>
            </a:r>
          </a:p>
          <a:p>
            <a:pPr marL="285750" indent="-285750">
              <a:spcAft>
                <a:spcPts val="600"/>
              </a:spcAft>
              <a:buFont typeface="Arial" panose="020B0604020202020204" pitchFamily="34" charset="0"/>
              <a:buChar char="•"/>
            </a:pPr>
            <a:r>
              <a:rPr lang="en-US" sz="1800" dirty="0" smtClean="0">
                <a:solidFill>
                  <a:srgbClr val="000000"/>
                </a:solidFill>
              </a:rPr>
              <a:t>To set up an internal guideline (i.e. 6 months) to manage the expectation of customers. The company is to make a new call to customers after the internal guideline in order not to try to bother customers. </a:t>
            </a:r>
            <a:endParaRPr lang="en-US" sz="1800" dirty="0">
              <a:solidFill>
                <a:srgbClr val="000000"/>
              </a:solidFill>
            </a:endParaRPr>
          </a:p>
        </p:txBody>
      </p:sp>
    </p:spTree>
    <p:extLst>
      <p:ext uri="{BB962C8B-B14F-4D97-AF65-F5344CB8AC3E}">
        <p14:creationId xmlns:p14="http://schemas.microsoft.com/office/powerpoint/2010/main" val="432650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1DF889A5-4277-4C9B-9AE9-9F939C00D68F}" type="slidenum">
              <a:rPr lang="en-US" sz="1000" smtClean="0">
                <a:solidFill>
                  <a:srgbClr val="000000"/>
                </a:solidFill>
              </a:rPr>
              <a:pPr>
                <a:defRPr/>
              </a:pPr>
              <a:t>4</a:t>
            </a:fld>
            <a:endParaRPr lang="en-US" sz="1000" dirty="0">
              <a:solidFill>
                <a:srgbClr val="000000"/>
              </a:solidFill>
            </a:endParaRPr>
          </a:p>
        </p:txBody>
      </p:sp>
      <p:sp>
        <p:nvSpPr>
          <p:cNvPr id="4098" name="Title 1"/>
          <p:cNvSpPr>
            <a:spLocks noGrp="1"/>
          </p:cNvSpPr>
          <p:nvPr>
            <p:ph type="title"/>
          </p:nvPr>
        </p:nvSpPr>
        <p:spPr>
          <a:xfrm>
            <a:off x="269157" y="204829"/>
            <a:ext cx="8001539" cy="657953"/>
          </a:xfrm>
        </p:spPr>
        <p:txBody>
          <a:bodyPr/>
          <a:lstStyle/>
          <a:p>
            <a:r>
              <a:rPr lang="en-US" dirty="0" smtClean="0"/>
              <a:t>Decision Tree</a:t>
            </a:r>
            <a:endParaRPr lang="en-US" dirty="0"/>
          </a:p>
        </p:txBody>
      </p:sp>
      <p:sp>
        <p:nvSpPr>
          <p:cNvPr id="4" name="Rectangle 3"/>
          <p:cNvSpPr/>
          <p:nvPr/>
        </p:nvSpPr>
        <p:spPr>
          <a:xfrm>
            <a:off x="264850" y="1437156"/>
            <a:ext cx="8570925" cy="3062377"/>
          </a:xfrm>
          <a:prstGeom prst="rect">
            <a:avLst/>
          </a:prstGeom>
        </p:spPr>
        <p:txBody>
          <a:bodyPr wrap="square">
            <a:spAutoFit/>
          </a:bodyPr>
          <a:lstStyle/>
          <a:p>
            <a:pPr lvl="0">
              <a:spcAft>
                <a:spcPts val="600"/>
              </a:spcAft>
            </a:pPr>
            <a:r>
              <a:rPr lang="en-US" sz="2000" b="1" dirty="0" smtClean="0">
                <a:solidFill>
                  <a:srgbClr val="000000"/>
                </a:solidFill>
              </a:rPr>
              <a:t>Decision Tree can help the business</a:t>
            </a:r>
            <a:endParaRPr lang="en-US" sz="2000" b="1" dirty="0">
              <a:solidFill>
                <a:srgbClr val="000000"/>
              </a:solidFill>
            </a:endParaRPr>
          </a:p>
          <a:p>
            <a:pPr marL="285750" lvl="0" indent="-285750">
              <a:spcAft>
                <a:spcPts val="600"/>
              </a:spcAft>
              <a:buFont typeface="Arial" panose="020B0604020202020204" pitchFamily="34" charset="0"/>
              <a:buChar char="•"/>
            </a:pPr>
            <a:r>
              <a:rPr lang="en-US" sz="1800" dirty="0" smtClean="0">
                <a:solidFill>
                  <a:srgbClr val="000000"/>
                </a:solidFill>
              </a:rPr>
              <a:t>Decision Tree can be designed to classify the customers who purchased additional products from our Telemarking channel. </a:t>
            </a:r>
          </a:p>
          <a:p>
            <a:pPr marL="285750" lvl="0" indent="-285750">
              <a:spcAft>
                <a:spcPts val="600"/>
              </a:spcAft>
              <a:buFont typeface="Arial" panose="020B0604020202020204" pitchFamily="34" charset="0"/>
              <a:buChar char="•"/>
            </a:pPr>
            <a:r>
              <a:rPr lang="en-US" sz="1800" dirty="0" smtClean="0">
                <a:solidFill>
                  <a:srgbClr val="000000"/>
                </a:solidFill>
              </a:rPr>
              <a:t>Once the company has the profile of a new customer, then the decision tree can help to figure out whether this new customer will likely to purchase new products or not. </a:t>
            </a:r>
          </a:p>
          <a:p>
            <a:pPr lvl="0">
              <a:spcAft>
                <a:spcPts val="600"/>
              </a:spcAft>
            </a:pPr>
            <a:endParaRPr lang="en-US" sz="2000" b="1" dirty="0" smtClean="0">
              <a:solidFill>
                <a:srgbClr val="000000"/>
              </a:solidFill>
            </a:endParaRPr>
          </a:p>
          <a:p>
            <a:pPr lvl="0">
              <a:spcAft>
                <a:spcPts val="600"/>
              </a:spcAft>
            </a:pPr>
            <a:r>
              <a:rPr lang="en-US" sz="2000" b="1" dirty="0" smtClean="0">
                <a:solidFill>
                  <a:srgbClr val="000000"/>
                </a:solidFill>
              </a:rPr>
              <a:t>Method to build the tree</a:t>
            </a:r>
          </a:p>
          <a:p>
            <a:pPr marL="285750" indent="-285750">
              <a:spcAft>
                <a:spcPts val="600"/>
              </a:spcAft>
              <a:buFont typeface="Arial" panose="020B0604020202020204" pitchFamily="34" charset="0"/>
              <a:buChar char="•"/>
            </a:pPr>
            <a:r>
              <a:rPr lang="en-US" sz="1800" dirty="0">
                <a:solidFill>
                  <a:srgbClr val="000000"/>
                </a:solidFill>
              </a:rPr>
              <a:t>Iterative </a:t>
            </a:r>
            <a:r>
              <a:rPr lang="en-US" sz="1800" dirty="0" err="1">
                <a:solidFill>
                  <a:srgbClr val="000000"/>
                </a:solidFill>
              </a:rPr>
              <a:t>Dichotomiser</a:t>
            </a:r>
            <a:r>
              <a:rPr lang="en-US" sz="1800" dirty="0">
                <a:solidFill>
                  <a:srgbClr val="000000"/>
                </a:solidFill>
              </a:rPr>
              <a:t> </a:t>
            </a:r>
            <a:r>
              <a:rPr lang="en-US" sz="1800" dirty="0" smtClean="0">
                <a:solidFill>
                  <a:srgbClr val="000000"/>
                </a:solidFill>
              </a:rPr>
              <a:t>3 (ID 3) uses </a:t>
            </a:r>
            <a:r>
              <a:rPr lang="en-US" sz="1800" dirty="0">
                <a:solidFill>
                  <a:srgbClr val="000000"/>
                </a:solidFill>
              </a:rPr>
              <a:t>e</a:t>
            </a:r>
            <a:r>
              <a:rPr lang="en-US" sz="1800" dirty="0" smtClean="0">
                <a:solidFill>
                  <a:srgbClr val="000000"/>
                </a:solidFill>
              </a:rPr>
              <a:t>ntropy function to build the tree</a:t>
            </a:r>
            <a:endParaRPr lang="en-US" sz="1800" dirty="0">
              <a:solidFill>
                <a:srgbClr val="000000"/>
              </a:solidFill>
            </a:endParaRPr>
          </a:p>
        </p:txBody>
      </p:sp>
    </p:spTree>
    <p:extLst>
      <p:ext uri="{BB962C8B-B14F-4D97-AF65-F5344CB8AC3E}">
        <p14:creationId xmlns:p14="http://schemas.microsoft.com/office/powerpoint/2010/main" val="3247857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1DF889A5-4277-4C9B-9AE9-9F939C00D68F}" type="slidenum">
              <a:rPr lang="en-US" sz="1000" smtClean="0">
                <a:solidFill>
                  <a:srgbClr val="000000"/>
                </a:solidFill>
              </a:rPr>
              <a:pPr>
                <a:defRPr/>
              </a:pPr>
              <a:t>5</a:t>
            </a:fld>
            <a:endParaRPr lang="en-US" sz="1000" dirty="0">
              <a:solidFill>
                <a:srgbClr val="000000"/>
              </a:solidFill>
            </a:endParaRPr>
          </a:p>
        </p:txBody>
      </p:sp>
      <p:sp>
        <p:nvSpPr>
          <p:cNvPr id="4098" name="Title 1"/>
          <p:cNvSpPr>
            <a:spLocks noGrp="1"/>
          </p:cNvSpPr>
          <p:nvPr>
            <p:ph type="title"/>
          </p:nvPr>
        </p:nvSpPr>
        <p:spPr>
          <a:xfrm>
            <a:off x="269157" y="204829"/>
            <a:ext cx="8001539" cy="657953"/>
          </a:xfrm>
        </p:spPr>
        <p:txBody>
          <a:bodyPr/>
          <a:lstStyle/>
          <a:p>
            <a:r>
              <a:rPr lang="en-US" dirty="0" smtClean="0"/>
              <a:t>Model Challenges </a:t>
            </a:r>
            <a:r>
              <a:rPr lang="en-US" dirty="0" smtClean="0"/>
              <a:t>and </a:t>
            </a:r>
            <a:r>
              <a:rPr lang="en-US" dirty="0" smtClean="0"/>
              <a:t>Suggestion</a:t>
            </a:r>
            <a:endParaRPr lang="en-US" dirty="0"/>
          </a:p>
        </p:txBody>
      </p:sp>
      <p:sp>
        <p:nvSpPr>
          <p:cNvPr id="4" name="Rectangle 3"/>
          <p:cNvSpPr/>
          <p:nvPr/>
        </p:nvSpPr>
        <p:spPr>
          <a:xfrm>
            <a:off x="264850" y="1437156"/>
            <a:ext cx="8570925" cy="4708981"/>
          </a:xfrm>
          <a:prstGeom prst="rect">
            <a:avLst/>
          </a:prstGeom>
        </p:spPr>
        <p:txBody>
          <a:bodyPr wrap="square">
            <a:spAutoFit/>
          </a:bodyPr>
          <a:lstStyle/>
          <a:p>
            <a:pPr lvl="0">
              <a:spcAft>
                <a:spcPts val="600"/>
              </a:spcAft>
            </a:pPr>
            <a:r>
              <a:rPr lang="en-US" sz="2000" b="1" dirty="0" smtClean="0">
                <a:solidFill>
                  <a:srgbClr val="000000"/>
                </a:solidFill>
              </a:rPr>
              <a:t>Challenges</a:t>
            </a:r>
            <a:endParaRPr lang="en-US" sz="2000" b="1" dirty="0">
              <a:solidFill>
                <a:srgbClr val="000000"/>
              </a:solidFill>
            </a:endParaRPr>
          </a:p>
          <a:p>
            <a:pPr marL="285750" lvl="0" indent="-285750">
              <a:spcAft>
                <a:spcPts val="600"/>
              </a:spcAft>
              <a:buFont typeface="Arial" panose="020B0604020202020204" pitchFamily="34" charset="0"/>
              <a:buChar char="•"/>
            </a:pPr>
            <a:r>
              <a:rPr lang="en-US" sz="1800" dirty="0" smtClean="0">
                <a:solidFill>
                  <a:srgbClr val="000000"/>
                </a:solidFill>
              </a:rPr>
              <a:t>There are too many success cases, then to find the characteristics, there could be a lot of noise factors.</a:t>
            </a:r>
          </a:p>
          <a:p>
            <a:pPr marL="285750" lvl="0" indent="-285750">
              <a:spcAft>
                <a:spcPts val="600"/>
              </a:spcAft>
              <a:buFont typeface="Arial" panose="020B0604020202020204" pitchFamily="34" charset="0"/>
              <a:buChar char="•"/>
            </a:pPr>
            <a:r>
              <a:rPr lang="en-US" sz="1800" dirty="0" smtClean="0">
                <a:solidFill>
                  <a:srgbClr val="000000"/>
                </a:solidFill>
              </a:rPr>
              <a:t>The answer of the tree for a new customer is binary which is yes or no. It is preferred to show the probability for better decision making. </a:t>
            </a:r>
          </a:p>
          <a:p>
            <a:pPr lvl="0">
              <a:spcAft>
                <a:spcPts val="600"/>
              </a:spcAft>
            </a:pPr>
            <a:endParaRPr lang="en-US" sz="2000" b="1" dirty="0" smtClean="0">
              <a:solidFill>
                <a:srgbClr val="000000"/>
              </a:solidFill>
            </a:endParaRPr>
          </a:p>
          <a:p>
            <a:pPr lvl="0">
              <a:spcAft>
                <a:spcPts val="600"/>
              </a:spcAft>
            </a:pPr>
            <a:r>
              <a:rPr lang="en-US" sz="2000" b="1" dirty="0" smtClean="0">
                <a:solidFill>
                  <a:srgbClr val="000000"/>
                </a:solidFill>
              </a:rPr>
              <a:t>Suggestion to </a:t>
            </a:r>
            <a:r>
              <a:rPr lang="en-US" sz="2000" b="1" dirty="0" smtClean="0">
                <a:solidFill>
                  <a:srgbClr val="000000"/>
                </a:solidFill>
              </a:rPr>
              <a:t>improve from </a:t>
            </a:r>
            <a:r>
              <a:rPr lang="en-US" sz="2000" b="1" dirty="0" smtClean="0">
                <a:solidFill>
                  <a:srgbClr val="000000"/>
                </a:solidFill>
              </a:rPr>
              <a:t>the challenges</a:t>
            </a:r>
            <a:endParaRPr lang="en-US" sz="2000" b="1" dirty="0" smtClean="0">
              <a:solidFill>
                <a:srgbClr val="000000"/>
              </a:solidFill>
            </a:endParaRPr>
          </a:p>
          <a:p>
            <a:pPr marL="285750" indent="-285750">
              <a:spcAft>
                <a:spcPts val="600"/>
              </a:spcAft>
              <a:buFont typeface="Arial" panose="020B0604020202020204" pitchFamily="34" charset="0"/>
              <a:buChar char="•"/>
            </a:pPr>
            <a:r>
              <a:rPr lang="en-US" sz="1800" dirty="0" smtClean="0">
                <a:solidFill>
                  <a:srgbClr val="000000"/>
                </a:solidFill>
              </a:rPr>
              <a:t>Try with some samples to build the trees instead of just one tree. Then it could give probability of success for a new customer. </a:t>
            </a:r>
          </a:p>
          <a:p>
            <a:pPr marL="285750" indent="-285750">
              <a:spcAft>
                <a:spcPts val="600"/>
              </a:spcAft>
              <a:buFont typeface="Arial" panose="020B0604020202020204" pitchFamily="34" charset="0"/>
              <a:buChar char="•"/>
            </a:pPr>
            <a:endParaRPr lang="en-US" sz="1800" dirty="0" smtClean="0">
              <a:solidFill>
                <a:srgbClr val="000000"/>
              </a:solidFill>
            </a:endParaRPr>
          </a:p>
          <a:p>
            <a:pPr lvl="0">
              <a:spcAft>
                <a:spcPts val="600"/>
              </a:spcAft>
            </a:pPr>
            <a:r>
              <a:rPr lang="en-US" sz="2000" b="1" dirty="0">
                <a:solidFill>
                  <a:srgbClr val="000000"/>
                </a:solidFill>
              </a:rPr>
              <a:t>Suggestion </a:t>
            </a:r>
            <a:r>
              <a:rPr lang="en-US" sz="2000" b="1" dirty="0" smtClean="0">
                <a:solidFill>
                  <a:srgbClr val="000000"/>
                </a:solidFill>
              </a:rPr>
              <a:t>for </a:t>
            </a:r>
            <a:r>
              <a:rPr lang="en-US" sz="2000" b="1" dirty="0" smtClean="0">
                <a:solidFill>
                  <a:srgbClr val="000000"/>
                </a:solidFill>
              </a:rPr>
              <a:t>different </a:t>
            </a:r>
            <a:r>
              <a:rPr lang="en-US" sz="2000" b="1" dirty="0" smtClean="0">
                <a:solidFill>
                  <a:srgbClr val="000000"/>
                </a:solidFill>
              </a:rPr>
              <a:t>usages</a:t>
            </a:r>
            <a:endParaRPr lang="en-US" sz="2000" b="1" dirty="0">
              <a:solidFill>
                <a:srgbClr val="000000"/>
              </a:solidFill>
            </a:endParaRPr>
          </a:p>
          <a:p>
            <a:pPr marL="285750" indent="-285750">
              <a:spcAft>
                <a:spcPts val="600"/>
              </a:spcAft>
              <a:buFont typeface="Arial" panose="020B0604020202020204" pitchFamily="34" charset="0"/>
              <a:buChar char="•"/>
            </a:pPr>
            <a:r>
              <a:rPr lang="en-US" sz="1800" dirty="0" smtClean="0">
                <a:solidFill>
                  <a:srgbClr val="000000"/>
                </a:solidFill>
              </a:rPr>
              <a:t>Instead of success rates, the company can think of the decision tree for lapse cases. With the tree, if certain customers are classified to be likely to lapse the policy, then the company/agent can call/contract the customer to retain. </a:t>
            </a:r>
            <a:endParaRPr lang="en-US" sz="1800" dirty="0">
              <a:solidFill>
                <a:srgbClr val="000000"/>
              </a:solidFill>
            </a:endParaRPr>
          </a:p>
        </p:txBody>
      </p:sp>
    </p:spTree>
    <p:extLst>
      <p:ext uri="{BB962C8B-B14F-4D97-AF65-F5344CB8AC3E}">
        <p14:creationId xmlns:p14="http://schemas.microsoft.com/office/powerpoint/2010/main" val="1955191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efault Theme">
  <a:themeElements>
    <a:clrScheme name="Custom 6">
      <a:dk1>
        <a:srgbClr val="000000"/>
      </a:dk1>
      <a:lt1>
        <a:srgbClr val="FFFFFF"/>
      </a:lt1>
      <a:dk2>
        <a:srgbClr val="DB0A5B"/>
      </a:dk2>
      <a:lt2>
        <a:srgbClr val="6025A9"/>
      </a:lt2>
      <a:accent1>
        <a:srgbClr val="A3CE4E"/>
      </a:accent1>
      <a:accent2>
        <a:srgbClr val="0090DA"/>
      </a:accent2>
      <a:accent3>
        <a:srgbClr val="0061A0"/>
      </a:accent3>
      <a:accent4>
        <a:srgbClr val="FFC600"/>
      </a:accent4>
      <a:accent5>
        <a:srgbClr val="00A3AD"/>
      </a:accent5>
      <a:accent6>
        <a:srgbClr val="75787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222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tIns="0" rIns="91440" bIns="0" rtlCol="0">
        <a:noAutofit/>
      </a:bodyPr>
      <a:lstStyle>
        <a:defPPr>
          <a:defRPr sz="2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efault Theme">
  <a:themeElements>
    <a:clrScheme name="Custom 6">
      <a:dk1>
        <a:srgbClr val="000000"/>
      </a:dk1>
      <a:lt1>
        <a:srgbClr val="FFFFFF"/>
      </a:lt1>
      <a:dk2>
        <a:srgbClr val="DB0A5B"/>
      </a:dk2>
      <a:lt2>
        <a:srgbClr val="6025A9"/>
      </a:lt2>
      <a:accent1>
        <a:srgbClr val="A3CE4E"/>
      </a:accent1>
      <a:accent2>
        <a:srgbClr val="0090DA"/>
      </a:accent2>
      <a:accent3>
        <a:srgbClr val="0061A0"/>
      </a:accent3>
      <a:accent4>
        <a:srgbClr val="FFC600"/>
      </a:accent4>
      <a:accent5>
        <a:srgbClr val="00A3AD"/>
      </a:accent5>
      <a:accent6>
        <a:srgbClr val="75787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222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tIns="0" rIns="91440" bIns="0" rtlCol="0">
        <a:noAutofit/>
      </a:bodyPr>
      <a:lstStyle>
        <a:defPPr>
          <a:defRPr sz="2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MetLife Document" ma:contentTypeID="0x0101000728167CD9C94899925BA69C4AF6743E00628FE43C6E8EEB48939C1311249C7386" ma:contentTypeVersion="1467" ma:contentTypeDescription="MetLife Document Content Type" ma:contentTypeScope="" ma:versionID="be7f515ac4f845de43bffb547bf9563f">
  <xsd:schema xmlns:xsd="http://www.w3.org/2001/XMLSchema" xmlns:xs="http://www.w3.org/2001/XMLSchema" xmlns:p="http://schemas.microsoft.com/office/2006/metadata/properties" xmlns:ns2="ce3989d5-0277-4c08-b628-9e3884ff42ea" xmlns:ns3="91d33d5d-43e7-4526-9025-5b4553c21b10" targetNamespace="http://schemas.microsoft.com/office/2006/metadata/properties" ma:root="true" ma:fieldsID="7e8e252cb9653370f17df280f1501057" ns2:_="" ns3:_="">
    <xsd:import namespace="ce3989d5-0277-4c08-b628-9e3884ff42ea"/>
    <xsd:import namespace="91d33d5d-43e7-4526-9025-5b4553c21b10"/>
    <xsd:element name="properties">
      <xsd:complexType>
        <xsd:sequence>
          <xsd:element name="documentManagement">
            <xsd:complexType>
              <xsd:all>
                <xsd:element ref="ns2:TaxCatchAll" minOccurs="0"/>
                <xsd:element ref="ns2:TaxCatchAllLabel" minOccurs="0"/>
                <xsd:element ref="ns3:GIPClassCodeTaxHTField0" minOccurs="0"/>
                <xsd:element ref="ns3:GIPEventDate"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3989d5-0277-4c08-b628-9e3884ff42ea" elementFormDefault="qualified">
    <xsd:import namespace="http://schemas.microsoft.com/office/2006/documentManagement/types"/>
    <xsd:import namespace="http://schemas.microsoft.com/office/infopath/2007/PartnerControls"/>
    <xsd:element name="TaxCatchAll" ma:index="8" nillable="true" ma:displayName="Taxonomy Catch All Column" ma:description="" ma:hidden="true" ma:list="{7857eef3-5a41-45de-b6ea-cc89eebb4d33}" ma:internalName="TaxCatchAll" ma:showField="CatchAllData" ma:web="61fdc86b-9c4d-4fad-b22a-48f9529cec77">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description="" ma:hidden="true" ma:list="{7857eef3-5a41-45de-b6ea-cc89eebb4d33}" ma:internalName="TaxCatchAllLabel" ma:readOnly="true" ma:showField="CatchAllDataLabel" ma:web="61fdc86b-9c4d-4fad-b22a-48f9529cec77">
      <xsd:complexType>
        <xsd:complexContent>
          <xsd:extension base="dms:MultiChoiceLookup">
            <xsd:sequence>
              <xsd:element name="Value" type="dms:Lookup" maxOccurs="unbounded" minOccurs="0" nillable="true"/>
            </xsd:sequence>
          </xsd:extension>
        </xsd:complexContent>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1d33d5d-43e7-4526-9025-5b4553c21b10" elementFormDefault="qualified">
    <xsd:import namespace="http://schemas.microsoft.com/office/2006/documentManagement/types"/>
    <xsd:import namespace="http://schemas.microsoft.com/office/infopath/2007/PartnerControls"/>
    <xsd:element name="GIPClassCodeTaxHTField0" ma:index="10" nillable="true" ma:taxonomy="true" ma:internalName="GIPClassCodeTaxHTField0" ma:taxonomyFieldName="GIPClassCode" ma:displayName="Class Code" ma:default="" ma:fieldId="{0de6c2ef-d6dc-4d41-98e8-774bff5bdf5e}" ma:sspId="e5a776eb-4441-47c6-aa6b-cf9885e12691" ma:termSetId="930a1eaf-a325-4090-b14a-241aea1aa7b2" ma:anchorId="ea985d07-18e5-44e9-9da4-dea8a1f210b3" ma:open="false" ma:isKeyword="false">
      <xsd:complexType>
        <xsd:sequence>
          <xsd:element ref="pc:Terms" minOccurs="0" maxOccurs="1"/>
        </xsd:sequence>
      </xsd:complexType>
    </xsd:element>
    <xsd:element name="GIPEventDate" ma:index="12" nillable="true" ma:displayName="Event Date" ma:format="DateOnly" ma:internalName="GIPEvent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ce3989d5-0277-4c08-b628-9e3884ff42ea">METLIFE-40-1633</_dlc_DocId>
    <GIPClassCodeTaxHTField0 xmlns="91d33d5d-43e7-4526-9025-5b4553c21b10">
      <Terms xmlns="http://schemas.microsoft.com/office/infopath/2007/PartnerControls"/>
    </GIPClassCodeTaxHTField0>
    <GIPEventDate xmlns="91d33d5d-43e7-4526-9025-5b4553c21b10" xsi:nil="true"/>
    <_dlc_DocIdUrl xmlns="ce3989d5-0277-4c08-b628-9e3884ff42ea">
      <Url>https://global.amer.mymetlife.com/_layouts/DocIdRedir.aspx?ID=METLIFE-40-1633</Url>
      <Description>METLIFE-40-1633</Description>
    </_dlc_DocIdUrl>
    <TaxCatchAll xmlns="ce3989d5-0277-4c08-b628-9e3884ff42ea"/>
    <_dlc_DocIdPersistId xmlns="ce3989d5-0277-4c08-b628-9e3884ff42ea">false</_dlc_DocIdPersistId>
  </documentManagement>
</p:properties>
</file>

<file path=customXml/itemProps1.xml><?xml version="1.0" encoding="utf-8"?>
<ds:datastoreItem xmlns:ds="http://schemas.openxmlformats.org/officeDocument/2006/customXml" ds:itemID="{BB352A38-7CA9-4237-95F3-CE4D528DAE33}">
  <ds:schemaRefs>
    <ds:schemaRef ds:uri="http://schemas.microsoft.com/sharepoint/v3/contenttype/forms"/>
  </ds:schemaRefs>
</ds:datastoreItem>
</file>

<file path=customXml/itemProps2.xml><?xml version="1.0" encoding="utf-8"?>
<ds:datastoreItem xmlns:ds="http://schemas.openxmlformats.org/officeDocument/2006/customXml" ds:itemID="{228084C9-F890-4BC0-95F0-69890099B5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3989d5-0277-4c08-b628-9e3884ff42ea"/>
    <ds:schemaRef ds:uri="91d33d5d-43e7-4526-9025-5b4553c21b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F52587-DDE8-4FE6-9E82-EA9F0D2BCE86}">
  <ds:schemaRefs>
    <ds:schemaRef ds:uri="http://schemas.microsoft.com/sharepoint/events"/>
  </ds:schemaRefs>
</ds:datastoreItem>
</file>

<file path=customXml/itemProps4.xml><?xml version="1.0" encoding="utf-8"?>
<ds:datastoreItem xmlns:ds="http://schemas.openxmlformats.org/officeDocument/2006/customXml" ds:itemID="{C142E58B-2021-4312-B628-12ACD86462D5}">
  <ds:schemaRefs>
    <ds:schemaRef ds:uri="http://schemas.microsoft.com/office/2006/documentManagement/types"/>
    <ds:schemaRef ds:uri="http://purl.org/dc/terms/"/>
    <ds:schemaRef ds:uri="http://schemas.microsoft.com/office/2006/metadata/properties"/>
    <ds:schemaRef ds:uri="http://purl.org/dc/elements/1.1/"/>
    <ds:schemaRef ds:uri="http://www.w3.org/XML/1998/namespace"/>
    <ds:schemaRef ds:uri="http://purl.org/dc/dcmitype/"/>
    <ds:schemaRef ds:uri="ce3989d5-0277-4c08-b628-9e3884ff42ea"/>
    <ds:schemaRef ds:uri="http://schemas.microsoft.com/office/infopath/2007/PartnerControls"/>
    <ds:schemaRef ds:uri="http://schemas.openxmlformats.org/package/2006/metadata/core-properties"/>
    <ds:schemaRef ds:uri="91d33d5d-43e7-4526-9025-5b4553c21b10"/>
  </ds:schemaRefs>
</ds:datastoreItem>
</file>

<file path=docProps/app.xml><?xml version="1.0" encoding="utf-8"?>
<Properties xmlns="http://schemas.openxmlformats.org/officeDocument/2006/extended-properties" xmlns:vt="http://schemas.openxmlformats.org/officeDocument/2006/docPropsVTypes">
  <Template/>
  <TotalTime>13687</TotalTime>
  <Words>479</Words>
  <Application>Microsoft Office PowerPoint</Application>
  <PresentationFormat>On-screen Show (4:3)</PresentationFormat>
  <Paragraphs>51</Paragraphs>
  <Slides>5</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.AppleSystemUIFont</vt:lpstr>
      <vt:lpstr>맑은 고딕</vt:lpstr>
      <vt:lpstr>Arial</vt:lpstr>
      <vt:lpstr>Calibri</vt:lpstr>
      <vt:lpstr>Georgia</vt:lpstr>
      <vt:lpstr>1_Default Theme</vt:lpstr>
      <vt:lpstr>2_Default Theme</vt:lpstr>
      <vt:lpstr>Improve Success Rate for Telemarking with Decision Tree</vt:lpstr>
      <vt:lpstr>Business Model and Challenges</vt:lpstr>
      <vt:lpstr>The Current Practice</vt:lpstr>
      <vt:lpstr>Decision Tree</vt:lpstr>
      <vt:lpstr>Model Challenges and Suggestion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Kwon, Diane</dc:creator>
  <cp:lastModifiedBy>Ku, Tae</cp:lastModifiedBy>
  <cp:revision>1166</cp:revision>
  <cp:lastPrinted>2019-03-24T07:39:32Z</cp:lastPrinted>
  <dcterms:created xsi:type="dcterms:W3CDTF">2016-10-12T07:45:17Z</dcterms:created>
  <dcterms:modified xsi:type="dcterms:W3CDTF">2019-05-24T13:56:32Z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f6c57855-1a19-415b-a006-2c2c58bc83d2</vt:lpwstr>
  </property>
  <property fmtid="{D5CDD505-2E9C-101B-9397-08002B2CF9AE}" pid="3" name="ContentTypeId">
    <vt:lpwstr>0x0101000728167CD9C94899925BA69C4AF6743E00628FE43C6E8EEB48939C1311249C7386</vt:lpwstr>
  </property>
  <property fmtid="{D5CDD505-2E9C-101B-9397-08002B2CF9AE}" pid="4" name="GIPClassCode">
    <vt:lpwstr/>
  </property>
  <property fmtid="{D5CDD505-2E9C-101B-9397-08002B2CF9AE}" pid="5" name="Order">
    <vt:r8>163300</vt:r8>
  </property>
  <property fmtid="{D5CDD505-2E9C-101B-9397-08002B2CF9AE}" pid="6" name="xd_Signature">
    <vt:bool>false</vt:bool>
  </property>
  <property fmtid="{D5CDD505-2E9C-101B-9397-08002B2CF9AE}" pid="7" name="xd_ProgID">
    <vt:lpwstr/>
  </property>
  <property fmtid="{D5CDD505-2E9C-101B-9397-08002B2CF9AE}" pid="8" name="ThumbnailURL">
    <vt:lpwstr/>
  </property>
  <property fmtid="{D5CDD505-2E9C-101B-9397-08002B2CF9AE}" pid="9" name="_SourceUrl">
    <vt:lpwstr/>
  </property>
  <property fmtid="{D5CDD505-2E9C-101B-9397-08002B2CF9AE}" pid="10" name="_SharedFileIndex">
    <vt:lpwstr/>
  </property>
  <property fmtid="{D5CDD505-2E9C-101B-9397-08002B2CF9AE}" pid="11" name="TemplateUrl">
    <vt:lpwstr/>
  </property>
</Properties>
</file>