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CED0-3AC8-884D-8DCF-7B2E0CC23381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C08D-DAB5-0944-8A91-B73505C20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5422" y="447249"/>
            <a:ext cx="6610541" cy="6747342"/>
            <a:chOff x="295422" y="447249"/>
            <a:chExt cx="6610541" cy="6747342"/>
          </a:xfrm>
        </p:grpSpPr>
        <p:sp>
          <p:nvSpPr>
            <p:cNvPr id="6" name="Rectangle 5"/>
            <p:cNvSpPr/>
            <p:nvPr/>
          </p:nvSpPr>
          <p:spPr>
            <a:xfrm>
              <a:off x="295422" y="1350498"/>
              <a:ext cx="2897944" cy="773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Semantic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Analysis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endCxn id="6" idx="0"/>
            </p:cNvCxnSpPr>
            <p:nvPr/>
          </p:nvCxnSpPr>
          <p:spPr>
            <a:xfrm>
              <a:off x="1736090" y="731522"/>
              <a:ext cx="8304" cy="61897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27786" y="2124222"/>
              <a:ext cx="8304" cy="61897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75549" y="1350498"/>
              <a:ext cx="2897944" cy="773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Risk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Evaluation</a:t>
              </a:r>
            </a:p>
          </p:txBody>
        </p:sp>
        <p:cxnSp>
          <p:nvCxnSpPr>
            <p:cNvPr id="12" name="Straight Arrow Connector 11"/>
            <p:cNvCxnSpPr>
              <a:endCxn id="11" idx="0"/>
            </p:cNvCxnSpPr>
            <p:nvPr/>
          </p:nvCxnSpPr>
          <p:spPr>
            <a:xfrm>
              <a:off x="5324521" y="824510"/>
              <a:ext cx="0" cy="525988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V="1">
              <a:off x="3390315" y="1041010"/>
              <a:ext cx="1934207" cy="1702188"/>
            </a:xfrm>
            <a:prstGeom prst="bentConnector3">
              <a:avLst>
                <a:gd name="adj1" fmla="val 100184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114231" y="2743198"/>
              <a:ext cx="2897944" cy="773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Prediction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System</a:t>
              </a:r>
              <a:endParaRPr lang="en-US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7786" y="5371508"/>
              <a:ext cx="4419014" cy="7737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Decision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Making</a:t>
              </a:r>
              <a:r>
                <a:rPr lang="zh-CN" altLang="en-US" sz="2400" b="1" dirty="0" smtClean="0"/>
                <a:t> </a:t>
              </a:r>
              <a:r>
                <a:rPr lang="en-US" altLang="zh-CN" sz="2400" b="1" dirty="0" smtClean="0"/>
                <a:t>System</a:t>
              </a:r>
              <a:endParaRPr lang="en-US" sz="2400" b="1" dirty="0"/>
            </a:p>
          </p:txBody>
        </p:sp>
        <p:sp>
          <p:nvSpPr>
            <p:cNvPr id="30" name="Down Arrow 29"/>
            <p:cNvSpPr/>
            <p:nvPr/>
          </p:nvSpPr>
          <p:spPr>
            <a:xfrm flipH="1">
              <a:off x="2291226" y="3640667"/>
              <a:ext cx="543954" cy="15784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 flipH="1">
              <a:off x="5087809" y="2246397"/>
              <a:ext cx="543954" cy="2972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 flipH="1">
              <a:off x="3603572" y="4240603"/>
              <a:ext cx="543954" cy="9785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 flipH="1">
              <a:off x="3603572" y="6297631"/>
              <a:ext cx="543954" cy="5603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3078" y="455835"/>
              <a:ext cx="3162885" cy="30292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1848" y="3868827"/>
              <a:ext cx="2352922" cy="29850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074" y="6952801"/>
              <a:ext cx="1208949" cy="24179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116" y="447249"/>
              <a:ext cx="1423319" cy="244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21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 Zhang</dc:creator>
  <cp:lastModifiedBy>Chi Zhang</cp:lastModifiedBy>
  <cp:revision>29</cp:revision>
  <dcterms:created xsi:type="dcterms:W3CDTF">2017-10-17T20:26:39Z</dcterms:created>
  <dcterms:modified xsi:type="dcterms:W3CDTF">2017-10-18T19:26:58Z</dcterms:modified>
</cp:coreProperties>
</file>