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70" r:id="rId3"/>
    <p:sldId id="269" r:id="rId4"/>
    <p:sldId id="265" r:id="rId5"/>
    <p:sldId id="262" r:id="rId6"/>
    <p:sldId id="266" r:id="rId7"/>
    <p:sldId id="267" r:id="rId8"/>
    <p:sldId id="268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17C0-08A9-B248-8950-520FDD8F9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E8421-8D3F-9647-8FB8-784BF46AB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0A006-939C-8F44-B970-81365C9BF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F82B-6887-5B43-B1CE-F7135654CCBF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96FFF-8030-7845-BE92-633A0920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58352-D734-3140-8234-B2A240AE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431C-04F1-AD42-B432-7D9B181C3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12A4-1905-564D-A81A-AF3A6A72B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066E8-6737-3A4E-9669-AF6937DF7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D34B4-8A79-0948-8F6B-4F5FA2AC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F82B-6887-5B43-B1CE-F7135654CCBF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F7CDF-A1A8-A341-8BBF-C032E779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E83AE-F3E0-3148-B122-70B12431F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431C-04F1-AD42-B432-7D9B181C3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4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CA9EF9-C2DD-BA4E-BA86-9B1868316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639E6-599A-1043-9DD4-BD498957E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5D7C3-99A2-9942-B962-499F741F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F82B-6887-5B43-B1CE-F7135654CCBF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79E6C-632B-524A-A7E9-67663CDA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96BB3-6B08-7943-BD8A-3CC43E62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431C-04F1-AD42-B432-7D9B181C3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0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5A98-F8A8-1E45-A3D5-31BD3E00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0158D-6D20-E944-923C-8993AE249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99728-A7B7-284F-887C-9B00E550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F82B-6887-5B43-B1CE-F7135654CCBF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BC7D7-E909-174B-BDBF-4E443B06A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5BBE0-16F6-7C41-8B2A-7C3CA9C8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431C-04F1-AD42-B432-7D9B181C3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9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08CA5-C0CD-8D4D-BFDF-2349A6BC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ACECC-F3F5-7248-B3CD-2266DE506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2A219-3A36-DC48-AD77-DDBF7517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F82B-6887-5B43-B1CE-F7135654CCBF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01582-A16F-8C40-82FF-473CA925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70745-62E8-D346-9255-0B8A37E8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431C-04F1-AD42-B432-7D9B181C3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4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80931-F1F3-9844-A1B3-D22DCB737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C9C4B-94C3-BF4D-BFFC-4E6DC02DC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5FF53-7927-634E-B9B6-6E345040A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53DD5-D257-C348-8783-F33F0DAB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F82B-6887-5B43-B1CE-F7135654CCBF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57DB2-B85C-B140-83BC-002C5B3D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69EF4-282D-9540-8495-75FFAD81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431C-04F1-AD42-B432-7D9B181C3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2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03A3-819C-BB44-ADCB-7E3C7B7E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771A-5166-D34C-9657-F753BD5AF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B0B28-194A-2543-929D-4C1B05CE8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BDB30D-7419-1940-A80E-B2E1E5846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71FB4-272F-DA41-9666-9200F3DBB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53006F-5193-AB42-8742-4E1867E26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F82B-6887-5B43-B1CE-F7135654CCBF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0FC879-5789-1A4C-AB93-C82BCB5B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D70DBD-4749-8246-8E26-525735DCC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431C-04F1-AD42-B432-7D9B181C3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1C11D-DD78-6943-B660-1901E591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55E7D-AE75-4148-BF21-3FB3D44C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F82B-6887-5B43-B1CE-F7135654CCBF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E85D1-8664-F842-98EA-CE555AAF8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D07B9-8B43-4248-ABCF-AC7D3E0E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431C-04F1-AD42-B432-7D9B181C3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7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79AAE6-578C-7444-9B54-30F4E68E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F82B-6887-5B43-B1CE-F7135654CCBF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9162A-9A99-4946-BD82-61608022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DB8CE-7F63-F94F-AFBF-6B8E555DB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431C-04F1-AD42-B432-7D9B181C3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7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0F11-1E04-5644-B5C9-591B07070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18007-1CFE-AA4B-9F02-EC171B1D7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F5973-9288-AF44-B2C2-E8508119D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B652A-7DC1-4348-AE3E-E21EF32E3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F82B-6887-5B43-B1CE-F7135654CCBF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B74F2-61F4-674D-8B6B-CD141A96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14530-04FB-3140-A2A6-818668DF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431C-04F1-AD42-B432-7D9B181C3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4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63A57-95AB-8444-B7F1-F83578A82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0B3CE8-98C1-2F46-87C0-0AFE68D9F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0CDDA-F1B0-6A4C-9936-859E7E7D8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4A3E0-6D0B-CE44-BD4D-15D1E3AD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F82B-6887-5B43-B1CE-F7135654CCBF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050C4-2E5A-904F-9CC5-3EF0A765F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88A3E-F0C8-6A48-A13A-0B650F23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1431C-04F1-AD42-B432-7D9B181C3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2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6B0992-AC2D-4B43-A754-9C9ADF47D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4465A-8549-4649-A742-556897EA7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41CDB-BADF-AE4D-9799-02C365CF3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DF82B-6887-5B43-B1CE-F7135654CCBF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5EC74-A513-994B-A594-62E94CA3C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78DAB-D92D-AB46-88B2-DA53EBA44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1431C-04F1-AD42-B432-7D9B181C3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8DEE88-400F-B348-93EA-A886AE1B5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Contributing to OpenJ9 user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219336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96821E-1A0F-2549-8328-76377A0C0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29996"/>
            <a:ext cx="10905066" cy="539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8C667-1AF0-F243-9599-45A9CCA7C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422849" cy="1676603"/>
          </a:xfrm>
        </p:spPr>
        <p:txBody>
          <a:bodyPr>
            <a:normAutofit/>
          </a:bodyPr>
          <a:lstStyle/>
          <a:p>
            <a:r>
              <a:rPr lang="en-US" sz="4400"/>
              <a:t>Eclipse OpenJ9 user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51B07-9F51-2843-BFB9-6584E2CDC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6422848" cy="3785419"/>
          </a:xfrm>
        </p:spPr>
        <p:txBody>
          <a:bodyPr>
            <a:normAutofit/>
          </a:bodyPr>
          <a:lstStyle/>
          <a:p>
            <a:r>
              <a:rPr lang="en-US" sz="1400"/>
              <a:t>The project has </a:t>
            </a:r>
            <a:r>
              <a:rPr lang="en-US" sz="1400" i="1"/>
              <a:t>some</a:t>
            </a:r>
            <a:r>
              <a:rPr lang="en-US" sz="1400"/>
              <a:t> dedicated resources to update and maintain the user documentation.</a:t>
            </a:r>
          </a:p>
          <a:p>
            <a:r>
              <a:rPr lang="en-US" sz="1400"/>
              <a:t>There are currently ~200 topics; some topics have 6000-7000 words</a:t>
            </a:r>
          </a:p>
          <a:p>
            <a:r>
              <a:rPr lang="en-US" sz="1400"/>
              <a:t>As the project grows, the documentation grows; the number of contributors to the docs needs to grow too</a:t>
            </a:r>
          </a:p>
          <a:p>
            <a:r>
              <a:rPr lang="en-US" sz="1400"/>
              <a:t>For the last 2 releases, our dedicated doc resources have struggled to ensure that the docs keep pace with the OpenJ9 code base. Help is needed!</a:t>
            </a:r>
          </a:p>
          <a:p>
            <a:r>
              <a:rPr lang="en-US" sz="1400"/>
              <a:t>If you work on a contribution to the OpenJ9 source, you are the best person to contribute to the documentation.</a:t>
            </a:r>
          </a:p>
          <a:p>
            <a:pPr lvl="1"/>
            <a:r>
              <a:rPr lang="en-US" sz="1400"/>
              <a:t>You have the technical insight into your contribution.</a:t>
            </a:r>
          </a:p>
          <a:p>
            <a:pPr lvl="1"/>
            <a:r>
              <a:rPr lang="en-US" sz="1400"/>
              <a:t>You know why a user would want to use your feature.</a:t>
            </a:r>
          </a:p>
          <a:p>
            <a:pPr lvl="1"/>
            <a:r>
              <a:rPr lang="en-US" sz="1400"/>
              <a:t>And, of course, you want users to use your feature. If the docs don’t tell people why to use it or how to use it, your efforts could be wasted.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C59EDF-5A1E-404D-B55D-8AEA5D8D6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FEE0385D-4151-43AA-9C6B-0365E1031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Pencil">
            <a:extLst>
              <a:ext uri="{FF2B5EF4-FFF2-40B4-BE49-F238E27FC236}">
                <a16:creationId xmlns:a16="http://schemas.microsoft.com/office/drawing/2014/main" id="{D8252945-204A-5C4D-82A1-84F241D30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1082" y="1840893"/>
            <a:ext cx="3026664" cy="30266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43114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222A2D-2594-6A4B-B355-CF87B33F9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OpenJ9 contributions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17DCD1D-4E0D-844C-B28F-DD1E91164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688675"/>
            <a:ext cx="6553545" cy="54885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EEBFD0-A886-4F4C-B957-E4044126B4CB}"/>
              </a:ext>
            </a:extLst>
          </p:cNvPr>
          <p:cNvSpPr/>
          <p:nvPr/>
        </p:nvSpPr>
        <p:spPr>
          <a:xfrm>
            <a:off x="5412259" y="5189838"/>
            <a:ext cx="6240163" cy="61783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508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5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61B5E0B-3DBE-3A4E-9304-C8E0E920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6" y="249366"/>
            <a:ext cx="8750300" cy="44196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381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82F559-82EC-BA4E-995E-E028457C0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239" y="3937514"/>
            <a:ext cx="5803900" cy="26035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381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73EA31-7A35-2745-887B-F335E1BF29B5}"/>
              </a:ext>
            </a:extLst>
          </p:cNvPr>
          <p:cNvSpPr/>
          <p:nvPr/>
        </p:nvSpPr>
        <p:spPr>
          <a:xfrm>
            <a:off x="7154562" y="3039761"/>
            <a:ext cx="828246" cy="3892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D49BD5-BB6D-B044-A7F3-5F6E6A69A14B}"/>
              </a:ext>
            </a:extLst>
          </p:cNvPr>
          <p:cNvSpPr/>
          <p:nvPr/>
        </p:nvSpPr>
        <p:spPr>
          <a:xfrm>
            <a:off x="6376088" y="5659396"/>
            <a:ext cx="5004486" cy="518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B6FEF8-F722-484A-91EA-9788F2C234E4}"/>
              </a:ext>
            </a:extLst>
          </p:cNvPr>
          <p:cNvSpPr/>
          <p:nvPr/>
        </p:nvSpPr>
        <p:spPr>
          <a:xfrm>
            <a:off x="963827" y="803189"/>
            <a:ext cx="1902941" cy="197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2C5E4D-39FF-6D43-937E-64AB9823106E}"/>
              </a:ext>
            </a:extLst>
          </p:cNvPr>
          <p:cNvSpPr txBox="1"/>
          <p:nvPr/>
        </p:nvSpPr>
        <p:spPr>
          <a:xfrm>
            <a:off x="9316993" y="494268"/>
            <a:ext cx="29628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Visit the openj9-docs repo</a:t>
            </a:r>
          </a:p>
          <a:p>
            <a:endParaRPr lang="en-US" dirty="0"/>
          </a:p>
          <a:p>
            <a:r>
              <a:rPr lang="en-US" dirty="0"/>
              <a:t>(2) Create a new issue</a:t>
            </a:r>
          </a:p>
          <a:p>
            <a:endParaRPr lang="en-US" dirty="0"/>
          </a:p>
          <a:p>
            <a:r>
              <a:rPr lang="en-US" dirty="0"/>
              <a:t>(3) Select template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81BC1C-A40A-B548-AEC2-B69F6A89A37E}"/>
              </a:ext>
            </a:extLst>
          </p:cNvPr>
          <p:cNvCxnSpPr>
            <a:cxnSpLocks/>
          </p:cNvCxnSpPr>
          <p:nvPr/>
        </p:nvCxnSpPr>
        <p:spPr>
          <a:xfrm flipH="1">
            <a:off x="3039764" y="679620"/>
            <a:ext cx="6314300" cy="210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E8A1FD-7FB1-3348-956C-2B41C42AA706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7525264" y="1232932"/>
            <a:ext cx="1791729" cy="16875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06DBB6-B232-A84F-B084-5142E332EA08}"/>
              </a:ext>
            </a:extLst>
          </p:cNvPr>
          <p:cNvCxnSpPr>
            <a:cxnSpLocks/>
          </p:cNvCxnSpPr>
          <p:nvPr/>
        </p:nvCxnSpPr>
        <p:spPr>
          <a:xfrm flipH="1">
            <a:off x="9156360" y="1767016"/>
            <a:ext cx="197704" cy="3768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Professor">
            <a:extLst>
              <a:ext uri="{FF2B5EF4-FFF2-40B4-BE49-F238E27FC236}">
                <a16:creationId xmlns:a16="http://schemas.microsoft.com/office/drawing/2014/main" id="{9E519AF0-1326-5146-8B41-8895B5330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14291" y="21621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4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1B30B6-FD30-AA44-9DFC-C78BA0554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739" y="222250"/>
            <a:ext cx="7086600" cy="6413500"/>
          </a:xfrm>
          <a:prstGeom prst="rect">
            <a:avLst/>
          </a:prstGeom>
          <a:effectLst>
            <a:outerShdw blurRad="50800" dist="38100" algn="l" rotWithShape="0">
              <a:schemeClr val="tx1">
                <a:alpha val="40000"/>
              </a:scheme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86565B-20DD-D74B-8155-E867D307BBFF}"/>
              </a:ext>
            </a:extLst>
          </p:cNvPr>
          <p:cNvSpPr txBox="1"/>
          <p:nvPr/>
        </p:nvSpPr>
        <p:spPr>
          <a:xfrm>
            <a:off x="9378777" y="494268"/>
            <a:ext cx="23042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Complete template</a:t>
            </a:r>
          </a:p>
          <a:p>
            <a:endParaRPr lang="en-US" dirty="0"/>
          </a:p>
          <a:p>
            <a:r>
              <a:rPr lang="en-US" dirty="0"/>
              <a:t>(2) Assign yourself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730E34-699A-734F-BC25-8407E536A0D3}"/>
              </a:ext>
            </a:extLst>
          </p:cNvPr>
          <p:cNvCxnSpPr/>
          <p:nvPr/>
        </p:nvCxnSpPr>
        <p:spPr>
          <a:xfrm flipH="1">
            <a:off x="4324864" y="658343"/>
            <a:ext cx="5053913" cy="1149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BFCB6B-DBE5-EC45-892E-4C530DF739FD}"/>
              </a:ext>
            </a:extLst>
          </p:cNvPr>
          <p:cNvCxnSpPr>
            <a:cxnSpLocks/>
          </p:cNvCxnSpPr>
          <p:nvPr/>
        </p:nvCxnSpPr>
        <p:spPr>
          <a:xfrm flipH="1">
            <a:off x="8587947" y="1232932"/>
            <a:ext cx="790830" cy="7386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Professor">
            <a:extLst>
              <a:ext uri="{FF2B5EF4-FFF2-40B4-BE49-F238E27FC236}">
                <a16:creationId xmlns:a16="http://schemas.microsoft.com/office/drawing/2014/main" id="{B6298B8C-1D1C-3443-8C59-28E78713A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14291" y="21621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1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24BB65-E910-3C4D-BF16-3F8145E90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8051800" cy="67056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381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1CA448-3DF2-3C46-B51F-4A08EC090078}"/>
              </a:ext>
            </a:extLst>
          </p:cNvPr>
          <p:cNvSpPr txBox="1"/>
          <p:nvPr/>
        </p:nvSpPr>
        <p:spPr>
          <a:xfrm>
            <a:off x="8872147" y="494268"/>
            <a:ext cx="29785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Review the guidelines</a:t>
            </a:r>
          </a:p>
          <a:p>
            <a:endParaRPr lang="en-US" dirty="0"/>
          </a:p>
          <a:p>
            <a:r>
              <a:rPr lang="en-US" dirty="0"/>
              <a:t>(2) Read any advice posted by</a:t>
            </a:r>
          </a:p>
          <a:p>
            <a:r>
              <a:rPr lang="en-US" dirty="0"/>
              <a:t>the docs team in your issue</a:t>
            </a:r>
          </a:p>
          <a:p>
            <a:endParaRPr lang="en-US" dirty="0"/>
          </a:p>
          <a:p>
            <a:r>
              <a:rPr lang="en-US" dirty="0"/>
              <a:t>(3) Ask questions if you need </a:t>
            </a:r>
          </a:p>
          <a:p>
            <a:r>
              <a:rPr lang="en-US" dirty="0"/>
              <a:t>help.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8E224A-AB5B-6F41-8151-394CB1A27AE4}"/>
              </a:ext>
            </a:extLst>
          </p:cNvPr>
          <p:cNvCxnSpPr>
            <a:cxnSpLocks/>
          </p:cNvCxnSpPr>
          <p:nvPr/>
        </p:nvCxnSpPr>
        <p:spPr>
          <a:xfrm flipH="1">
            <a:off x="3657600" y="677518"/>
            <a:ext cx="5214547" cy="397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921D8CE-851A-4245-ADB1-7CAC43F58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065" y="5033148"/>
            <a:ext cx="5283200" cy="15367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38100"/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D6C76C-C5BB-D94D-9757-DCAEED6AA1AD}"/>
              </a:ext>
            </a:extLst>
          </p:cNvPr>
          <p:cNvCxnSpPr>
            <a:cxnSpLocks/>
          </p:cNvCxnSpPr>
          <p:nvPr/>
        </p:nvCxnSpPr>
        <p:spPr>
          <a:xfrm flipH="1">
            <a:off x="8254314" y="1268541"/>
            <a:ext cx="617833" cy="36123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Professor">
            <a:extLst>
              <a:ext uri="{FF2B5EF4-FFF2-40B4-BE49-F238E27FC236}">
                <a16:creationId xmlns:a16="http://schemas.microsoft.com/office/drawing/2014/main" id="{D4713A05-DCD6-B846-AF9D-F85BA19695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17726" y="26564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8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7A8122-A088-F440-B20C-7A2EF2E95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5" y="197708"/>
            <a:ext cx="7187477" cy="666029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381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4901C6-8D35-554F-B543-63DAB8968E54}"/>
              </a:ext>
            </a:extLst>
          </p:cNvPr>
          <p:cNvSpPr txBox="1"/>
          <p:nvPr/>
        </p:nvSpPr>
        <p:spPr>
          <a:xfrm>
            <a:off x="8640920" y="199987"/>
            <a:ext cx="361624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Create a pull request. Add WIP </a:t>
            </a:r>
          </a:p>
          <a:p>
            <a:r>
              <a:rPr lang="en-US" dirty="0"/>
              <a:t>to the title until your code changes</a:t>
            </a:r>
          </a:p>
          <a:p>
            <a:r>
              <a:rPr lang="en-US" dirty="0"/>
              <a:t>are ready. </a:t>
            </a:r>
          </a:p>
          <a:p>
            <a:endParaRPr lang="en-US" dirty="0"/>
          </a:p>
          <a:p>
            <a:r>
              <a:rPr lang="en-US" dirty="0"/>
              <a:t>(2) A reviewer is assigned from </a:t>
            </a:r>
          </a:p>
          <a:p>
            <a:r>
              <a:rPr lang="en-US" dirty="0"/>
              <a:t>the docs team.</a:t>
            </a:r>
          </a:p>
          <a:p>
            <a:endParaRPr lang="en-US" dirty="0"/>
          </a:p>
          <a:p>
            <a:r>
              <a:rPr lang="en-US" dirty="0"/>
              <a:t>(3) Your changes are staged for </a:t>
            </a:r>
          </a:p>
          <a:p>
            <a:r>
              <a:rPr lang="en-US" dirty="0"/>
              <a:t>review.</a:t>
            </a:r>
          </a:p>
          <a:p>
            <a:endParaRPr lang="en-US" dirty="0"/>
          </a:p>
          <a:p>
            <a:r>
              <a:rPr lang="en-US" dirty="0"/>
              <a:t>(4) When your code changes are </a:t>
            </a:r>
          </a:p>
          <a:p>
            <a:r>
              <a:rPr lang="en-US" dirty="0"/>
              <a:t>ready and the doc updates are </a:t>
            </a:r>
          </a:p>
          <a:p>
            <a:r>
              <a:rPr lang="en-US" dirty="0"/>
              <a:t>approved, your changes are merged.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2D259D-7A03-6749-BA94-409D8D845344}"/>
              </a:ext>
            </a:extLst>
          </p:cNvPr>
          <p:cNvCxnSpPr>
            <a:cxnSpLocks/>
          </p:cNvCxnSpPr>
          <p:nvPr/>
        </p:nvCxnSpPr>
        <p:spPr>
          <a:xfrm flipH="1">
            <a:off x="6096001" y="387350"/>
            <a:ext cx="2378558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99173-FF9C-114A-AADF-AC96635DB5AA}"/>
              </a:ext>
            </a:extLst>
          </p:cNvPr>
          <p:cNvCxnSpPr>
            <a:cxnSpLocks/>
          </p:cNvCxnSpPr>
          <p:nvPr/>
        </p:nvCxnSpPr>
        <p:spPr>
          <a:xfrm flipH="1">
            <a:off x="7515296" y="1670307"/>
            <a:ext cx="1073074" cy="697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1F92339-9C13-8842-9A61-D923FBFAE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232" y="4044950"/>
            <a:ext cx="8369300" cy="24257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6526D3-69C6-E041-A210-BAE412A84DA8}"/>
              </a:ext>
            </a:extLst>
          </p:cNvPr>
          <p:cNvCxnSpPr>
            <a:cxnSpLocks/>
          </p:cNvCxnSpPr>
          <p:nvPr/>
        </p:nvCxnSpPr>
        <p:spPr>
          <a:xfrm flipH="1">
            <a:off x="6437872" y="2519264"/>
            <a:ext cx="2150198" cy="16820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Professor">
            <a:extLst>
              <a:ext uri="{FF2B5EF4-FFF2-40B4-BE49-F238E27FC236}">
                <a16:creationId xmlns:a16="http://schemas.microsoft.com/office/drawing/2014/main" id="{BF2D265C-DD3F-E74F-A235-7FA9D5E4E0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99338" y="31136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74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8AF06-2BB4-C545-843D-16EB3A610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422849" cy="1676603"/>
          </a:xfrm>
        </p:spPr>
        <p:txBody>
          <a:bodyPr>
            <a:normAutofit/>
          </a:bodyPr>
          <a:lstStyle/>
          <a:p>
            <a:r>
              <a:rPr lang="en-US" sz="4400"/>
              <a:t>Top tips for contributors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687E6-313D-E94D-ADAC-617B0FFC2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6422848" cy="3785419"/>
          </a:xfrm>
        </p:spPr>
        <p:txBody>
          <a:bodyPr>
            <a:normAutofit/>
          </a:bodyPr>
          <a:lstStyle/>
          <a:p>
            <a:r>
              <a:rPr lang="en-US" sz="2000" dirty="0"/>
              <a:t>Create an issue at the openj9-docs repo </a:t>
            </a:r>
            <a:r>
              <a:rPr lang="en-US" sz="2000" b="1" i="1" dirty="0"/>
              <a:t>as soon as you know</a:t>
            </a:r>
            <a:r>
              <a:rPr lang="en-US" sz="2000" i="1" dirty="0"/>
              <a:t> </a:t>
            </a:r>
            <a:r>
              <a:rPr lang="en-US" sz="2000" dirty="0"/>
              <a:t>that external docs are required</a:t>
            </a:r>
          </a:p>
          <a:p>
            <a:r>
              <a:rPr lang="en-US" sz="2000" dirty="0"/>
              <a:t>Work with the docs team to establish the updates that are needed</a:t>
            </a:r>
          </a:p>
          <a:p>
            <a:pPr lvl="1"/>
            <a:r>
              <a:rPr lang="en-US" sz="2000" dirty="0"/>
              <a:t>How much work is needed?</a:t>
            </a:r>
          </a:p>
          <a:p>
            <a:pPr lvl="1"/>
            <a:r>
              <a:rPr lang="en-US" sz="2000" dirty="0"/>
              <a:t>Do you need any help?</a:t>
            </a:r>
          </a:p>
          <a:p>
            <a:r>
              <a:rPr lang="en-US" sz="2000" dirty="0"/>
              <a:t>Read the contribution guidelines to minimize any rework</a:t>
            </a:r>
          </a:p>
          <a:p>
            <a:r>
              <a:rPr lang="en-US" sz="2000" dirty="0"/>
              <a:t>Don’t wait until the last minute to start!</a:t>
            </a:r>
          </a:p>
          <a:p>
            <a:pPr lvl="1"/>
            <a:r>
              <a:rPr lang="en-US" sz="2000" dirty="0"/>
              <a:t>The issue or PR for your code should not be merged until the doc updates are ready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11C59EDF-5A1E-404D-B55D-8AEA5D8D6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FEE0385D-4151-43AA-9C6B-0365E1031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Lightbulb and gear">
            <a:extLst>
              <a:ext uri="{FF2B5EF4-FFF2-40B4-BE49-F238E27FC236}">
                <a16:creationId xmlns:a16="http://schemas.microsoft.com/office/drawing/2014/main" id="{78A70251-BA0C-E64B-9B52-06CCA883B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1082" y="1840893"/>
            <a:ext cx="3026664" cy="30266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86979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365</Words>
  <Application>Microsoft Macintosh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Contributing to OpenJ9 user documentation</vt:lpstr>
      <vt:lpstr>PowerPoint Presentation</vt:lpstr>
      <vt:lpstr>Eclipse OpenJ9 user documentation</vt:lpstr>
      <vt:lpstr>OpenJ9 contributions</vt:lpstr>
      <vt:lpstr>PowerPoint Presentation</vt:lpstr>
      <vt:lpstr>PowerPoint Presentation</vt:lpstr>
      <vt:lpstr>PowerPoint Presentation</vt:lpstr>
      <vt:lpstr>PowerPoint Presentation</vt:lpstr>
      <vt:lpstr>Top tips for contributors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Contributing to OpenJ9 user documentation</dc:title>
  <dc:creator>Susan Chaplain</dc:creator>
  <cp:lastModifiedBy>Susan Chaplain</cp:lastModifiedBy>
  <cp:revision>5</cp:revision>
  <dcterms:created xsi:type="dcterms:W3CDTF">2019-10-22T12:35:48Z</dcterms:created>
  <dcterms:modified xsi:type="dcterms:W3CDTF">2019-10-31T09:43:40Z</dcterms:modified>
</cp:coreProperties>
</file>