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3" r:id="rId8"/>
    <p:sldId id="260" r:id="rId9"/>
    <p:sldId id="264" r:id="rId10"/>
    <p:sldId id="261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ochaj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haijs.com/api/bdd/&#13;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thereum-waffle.readthedocs.io/en/latest/matchers.html&#13;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Mocha </a:t>
            </a:r>
            <a:r>
              <a:rPr lang="zh-CN" altLang="en-US" dirty="0">
                <a:effectLst/>
              </a:rPr>
              <a:t>测试</a:t>
            </a:r>
            <a:r>
              <a:rPr lang="zh-CN" altLang="en-US" dirty="0">
                <a:effectLst/>
              </a:rPr>
              <a:t>框架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0" y="2093595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Mocha 简介</a:t>
            </a:r>
            <a:endParaRPr lang="zh-CN" altLang="en-US"/>
          </a:p>
          <a:p>
            <a:r>
              <a:rPr lang="zh-CN" altLang="en-US"/>
              <a:t>断言库</a:t>
            </a:r>
            <a:r>
              <a:rPr lang="en-US" altLang="zh-CN"/>
              <a:t> Chai.j</a:t>
            </a:r>
            <a:r>
              <a:rPr lang="en-US" altLang="zh-CN"/>
              <a:t>s</a:t>
            </a:r>
            <a:endParaRPr lang="en-US" altLang="zh-CN"/>
          </a:p>
          <a:p>
            <a:r>
              <a:rPr lang="en-US" altLang="zh-CN"/>
              <a:t>测试 solidity 合约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Mocha 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Mocha（发音"摩卡"）诞生于2011年，是现在最流行的JavaScript测试框架之一。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通过它，可以为JavaScript应用添加测试，从而保证代码的质量。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官网：</a:t>
            </a:r>
            <a:r>
              <a:rPr lang="zh-CN" altLang="en-US">
                <a:hlinkClick r:id="rId1" action="ppaction://hlinkfile"/>
              </a:rPr>
              <a:t>https://mochajs.org/</a:t>
            </a:r>
            <a:endParaRPr lang="zh-CN" altLang="en-US">
              <a:hlinkClick r:id="rId1" action="ppaction://hlinkfile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几个重要概念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it()函数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称为”测试用例”（test case），表示一个单独的测试，是测试的最小单位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>
                <a:sym typeface="+mn-ea"/>
              </a:rPr>
              <a:t>describt() 函数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称为”测试套件”（test suite）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表示一组相关的测试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钩子</a:t>
            </a:r>
            <a:r>
              <a:rPr lang="zh-CN" altLang="en-US"/>
              <a:t>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before</a:t>
            </a:r>
            <a:r>
              <a:rPr lang="zh-CN" altLang="en-US"/>
              <a:t>、</a:t>
            </a:r>
            <a:r>
              <a:rPr lang="en-US" altLang="zh-CN"/>
              <a:t>after</a:t>
            </a:r>
            <a:r>
              <a:rPr lang="zh-CN" altLang="en-US"/>
              <a:t>、</a:t>
            </a:r>
            <a:r>
              <a:rPr lang="en-US" altLang="zh-CN"/>
              <a:t>beforeEach</a:t>
            </a:r>
            <a:r>
              <a:rPr lang="zh-CN" altLang="en-US"/>
              <a:t>、</a:t>
            </a:r>
            <a:r>
              <a:rPr lang="en-US" altLang="zh-CN"/>
              <a:t>afterEach</a:t>
            </a:r>
            <a:endParaRPr lang="en-US" altLang="zh-CN"/>
          </a:p>
          <a:p>
            <a:pPr marL="457200" lvl="1" indent="0">
              <a:buNone/>
            </a:pPr>
            <a:endParaRPr lang="zh-CN" altLang="en-US"/>
          </a:p>
          <a:p>
            <a:pPr lvl="0"/>
            <a:r>
              <a:rPr lang="zh-CN" altLang="en-US"/>
              <a:t>only</a:t>
            </a:r>
            <a:r>
              <a:rPr lang="en-US" altLang="zh-CN"/>
              <a:t>() </a:t>
            </a:r>
            <a:r>
              <a:rPr lang="zh-CN" altLang="en-US"/>
              <a:t>方法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只运行某个测试套件或测试用例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skip</a:t>
            </a:r>
            <a:r>
              <a:rPr lang="en-US" altLang="zh-CN">
                <a:sym typeface="+mn-ea"/>
              </a:rPr>
              <a:t>() </a:t>
            </a:r>
            <a:r>
              <a:rPr lang="zh-CN" altLang="en-US">
                <a:sym typeface="+mn-ea"/>
              </a:rPr>
              <a:t>方法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跳过指定的测试套件或测试用例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3004820"/>
            <a:ext cx="5153025" cy="847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Mocha</a:t>
            </a:r>
            <a:r>
              <a:rPr lang="zh-CN" altLang="en-US"/>
              <a:t>基本用法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algn="l">
              <a:buNone/>
            </a:pPr>
            <a:r>
              <a:rPr lang="zh-CN" altLang="en-US"/>
              <a:t>安装</a:t>
            </a:r>
            <a:endParaRPr lang="zh-CN" altLang="en-US"/>
          </a:p>
          <a:p>
            <a:pPr marL="0" indent="0" algn="l">
              <a:buNone/>
            </a:pPr>
            <a:r>
              <a:rPr lang="en-US" altLang="zh-CN"/>
              <a:t>npm install --save-dev mocha</a:t>
            </a:r>
            <a:endParaRPr lang="en-US" altLang="zh-CN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/>
              <a:t>编写测试用例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/>
              <a:t>运行指定测试脚本：</a:t>
            </a:r>
            <a:endParaRPr lang="zh-CN" altLang="en-US"/>
          </a:p>
          <a:p>
            <a:pPr marL="0" indent="0" algn="l">
              <a:buNone/>
            </a:pPr>
            <a:r>
              <a:rPr lang="en-US" altLang="zh-CN"/>
              <a:t>npx mocha test/xxx.js</a:t>
            </a:r>
            <a:endParaRPr lang="en-US" altLang="zh-CN"/>
          </a:p>
          <a:p>
            <a:pPr marL="0" indent="0" algn="l">
              <a:buNone/>
            </a:pPr>
            <a:endParaRPr lang="en-US" altLang="zh-CN"/>
          </a:p>
          <a:p>
            <a:pPr marL="0" indent="0" algn="l">
              <a:buNone/>
            </a:pPr>
            <a:r>
              <a:rPr lang="en-US" altLang="zh-CN"/>
              <a:t>可以使用通配符，同时</a:t>
            </a:r>
            <a:r>
              <a:rPr lang="zh-CN" altLang="en-US"/>
              <a:t>运行多个测试脚本：</a:t>
            </a:r>
            <a:endParaRPr lang="zh-CN" altLang="en-US"/>
          </a:p>
          <a:p>
            <a:pPr marL="0" indent="0" algn="l">
              <a:buNone/>
            </a:pPr>
            <a:r>
              <a:rPr lang="en-US" altLang="zh-CN"/>
              <a:t>npx </a:t>
            </a:r>
            <a:r>
              <a:rPr lang="zh-CN" altLang="en-US"/>
              <a:t>mocha test/*.js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断言库</a:t>
            </a:r>
            <a:r>
              <a:rPr lang="en-US" altLang="zh-CN">
                <a:sym typeface="+mn-ea"/>
              </a:rPr>
              <a:t> Chai.js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Mocha本身不带断言库，所以必须先引入断言库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npm install --save-dev chai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有三种风格，使用其中一种就行</a:t>
            </a:r>
            <a:endParaRPr lang="zh-CN" altLang="en-US"/>
          </a:p>
          <a:p>
            <a:r>
              <a:rPr lang="zh-CN" altLang="en-US"/>
              <a:t>const chai = require('chai');  </a:t>
            </a:r>
            <a:endParaRPr lang="zh-CN" altLang="en-US"/>
          </a:p>
          <a:p>
            <a:r>
              <a:rPr lang="zh-CN" altLang="en-US"/>
              <a:t>const assert = chai.assert;    // Using Assert style</a:t>
            </a:r>
            <a:endParaRPr lang="zh-CN" altLang="en-US"/>
          </a:p>
          <a:p>
            <a:r>
              <a:rPr lang="zh-CN" altLang="en-US"/>
              <a:t>const expect = chai.expect;    // Using Expect style</a:t>
            </a:r>
            <a:endParaRPr lang="zh-CN" altLang="en-US"/>
          </a:p>
          <a:p>
            <a:r>
              <a:rPr lang="zh-CN" altLang="en-US"/>
              <a:t>const should = chai.should();  // Using Should style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expect </a:t>
            </a:r>
            <a:r>
              <a:rPr lang="zh-CN" altLang="en-US"/>
              <a:t>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20" y="1231265"/>
            <a:ext cx="10698480" cy="4946015"/>
          </a:xfrm>
        </p:spPr>
        <p:txBody>
          <a:bodyPr>
            <a:normAutofit fontScale="35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5600"/>
              <a:t>expect断言的优点是很接近自然语言</a:t>
            </a:r>
            <a:endParaRPr lang="zh-CN" altLang="en-US" sz="5600"/>
          </a:p>
          <a:p>
            <a:pPr marL="0" indent="0">
              <a:buNone/>
            </a:pPr>
            <a:endParaRPr lang="zh-CN" altLang="en-US" sz="5600"/>
          </a:p>
          <a:p>
            <a:pPr marL="0" indent="0">
              <a:buNone/>
            </a:pPr>
            <a:r>
              <a:rPr lang="zh-CN" altLang="en-US" sz="5600"/>
              <a:t>// 相等或不相等</a:t>
            </a:r>
            <a:endParaRPr lang="zh-CN" altLang="en-US" sz="5600"/>
          </a:p>
          <a:p>
            <a:pPr marL="0" indent="0">
              <a:buNone/>
            </a:pPr>
            <a:r>
              <a:rPr lang="zh-CN" altLang="en-US" sz="5600"/>
              <a:t>expect(4 + 5).to.be.equal(9);</a:t>
            </a:r>
            <a:endParaRPr lang="zh-CN" altLang="en-US" sz="5600"/>
          </a:p>
          <a:p>
            <a:pPr marL="0" indent="0">
              <a:buNone/>
            </a:pPr>
            <a:r>
              <a:rPr lang="zh-CN" altLang="en-US" sz="5600"/>
              <a:t>expect(4 + 5).to.be.not.equal(10);</a:t>
            </a:r>
            <a:endParaRPr lang="zh-CN" altLang="en-US" sz="5600"/>
          </a:p>
          <a:p>
            <a:pPr marL="0" indent="0">
              <a:buNone/>
            </a:pPr>
            <a:endParaRPr lang="zh-CN" altLang="en-US" sz="5600"/>
          </a:p>
          <a:p>
            <a:pPr marL="0" indent="0">
              <a:buNone/>
            </a:pPr>
            <a:r>
              <a:rPr lang="zh-CN" altLang="en-US" sz="5600"/>
              <a:t>// typeof</a:t>
            </a:r>
            <a:endParaRPr lang="zh-CN" altLang="en-US" sz="5600"/>
          </a:p>
          <a:p>
            <a:pPr marL="0" indent="0">
              <a:buNone/>
            </a:pPr>
            <a:r>
              <a:rPr lang="zh-CN" altLang="en-US" sz="5600"/>
              <a:t>expect('test').to.be.a('string');</a:t>
            </a:r>
            <a:endParaRPr lang="zh-CN" altLang="en-US" sz="5600"/>
          </a:p>
          <a:p>
            <a:pPr marL="0" indent="0">
              <a:buNone/>
            </a:pPr>
            <a:r>
              <a:rPr lang="zh-CN" altLang="en-US" sz="5600"/>
              <a:t>expect({ foo: 'bar' }).to.be.an('object');</a:t>
            </a:r>
            <a:endParaRPr lang="zh-CN" altLang="en-US" sz="5600"/>
          </a:p>
          <a:p>
            <a:pPr marL="0" indent="0">
              <a:buNone/>
            </a:pPr>
            <a:endParaRPr lang="zh-CN" altLang="en-US" sz="5600"/>
          </a:p>
          <a:p>
            <a:pPr marL="0" indent="0">
              <a:buNone/>
            </a:pPr>
            <a:r>
              <a:rPr lang="zh-CN" altLang="en-US" sz="8000">
                <a:sym typeface="+mn-ea"/>
                <a:hlinkClick r:id="rId1" action="ppaction://hlinkfile"/>
              </a:rPr>
              <a:t>https://www.chaijs.com/api/bdd/</a:t>
            </a:r>
            <a:endParaRPr lang="zh-CN" altLang="en-US" sz="8000"/>
          </a:p>
          <a:p>
            <a:pPr marL="0" indent="0">
              <a:buNone/>
            </a:pPr>
            <a:endParaRPr lang="zh-CN" altLang="en-US" sz="5600"/>
          </a:p>
          <a:p>
            <a:pPr marL="0" indent="0">
              <a:buNone/>
            </a:pPr>
            <a:endParaRPr lang="zh-CN" altLang="en-US" sz="5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测试</a:t>
            </a:r>
            <a:r>
              <a:rPr lang="en-US" altLang="zh-CN"/>
              <a:t> </a:t>
            </a:r>
            <a:r>
              <a:rPr lang="zh-CN" altLang="en-US"/>
              <a:t>solidity 合约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ethereum-waffle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提供</a:t>
            </a:r>
            <a:r>
              <a:rPr lang="zh-CN" altLang="en-US">
                <a:sym typeface="+mn-ea"/>
              </a:rPr>
              <a:t>solidity插件，增强断言功能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hlinkClick r:id="rId1" action="ppaction://hlinkfile"/>
              </a:rPr>
              <a:t>https://ethereum-waffle.readthedocs.io/en/latest/matchers.html</a:t>
            </a:r>
            <a:endParaRPr lang="zh-CN" altLang="en-US"/>
          </a:p>
          <a:p>
            <a:r>
              <a:rPr lang="zh-CN" altLang="en-US"/>
              <a:t>Bignumbers</a:t>
            </a:r>
            <a:endParaRPr lang="zh-CN" altLang="en-US"/>
          </a:p>
          <a:p>
            <a:r>
              <a:rPr lang="zh-CN" altLang="en-US">
                <a:sym typeface="+mn-ea"/>
              </a:rPr>
              <a:t>Revert</a:t>
            </a:r>
            <a:endParaRPr lang="zh-CN" altLang="en-US"/>
          </a:p>
          <a:p>
            <a:r>
              <a:rPr lang="zh-CN" altLang="en-US"/>
              <a:t>Emitting events</a:t>
            </a:r>
            <a:endParaRPr lang="zh-CN" altLang="en-US"/>
          </a:p>
          <a:p>
            <a:r>
              <a:rPr lang="zh-CN" altLang="en-US"/>
              <a:t>Change ether balance</a:t>
            </a:r>
            <a:endParaRPr lang="zh-CN" altLang="en-US"/>
          </a:p>
          <a:p>
            <a:r>
              <a:rPr lang="zh-CN" altLang="en-US"/>
              <a:t>Change token balance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更多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使用mochawesome模块，可以生成漂亮的HTML格式的报告</a:t>
            </a:r>
            <a:endParaRPr lang="zh-CN" altLang="en-US"/>
          </a:p>
          <a:p>
            <a:r>
              <a:rPr lang="zh-CN" altLang="en-US"/>
              <a:t>nyc 来生成测试覆盖率报告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WPS 文字</Application>
  <PresentationFormat>宽屏</PresentationFormat>
  <Paragraphs>96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Mocha 测试框架</vt:lpstr>
      <vt:lpstr>目录</vt:lpstr>
      <vt:lpstr>Mocha 简介</vt:lpstr>
      <vt:lpstr>几个重要概念</vt:lpstr>
      <vt:lpstr>Mocha基本用法</vt:lpstr>
      <vt:lpstr>断言库 Chai.js</vt:lpstr>
      <vt:lpstr>expect 断言</vt:lpstr>
      <vt:lpstr>测试 solidity 合约</vt:lpstr>
      <vt:lpstr>更多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pili</dc:creator>
  <cp:lastModifiedBy>wdwt11</cp:lastModifiedBy>
  <cp:revision>14</cp:revision>
  <dcterms:created xsi:type="dcterms:W3CDTF">2023-01-12T09:27:32Z</dcterms:created>
  <dcterms:modified xsi:type="dcterms:W3CDTF">2023-01-12T09:27:32Z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2052-4.2.1.6777</vt:lpwstr>
  </property>
  <property fmtid="{D5CDD505-2E9C-101B-9397-08002B2CF9AE}" pid="3" name="ICV">
    <vt:lpwstr>EC7D21CE595AF194886CBE636C9BF82B</vt:lpwstr>
  </property>
</Properties>
</file>