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5206b6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5206b6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Ayy lmao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206b6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206b6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topics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5206b67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5206b67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prize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5206b6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5206b6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getting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5206b6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5206b6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example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5206b6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5206b6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resources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5206b6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5206b6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opportunity to be a hero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206b6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206b6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5206b6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5206b6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closing challenge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oreboard.hax.works/quick_reg" TargetMode="External"/><Relationship Id="rId4" Type="http://schemas.openxmlformats.org/officeDocument/2006/relationships/hyperlink" Target="https://scoreboard.hax.works/challenges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0xedward.com/awesome-infosec" TargetMode="External"/><Relationship Id="rId4" Type="http://schemas.openxmlformats.org/officeDocument/2006/relationships/hyperlink" Target="https://twitter.com/0xedwar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0xedw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39" y="671950"/>
            <a:ext cx="4169923" cy="1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400" y="2767451"/>
            <a:ext cx="1711201" cy="17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Another easy challenge: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Get on HAX and beat my ranking!</a:t>
            </a:r>
            <a:endParaRPr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761" y="1507050"/>
            <a:ext cx="3590476" cy="34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HAX?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chool-year-long CTF for people of all skills levels 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purpose is to help students build desirable technical skills for cybersecurity through challenges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set of challenges every ~1½ months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set corresponds to a topic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new set is released, solutions for the previous set of challenges will be released and the challenges will stay live for ~1 week for students to review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823" y="139748"/>
            <a:ext cx="1984875" cy="15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Topics Schedule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Linux/Unix </a:t>
            </a:r>
            <a:r>
              <a:rPr lang="en" sz="11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(ending mid-Nov)</a:t>
            </a:r>
            <a:endParaRPr sz="11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Bash scripting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Unix system basics and forensics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Windows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Powershell scripting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Windows basics, AD and forensics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Web/Database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OWASP Top 10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Reverse Engineering/Binary Exploitation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Stack overflows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Assembly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Cryptography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RSA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Elliptic curve cryptography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Cryptocurrencies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Network forensics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Wireshark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Bro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Scapy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0800"/>
            <a:ext cx="2434900" cy="23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844" y="2571750"/>
            <a:ext cx="2247950" cy="2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rank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gets mad rep yo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jk… everyone's a winner if you’ve learned a single thing from these challenges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Challenge coins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no, you can’t pay for coffee with this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Gift cards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okay. yes, you can pay for coffee with this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Also, highest overall scoring student will have an opportunity to intern at Grimm (tentative)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1022150" y="3046775"/>
            <a:ext cx="838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138" y="115288"/>
            <a:ext cx="1679725" cy="16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Getting Started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6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scoreboard.hax.works/quick_reg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Register with berkeley.edu email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Hack away at challenges at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scoreboard.hax.works/challenges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725" y="1085025"/>
            <a:ext cx="4005200" cy="35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 of a Challenge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938" y="1017725"/>
            <a:ext cx="4162125" cy="3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Resources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compiled a list of useful blog posts and tools at </a:t>
            </a:r>
            <a:r>
              <a:rPr lang="en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0xedward.com/awesome-infosec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(shameless plug)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Shoot me a message on Slack (</a:t>
            </a:r>
            <a:r>
              <a:rPr lang="en" u="sng">
                <a:solidFill>
                  <a:schemeClr val="accent5"/>
                </a:solidFill>
                <a:hlinkClick r:id="rId4"/>
              </a:rPr>
              <a:t>@0xedward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if you: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Want see a talk to go over any topic on the list, such as unix basics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Got a question about a challenge you are working 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Feel like you are missing any resources that would be helpful in your learning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Jaime (super talented contact at Grimm) is willing to work with anyone through a challenge over email and possibly over the phone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Opportunity to be a hero!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Challenges are created by college security clubs participating in the program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UC Berkeley and RPI was assigned Reverse Engineering and Binary Exploitation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Char char="●"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Anyone willing to help write challenges for RE/BinEx?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Message me on slack!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463" y="2987825"/>
            <a:ext cx="2075074" cy="195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contact me (</a:t>
            </a:r>
            <a:r>
              <a:rPr lang="en" u="sng">
                <a:solidFill>
                  <a:schemeClr val="hlink"/>
                </a:solidFill>
                <a:hlinkClick r:id="rId3"/>
              </a:rPr>
              <a:t>@0xedward</a:t>
            </a:r>
            <a:r>
              <a:rPr lang="en"/>
              <a:t>) </a:t>
            </a:r>
            <a:r>
              <a:rPr lang="en"/>
              <a:t>on Slack or Twitter with any other questions or if you want to work together on HAX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Jaime Geiger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