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526C-5FE8-49D7-879A-4E6BF8B94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30E8C-2D82-4F42-B409-1202C778E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BF016-0C00-41BB-8B4E-2CD2A28B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527FA-7832-4926-8024-9FC5ED3A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DE39A-76FD-4204-BFA5-68C6D586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5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0239-40B3-4CE0-BBBE-18519722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DEF29A-686E-4BD4-B504-A626C322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141DC-7D97-4465-925E-EA1F671E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ED00D-B539-4F87-8753-AB2E4121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B6BA8-A99F-4642-8B9A-7F3EB98E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A9FFD-8806-4052-9EE9-BE24ED48C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BD8DD-6E96-4919-93FD-E334A701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DEFB-8BAA-4072-9CEF-C21D0E72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CEA21-4C30-429E-B7EF-1FCEA863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8BE1B-1977-4ADC-B0CA-4D3875A2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E2E7C-EAF1-43A4-A07C-A85FBD1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CE81F-5AF4-42F3-9963-F8427789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91A27-B7E2-481C-BE37-25F91A62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1115-6248-4FDD-8D97-2EA3F4B5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E07E1-561E-4E65-A4F6-ACBBE632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9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926F-D3E9-4516-A040-824657B5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6632B-049C-407A-AAF0-39EAC90F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4F16D-FD59-4D1D-A730-DB5E408E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6954E-248D-4FB1-AF2E-492D12F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64051-06B4-4060-9217-2C02A25E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9872D-FABB-4B99-89CE-640B8562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F7D0E-1384-4452-9F04-C3EB742D5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F3A1D-4A4B-4A29-8E08-C5CB3D2A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8630A-75C4-44D9-8F8D-6D66E21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4F410-2A4E-4515-B660-D5626B63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10289-05EF-4612-8458-A8A444F5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8E7E-3CB9-451D-B7D9-2E3B2B8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C6703-519E-46D4-B8B6-DC9EA778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7C615-CDA3-46F7-B3C7-60C3F879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CC27C-65B6-4D94-958E-DEA30F918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69672-9E02-4C10-A051-A5E3F8A7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2021E2-2881-473F-9F1E-0842B4B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9E29C9-5233-44EB-A219-E6DD2BB3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5D2F20-8AAC-46D9-B693-EB2F13E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E2195-86F2-466B-A8DB-AAA054C0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08329-21B6-4E5E-8F2F-DFC3ED5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742C9-DAD2-4EC4-B0E8-A60DCFDC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3C414-4872-4D8E-98EF-0E31193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9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CAC1E-2634-45AD-BFEB-522736E8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63E59-EC04-4531-AE9A-E5FCB822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A711D-C46A-40F7-8C23-C3B1FD6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0AA1C-8757-4E4A-B1B9-44DFFC62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FB9B0-5381-4F73-936C-D0A20F8D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82411-3F9A-494C-8726-4034360DB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FE7FF-9BA7-4E09-BCDA-9A28F729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85CFF-E8E9-4FAA-8D42-F5E250FE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38F03-BAEF-4FC5-89F5-08E5B14D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75DD6-8417-40AF-A2C0-B4220198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76A8C-8DAD-4499-8980-26FC6F68A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C74C0-260D-4F83-A87F-0D833FEE1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A98DD-C1BB-48B1-AFE1-882A822B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B8391-3E90-41FC-95EE-2936711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52EA1-4374-4B54-890E-D44FF7FB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7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0C06B0-C759-4B99-AC4C-F17F77C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01140-3136-486B-9762-47D9D246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040D8-A643-4FA6-BDD0-8CC49C86F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7052-B95E-4106-B173-04AA3C7894F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EA12B-B545-4B4B-94D6-50113FD69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4086A-D6ED-4741-A373-46DBE2F71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B252-91C0-4437-BBC0-2815C43A2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1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208A-AA67-4F6B-8149-FCF897C8F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27EC3C-A259-4618-97C7-9D469C28E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602038"/>
            <a:ext cx="3406066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Misc</a:t>
            </a:r>
            <a:endParaRPr lang="zh-CN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010editor</a:t>
            </a:r>
            <a:r>
              <a:rPr lang="zh-CN" altLang="zh-CN" dirty="0"/>
              <a:t>打开在末尾发现一段规整的字符串</a:t>
            </a:r>
          </a:p>
          <a:p>
            <a:r>
              <a:rPr lang="zh-CN" altLang="zh-CN" dirty="0"/>
              <a:t>用</a:t>
            </a:r>
            <a:r>
              <a:rPr lang="en-US" altLang="zh-CN" dirty="0"/>
              <a:t>BASE64</a:t>
            </a:r>
            <a:r>
              <a:rPr lang="zh-CN" altLang="zh-CN" dirty="0"/>
              <a:t>解码得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A1E535-8883-4C3D-AAC1-425814F3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31" y="338980"/>
            <a:ext cx="6721422" cy="2522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CEF6BE-6721-496D-87AE-A87E376DC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8" y="3644802"/>
            <a:ext cx="4983912" cy="25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49F2-7CDD-4653-BEE5-F9596A19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C7DE7-5A44-48DE-B6BD-4D8D397E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</a:p>
          <a:p>
            <a:r>
              <a:rPr lang="zh-CN" altLang="en-US" dirty="0"/>
              <a:t>解除限制后</a:t>
            </a:r>
            <a:r>
              <a:rPr lang="en-US" altLang="zh-CN" dirty="0"/>
              <a:t>f12</a:t>
            </a:r>
            <a:r>
              <a:rPr lang="zh-CN" altLang="en-US" dirty="0"/>
              <a:t>查看</a:t>
            </a:r>
            <a:r>
              <a:rPr lang="en-US" altLang="zh-CN" dirty="0"/>
              <a:t>network</a:t>
            </a:r>
            <a:r>
              <a:rPr lang="zh-CN" altLang="en-US" dirty="0"/>
              <a:t>中的</a:t>
            </a:r>
            <a:r>
              <a:rPr lang="en-US" altLang="zh-CN" dirty="0" err="1"/>
              <a:t>helloworld</a:t>
            </a:r>
            <a:r>
              <a:rPr lang="zh-CN" altLang="en-US" dirty="0"/>
              <a:t>中的信息发现一段规整的字符串后用</a:t>
            </a:r>
            <a:r>
              <a:rPr lang="en-US" altLang="zh-CN" dirty="0"/>
              <a:t>BASE64</a:t>
            </a:r>
            <a:r>
              <a:rPr lang="zh-CN" altLang="en-US" dirty="0"/>
              <a:t>解码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B4C0F2-6A55-4412-878E-525B55C8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00" y="3213717"/>
            <a:ext cx="9220999" cy="32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4B7F-9581-47DD-BC72-73C4E40D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78C7-7D39-4506-8C42-386F5F7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pwn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4612D0-40E4-4DBD-A853-246A2E06B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" y="2451735"/>
            <a:ext cx="3733061" cy="4287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B45FA4-9AFC-4EB9-81B5-41D1BE38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3" y="1690688"/>
            <a:ext cx="62572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淑淑</dc:creator>
  <cp:lastModifiedBy>刘 淑淑</cp:lastModifiedBy>
  <cp:revision>3</cp:revision>
  <dcterms:created xsi:type="dcterms:W3CDTF">2019-11-17T11:50:00Z</dcterms:created>
  <dcterms:modified xsi:type="dcterms:W3CDTF">2019-11-17T13:17:22Z</dcterms:modified>
</cp:coreProperties>
</file>