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735"/>
    <p:restoredTop sz="94643"/>
  </p:normalViewPr>
  <p:slideViewPr>
    <p:cSldViewPr snapToGrid="0" snapToObjects="1">
      <p:cViewPr>
        <p:scale>
          <a:sx n="135" d="100"/>
          <a:sy n="135" d="100"/>
        </p:scale>
        <p:origin x="5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258C-074C-A648-BB6A-7874538B7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0D790-36F6-5E4C-96E4-5D2F1EC50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839C-D352-154D-A93E-7790147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A9E2-A794-D34A-98B2-8BBEA64E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4855-92BE-1042-AC16-3094BADE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F9F7-F401-294E-856D-DCD2F80C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FAFC7-0674-304E-BFFE-52D126CDE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693B-5728-0C4B-8099-9806D423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CC580-784F-224F-A4A0-409F0D5A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7895-5EE4-4344-95C7-63D53B1C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5DC19-3585-0B4F-95E8-B99AB924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8D92E-F9EB-1F42-A923-C3E70B7E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A03-0193-F243-9606-E1DD62AB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4FEB-5DC0-654D-A76D-9D137DF5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9BE4-C96B-F449-9EE3-AA68BD5C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345F-80D9-2540-A335-0D6EC16A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37FE-4EDB-F646-BD29-8052FA36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6406-2F03-CB4D-827C-5E969C89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04EA-17F7-A642-BC41-71CAAACE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4F547-E3C8-1C4D-A098-DC168737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869-9DC4-C045-9560-82BAE77D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0F58-E1E7-4649-A695-96448C8F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4E07-48DC-E043-B414-81D472C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0A6E-606A-1443-91B7-F3B6484B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04E5-739F-7E4F-8D54-DAE23BCC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B6D2-92BC-6040-B4E3-521436A0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FD8F-2C1E-A24F-B91C-EC8FB8A8E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2332-E84B-BB44-A22B-FC44C3D4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F0BB-376F-8443-8F1B-792AF908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B1BE1-8DF4-6740-A3EC-F9F60A06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D13C-9112-9644-821B-8A78A4F4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3678-7B81-B148-9A72-455F7CC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6CEA1-5CA6-B849-B2B1-FB5CA295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575-B8C8-B444-A0DE-9626EFB8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CCD1-15BB-8240-BB8F-B07971766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F9A7-DD36-094D-80E2-2FA3C2976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01F08-CB26-4549-82AD-CD64C99C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EC1C7-6398-164A-B569-F1F1C486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81C73-FF28-4548-8842-FFAAFDFC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8BCB-9426-B449-B04E-E4BF01A8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AD2BE-9810-A846-AEBD-3FA0D085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335EE-1D83-6941-8D93-092F3F9D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93C16-0B1C-EE46-AB3D-4DFE9D1B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0B8C7-40FE-0F44-842C-75CCF839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E4429-8CFE-934F-9373-3C315EDC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CCECD-DACA-2248-9100-8A173D0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90B0-5261-3344-B828-95492354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390A-D395-7544-9B61-03380781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BCEB9-DF0B-DF40-BD4E-9085EA12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1FD0-BD98-A346-A629-D3D4D33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0FBA2-27F9-CD40-9B0E-858F491A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D69C-019A-E846-A039-CEADD4AE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3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B8EE-8925-0F44-84C6-D89DD8F6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3F5A4-C2A5-5E4E-86CC-8114A87DC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B6866-1A3F-8247-9E2B-630E1486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EC7B-AA57-1141-B0D0-BD165526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C1266-C4C4-8E43-9BA2-F912248B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573BC-8C58-3642-8116-A4995ED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6EE37-BEAA-934A-8292-01DC61E8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B46A-8211-5745-8F2A-6CB90FF9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6DFE-D936-C94D-84ED-852AC41BA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A0D1-1243-3144-AEF2-A5C0AB2FFF96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91EC-8049-FE4F-AC87-0AEB61673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EB90-8A36-B041-BD15-C8E19D5C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BF4D-9C97-034D-A1DA-042084AF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959C4D8-8D59-784E-80A5-D0BBE333472E}"/>
              </a:ext>
            </a:extLst>
          </p:cNvPr>
          <p:cNvSpPr/>
          <p:nvPr/>
        </p:nvSpPr>
        <p:spPr>
          <a:xfrm>
            <a:off x="2835467" y="2965711"/>
            <a:ext cx="300992" cy="15826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95C064-CFDD-784B-A439-8AE7C611C5CF}"/>
              </a:ext>
            </a:extLst>
          </p:cNvPr>
          <p:cNvSpPr/>
          <p:nvPr/>
        </p:nvSpPr>
        <p:spPr>
          <a:xfrm>
            <a:off x="2831156" y="903890"/>
            <a:ext cx="300992" cy="1267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C91F94-E7A3-F648-BDCB-EDA795A5B6C1}"/>
              </a:ext>
            </a:extLst>
          </p:cNvPr>
          <p:cNvCxnSpPr>
            <a:cxnSpLocks/>
          </p:cNvCxnSpPr>
          <p:nvPr/>
        </p:nvCxnSpPr>
        <p:spPr>
          <a:xfrm>
            <a:off x="246658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11BCB0-628D-4848-BBC5-2AD4EE9E2CD8}"/>
              </a:ext>
            </a:extLst>
          </p:cNvPr>
          <p:cNvCxnSpPr>
            <a:cxnSpLocks/>
          </p:cNvCxnSpPr>
          <p:nvPr/>
        </p:nvCxnSpPr>
        <p:spPr>
          <a:xfrm>
            <a:off x="537281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C3689B-10E4-2346-A4F4-90F04F4E7673}"/>
              </a:ext>
            </a:extLst>
          </p:cNvPr>
          <p:cNvCxnSpPr>
            <a:cxnSpLocks/>
          </p:cNvCxnSpPr>
          <p:nvPr/>
        </p:nvCxnSpPr>
        <p:spPr>
          <a:xfrm>
            <a:off x="827904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567C8A-9A4E-7E42-9278-0189ECC9C25F}"/>
              </a:ext>
            </a:extLst>
          </p:cNvPr>
          <p:cNvCxnSpPr>
            <a:cxnSpLocks/>
          </p:cNvCxnSpPr>
          <p:nvPr/>
        </p:nvCxnSpPr>
        <p:spPr>
          <a:xfrm>
            <a:off x="1118527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CEB701-65A2-784E-A6A7-349EC061BFD8}"/>
              </a:ext>
            </a:extLst>
          </p:cNvPr>
          <p:cNvCxnSpPr>
            <a:cxnSpLocks/>
          </p:cNvCxnSpPr>
          <p:nvPr/>
        </p:nvCxnSpPr>
        <p:spPr>
          <a:xfrm>
            <a:off x="1409150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4C4A5F-3B72-3A49-9A4C-4123CA5B698B}"/>
              </a:ext>
            </a:extLst>
          </p:cNvPr>
          <p:cNvCxnSpPr>
            <a:cxnSpLocks/>
          </p:cNvCxnSpPr>
          <p:nvPr/>
        </p:nvCxnSpPr>
        <p:spPr>
          <a:xfrm>
            <a:off x="1690978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324B3F-6ECF-4244-B8D3-8BE53012EDF5}"/>
              </a:ext>
            </a:extLst>
          </p:cNvPr>
          <p:cNvCxnSpPr>
            <a:cxnSpLocks/>
          </p:cNvCxnSpPr>
          <p:nvPr/>
        </p:nvCxnSpPr>
        <p:spPr>
          <a:xfrm>
            <a:off x="1989739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CB7B73-49A1-3249-A70C-B91E937A0A04}"/>
              </a:ext>
            </a:extLst>
          </p:cNvPr>
          <p:cNvCxnSpPr>
            <a:cxnSpLocks/>
          </p:cNvCxnSpPr>
          <p:nvPr/>
        </p:nvCxnSpPr>
        <p:spPr>
          <a:xfrm>
            <a:off x="2280362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FEA92F-17EE-A348-B4AF-5F0B5D7D0DC0}"/>
              </a:ext>
            </a:extLst>
          </p:cNvPr>
          <p:cNvCxnSpPr>
            <a:cxnSpLocks/>
          </p:cNvCxnSpPr>
          <p:nvPr/>
        </p:nvCxnSpPr>
        <p:spPr>
          <a:xfrm>
            <a:off x="2550901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6D6691-9BD9-5C4F-AB59-623FD8AE0A84}"/>
              </a:ext>
            </a:extLst>
          </p:cNvPr>
          <p:cNvCxnSpPr>
            <a:cxnSpLocks/>
          </p:cNvCxnSpPr>
          <p:nvPr/>
        </p:nvCxnSpPr>
        <p:spPr>
          <a:xfrm>
            <a:off x="2841524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B61312-B578-5E47-B20E-CCAA151B82FE}"/>
              </a:ext>
            </a:extLst>
          </p:cNvPr>
          <p:cNvCxnSpPr>
            <a:cxnSpLocks/>
          </p:cNvCxnSpPr>
          <p:nvPr/>
        </p:nvCxnSpPr>
        <p:spPr>
          <a:xfrm>
            <a:off x="3132147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C361D-4A5B-6043-A140-F3F916D89D94}"/>
              </a:ext>
            </a:extLst>
          </p:cNvPr>
          <p:cNvCxnSpPr>
            <a:cxnSpLocks/>
          </p:cNvCxnSpPr>
          <p:nvPr/>
        </p:nvCxnSpPr>
        <p:spPr>
          <a:xfrm>
            <a:off x="3422770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181633-063E-B745-9E3F-E004A66D1AC0}"/>
              </a:ext>
            </a:extLst>
          </p:cNvPr>
          <p:cNvCxnSpPr>
            <a:cxnSpLocks/>
          </p:cNvCxnSpPr>
          <p:nvPr/>
        </p:nvCxnSpPr>
        <p:spPr>
          <a:xfrm>
            <a:off x="3713393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CA7756-4885-0A40-9EE0-C87130A6BD20}"/>
              </a:ext>
            </a:extLst>
          </p:cNvPr>
          <p:cNvSpPr txBox="1"/>
          <p:nvPr/>
        </p:nvSpPr>
        <p:spPr>
          <a:xfrm rot="18000000">
            <a:off x="-79555" y="22951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2021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3EE4AA-00C2-FC45-8389-A3097229E0E1}"/>
              </a:ext>
            </a:extLst>
          </p:cNvPr>
          <p:cNvSpPr txBox="1"/>
          <p:nvPr/>
        </p:nvSpPr>
        <p:spPr>
          <a:xfrm rot="18000000">
            <a:off x="233510" y="224817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2021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7880C-BC5F-1742-A59A-89D8A72753F0}"/>
              </a:ext>
            </a:extLst>
          </p:cNvPr>
          <p:cNvSpPr txBox="1"/>
          <p:nvPr/>
        </p:nvSpPr>
        <p:spPr>
          <a:xfrm rot="18000000">
            <a:off x="495646" y="22011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2022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CC823-974F-0A4D-A851-FA091F682ACD}"/>
              </a:ext>
            </a:extLst>
          </p:cNvPr>
          <p:cNvSpPr txBox="1"/>
          <p:nvPr/>
        </p:nvSpPr>
        <p:spPr>
          <a:xfrm rot="18000000">
            <a:off x="808711" y="22951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2022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2E5D7-3260-A94C-A170-385BF065678F}"/>
              </a:ext>
            </a:extLst>
          </p:cNvPr>
          <p:cNvSpPr txBox="1"/>
          <p:nvPr/>
        </p:nvSpPr>
        <p:spPr>
          <a:xfrm rot="18000000">
            <a:off x="1076892" y="22481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2023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D1AD2-D8DD-2144-BFD2-1255634FA8CD}"/>
              </a:ext>
            </a:extLst>
          </p:cNvPr>
          <p:cNvSpPr txBox="1"/>
          <p:nvPr/>
        </p:nvSpPr>
        <p:spPr>
          <a:xfrm rot="18000000">
            <a:off x="1383911" y="22011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2023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64DF9-5A5D-2C48-9158-113BD7EB40C6}"/>
              </a:ext>
            </a:extLst>
          </p:cNvPr>
          <p:cNvSpPr txBox="1"/>
          <p:nvPr/>
        </p:nvSpPr>
        <p:spPr>
          <a:xfrm rot="18000000">
            <a:off x="1651396" y="22951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2024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7118A-26CF-414A-95FA-C6CF13E2C697}"/>
              </a:ext>
            </a:extLst>
          </p:cNvPr>
          <p:cNvSpPr txBox="1"/>
          <p:nvPr/>
        </p:nvSpPr>
        <p:spPr>
          <a:xfrm rot="18000000">
            <a:off x="1964462" y="224817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2024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928D67-5251-AD43-BB5D-199884B180E4}"/>
              </a:ext>
            </a:extLst>
          </p:cNvPr>
          <p:cNvSpPr txBox="1"/>
          <p:nvPr/>
        </p:nvSpPr>
        <p:spPr>
          <a:xfrm rot="18000000">
            <a:off x="2226596" y="22011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2025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AF6E22-2917-1249-AA82-2BE18876C60F}"/>
              </a:ext>
            </a:extLst>
          </p:cNvPr>
          <p:cNvSpPr txBox="1"/>
          <p:nvPr/>
        </p:nvSpPr>
        <p:spPr>
          <a:xfrm rot="18000000">
            <a:off x="2539660" y="22951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2025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A5C9A-8F3C-A440-9D1F-C8ED856F9EAE}"/>
              </a:ext>
            </a:extLst>
          </p:cNvPr>
          <p:cNvSpPr txBox="1"/>
          <p:nvPr/>
        </p:nvSpPr>
        <p:spPr>
          <a:xfrm rot="18000000">
            <a:off x="2807843" y="22481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2026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0FDABA-0A24-8C49-BEE0-6971E0E81544}"/>
              </a:ext>
            </a:extLst>
          </p:cNvPr>
          <p:cNvSpPr txBox="1"/>
          <p:nvPr/>
        </p:nvSpPr>
        <p:spPr>
          <a:xfrm rot="18000000">
            <a:off x="3114861" y="22011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2026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30DB4-0927-2543-BE93-E4DB392DFA53}"/>
              </a:ext>
            </a:extLst>
          </p:cNvPr>
          <p:cNvSpPr txBox="1"/>
          <p:nvPr/>
        </p:nvSpPr>
        <p:spPr>
          <a:xfrm rot="18000000">
            <a:off x="3381729" y="22951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2027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49932B-13D7-7747-ABAA-21522F1AB67C}"/>
              </a:ext>
            </a:extLst>
          </p:cNvPr>
          <p:cNvCxnSpPr>
            <a:cxnSpLocks/>
          </p:cNvCxnSpPr>
          <p:nvPr/>
        </p:nvCxnSpPr>
        <p:spPr>
          <a:xfrm>
            <a:off x="4004016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B944B2-2B8F-8C45-A666-44DB89DB86AF}"/>
              </a:ext>
            </a:extLst>
          </p:cNvPr>
          <p:cNvCxnSpPr>
            <a:cxnSpLocks/>
          </p:cNvCxnSpPr>
          <p:nvPr/>
        </p:nvCxnSpPr>
        <p:spPr>
          <a:xfrm>
            <a:off x="4294639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A489AE-6253-2F48-873D-83FF75061878}"/>
              </a:ext>
            </a:extLst>
          </p:cNvPr>
          <p:cNvCxnSpPr>
            <a:cxnSpLocks/>
          </p:cNvCxnSpPr>
          <p:nvPr/>
        </p:nvCxnSpPr>
        <p:spPr>
          <a:xfrm>
            <a:off x="4585262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6F76D8-590E-AC43-BE85-737A979576E8}"/>
              </a:ext>
            </a:extLst>
          </p:cNvPr>
          <p:cNvCxnSpPr>
            <a:cxnSpLocks/>
          </p:cNvCxnSpPr>
          <p:nvPr/>
        </p:nvCxnSpPr>
        <p:spPr>
          <a:xfrm>
            <a:off x="4875885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2E0B64-F533-6440-99D6-8C876047F526}"/>
              </a:ext>
            </a:extLst>
          </p:cNvPr>
          <p:cNvCxnSpPr>
            <a:cxnSpLocks/>
          </p:cNvCxnSpPr>
          <p:nvPr/>
        </p:nvCxnSpPr>
        <p:spPr>
          <a:xfrm>
            <a:off x="5157713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A83B93-ED6E-B140-B2CE-00D34EA08043}"/>
              </a:ext>
            </a:extLst>
          </p:cNvPr>
          <p:cNvCxnSpPr>
            <a:cxnSpLocks/>
          </p:cNvCxnSpPr>
          <p:nvPr/>
        </p:nvCxnSpPr>
        <p:spPr>
          <a:xfrm>
            <a:off x="5456474" y="703875"/>
            <a:ext cx="0" cy="5910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6B0D61-7EB4-184F-8E2D-9F0EFC1B1B3D}"/>
              </a:ext>
            </a:extLst>
          </p:cNvPr>
          <p:cNvCxnSpPr>
            <a:cxnSpLocks/>
          </p:cNvCxnSpPr>
          <p:nvPr/>
        </p:nvCxnSpPr>
        <p:spPr>
          <a:xfrm>
            <a:off x="5747097" y="703875"/>
            <a:ext cx="0" cy="591072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2AFE93-85A5-E14A-B117-F0A2F015362B}"/>
              </a:ext>
            </a:extLst>
          </p:cNvPr>
          <p:cNvSpPr txBox="1"/>
          <p:nvPr/>
        </p:nvSpPr>
        <p:spPr>
          <a:xfrm rot="18000000">
            <a:off x="3694793" y="224816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2027</a:t>
            </a:r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75B039-C7F7-964F-95DA-7A6F6EF6ABB7}"/>
              </a:ext>
            </a:extLst>
          </p:cNvPr>
          <p:cNvSpPr txBox="1"/>
          <p:nvPr/>
        </p:nvSpPr>
        <p:spPr>
          <a:xfrm rot="18000000">
            <a:off x="3956928" y="22011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2028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BC450-8309-434A-B6C2-15904ACFCA9D}"/>
              </a:ext>
            </a:extLst>
          </p:cNvPr>
          <p:cNvSpPr txBox="1"/>
          <p:nvPr/>
        </p:nvSpPr>
        <p:spPr>
          <a:xfrm rot="18000000">
            <a:off x="4269993" y="229513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2028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4FB1D7-D505-7B45-AD4C-B5EF7C420093}"/>
              </a:ext>
            </a:extLst>
          </p:cNvPr>
          <p:cNvSpPr txBox="1"/>
          <p:nvPr/>
        </p:nvSpPr>
        <p:spPr>
          <a:xfrm rot="18000000">
            <a:off x="4538174" y="2248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2029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FFAE23-DF34-DF4E-908F-8C2956A6D5EF}"/>
              </a:ext>
            </a:extLst>
          </p:cNvPr>
          <p:cNvSpPr txBox="1"/>
          <p:nvPr/>
        </p:nvSpPr>
        <p:spPr>
          <a:xfrm rot="18000000">
            <a:off x="4845193" y="220117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2029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D4B935-04B7-CD48-8449-5769E2CE8142}"/>
              </a:ext>
            </a:extLst>
          </p:cNvPr>
          <p:cNvSpPr txBox="1"/>
          <p:nvPr/>
        </p:nvSpPr>
        <p:spPr>
          <a:xfrm rot="18000000">
            <a:off x="5112678" y="22951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Jan 2030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5CE4D3-C78A-BF4D-A59A-AE00A327A1D2}"/>
              </a:ext>
            </a:extLst>
          </p:cNvPr>
          <p:cNvSpPr txBox="1"/>
          <p:nvPr/>
        </p:nvSpPr>
        <p:spPr>
          <a:xfrm rot="18000000">
            <a:off x="5425744" y="224816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Jul 2030</a:t>
            </a:r>
            <a:endParaRPr lang="en-US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8B01F5-1784-3747-8A87-D5D1BBB95B00}"/>
              </a:ext>
            </a:extLst>
          </p:cNvPr>
          <p:cNvSpPr/>
          <p:nvPr/>
        </p:nvSpPr>
        <p:spPr>
          <a:xfrm>
            <a:off x="246658" y="903890"/>
            <a:ext cx="2885489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23B2EC-2FE5-914D-BA28-512809805765}"/>
              </a:ext>
            </a:extLst>
          </p:cNvPr>
          <p:cNvSpPr/>
          <p:nvPr/>
        </p:nvSpPr>
        <p:spPr>
          <a:xfrm>
            <a:off x="1108158" y="1255986"/>
            <a:ext cx="2887721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F60B4E-2B16-914E-BBF5-B8B5763D51A2}"/>
              </a:ext>
            </a:extLst>
          </p:cNvPr>
          <p:cNvSpPr/>
          <p:nvPr/>
        </p:nvSpPr>
        <p:spPr>
          <a:xfrm>
            <a:off x="1986085" y="1608082"/>
            <a:ext cx="2885489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D25CCE-9D0F-9A48-8B91-25E64242AB58}"/>
              </a:ext>
            </a:extLst>
          </p:cNvPr>
          <p:cNvSpPr/>
          <p:nvPr/>
        </p:nvSpPr>
        <p:spPr>
          <a:xfrm>
            <a:off x="2836116" y="1997664"/>
            <a:ext cx="2910981" cy="173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78B378-51DE-F34D-8188-B252A75B1CDB}"/>
              </a:ext>
            </a:extLst>
          </p:cNvPr>
          <p:cNvSpPr/>
          <p:nvPr/>
        </p:nvSpPr>
        <p:spPr>
          <a:xfrm>
            <a:off x="3713394" y="903890"/>
            <a:ext cx="2033704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4E78E8-7FF5-0A44-8FE4-54D937B1AB46}"/>
              </a:ext>
            </a:extLst>
          </p:cNvPr>
          <p:cNvSpPr/>
          <p:nvPr/>
        </p:nvSpPr>
        <p:spPr>
          <a:xfrm>
            <a:off x="4585262" y="1253358"/>
            <a:ext cx="1161835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6BE094-F014-854B-8964-DE61865C2A1F}"/>
              </a:ext>
            </a:extLst>
          </p:cNvPr>
          <p:cNvSpPr/>
          <p:nvPr/>
        </p:nvSpPr>
        <p:spPr>
          <a:xfrm>
            <a:off x="5456474" y="1602826"/>
            <a:ext cx="298761" cy="183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CBDFE5-BB48-EC44-AED7-019132678D36}"/>
              </a:ext>
            </a:extLst>
          </p:cNvPr>
          <p:cNvSpPr/>
          <p:nvPr/>
        </p:nvSpPr>
        <p:spPr>
          <a:xfrm>
            <a:off x="246657" y="1253358"/>
            <a:ext cx="282486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A450EE-8381-B04C-AECB-7123AB34568A}"/>
              </a:ext>
            </a:extLst>
          </p:cNvPr>
          <p:cNvSpPr/>
          <p:nvPr/>
        </p:nvSpPr>
        <p:spPr>
          <a:xfrm>
            <a:off x="252067" y="1608082"/>
            <a:ext cx="1157822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35167A-5935-4749-BACD-B5F6418A131F}"/>
              </a:ext>
            </a:extLst>
          </p:cNvPr>
          <p:cNvSpPr/>
          <p:nvPr/>
        </p:nvSpPr>
        <p:spPr>
          <a:xfrm>
            <a:off x="246658" y="1997664"/>
            <a:ext cx="2033704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8E74F0-502D-E944-A3D8-AEFD6423D630}"/>
              </a:ext>
            </a:extLst>
          </p:cNvPr>
          <p:cNvSpPr/>
          <p:nvPr/>
        </p:nvSpPr>
        <p:spPr>
          <a:xfrm>
            <a:off x="238521" y="2965712"/>
            <a:ext cx="2901764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7D4841-8E61-6B49-B408-51EDC12C2DBC}"/>
              </a:ext>
            </a:extLst>
          </p:cNvPr>
          <p:cNvSpPr/>
          <p:nvPr/>
        </p:nvSpPr>
        <p:spPr>
          <a:xfrm>
            <a:off x="827904" y="3319308"/>
            <a:ext cx="2885489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1FC756-2A28-F440-888A-36762FAE22FC}"/>
              </a:ext>
            </a:extLst>
          </p:cNvPr>
          <p:cNvSpPr/>
          <p:nvPr/>
        </p:nvSpPr>
        <p:spPr>
          <a:xfrm>
            <a:off x="1409150" y="3669443"/>
            <a:ext cx="2885489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065559-3006-6143-B8A2-31F1E8CF5EE5}"/>
              </a:ext>
            </a:extLst>
          </p:cNvPr>
          <p:cNvSpPr/>
          <p:nvPr/>
        </p:nvSpPr>
        <p:spPr>
          <a:xfrm>
            <a:off x="1981602" y="4019578"/>
            <a:ext cx="2894283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8B406A-3F28-7845-B6BA-7BF143FF0C37}"/>
              </a:ext>
            </a:extLst>
          </p:cNvPr>
          <p:cNvSpPr/>
          <p:nvPr/>
        </p:nvSpPr>
        <p:spPr>
          <a:xfrm>
            <a:off x="2550163" y="4369713"/>
            <a:ext cx="2906311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8D6F03-F6E9-3F49-B951-881151E6B9B9}"/>
              </a:ext>
            </a:extLst>
          </p:cNvPr>
          <p:cNvSpPr/>
          <p:nvPr/>
        </p:nvSpPr>
        <p:spPr>
          <a:xfrm>
            <a:off x="3132148" y="4719848"/>
            <a:ext cx="2623088" cy="17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DA4A61B-371A-7B42-80D5-1810FD7F4770}"/>
              </a:ext>
            </a:extLst>
          </p:cNvPr>
          <p:cNvSpPr/>
          <p:nvPr/>
        </p:nvSpPr>
        <p:spPr>
          <a:xfrm>
            <a:off x="3713393" y="2965712"/>
            <a:ext cx="2033704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E6E53B-4669-3C4A-87F7-55739BC89DF6}"/>
              </a:ext>
            </a:extLst>
          </p:cNvPr>
          <p:cNvSpPr/>
          <p:nvPr/>
        </p:nvSpPr>
        <p:spPr>
          <a:xfrm>
            <a:off x="4291606" y="3319308"/>
            <a:ext cx="1455491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81EEED-125B-C040-AD24-ED1C684D317E}"/>
              </a:ext>
            </a:extLst>
          </p:cNvPr>
          <p:cNvSpPr/>
          <p:nvPr/>
        </p:nvSpPr>
        <p:spPr>
          <a:xfrm>
            <a:off x="4877460" y="3665982"/>
            <a:ext cx="869637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CA56CC-4BAB-EC4C-BF6A-C073949815A3}"/>
              </a:ext>
            </a:extLst>
          </p:cNvPr>
          <p:cNvSpPr/>
          <p:nvPr/>
        </p:nvSpPr>
        <p:spPr>
          <a:xfrm>
            <a:off x="5456474" y="4019578"/>
            <a:ext cx="290623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17E9A1-24D0-B54F-9C7A-5BB89A5ED45C}"/>
              </a:ext>
            </a:extLst>
          </p:cNvPr>
          <p:cNvSpPr/>
          <p:nvPr/>
        </p:nvSpPr>
        <p:spPr>
          <a:xfrm>
            <a:off x="246658" y="3663144"/>
            <a:ext cx="592902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A616A5-D3B7-FA40-87A2-3702B456D01C}"/>
              </a:ext>
            </a:extLst>
          </p:cNvPr>
          <p:cNvSpPr/>
          <p:nvPr/>
        </p:nvSpPr>
        <p:spPr>
          <a:xfrm>
            <a:off x="246658" y="4019578"/>
            <a:ext cx="1163231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9349A3-067E-6741-89DB-5C12F5DD6EE2}"/>
              </a:ext>
            </a:extLst>
          </p:cNvPr>
          <p:cNvSpPr/>
          <p:nvPr/>
        </p:nvSpPr>
        <p:spPr>
          <a:xfrm>
            <a:off x="246659" y="4369713"/>
            <a:ext cx="1748490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CB5E8B-ED1D-3C45-B8C7-246EF0587114}"/>
              </a:ext>
            </a:extLst>
          </p:cNvPr>
          <p:cNvSpPr/>
          <p:nvPr/>
        </p:nvSpPr>
        <p:spPr>
          <a:xfrm>
            <a:off x="246657" y="4713549"/>
            <a:ext cx="2303505" cy="17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Łukasz Langa</dc:creator>
  <cp:lastModifiedBy>Łukasz Langa</cp:lastModifiedBy>
  <cp:revision>4</cp:revision>
  <dcterms:created xsi:type="dcterms:W3CDTF">2019-09-10T11:29:05Z</dcterms:created>
  <dcterms:modified xsi:type="dcterms:W3CDTF">2019-09-10T13:22:31Z</dcterms:modified>
</cp:coreProperties>
</file>