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07"/>
    <p:restoredTop sz="94643"/>
  </p:normalViewPr>
  <p:slideViewPr>
    <p:cSldViewPr snapToGrid="0" snapToObjects="1">
      <p:cViewPr>
        <p:scale>
          <a:sx n="125" d="100"/>
          <a:sy n="125" d="100"/>
        </p:scale>
        <p:origin x="9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210A-D79B-FA42-9C08-7DCE5E303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DD35C-E52B-F94C-A15A-B2131A14C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7680-F30C-8F49-9109-80916CB1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9CEE-6B71-6241-B003-A86B3CA3EA7C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8B3D-ECF1-004B-BFAC-818418B1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6B980-7478-4843-90B8-3D6886A5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8211-AE58-DE4C-98D6-72FAE6B5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7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363A-7F1E-5B42-8397-5B2B911A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EF7FE-0AAF-4840-8DA0-3A0D1AFC1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2252-5578-E441-9A91-B82B4E67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9CEE-6B71-6241-B003-A86B3CA3EA7C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D97DA-F1BF-334D-A28C-555194FD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FF75A-91F8-E748-97F0-2A44C585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8211-AE58-DE4C-98D6-72FAE6B5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6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22318-C9DE-6841-8BCE-5E34358D3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6A21E-AD2E-1C4D-BA12-F48FA6B96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50C1-D36A-1A41-A382-175939B6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9CEE-6B71-6241-B003-A86B3CA3EA7C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44FD2-5F28-0D44-9521-CD0E4E22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D36D4-7D57-C04E-9236-54CBBDB1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8211-AE58-DE4C-98D6-72FAE6B5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3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E7DC-2B84-8C4E-B276-F2789028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8FFE3-A563-9147-A642-2E4D315AE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A79A3-E599-A04D-90CC-335C3225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9CEE-6B71-6241-B003-A86B3CA3EA7C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B0F63-A811-884E-B62C-49997593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63843-97C3-0848-B6EE-3933FD50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8211-AE58-DE4C-98D6-72FAE6B5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54FD-0A7B-A149-BEF2-D1626F52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777E0-C699-0E48-94F0-318E6D05C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A6723-7691-B249-B357-AD173167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9CEE-6B71-6241-B003-A86B3CA3EA7C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EC1D6-459E-9749-B8A8-EF1D7D89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8E94D-F764-0440-9049-B0D3B59C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8211-AE58-DE4C-98D6-72FAE6B5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7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A115-6A04-514D-A700-3B747F28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C1E48-4245-DB4E-BD99-FD40280B7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73E64-E444-C644-8028-3DC767079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6DF07-EA31-954A-97D7-6C37F408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9CEE-6B71-6241-B003-A86B3CA3EA7C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69B9F-AD10-E842-8FF2-894AF7D4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D8FD2-92B6-924D-BA6B-1B224DE7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8211-AE58-DE4C-98D6-72FAE6B5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7AE8-AA8A-D34F-8AAF-B48F1176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A92C2-64AC-164D-A814-B59F3318B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5334B-74F7-544C-A5C5-117229608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7A2E7-26C4-DB42-A133-02C2598FB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A0DD5-97C7-914F-8ECC-67EAD0D7C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1FFD2-C047-C048-9F48-FE0AE0D6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9CEE-6B71-6241-B003-A86B3CA3EA7C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75EDC1-69C0-E347-8023-1ABDDA82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FB9B4-6810-0940-89A4-59CAC676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8211-AE58-DE4C-98D6-72FAE6B5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3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3CBC-E2E9-8A4A-94E8-21998D14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E7E55-54CF-B345-9197-213807C6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9CEE-6B71-6241-B003-A86B3CA3EA7C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389F5-83CB-0445-B937-AE00B67E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76E0-E97C-5B46-919B-7404E7E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8211-AE58-DE4C-98D6-72FAE6B5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56A35-3887-6948-90DD-2C9A3383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9CEE-6B71-6241-B003-A86B3CA3EA7C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41859-AB62-594F-A25E-7E828BCC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613D9-D6B2-6F47-A004-82308264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8211-AE58-DE4C-98D6-72FAE6B5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1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C73E-27A7-3E46-9B5E-C738E9C4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1D16-A05A-9E48-AA38-2D1F1F580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317BB-BD97-4E40-8540-46D9B6324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06818-7C7D-1547-BC9F-3CB30051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9CEE-6B71-6241-B003-A86B3CA3EA7C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6BFED-FE58-0F40-B9E0-CC532D88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4D1DE-B0CB-4C4A-9F61-D67BE2AB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8211-AE58-DE4C-98D6-72FAE6B5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5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C6DC-EA9C-024E-8A9D-36470B85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D227C-493D-A844-AB5F-CA56B5773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C83D7-03D9-924A-A140-A231A7868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A052D-084B-024B-A7C6-B86B73F0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9CEE-6B71-6241-B003-A86B3CA3EA7C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8CC40-BA87-AB40-BC9C-C2E5FBF8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D85E5-FFC1-3040-A8D7-FE21A803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8211-AE58-DE4C-98D6-72FAE6B5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7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04C4B-EEA1-FC45-B26C-DB3E3758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807D3-DF9B-9540-9075-0FBE823F5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FBBF6-49B6-E149-A655-103A2A53B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99CEE-6B71-6241-B003-A86B3CA3EA7C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DA09A-344F-A44A-8E0B-039288C5C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0AB02-17BA-9043-B792-44D3EEBB7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38211-AE58-DE4C-98D6-72FAE6B57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0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1ADB13-C584-2D4C-B1D9-386700B59F57}"/>
              </a:ext>
            </a:extLst>
          </p:cNvPr>
          <p:cNvCxnSpPr>
            <a:cxnSpLocks/>
          </p:cNvCxnSpPr>
          <p:nvPr/>
        </p:nvCxnSpPr>
        <p:spPr>
          <a:xfrm>
            <a:off x="246658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C81C5C-E564-904F-9D71-A1FA902A26B4}"/>
              </a:ext>
            </a:extLst>
          </p:cNvPr>
          <p:cNvCxnSpPr>
            <a:cxnSpLocks/>
          </p:cNvCxnSpPr>
          <p:nvPr/>
        </p:nvCxnSpPr>
        <p:spPr>
          <a:xfrm>
            <a:off x="537281" y="703875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F37B0A-8112-D04D-8853-9B10C0E76745}"/>
              </a:ext>
            </a:extLst>
          </p:cNvPr>
          <p:cNvCxnSpPr>
            <a:cxnSpLocks/>
          </p:cNvCxnSpPr>
          <p:nvPr/>
        </p:nvCxnSpPr>
        <p:spPr>
          <a:xfrm>
            <a:off x="827904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C6757E-22BE-FC48-A9CE-B151E40A98DD}"/>
              </a:ext>
            </a:extLst>
          </p:cNvPr>
          <p:cNvCxnSpPr>
            <a:cxnSpLocks/>
          </p:cNvCxnSpPr>
          <p:nvPr/>
        </p:nvCxnSpPr>
        <p:spPr>
          <a:xfrm>
            <a:off x="1118527" y="703875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84C60-314E-884E-A868-8D4F02E3E5C0}"/>
              </a:ext>
            </a:extLst>
          </p:cNvPr>
          <p:cNvCxnSpPr>
            <a:cxnSpLocks/>
          </p:cNvCxnSpPr>
          <p:nvPr/>
        </p:nvCxnSpPr>
        <p:spPr>
          <a:xfrm>
            <a:off x="1409150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C3A775-6073-6145-9B73-50C675CE3A2D}"/>
              </a:ext>
            </a:extLst>
          </p:cNvPr>
          <p:cNvCxnSpPr>
            <a:cxnSpLocks/>
          </p:cNvCxnSpPr>
          <p:nvPr/>
        </p:nvCxnSpPr>
        <p:spPr>
          <a:xfrm>
            <a:off x="1690978" y="703875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81E1CD-DBF8-C144-BB21-8CA5F0BBBFAE}"/>
              </a:ext>
            </a:extLst>
          </p:cNvPr>
          <p:cNvCxnSpPr>
            <a:cxnSpLocks/>
          </p:cNvCxnSpPr>
          <p:nvPr/>
        </p:nvCxnSpPr>
        <p:spPr>
          <a:xfrm>
            <a:off x="1989739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85A470-D85F-AE44-BF02-DF90347F3D35}"/>
              </a:ext>
            </a:extLst>
          </p:cNvPr>
          <p:cNvCxnSpPr>
            <a:cxnSpLocks/>
          </p:cNvCxnSpPr>
          <p:nvPr/>
        </p:nvCxnSpPr>
        <p:spPr>
          <a:xfrm>
            <a:off x="2280362" y="703875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25284E-6930-854E-A277-DC29107B8AB0}"/>
              </a:ext>
            </a:extLst>
          </p:cNvPr>
          <p:cNvCxnSpPr>
            <a:cxnSpLocks/>
          </p:cNvCxnSpPr>
          <p:nvPr/>
        </p:nvCxnSpPr>
        <p:spPr>
          <a:xfrm>
            <a:off x="2550901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CCBE81-5458-B246-A4FD-AFA20A3DFDBE}"/>
              </a:ext>
            </a:extLst>
          </p:cNvPr>
          <p:cNvCxnSpPr>
            <a:cxnSpLocks/>
          </p:cNvCxnSpPr>
          <p:nvPr/>
        </p:nvCxnSpPr>
        <p:spPr>
          <a:xfrm>
            <a:off x="2841524" y="703875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DECEC6-9B0C-8B42-ACC4-912B9B3D8121}"/>
              </a:ext>
            </a:extLst>
          </p:cNvPr>
          <p:cNvCxnSpPr>
            <a:cxnSpLocks/>
          </p:cNvCxnSpPr>
          <p:nvPr/>
        </p:nvCxnSpPr>
        <p:spPr>
          <a:xfrm>
            <a:off x="3132147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5C5B350-92F8-324A-AC68-DFA8A8A164D9}"/>
              </a:ext>
            </a:extLst>
          </p:cNvPr>
          <p:cNvCxnSpPr>
            <a:cxnSpLocks/>
          </p:cNvCxnSpPr>
          <p:nvPr/>
        </p:nvCxnSpPr>
        <p:spPr>
          <a:xfrm>
            <a:off x="3422770" y="703875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F60104-9EBC-A944-A4B1-269017FDF69D}"/>
              </a:ext>
            </a:extLst>
          </p:cNvPr>
          <p:cNvCxnSpPr>
            <a:cxnSpLocks/>
          </p:cNvCxnSpPr>
          <p:nvPr/>
        </p:nvCxnSpPr>
        <p:spPr>
          <a:xfrm>
            <a:off x="3713393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ABE9330-DDC3-F54F-844C-A1B82697E50A}"/>
              </a:ext>
            </a:extLst>
          </p:cNvPr>
          <p:cNvCxnSpPr>
            <a:cxnSpLocks/>
          </p:cNvCxnSpPr>
          <p:nvPr/>
        </p:nvCxnSpPr>
        <p:spPr>
          <a:xfrm>
            <a:off x="4004016" y="703875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272CD5A-2E3D-C64E-BB26-866C12532045}"/>
              </a:ext>
            </a:extLst>
          </p:cNvPr>
          <p:cNvCxnSpPr>
            <a:cxnSpLocks/>
          </p:cNvCxnSpPr>
          <p:nvPr/>
        </p:nvCxnSpPr>
        <p:spPr>
          <a:xfrm>
            <a:off x="4294639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D5076A-2821-7049-A795-29ECBA104931}"/>
              </a:ext>
            </a:extLst>
          </p:cNvPr>
          <p:cNvCxnSpPr>
            <a:cxnSpLocks/>
          </p:cNvCxnSpPr>
          <p:nvPr/>
        </p:nvCxnSpPr>
        <p:spPr>
          <a:xfrm>
            <a:off x="4585262" y="703875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7857A-6F8C-3942-9A6D-D80FF3692A07}"/>
              </a:ext>
            </a:extLst>
          </p:cNvPr>
          <p:cNvCxnSpPr>
            <a:cxnSpLocks/>
          </p:cNvCxnSpPr>
          <p:nvPr/>
        </p:nvCxnSpPr>
        <p:spPr>
          <a:xfrm>
            <a:off x="4875885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553E8CE-C9A4-BF4A-A907-11734B46EAFE}"/>
              </a:ext>
            </a:extLst>
          </p:cNvPr>
          <p:cNvCxnSpPr>
            <a:cxnSpLocks/>
          </p:cNvCxnSpPr>
          <p:nvPr/>
        </p:nvCxnSpPr>
        <p:spPr>
          <a:xfrm>
            <a:off x="5157713" y="703875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F374AA-C632-1146-9D69-D65798CA841D}"/>
              </a:ext>
            </a:extLst>
          </p:cNvPr>
          <p:cNvCxnSpPr>
            <a:cxnSpLocks/>
          </p:cNvCxnSpPr>
          <p:nvPr/>
        </p:nvCxnSpPr>
        <p:spPr>
          <a:xfrm>
            <a:off x="5456474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3443447-DD41-584F-81BC-74898BB7FC4B}"/>
              </a:ext>
            </a:extLst>
          </p:cNvPr>
          <p:cNvCxnSpPr>
            <a:cxnSpLocks/>
          </p:cNvCxnSpPr>
          <p:nvPr/>
        </p:nvCxnSpPr>
        <p:spPr>
          <a:xfrm>
            <a:off x="5747097" y="703875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92E84D-6750-734B-80D0-E334EE7ED124}"/>
              </a:ext>
            </a:extLst>
          </p:cNvPr>
          <p:cNvCxnSpPr>
            <a:cxnSpLocks/>
          </p:cNvCxnSpPr>
          <p:nvPr/>
        </p:nvCxnSpPr>
        <p:spPr>
          <a:xfrm>
            <a:off x="6017636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66A6B67-3A1E-8A43-8219-8CBD71F5700D}"/>
              </a:ext>
            </a:extLst>
          </p:cNvPr>
          <p:cNvCxnSpPr>
            <a:cxnSpLocks/>
          </p:cNvCxnSpPr>
          <p:nvPr/>
        </p:nvCxnSpPr>
        <p:spPr>
          <a:xfrm>
            <a:off x="6308259" y="703875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9FB7A13-B7D0-F84F-8569-2E098E3EA1DD}"/>
              </a:ext>
            </a:extLst>
          </p:cNvPr>
          <p:cNvCxnSpPr>
            <a:cxnSpLocks/>
          </p:cNvCxnSpPr>
          <p:nvPr/>
        </p:nvCxnSpPr>
        <p:spPr>
          <a:xfrm>
            <a:off x="6598882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79FDD51-D4E5-BD49-AE68-D2F03A71048B}"/>
              </a:ext>
            </a:extLst>
          </p:cNvPr>
          <p:cNvCxnSpPr>
            <a:cxnSpLocks/>
          </p:cNvCxnSpPr>
          <p:nvPr/>
        </p:nvCxnSpPr>
        <p:spPr>
          <a:xfrm>
            <a:off x="6889505" y="703875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F08759C-E4E2-554D-8B4F-95515DD7EA26}"/>
              </a:ext>
            </a:extLst>
          </p:cNvPr>
          <p:cNvCxnSpPr>
            <a:cxnSpLocks/>
          </p:cNvCxnSpPr>
          <p:nvPr/>
        </p:nvCxnSpPr>
        <p:spPr>
          <a:xfrm>
            <a:off x="7173039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5C3B288-19D4-294A-832F-8506421F75F9}"/>
              </a:ext>
            </a:extLst>
          </p:cNvPr>
          <p:cNvCxnSpPr>
            <a:cxnSpLocks/>
          </p:cNvCxnSpPr>
          <p:nvPr/>
        </p:nvCxnSpPr>
        <p:spPr>
          <a:xfrm>
            <a:off x="7463662" y="703875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9C46C8D-E08A-EC42-B9F6-C7A9A1A3C42D}"/>
              </a:ext>
            </a:extLst>
          </p:cNvPr>
          <p:cNvCxnSpPr>
            <a:cxnSpLocks/>
          </p:cNvCxnSpPr>
          <p:nvPr/>
        </p:nvCxnSpPr>
        <p:spPr>
          <a:xfrm>
            <a:off x="7754285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9BC60F-2A86-4D4D-B357-64AB74EFD117}"/>
              </a:ext>
            </a:extLst>
          </p:cNvPr>
          <p:cNvCxnSpPr>
            <a:cxnSpLocks/>
          </p:cNvCxnSpPr>
          <p:nvPr/>
        </p:nvCxnSpPr>
        <p:spPr>
          <a:xfrm>
            <a:off x="8044908" y="703875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CA37EBA-B918-A046-B325-6A2B599B3B63}"/>
              </a:ext>
            </a:extLst>
          </p:cNvPr>
          <p:cNvCxnSpPr>
            <a:cxnSpLocks/>
          </p:cNvCxnSpPr>
          <p:nvPr/>
        </p:nvCxnSpPr>
        <p:spPr>
          <a:xfrm>
            <a:off x="8335531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4513D0A-BE48-A548-BB9B-062C18FDEF76}"/>
              </a:ext>
            </a:extLst>
          </p:cNvPr>
          <p:cNvCxnSpPr>
            <a:cxnSpLocks/>
          </p:cNvCxnSpPr>
          <p:nvPr/>
        </p:nvCxnSpPr>
        <p:spPr>
          <a:xfrm>
            <a:off x="8617359" y="703875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BD1DDBD-D0CD-824E-96E1-BB4D327D18BB}"/>
              </a:ext>
            </a:extLst>
          </p:cNvPr>
          <p:cNvCxnSpPr>
            <a:cxnSpLocks/>
          </p:cNvCxnSpPr>
          <p:nvPr/>
        </p:nvCxnSpPr>
        <p:spPr>
          <a:xfrm>
            <a:off x="8916120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F308623-A280-BC42-B8BB-ADA26DA16786}"/>
              </a:ext>
            </a:extLst>
          </p:cNvPr>
          <p:cNvCxnSpPr>
            <a:cxnSpLocks/>
          </p:cNvCxnSpPr>
          <p:nvPr/>
        </p:nvCxnSpPr>
        <p:spPr>
          <a:xfrm>
            <a:off x="9206743" y="703875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C381807-A67C-694A-8432-3C4CAE6B476A}"/>
              </a:ext>
            </a:extLst>
          </p:cNvPr>
          <p:cNvCxnSpPr>
            <a:cxnSpLocks/>
          </p:cNvCxnSpPr>
          <p:nvPr/>
        </p:nvCxnSpPr>
        <p:spPr>
          <a:xfrm>
            <a:off x="9477282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439607B-786C-3E4B-8502-45D4473CBDB0}"/>
              </a:ext>
            </a:extLst>
          </p:cNvPr>
          <p:cNvCxnSpPr>
            <a:cxnSpLocks/>
          </p:cNvCxnSpPr>
          <p:nvPr/>
        </p:nvCxnSpPr>
        <p:spPr>
          <a:xfrm>
            <a:off x="9767905" y="703875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9DA7565-9438-9E46-B7FD-A1EF11F4B40F}"/>
              </a:ext>
            </a:extLst>
          </p:cNvPr>
          <p:cNvCxnSpPr>
            <a:cxnSpLocks/>
          </p:cNvCxnSpPr>
          <p:nvPr/>
        </p:nvCxnSpPr>
        <p:spPr>
          <a:xfrm>
            <a:off x="10058528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008E2AB-CF11-BA46-835D-BC5A4F1E6AB2}"/>
              </a:ext>
            </a:extLst>
          </p:cNvPr>
          <p:cNvCxnSpPr>
            <a:cxnSpLocks/>
          </p:cNvCxnSpPr>
          <p:nvPr/>
        </p:nvCxnSpPr>
        <p:spPr>
          <a:xfrm>
            <a:off x="10349151" y="703875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6F4F1FF4-6BFC-1C49-91EA-DFA6C345D05C}"/>
              </a:ext>
            </a:extLst>
          </p:cNvPr>
          <p:cNvSpPr/>
          <p:nvPr/>
        </p:nvSpPr>
        <p:spPr>
          <a:xfrm>
            <a:off x="248656" y="748012"/>
            <a:ext cx="1160494" cy="137947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sz="3200" b="1" dirty="0"/>
              <a:t>3.9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BC6AF9A-A5E5-B448-84F5-3ACF9DA141F7}"/>
              </a:ext>
            </a:extLst>
          </p:cNvPr>
          <p:cNvSpPr/>
          <p:nvPr/>
        </p:nvSpPr>
        <p:spPr>
          <a:xfrm>
            <a:off x="1409149" y="748012"/>
            <a:ext cx="2025829" cy="1379471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9B9FE14-67FE-4A4E-9496-3766F780E67A}"/>
              </a:ext>
            </a:extLst>
          </p:cNvPr>
          <p:cNvSpPr/>
          <p:nvPr/>
        </p:nvSpPr>
        <p:spPr>
          <a:xfrm>
            <a:off x="3431566" y="748010"/>
            <a:ext cx="1148317" cy="13794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700B54E-F8E1-094C-BB44-8F64C240F3AF}"/>
              </a:ext>
            </a:extLst>
          </p:cNvPr>
          <p:cNvSpPr/>
          <p:nvPr/>
        </p:nvSpPr>
        <p:spPr>
          <a:xfrm>
            <a:off x="4582598" y="745067"/>
            <a:ext cx="299721" cy="138241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8701780-0C60-6B42-872D-D071CB3CDB14}"/>
              </a:ext>
            </a:extLst>
          </p:cNvPr>
          <p:cNvSpPr txBox="1"/>
          <p:nvPr/>
        </p:nvSpPr>
        <p:spPr>
          <a:xfrm rot="18000000">
            <a:off x="-2612" y="229514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06.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2019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428AA46-9239-3F4B-8B2E-149D35986D45}"/>
              </a:ext>
            </a:extLst>
          </p:cNvPr>
          <p:cNvSpPr txBox="1"/>
          <p:nvPr/>
        </p:nvSpPr>
        <p:spPr>
          <a:xfrm rot="18000000">
            <a:off x="288011" y="224817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07.</a:t>
            </a:r>
            <a:r>
              <a:rPr lang="en-US" sz="1000" dirty="0"/>
              <a:t>2019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C02D805-E790-4841-B429-7E94811A4DDB}"/>
              </a:ext>
            </a:extLst>
          </p:cNvPr>
          <p:cNvSpPr txBox="1"/>
          <p:nvPr/>
        </p:nvSpPr>
        <p:spPr>
          <a:xfrm rot="18000000">
            <a:off x="572588" y="22011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08.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2019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D6562BB-56E8-4145-8967-A8558D2FD9EA}"/>
              </a:ext>
            </a:extLst>
          </p:cNvPr>
          <p:cNvSpPr txBox="1"/>
          <p:nvPr/>
        </p:nvSpPr>
        <p:spPr>
          <a:xfrm rot="18000000">
            <a:off x="863211" y="229514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09.</a:t>
            </a:r>
            <a:r>
              <a:rPr lang="en-US" sz="1000" dirty="0"/>
              <a:t>2019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6DEAB98-4419-0F43-8D86-BA0DC08F4726}"/>
              </a:ext>
            </a:extLst>
          </p:cNvPr>
          <p:cNvSpPr txBox="1"/>
          <p:nvPr/>
        </p:nvSpPr>
        <p:spPr>
          <a:xfrm rot="18000000">
            <a:off x="1153834" y="224817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10.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2019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79BA6EE-7623-5142-ACCE-2A181BAA849F}"/>
              </a:ext>
            </a:extLst>
          </p:cNvPr>
          <p:cNvSpPr txBox="1"/>
          <p:nvPr/>
        </p:nvSpPr>
        <p:spPr>
          <a:xfrm rot="18000000">
            <a:off x="1438411" y="22011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11.</a:t>
            </a:r>
            <a:r>
              <a:rPr lang="en-US" sz="1000" dirty="0"/>
              <a:t>2019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162AC07-4AF4-C24B-89BA-909AC4475833}"/>
              </a:ext>
            </a:extLst>
          </p:cNvPr>
          <p:cNvSpPr txBox="1"/>
          <p:nvPr/>
        </p:nvSpPr>
        <p:spPr>
          <a:xfrm rot="18000000">
            <a:off x="1728338" y="229514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12.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2019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258A12-7A7B-9949-98A6-A5FCF3853297}"/>
              </a:ext>
            </a:extLst>
          </p:cNvPr>
          <p:cNvSpPr txBox="1"/>
          <p:nvPr/>
        </p:nvSpPr>
        <p:spPr>
          <a:xfrm rot="18000000">
            <a:off x="2018962" y="224817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01.</a:t>
            </a:r>
            <a:r>
              <a:rPr lang="en-US" sz="1000" dirty="0"/>
              <a:t>2020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50E0EB1-0A39-F149-BE8E-8BF7783EC951}"/>
              </a:ext>
            </a:extLst>
          </p:cNvPr>
          <p:cNvSpPr txBox="1"/>
          <p:nvPr/>
        </p:nvSpPr>
        <p:spPr>
          <a:xfrm rot="18000000">
            <a:off x="2303538" y="22011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02.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32D14F3-F56F-EC46-8F84-7BDD186539C0}"/>
              </a:ext>
            </a:extLst>
          </p:cNvPr>
          <p:cNvSpPr txBox="1"/>
          <p:nvPr/>
        </p:nvSpPr>
        <p:spPr>
          <a:xfrm rot="18000000">
            <a:off x="2594161" y="229514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03.</a:t>
            </a:r>
            <a:r>
              <a:rPr lang="en-US" sz="1000" dirty="0"/>
              <a:t>2020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4DACBB6-ABE0-8E45-B032-8332DFF9810E}"/>
              </a:ext>
            </a:extLst>
          </p:cNvPr>
          <p:cNvSpPr txBox="1"/>
          <p:nvPr/>
        </p:nvSpPr>
        <p:spPr>
          <a:xfrm rot="18000000">
            <a:off x="2884785" y="224817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04.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52080CC-E158-6B44-8469-B7D894C75C53}"/>
              </a:ext>
            </a:extLst>
          </p:cNvPr>
          <p:cNvSpPr txBox="1"/>
          <p:nvPr/>
        </p:nvSpPr>
        <p:spPr>
          <a:xfrm rot="18000000">
            <a:off x="3169362" y="22011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05.</a:t>
            </a:r>
            <a:r>
              <a:rPr lang="en-US" sz="1000" dirty="0"/>
              <a:t>2020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0B88978-9E52-C840-AD92-8D1AD9BEF2D8}"/>
              </a:ext>
            </a:extLst>
          </p:cNvPr>
          <p:cNvSpPr txBox="1"/>
          <p:nvPr/>
        </p:nvSpPr>
        <p:spPr>
          <a:xfrm rot="18000000">
            <a:off x="3458671" y="22951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06.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240CF5B-8690-7D4B-B9EC-B2A6DCF37A18}"/>
              </a:ext>
            </a:extLst>
          </p:cNvPr>
          <p:cNvSpPr txBox="1"/>
          <p:nvPr/>
        </p:nvSpPr>
        <p:spPr>
          <a:xfrm rot="18000000">
            <a:off x="3749294" y="224816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07.</a:t>
            </a:r>
            <a:r>
              <a:rPr lang="en-US" sz="1000" dirty="0"/>
              <a:t>2020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82F9750-7E4C-BA4E-A647-66E9903AF14E}"/>
              </a:ext>
            </a:extLst>
          </p:cNvPr>
          <p:cNvSpPr txBox="1"/>
          <p:nvPr/>
        </p:nvSpPr>
        <p:spPr>
          <a:xfrm rot="18000000">
            <a:off x="4033871" y="220117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08.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2020</a:t>
            </a: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B6721EB5-0E5E-C84B-B181-0C4B68265910}"/>
              </a:ext>
            </a:extLst>
          </p:cNvPr>
          <p:cNvSpPr/>
          <p:nvPr/>
        </p:nvSpPr>
        <p:spPr>
          <a:xfrm>
            <a:off x="11792059" y="3641226"/>
            <a:ext cx="399941" cy="96596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976A9B4-DCC7-B24B-B6CD-4BA9EE9C5352}"/>
              </a:ext>
            </a:extLst>
          </p:cNvPr>
          <p:cNvSpPr txBox="1"/>
          <p:nvPr/>
        </p:nvSpPr>
        <p:spPr>
          <a:xfrm rot="18000000">
            <a:off x="4324494" y="22951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09.</a:t>
            </a:r>
            <a:r>
              <a:rPr lang="en-US" sz="1000" dirty="0"/>
              <a:t>2020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D1159FF-E919-B941-B052-CC053FE020E3}"/>
              </a:ext>
            </a:extLst>
          </p:cNvPr>
          <p:cNvSpPr txBox="1"/>
          <p:nvPr/>
        </p:nvSpPr>
        <p:spPr>
          <a:xfrm rot="18000000">
            <a:off x="4615117" y="224816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10.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2363E17-0B0C-324F-8E24-0BBB264D3503}"/>
              </a:ext>
            </a:extLst>
          </p:cNvPr>
          <p:cNvSpPr txBox="1"/>
          <p:nvPr/>
        </p:nvSpPr>
        <p:spPr>
          <a:xfrm rot="18000000">
            <a:off x="4899694" y="220117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11.</a:t>
            </a:r>
            <a:r>
              <a:rPr lang="en-US" sz="1000" dirty="0"/>
              <a:t>2020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A7857E0-72EC-8F4D-8512-E7934031616E}"/>
              </a:ext>
            </a:extLst>
          </p:cNvPr>
          <p:cNvSpPr txBox="1"/>
          <p:nvPr/>
        </p:nvSpPr>
        <p:spPr>
          <a:xfrm rot="18000000">
            <a:off x="5189621" y="22951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12.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274BFCE-917C-5F4B-9E5F-674A8585D61D}"/>
              </a:ext>
            </a:extLst>
          </p:cNvPr>
          <p:cNvSpPr txBox="1"/>
          <p:nvPr/>
        </p:nvSpPr>
        <p:spPr>
          <a:xfrm rot="18000000">
            <a:off x="5480245" y="224816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01.</a:t>
            </a:r>
            <a:r>
              <a:rPr lang="en-US" sz="1000" dirty="0"/>
              <a:t>2021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6A485B-5386-3043-A6A7-C7FB802C7660}"/>
              </a:ext>
            </a:extLst>
          </p:cNvPr>
          <p:cNvSpPr txBox="1"/>
          <p:nvPr/>
        </p:nvSpPr>
        <p:spPr>
          <a:xfrm rot="18000000">
            <a:off x="5764821" y="220117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02.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D53F5E0-FB0F-3343-998F-3B7F6C280C54}"/>
              </a:ext>
            </a:extLst>
          </p:cNvPr>
          <p:cNvSpPr txBox="1"/>
          <p:nvPr/>
        </p:nvSpPr>
        <p:spPr>
          <a:xfrm rot="18000000">
            <a:off x="6055444" y="22951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03.</a:t>
            </a:r>
            <a:r>
              <a:rPr lang="en-US" sz="1000" dirty="0"/>
              <a:t>2021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B4D071C-A2B6-3543-A7F6-B9AA31242CF0}"/>
              </a:ext>
            </a:extLst>
          </p:cNvPr>
          <p:cNvSpPr txBox="1"/>
          <p:nvPr/>
        </p:nvSpPr>
        <p:spPr>
          <a:xfrm rot="18000000">
            <a:off x="6346067" y="224816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04.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A7D40B3-776A-794F-BD3C-92280454F91F}"/>
              </a:ext>
            </a:extLst>
          </p:cNvPr>
          <p:cNvSpPr txBox="1"/>
          <p:nvPr/>
        </p:nvSpPr>
        <p:spPr>
          <a:xfrm rot="18000000">
            <a:off x="6630644" y="220117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05.</a:t>
            </a:r>
            <a:r>
              <a:rPr lang="en-US" sz="1000" dirty="0"/>
              <a:t>2021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53244D6-F0C1-FF48-AF88-DB3BE3228EB5}"/>
              </a:ext>
            </a:extLst>
          </p:cNvPr>
          <p:cNvSpPr txBox="1"/>
          <p:nvPr/>
        </p:nvSpPr>
        <p:spPr>
          <a:xfrm rot="18000000">
            <a:off x="6915785" y="224815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06.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BA143FF-9922-AA4F-9DA4-61669D3EC703}"/>
              </a:ext>
            </a:extLst>
          </p:cNvPr>
          <p:cNvSpPr txBox="1"/>
          <p:nvPr/>
        </p:nvSpPr>
        <p:spPr>
          <a:xfrm rot="18000000">
            <a:off x="7206408" y="22011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07.</a:t>
            </a:r>
            <a:r>
              <a:rPr lang="en-US" sz="1000" dirty="0"/>
              <a:t>2021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904CF0-852B-824B-9451-1EB298CAFF61}"/>
              </a:ext>
            </a:extLst>
          </p:cNvPr>
          <p:cNvSpPr txBox="1"/>
          <p:nvPr/>
        </p:nvSpPr>
        <p:spPr>
          <a:xfrm rot="18000000">
            <a:off x="7490985" y="215419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08.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0CE7318-195B-4C4E-8B5E-C4E9F510B5C3}"/>
              </a:ext>
            </a:extLst>
          </p:cNvPr>
          <p:cNvSpPr txBox="1"/>
          <p:nvPr/>
        </p:nvSpPr>
        <p:spPr>
          <a:xfrm rot="18000000">
            <a:off x="7781608" y="224815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09.</a:t>
            </a:r>
            <a:r>
              <a:rPr lang="en-US" sz="1000" dirty="0"/>
              <a:t>2021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266BF0E-F435-F044-BD69-C72453DADF80}"/>
              </a:ext>
            </a:extLst>
          </p:cNvPr>
          <p:cNvSpPr txBox="1"/>
          <p:nvPr/>
        </p:nvSpPr>
        <p:spPr>
          <a:xfrm rot="18000000">
            <a:off x="8072231" y="22011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10.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CACCBF7-584C-054B-B781-3549A826C478}"/>
              </a:ext>
            </a:extLst>
          </p:cNvPr>
          <p:cNvSpPr txBox="1"/>
          <p:nvPr/>
        </p:nvSpPr>
        <p:spPr>
          <a:xfrm rot="18000000">
            <a:off x="8356808" y="215419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11.</a:t>
            </a:r>
            <a:r>
              <a:rPr lang="en-US" sz="1000" dirty="0"/>
              <a:t>2021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0DBDD4E-4881-8B42-8502-5B90ED12FE42}"/>
              </a:ext>
            </a:extLst>
          </p:cNvPr>
          <p:cNvSpPr txBox="1"/>
          <p:nvPr/>
        </p:nvSpPr>
        <p:spPr>
          <a:xfrm rot="18000000">
            <a:off x="8646736" y="224815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12.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5969D06-E216-0E46-994B-85445CA5D411}"/>
              </a:ext>
            </a:extLst>
          </p:cNvPr>
          <p:cNvSpPr txBox="1"/>
          <p:nvPr/>
        </p:nvSpPr>
        <p:spPr>
          <a:xfrm rot="18000000">
            <a:off x="8937359" y="22011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01.</a:t>
            </a:r>
            <a:r>
              <a:rPr lang="en-US" sz="1000" dirty="0"/>
              <a:t>2022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F0782EE-BF63-0645-9B0C-609ED79B18DA}"/>
              </a:ext>
            </a:extLst>
          </p:cNvPr>
          <p:cNvSpPr txBox="1"/>
          <p:nvPr/>
        </p:nvSpPr>
        <p:spPr>
          <a:xfrm rot="18000000">
            <a:off x="9221936" y="215419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02.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5B124DD-2D1F-E74D-9F22-6539C97C00A4}"/>
              </a:ext>
            </a:extLst>
          </p:cNvPr>
          <p:cNvSpPr txBox="1"/>
          <p:nvPr/>
        </p:nvSpPr>
        <p:spPr>
          <a:xfrm rot="18000000">
            <a:off x="9512559" y="224815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03.</a:t>
            </a:r>
            <a:r>
              <a:rPr lang="en-US" sz="1000" dirty="0"/>
              <a:t>2022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1614327-8A26-D94B-89EF-71E93A0B729D}"/>
              </a:ext>
            </a:extLst>
          </p:cNvPr>
          <p:cNvSpPr txBox="1"/>
          <p:nvPr/>
        </p:nvSpPr>
        <p:spPr>
          <a:xfrm rot="18000000">
            <a:off x="9803182" y="22011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04.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000B861-6954-9747-BB8D-B2FFC6B6BAC3}"/>
              </a:ext>
            </a:extLst>
          </p:cNvPr>
          <p:cNvSpPr txBox="1"/>
          <p:nvPr/>
        </p:nvSpPr>
        <p:spPr>
          <a:xfrm rot="18000000">
            <a:off x="10087759" y="215419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05.</a:t>
            </a:r>
            <a:r>
              <a:rPr lang="en-US" sz="1000" dirty="0"/>
              <a:t>2022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0F2212B-8989-FE41-B753-7ADAF6462C7C}"/>
              </a:ext>
            </a:extLst>
          </p:cNvPr>
          <p:cNvSpPr/>
          <p:nvPr/>
        </p:nvSpPr>
        <p:spPr>
          <a:xfrm>
            <a:off x="3431550" y="2402250"/>
            <a:ext cx="1446026" cy="97065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3.10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1E425C4-B494-354F-AFBD-7A63928FFB45}"/>
              </a:ext>
            </a:extLst>
          </p:cNvPr>
          <p:cNvSpPr/>
          <p:nvPr/>
        </p:nvSpPr>
        <p:spPr>
          <a:xfrm>
            <a:off x="4877575" y="2402250"/>
            <a:ext cx="2025829" cy="970659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72C7758-829F-6D48-97EC-F3F3FFEB4323}"/>
              </a:ext>
            </a:extLst>
          </p:cNvPr>
          <p:cNvSpPr/>
          <p:nvPr/>
        </p:nvSpPr>
        <p:spPr>
          <a:xfrm>
            <a:off x="6899992" y="2402251"/>
            <a:ext cx="1162492" cy="97065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2CEBB98-37E2-294B-8AF8-61B9A34A0AED}"/>
              </a:ext>
            </a:extLst>
          </p:cNvPr>
          <p:cNvSpPr/>
          <p:nvPr/>
        </p:nvSpPr>
        <p:spPr>
          <a:xfrm>
            <a:off x="8058147" y="2402250"/>
            <a:ext cx="274875" cy="97065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7EA0630-BC73-724B-B04F-DCED5753508D}"/>
              </a:ext>
            </a:extLst>
          </p:cNvPr>
          <p:cNvSpPr/>
          <p:nvPr/>
        </p:nvSpPr>
        <p:spPr>
          <a:xfrm>
            <a:off x="6896970" y="3645923"/>
            <a:ext cx="1446026" cy="97065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3.11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B148E1F-1967-2741-9CCF-62AF15A8FD1F}"/>
              </a:ext>
            </a:extLst>
          </p:cNvPr>
          <p:cNvSpPr/>
          <p:nvPr/>
        </p:nvSpPr>
        <p:spPr>
          <a:xfrm>
            <a:off x="8342995" y="3645923"/>
            <a:ext cx="2025829" cy="970659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B532D4A4-DF3E-0A43-BC17-CDBAA40794B9}"/>
              </a:ext>
            </a:extLst>
          </p:cNvPr>
          <p:cNvCxnSpPr>
            <a:cxnSpLocks/>
          </p:cNvCxnSpPr>
          <p:nvPr/>
        </p:nvCxnSpPr>
        <p:spPr>
          <a:xfrm>
            <a:off x="10626066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05E8762A-26FB-C246-949E-014E1F0B41E0}"/>
              </a:ext>
            </a:extLst>
          </p:cNvPr>
          <p:cNvCxnSpPr>
            <a:cxnSpLocks/>
          </p:cNvCxnSpPr>
          <p:nvPr/>
        </p:nvCxnSpPr>
        <p:spPr>
          <a:xfrm>
            <a:off x="10916689" y="703875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E3F7F8AD-5B8B-694F-9FF4-86BD791670F3}"/>
              </a:ext>
            </a:extLst>
          </p:cNvPr>
          <p:cNvCxnSpPr>
            <a:cxnSpLocks/>
          </p:cNvCxnSpPr>
          <p:nvPr/>
        </p:nvCxnSpPr>
        <p:spPr>
          <a:xfrm>
            <a:off x="11207312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4454CC0-B409-A94C-A610-3867C16258AB}"/>
              </a:ext>
            </a:extLst>
          </p:cNvPr>
          <p:cNvCxnSpPr>
            <a:cxnSpLocks/>
          </p:cNvCxnSpPr>
          <p:nvPr/>
        </p:nvCxnSpPr>
        <p:spPr>
          <a:xfrm>
            <a:off x="11497935" y="703875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E70C9407-7443-EF46-AFB3-C141AF7E7664}"/>
              </a:ext>
            </a:extLst>
          </p:cNvPr>
          <p:cNvCxnSpPr>
            <a:cxnSpLocks/>
          </p:cNvCxnSpPr>
          <p:nvPr/>
        </p:nvCxnSpPr>
        <p:spPr>
          <a:xfrm>
            <a:off x="11788558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439DE941-5942-1E4A-A895-6CC37A03A11E}"/>
              </a:ext>
            </a:extLst>
          </p:cNvPr>
          <p:cNvSpPr txBox="1"/>
          <p:nvPr/>
        </p:nvSpPr>
        <p:spPr>
          <a:xfrm rot="18000000">
            <a:off x="10371344" y="22951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06.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2022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5B2C503-A1F5-C946-91C8-35351339CC0B}"/>
              </a:ext>
            </a:extLst>
          </p:cNvPr>
          <p:cNvSpPr txBox="1"/>
          <p:nvPr/>
        </p:nvSpPr>
        <p:spPr>
          <a:xfrm rot="18000000">
            <a:off x="10661967" y="224816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07.</a:t>
            </a:r>
            <a:r>
              <a:rPr lang="en-US" sz="1000" dirty="0"/>
              <a:t>2022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0F6DC2CF-E7C7-0642-B442-4B937D3FE0C8}"/>
              </a:ext>
            </a:extLst>
          </p:cNvPr>
          <p:cNvSpPr txBox="1"/>
          <p:nvPr/>
        </p:nvSpPr>
        <p:spPr>
          <a:xfrm rot="18000000">
            <a:off x="10946544" y="220117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08.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2022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C246ADC-10F3-794C-A90F-FA9118D39D56}"/>
              </a:ext>
            </a:extLst>
          </p:cNvPr>
          <p:cNvSpPr txBox="1"/>
          <p:nvPr/>
        </p:nvSpPr>
        <p:spPr>
          <a:xfrm rot="18000000">
            <a:off x="11237167" y="22951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09.</a:t>
            </a:r>
            <a:r>
              <a:rPr lang="en-US" sz="1000" dirty="0"/>
              <a:t>2022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FDDDDF9-F776-B348-9231-C4856EE8DA49}"/>
              </a:ext>
            </a:extLst>
          </p:cNvPr>
          <p:cNvSpPr txBox="1"/>
          <p:nvPr/>
        </p:nvSpPr>
        <p:spPr>
          <a:xfrm rot="18000000">
            <a:off x="11527790" y="224816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10.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2022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DE14E0A-1145-0E4E-9C71-C648D12664B3}"/>
              </a:ext>
            </a:extLst>
          </p:cNvPr>
          <p:cNvSpPr/>
          <p:nvPr/>
        </p:nvSpPr>
        <p:spPr>
          <a:xfrm>
            <a:off x="10351124" y="3645924"/>
            <a:ext cx="1162492" cy="97065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B631346-72D5-6D4E-AD91-5D5C37FE556A}"/>
              </a:ext>
            </a:extLst>
          </p:cNvPr>
          <p:cNvSpPr/>
          <p:nvPr/>
        </p:nvSpPr>
        <p:spPr>
          <a:xfrm>
            <a:off x="11507106" y="3645923"/>
            <a:ext cx="297132" cy="97065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B903AA6C-CDE0-964C-BD2E-AE4BA4E45CCA}"/>
              </a:ext>
            </a:extLst>
          </p:cNvPr>
          <p:cNvSpPr/>
          <p:nvPr/>
        </p:nvSpPr>
        <p:spPr>
          <a:xfrm>
            <a:off x="-34178" y="1156824"/>
            <a:ext cx="284848" cy="970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B0EA27FB-79AD-F745-B960-7191C43DBF17}"/>
              </a:ext>
            </a:extLst>
          </p:cNvPr>
          <p:cNvSpPr txBox="1"/>
          <p:nvPr/>
        </p:nvSpPr>
        <p:spPr>
          <a:xfrm>
            <a:off x="4557868" y="1178087"/>
            <a:ext cx="368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rc1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ECC6E332-25A3-BE46-BF34-63BB9946912D}"/>
              </a:ext>
            </a:extLst>
          </p:cNvPr>
          <p:cNvSpPr/>
          <p:nvPr/>
        </p:nvSpPr>
        <p:spPr>
          <a:xfrm>
            <a:off x="4584549" y="1178087"/>
            <a:ext cx="48106" cy="246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FFDF0458-6FD2-104E-9CC6-185F3DF0F73C}"/>
              </a:ext>
            </a:extLst>
          </p:cNvPr>
          <p:cNvSpPr txBox="1"/>
          <p:nvPr/>
        </p:nvSpPr>
        <p:spPr>
          <a:xfrm>
            <a:off x="4618247" y="1424738"/>
            <a:ext cx="368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rc2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5EF0799-5C43-834C-8D96-5632B003699E}"/>
              </a:ext>
            </a:extLst>
          </p:cNvPr>
          <p:cNvSpPr/>
          <p:nvPr/>
        </p:nvSpPr>
        <p:spPr>
          <a:xfrm>
            <a:off x="4644928" y="1424738"/>
            <a:ext cx="48106" cy="246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A67CC5A-8231-844D-9937-374E5094CF77}"/>
              </a:ext>
            </a:extLst>
          </p:cNvPr>
          <p:cNvSpPr txBox="1"/>
          <p:nvPr/>
        </p:nvSpPr>
        <p:spPr>
          <a:xfrm>
            <a:off x="2264191" y="1887283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a4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A736E3A-8F88-C04E-B898-4EF69C7D3BBB}"/>
              </a:ext>
            </a:extLst>
          </p:cNvPr>
          <p:cNvSpPr/>
          <p:nvPr/>
        </p:nvSpPr>
        <p:spPr>
          <a:xfrm>
            <a:off x="2284093" y="1877123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0EECC701-6D25-A24A-8D90-8E2B586C9227}"/>
              </a:ext>
            </a:extLst>
          </p:cNvPr>
          <p:cNvSpPr txBox="1"/>
          <p:nvPr/>
        </p:nvSpPr>
        <p:spPr>
          <a:xfrm>
            <a:off x="2527584" y="1176879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a5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FEA2E4A-989F-7A4B-9256-4F09BF186383}"/>
              </a:ext>
            </a:extLst>
          </p:cNvPr>
          <p:cNvSpPr/>
          <p:nvPr/>
        </p:nvSpPr>
        <p:spPr>
          <a:xfrm>
            <a:off x="2547486" y="1176879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EF81D510-A25D-8441-9A36-0BB656AEED61}"/>
              </a:ext>
            </a:extLst>
          </p:cNvPr>
          <p:cNvSpPr txBox="1"/>
          <p:nvPr/>
        </p:nvSpPr>
        <p:spPr>
          <a:xfrm>
            <a:off x="2830927" y="1424738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a6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A77365D6-5C06-AF42-8379-AB3F8B7DC051}"/>
              </a:ext>
            </a:extLst>
          </p:cNvPr>
          <p:cNvSpPr/>
          <p:nvPr/>
        </p:nvSpPr>
        <p:spPr>
          <a:xfrm>
            <a:off x="2850829" y="1423100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41D3F8FB-8168-6441-A0ED-F19C04509875}"/>
              </a:ext>
            </a:extLst>
          </p:cNvPr>
          <p:cNvSpPr txBox="1"/>
          <p:nvPr/>
        </p:nvSpPr>
        <p:spPr>
          <a:xfrm>
            <a:off x="3109614" y="1680585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a7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770BF383-1DDB-4B45-9483-F751E15B6292}"/>
              </a:ext>
            </a:extLst>
          </p:cNvPr>
          <p:cNvSpPr/>
          <p:nvPr/>
        </p:nvSpPr>
        <p:spPr>
          <a:xfrm>
            <a:off x="3129516" y="1680585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5D0A5554-C9CF-F445-87BA-CCD8A233BC12}"/>
              </a:ext>
            </a:extLst>
          </p:cNvPr>
          <p:cNvSpPr txBox="1"/>
          <p:nvPr/>
        </p:nvSpPr>
        <p:spPr>
          <a:xfrm>
            <a:off x="3406856" y="1176879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b1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67F03B2E-A4BE-9640-A997-621C3B3704A7}"/>
              </a:ext>
            </a:extLst>
          </p:cNvPr>
          <p:cNvSpPr/>
          <p:nvPr/>
        </p:nvSpPr>
        <p:spPr>
          <a:xfrm>
            <a:off x="3426758" y="1181692"/>
            <a:ext cx="45719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D8EE36EA-E6FD-9147-82EA-CE0AA7C001FB}"/>
              </a:ext>
            </a:extLst>
          </p:cNvPr>
          <p:cNvSpPr txBox="1"/>
          <p:nvPr/>
        </p:nvSpPr>
        <p:spPr>
          <a:xfrm>
            <a:off x="3682625" y="1412266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b2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74FBEC7E-52CE-6248-825B-A662CC2C958B}"/>
              </a:ext>
            </a:extLst>
          </p:cNvPr>
          <p:cNvSpPr/>
          <p:nvPr/>
        </p:nvSpPr>
        <p:spPr>
          <a:xfrm>
            <a:off x="3702527" y="1412266"/>
            <a:ext cx="45719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AE313BD3-669C-DB4A-8812-8B0D0C2C8838}"/>
              </a:ext>
            </a:extLst>
          </p:cNvPr>
          <p:cNvSpPr txBox="1"/>
          <p:nvPr/>
        </p:nvSpPr>
        <p:spPr>
          <a:xfrm>
            <a:off x="3981385" y="1662327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b3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91DD4B4F-A113-3740-BF01-895BA81F2E68}"/>
              </a:ext>
            </a:extLst>
          </p:cNvPr>
          <p:cNvSpPr/>
          <p:nvPr/>
        </p:nvSpPr>
        <p:spPr>
          <a:xfrm>
            <a:off x="4001287" y="1662327"/>
            <a:ext cx="45719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DCD3CF64-7616-004F-9450-42AFFFC91D36}"/>
              </a:ext>
            </a:extLst>
          </p:cNvPr>
          <p:cNvSpPr txBox="1"/>
          <p:nvPr/>
        </p:nvSpPr>
        <p:spPr>
          <a:xfrm>
            <a:off x="4275668" y="1881262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b4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533F9CE1-7075-2E41-A3D1-68FFC2EA8A78}"/>
              </a:ext>
            </a:extLst>
          </p:cNvPr>
          <p:cNvSpPr/>
          <p:nvPr/>
        </p:nvSpPr>
        <p:spPr>
          <a:xfrm>
            <a:off x="4295570" y="1881262"/>
            <a:ext cx="45719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4CC35933-04CA-BC4A-B668-E8E18403458B}"/>
              </a:ext>
            </a:extLst>
          </p:cNvPr>
          <p:cNvSpPr txBox="1"/>
          <p:nvPr/>
        </p:nvSpPr>
        <p:spPr>
          <a:xfrm>
            <a:off x="1391069" y="1178087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a1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7E42F7DF-52A5-7F41-9B87-26E86E7CEED3}"/>
              </a:ext>
            </a:extLst>
          </p:cNvPr>
          <p:cNvSpPr/>
          <p:nvPr/>
        </p:nvSpPr>
        <p:spPr>
          <a:xfrm>
            <a:off x="1406158" y="1178087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BBA4302B-97E3-AD4F-8C37-4E517157B561}"/>
              </a:ext>
            </a:extLst>
          </p:cNvPr>
          <p:cNvSpPr txBox="1"/>
          <p:nvPr/>
        </p:nvSpPr>
        <p:spPr>
          <a:xfrm>
            <a:off x="1671148" y="1418287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a2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40445C9C-FD6C-C145-831B-63473E51CF08}"/>
              </a:ext>
            </a:extLst>
          </p:cNvPr>
          <p:cNvSpPr/>
          <p:nvPr/>
        </p:nvSpPr>
        <p:spPr>
          <a:xfrm>
            <a:off x="1691050" y="1418287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6E2C7891-FC21-334A-BF4A-16D963CD3150}"/>
              </a:ext>
            </a:extLst>
          </p:cNvPr>
          <p:cNvSpPr txBox="1"/>
          <p:nvPr/>
        </p:nvSpPr>
        <p:spPr>
          <a:xfrm>
            <a:off x="1969908" y="1668348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a3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31B42691-0586-0B45-9913-A7264C02C0B9}"/>
              </a:ext>
            </a:extLst>
          </p:cNvPr>
          <p:cNvSpPr/>
          <p:nvPr/>
        </p:nvSpPr>
        <p:spPr>
          <a:xfrm>
            <a:off x="1989810" y="1668348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D93E8E1A-C789-C04D-B19C-EEF791FDFB35}"/>
              </a:ext>
            </a:extLst>
          </p:cNvPr>
          <p:cNvSpPr txBox="1"/>
          <p:nvPr/>
        </p:nvSpPr>
        <p:spPr>
          <a:xfrm>
            <a:off x="8037046" y="2403772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rc1</a:t>
            </a: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B37A9129-212D-E94E-9660-02BD1DA3CBA6}"/>
              </a:ext>
            </a:extLst>
          </p:cNvPr>
          <p:cNvSpPr/>
          <p:nvPr/>
        </p:nvSpPr>
        <p:spPr>
          <a:xfrm>
            <a:off x="8056948" y="2403772"/>
            <a:ext cx="45719" cy="246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41979051-C81B-0C4A-B8BF-27EF43A58F40}"/>
              </a:ext>
            </a:extLst>
          </p:cNvPr>
          <p:cNvSpPr txBox="1"/>
          <p:nvPr/>
        </p:nvSpPr>
        <p:spPr>
          <a:xfrm>
            <a:off x="8082765" y="2646718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rc2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88B25314-025D-904F-879E-7A37C6B39347}"/>
              </a:ext>
            </a:extLst>
          </p:cNvPr>
          <p:cNvSpPr/>
          <p:nvPr/>
        </p:nvSpPr>
        <p:spPr>
          <a:xfrm>
            <a:off x="8102667" y="2646718"/>
            <a:ext cx="45719" cy="246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282F7632-5DAF-1F4A-A96C-EFA5627D5138}"/>
              </a:ext>
            </a:extLst>
          </p:cNvPr>
          <p:cNvSpPr txBox="1"/>
          <p:nvPr/>
        </p:nvSpPr>
        <p:spPr>
          <a:xfrm>
            <a:off x="5726907" y="3137407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a4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20C2FC7B-B217-E74E-91D0-1A4178E59F99}"/>
              </a:ext>
            </a:extLst>
          </p:cNvPr>
          <p:cNvSpPr/>
          <p:nvPr/>
        </p:nvSpPr>
        <p:spPr>
          <a:xfrm>
            <a:off x="5746809" y="3127247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D39BC3D3-5689-344B-A443-95577D6AC364}"/>
              </a:ext>
            </a:extLst>
          </p:cNvPr>
          <p:cNvSpPr txBox="1"/>
          <p:nvPr/>
        </p:nvSpPr>
        <p:spPr>
          <a:xfrm>
            <a:off x="6003020" y="2400497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a5</a:t>
            </a: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615FE16F-6DBF-824E-953A-4C555042EABA}"/>
              </a:ext>
            </a:extLst>
          </p:cNvPr>
          <p:cNvSpPr/>
          <p:nvPr/>
        </p:nvSpPr>
        <p:spPr>
          <a:xfrm>
            <a:off x="6022922" y="2400497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5E310240-4F39-DC49-BCC4-590DA821005C}"/>
              </a:ext>
            </a:extLst>
          </p:cNvPr>
          <p:cNvSpPr txBox="1"/>
          <p:nvPr/>
        </p:nvSpPr>
        <p:spPr>
          <a:xfrm>
            <a:off x="6287962" y="2653168"/>
            <a:ext cx="311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a6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42672C61-4316-7444-8000-CFDD967C8616}"/>
              </a:ext>
            </a:extLst>
          </p:cNvPr>
          <p:cNvSpPr/>
          <p:nvPr/>
        </p:nvSpPr>
        <p:spPr>
          <a:xfrm>
            <a:off x="6307864" y="2653168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8C90C624-816C-D84A-8EB4-7C6DB9CF9695}"/>
              </a:ext>
            </a:extLst>
          </p:cNvPr>
          <p:cNvSpPr txBox="1"/>
          <p:nvPr/>
        </p:nvSpPr>
        <p:spPr>
          <a:xfrm>
            <a:off x="6565517" y="2916598"/>
            <a:ext cx="311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a7</a:t>
            </a: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63C11E02-6D7E-194B-95B6-48AE7B2E6351}"/>
              </a:ext>
            </a:extLst>
          </p:cNvPr>
          <p:cNvSpPr/>
          <p:nvPr/>
        </p:nvSpPr>
        <p:spPr>
          <a:xfrm>
            <a:off x="6585419" y="2916598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E2EEE739-F522-D04B-BB2E-57375E05D992}"/>
              </a:ext>
            </a:extLst>
          </p:cNvPr>
          <p:cNvSpPr txBox="1"/>
          <p:nvPr/>
        </p:nvSpPr>
        <p:spPr>
          <a:xfrm>
            <a:off x="6879195" y="2403279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b1</a:t>
            </a: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4E725D6C-9823-2048-8E11-992F9EBB542C}"/>
              </a:ext>
            </a:extLst>
          </p:cNvPr>
          <p:cNvSpPr/>
          <p:nvPr/>
        </p:nvSpPr>
        <p:spPr>
          <a:xfrm>
            <a:off x="6899097" y="2403279"/>
            <a:ext cx="45719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6FD1FEE1-5078-DC45-9819-A0FFC45FFD12}"/>
              </a:ext>
            </a:extLst>
          </p:cNvPr>
          <p:cNvSpPr txBox="1"/>
          <p:nvPr/>
        </p:nvSpPr>
        <p:spPr>
          <a:xfrm>
            <a:off x="7145341" y="2641126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b2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FD4D08DB-B5D1-274D-9552-AF366DAD22FB}"/>
              </a:ext>
            </a:extLst>
          </p:cNvPr>
          <p:cNvSpPr/>
          <p:nvPr/>
        </p:nvSpPr>
        <p:spPr>
          <a:xfrm>
            <a:off x="7165243" y="2641126"/>
            <a:ext cx="45719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4DB7B386-884A-1A42-B943-A5B2C50C600A}"/>
              </a:ext>
            </a:extLst>
          </p:cNvPr>
          <p:cNvSpPr txBox="1"/>
          <p:nvPr/>
        </p:nvSpPr>
        <p:spPr>
          <a:xfrm>
            <a:off x="7444101" y="2891187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b3</a:t>
            </a: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5EB6F7FD-3A14-1E4E-A2C5-866E0120FCD9}"/>
              </a:ext>
            </a:extLst>
          </p:cNvPr>
          <p:cNvSpPr/>
          <p:nvPr/>
        </p:nvSpPr>
        <p:spPr>
          <a:xfrm>
            <a:off x="7464003" y="2891187"/>
            <a:ext cx="45719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8ED62B70-DB46-5B42-A40B-43681BA1443B}"/>
              </a:ext>
            </a:extLst>
          </p:cNvPr>
          <p:cNvSpPr txBox="1"/>
          <p:nvPr/>
        </p:nvSpPr>
        <p:spPr>
          <a:xfrm>
            <a:off x="7738384" y="3131386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b4</a:t>
            </a: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429B7B58-FDB6-734D-9B2D-55B9F636998B}"/>
              </a:ext>
            </a:extLst>
          </p:cNvPr>
          <p:cNvSpPr/>
          <p:nvPr/>
        </p:nvSpPr>
        <p:spPr>
          <a:xfrm>
            <a:off x="7758286" y="3131386"/>
            <a:ext cx="45719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3EBC9ED6-47C4-6E48-BB27-40113CCC4749}"/>
              </a:ext>
            </a:extLst>
          </p:cNvPr>
          <p:cNvSpPr txBox="1"/>
          <p:nvPr/>
        </p:nvSpPr>
        <p:spPr>
          <a:xfrm>
            <a:off x="4860546" y="2402950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a1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60FF1D8B-E0F6-FF4B-A7E5-67BFBF1258DD}"/>
              </a:ext>
            </a:extLst>
          </p:cNvPr>
          <p:cNvSpPr/>
          <p:nvPr/>
        </p:nvSpPr>
        <p:spPr>
          <a:xfrm>
            <a:off x="4880448" y="2402950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16FB370B-FEDB-B747-A51C-F7C685336D63}"/>
              </a:ext>
            </a:extLst>
          </p:cNvPr>
          <p:cNvSpPr txBox="1"/>
          <p:nvPr/>
        </p:nvSpPr>
        <p:spPr>
          <a:xfrm>
            <a:off x="5133864" y="2647147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a2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2CC06D2-365D-774A-8D67-9335267D3E1C}"/>
              </a:ext>
            </a:extLst>
          </p:cNvPr>
          <p:cNvSpPr/>
          <p:nvPr/>
        </p:nvSpPr>
        <p:spPr>
          <a:xfrm>
            <a:off x="5153766" y="2647147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7A4CB93B-6712-C448-9D26-FED4FAE6D10D}"/>
              </a:ext>
            </a:extLst>
          </p:cNvPr>
          <p:cNvSpPr txBox="1"/>
          <p:nvPr/>
        </p:nvSpPr>
        <p:spPr>
          <a:xfrm>
            <a:off x="5432624" y="2897208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a3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EBC394ED-C84F-CA49-872E-3E0DACB4B8E1}"/>
              </a:ext>
            </a:extLst>
          </p:cNvPr>
          <p:cNvSpPr/>
          <p:nvPr/>
        </p:nvSpPr>
        <p:spPr>
          <a:xfrm>
            <a:off x="5452526" y="2897208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1593B82E-F32D-7540-A5FA-EAB48328D1BD}"/>
              </a:ext>
            </a:extLst>
          </p:cNvPr>
          <p:cNvSpPr txBox="1"/>
          <p:nvPr/>
        </p:nvSpPr>
        <p:spPr>
          <a:xfrm>
            <a:off x="11489573" y="3646825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rc1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B0D12A25-C6EF-0544-AA9B-3343FF30AAC6}"/>
              </a:ext>
            </a:extLst>
          </p:cNvPr>
          <p:cNvSpPr/>
          <p:nvPr/>
        </p:nvSpPr>
        <p:spPr>
          <a:xfrm>
            <a:off x="11509475" y="3646825"/>
            <a:ext cx="45719" cy="246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9AA4E2E0-53D7-FA42-8F9E-0F23F064093D}"/>
              </a:ext>
            </a:extLst>
          </p:cNvPr>
          <p:cNvSpPr txBox="1"/>
          <p:nvPr/>
        </p:nvSpPr>
        <p:spPr>
          <a:xfrm>
            <a:off x="11762969" y="3641226"/>
            <a:ext cx="51167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/>
              <a:t>3.11.0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27566FFE-31FB-214E-9B0F-1503CEC9F86D}"/>
              </a:ext>
            </a:extLst>
          </p:cNvPr>
          <p:cNvSpPr/>
          <p:nvPr/>
        </p:nvSpPr>
        <p:spPr>
          <a:xfrm>
            <a:off x="11782871" y="3641226"/>
            <a:ext cx="45719" cy="246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15905899-4129-A64D-8C3D-C91D7924324C}"/>
              </a:ext>
            </a:extLst>
          </p:cNvPr>
          <p:cNvSpPr txBox="1"/>
          <p:nvPr/>
        </p:nvSpPr>
        <p:spPr>
          <a:xfrm>
            <a:off x="11534065" y="3888244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rc2</a:t>
            </a: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854A60F7-EA2B-C141-A709-84595D04CE74}"/>
              </a:ext>
            </a:extLst>
          </p:cNvPr>
          <p:cNvSpPr/>
          <p:nvPr/>
        </p:nvSpPr>
        <p:spPr>
          <a:xfrm>
            <a:off x="11563492" y="3891419"/>
            <a:ext cx="45719" cy="246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01305373-C7EF-0348-B9C6-B64205416413}"/>
              </a:ext>
            </a:extLst>
          </p:cNvPr>
          <p:cNvSpPr txBox="1"/>
          <p:nvPr/>
        </p:nvSpPr>
        <p:spPr>
          <a:xfrm>
            <a:off x="9188106" y="4386810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a4</a:t>
            </a: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148F5259-4D41-BC40-9673-FFBC1BA10E75}"/>
              </a:ext>
            </a:extLst>
          </p:cNvPr>
          <p:cNvSpPr/>
          <p:nvPr/>
        </p:nvSpPr>
        <p:spPr>
          <a:xfrm>
            <a:off x="9208008" y="4366490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DC7ABF65-2F7F-254C-977E-E4A0985F2EA9}"/>
              </a:ext>
            </a:extLst>
          </p:cNvPr>
          <p:cNvSpPr txBox="1"/>
          <p:nvPr/>
        </p:nvSpPr>
        <p:spPr>
          <a:xfrm>
            <a:off x="10330489" y="3647154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b1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266E3CE2-5A38-F149-8FE0-D2A419704120}"/>
              </a:ext>
            </a:extLst>
          </p:cNvPr>
          <p:cNvSpPr/>
          <p:nvPr/>
        </p:nvSpPr>
        <p:spPr>
          <a:xfrm>
            <a:off x="10350391" y="3647154"/>
            <a:ext cx="45719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70E914F3-8830-1649-86F4-736336D51305}"/>
              </a:ext>
            </a:extLst>
          </p:cNvPr>
          <p:cNvSpPr txBox="1"/>
          <p:nvPr/>
        </p:nvSpPr>
        <p:spPr>
          <a:xfrm>
            <a:off x="10606540" y="3890529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b2</a:t>
            </a: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B0DBEEDB-45EB-6C40-84B9-A296406608DD}"/>
              </a:ext>
            </a:extLst>
          </p:cNvPr>
          <p:cNvSpPr/>
          <p:nvPr/>
        </p:nvSpPr>
        <p:spPr>
          <a:xfrm>
            <a:off x="10626442" y="3890529"/>
            <a:ext cx="45719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6A841CD3-AFEA-8847-9BEE-11894198CD7E}"/>
              </a:ext>
            </a:extLst>
          </p:cNvPr>
          <p:cNvSpPr txBox="1"/>
          <p:nvPr/>
        </p:nvSpPr>
        <p:spPr>
          <a:xfrm>
            <a:off x="10894148" y="4140590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b3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720B9F53-72A4-6443-9997-6C9D2C509020}"/>
              </a:ext>
            </a:extLst>
          </p:cNvPr>
          <p:cNvSpPr/>
          <p:nvPr/>
        </p:nvSpPr>
        <p:spPr>
          <a:xfrm>
            <a:off x="10914050" y="4140590"/>
            <a:ext cx="45719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ABB4C913-DFF0-C34D-A072-1DDF6509C246}"/>
              </a:ext>
            </a:extLst>
          </p:cNvPr>
          <p:cNvSpPr txBox="1"/>
          <p:nvPr/>
        </p:nvSpPr>
        <p:spPr>
          <a:xfrm>
            <a:off x="11188431" y="4380789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b4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5AC8233A-CA53-FB46-89D2-A3DCA9C1E7A2}"/>
              </a:ext>
            </a:extLst>
          </p:cNvPr>
          <p:cNvSpPr/>
          <p:nvPr/>
        </p:nvSpPr>
        <p:spPr>
          <a:xfrm>
            <a:off x="11208333" y="4380789"/>
            <a:ext cx="45719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59790125-3779-2F4B-8751-8ABF0C408D51}"/>
              </a:ext>
            </a:extLst>
          </p:cNvPr>
          <p:cNvSpPr txBox="1"/>
          <p:nvPr/>
        </p:nvSpPr>
        <p:spPr>
          <a:xfrm>
            <a:off x="8325362" y="3650000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a1</a:t>
            </a: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9673E9CC-D016-DC4E-A36A-42DAA1E46C80}"/>
              </a:ext>
            </a:extLst>
          </p:cNvPr>
          <p:cNvSpPr/>
          <p:nvPr/>
        </p:nvSpPr>
        <p:spPr>
          <a:xfrm>
            <a:off x="8342089" y="3646825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C48FADF3-21DB-C74C-A7CB-6403FA8ABA5A}"/>
              </a:ext>
            </a:extLst>
          </p:cNvPr>
          <p:cNvSpPr txBox="1"/>
          <p:nvPr/>
        </p:nvSpPr>
        <p:spPr>
          <a:xfrm>
            <a:off x="8595063" y="3896550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a2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1831FC62-7CCA-3046-89A7-A2CD91EB44F2}"/>
              </a:ext>
            </a:extLst>
          </p:cNvPr>
          <p:cNvSpPr/>
          <p:nvPr/>
        </p:nvSpPr>
        <p:spPr>
          <a:xfrm>
            <a:off x="8614965" y="3896550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885952A9-DE37-B542-8C9E-731B07EDEDAB}"/>
              </a:ext>
            </a:extLst>
          </p:cNvPr>
          <p:cNvSpPr txBox="1"/>
          <p:nvPr/>
        </p:nvSpPr>
        <p:spPr>
          <a:xfrm>
            <a:off x="8893823" y="4146611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a3</a:t>
            </a: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0B1208B0-C60B-2049-A8BF-352C5ACF37AE}"/>
              </a:ext>
            </a:extLst>
          </p:cNvPr>
          <p:cNvSpPr/>
          <p:nvPr/>
        </p:nvSpPr>
        <p:spPr>
          <a:xfrm>
            <a:off x="8913725" y="4146611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43FA967A-634C-A844-9DA8-C58E543CA51C}"/>
              </a:ext>
            </a:extLst>
          </p:cNvPr>
          <p:cNvSpPr/>
          <p:nvPr/>
        </p:nvSpPr>
        <p:spPr>
          <a:xfrm>
            <a:off x="4878181" y="745531"/>
            <a:ext cx="3458007" cy="137947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7AB946E0-4E85-1644-B358-FD0377AFA4C5}"/>
              </a:ext>
            </a:extLst>
          </p:cNvPr>
          <p:cNvSpPr txBox="1"/>
          <p:nvPr/>
        </p:nvSpPr>
        <p:spPr>
          <a:xfrm>
            <a:off x="4887928" y="1176989"/>
            <a:ext cx="44972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/>
              <a:t>3.9.0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758F0C12-303B-584D-A845-75C75AC3C6D3}"/>
              </a:ext>
            </a:extLst>
          </p:cNvPr>
          <p:cNvSpPr/>
          <p:nvPr/>
        </p:nvSpPr>
        <p:spPr>
          <a:xfrm>
            <a:off x="4880815" y="1177637"/>
            <a:ext cx="45719" cy="246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57B92958-CBD1-E948-BCF9-3EDA79CA2CA0}"/>
              </a:ext>
            </a:extLst>
          </p:cNvPr>
          <p:cNvSpPr txBox="1"/>
          <p:nvPr/>
        </p:nvSpPr>
        <p:spPr>
          <a:xfrm>
            <a:off x="9455188" y="3645537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a5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B2AAE5B4-AC65-6049-BC2D-B3BBAC91F458}"/>
              </a:ext>
            </a:extLst>
          </p:cNvPr>
          <p:cNvSpPr/>
          <p:nvPr/>
        </p:nvSpPr>
        <p:spPr>
          <a:xfrm>
            <a:off x="9475090" y="3645537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DA59F0A6-B012-4E44-BBA0-BAA267C37F6D}"/>
              </a:ext>
            </a:extLst>
          </p:cNvPr>
          <p:cNvSpPr txBox="1"/>
          <p:nvPr/>
        </p:nvSpPr>
        <p:spPr>
          <a:xfrm>
            <a:off x="9741803" y="3889083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a6</a:t>
            </a: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A796C95C-926D-4649-B7E6-361F6794C5A6}"/>
              </a:ext>
            </a:extLst>
          </p:cNvPr>
          <p:cNvSpPr/>
          <p:nvPr/>
        </p:nvSpPr>
        <p:spPr>
          <a:xfrm>
            <a:off x="9761705" y="3887445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007227F4-D60B-604D-965B-A0D95DE11270}"/>
              </a:ext>
            </a:extLst>
          </p:cNvPr>
          <p:cNvSpPr txBox="1"/>
          <p:nvPr/>
        </p:nvSpPr>
        <p:spPr>
          <a:xfrm>
            <a:off x="10037218" y="4144930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a7</a:t>
            </a:r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7C0B08E9-1DA4-734E-9908-4D158EFE92DF}"/>
              </a:ext>
            </a:extLst>
          </p:cNvPr>
          <p:cNvSpPr/>
          <p:nvPr/>
        </p:nvSpPr>
        <p:spPr>
          <a:xfrm>
            <a:off x="10057120" y="4144930"/>
            <a:ext cx="4571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4C1EDB0E-1D16-2F43-93E7-4CE14646FEB1}"/>
              </a:ext>
            </a:extLst>
          </p:cNvPr>
          <p:cNvCxnSpPr>
            <a:cxnSpLocks/>
          </p:cNvCxnSpPr>
          <p:nvPr/>
        </p:nvCxnSpPr>
        <p:spPr>
          <a:xfrm flipV="1">
            <a:off x="4885986" y="1143822"/>
            <a:ext cx="3408308" cy="7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F393C5EB-41DC-C248-A346-E6BADFF3CED5}"/>
              </a:ext>
            </a:extLst>
          </p:cNvPr>
          <p:cNvCxnSpPr/>
          <p:nvPr/>
        </p:nvCxnSpPr>
        <p:spPr>
          <a:xfrm>
            <a:off x="248083" y="1160428"/>
            <a:ext cx="1159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Arrow Connector 528">
            <a:extLst>
              <a:ext uri="{FF2B5EF4-FFF2-40B4-BE49-F238E27FC236}">
                <a16:creationId xmlns:a16="http://schemas.microsoft.com/office/drawing/2014/main" id="{C9DC0538-33F8-E74F-B524-58FDCC64E542}"/>
              </a:ext>
            </a:extLst>
          </p:cNvPr>
          <p:cNvCxnSpPr/>
          <p:nvPr/>
        </p:nvCxnSpPr>
        <p:spPr>
          <a:xfrm>
            <a:off x="1430442" y="1160428"/>
            <a:ext cx="19919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Arrow Connector 530">
            <a:extLst>
              <a:ext uri="{FF2B5EF4-FFF2-40B4-BE49-F238E27FC236}">
                <a16:creationId xmlns:a16="http://schemas.microsoft.com/office/drawing/2014/main" id="{9196E0F4-08D3-E741-9BF5-95672EDA9715}"/>
              </a:ext>
            </a:extLst>
          </p:cNvPr>
          <p:cNvCxnSpPr/>
          <p:nvPr/>
        </p:nvCxnSpPr>
        <p:spPr>
          <a:xfrm>
            <a:off x="3432991" y="1160428"/>
            <a:ext cx="11618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Arrow Connector 532">
            <a:extLst>
              <a:ext uri="{FF2B5EF4-FFF2-40B4-BE49-F238E27FC236}">
                <a16:creationId xmlns:a16="http://schemas.microsoft.com/office/drawing/2014/main" id="{7A222684-2F33-454E-A89B-4612BA0DA6AE}"/>
              </a:ext>
            </a:extLst>
          </p:cNvPr>
          <p:cNvCxnSpPr>
            <a:cxnSpLocks/>
          </p:cNvCxnSpPr>
          <p:nvPr/>
        </p:nvCxnSpPr>
        <p:spPr>
          <a:xfrm>
            <a:off x="4581308" y="1156217"/>
            <a:ext cx="3024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926C634-1CB9-F043-A02D-0D486FAE8C10}"/>
              </a:ext>
            </a:extLst>
          </p:cNvPr>
          <p:cNvCxnSpPr>
            <a:cxnSpLocks/>
          </p:cNvCxnSpPr>
          <p:nvPr/>
        </p:nvCxnSpPr>
        <p:spPr>
          <a:xfrm>
            <a:off x="8333788" y="1148236"/>
            <a:ext cx="368894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TextBox 534">
            <a:extLst>
              <a:ext uri="{FF2B5EF4-FFF2-40B4-BE49-F238E27FC236}">
                <a16:creationId xmlns:a16="http://schemas.microsoft.com/office/drawing/2014/main" id="{EEAFE8EB-54CE-3745-B137-FCDD76DDA093}"/>
              </a:ext>
            </a:extLst>
          </p:cNvPr>
          <p:cNvSpPr txBox="1"/>
          <p:nvPr/>
        </p:nvSpPr>
        <p:spPr>
          <a:xfrm>
            <a:off x="366591" y="807653"/>
            <a:ext cx="922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Pre-alpha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F658C049-E707-0040-883E-CA6064B7F2F4}"/>
              </a:ext>
            </a:extLst>
          </p:cNvPr>
          <p:cNvSpPr txBox="1"/>
          <p:nvPr/>
        </p:nvSpPr>
        <p:spPr>
          <a:xfrm>
            <a:off x="1883709" y="809877"/>
            <a:ext cx="1047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Alpha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B299BC2C-1E4D-D54B-9D1C-9C008F8DCCF0}"/>
              </a:ext>
            </a:extLst>
          </p:cNvPr>
          <p:cNvSpPr txBox="1"/>
          <p:nvPr/>
        </p:nvSpPr>
        <p:spPr>
          <a:xfrm>
            <a:off x="3546996" y="808825"/>
            <a:ext cx="894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Beta</a:t>
            </a: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84D24679-A66F-8E4E-A79A-E3EFB52DD621}"/>
              </a:ext>
            </a:extLst>
          </p:cNvPr>
          <p:cNvSpPr txBox="1"/>
          <p:nvPr/>
        </p:nvSpPr>
        <p:spPr>
          <a:xfrm>
            <a:off x="4478328" y="811005"/>
            <a:ext cx="48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RC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0050C14C-7087-BA4A-BDD4-139FE6FCB3D6}"/>
              </a:ext>
            </a:extLst>
          </p:cNvPr>
          <p:cNvSpPr txBox="1"/>
          <p:nvPr/>
        </p:nvSpPr>
        <p:spPr>
          <a:xfrm>
            <a:off x="5680738" y="800845"/>
            <a:ext cx="1842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Full bugfix support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D96E1B4C-3295-2C40-B144-E7B1DD33421D}"/>
              </a:ext>
            </a:extLst>
          </p:cNvPr>
          <p:cNvSpPr txBox="1"/>
          <p:nvPr/>
        </p:nvSpPr>
        <p:spPr>
          <a:xfrm>
            <a:off x="8529948" y="802734"/>
            <a:ext cx="350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Four years of security fixes</a:t>
            </a:r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46EC0B73-197B-C04D-91E1-7EF087705508}"/>
              </a:ext>
            </a:extLst>
          </p:cNvPr>
          <p:cNvSpPr/>
          <p:nvPr/>
        </p:nvSpPr>
        <p:spPr>
          <a:xfrm>
            <a:off x="10347179" y="4889596"/>
            <a:ext cx="1441379" cy="97065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3.12</a:t>
            </a:r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B0B3A5AD-55A4-5D4C-802C-01EDFEC5FE95}"/>
              </a:ext>
            </a:extLst>
          </p:cNvPr>
          <p:cNvSpPr txBox="1"/>
          <p:nvPr/>
        </p:nvSpPr>
        <p:spPr>
          <a:xfrm>
            <a:off x="5163340" y="1422452"/>
            <a:ext cx="449721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3.9.1</a:t>
            </a: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DB7DCD76-3391-9A43-B51C-5E412263CAA4}"/>
              </a:ext>
            </a:extLst>
          </p:cNvPr>
          <p:cNvSpPr/>
          <p:nvPr/>
        </p:nvSpPr>
        <p:spPr>
          <a:xfrm>
            <a:off x="5152367" y="1423100"/>
            <a:ext cx="49579" cy="2353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E04CEA9E-9AF6-D240-BF33-604183A2BB20}"/>
              </a:ext>
            </a:extLst>
          </p:cNvPr>
          <p:cNvSpPr txBox="1"/>
          <p:nvPr/>
        </p:nvSpPr>
        <p:spPr>
          <a:xfrm>
            <a:off x="5463587" y="1652628"/>
            <a:ext cx="449721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3.9.2</a:t>
            </a: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D43BA6A4-3CE3-5B4C-93EF-323B50590461}"/>
              </a:ext>
            </a:extLst>
          </p:cNvPr>
          <p:cNvSpPr/>
          <p:nvPr/>
        </p:nvSpPr>
        <p:spPr>
          <a:xfrm>
            <a:off x="5456474" y="1653276"/>
            <a:ext cx="45719" cy="2340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0E5D56AF-79E4-7F4E-AEBF-D01C143E10F8}"/>
              </a:ext>
            </a:extLst>
          </p:cNvPr>
          <p:cNvSpPr txBox="1"/>
          <p:nvPr/>
        </p:nvSpPr>
        <p:spPr>
          <a:xfrm>
            <a:off x="5742045" y="1891197"/>
            <a:ext cx="449721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3.9.3</a:t>
            </a: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431E340D-0FBF-4C42-9DF6-361C005ECF56}"/>
              </a:ext>
            </a:extLst>
          </p:cNvPr>
          <p:cNvSpPr/>
          <p:nvPr/>
        </p:nvSpPr>
        <p:spPr>
          <a:xfrm>
            <a:off x="5726110" y="1891845"/>
            <a:ext cx="54541" cy="231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8B120278-2EF0-6941-9023-6DE88B5E78C4}"/>
              </a:ext>
            </a:extLst>
          </p:cNvPr>
          <p:cNvSpPr txBox="1"/>
          <p:nvPr/>
        </p:nvSpPr>
        <p:spPr>
          <a:xfrm>
            <a:off x="6033763" y="1187065"/>
            <a:ext cx="449721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3.9.4</a:t>
            </a: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6C7493A3-DA80-244C-B04D-BB5A195958A2}"/>
              </a:ext>
            </a:extLst>
          </p:cNvPr>
          <p:cNvSpPr/>
          <p:nvPr/>
        </p:nvSpPr>
        <p:spPr>
          <a:xfrm>
            <a:off x="6022790" y="1187713"/>
            <a:ext cx="49579" cy="2353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136D1BDD-37C1-A145-B225-C92CFF8FE10B}"/>
              </a:ext>
            </a:extLst>
          </p:cNvPr>
          <p:cNvSpPr txBox="1"/>
          <p:nvPr/>
        </p:nvSpPr>
        <p:spPr>
          <a:xfrm>
            <a:off x="6310936" y="1422452"/>
            <a:ext cx="449721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3.9.5</a:t>
            </a: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E7652C49-821A-084B-B331-AA056ED6A5B2}"/>
              </a:ext>
            </a:extLst>
          </p:cNvPr>
          <p:cNvSpPr/>
          <p:nvPr/>
        </p:nvSpPr>
        <p:spPr>
          <a:xfrm>
            <a:off x="6299963" y="1423100"/>
            <a:ext cx="49579" cy="2353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425FD0FC-215A-4E42-8D8B-A8760A1766F0}"/>
              </a:ext>
            </a:extLst>
          </p:cNvPr>
          <p:cNvSpPr txBox="1"/>
          <p:nvPr/>
        </p:nvSpPr>
        <p:spPr>
          <a:xfrm>
            <a:off x="6604833" y="1652628"/>
            <a:ext cx="449721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3.9.6</a:t>
            </a: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FA83C3EB-400F-804F-A5BA-CEEDAE251463}"/>
              </a:ext>
            </a:extLst>
          </p:cNvPr>
          <p:cNvSpPr/>
          <p:nvPr/>
        </p:nvSpPr>
        <p:spPr>
          <a:xfrm>
            <a:off x="6597720" y="1653276"/>
            <a:ext cx="45719" cy="2340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164B20C2-FC0A-9446-A480-109D8770D7AB}"/>
              </a:ext>
            </a:extLst>
          </p:cNvPr>
          <p:cNvSpPr txBox="1"/>
          <p:nvPr/>
        </p:nvSpPr>
        <p:spPr>
          <a:xfrm>
            <a:off x="6889641" y="1891197"/>
            <a:ext cx="449721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3.9.7</a:t>
            </a: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0EA82551-EE9B-EF4A-9980-0C5D8B193E07}"/>
              </a:ext>
            </a:extLst>
          </p:cNvPr>
          <p:cNvSpPr/>
          <p:nvPr/>
        </p:nvSpPr>
        <p:spPr>
          <a:xfrm>
            <a:off x="6873706" y="1891845"/>
            <a:ext cx="54541" cy="231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8B1BD815-5458-6A45-9DB8-0CA4DE571D49}"/>
              </a:ext>
            </a:extLst>
          </p:cNvPr>
          <p:cNvSpPr txBox="1"/>
          <p:nvPr/>
        </p:nvSpPr>
        <p:spPr>
          <a:xfrm>
            <a:off x="7466232" y="1417897"/>
            <a:ext cx="449721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3.9.9</a:t>
            </a: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BD3F6E3A-1288-5C47-9057-4E1F7034EE87}"/>
              </a:ext>
            </a:extLst>
          </p:cNvPr>
          <p:cNvSpPr/>
          <p:nvPr/>
        </p:nvSpPr>
        <p:spPr>
          <a:xfrm>
            <a:off x="7455259" y="1418545"/>
            <a:ext cx="49579" cy="2353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A8B96081-0F22-DA41-9078-A207F0ECF369}"/>
              </a:ext>
            </a:extLst>
          </p:cNvPr>
          <p:cNvSpPr txBox="1"/>
          <p:nvPr/>
        </p:nvSpPr>
        <p:spPr>
          <a:xfrm>
            <a:off x="7760129" y="1648073"/>
            <a:ext cx="486471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3.9.10</a:t>
            </a: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17836CD4-D12F-8B40-8F36-955743557E1B}"/>
              </a:ext>
            </a:extLst>
          </p:cNvPr>
          <p:cNvSpPr/>
          <p:nvPr/>
        </p:nvSpPr>
        <p:spPr>
          <a:xfrm>
            <a:off x="7753016" y="1648721"/>
            <a:ext cx="45719" cy="2340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ECCB2806-F831-6941-8725-DC947DC0E4ED}"/>
              </a:ext>
            </a:extLst>
          </p:cNvPr>
          <p:cNvSpPr txBox="1"/>
          <p:nvPr/>
        </p:nvSpPr>
        <p:spPr>
          <a:xfrm>
            <a:off x="8044937" y="1886642"/>
            <a:ext cx="492074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3.9.11</a:t>
            </a: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DC4A427F-EB85-9A47-B717-B15D7284FE75}"/>
              </a:ext>
            </a:extLst>
          </p:cNvPr>
          <p:cNvSpPr/>
          <p:nvPr/>
        </p:nvSpPr>
        <p:spPr>
          <a:xfrm>
            <a:off x="8029002" y="1887290"/>
            <a:ext cx="54541" cy="231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8B0A2BAC-2A97-FA42-B2FB-8E2FDA5010B5}"/>
              </a:ext>
            </a:extLst>
          </p:cNvPr>
          <p:cNvSpPr txBox="1"/>
          <p:nvPr/>
        </p:nvSpPr>
        <p:spPr>
          <a:xfrm>
            <a:off x="7188266" y="1176879"/>
            <a:ext cx="449721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3.9.8</a:t>
            </a: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E6906611-AD19-BB41-B12B-CDA45C3D8FDC}"/>
              </a:ext>
            </a:extLst>
          </p:cNvPr>
          <p:cNvSpPr/>
          <p:nvPr/>
        </p:nvSpPr>
        <p:spPr>
          <a:xfrm>
            <a:off x="7177293" y="1177527"/>
            <a:ext cx="49579" cy="2353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5A8801D3-8B7F-C243-915C-B9E916BA3B6B}"/>
              </a:ext>
            </a:extLst>
          </p:cNvPr>
          <p:cNvSpPr txBox="1"/>
          <p:nvPr/>
        </p:nvSpPr>
        <p:spPr>
          <a:xfrm>
            <a:off x="8352318" y="1181434"/>
            <a:ext cx="49207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3.9.12</a:t>
            </a:r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7A9BE75E-D1EB-9346-BECF-BD1BD2F402D0}"/>
              </a:ext>
            </a:extLst>
          </p:cNvPr>
          <p:cNvSpPr/>
          <p:nvPr/>
        </p:nvSpPr>
        <p:spPr>
          <a:xfrm>
            <a:off x="8336383" y="1182082"/>
            <a:ext cx="54541" cy="231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F611EE5B-4669-AF41-9495-5A2DFBCB5CF9}"/>
              </a:ext>
            </a:extLst>
          </p:cNvPr>
          <p:cNvSpPr/>
          <p:nvPr/>
        </p:nvSpPr>
        <p:spPr>
          <a:xfrm>
            <a:off x="8329524" y="2406947"/>
            <a:ext cx="3458007" cy="96596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D4B7A3BA-8E77-2841-BD46-CF7353DD4CC4}"/>
              </a:ext>
            </a:extLst>
          </p:cNvPr>
          <p:cNvSpPr txBox="1"/>
          <p:nvPr/>
        </p:nvSpPr>
        <p:spPr>
          <a:xfrm>
            <a:off x="8342572" y="2405310"/>
            <a:ext cx="515831" cy="2648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000" b="1" dirty="0"/>
              <a:t>3.10.0</a:t>
            </a:r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5A4AA004-0365-314E-A735-AA47804F619B}"/>
              </a:ext>
            </a:extLst>
          </p:cNvPr>
          <p:cNvSpPr/>
          <p:nvPr/>
        </p:nvSpPr>
        <p:spPr>
          <a:xfrm>
            <a:off x="8332158" y="2404321"/>
            <a:ext cx="45719" cy="264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ACB7B4A4-DE48-DF46-987A-D7FB6ADBCD17}"/>
              </a:ext>
            </a:extLst>
          </p:cNvPr>
          <p:cNvSpPr txBox="1"/>
          <p:nvPr/>
        </p:nvSpPr>
        <p:spPr>
          <a:xfrm>
            <a:off x="8614683" y="2670359"/>
            <a:ext cx="520636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3.10.1</a:t>
            </a: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4A492DDF-2CA5-5D4B-B73D-98712DAE9BF4}"/>
              </a:ext>
            </a:extLst>
          </p:cNvPr>
          <p:cNvSpPr/>
          <p:nvPr/>
        </p:nvSpPr>
        <p:spPr>
          <a:xfrm>
            <a:off x="8603710" y="2671007"/>
            <a:ext cx="49579" cy="2353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60D5F1A1-EB9F-884B-B8E4-D7BDF3E63048}"/>
              </a:ext>
            </a:extLst>
          </p:cNvPr>
          <p:cNvSpPr txBox="1"/>
          <p:nvPr/>
        </p:nvSpPr>
        <p:spPr>
          <a:xfrm>
            <a:off x="8914930" y="2900535"/>
            <a:ext cx="520636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3.10.2</a:t>
            </a:r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08126B74-16D8-8247-A629-B664A59DC08E}"/>
              </a:ext>
            </a:extLst>
          </p:cNvPr>
          <p:cNvSpPr/>
          <p:nvPr/>
        </p:nvSpPr>
        <p:spPr>
          <a:xfrm>
            <a:off x="8907817" y="2901183"/>
            <a:ext cx="45719" cy="2340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9E237347-C81E-394D-806D-EAFA6756416F}"/>
              </a:ext>
            </a:extLst>
          </p:cNvPr>
          <p:cNvSpPr txBox="1"/>
          <p:nvPr/>
        </p:nvSpPr>
        <p:spPr>
          <a:xfrm>
            <a:off x="9193388" y="3139104"/>
            <a:ext cx="520636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3.10.3</a:t>
            </a:r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73BF9459-655C-514E-8CBD-F4C596290AD3}"/>
              </a:ext>
            </a:extLst>
          </p:cNvPr>
          <p:cNvSpPr/>
          <p:nvPr/>
        </p:nvSpPr>
        <p:spPr>
          <a:xfrm>
            <a:off x="9177453" y="3139752"/>
            <a:ext cx="54541" cy="231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0E0F2111-0A50-6445-B5D9-AA51BB2E6D98}"/>
              </a:ext>
            </a:extLst>
          </p:cNvPr>
          <p:cNvSpPr txBox="1"/>
          <p:nvPr/>
        </p:nvSpPr>
        <p:spPr>
          <a:xfrm>
            <a:off x="9485106" y="2434972"/>
            <a:ext cx="520636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3.10.4</a:t>
            </a: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13870918-812B-C940-9D21-E1F42AB441EA}"/>
              </a:ext>
            </a:extLst>
          </p:cNvPr>
          <p:cNvSpPr/>
          <p:nvPr/>
        </p:nvSpPr>
        <p:spPr>
          <a:xfrm>
            <a:off x="9474133" y="2435620"/>
            <a:ext cx="49579" cy="2353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4BC894EF-8F9E-2D48-803D-A81BA5C6F0F2}"/>
              </a:ext>
            </a:extLst>
          </p:cNvPr>
          <p:cNvSpPr txBox="1"/>
          <p:nvPr/>
        </p:nvSpPr>
        <p:spPr>
          <a:xfrm>
            <a:off x="9762279" y="2670359"/>
            <a:ext cx="520636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3.10.5</a:t>
            </a: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2174113F-0AC7-9449-AC65-6E8922BA2DE0}"/>
              </a:ext>
            </a:extLst>
          </p:cNvPr>
          <p:cNvSpPr/>
          <p:nvPr/>
        </p:nvSpPr>
        <p:spPr>
          <a:xfrm>
            <a:off x="9751306" y="2671007"/>
            <a:ext cx="49579" cy="2353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A6A5646E-D587-9B47-A346-70EE4FB6678B}"/>
              </a:ext>
            </a:extLst>
          </p:cNvPr>
          <p:cNvSpPr txBox="1"/>
          <p:nvPr/>
        </p:nvSpPr>
        <p:spPr>
          <a:xfrm>
            <a:off x="10056176" y="2900535"/>
            <a:ext cx="520636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3.10.6</a:t>
            </a:r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1FE9D964-AB06-D746-A99E-FF8814AE234C}"/>
              </a:ext>
            </a:extLst>
          </p:cNvPr>
          <p:cNvSpPr/>
          <p:nvPr/>
        </p:nvSpPr>
        <p:spPr>
          <a:xfrm>
            <a:off x="10049063" y="2901183"/>
            <a:ext cx="45719" cy="2340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2DAFDF06-1296-F54E-AC3D-D54A33C1FCAA}"/>
              </a:ext>
            </a:extLst>
          </p:cNvPr>
          <p:cNvSpPr txBox="1"/>
          <p:nvPr/>
        </p:nvSpPr>
        <p:spPr>
          <a:xfrm>
            <a:off x="10340984" y="3139104"/>
            <a:ext cx="520636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3.10.7</a:t>
            </a: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626C0F97-1A6D-2C4D-B62B-897C19ACEB35}"/>
              </a:ext>
            </a:extLst>
          </p:cNvPr>
          <p:cNvSpPr/>
          <p:nvPr/>
        </p:nvSpPr>
        <p:spPr>
          <a:xfrm>
            <a:off x="10325049" y="3139752"/>
            <a:ext cx="54541" cy="231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7DFA97B9-F422-AD4A-BE58-B5E1D310D720}"/>
              </a:ext>
            </a:extLst>
          </p:cNvPr>
          <p:cNvSpPr txBox="1"/>
          <p:nvPr/>
        </p:nvSpPr>
        <p:spPr>
          <a:xfrm>
            <a:off x="10917575" y="2665804"/>
            <a:ext cx="520636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3.10.9</a:t>
            </a: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67C490BB-D2A9-D143-B3BE-B3225CB5A917}"/>
              </a:ext>
            </a:extLst>
          </p:cNvPr>
          <p:cNvSpPr/>
          <p:nvPr/>
        </p:nvSpPr>
        <p:spPr>
          <a:xfrm>
            <a:off x="10906602" y="2666452"/>
            <a:ext cx="49579" cy="2353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C7A36C77-FD24-D449-9ED1-8AD2CFC2D0D8}"/>
              </a:ext>
            </a:extLst>
          </p:cNvPr>
          <p:cNvSpPr txBox="1"/>
          <p:nvPr/>
        </p:nvSpPr>
        <p:spPr>
          <a:xfrm>
            <a:off x="11211472" y="2895980"/>
            <a:ext cx="563181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3.10.10</a:t>
            </a: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589CEC7D-F80D-5F4E-8BED-CFD4AB389324}"/>
              </a:ext>
            </a:extLst>
          </p:cNvPr>
          <p:cNvSpPr/>
          <p:nvPr/>
        </p:nvSpPr>
        <p:spPr>
          <a:xfrm>
            <a:off x="11204359" y="2896628"/>
            <a:ext cx="45719" cy="2340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BAB0A655-16CD-9849-93BC-A4D08F797E0D}"/>
              </a:ext>
            </a:extLst>
          </p:cNvPr>
          <p:cNvSpPr txBox="1"/>
          <p:nvPr/>
        </p:nvSpPr>
        <p:spPr>
          <a:xfrm>
            <a:off x="11496280" y="3134549"/>
            <a:ext cx="527445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3.10.11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177F30A6-C099-0F47-9708-FF0AE7734DE2}"/>
              </a:ext>
            </a:extLst>
          </p:cNvPr>
          <p:cNvSpPr/>
          <p:nvPr/>
        </p:nvSpPr>
        <p:spPr>
          <a:xfrm>
            <a:off x="11480345" y="3135197"/>
            <a:ext cx="54541" cy="231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TextBox 594">
            <a:extLst>
              <a:ext uri="{FF2B5EF4-FFF2-40B4-BE49-F238E27FC236}">
                <a16:creationId xmlns:a16="http://schemas.microsoft.com/office/drawing/2014/main" id="{2130AC75-02B1-954B-9AE8-26D8BD91C486}"/>
              </a:ext>
            </a:extLst>
          </p:cNvPr>
          <p:cNvSpPr txBox="1"/>
          <p:nvPr/>
        </p:nvSpPr>
        <p:spPr>
          <a:xfrm>
            <a:off x="10639609" y="2424786"/>
            <a:ext cx="520636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3.10.8</a:t>
            </a: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19C4C3B3-17D0-1A4F-9231-CCB15FB0FDF1}"/>
              </a:ext>
            </a:extLst>
          </p:cNvPr>
          <p:cNvSpPr/>
          <p:nvPr/>
        </p:nvSpPr>
        <p:spPr>
          <a:xfrm>
            <a:off x="10628636" y="2425434"/>
            <a:ext cx="49579" cy="2353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9BE27608-BC23-B942-BA56-EF39819AC163}"/>
              </a:ext>
            </a:extLst>
          </p:cNvPr>
          <p:cNvSpPr txBox="1"/>
          <p:nvPr/>
        </p:nvSpPr>
        <p:spPr>
          <a:xfrm>
            <a:off x="11803661" y="2429341"/>
            <a:ext cx="54239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3.10.12</a:t>
            </a: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B1C80E1F-217D-F848-8CD8-46B22109152A}"/>
              </a:ext>
            </a:extLst>
          </p:cNvPr>
          <p:cNvSpPr/>
          <p:nvPr/>
        </p:nvSpPr>
        <p:spPr>
          <a:xfrm>
            <a:off x="11787726" y="2429989"/>
            <a:ext cx="54541" cy="231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D9ECE5B2-489A-4249-9DDB-6229CDD7F436}"/>
              </a:ext>
            </a:extLst>
          </p:cNvPr>
          <p:cNvSpPr/>
          <p:nvPr/>
        </p:nvSpPr>
        <p:spPr>
          <a:xfrm>
            <a:off x="11788559" y="4890579"/>
            <a:ext cx="403442" cy="965167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0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123</Words>
  <Application>Microsoft Macintosh PowerPoint</Application>
  <PresentationFormat>Widescreen</PresentationFormat>
  <Paragraphs>118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Łukasz Langa</dc:creator>
  <cp:lastModifiedBy>Łukasz Langa</cp:lastModifiedBy>
  <cp:revision>20</cp:revision>
  <dcterms:created xsi:type="dcterms:W3CDTF">2019-09-09T13:26:07Z</dcterms:created>
  <dcterms:modified xsi:type="dcterms:W3CDTF">2019-09-09T16:34:49Z</dcterms:modified>
</cp:coreProperties>
</file>