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FE"/>
    <a:srgbClr val="FFFFCC"/>
    <a:srgbClr val="FFF5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99" autoAdjust="0"/>
    <p:restoredTop sz="94660"/>
  </p:normalViewPr>
  <p:slideViewPr>
    <p:cSldViewPr>
      <p:cViewPr>
        <p:scale>
          <a:sx n="90" d="100"/>
          <a:sy n="90" d="100"/>
        </p:scale>
        <p:origin x="-114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19200" y="1524000"/>
            <a:ext cx="5181600" cy="1600200"/>
          </a:xfrm>
          <a:prstGeom prst="roundRect">
            <a:avLst/>
          </a:prstGeom>
          <a:solidFill>
            <a:srgbClr val="ECF2F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8743" y="2364297"/>
            <a:ext cx="871057" cy="6082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Model compiler</a:t>
            </a:r>
            <a:endParaRPr lang="en-GB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418122" y="2364297"/>
            <a:ext cx="849077" cy="6082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C# compiler</a:t>
            </a:r>
            <a:endParaRPr lang="en-GB" sz="1200" b="1" dirty="0"/>
          </a:p>
        </p:txBody>
      </p:sp>
      <p:sp>
        <p:nvSpPr>
          <p:cNvPr id="9" name="Right Arrow 8"/>
          <p:cNvSpPr/>
          <p:nvPr/>
        </p:nvSpPr>
        <p:spPr>
          <a:xfrm rot="1396385">
            <a:off x="305897" y="1917628"/>
            <a:ext cx="973123" cy="669022"/>
          </a:xfrm>
          <a:prstGeom prst="rightArrow">
            <a:avLst>
              <a:gd name="adj1" fmla="val 58000"/>
              <a:gd name="adj2" fmla="val 5000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Model definition</a:t>
            </a:r>
            <a:endParaRPr lang="en-GB" sz="1050" b="1" dirty="0"/>
          </a:p>
        </p:txBody>
      </p:sp>
      <p:sp>
        <p:nvSpPr>
          <p:cNvPr id="11" name="Right Arrow 10"/>
          <p:cNvSpPr/>
          <p:nvPr/>
        </p:nvSpPr>
        <p:spPr>
          <a:xfrm>
            <a:off x="2254849" y="2364297"/>
            <a:ext cx="1087073" cy="669022"/>
          </a:xfrm>
          <a:prstGeom prst="rightArrow">
            <a:avLst>
              <a:gd name="adj1" fmla="val 58000"/>
              <a:gd name="adj2" fmla="val 50000"/>
            </a:avLst>
          </a:prstGeom>
          <a:solidFill>
            <a:srgbClr val="FFF5E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Inference source code</a:t>
            </a:r>
            <a:endParaRPr lang="en-GB" sz="1050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2364297"/>
            <a:ext cx="912303" cy="669022"/>
          </a:xfrm>
          <a:prstGeom prst="rightArrow">
            <a:avLst>
              <a:gd name="adj1" fmla="val 58000"/>
              <a:gd name="adj2" fmla="val 50000"/>
            </a:avLst>
          </a:prstGeom>
          <a:solidFill>
            <a:srgbClr val="FFF5E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Compiled algorithm</a:t>
            </a:r>
            <a:endParaRPr lang="en-GB" sz="1050" dirty="0"/>
          </a:p>
        </p:txBody>
      </p:sp>
      <p:sp>
        <p:nvSpPr>
          <p:cNvPr id="20" name="Rounded Rectangle 19"/>
          <p:cNvSpPr/>
          <p:nvPr/>
        </p:nvSpPr>
        <p:spPr>
          <a:xfrm>
            <a:off x="5316523" y="2364297"/>
            <a:ext cx="931877" cy="6082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Algorithm execution</a:t>
            </a:r>
            <a:endParaRPr lang="en-GB" sz="1200" b="1" dirty="0"/>
          </a:p>
        </p:txBody>
      </p:sp>
      <p:sp>
        <p:nvSpPr>
          <p:cNvPr id="30" name="Right Arrow 29"/>
          <p:cNvSpPr/>
          <p:nvPr/>
        </p:nvSpPr>
        <p:spPr>
          <a:xfrm>
            <a:off x="6324600" y="2364297"/>
            <a:ext cx="1143000" cy="669022"/>
          </a:xfrm>
          <a:prstGeom prst="rightArrow">
            <a:avLst>
              <a:gd name="adj1" fmla="val 58000"/>
              <a:gd name="adj2" fmla="val 50000"/>
            </a:avLst>
          </a:prstGeom>
          <a:solidFill>
            <a:srgbClr val="FFF5E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Marginal distributions</a:t>
            </a:r>
            <a:endParaRPr lang="en-GB" sz="1050" b="1" dirty="0"/>
          </a:p>
        </p:txBody>
      </p:sp>
      <p:sp>
        <p:nvSpPr>
          <p:cNvPr id="33" name="Right Arrow 32"/>
          <p:cNvSpPr/>
          <p:nvPr/>
        </p:nvSpPr>
        <p:spPr>
          <a:xfrm rot="20207256">
            <a:off x="305775" y="2755496"/>
            <a:ext cx="973123" cy="669022"/>
          </a:xfrm>
          <a:prstGeom prst="rightArrow">
            <a:avLst>
              <a:gd name="adj1" fmla="val 58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Inference queries</a:t>
            </a:r>
            <a:endParaRPr lang="en-GB" sz="1050" b="1" dirty="0"/>
          </a:p>
        </p:txBody>
      </p:sp>
      <p:sp>
        <p:nvSpPr>
          <p:cNvPr id="37" name="Up Arrow 36"/>
          <p:cNvSpPr/>
          <p:nvPr/>
        </p:nvSpPr>
        <p:spPr>
          <a:xfrm flipV="1">
            <a:off x="1630680" y="2106168"/>
            <a:ext cx="304800" cy="228600"/>
          </a:xfrm>
          <a:prstGeom prst="upArrow">
            <a:avLst>
              <a:gd name="adj1" fmla="val 32918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 b="1" dirty="0"/>
          </a:p>
        </p:txBody>
      </p:sp>
      <p:sp>
        <p:nvSpPr>
          <p:cNvPr id="39" name="Rectangle 38"/>
          <p:cNvSpPr/>
          <p:nvPr/>
        </p:nvSpPr>
        <p:spPr>
          <a:xfrm>
            <a:off x="2590800" y="1524000"/>
            <a:ext cx="2424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Infer.NET  Inference Engine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71600" y="1725168"/>
            <a:ext cx="803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000" b="1" dirty="0" smtClean="0">
                <a:solidFill>
                  <a:prstClr val="black"/>
                </a:solidFill>
              </a:rPr>
              <a:t>Inference algorithm</a:t>
            </a:r>
            <a:endParaRPr lang="en-GB" sz="10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10200" y="1725168"/>
            <a:ext cx="71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000" b="1" dirty="0" smtClean="0">
                <a:solidFill>
                  <a:prstClr val="black"/>
                </a:solidFill>
              </a:rPr>
              <a:t>Inference settings</a:t>
            </a:r>
            <a:endParaRPr lang="en-GB" sz="1000" b="1" dirty="0">
              <a:solidFill>
                <a:prstClr val="black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 flipV="1">
            <a:off x="5613036" y="2106168"/>
            <a:ext cx="304800" cy="228600"/>
          </a:xfrm>
          <a:prstGeom prst="upArrow">
            <a:avLst>
              <a:gd name="adj1" fmla="val 32918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 b="1" dirty="0"/>
          </a:p>
        </p:txBody>
      </p:sp>
      <p:sp>
        <p:nvSpPr>
          <p:cNvPr id="43" name="Right Arrow 42"/>
          <p:cNvSpPr/>
          <p:nvPr/>
        </p:nvSpPr>
        <p:spPr>
          <a:xfrm rot="16200000">
            <a:off x="5502349" y="2682949"/>
            <a:ext cx="609600" cy="1339702"/>
          </a:xfrm>
          <a:prstGeom prst="rightArrow">
            <a:avLst>
              <a:gd name="adj1" fmla="val 54163"/>
              <a:gd name="adj2" fmla="val 552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050" b="1" dirty="0" smtClean="0"/>
              <a:t>Observed </a:t>
            </a:r>
            <a:r>
              <a:rPr lang="en-GB" sz="1050" b="1" dirty="0" smtClean="0"/>
              <a:t>values</a:t>
            </a:r>
            <a:endParaRPr lang="en-GB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Winn</dc:creator>
  <cp:lastModifiedBy>John Winn</cp:lastModifiedBy>
  <cp:revision>11</cp:revision>
  <dcterms:created xsi:type="dcterms:W3CDTF">2006-08-16T00:00:00Z</dcterms:created>
  <dcterms:modified xsi:type="dcterms:W3CDTF">2008-11-24T15:08:10Z</dcterms:modified>
</cp:coreProperties>
</file>