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6" r:id="rId5"/>
    <p:sldId id="267" r:id="rId6"/>
    <p:sldId id="265" r:id="rId7"/>
    <p:sldId id="261" r:id="rId8"/>
  </p:sldIdLst>
  <p:sldSz cx="9144000" cy="6858000" type="screen4x3"/>
  <p:notesSz cx="5635625" cy="8261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9DF"/>
    <a:srgbClr val="3070BE"/>
    <a:srgbClr val="377BCD"/>
    <a:srgbClr val="3D7FCF"/>
    <a:srgbClr val="2C67AE"/>
    <a:srgbClr val="689CDA"/>
    <a:srgbClr val="2E6BB4"/>
    <a:srgbClr val="4785D1"/>
    <a:srgbClr val="EFF6FB"/>
    <a:srgbClr val="E3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92217" y="0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/>
          <a:lstStyle>
            <a:lvl1pPr algn="r">
              <a:defRPr sz="1000"/>
            </a:lvl1pPr>
          </a:lstStyle>
          <a:p>
            <a:fld id="{810E417C-20E9-4259-A98C-7EE37D47245C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619125"/>
            <a:ext cx="4130675" cy="3098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406" tIns="39703" rIns="79406" bIns="397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63563" y="3924141"/>
            <a:ext cx="4508500" cy="3717608"/>
          </a:xfrm>
          <a:prstGeom prst="rect">
            <a:avLst/>
          </a:prstGeom>
        </p:spPr>
        <p:txBody>
          <a:bodyPr vert="horz" lIns="79406" tIns="39703" rIns="79406" bIns="397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46848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92217" y="7846848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 anchor="b"/>
          <a:lstStyle>
            <a:lvl1pPr algn="r">
              <a:defRPr sz="1000"/>
            </a:lvl1pPr>
          </a:lstStyle>
          <a:p>
            <a:fld id="{FB33EF7E-BD53-463E-BB9E-9D77A441A7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6E90-2B0A-48F1-AA9F-53C4F513A0F9}" type="datetimeFigureOut">
              <a:rPr lang="en-US" smtClean="0"/>
              <a:pPr/>
              <a:t>8/9/2018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400000">
            <a:off x="881908" y="1306493"/>
            <a:ext cx="1849349" cy="1898716"/>
          </a:xfrm>
          <a:custGeom>
            <a:avLst/>
            <a:gdLst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88274"/>
              <a:gd name="connsiteY0" fmla="*/ 404812 h 1909762"/>
              <a:gd name="connsiteX1" fmla="*/ 814388 w 1588274"/>
              <a:gd name="connsiteY1" fmla="*/ 104775 h 1909762"/>
              <a:gd name="connsiteX2" fmla="*/ 1571625 w 1588274"/>
              <a:gd name="connsiteY2" fmla="*/ 1033462 h 1909762"/>
              <a:gd name="connsiteX3" fmla="*/ 657225 w 1588274"/>
              <a:gd name="connsiteY3" fmla="*/ 1833562 h 1909762"/>
              <a:gd name="connsiteX4" fmla="*/ 0 w 1588274"/>
              <a:gd name="connsiteY4" fmla="*/ 1490662 h 1909762"/>
              <a:gd name="connsiteX5" fmla="*/ 0 w 1588274"/>
              <a:gd name="connsiteY5" fmla="*/ 1490662 h 1909762"/>
              <a:gd name="connsiteX0" fmla="*/ 0 w 1588274"/>
              <a:gd name="connsiteY0" fmla="*/ 404812 h 1843094"/>
              <a:gd name="connsiteX1" fmla="*/ 814388 w 1588274"/>
              <a:gd name="connsiteY1" fmla="*/ 104775 h 1843094"/>
              <a:gd name="connsiteX2" fmla="*/ 1571625 w 1588274"/>
              <a:gd name="connsiteY2" fmla="*/ 1033462 h 1843094"/>
              <a:gd name="connsiteX3" fmla="*/ 657225 w 1588274"/>
              <a:gd name="connsiteY3" fmla="*/ 1833562 h 1843094"/>
              <a:gd name="connsiteX4" fmla="*/ 0 w 1588274"/>
              <a:gd name="connsiteY4" fmla="*/ 1490662 h 1843094"/>
              <a:gd name="connsiteX5" fmla="*/ 0 w 1588274"/>
              <a:gd name="connsiteY5" fmla="*/ 1490662 h 1843094"/>
              <a:gd name="connsiteX0" fmla="*/ 0 w 1581145"/>
              <a:gd name="connsiteY0" fmla="*/ 404812 h 1843094"/>
              <a:gd name="connsiteX1" fmla="*/ 814388 w 1581145"/>
              <a:gd name="connsiteY1" fmla="*/ 104775 h 1843094"/>
              <a:gd name="connsiteX2" fmla="*/ 1571625 w 1581145"/>
              <a:gd name="connsiteY2" fmla="*/ 1033462 h 1843094"/>
              <a:gd name="connsiteX3" fmla="*/ 871507 w 1581145"/>
              <a:gd name="connsiteY3" fmla="*/ 1833562 h 1843094"/>
              <a:gd name="connsiteX4" fmla="*/ 0 w 1581145"/>
              <a:gd name="connsiteY4" fmla="*/ 1490662 h 1843094"/>
              <a:gd name="connsiteX5" fmla="*/ 0 w 1581145"/>
              <a:gd name="connsiteY5" fmla="*/ 1490662 h 1843094"/>
              <a:gd name="connsiteX0" fmla="*/ 0 w 1581145"/>
              <a:gd name="connsiteY0" fmla="*/ 319068 h 1757350"/>
              <a:gd name="connsiteX1" fmla="*/ 814388 w 1581145"/>
              <a:gd name="connsiteY1" fmla="*/ 19031 h 1757350"/>
              <a:gd name="connsiteX2" fmla="*/ 1571625 w 1581145"/>
              <a:gd name="connsiteY2" fmla="*/ 947718 h 1757350"/>
              <a:gd name="connsiteX3" fmla="*/ 871507 w 1581145"/>
              <a:gd name="connsiteY3" fmla="*/ 1747818 h 1757350"/>
              <a:gd name="connsiteX4" fmla="*/ 0 w 1581145"/>
              <a:gd name="connsiteY4" fmla="*/ 1404918 h 1757350"/>
              <a:gd name="connsiteX5" fmla="*/ 0 w 1581145"/>
              <a:gd name="connsiteY5" fmla="*/ 1404918 h 1757350"/>
              <a:gd name="connsiteX0" fmla="*/ 0 w 1581145"/>
              <a:gd name="connsiteY0" fmla="*/ 202406 h 1640688"/>
              <a:gd name="connsiteX1" fmla="*/ 814388 w 1581145"/>
              <a:gd name="connsiteY1" fmla="*/ 45221 h 1640688"/>
              <a:gd name="connsiteX2" fmla="*/ 1571625 w 1581145"/>
              <a:gd name="connsiteY2" fmla="*/ 831056 h 1640688"/>
              <a:gd name="connsiteX3" fmla="*/ 871507 w 1581145"/>
              <a:gd name="connsiteY3" fmla="*/ 1631156 h 1640688"/>
              <a:gd name="connsiteX4" fmla="*/ 0 w 1581145"/>
              <a:gd name="connsiteY4" fmla="*/ 1288256 h 1640688"/>
              <a:gd name="connsiteX5" fmla="*/ 0 w 1581145"/>
              <a:gd name="connsiteY5" fmla="*/ 1288256 h 164068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30241"/>
              <a:gd name="connsiteY0" fmla="*/ 627613 h 1695476"/>
              <a:gd name="connsiteX1" fmla="*/ 814388 w 1530241"/>
              <a:gd name="connsiteY1" fmla="*/ 41824 h 1695476"/>
              <a:gd name="connsiteX2" fmla="*/ 1520721 w 1530241"/>
              <a:gd name="connsiteY2" fmla="*/ 878560 h 1695476"/>
              <a:gd name="connsiteX3" fmla="*/ 871507 w 1530241"/>
              <a:gd name="connsiteY3" fmla="*/ 1627759 h 1695476"/>
              <a:gd name="connsiteX4" fmla="*/ 0 w 1530241"/>
              <a:gd name="connsiteY4" fmla="*/ 1284859 h 1695476"/>
              <a:gd name="connsiteX5" fmla="*/ 0 w 1530241"/>
              <a:gd name="connsiteY5" fmla="*/ 1284859 h 1695476"/>
              <a:gd name="connsiteX0" fmla="*/ 0 w 1550601"/>
              <a:gd name="connsiteY0" fmla="*/ 607246 h 1675109"/>
              <a:gd name="connsiteX1" fmla="*/ 692229 w 1550601"/>
              <a:gd name="connsiteY1" fmla="*/ 41824 h 1675109"/>
              <a:gd name="connsiteX2" fmla="*/ 1520721 w 1550601"/>
              <a:gd name="connsiteY2" fmla="*/ 858193 h 1675109"/>
              <a:gd name="connsiteX3" fmla="*/ 871507 w 1550601"/>
              <a:gd name="connsiteY3" fmla="*/ 1607392 h 1675109"/>
              <a:gd name="connsiteX4" fmla="*/ 0 w 1550601"/>
              <a:gd name="connsiteY4" fmla="*/ 1264492 h 1675109"/>
              <a:gd name="connsiteX5" fmla="*/ 0 w 1550601"/>
              <a:gd name="connsiteY5" fmla="*/ 1264492 h 1675109"/>
              <a:gd name="connsiteX0" fmla="*/ 0 w 1550601"/>
              <a:gd name="connsiteY0" fmla="*/ 574492 h 1642355"/>
              <a:gd name="connsiteX1" fmla="*/ 692229 w 1550601"/>
              <a:gd name="connsiteY1" fmla="*/ 9070 h 1642355"/>
              <a:gd name="connsiteX2" fmla="*/ 1520721 w 1550601"/>
              <a:gd name="connsiteY2" fmla="*/ 825439 h 1642355"/>
              <a:gd name="connsiteX3" fmla="*/ 871507 w 1550601"/>
              <a:gd name="connsiteY3" fmla="*/ 1574638 h 1642355"/>
              <a:gd name="connsiteX4" fmla="*/ 0 w 1550601"/>
              <a:gd name="connsiteY4" fmla="*/ 1231738 h 1642355"/>
              <a:gd name="connsiteX5" fmla="*/ 0 w 1550601"/>
              <a:gd name="connsiteY5" fmla="*/ 1231738 h 1642355"/>
              <a:gd name="connsiteX0" fmla="*/ 0 w 1550601"/>
              <a:gd name="connsiteY0" fmla="*/ 574492 h 1642355"/>
              <a:gd name="connsiteX1" fmla="*/ 692229 w 1550601"/>
              <a:gd name="connsiteY1" fmla="*/ 9070 h 1642355"/>
              <a:gd name="connsiteX2" fmla="*/ 1520721 w 1550601"/>
              <a:gd name="connsiteY2" fmla="*/ 825439 h 1642355"/>
              <a:gd name="connsiteX3" fmla="*/ 871507 w 1550601"/>
              <a:gd name="connsiteY3" fmla="*/ 1574638 h 1642355"/>
              <a:gd name="connsiteX4" fmla="*/ 0 w 1550601"/>
              <a:gd name="connsiteY4" fmla="*/ 1231738 h 1642355"/>
              <a:gd name="connsiteX5" fmla="*/ 0 w 1550601"/>
              <a:gd name="connsiteY5" fmla="*/ 1231738 h 1642355"/>
              <a:gd name="connsiteX0" fmla="*/ 0 w 1528544"/>
              <a:gd name="connsiteY0" fmla="*/ 574492 h 1683071"/>
              <a:gd name="connsiteX1" fmla="*/ 692229 w 1528544"/>
              <a:gd name="connsiteY1" fmla="*/ 9070 h 1683071"/>
              <a:gd name="connsiteX2" fmla="*/ 1520721 w 1528544"/>
              <a:gd name="connsiteY2" fmla="*/ 825439 h 1683071"/>
              <a:gd name="connsiteX3" fmla="*/ 739168 w 1528544"/>
              <a:gd name="connsiteY3" fmla="*/ 1615354 h 1683071"/>
              <a:gd name="connsiteX4" fmla="*/ 0 w 1528544"/>
              <a:gd name="connsiteY4" fmla="*/ 1231738 h 1683071"/>
              <a:gd name="connsiteX5" fmla="*/ 0 w 1528544"/>
              <a:gd name="connsiteY5" fmla="*/ 1231738 h 1683071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43434"/>
              <a:gd name="connsiteY0" fmla="*/ 574492 h 1629073"/>
              <a:gd name="connsiteX1" fmla="*/ 692229 w 1543434"/>
              <a:gd name="connsiteY1" fmla="*/ 9070 h 1629073"/>
              <a:gd name="connsiteX2" fmla="*/ 1520721 w 1543434"/>
              <a:gd name="connsiteY2" fmla="*/ 825439 h 1629073"/>
              <a:gd name="connsiteX3" fmla="*/ 739168 w 1543434"/>
              <a:gd name="connsiteY3" fmla="*/ 1615354 h 1629073"/>
              <a:gd name="connsiteX4" fmla="*/ 0 w 1543434"/>
              <a:gd name="connsiteY4" fmla="*/ 1231738 h 1629073"/>
              <a:gd name="connsiteX5" fmla="*/ 0 w 1543434"/>
              <a:gd name="connsiteY5" fmla="*/ 1231738 h 1629073"/>
              <a:gd name="connsiteX0" fmla="*/ 0 w 1528119"/>
              <a:gd name="connsiteY0" fmla="*/ 601783 h 1715824"/>
              <a:gd name="connsiteX1" fmla="*/ 692229 w 1528119"/>
              <a:gd name="connsiteY1" fmla="*/ 36361 h 1715824"/>
              <a:gd name="connsiteX2" fmla="*/ 1505406 w 1528119"/>
              <a:gd name="connsiteY2" fmla="*/ 819952 h 1715824"/>
              <a:gd name="connsiteX3" fmla="*/ 739168 w 1528119"/>
              <a:gd name="connsiteY3" fmla="*/ 1642645 h 1715824"/>
              <a:gd name="connsiteX4" fmla="*/ 0 w 1528119"/>
              <a:gd name="connsiteY4" fmla="*/ 1259029 h 1715824"/>
              <a:gd name="connsiteX5" fmla="*/ 0 w 1528119"/>
              <a:gd name="connsiteY5" fmla="*/ 1259029 h 1715824"/>
              <a:gd name="connsiteX0" fmla="*/ 0 w 1536280"/>
              <a:gd name="connsiteY0" fmla="*/ 601783 h 1715824"/>
              <a:gd name="connsiteX1" fmla="*/ 692229 w 1536280"/>
              <a:gd name="connsiteY1" fmla="*/ 36361 h 1715824"/>
              <a:gd name="connsiteX2" fmla="*/ 1505406 w 1536280"/>
              <a:gd name="connsiteY2" fmla="*/ 819952 h 1715824"/>
              <a:gd name="connsiteX3" fmla="*/ 739168 w 1536280"/>
              <a:gd name="connsiteY3" fmla="*/ 1642645 h 1715824"/>
              <a:gd name="connsiteX4" fmla="*/ 0 w 1536280"/>
              <a:gd name="connsiteY4" fmla="*/ 1259029 h 1715824"/>
              <a:gd name="connsiteX5" fmla="*/ 0 w 1536280"/>
              <a:gd name="connsiteY5" fmla="*/ 1259029 h 1715824"/>
              <a:gd name="connsiteX0" fmla="*/ 0 w 1505659"/>
              <a:gd name="connsiteY0" fmla="*/ 601783 h 1715824"/>
              <a:gd name="connsiteX1" fmla="*/ 692229 w 1505659"/>
              <a:gd name="connsiteY1" fmla="*/ 36361 h 1715824"/>
              <a:gd name="connsiteX2" fmla="*/ 1505406 w 1505659"/>
              <a:gd name="connsiteY2" fmla="*/ 819952 h 1715824"/>
              <a:gd name="connsiteX3" fmla="*/ 739168 w 1505659"/>
              <a:gd name="connsiteY3" fmla="*/ 1642645 h 1715824"/>
              <a:gd name="connsiteX4" fmla="*/ 0 w 1505659"/>
              <a:gd name="connsiteY4" fmla="*/ 1259029 h 1715824"/>
              <a:gd name="connsiteX5" fmla="*/ 0 w 1505659"/>
              <a:gd name="connsiteY5" fmla="*/ 1259029 h 1715824"/>
              <a:gd name="connsiteX0" fmla="*/ 0 w 1505659"/>
              <a:gd name="connsiteY0" fmla="*/ 601783 h 1715824"/>
              <a:gd name="connsiteX1" fmla="*/ 692229 w 1505659"/>
              <a:gd name="connsiteY1" fmla="*/ 36361 h 1715824"/>
              <a:gd name="connsiteX2" fmla="*/ 1505406 w 1505659"/>
              <a:gd name="connsiteY2" fmla="*/ 819952 h 1715824"/>
              <a:gd name="connsiteX3" fmla="*/ 739168 w 1505659"/>
              <a:gd name="connsiteY3" fmla="*/ 1642645 h 1715824"/>
              <a:gd name="connsiteX4" fmla="*/ 0 w 1505659"/>
              <a:gd name="connsiteY4" fmla="*/ 1259029 h 1715824"/>
              <a:gd name="connsiteX5" fmla="*/ 0 w 1505659"/>
              <a:gd name="connsiteY5" fmla="*/ 1259029 h 1715824"/>
              <a:gd name="connsiteX0" fmla="*/ 0 w 1505659"/>
              <a:gd name="connsiteY0" fmla="*/ 601783 h 1699435"/>
              <a:gd name="connsiteX1" fmla="*/ 692229 w 1505659"/>
              <a:gd name="connsiteY1" fmla="*/ 36361 h 1699435"/>
              <a:gd name="connsiteX2" fmla="*/ 1505406 w 1505659"/>
              <a:gd name="connsiteY2" fmla="*/ 819952 h 1699435"/>
              <a:gd name="connsiteX3" fmla="*/ 739168 w 1505659"/>
              <a:gd name="connsiteY3" fmla="*/ 1642645 h 1699435"/>
              <a:gd name="connsiteX4" fmla="*/ 0 w 1505659"/>
              <a:gd name="connsiteY4" fmla="*/ 1259029 h 1699435"/>
              <a:gd name="connsiteX5" fmla="*/ 0 w 1505659"/>
              <a:gd name="connsiteY5" fmla="*/ 1259029 h 1699435"/>
              <a:gd name="connsiteX0" fmla="*/ 0 w 1515781"/>
              <a:gd name="connsiteY0" fmla="*/ 601783 h 1732209"/>
              <a:gd name="connsiteX1" fmla="*/ 692229 w 1515781"/>
              <a:gd name="connsiteY1" fmla="*/ 36361 h 1732209"/>
              <a:gd name="connsiteX2" fmla="*/ 1505406 w 1515781"/>
              <a:gd name="connsiteY2" fmla="*/ 819952 h 1732209"/>
              <a:gd name="connsiteX3" fmla="*/ 754480 w 1515781"/>
              <a:gd name="connsiteY3" fmla="*/ 1675419 h 1732209"/>
              <a:gd name="connsiteX4" fmla="*/ 0 w 1515781"/>
              <a:gd name="connsiteY4" fmla="*/ 1259029 h 1732209"/>
              <a:gd name="connsiteX5" fmla="*/ 0 w 1515781"/>
              <a:gd name="connsiteY5" fmla="*/ 1259029 h 1732209"/>
              <a:gd name="connsiteX0" fmla="*/ 0 w 1515781"/>
              <a:gd name="connsiteY0" fmla="*/ 601783 h 1692380"/>
              <a:gd name="connsiteX1" fmla="*/ 692229 w 1515781"/>
              <a:gd name="connsiteY1" fmla="*/ 36361 h 1692380"/>
              <a:gd name="connsiteX2" fmla="*/ 1505406 w 1515781"/>
              <a:gd name="connsiteY2" fmla="*/ 819952 h 1692380"/>
              <a:gd name="connsiteX3" fmla="*/ 754480 w 1515781"/>
              <a:gd name="connsiteY3" fmla="*/ 1675419 h 1692380"/>
              <a:gd name="connsiteX4" fmla="*/ 0 w 1515781"/>
              <a:gd name="connsiteY4" fmla="*/ 1259029 h 1692380"/>
              <a:gd name="connsiteX5" fmla="*/ 0 w 1515781"/>
              <a:gd name="connsiteY5" fmla="*/ 1259029 h 1692380"/>
              <a:gd name="connsiteX0" fmla="*/ 0 w 1515781"/>
              <a:gd name="connsiteY0" fmla="*/ 701149 h 1791746"/>
              <a:gd name="connsiteX1" fmla="*/ 692229 w 1515781"/>
              <a:gd name="connsiteY1" fmla="*/ 135727 h 1791746"/>
              <a:gd name="connsiteX2" fmla="*/ 1505406 w 1515781"/>
              <a:gd name="connsiteY2" fmla="*/ 919318 h 1791746"/>
              <a:gd name="connsiteX3" fmla="*/ 754480 w 1515781"/>
              <a:gd name="connsiteY3" fmla="*/ 1774785 h 1791746"/>
              <a:gd name="connsiteX4" fmla="*/ 0 w 1515781"/>
              <a:gd name="connsiteY4" fmla="*/ 1358395 h 1791746"/>
              <a:gd name="connsiteX5" fmla="*/ 0 w 1515781"/>
              <a:gd name="connsiteY5" fmla="*/ 1358395 h 1791746"/>
              <a:gd name="connsiteX0" fmla="*/ 0 w 1519609"/>
              <a:gd name="connsiteY0" fmla="*/ 766700 h 1857297"/>
              <a:gd name="connsiteX1" fmla="*/ 669264 w 1519609"/>
              <a:gd name="connsiteY1" fmla="*/ 135727 h 1857297"/>
              <a:gd name="connsiteX2" fmla="*/ 1505406 w 1519609"/>
              <a:gd name="connsiteY2" fmla="*/ 984869 h 1857297"/>
              <a:gd name="connsiteX3" fmla="*/ 754480 w 1519609"/>
              <a:gd name="connsiteY3" fmla="*/ 1840336 h 1857297"/>
              <a:gd name="connsiteX4" fmla="*/ 0 w 1519609"/>
              <a:gd name="connsiteY4" fmla="*/ 1423946 h 1857297"/>
              <a:gd name="connsiteX5" fmla="*/ 0 w 1519609"/>
              <a:gd name="connsiteY5" fmla="*/ 1423946 h 1857297"/>
              <a:gd name="connsiteX0" fmla="*/ 0 w 1519609"/>
              <a:gd name="connsiteY0" fmla="*/ 684746 h 1775343"/>
              <a:gd name="connsiteX1" fmla="*/ 669264 w 1519609"/>
              <a:gd name="connsiteY1" fmla="*/ 53773 h 1775343"/>
              <a:gd name="connsiteX2" fmla="*/ 1505406 w 1519609"/>
              <a:gd name="connsiteY2" fmla="*/ 902915 h 1775343"/>
              <a:gd name="connsiteX3" fmla="*/ 754480 w 1519609"/>
              <a:gd name="connsiteY3" fmla="*/ 1758382 h 1775343"/>
              <a:gd name="connsiteX4" fmla="*/ 0 w 1519609"/>
              <a:gd name="connsiteY4" fmla="*/ 1341992 h 1775343"/>
              <a:gd name="connsiteX5" fmla="*/ 0 w 1519609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456664 h 1735736"/>
              <a:gd name="connsiteX1" fmla="*/ 669264 w 1514174"/>
              <a:gd name="connsiteY1" fmla="*/ 14166 h 1735736"/>
              <a:gd name="connsiteX2" fmla="*/ 1505406 w 1514174"/>
              <a:gd name="connsiteY2" fmla="*/ 863308 h 1735736"/>
              <a:gd name="connsiteX3" fmla="*/ 754480 w 1514174"/>
              <a:gd name="connsiteY3" fmla="*/ 1718775 h 1735736"/>
              <a:gd name="connsiteX4" fmla="*/ 0 w 1514174"/>
              <a:gd name="connsiteY4" fmla="*/ 1302385 h 1735736"/>
              <a:gd name="connsiteX5" fmla="*/ 0 w 1514174"/>
              <a:gd name="connsiteY5" fmla="*/ 1302385 h 1735736"/>
              <a:gd name="connsiteX0" fmla="*/ 22972 w 1514174"/>
              <a:gd name="connsiteY0" fmla="*/ 456664 h 1791954"/>
              <a:gd name="connsiteX1" fmla="*/ 669264 w 1514174"/>
              <a:gd name="connsiteY1" fmla="*/ 14166 h 1791954"/>
              <a:gd name="connsiteX2" fmla="*/ 1505406 w 1514174"/>
              <a:gd name="connsiteY2" fmla="*/ 863308 h 1791954"/>
              <a:gd name="connsiteX3" fmla="*/ 754480 w 1514174"/>
              <a:gd name="connsiteY3" fmla="*/ 1718775 h 1791954"/>
              <a:gd name="connsiteX4" fmla="*/ 0 w 1514174"/>
              <a:gd name="connsiteY4" fmla="*/ 1302385 h 1791954"/>
              <a:gd name="connsiteX0" fmla="*/ 22972 w 1514174"/>
              <a:gd name="connsiteY0" fmla="*/ 456664 h 1791954"/>
              <a:gd name="connsiteX1" fmla="*/ 669264 w 1514174"/>
              <a:gd name="connsiteY1" fmla="*/ 14166 h 1791954"/>
              <a:gd name="connsiteX2" fmla="*/ 1505406 w 1514174"/>
              <a:gd name="connsiteY2" fmla="*/ 863308 h 1791954"/>
              <a:gd name="connsiteX3" fmla="*/ 754480 w 1514174"/>
              <a:gd name="connsiteY3" fmla="*/ 1718775 h 1791954"/>
              <a:gd name="connsiteX4" fmla="*/ 0 w 1514174"/>
              <a:gd name="connsiteY4" fmla="*/ 1302385 h 1791954"/>
              <a:gd name="connsiteX0" fmla="*/ 22972 w 1514174"/>
              <a:gd name="connsiteY0" fmla="*/ 456664 h 1750986"/>
              <a:gd name="connsiteX1" fmla="*/ 669264 w 1514174"/>
              <a:gd name="connsiteY1" fmla="*/ 14166 h 1750986"/>
              <a:gd name="connsiteX2" fmla="*/ 1505406 w 1514174"/>
              <a:gd name="connsiteY2" fmla="*/ 863308 h 1750986"/>
              <a:gd name="connsiteX3" fmla="*/ 754480 w 1514174"/>
              <a:gd name="connsiteY3" fmla="*/ 1718775 h 1750986"/>
              <a:gd name="connsiteX4" fmla="*/ 0 w 1514174"/>
              <a:gd name="connsiteY4" fmla="*/ 1302385 h 1750986"/>
              <a:gd name="connsiteX0" fmla="*/ 22972 w 1506519"/>
              <a:gd name="connsiteY0" fmla="*/ 456664 h 1750986"/>
              <a:gd name="connsiteX1" fmla="*/ 669264 w 1506519"/>
              <a:gd name="connsiteY1" fmla="*/ 14166 h 1750986"/>
              <a:gd name="connsiteX2" fmla="*/ 1505406 w 1506519"/>
              <a:gd name="connsiteY2" fmla="*/ 863308 h 1750986"/>
              <a:gd name="connsiteX3" fmla="*/ 754480 w 1506519"/>
              <a:gd name="connsiteY3" fmla="*/ 1718775 h 1750986"/>
              <a:gd name="connsiteX4" fmla="*/ 0 w 1506519"/>
              <a:gd name="connsiteY4" fmla="*/ 1302385 h 1750986"/>
              <a:gd name="connsiteX0" fmla="*/ 0 w 1483547"/>
              <a:gd name="connsiteY0" fmla="*/ 456664 h 1793429"/>
              <a:gd name="connsiteX1" fmla="*/ 646292 w 1483547"/>
              <a:gd name="connsiteY1" fmla="*/ 14166 h 1793429"/>
              <a:gd name="connsiteX2" fmla="*/ 1482434 w 1483547"/>
              <a:gd name="connsiteY2" fmla="*/ 863308 h 1793429"/>
              <a:gd name="connsiteX3" fmla="*/ 731508 w 1483547"/>
              <a:gd name="connsiteY3" fmla="*/ 1718775 h 1793429"/>
              <a:gd name="connsiteX4" fmla="*/ 9799 w 1483547"/>
              <a:gd name="connsiteY4" fmla="*/ 1311233 h 1793429"/>
              <a:gd name="connsiteX0" fmla="*/ 0 w 1483547"/>
              <a:gd name="connsiteY0" fmla="*/ 456664 h 1793429"/>
              <a:gd name="connsiteX1" fmla="*/ 646292 w 1483547"/>
              <a:gd name="connsiteY1" fmla="*/ 14166 h 1793429"/>
              <a:gd name="connsiteX2" fmla="*/ 1482434 w 1483547"/>
              <a:gd name="connsiteY2" fmla="*/ 863308 h 1793429"/>
              <a:gd name="connsiteX3" fmla="*/ 731508 w 1483547"/>
              <a:gd name="connsiteY3" fmla="*/ 1718775 h 1793429"/>
              <a:gd name="connsiteX4" fmla="*/ 9799 w 1483547"/>
              <a:gd name="connsiteY4" fmla="*/ 1311233 h 1793429"/>
              <a:gd name="connsiteX0" fmla="*/ 0 w 1483547"/>
              <a:gd name="connsiteY0" fmla="*/ 456664 h 1740983"/>
              <a:gd name="connsiteX1" fmla="*/ 646292 w 1483547"/>
              <a:gd name="connsiteY1" fmla="*/ 14166 h 1740983"/>
              <a:gd name="connsiteX2" fmla="*/ 1482434 w 1483547"/>
              <a:gd name="connsiteY2" fmla="*/ 863308 h 1740983"/>
              <a:gd name="connsiteX3" fmla="*/ 731508 w 1483547"/>
              <a:gd name="connsiteY3" fmla="*/ 1718775 h 1740983"/>
              <a:gd name="connsiteX4" fmla="*/ 9799 w 1483547"/>
              <a:gd name="connsiteY4" fmla="*/ 1311233 h 1740983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0494"/>
              <a:gd name="connsiteX1" fmla="*/ 646292 w 1483547"/>
              <a:gd name="connsiteY1" fmla="*/ 14166 h 1730494"/>
              <a:gd name="connsiteX2" fmla="*/ 1482434 w 1483547"/>
              <a:gd name="connsiteY2" fmla="*/ 863308 h 1730494"/>
              <a:gd name="connsiteX3" fmla="*/ 731508 w 1483547"/>
              <a:gd name="connsiteY3" fmla="*/ 1718775 h 1730494"/>
              <a:gd name="connsiteX4" fmla="*/ 9799 w 1483547"/>
              <a:gd name="connsiteY4" fmla="*/ 1311233 h 1730494"/>
              <a:gd name="connsiteX0" fmla="*/ 0 w 1483547"/>
              <a:gd name="connsiteY0" fmla="*/ 456664 h 1730494"/>
              <a:gd name="connsiteX1" fmla="*/ 646292 w 1483547"/>
              <a:gd name="connsiteY1" fmla="*/ 14166 h 1730494"/>
              <a:gd name="connsiteX2" fmla="*/ 1482434 w 1483547"/>
              <a:gd name="connsiteY2" fmla="*/ 863308 h 1730494"/>
              <a:gd name="connsiteX3" fmla="*/ 731508 w 1483547"/>
              <a:gd name="connsiteY3" fmla="*/ 1718775 h 1730494"/>
              <a:gd name="connsiteX4" fmla="*/ 9799 w 1483547"/>
              <a:gd name="connsiteY4" fmla="*/ 1311233 h 1730494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757503"/>
              <a:gd name="connsiteX1" fmla="*/ 681791 w 1519046"/>
              <a:gd name="connsiteY1" fmla="*/ 48667 h 1757503"/>
              <a:gd name="connsiteX2" fmla="*/ 1517933 w 1519046"/>
              <a:gd name="connsiteY2" fmla="*/ 897809 h 1757503"/>
              <a:gd name="connsiteX3" fmla="*/ 767007 w 1519046"/>
              <a:gd name="connsiteY3" fmla="*/ 1753276 h 1757503"/>
              <a:gd name="connsiteX4" fmla="*/ 0 w 1519046"/>
              <a:gd name="connsiteY4" fmla="*/ 1217359 h 1757503"/>
              <a:gd name="connsiteX0" fmla="*/ 33819 w 1519046"/>
              <a:gd name="connsiteY0" fmla="*/ 568340 h 1720039"/>
              <a:gd name="connsiteX1" fmla="*/ 681791 w 1519046"/>
              <a:gd name="connsiteY1" fmla="*/ 11203 h 1720039"/>
              <a:gd name="connsiteX2" fmla="*/ 1517933 w 1519046"/>
              <a:gd name="connsiteY2" fmla="*/ 860345 h 1720039"/>
              <a:gd name="connsiteX3" fmla="*/ 767007 w 1519046"/>
              <a:gd name="connsiteY3" fmla="*/ 1715812 h 1720039"/>
              <a:gd name="connsiteX4" fmla="*/ 0 w 1519046"/>
              <a:gd name="connsiteY4" fmla="*/ 1179895 h 1720039"/>
              <a:gd name="connsiteX0" fmla="*/ 33819 w 1519009"/>
              <a:gd name="connsiteY0" fmla="*/ 600121 h 1751820"/>
              <a:gd name="connsiteX1" fmla="*/ 760552 w 1519009"/>
              <a:gd name="connsiteY1" fmla="*/ 11203 h 1751820"/>
              <a:gd name="connsiteX2" fmla="*/ 1517933 w 1519009"/>
              <a:gd name="connsiteY2" fmla="*/ 892126 h 1751820"/>
              <a:gd name="connsiteX3" fmla="*/ 767007 w 1519009"/>
              <a:gd name="connsiteY3" fmla="*/ 1747593 h 1751820"/>
              <a:gd name="connsiteX4" fmla="*/ 0 w 1519009"/>
              <a:gd name="connsiteY4" fmla="*/ 1211676 h 1751820"/>
              <a:gd name="connsiteX0" fmla="*/ 33819 w 1541237"/>
              <a:gd name="connsiteY0" fmla="*/ 600121 h 1751820"/>
              <a:gd name="connsiteX1" fmla="*/ 760552 w 1541237"/>
              <a:gd name="connsiteY1" fmla="*/ 11203 h 1751820"/>
              <a:gd name="connsiteX2" fmla="*/ 1517933 w 1541237"/>
              <a:gd name="connsiteY2" fmla="*/ 892126 h 1751820"/>
              <a:gd name="connsiteX3" fmla="*/ 767007 w 1541237"/>
              <a:gd name="connsiteY3" fmla="*/ 1747593 h 1751820"/>
              <a:gd name="connsiteX4" fmla="*/ 0 w 1541237"/>
              <a:gd name="connsiteY4" fmla="*/ 1211676 h 1751820"/>
              <a:gd name="connsiteX0" fmla="*/ 33819 w 1529753"/>
              <a:gd name="connsiteY0" fmla="*/ 600121 h 1751820"/>
              <a:gd name="connsiteX1" fmla="*/ 760552 w 1529753"/>
              <a:gd name="connsiteY1" fmla="*/ 11203 h 1751820"/>
              <a:gd name="connsiteX2" fmla="*/ 1517933 w 1529753"/>
              <a:gd name="connsiteY2" fmla="*/ 892126 h 1751820"/>
              <a:gd name="connsiteX3" fmla="*/ 767007 w 1529753"/>
              <a:gd name="connsiteY3" fmla="*/ 1747593 h 1751820"/>
              <a:gd name="connsiteX4" fmla="*/ 0 w 1529753"/>
              <a:gd name="connsiteY4" fmla="*/ 1211676 h 1751820"/>
              <a:gd name="connsiteX0" fmla="*/ 33819 w 1520774"/>
              <a:gd name="connsiteY0" fmla="*/ 575662 h 1727361"/>
              <a:gd name="connsiteX1" fmla="*/ 784051 w 1520774"/>
              <a:gd name="connsiteY1" fmla="*/ 11203 h 1727361"/>
              <a:gd name="connsiteX2" fmla="*/ 1517933 w 1520774"/>
              <a:gd name="connsiteY2" fmla="*/ 867667 h 1727361"/>
              <a:gd name="connsiteX3" fmla="*/ 767007 w 1520774"/>
              <a:gd name="connsiteY3" fmla="*/ 1723134 h 1727361"/>
              <a:gd name="connsiteX4" fmla="*/ 0 w 1520774"/>
              <a:gd name="connsiteY4" fmla="*/ 1187217 h 1727361"/>
              <a:gd name="connsiteX0" fmla="*/ 8863 w 1520774"/>
              <a:gd name="connsiteY0" fmla="*/ 628337 h 1761783"/>
              <a:gd name="connsiteX1" fmla="*/ 784051 w 1520774"/>
              <a:gd name="connsiteY1" fmla="*/ 45625 h 1761783"/>
              <a:gd name="connsiteX2" fmla="*/ 1517933 w 1520774"/>
              <a:gd name="connsiteY2" fmla="*/ 902089 h 1761783"/>
              <a:gd name="connsiteX3" fmla="*/ 767007 w 1520774"/>
              <a:gd name="connsiteY3" fmla="*/ 1757556 h 1761783"/>
              <a:gd name="connsiteX4" fmla="*/ 0 w 1520774"/>
              <a:gd name="connsiteY4" fmla="*/ 1221639 h 1761783"/>
              <a:gd name="connsiteX0" fmla="*/ 8863 w 1523941"/>
              <a:gd name="connsiteY0" fmla="*/ 628337 h 1761783"/>
              <a:gd name="connsiteX1" fmla="*/ 784051 w 1523941"/>
              <a:gd name="connsiteY1" fmla="*/ 45625 h 1761783"/>
              <a:gd name="connsiteX2" fmla="*/ 1517933 w 1523941"/>
              <a:gd name="connsiteY2" fmla="*/ 902089 h 1761783"/>
              <a:gd name="connsiteX3" fmla="*/ 767007 w 1523941"/>
              <a:gd name="connsiteY3" fmla="*/ 1757556 h 1761783"/>
              <a:gd name="connsiteX4" fmla="*/ 0 w 1523941"/>
              <a:gd name="connsiteY4" fmla="*/ 1221639 h 1761783"/>
              <a:gd name="connsiteX0" fmla="*/ 8863 w 1526046"/>
              <a:gd name="connsiteY0" fmla="*/ 628337 h 1761783"/>
              <a:gd name="connsiteX1" fmla="*/ 784051 w 1526046"/>
              <a:gd name="connsiteY1" fmla="*/ 45625 h 1761783"/>
              <a:gd name="connsiteX2" fmla="*/ 1517933 w 1526046"/>
              <a:gd name="connsiteY2" fmla="*/ 902089 h 1761783"/>
              <a:gd name="connsiteX3" fmla="*/ 767007 w 1526046"/>
              <a:gd name="connsiteY3" fmla="*/ 1757556 h 1761783"/>
              <a:gd name="connsiteX4" fmla="*/ 0 w 1526046"/>
              <a:gd name="connsiteY4" fmla="*/ 1221639 h 1761783"/>
              <a:gd name="connsiteX0" fmla="*/ 8863 w 1526046"/>
              <a:gd name="connsiteY0" fmla="*/ 587953 h 1721399"/>
              <a:gd name="connsiteX1" fmla="*/ 784051 w 1526046"/>
              <a:gd name="connsiteY1" fmla="*/ 5241 h 1721399"/>
              <a:gd name="connsiteX2" fmla="*/ 1517933 w 1526046"/>
              <a:gd name="connsiteY2" fmla="*/ 861705 h 1721399"/>
              <a:gd name="connsiteX3" fmla="*/ 767007 w 1526046"/>
              <a:gd name="connsiteY3" fmla="*/ 1717172 h 1721399"/>
              <a:gd name="connsiteX4" fmla="*/ 0 w 1526046"/>
              <a:gd name="connsiteY4" fmla="*/ 1181255 h 1721399"/>
              <a:gd name="connsiteX0" fmla="*/ 8863 w 1526046"/>
              <a:gd name="connsiteY0" fmla="*/ 596202 h 1729648"/>
              <a:gd name="connsiteX1" fmla="*/ 784051 w 1526046"/>
              <a:gd name="connsiteY1" fmla="*/ 13490 h 1729648"/>
              <a:gd name="connsiteX2" fmla="*/ 1517933 w 1526046"/>
              <a:gd name="connsiteY2" fmla="*/ 869954 h 1729648"/>
              <a:gd name="connsiteX3" fmla="*/ 767007 w 1526046"/>
              <a:gd name="connsiteY3" fmla="*/ 1725421 h 1729648"/>
              <a:gd name="connsiteX4" fmla="*/ 0 w 1526046"/>
              <a:gd name="connsiteY4" fmla="*/ 1189504 h 1729648"/>
              <a:gd name="connsiteX0" fmla="*/ 8863 w 1526046"/>
              <a:gd name="connsiteY0" fmla="*/ 596202 h 1729648"/>
              <a:gd name="connsiteX1" fmla="*/ 784051 w 1526046"/>
              <a:gd name="connsiteY1" fmla="*/ 13490 h 1729648"/>
              <a:gd name="connsiteX2" fmla="*/ 1517933 w 1526046"/>
              <a:gd name="connsiteY2" fmla="*/ 869954 h 1729648"/>
              <a:gd name="connsiteX3" fmla="*/ 767007 w 1526046"/>
              <a:gd name="connsiteY3" fmla="*/ 1725421 h 1729648"/>
              <a:gd name="connsiteX4" fmla="*/ 0 w 1526046"/>
              <a:gd name="connsiteY4" fmla="*/ 1189504 h 1729648"/>
              <a:gd name="connsiteX0" fmla="*/ 8863 w 1526046"/>
              <a:gd name="connsiteY0" fmla="*/ 600898 h 1734344"/>
              <a:gd name="connsiteX1" fmla="*/ 784051 w 1526046"/>
              <a:gd name="connsiteY1" fmla="*/ 18186 h 1734344"/>
              <a:gd name="connsiteX2" fmla="*/ 1517933 w 1526046"/>
              <a:gd name="connsiteY2" fmla="*/ 874650 h 1734344"/>
              <a:gd name="connsiteX3" fmla="*/ 767007 w 1526046"/>
              <a:gd name="connsiteY3" fmla="*/ 1730117 h 1734344"/>
              <a:gd name="connsiteX4" fmla="*/ 0 w 1526046"/>
              <a:gd name="connsiteY4" fmla="*/ 1194200 h 1734344"/>
              <a:gd name="connsiteX0" fmla="*/ 8863 w 1526046"/>
              <a:gd name="connsiteY0" fmla="*/ 596489 h 1729935"/>
              <a:gd name="connsiteX1" fmla="*/ 784051 w 1526046"/>
              <a:gd name="connsiteY1" fmla="*/ 13777 h 1729935"/>
              <a:gd name="connsiteX2" fmla="*/ 1517933 w 1526046"/>
              <a:gd name="connsiteY2" fmla="*/ 870241 h 1729935"/>
              <a:gd name="connsiteX3" fmla="*/ 767007 w 1526046"/>
              <a:gd name="connsiteY3" fmla="*/ 1725708 h 1729935"/>
              <a:gd name="connsiteX4" fmla="*/ 0 w 1526046"/>
              <a:gd name="connsiteY4" fmla="*/ 1189791 h 1729935"/>
              <a:gd name="connsiteX0" fmla="*/ 17619 w 1526046"/>
              <a:gd name="connsiteY0" fmla="*/ 589514 h 1769548"/>
              <a:gd name="connsiteX1" fmla="*/ 784051 w 1526046"/>
              <a:gd name="connsiteY1" fmla="*/ 53390 h 1769548"/>
              <a:gd name="connsiteX2" fmla="*/ 1517933 w 1526046"/>
              <a:gd name="connsiteY2" fmla="*/ 909854 h 1769548"/>
              <a:gd name="connsiteX3" fmla="*/ 767007 w 1526046"/>
              <a:gd name="connsiteY3" fmla="*/ 1765321 h 1769548"/>
              <a:gd name="connsiteX4" fmla="*/ 0 w 1526046"/>
              <a:gd name="connsiteY4" fmla="*/ 1229404 h 1769548"/>
              <a:gd name="connsiteX0" fmla="*/ 17619 w 1526046"/>
              <a:gd name="connsiteY0" fmla="*/ 541913 h 1721947"/>
              <a:gd name="connsiteX1" fmla="*/ 784051 w 1526046"/>
              <a:gd name="connsiteY1" fmla="*/ 5789 h 1721947"/>
              <a:gd name="connsiteX2" fmla="*/ 1517933 w 1526046"/>
              <a:gd name="connsiteY2" fmla="*/ 862253 h 1721947"/>
              <a:gd name="connsiteX3" fmla="*/ 767007 w 1526046"/>
              <a:gd name="connsiteY3" fmla="*/ 1717720 h 1721947"/>
              <a:gd name="connsiteX4" fmla="*/ 0 w 1526046"/>
              <a:gd name="connsiteY4" fmla="*/ 1181803 h 1721947"/>
              <a:gd name="connsiteX0" fmla="*/ 17619 w 1521409"/>
              <a:gd name="connsiteY0" fmla="*/ 541913 h 1721947"/>
              <a:gd name="connsiteX1" fmla="*/ 784051 w 1521409"/>
              <a:gd name="connsiteY1" fmla="*/ 5789 h 1721947"/>
              <a:gd name="connsiteX2" fmla="*/ 1517933 w 1521409"/>
              <a:gd name="connsiteY2" fmla="*/ 862253 h 1721947"/>
              <a:gd name="connsiteX3" fmla="*/ 767007 w 1521409"/>
              <a:gd name="connsiteY3" fmla="*/ 1717720 h 1721947"/>
              <a:gd name="connsiteX4" fmla="*/ 0 w 1521409"/>
              <a:gd name="connsiteY4" fmla="*/ 1181803 h 1721947"/>
              <a:gd name="connsiteX0" fmla="*/ 17619 w 1521409"/>
              <a:gd name="connsiteY0" fmla="*/ 541913 h 1721947"/>
              <a:gd name="connsiteX1" fmla="*/ 784051 w 1521409"/>
              <a:gd name="connsiteY1" fmla="*/ 5789 h 1721947"/>
              <a:gd name="connsiteX2" fmla="*/ 1517933 w 1521409"/>
              <a:gd name="connsiteY2" fmla="*/ 862253 h 1721947"/>
              <a:gd name="connsiteX3" fmla="*/ 767007 w 1521409"/>
              <a:gd name="connsiteY3" fmla="*/ 1717720 h 1721947"/>
              <a:gd name="connsiteX4" fmla="*/ 0 w 1521409"/>
              <a:gd name="connsiteY4" fmla="*/ 1181803 h 1721947"/>
              <a:gd name="connsiteX0" fmla="*/ 17619 w 1521409"/>
              <a:gd name="connsiteY0" fmla="*/ 549066 h 1729100"/>
              <a:gd name="connsiteX1" fmla="*/ 784051 w 1521409"/>
              <a:gd name="connsiteY1" fmla="*/ 12942 h 1729100"/>
              <a:gd name="connsiteX2" fmla="*/ 1517933 w 1521409"/>
              <a:gd name="connsiteY2" fmla="*/ 869406 h 1729100"/>
              <a:gd name="connsiteX3" fmla="*/ 767007 w 1521409"/>
              <a:gd name="connsiteY3" fmla="*/ 1724873 h 1729100"/>
              <a:gd name="connsiteX4" fmla="*/ 0 w 1521409"/>
              <a:gd name="connsiteY4" fmla="*/ 1188956 h 1729100"/>
              <a:gd name="connsiteX0" fmla="*/ 17619 w 1521409"/>
              <a:gd name="connsiteY0" fmla="*/ 567799 h 1747833"/>
              <a:gd name="connsiteX1" fmla="*/ 784051 w 1521409"/>
              <a:gd name="connsiteY1" fmla="*/ 31675 h 1747833"/>
              <a:gd name="connsiteX2" fmla="*/ 1517933 w 1521409"/>
              <a:gd name="connsiteY2" fmla="*/ 888139 h 1747833"/>
              <a:gd name="connsiteX3" fmla="*/ 767007 w 1521409"/>
              <a:gd name="connsiteY3" fmla="*/ 1743606 h 1747833"/>
              <a:gd name="connsiteX4" fmla="*/ 0 w 1521409"/>
              <a:gd name="connsiteY4" fmla="*/ 1207689 h 1747833"/>
              <a:gd name="connsiteX0" fmla="*/ 17619 w 1521409"/>
              <a:gd name="connsiteY0" fmla="*/ 543342 h 1723376"/>
              <a:gd name="connsiteX1" fmla="*/ 784051 w 1521409"/>
              <a:gd name="connsiteY1" fmla="*/ 7218 h 1723376"/>
              <a:gd name="connsiteX2" fmla="*/ 1517933 w 1521409"/>
              <a:gd name="connsiteY2" fmla="*/ 863682 h 1723376"/>
              <a:gd name="connsiteX3" fmla="*/ 767007 w 1521409"/>
              <a:gd name="connsiteY3" fmla="*/ 1719149 h 1723376"/>
              <a:gd name="connsiteX4" fmla="*/ 0 w 1521409"/>
              <a:gd name="connsiteY4" fmla="*/ 1183232 h 1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09" h="1723376">
                <a:moveTo>
                  <a:pt x="17619" y="543342"/>
                </a:moveTo>
                <a:cubicBezTo>
                  <a:pt x="151910" y="146002"/>
                  <a:pt x="457608" y="0"/>
                  <a:pt x="784051" y="7218"/>
                </a:cubicBezTo>
                <a:cubicBezTo>
                  <a:pt x="1110494" y="14436"/>
                  <a:pt x="1514457" y="329216"/>
                  <a:pt x="1517933" y="863682"/>
                </a:cubicBezTo>
                <a:cubicBezTo>
                  <a:pt x="1521409" y="1398148"/>
                  <a:pt x="1131667" y="1714922"/>
                  <a:pt x="767007" y="1719149"/>
                </a:cubicBezTo>
                <a:cubicBezTo>
                  <a:pt x="402347" y="1723376"/>
                  <a:pt x="132636" y="1554629"/>
                  <a:pt x="0" y="1183232"/>
                </a:cubicBezTo>
              </a:path>
            </a:pathLst>
          </a:custGeom>
          <a:noFill/>
          <a:ln w="228600" cap="rnd">
            <a:solidFill>
              <a:srgbClr val="BFDDE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253481" y="2215297"/>
            <a:ext cx="1092006" cy="8685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793542" y="1280800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5400000" flipH="1" flipV="1">
            <a:off x="398287" y="1650498"/>
            <a:ext cx="1823707" cy="951555"/>
          </a:xfrm>
          <a:custGeom>
            <a:avLst/>
            <a:gdLst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88274"/>
              <a:gd name="connsiteY0" fmla="*/ 404812 h 1909762"/>
              <a:gd name="connsiteX1" fmla="*/ 814388 w 1588274"/>
              <a:gd name="connsiteY1" fmla="*/ 104775 h 1909762"/>
              <a:gd name="connsiteX2" fmla="*/ 1571625 w 1588274"/>
              <a:gd name="connsiteY2" fmla="*/ 1033462 h 1909762"/>
              <a:gd name="connsiteX3" fmla="*/ 657225 w 1588274"/>
              <a:gd name="connsiteY3" fmla="*/ 1833562 h 1909762"/>
              <a:gd name="connsiteX4" fmla="*/ 0 w 1588274"/>
              <a:gd name="connsiteY4" fmla="*/ 1490662 h 1909762"/>
              <a:gd name="connsiteX5" fmla="*/ 0 w 1588274"/>
              <a:gd name="connsiteY5" fmla="*/ 1490662 h 1909762"/>
              <a:gd name="connsiteX0" fmla="*/ 0 w 1588274"/>
              <a:gd name="connsiteY0" fmla="*/ 404812 h 1843094"/>
              <a:gd name="connsiteX1" fmla="*/ 814388 w 1588274"/>
              <a:gd name="connsiteY1" fmla="*/ 104775 h 1843094"/>
              <a:gd name="connsiteX2" fmla="*/ 1571625 w 1588274"/>
              <a:gd name="connsiteY2" fmla="*/ 1033462 h 1843094"/>
              <a:gd name="connsiteX3" fmla="*/ 657225 w 1588274"/>
              <a:gd name="connsiteY3" fmla="*/ 1833562 h 1843094"/>
              <a:gd name="connsiteX4" fmla="*/ 0 w 1588274"/>
              <a:gd name="connsiteY4" fmla="*/ 1490662 h 1843094"/>
              <a:gd name="connsiteX5" fmla="*/ 0 w 1588274"/>
              <a:gd name="connsiteY5" fmla="*/ 1490662 h 1843094"/>
              <a:gd name="connsiteX0" fmla="*/ 0 w 1581145"/>
              <a:gd name="connsiteY0" fmla="*/ 404812 h 1843094"/>
              <a:gd name="connsiteX1" fmla="*/ 814388 w 1581145"/>
              <a:gd name="connsiteY1" fmla="*/ 104775 h 1843094"/>
              <a:gd name="connsiteX2" fmla="*/ 1571625 w 1581145"/>
              <a:gd name="connsiteY2" fmla="*/ 1033462 h 1843094"/>
              <a:gd name="connsiteX3" fmla="*/ 871507 w 1581145"/>
              <a:gd name="connsiteY3" fmla="*/ 1833562 h 1843094"/>
              <a:gd name="connsiteX4" fmla="*/ 0 w 1581145"/>
              <a:gd name="connsiteY4" fmla="*/ 1490662 h 1843094"/>
              <a:gd name="connsiteX5" fmla="*/ 0 w 1581145"/>
              <a:gd name="connsiteY5" fmla="*/ 1490662 h 1843094"/>
              <a:gd name="connsiteX0" fmla="*/ 0 w 1581145"/>
              <a:gd name="connsiteY0" fmla="*/ 319068 h 1757350"/>
              <a:gd name="connsiteX1" fmla="*/ 814388 w 1581145"/>
              <a:gd name="connsiteY1" fmla="*/ 19031 h 1757350"/>
              <a:gd name="connsiteX2" fmla="*/ 1571625 w 1581145"/>
              <a:gd name="connsiteY2" fmla="*/ 947718 h 1757350"/>
              <a:gd name="connsiteX3" fmla="*/ 871507 w 1581145"/>
              <a:gd name="connsiteY3" fmla="*/ 1747818 h 1757350"/>
              <a:gd name="connsiteX4" fmla="*/ 0 w 1581145"/>
              <a:gd name="connsiteY4" fmla="*/ 1404918 h 1757350"/>
              <a:gd name="connsiteX5" fmla="*/ 0 w 1581145"/>
              <a:gd name="connsiteY5" fmla="*/ 1404918 h 1757350"/>
              <a:gd name="connsiteX0" fmla="*/ 0 w 1581145"/>
              <a:gd name="connsiteY0" fmla="*/ 202406 h 1640688"/>
              <a:gd name="connsiteX1" fmla="*/ 814388 w 1581145"/>
              <a:gd name="connsiteY1" fmla="*/ 45221 h 1640688"/>
              <a:gd name="connsiteX2" fmla="*/ 1571625 w 1581145"/>
              <a:gd name="connsiteY2" fmla="*/ 831056 h 1640688"/>
              <a:gd name="connsiteX3" fmla="*/ 871507 w 1581145"/>
              <a:gd name="connsiteY3" fmla="*/ 1631156 h 1640688"/>
              <a:gd name="connsiteX4" fmla="*/ 0 w 1581145"/>
              <a:gd name="connsiteY4" fmla="*/ 1288256 h 1640688"/>
              <a:gd name="connsiteX5" fmla="*/ 0 w 1581145"/>
              <a:gd name="connsiteY5" fmla="*/ 1288256 h 164068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30241"/>
              <a:gd name="connsiteY0" fmla="*/ 627613 h 1695476"/>
              <a:gd name="connsiteX1" fmla="*/ 814388 w 1530241"/>
              <a:gd name="connsiteY1" fmla="*/ 41824 h 1695476"/>
              <a:gd name="connsiteX2" fmla="*/ 1520721 w 1530241"/>
              <a:gd name="connsiteY2" fmla="*/ 878560 h 1695476"/>
              <a:gd name="connsiteX3" fmla="*/ 871507 w 1530241"/>
              <a:gd name="connsiteY3" fmla="*/ 1627759 h 1695476"/>
              <a:gd name="connsiteX4" fmla="*/ 0 w 1530241"/>
              <a:gd name="connsiteY4" fmla="*/ 1284859 h 1695476"/>
              <a:gd name="connsiteX5" fmla="*/ 0 w 1530241"/>
              <a:gd name="connsiteY5" fmla="*/ 1284859 h 1695476"/>
              <a:gd name="connsiteX0" fmla="*/ 0 w 1550601"/>
              <a:gd name="connsiteY0" fmla="*/ 607246 h 1675109"/>
              <a:gd name="connsiteX1" fmla="*/ 692229 w 1550601"/>
              <a:gd name="connsiteY1" fmla="*/ 41824 h 1675109"/>
              <a:gd name="connsiteX2" fmla="*/ 1520721 w 1550601"/>
              <a:gd name="connsiteY2" fmla="*/ 858193 h 1675109"/>
              <a:gd name="connsiteX3" fmla="*/ 871507 w 1550601"/>
              <a:gd name="connsiteY3" fmla="*/ 1607392 h 1675109"/>
              <a:gd name="connsiteX4" fmla="*/ 0 w 1550601"/>
              <a:gd name="connsiteY4" fmla="*/ 1264492 h 1675109"/>
              <a:gd name="connsiteX5" fmla="*/ 0 w 1550601"/>
              <a:gd name="connsiteY5" fmla="*/ 1264492 h 1675109"/>
              <a:gd name="connsiteX0" fmla="*/ 0 w 1550601"/>
              <a:gd name="connsiteY0" fmla="*/ 574492 h 1642355"/>
              <a:gd name="connsiteX1" fmla="*/ 692229 w 1550601"/>
              <a:gd name="connsiteY1" fmla="*/ 9070 h 1642355"/>
              <a:gd name="connsiteX2" fmla="*/ 1520721 w 1550601"/>
              <a:gd name="connsiteY2" fmla="*/ 825439 h 1642355"/>
              <a:gd name="connsiteX3" fmla="*/ 871507 w 1550601"/>
              <a:gd name="connsiteY3" fmla="*/ 1574638 h 1642355"/>
              <a:gd name="connsiteX4" fmla="*/ 0 w 1550601"/>
              <a:gd name="connsiteY4" fmla="*/ 1231738 h 1642355"/>
              <a:gd name="connsiteX5" fmla="*/ 0 w 1550601"/>
              <a:gd name="connsiteY5" fmla="*/ 1231738 h 1642355"/>
              <a:gd name="connsiteX0" fmla="*/ 0 w 1550601"/>
              <a:gd name="connsiteY0" fmla="*/ 574492 h 1642355"/>
              <a:gd name="connsiteX1" fmla="*/ 692229 w 1550601"/>
              <a:gd name="connsiteY1" fmla="*/ 9070 h 1642355"/>
              <a:gd name="connsiteX2" fmla="*/ 1520721 w 1550601"/>
              <a:gd name="connsiteY2" fmla="*/ 825439 h 1642355"/>
              <a:gd name="connsiteX3" fmla="*/ 871507 w 1550601"/>
              <a:gd name="connsiteY3" fmla="*/ 1574638 h 1642355"/>
              <a:gd name="connsiteX4" fmla="*/ 0 w 1550601"/>
              <a:gd name="connsiteY4" fmla="*/ 1231738 h 1642355"/>
              <a:gd name="connsiteX5" fmla="*/ 0 w 1550601"/>
              <a:gd name="connsiteY5" fmla="*/ 1231738 h 1642355"/>
              <a:gd name="connsiteX0" fmla="*/ 0 w 1528544"/>
              <a:gd name="connsiteY0" fmla="*/ 574492 h 1683071"/>
              <a:gd name="connsiteX1" fmla="*/ 692229 w 1528544"/>
              <a:gd name="connsiteY1" fmla="*/ 9070 h 1683071"/>
              <a:gd name="connsiteX2" fmla="*/ 1520721 w 1528544"/>
              <a:gd name="connsiteY2" fmla="*/ 825439 h 1683071"/>
              <a:gd name="connsiteX3" fmla="*/ 739168 w 1528544"/>
              <a:gd name="connsiteY3" fmla="*/ 1615354 h 1683071"/>
              <a:gd name="connsiteX4" fmla="*/ 0 w 1528544"/>
              <a:gd name="connsiteY4" fmla="*/ 1231738 h 1683071"/>
              <a:gd name="connsiteX5" fmla="*/ 0 w 1528544"/>
              <a:gd name="connsiteY5" fmla="*/ 1231738 h 1683071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43434"/>
              <a:gd name="connsiteY0" fmla="*/ 574492 h 1629073"/>
              <a:gd name="connsiteX1" fmla="*/ 692229 w 1543434"/>
              <a:gd name="connsiteY1" fmla="*/ 9070 h 1629073"/>
              <a:gd name="connsiteX2" fmla="*/ 1520721 w 1543434"/>
              <a:gd name="connsiteY2" fmla="*/ 825439 h 1629073"/>
              <a:gd name="connsiteX3" fmla="*/ 739168 w 1543434"/>
              <a:gd name="connsiteY3" fmla="*/ 1615354 h 1629073"/>
              <a:gd name="connsiteX4" fmla="*/ 0 w 1543434"/>
              <a:gd name="connsiteY4" fmla="*/ 1231738 h 1629073"/>
              <a:gd name="connsiteX5" fmla="*/ 0 w 1543434"/>
              <a:gd name="connsiteY5" fmla="*/ 1231738 h 1629073"/>
              <a:gd name="connsiteX0" fmla="*/ 0 w 1528119"/>
              <a:gd name="connsiteY0" fmla="*/ 601783 h 1715824"/>
              <a:gd name="connsiteX1" fmla="*/ 692229 w 1528119"/>
              <a:gd name="connsiteY1" fmla="*/ 36361 h 1715824"/>
              <a:gd name="connsiteX2" fmla="*/ 1505406 w 1528119"/>
              <a:gd name="connsiteY2" fmla="*/ 819952 h 1715824"/>
              <a:gd name="connsiteX3" fmla="*/ 739168 w 1528119"/>
              <a:gd name="connsiteY3" fmla="*/ 1642645 h 1715824"/>
              <a:gd name="connsiteX4" fmla="*/ 0 w 1528119"/>
              <a:gd name="connsiteY4" fmla="*/ 1259029 h 1715824"/>
              <a:gd name="connsiteX5" fmla="*/ 0 w 1528119"/>
              <a:gd name="connsiteY5" fmla="*/ 1259029 h 1715824"/>
              <a:gd name="connsiteX0" fmla="*/ 0 w 1536280"/>
              <a:gd name="connsiteY0" fmla="*/ 601783 h 1715824"/>
              <a:gd name="connsiteX1" fmla="*/ 692229 w 1536280"/>
              <a:gd name="connsiteY1" fmla="*/ 36361 h 1715824"/>
              <a:gd name="connsiteX2" fmla="*/ 1505406 w 1536280"/>
              <a:gd name="connsiteY2" fmla="*/ 819952 h 1715824"/>
              <a:gd name="connsiteX3" fmla="*/ 739168 w 1536280"/>
              <a:gd name="connsiteY3" fmla="*/ 1642645 h 1715824"/>
              <a:gd name="connsiteX4" fmla="*/ 0 w 1536280"/>
              <a:gd name="connsiteY4" fmla="*/ 1259029 h 1715824"/>
              <a:gd name="connsiteX5" fmla="*/ 0 w 1536280"/>
              <a:gd name="connsiteY5" fmla="*/ 1259029 h 1715824"/>
              <a:gd name="connsiteX0" fmla="*/ 0 w 1505659"/>
              <a:gd name="connsiteY0" fmla="*/ 601783 h 1715824"/>
              <a:gd name="connsiteX1" fmla="*/ 692229 w 1505659"/>
              <a:gd name="connsiteY1" fmla="*/ 36361 h 1715824"/>
              <a:gd name="connsiteX2" fmla="*/ 1505406 w 1505659"/>
              <a:gd name="connsiteY2" fmla="*/ 819952 h 1715824"/>
              <a:gd name="connsiteX3" fmla="*/ 739168 w 1505659"/>
              <a:gd name="connsiteY3" fmla="*/ 1642645 h 1715824"/>
              <a:gd name="connsiteX4" fmla="*/ 0 w 1505659"/>
              <a:gd name="connsiteY4" fmla="*/ 1259029 h 1715824"/>
              <a:gd name="connsiteX5" fmla="*/ 0 w 1505659"/>
              <a:gd name="connsiteY5" fmla="*/ 1259029 h 1715824"/>
              <a:gd name="connsiteX0" fmla="*/ 0 w 1505659"/>
              <a:gd name="connsiteY0" fmla="*/ 601783 h 1715824"/>
              <a:gd name="connsiteX1" fmla="*/ 692229 w 1505659"/>
              <a:gd name="connsiteY1" fmla="*/ 36361 h 1715824"/>
              <a:gd name="connsiteX2" fmla="*/ 1505406 w 1505659"/>
              <a:gd name="connsiteY2" fmla="*/ 819952 h 1715824"/>
              <a:gd name="connsiteX3" fmla="*/ 739168 w 1505659"/>
              <a:gd name="connsiteY3" fmla="*/ 1642645 h 1715824"/>
              <a:gd name="connsiteX4" fmla="*/ 0 w 1505659"/>
              <a:gd name="connsiteY4" fmla="*/ 1259029 h 1715824"/>
              <a:gd name="connsiteX5" fmla="*/ 0 w 1505659"/>
              <a:gd name="connsiteY5" fmla="*/ 1259029 h 1715824"/>
              <a:gd name="connsiteX0" fmla="*/ 0 w 1505659"/>
              <a:gd name="connsiteY0" fmla="*/ 601783 h 1699435"/>
              <a:gd name="connsiteX1" fmla="*/ 692229 w 1505659"/>
              <a:gd name="connsiteY1" fmla="*/ 36361 h 1699435"/>
              <a:gd name="connsiteX2" fmla="*/ 1505406 w 1505659"/>
              <a:gd name="connsiteY2" fmla="*/ 819952 h 1699435"/>
              <a:gd name="connsiteX3" fmla="*/ 739168 w 1505659"/>
              <a:gd name="connsiteY3" fmla="*/ 1642645 h 1699435"/>
              <a:gd name="connsiteX4" fmla="*/ 0 w 1505659"/>
              <a:gd name="connsiteY4" fmla="*/ 1259029 h 1699435"/>
              <a:gd name="connsiteX5" fmla="*/ 0 w 1505659"/>
              <a:gd name="connsiteY5" fmla="*/ 1259029 h 1699435"/>
              <a:gd name="connsiteX0" fmla="*/ 0 w 1515781"/>
              <a:gd name="connsiteY0" fmla="*/ 601783 h 1732209"/>
              <a:gd name="connsiteX1" fmla="*/ 692229 w 1515781"/>
              <a:gd name="connsiteY1" fmla="*/ 36361 h 1732209"/>
              <a:gd name="connsiteX2" fmla="*/ 1505406 w 1515781"/>
              <a:gd name="connsiteY2" fmla="*/ 819952 h 1732209"/>
              <a:gd name="connsiteX3" fmla="*/ 754480 w 1515781"/>
              <a:gd name="connsiteY3" fmla="*/ 1675419 h 1732209"/>
              <a:gd name="connsiteX4" fmla="*/ 0 w 1515781"/>
              <a:gd name="connsiteY4" fmla="*/ 1259029 h 1732209"/>
              <a:gd name="connsiteX5" fmla="*/ 0 w 1515781"/>
              <a:gd name="connsiteY5" fmla="*/ 1259029 h 1732209"/>
              <a:gd name="connsiteX0" fmla="*/ 0 w 1515781"/>
              <a:gd name="connsiteY0" fmla="*/ 601783 h 1692380"/>
              <a:gd name="connsiteX1" fmla="*/ 692229 w 1515781"/>
              <a:gd name="connsiteY1" fmla="*/ 36361 h 1692380"/>
              <a:gd name="connsiteX2" fmla="*/ 1505406 w 1515781"/>
              <a:gd name="connsiteY2" fmla="*/ 819952 h 1692380"/>
              <a:gd name="connsiteX3" fmla="*/ 754480 w 1515781"/>
              <a:gd name="connsiteY3" fmla="*/ 1675419 h 1692380"/>
              <a:gd name="connsiteX4" fmla="*/ 0 w 1515781"/>
              <a:gd name="connsiteY4" fmla="*/ 1259029 h 1692380"/>
              <a:gd name="connsiteX5" fmla="*/ 0 w 1515781"/>
              <a:gd name="connsiteY5" fmla="*/ 1259029 h 1692380"/>
              <a:gd name="connsiteX0" fmla="*/ 0 w 1515781"/>
              <a:gd name="connsiteY0" fmla="*/ 701149 h 1791746"/>
              <a:gd name="connsiteX1" fmla="*/ 692229 w 1515781"/>
              <a:gd name="connsiteY1" fmla="*/ 135727 h 1791746"/>
              <a:gd name="connsiteX2" fmla="*/ 1505406 w 1515781"/>
              <a:gd name="connsiteY2" fmla="*/ 919318 h 1791746"/>
              <a:gd name="connsiteX3" fmla="*/ 754480 w 1515781"/>
              <a:gd name="connsiteY3" fmla="*/ 1774785 h 1791746"/>
              <a:gd name="connsiteX4" fmla="*/ 0 w 1515781"/>
              <a:gd name="connsiteY4" fmla="*/ 1358395 h 1791746"/>
              <a:gd name="connsiteX5" fmla="*/ 0 w 1515781"/>
              <a:gd name="connsiteY5" fmla="*/ 1358395 h 1791746"/>
              <a:gd name="connsiteX0" fmla="*/ 0 w 1519609"/>
              <a:gd name="connsiteY0" fmla="*/ 766700 h 1857297"/>
              <a:gd name="connsiteX1" fmla="*/ 669264 w 1519609"/>
              <a:gd name="connsiteY1" fmla="*/ 135727 h 1857297"/>
              <a:gd name="connsiteX2" fmla="*/ 1505406 w 1519609"/>
              <a:gd name="connsiteY2" fmla="*/ 984869 h 1857297"/>
              <a:gd name="connsiteX3" fmla="*/ 754480 w 1519609"/>
              <a:gd name="connsiteY3" fmla="*/ 1840336 h 1857297"/>
              <a:gd name="connsiteX4" fmla="*/ 0 w 1519609"/>
              <a:gd name="connsiteY4" fmla="*/ 1423946 h 1857297"/>
              <a:gd name="connsiteX5" fmla="*/ 0 w 1519609"/>
              <a:gd name="connsiteY5" fmla="*/ 1423946 h 1857297"/>
              <a:gd name="connsiteX0" fmla="*/ 0 w 1519609"/>
              <a:gd name="connsiteY0" fmla="*/ 684746 h 1775343"/>
              <a:gd name="connsiteX1" fmla="*/ 669264 w 1519609"/>
              <a:gd name="connsiteY1" fmla="*/ 53773 h 1775343"/>
              <a:gd name="connsiteX2" fmla="*/ 1505406 w 1519609"/>
              <a:gd name="connsiteY2" fmla="*/ 902915 h 1775343"/>
              <a:gd name="connsiteX3" fmla="*/ 754480 w 1519609"/>
              <a:gd name="connsiteY3" fmla="*/ 1758382 h 1775343"/>
              <a:gd name="connsiteX4" fmla="*/ 0 w 1519609"/>
              <a:gd name="connsiteY4" fmla="*/ 1341992 h 1775343"/>
              <a:gd name="connsiteX5" fmla="*/ 0 w 1519609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456664 h 1735736"/>
              <a:gd name="connsiteX1" fmla="*/ 669264 w 1514174"/>
              <a:gd name="connsiteY1" fmla="*/ 14166 h 1735736"/>
              <a:gd name="connsiteX2" fmla="*/ 1505406 w 1514174"/>
              <a:gd name="connsiteY2" fmla="*/ 863308 h 1735736"/>
              <a:gd name="connsiteX3" fmla="*/ 754480 w 1514174"/>
              <a:gd name="connsiteY3" fmla="*/ 1718775 h 1735736"/>
              <a:gd name="connsiteX4" fmla="*/ 0 w 1514174"/>
              <a:gd name="connsiteY4" fmla="*/ 1302385 h 1735736"/>
              <a:gd name="connsiteX5" fmla="*/ 0 w 1514174"/>
              <a:gd name="connsiteY5" fmla="*/ 1302385 h 1735736"/>
              <a:gd name="connsiteX0" fmla="*/ 22972 w 1514174"/>
              <a:gd name="connsiteY0" fmla="*/ 456664 h 1791954"/>
              <a:gd name="connsiteX1" fmla="*/ 669264 w 1514174"/>
              <a:gd name="connsiteY1" fmla="*/ 14166 h 1791954"/>
              <a:gd name="connsiteX2" fmla="*/ 1505406 w 1514174"/>
              <a:gd name="connsiteY2" fmla="*/ 863308 h 1791954"/>
              <a:gd name="connsiteX3" fmla="*/ 754480 w 1514174"/>
              <a:gd name="connsiteY3" fmla="*/ 1718775 h 1791954"/>
              <a:gd name="connsiteX4" fmla="*/ 0 w 1514174"/>
              <a:gd name="connsiteY4" fmla="*/ 1302385 h 1791954"/>
              <a:gd name="connsiteX0" fmla="*/ 22972 w 1514174"/>
              <a:gd name="connsiteY0" fmla="*/ 456664 h 1791954"/>
              <a:gd name="connsiteX1" fmla="*/ 669264 w 1514174"/>
              <a:gd name="connsiteY1" fmla="*/ 14166 h 1791954"/>
              <a:gd name="connsiteX2" fmla="*/ 1505406 w 1514174"/>
              <a:gd name="connsiteY2" fmla="*/ 863308 h 1791954"/>
              <a:gd name="connsiteX3" fmla="*/ 754480 w 1514174"/>
              <a:gd name="connsiteY3" fmla="*/ 1718775 h 1791954"/>
              <a:gd name="connsiteX4" fmla="*/ 0 w 1514174"/>
              <a:gd name="connsiteY4" fmla="*/ 1302385 h 1791954"/>
              <a:gd name="connsiteX0" fmla="*/ 22972 w 1514174"/>
              <a:gd name="connsiteY0" fmla="*/ 456664 h 1750986"/>
              <a:gd name="connsiteX1" fmla="*/ 669264 w 1514174"/>
              <a:gd name="connsiteY1" fmla="*/ 14166 h 1750986"/>
              <a:gd name="connsiteX2" fmla="*/ 1505406 w 1514174"/>
              <a:gd name="connsiteY2" fmla="*/ 863308 h 1750986"/>
              <a:gd name="connsiteX3" fmla="*/ 754480 w 1514174"/>
              <a:gd name="connsiteY3" fmla="*/ 1718775 h 1750986"/>
              <a:gd name="connsiteX4" fmla="*/ 0 w 1514174"/>
              <a:gd name="connsiteY4" fmla="*/ 1302385 h 1750986"/>
              <a:gd name="connsiteX0" fmla="*/ 22972 w 1506519"/>
              <a:gd name="connsiteY0" fmla="*/ 456664 h 1750986"/>
              <a:gd name="connsiteX1" fmla="*/ 669264 w 1506519"/>
              <a:gd name="connsiteY1" fmla="*/ 14166 h 1750986"/>
              <a:gd name="connsiteX2" fmla="*/ 1505406 w 1506519"/>
              <a:gd name="connsiteY2" fmla="*/ 863308 h 1750986"/>
              <a:gd name="connsiteX3" fmla="*/ 754480 w 1506519"/>
              <a:gd name="connsiteY3" fmla="*/ 1718775 h 1750986"/>
              <a:gd name="connsiteX4" fmla="*/ 0 w 1506519"/>
              <a:gd name="connsiteY4" fmla="*/ 1302385 h 1750986"/>
              <a:gd name="connsiteX0" fmla="*/ 0 w 1483547"/>
              <a:gd name="connsiteY0" fmla="*/ 456664 h 1793429"/>
              <a:gd name="connsiteX1" fmla="*/ 646292 w 1483547"/>
              <a:gd name="connsiteY1" fmla="*/ 14166 h 1793429"/>
              <a:gd name="connsiteX2" fmla="*/ 1482434 w 1483547"/>
              <a:gd name="connsiteY2" fmla="*/ 863308 h 1793429"/>
              <a:gd name="connsiteX3" fmla="*/ 731508 w 1483547"/>
              <a:gd name="connsiteY3" fmla="*/ 1718775 h 1793429"/>
              <a:gd name="connsiteX4" fmla="*/ 9799 w 1483547"/>
              <a:gd name="connsiteY4" fmla="*/ 1311233 h 1793429"/>
              <a:gd name="connsiteX0" fmla="*/ 0 w 1483547"/>
              <a:gd name="connsiteY0" fmla="*/ 456664 h 1793429"/>
              <a:gd name="connsiteX1" fmla="*/ 646292 w 1483547"/>
              <a:gd name="connsiteY1" fmla="*/ 14166 h 1793429"/>
              <a:gd name="connsiteX2" fmla="*/ 1482434 w 1483547"/>
              <a:gd name="connsiteY2" fmla="*/ 863308 h 1793429"/>
              <a:gd name="connsiteX3" fmla="*/ 731508 w 1483547"/>
              <a:gd name="connsiteY3" fmla="*/ 1718775 h 1793429"/>
              <a:gd name="connsiteX4" fmla="*/ 9799 w 1483547"/>
              <a:gd name="connsiteY4" fmla="*/ 1311233 h 1793429"/>
              <a:gd name="connsiteX0" fmla="*/ 0 w 1483547"/>
              <a:gd name="connsiteY0" fmla="*/ 456664 h 1740983"/>
              <a:gd name="connsiteX1" fmla="*/ 646292 w 1483547"/>
              <a:gd name="connsiteY1" fmla="*/ 14166 h 1740983"/>
              <a:gd name="connsiteX2" fmla="*/ 1482434 w 1483547"/>
              <a:gd name="connsiteY2" fmla="*/ 863308 h 1740983"/>
              <a:gd name="connsiteX3" fmla="*/ 731508 w 1483547"/>
              <a:gd name="connsiteY3" fmla="*/ 1718775 h 1740983"/>
              <a:gd name="connsiteX4" fmla="*/ 9799 w 1483547"/>
              <a:gd name="connsiteY4" fmla="*/ 1311233 h 1740983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0494"/>
              <a:gd name="connsiteX1" fmla="*/ 646292 w 1483547"/>
              <a:gd name="connsiteY1" fmla="*/ 14166 h 1730494"/>
              <a:gd name="connsiteX2" fmla="*/ 1482434 w 1483547"/>
              <a:gd name="connsiteY2" fmla="*/ 863308 h 1730494"/>
              <a:gd name="connsiteX3" fmla="*/ 731508 w 1483547"/>
              <a:gd name="connsiteY3" fmla="*/ 1718775 h 1730494"/>
              <a:gd name="connsiteX4" fmla="*/ 9799 w 1483547"/>
              <a:gd name="connsiteY4" fmla="*/ 1311233 h 1730494"/>
              <a:gd name="connsiteX0" fmla="*/ 0 w 1483547"/>
              <a:gd name="connsiteY0" fmla="*/ 456664 h 1730494"/>
              <a:gd name="connsiteX1" fmla="*/ 646292 w 1483547"/>
              <a:gd name="connsiteY1" fmla="*/ 14166 h 1730494"/>
              <a:gd name="connsiteX2" fmla="*/ 1482434 w 1483547"/>
              <a:gd name="connsiteY2" fmla="*/ 863308 h 1730494"/>
              <a:gd name="connsiteX3" fmla="*/ 731508 w 1483547"/>
              <a:gd name="connsiteY3" fmla="*/ 1718775 h 1730494"/>
              <a:gd name="connsiteX4" fmla="*/ 9799 w 1483547"/>
              <a:gd name="connsiteY4" fmla="*/ 1311233 h 1730494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757503"/>
              <a:gd name="connsiteX1" fmla="*/ 681791 w 1519046"/>
              <a:gd name="connsiteY1" fmla="*/ 48667 h 1757503"/>
              <a:gd name="connsiteX2" fmla="*/ 1517933 w 1519046"/>
              <a:gd name="connsiteY2" fmla="*/ 897809 h 1757503"/>
              <a:gd name="connsiteX3" fmla="*/ 767007 w 1519046"/>
              <a:gd name="connsiteY3" fmla="*/ 1753276 h 1757503"/>
              <a:gd name="connsiteX4" fmla="*/ 0 w 1519046"/>
              <a:gd name="connsiteY4" fmla="*/ 1217359 h 1757503"/>
              <a:gd name="connsiteX0" fmla="*/ 33819 w 1519046"/>
              <a:gd name="connsiteY0" fmla="*/ 568340 h 1720039"/>
              <a:gd name="connsiteX1" fmla="*/ 681791 w 1519046"/>
              <a:gd name="connsiteY1" fmla="*/ 11203 h 1720039"/>
              <a:gd name="connsiteX2" fmla="*/ 1517933 w 1519046"/>
              <a:gd name="connsiteY2" fmla="*/ 860345 h 1720039"/>
              <a:gd name="connsiteX3" fmla="*/ 767007 w 1519046"/>
              <a:gd name="connsiteY3" fmla="*/ 1715812 h 1720039"/>
              <a:gd name="connsiteX4" fmla="*/ 0 w 1519046"/>
              <a:gd name="connsiteY4" fmla="*/ 1179895 h 1720039"/>
              <a:gd name="connsiteX0" fmla="*/ 33819 w 1519009"/>
              <a:gd name="connsiteY0" fmla="*/ 600121 h 1751820"/>
              <a:gd name="connsiteX1" fmla="*/ 760552 w 1519009"/>
              <a:gd name="connsiteY1" fmla="*/ 11203 h 1751820"/>
              <a:gd name="connsiteX2" fmla="*/ 1517933 w 1519009"/>
              <a:gd name="connsiteY2" fmla="*/ 892126 h 1751820"/>
              <a:gd name="connsiteX3" fmla="*/ 767007 w 1519009"/>
              <a:gd name="connsiteY3" fmla="*/ 1747593 h 1751820"/>
              <a:gd name="connsiteX4" fmla="*/ 0 w 1519009"/>
              <a:gd name="connsiteY4" fmla="*/ 1211676 h 1751820"/>
              <a:gd name="connsiteX0" fmla="*/ 33819 w 1541237"/>
              <a:gd name="connsiteY0" fmla="*/ 600121 h 1751820"/>
              <a:gd name="connsiteX1" fmla="*/ 760552 w 1541237"/>
              <a:gd name="connsiteY1" fmla="*/ 11203 h 1751820"/>
              <a:gd name="connsiteX2" fmla="*/ 1517933 w 1541237"/>
              <a:gd name="connsiteY2" fmla="*/ 892126 h 1751820"/>
              <a:gd name="connsiteX3" fmla="*/ 767007 w 1541237"/>
              <a:gd name="connsiteY3" fmla="*/ 1747593 h 1751820"/>
              <a:gd name="connsiteX4" fmla="*/ 0 w 1541237"/>
              <a:gd name="connsiteY4" fmla="*/ 1211676 h 1751820"/>
              <a:gd name="connsiteX0" fmla="*/ 33819 w 1529753"/>
              <a:gd name="connsiteY0" fmla="*/ 600121 h 1751820"/>
              <a:gd name="connsiteX1" fmla="*/ 760552 w 1529753"/>
              <a:gd name="connsiteY1" fmla="*/ 11203 h 1751820"/>
              <a:gd name="connsiteX2" fmla="*/ 1517933 w 1529753"/>
              <a:gd name="connsiteY2" fmla="*/ 892126 h 1751820"/>
              <a:gd name="connsiteX3" fmla="*/ 767007 w 1529753"/>
              <a:gd name="connsiteY3" fmla="*/ 1747593 h 1751820"/>
              <a:gd name="connsiteX4" fmla="*/ 0 w 1529753"/>
              <a:gd name="connsiteY4" fmla="*/ 1211676 h 1751820"/>
              <a:gd name="connsiteX0" fmla="*/ 33819 w 1520774"/>
              <a:gd name="connsiteY0" fmla="*/ 575662 h 1727361"/>
              <a:gd name="connsiteX1" fmla="*/ 784051 w 1520774"/>
              <a:gd name="connsiteY1" fmla="*/ 11203 h 1727361"/>
              <a:gd name="connsiteX2" fmla="*/ 1517933 w 1520774"/>
              <a:gd name="connsiteY2" fmla="*/ 867667 h 1727361"/>
              <a:gd name="connsiteX3" fmla="*/ 767007 w 1520774"/>
              <a:gd name="connsiteY3" fmla="*/ 1723134 h 1727361"/>
              <a:gd name="connsiteX4" fmla="*/ 0 w 1520774"/>
              <a:gd name="connsiteY4" fmla="*/ 1187217 h 1727361"/>
              <a:gd name="connsiteX0" fmla="*/ 8863 w 1520774"/>
              <a:gd name="connsiteY0" fmla="*/ 628337 h 1761783"/>
              <a:gd name="connsiteX1" fmla="*/ 784051 w 1520774"/>
              <a:gd name="connsiteY1" fmla="*/ 45625 h 1761783"/>
              <a:gd name="connsiteX2" fmla="*/ 1517933 w 1520774"/>
              <a:gd name="connsiteY2" fmla="*/ 902089 h 1761783"/>
              <a:gd name="connsiteX3" fmla="*/ 767007 w 1520774"/>
              <a:gd name="connsiteY3" fmla="*/ 1757556 h 1761783"/>
              <a:gd name="connsiteX4" fmla="*/ 0 w 1520774"/>
              <a:gd name="connsiteY4" fmla="*/ 1221639 h 1761783"/>
              <a:gd name="connsiteX0" fmla="*/ 8863 w 1523941"/>
              <a:gd name="connsiteY0" fmla="*/ 628337 h 1761783"/>
              <a:gd name="connsiteX1" fmla="*/ 784051 w 1523941"/>
              <a:gd name="connsiteY1" fmla="*/ 45625 h 1761783"/>
              <a:gd name="connsiteX2" fmla="*/ 1517933 w 1523941"/>
              <a:gd name="connsiteY2" fmla="*/ 902089 h 1761783"/>
              <a:gd name="connsiteX3" fmla="*/ 767007 w 1523941"/>
              <a:gd name="connsiteY3" fmla="*/ 1757556 h 1761783"/>
              <a:gd name="connsiteX4" fmla="*/ 0 w 1523941"/>
              <a:gd name="connsiteY4" fmla="*/ 1221639 h 1761783"/>
              <a:gd name="connsiteX0" fmla="*/ 8863 w 1526046"/>
              <a:gd name="connsiteY0" fmla="*/ 628337 h 1761783"/>
              <a:gd name="connsiteX1" fmla="*/ 784051 w 1526046"/>
              <a:gd name="connsiteY1" fmla="*/ 45625 h 1761783"/>
              <a:gd name="connsiteX2" fmla="*/ 1517933 w 1526046"/>
              <a:gd name="connsiteY2" fmla="*/ 902089 h 1761783"/>
              <a:gd name="connsiteX3" fmla="*/ 767007 w 1526046"/>
              <a:gd name="connsiteY3" fmla="*/ 1757556 h 1761783"/>
              <a:gd name="connsiteX4" fmla="*/ 0 w 1526046"/>
              <a:gd name="connsiteY4" fmla="*/ 1221639 h 1761783"/>
              <a:gd name="connsiteX0" fmla="*/ 8863 w 1526046"/>
              <a:gd name="connsiteY0" fmla="*/ 587953 h 1721399"/>
              <a:gd name="connsiteX1" fmla="*/ 784051 w 1526046"/>
              <a:gd name="connsiteY1" fmla="*/ 5241 h 1721399"/>
              <a:gd name="connsiteX2" fmla="*/ 1517933 w 1526046"/>
              <a:gd name="connsiteY2" fmla="*/ 861705 h 1721399"/>
              <a:gd name="connsiteX3" fmla="*/ 767007 w 1526046"/>
              <a:gd name="connsiteY3" fmla="*/ 1717172 h 1721399"/>
              <a:gd name="connsiteX4" fmla="*/ 0 w 1526046"/>
              <a:gd name="connsiteY4" fmla="*/ 1181255 h 1721399"/>
              <a:gd name="connsiteX0" fmla="*/ 8863 w 1526046"/>
              <a:gd name="connsiteY0" fmla="*/ 596202 h 1729648"/>
              <a:gd name="connsiteX1" fmla="*/ 784051 w 1526046"/>
              <a:gd name="connsiteY1" fmla="*/ 13490 h 1729648"/>
              <a:gd name="connsiteX2" fmla="*/ 1517933 w 1526046"/>
              <a:gd name="connsiteY2" fmla="*/ 869954 h 1729648"/>
              <a:gd name="connsiteX3" fmla="*/ 767007 w 1526046"/>
              <a:gd name="connsiteY3" fmla="*/ 1725421 h 1729648"/>
              <a:gd name="connsiteX4" fmla="*/ 0 w 1526046"/>
              <a:gd name="connsiteY4" fmla="*/ 1189504 h 1729648"/>
              <a:gd name="connsiteX0" fmla="*/ 8863 w 1526046"/>
              <a:gd name="connsiteY0" fmla="*/ 596202 h 1729648"/>
              <a:gd name="connsiteX1" fmla="*/ 784051 w 1526046"/>
              <a:gd name="connsiteY1" fmla="*/ 13490 h 1729648"/>
              <a:gd name="connsiteX2" fmla="*/ 1517933 w 1526046"/>
              <a:gd name="connsiteY2" fmla="*/ 869954 h 1729648"/>
              <a:gd name="connsiteX3" fmla="*/ 767007 w 1526046"/>
              <a:gd name="connsiteY3" fmla="*/ 1725421 h 1729648"/>
              <a:gd name="connsiteX4" fmla="*/ 0 w 1526046"/>
              <a:gd name="connsiteY4" fmla="*/ 1189504 h 1729648"/>
              <a:gd name="connsiteX0" fmla="*/ 8863 w 1526046"/>
              <a:gd name="connsiteY0" fmla="*/ 600898 h 1734344"/>
              <a:gd name="connsiteX1" fmla="*/ 784051 w 1526046"/>
              <a:gd name="connsiteY1" fmla="*/ 18186 h 1734344"/>
              <a:gd name="connsiteX2" fmla="*/ 1517933 w 1526046"/>
              <a:gd name="connsiteY2" fmla="*/ 874650 h 1734344"/>
              <a:gd name="connsiteX3" fmla="*/ 767007 w 1526046"/>
              <a:gd name="connsiteY3" fmla="*/ 1730117 h 1734344"/>
              <a:gd name="connsiteX4" fmla="*/ 0 w 1526046"/>
              <a:gd name="connsiteY4" fmla="*/ 1194200 h 1734344"/>
              <a:gd name="connsiteX0" fmla="*/ 8863 w 1526046"/>
              <a:gd name="connsiteY0" fmla="*/ 596489 h 1729935"/>
              <a:gd name="connsiteX1" fmla="*/ 784051 w 1526046"/>
              <a:gd name="connsiteY1" fmla="*/ 13777 h 1729935"/>
              <a:gd name="connsiteX2" fmla="*/ 1517933 w 1526046"/>
              <a:gd name="connsiteY2" fmla="*/ 870241 h 1729935"/>
              <a:gd name="connsiteX3" fmla="*/ 767007 w 1526046"/>
              <a:gd name="connsiteY3" fmla="*/ 1725708 h 1729935"/>
              <a:gd name="connsiteX4" fmla="*/ 0 w 1526046"/>
              <a:gd name="connsiteY4" fmla="*/ 1189791 h 1729935"/>
              <a:gd name="connsiteX0" fmla="*/ 17619 w 1526046"/>
              <a:gd name="connsiteY0" fmla="*/ 589514 h 1769548"/>
              <a:gd name="connsiteX1" fmla="*/ 784051 w 1526046"/>
              <a:gd name="connsiteY1" fmla="*/ 53390 h 1769548"/>
              <a:gd name="connsiteX2" fmla="*/ 1517933 w 1526046"/>
              <a:gd name="connsiteY2" fmla="*/ 909854 h 1769548"/>
              <a:gd name="connsiteX3" fmla="*/ 767007 w 1526046"/>
              <a:gd name="connsiteY3" fmla="*/ 1765321 h 1769548"/>
              <a:gd name="connsiteX4" fmla="*/ 0 w 1526046"/>
              <a:gd name="connsiteY4" fmla="*/ 1229404 h 1769548"/>
              <a:gd name="connsiteX0" fmla="*/ 17619 w 1526046"/>
              <a:gd name="connsiteY0" fmla="*/ 541913 h 1721947"/>
              <a:gd name="connsiteX1" fmla="*/ 784051 w 1526046"/>
              <a:gd name="connsiteY1" fmla="*/ 5789 h 1721947"/>
              <a:gd name="connsiteX2" fmla="*/ 1517933 w 1526046"/>
              <a:gd name="connsiteY2" fmla="*/ 862253 h 1721947"/>
              <a:gd name="connsiteX3" fmla="*/ 767007 w 1526046"/>
              <a:gd name="connsiteY3" fmla="*/ 1717720 h 1721947"/>
              <a:gd name="connsiteX4" fmla="*/ 0 w 1526046"/>
              <a:gd name="connsiteY4" fmla="*/ 1181803 h 1721947"/>
              <a:gd name="connsiteX0" fmla="*/ 17619 w 1521409"/>
              <a:gd name="connsiteY0" fmla="*/ 541913 h 1721947"/>
              <a:gd name="connsiteX1" fmla="*/ 784051 w 1521409"/>
              <a:gd name="connsiteY1" fmla="*/ 5789 h 1721947"/>
              <a:gd name="connsiteX2" fmla="*/ 1517933 w 1521409"/>
              <a:gd name="connsiteY2" fmla="*/ 862253 h 1721947"/>
              <a:gd name="connsiteX3" fmla="*/ 767007 w 1521409"/>
              <a:gd name="connsiteY3" fmla="*/ 1717720 h 1721947"/>
              <a:gd name="connsiteX4" fmla="*/ 0 w 1521409"/>
              <a:gd name="connsiteY4" fmla="*/ 1181803 h 1721947"/>
              <a:gd name="connsiteX0" fmla="*/ 17619 w 1521409"/>
              <a:gd name="connsiteY0" fmla="*/ 541913 h 1721947"/>
              <a:gd name="connsiteX1" fmla="*/ 784051 w 1521409"/>
              <a:gd name="connsiteY1" fmla="*/ 5789 h 1721947"/>
              <a:gd name="connsiteX2" fmla="*/ 1517933 w 1521409"/>
              <a:gd name="connsiteY2" fmla="*/ 862253 h 1721947"/>
              <a:gd name="connsiteX3" fmla="*/ 767007 w 1521409"/>
              <a:gd name="connsiteY3" fmla="*/ 1717720 h 1721947"/>
              <a:gd name="connsiteX4" fmla="*/ 0 w 1521409"/>
              <a:gd name="connsiteY4" fmla="*/ 1181803 h 1721947"/>
              <a:gd name="connsiteX0" fmla="*/ 17619 w 1521409"/>
              <a:gd name="connsiteY0" fmla="*/ 549066 h 1729100"/>
              <a:gd name="connsiteX1" fmla="*/ 784051 w 1521409"/>
              <a:gd name="connsiteY1" fmla="*/ 12942 h 1729100"/>
              <a:gd name="connsiteX2" fmla="*/ 1517933 w 1521409"/>
              <a:gd name="connsiteY2" fmla="*/ 869406 h 1729100"/>
              <a:gd name="connsiteX3" fmla="*/ 767007 w 1521409"/>
              <a:gd name="connsiteY3" fmla="*/ 1724873 h 1729100"/>
              <a:gd name="connsiteX4" fmla="*/ 0 w 1521409"/>
              <a:gd name="connsiteY4" fmla="*/ 1188956 h 1729100"/>
              <a:gd name="connsiteX0" fmla="*/ 17619 w 1521409"/>
              <a:gd name="connsiteY0" fmla="*/ 567799 h 1747833"/>
              <a:gd name="connsiteX1" fmla="*/ 784051 w 1521409"/>
              <a:gd name="connsiteY1" fmla="*/ 31675 h 1747833"/>
              <a:gd name="connsiteX2" fmla="*/ 1517933 w 1521409"/>
              <a:gd name="connsiteY2" fmla="*/ 888139 h 1747833"/>
              <a:gd name="connsiteX3" fmla="*/ 767007 w 1521409"/>
              <a:gd name="connsiteY3" fmla="*/ 1743606 h 1747833"/>
              <a:gd name="connsiteX4" fmla="*/ 0 w 1521409"/>
              <a:gd name="connsiteY4" fmla="*/ 1207689 h 1747833"/>
              <a:gd name="connsiteX0" fmla="*/ 17619 w 1521409"/>
              <a:gd name="connsiteY0" fmla="*/ 543342 h 1723376"/>
              <a:gd name="connsiteX1" fmla="*/ 784051 w 1521409"/>
              <a:gd name="connsiteY1" fmla="*/ 7218 h 1723376"/>
              <a:gd name="connsiteX2" fmla="*/ 1517933 w 1521409"/>
              <a:gd name="connsiteY2" fmla="*/ 863682 h 1723376"/>
              <a:gd name="connsiteX3" fmla="*/ 767007 w 1521409"/>
              <a:gd name="connsiteY3" fmla="*/ 1719149 h 1723376"/>
              <a:gd name="connsiteX4" fmla="*/ 0 w 1521409"/>
              <a:gd name="connsiteY4" fmla="*/ 1183232 h 1723376"/>
              <a:gd name="connsiteX0" fmla="*/ 0 w 1503790"/>
              <a:gd name="connsiteY0" fmla="*/ 543342 h 1719149"/>
              <a:gd name="connsiteX1" fmla="*/ 766432 w 1503790"/>
              <a:gd name="connsiteY1" fmla="*/ 7218 h 1719149"/>
              <a:gd name="connsiteX2" fmla="*/ 1500314 w 1503790"/>
              <a:gd name="connsiteY2" fmla="*/ 863682 h 1719149"/>
              <a:gd name="connsiteX3" fmla="*/ 749388 w 1503790"/>
              <a:gd name="connsiteY3" fmla="*/ 1719149 h 1719149"/>
              <a:gd name="connsiteX0" fmla="*/ 0 w 1500314"/>
              <a:gd name="connsiteY0" fmla="*/ 543342 h 863682"/>
              <a:gd name="connsiteX1" fmla="*/ 766432 w 1500314"/>
              <a:gd name="connsiteY1" fmla="*/ 7218 h 863682"/>
              <a:gd name="connsiteX2" fmla="*/ 1500314 w 1500314"/>
              <a:gd name="connsiteY2" fmla="*/ 863682 h 8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314" h="863682">
                <a:moveTo>
                  <a:pt x="0" y="543342"/>
                </a:moveTo>
                <a:cubicBezTo>
                  <a:pt x="134291" y="146002"/>
                  <a:pt x="439989" y="0"/>
                  <a:pt x="766432" y="7218"/>
                </a:cubicBezTo>
                <a:cubicBezTo>
                  <a:pt x="1092875" y="14436"/>
                  <a:pt x="1496838" y="329216"/>
                  <a:pt x="1500314" y="863682"/>
                </a:cubicBezTo>
              </a:path>
            </a:pathLst>
          </a:custGeom>
          <a:noFill/>
          <a:ln w="228600" cap="rnd">
            <a:solidFill>
              <a:srgbClr val="BFDDE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400000">
            <a:off x="1469857" y="1793374"/>
            <a:ext cx="1823707" cy="951555"/>
          </a:xfrm>
          <a:custGeom>
            <a:avLst/>
            <a:gdLst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97819"/>
              <a:gd name="connsiteY0" fmla="*/ 404812 h 1909762"/>
              <a:gd name="connsiteX1" fmla="*/ 814388 w 1597819"/>
              <a:gd name="connsiteY1" fmla="*/ 104775 h 1909762"/>
              <a:gd name="connsiteX2" fmla="*/ 1571625 w 1597819"/>
              <a:gd name="connsiteY2" fmla="*/ 1033462 h 1909762"/>
              <a:gd name="connsiteX3" fmla="*/ 657225 w 1597819"/>
              <a:gd name="connsiteY3" fmla="*/ 1833562 h 1909762"/>
              <a:gd name="connsiteX4" fmla="*/ 0 w 1597819"/>
              <a:gd name="connsiteY4" fmla="*/ 1490662 h 1909762"/>
              <a:gd name="connsiteX5" fmla="*/ 0 w 1597819"/>
              <a:gd name="connsiteY5" fmla="*/ 1490662 h 1909762"/>
              <a:gd name="connsiteX0" fmla="*/ 0 w 1588274"/>
              <a:gd name="connsiteY0" fmla="*/ 404812 h 1909762"/>
              <a:gd name="connsiteX1" fmla="*/ 814388 w 1588274"/>
              <a:gd name="connsiteY1" fmla="*/ 104775 h 1909762"/>
              <a:gd name="connsiteX2" fmla="*/ 1571625 w 1588274"/>
              <a:gd name="connsiteY2" fmla="*/ 1033462 h 1909762"/>
              <a:gd name="connsiteX3" fmla="*/ 657225 w 1588274"/>
              <a:gd name="connsiteY3" fmla="*/ 1833562 h 1909762"/>
              <a:gd name="connsiteX4" fmla="*/ 0 w 1588274"/>
              <a:gd name="connsiteY4" fmla="*/ 1490662 h 1909762"/>
              <a:gd name="connsiteX5" fmla="*/ 0 w 1588274"/>
              <a:gd name="connsiteY5" fmla="*/ 1490662 h 1909762"/>
              <a:gd name="connsiteX0" fmla="*/ 0 w 1588274"/>
              <a:gd name="connsiteY0" fmla="*/ 404812 h 1843094"/>
              <a:gd name="connsiteX1" fmla="*/ 814388 w 1588274"/>
              <a:gd name="connsiteY1" fmla="*/ 104775 h 1843094"/>
              <a:gd name="connsiteX2" fmla="*/ 1571625 w 1588274"/>
              <a:gd name="connsiteY2" fmla="*/ 1033462 h 1843094"/>
              <a:gd name="connsiteX3" fmla="*/ 657225 w 1588274"/>
              <a:gd name="connsiteY3" fmla="*/ 1833562 h 1843094"/>
              <a:gd name="connsiteX4" fmla="*/ 0 w 1588274"/>
              <a:gd name="connsiteY4" fmla="*/ 1490662 h 1843094"/>
              <a:gd name="connsiteX5" fmla="*/ 0 w 1588274"/>
              <a:gd name="connsiteY5" fmla="*/ 1490662 h 1843094"/>
              <a:gd name="connsiteX0" fmla="*/ 0 w 1581145"/>
              <a:gd name="connsiteY0" fmla="*/ 404812 h 1843094"/>
              <a:gd name="connsiteX1" fmla="*/ 814388 w 1581145"/>
              <a:gd name="connsiteY1" fmla="*/ 104775 h 1843094"/>
              <a:gd name="connsiteX2" fmla="*/ 1571625 w 1581145"/>
              <a:gd name="connsiteY2" fmla="*/ 1033462 h 1843094"/>
              <a:gd name="connsiteX3" fmla="*/ 871507 w 1581145"/>
              <a:gd name="connsiteY3" fmla="*/ 1833562 h 1843094"/>
              <a:gd name="connsiteX4" fmla="*/ 0 w 1581145"/>
              <a:gd name="connsiteY4" fmla="*/ 1490662 h 1843094"/>
              <a:gd name="connsiteX5" fmla="*/ 0 w 1581145"/>
              <a:gd name="connsiteY5" fmla="*/ 1490662 h 1843094"/>
              <a:gd name="connsiteX0" fmla="*/ 0 w 1581145"/>
              <a:gd name="connsiteY0" fmla="*/ 319068 h 1757350"/>
              <a:gd name="connsiteX1" fmla="*/ 814388 w 1581145"/>
              <a:gd name="connsiteY1" fmla="*/ 19031 h 1757350"/>
              <a:gd name="connsiteX2" fmla="*/ 1571625 w 1581145"/>
              <a:gd name="connsiteY2" fmla="*/ 947718 h 1757350"/>
              <a:gd name="connsiteX3" fmla="*/ 871507 w 1581145"/>
              <a:gd name="connsiteY3" fmla="*/ 1747818 h 1757350"/>
              <a:gd name="connsiteX4" fmla="*/ 0 w 1581145"/>
              <a:gd name="connsiteY4" fmla="*/ 1404918 h 1757350"/>
              <a:gd name="connsiteX5" fmla="*/ 0 w 1581145"/>
              <a:gd name="connsiteY5" fmla="*/ 1404918 h 1757350"/>
              <a:gd name="connsiteX0" fmla="*/ 0 w 1581145"/>
              <a:gd name="connsiteY0" fmla="*/ 202406 h 1640688"/>
              <a:gd name="connsiteX1" fmla="*/ 814388 w 1581145"/>
              <a:gd name="connsiteY1" fmla="*/ 45221 h 1640688"/>
              <a:gd name="connsiteX2" fmla="*/ 1571625 w 1581145"/>
              <a:gd name="connsiteY2" fmla="*/ 831056 h 1640688"/>
              <a:gd name="connsiteX3" fmla="*/ 871507 w 1581145"/>
              <a:gd name="connsiteY3" fmla="*/ 1631156 h 1640688"/>
              <a:gd name="connsiteX4" fmla="*/ 0 w 1581145"/>
              <a:gd name="connsiteY4" fmla="*/ 1288256 h 1640688"/>
              <a:gd name="connsiteX5" fmla="*/ 0 w 1581145"/>
              <a:gd name="connsiteY5" fmla="*/ 1288256 h 164068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81145"/>
              <a:gd name="connsiteY0" fmla="*/ 619130 h 1628808"/>
              <a:gd name="connsiteX1" fmla="*/ 814388 w 1581145"/>
              <a:gd name="connsiteY1" fmla="*/ 33341 h 1628808"/>
              <a:gd name="connsiteX2" fmla="*/ 1571625 w 1581145"/>
              <a:gd name="connsiteY2" fmla="*/ 819176 h 1628808"/>
              <a:gd name="connsiteX3" fmla="*/ 871507 w 1581145"/>
              <a:gd name="connsiteY3" fmla="*/ 1619276 h 1628808"/>
              <a:gd name="connsiteX4" fmla="*/ 0 w 1581145"/>
              <a:gd name="connsiteY4" fmla="*/ 1276376 h 1628808"/>
              <a:gd name="connsiteX5" fmla="*/ 0 w 1581145"/>
              <a:gd name="connsiteY5" fmla="*/ 1276376 h 1628808"/>
              <a:gd name="connsiteX0" fmla="*/ 0 w 1530241"/>
              <a:gd name="connsiteY0" fmla="*/ 627613 h 1695476"/>
              <a:gd name="connsiteX1" fmla="*/ 814388 w 1530241"/>
              <a:gd name="connsiteY1" fmla="*/ 41824 h 1695476"/>
              <a:gd name="connsiteX2" fmla="*/ 1520721 w 1530241"/>
              <a:gd name="connsiteY2" fmla="*/ 878560 h 1695476"/>
              <a:gd name="connsiteX3" fmla="*/ 871507 w 1530241"/>
              <a:gd name="connsiteY3" fmla="*/ 1627759 h 1695476"/>
              <a:gd name="connsiteX4" fmla="*/ 0 w 1530241"/>
              <a:gd name="connsiteY4" fmla="*/ 1284859 h 1695476"/>
              <a:gd name="connsiteX5" fmla="*/ 0 w 1530241"/>
              <a:gd name="connsiteY5" fmla="*/ 1284859 h 1695476"/>
              <a:gd name="connsiteX0" fmla="*/ 0 w 1550601"/>
              <a:gd name="connsiteY0" fmla="*/ 607246 h 1675109"/>
              <a:gd name="connsiteX1" fmla="*/ 692229 w 1550601"/>
              <a:gd name="connsiteY1" fmla="*/ 41824 h 1675109"/>
              <a:gd name="connsiteX2" fmla="*/ 1520721 w 1550601"/>
              <a:gd name="connsiteY2" fmla="*/ 858193 h 1675109"/>
              <a:gd name="connsiteX3" fmla="*/ 871507 w 1550601"/>
              <a:gd name="connsiteY3" fmla="*/ 1607392 h 1675109"/>
              <a:gd name="connsiteX4" fmla="*/ 0 w 1550601"/>
              <a:gd name="connsiteY4" fmla="*/ 1264492 h 1675109"/>
              <a:gd name="connsiteX5" fmla="*/ 0 w 1550601"/>
              <a:gd name="connsiteY5" fmla="*/ 1264492 h 1675109"/>
              <a:gd name="connsiteX0" fmla="*/ 0 w 1550601"/>
              <a:gd name="connsiteY0" fmla="*/ 574492 h 1642355"/>
              <a:gd name="connsiteX1" fmla="*/ 692229 w 1550601"/>
              <a:gd name="connsiteY1" fmla="*/ 9070 h 1642355"/>
              <a:gd name="connsiteX2" fmla="*/ 1520721 w 1550601"/>
              <a:gd name="connsiteY2" fmla="*/ 825439 h 1642355"/>
              <a:gd name="connsiteX3" fmla="*/ 871507 w 1550601"/>
              <a:gd name="connsiteY3" fmla="*/ 1574638 h 1642355"/>
              <a:gd name="connsiteX4" fmla="*/ 0 w 1550601"/>
              <a:gd name="connsiteY4" fmla="*/ 1231738 h 1642355"/>
              <a:gd name="connsiteX5" fmla="*/ 0 w 1550601"/>
              <a:gd name="connsiteY5" fmla="*/ 1231738 h 1642355"/>
              <a:gd name="connsiteX0" fmla="*/ 0 w 1550601"/>
              <a:gd name="connsiteY0" fmla="*/ 574492 h 1642355"/>
              <a:gd name="connsiteX1" fmla="*/ 692229 w 1550601"/>
              <a:gd name="connsiteY1" fmla="*/ 9070 h 1642355"/>
              <a:gd name="connsiteX2" fmla="*/ 1520721 w 1550601"/>
              <a:gd name="connsiteY2" fmla="*/ 825439 h 1642355"/>
              <a:gd name="connsiteX3" fmla="*/ 871507 w 1550601"/>
              <a:gd name="connsiteY3" fmla="*/ 1574638 h 1642355"/>
              <a:gd name="connsiteX4" fmla="*/ 0 w 1550601"/>
              <a:gd name="connsiteY4" fmla="*/ 1231738 h 1642355"/>
              <a:gd name="connsiteX5" fmla="*/ 0 w 1550601"/>
              <a:gd name="connsiteY5" fmla="*/ 1231738 h 1642355"/>
              <a:gd name="connsiteX0" fmla="*/ 0 w 1528544"/>
              <a:gd name="connsiteY0" fmla="*/ 574492 h 1683071"/>
              <a:gd name="connsiteX1" fmla="*/ 692229 w 1528544"/>
              <a:gd name="connsiteY1" fmla="*/ 9070 h 1683071"/>
              <a:gd name="connsiteX2" fmla="*/ 1520721 w 1528544"/>
              <a:gd name="connsiteY2" fmla="*/ 825439 h 1683071"/>
              <a:gd name="connsiteX3" fmla="*/ 739168 w 1528544"/>
              <a:gd name="connsiteY3" fmla="*/ 1615354 h 1683071"/>
              <a:gd name="connsiteX4" fmla="*/ 0 w 1528544"/>
              <a:gd name="connsiteY4" fmla="*/ 1231738 h 1683071"/>
              <a:gd name="connsiteX5" fmla="*/ 0 w 1528544"/>
              <a:gd name="connsiteY5" fmla="*/ 1231738 h 1683071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28544"/>
              <a:gd name="connsiteY0" fmla="*/ 574492 h 1629073"/>
              <a:gd name="connsiteX1" fmla="*/ 692229 w 1528544"/>
              <a:gd name="connsiteY1" fmla="*/ 9070 h 1629073"/>
              <a:gd name="connsiteX2" fmla="*/ 1520721 w 1528544"/>
              <a:gd name="connsiteY2" fmla="*/ 825439 h 1629073"/>
              <a:gd name="connsiteX3" fmla="*/ 739168 w 1528544"/>
              <a:gd name="connsiteY3" fmla="*/ 1615354 h 1629073"/>
              <a:gd name="connsiteX4" fmla="*/ 0 w 1528544"/>
              <a:gd name="connsiteY4" fmla="*/ 1231738 h 1629073"/>
              <a:gd name="connsiteX5" fmla="*/ 0 w 1528544"/>
              <a:gd name="connsiteY5" fmla="*/ 1231738 h 1629073"/>
              <a:gd name="connsiteX0" fmla="*/ 0 w 1543434"/>
              <a:gd name="connsiteY0" fmla="*/ 574492 h 1629073"/>
              <a:gd name="connsiteX1" fmla="*/ 692229 w 1543434"/>
              <a:gd name="connsiteY1" fmla="*/ 9070 h 1629073"/>
              <a:gd name="connsiteX2" fmla="*/ 1520721 w 1543434"/>
              <a:gd name="connsiteY2" fmla="*/ 825439 h 1629073"/>
              <a:gd name="connsiteX3" fmla="*/ 739168 w 1543434"/>
              <a:gd name="connsiteY3" fmla="*/ 1615354 h 1629073"/>
              <a:gd name="connsiteX4" fmla="*/ 0 w 1543434"/>
              <a:gd name="connsiteY4" fmla="*/ 1231738 h 1629073"/>
              <a:gd name="connsiteX5" fmla="*/ 0 w 1543434"/>
              <a:gd name="connsiteY5" fmla="*/ 1231738 h 1629073"/>
              <a:gd name="connsiteX0" fmla="*/ 0 w 1528119"/>
              <a:gd name="connsiteY0" fmla="*/ 601783 h 1715824"/>
              <a:gd name="connsiteX1" fmla="*/ 692229 w 1528119"/>
              <a:gd name="connsiteY1" fmla="*/ 36361 h 1715824"/>
              <a:gd name="connsiteX2" fmla="*/ 1505406 w 1528119"/>
              <a:gd name="connsiteY2" fmla="*/ 819952 h 1715824"/>
              <a:gd name="connsiteX3" fmla="*/ 739168 w 1528119"/>
              <a:gd name="connsiteY3" fmla="*/ 1642645 h 1715824"/>
              <a:gd name="connsiteX4" fmla="*/ 0 w 1528119"/>
              <a:gd name="connsiteY4" fmla="*/ 1259029 h 1715824"/>
              <a:gd name="connsiteX5" fmla="*/ 0 w 1528119"/>
              <a:gd name="connsiteY5" fmla="*/ 1259029 h 1715824"/>
              <a:gd name="connsiteX0" fmla="*/ 0 w 1536280"/>
              <a:gd name="connsiteY0" fmla="*/ 601783 h 1715824"/>
              <a:gd name="connsiteX1" fmla="*/ 692229 w 1536280"/>
              <a:gd name="connsiteY1" fmla="*/ 36361 h 1715824"/>
              <a:gd name="connsiteX2" fmla="*/ 1505406 w 1536280"/>
              <a:gd name="connsiteY2" fmla="*/ 819952 h 1715824"/>
              <a:gd name="connsiteX3" fmla="*/ 739168 w 1536280"/>
              <a:gd name="connsiteY3" fmla="*/ 1642645 h 1715824"/>
              <a:gd name="connsiteX4" fmla="*/ 0 w 1536280"/>
              <a:gd name="connsiteY4" fmla="*/ 1259029 h 1715824"/>
              <a:gd name="connsiteX5" fmla="*/ 0 w 1536280"/>
              <a:gd name="connsiteY5" fmla="*/ 1259029 h 1715824"/>
              <a:gd name="connsiteX0" fmla="*/ 0 w 1505659"/>
              <a:gd name="connsiteY0" fmla="*/ 601783 h 1715824"/>
              <a:gd name="connsiteX1" fmla="*/ 692229 w 1505659"/>
              <a:gd name="connsiteY1" fmla="*/ 36361 h 1715824"/>
              <a:gd name="connsiteX2" fmla="*/ 1505406 w 1505659"/>
              <a:gd name="connsiteY2" fmla="*/ 819952 h 1715824"/>
              <a:gd name="connsiteX3" fmla="*/ 739168 w 1505659"/>
              <a:gd name="connsiteY3" fmla="*/ 1642645 h 1715824"/>
              <a:gd name="connsiteX4" fmla="*/ 0 w 1505659"/>
              <a:gd name="connsiteY4" fmla="*/ 1259029 h 1715824"/>
              <a:gd name="connsiteX5" fmla="*/ 0 w 1505659"/>
              <a:gd name="connsiteY5" fmla="*/ 1259029 h 1715824"/>
              <a:gd name="connsiteX0" fmla="*/ 0 w 1505659"/>
              <a:gd name="connsiteY0" fmla="*/ 601783 h 1715824"/>
              <a:gd name="connsiteX1" fmla="*/ 692229 w 1505659"/>
              <a:gd name="connsiteY1" fmla="*/ 36361 h 1715824"/>
              <a:gd name="connsiteX2" fmla="*/ 1505406 w 1505659"/>
              <a:gd name="connsiteY2" fmla="*/ 819952 h 1715824"/>
              <a:gd name="connsiteX3" fmla="*/ 739168 w 1505659"/>
              <a:gd name="connsiteY3" fmla="*/ 1642645 h 1715824"/>
              <a:gd name="connsiteX4" fmla="*/ 0 w 1505659"/>
              <a:gd name="connsiteY4" fmla="*/ 1259029 h 1715824"/>
              <a:gd name="connsiteX5" fmla="*/ 0 w 1505659"/>
              <a:gd name="connsiteY5" fmla="*/ 1259029 h 1715824"/>
              <a:gd name="connsiteX0" fmla="*/ 0 w 1505659"/>
              <a:gd name="connsiteY0" fmla="*/ 601783 h 1699435"/>
              <a:gd name="connsiteX1" fmla="*/ 692229 w 1505659"/>
              <a:gd name="connsiteY1" fmla="*/ 36361 h 1699435"/>
              <a:gd name="connsiteX2" fmla="*/ 1505406 w 1505659"/>
              <a:gd name="connsiteY2" fmla="*/ 819952 h 1699435"/>
              <a:gd name="connsiteX3" fmla="*/ 739168 w 1505659"/>
              <a:gd name="connsiteY3" fmla="*/ 1642645 h 1699435"/>
              <a:gd name="connsiteX4" fmla="*/ 0 w 1505659"/>
              <a:gd name="connsiteY4" fmla="*/ 1259029 h 1699435"/>
              <a:gd name="connsiteX5" fmla="*/ 0 w 1505659"/>
              <a:gd name="connsiteY5" fmla="*/ 1259029 h 1699435"/>
              <a:gd name="connsiteX0" fmla="*/ 0 w 1515781"/>
              <a:gd name="connsiteY0" fmla="*/ 601783 h 1732209"/>
              <a:gd name="connsiteX1" fmla="*/ 692229 w 1515781"/>
              <a:gd name="connsiteY1" fmla="*/ 36361 h 1732209"/>
              <a:gd name="connsiteX2" fmla="*/ 1505406 w 1515781"/>
              <a:gd name="connsiteY2" fmla="*/ 819952 h 1732209"/>
              <a:gd name="connsiteX3" fmla="*/ 754480 w 1515781"/>
              <a:gd name="connsiteY3" fmla="*/ 1675419 h 1732209"/>
              <a:gd name="connsiteX4" fmla="*/ 0 w 1515781"/>
              <a:gd name="connsiteY4" fmla="*/ 1259029 h 1732209"/>
              <a:gd name="connsiteX5" fmla="*/ 0 w 1515781"/>
              <a:gd name="connsiteY5" fmla="*/ 1259029 h 1732209"/>
              <a:gd name="connsiteX0" fmla="*/ 0 w 1515781"/>
              <a:gd name="connsiteY0" fmla="*/ 601783 h 1692380"/>
              <a:gd name="connsiteX1" fmla="*/ 692229 w 1515781"/>
              <a:gd name="connsiteY1" fmla="*/ 36361 h 1692380"/>
              <a:gd name="connsiteX2" fmla="*/ 1505406 w 1515781"/>
              <a:gd name="connsiteY2" fmla="*/ 819952 h 1692380"/>
              <a:gd name="connsiteX3" fmla="*/ 754480 w 1515781"/>
              <a:gd name="connsiteY3" fmla="*/ 1675419 h 1692380"/>
              <a:gd name="connsiteX4" fmla="*/ 0 w 1515781"/>
              <a:gd name="connsiteY4" fmla="*/ 1259029 h 1692380"/>
              <a:gd name="connsiteX5" fmla="*/ 0 w 1515781"/>
              <a:gd name="connsiteY5" fmla="*/ 1259029 h 1692380"/>
              <a:gd name="connsiteX0" fmla="*/ 0 w 1515781"/>
              <a:gd name="connsiteY0" fmla="*/ 701149 h 1791746"/>
              <a:gd name="connsiteX1" fmla="*/ 692229 w 1515781"/>
              <a:gd name="connsiteY1" fmla="*/ 135727 h 1791746"/>
              <a:gd name="connsiteX2" fmla="*/ 1505406 w 1515781"/>
              <a:gd name="connsiteY2" fmla="*/ 919318 h 1791746"/>
              <a:gd name="connsiteX3" fmla="*/ 754480 w 1515781"/>
              <a:gd name="connsiteY3" fmla="*/ 1774785 h 1791746"/>
              <a:gd name="connsiteX4" fmla="*/ 0 w 1515781"/>
              <a:gd name="connsiteY4" fmla="*/ 1358395 h 1791746"/>
              <a:gd name="connsiteX5" fmla="*/ 0 w 1515781"/>
              <a:gd name="connsiteY5" fmla="*/ 1358395 h 1791746"/>
              <a:gd name="connsiteX0" fmla="*/ 0 w 1519609"/>
              <a:gd name="connsiteY0" fmla="*/ 766700 h 1857297"/>
              <a:gd name="connsiteX1" fmla="*/ 669264 w 1519609"/>
              <a:gd name="connsiteY1" fmla="*/ 135727 h 1857297"/>
              <a:gd name="connsiteX2" fmla="*/ 1505406 w 1519609"/>
              <a:gd name="connsiteY2" fmla="*/ 984869 h 1857297"/>
              <a:gd name="connsiteX3" fmla="*/ 754480 w 1519609"/>
              <a:gd name="connsiteY3" fmla="*/ 1840336 h 1857297"/>
              <a:gd name="connsiteX4" fmla="*/ 0 w 1519609"/>
              <a:gd name="connsiteY4" fmla="*/ 1423946 h 1857297"/>
              <a:gd name="connsiteX5" fmla="*/ 0 w 1519609"/>
              <a:gd name="connsiteY5" fmla="*/ 1423946 h 1857297"/>
              <a:gd name="connsiteX0" fmla="*/ 0 w 1519609"/>
              <a:gd name="connsiteY0" fmla="*/ 684746 h 1775343"/>
              <a:gd name="connsiteX1" fmla="*/ 669264 w 1519609"/>
              <a:gd name="connsiteY1" fmla="*/ 53773 h 1775343"/>
              <a:gd name="connsiteX2" fmla="*/ 1505406 w 1519609"/>
              <a:gd name="connsiteY2" fmla="*/ 902915 h 1775343"/>
              <a:gd name="connsiteX3" fmla="*/ 754480 w 1519609"/>
              <a:gd name="connsiteY3" fmla="*/ 1758382 h 1775343"/>
              <a:gd name="connsiteX4" fmla="*/ 0 w 1519609"/>
              <a:gd name="connsiteY4" fmla="*/ 1341992 h 1775343"/>
              <a:gd name="connsiteX5" fmla="*/ 0 w 1519609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0 w 1514174"/>
              <a:gd name="connsiteY0" fmla="*/ 684746 h 1775343"/>
              <a:gd name="connsiteX1" fmla="*/ 669264 w 1514174"/>
              <a:gd name="connsiteY1" fmla="*/ 53773 h 1775343"/>
              <a:gd name="connsiteX2" fmla="*/ 1505406 w 1514174"/>
              <a:gd name="connsiteY2" fmla="*/ 902915 h 1775343"/>
              <a:gd name="connsiteX3" fmla="*/ 754480 w 1514174"/>
              <a:gd name="connsiteY3" fmla="*/ 1758382 h 1775343"/>
              <a:gd name="connsiteX4" fmla="*/ 0 w 1514174"/>
              <a:gd name="connsiteY4" fmla="*/ 1341992 h 1775343"/>
              <a:gd name="connsiteX5" fmla="*/ 0 w 1514174"/>
              <a:gd name="connsiteY5" fmla="*/ 1341992 h 1775343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510272 h 1789344"/>
              <a:gd name="connsiteX1" fmla="*/ 669264 w 1514174"/>
              <a:gd name="connsiteY1" fmla="*/ 67774 h 1789344"/>
              <a:gd name="connsiteX2" fmla="*/ 1505406 w 1514174"/>
              <a:gd name="connsiteY2" fmla="*/ 916916 h 1789344"/>
              <a:gd name="connsiteX3" fmla="*/ 754480 w 1514174"/>
              <a:gd name="connsiteY3" fmla="*/ 1772383 h 1789344"/>
              <a:gd name="connsiteX4" fmla="*/ 0 w 1514174"/>
              <a:gd name="connsiteY4" fmla="*/ 1355993 h 1789344"/>
              <a:gd name="connsiteX5" fmla="*/ 0 w 1514174"/>
              <a:gd name="connsiteY5" fmla="*/ 1355993 h 1789344"/>
              <a:gd name="connsiteX0" fmla="*/ 22972 w 1514174"/>
              <a:gd name="connsiteY0" fmla="*/ 456664 h 1735736"/>
              <a:gd name="connsiteX1" fmla="*/ 669264 w 1514174"/>
              <a:gd name="connsiteY1" fmla="*/ 14166 h 1735736"/>
              <a:gd name="connsiteX2" fmla="*/ 1505406 w 1514174"/>
              <a:gd name="connsiteY2" fmla="*/ 863308 h 1735736"/>
              <a:gd name="connsiteX3" fmla="*/ 754480 w 1514174"/>
              <a:gd name="connsiteY3" fmla="*/ 1718775 h 1735736"/>
              <a:gd name="connsiteX4" fmla="*/ 0 w 1514174"/>
              <a:gd name="connsiteY4" fmla="*/ 1302385 h 1735736"/>
              <a:gd name="connsiteX5" fmla="*/ 0 w 1514174"/>
              <a:gd name="connsiteY5" fmla="*/ 1302385 h 1735736"/>
              <a:gd name="connsiteX0" fmla="*/ 22972 w 1514174"/>
              <a:gd name="connsiteY0" fmla="*/ 456664 h 1791954"/>
              <a:gd name="connsiteX1" fmla="*/ 669264 w 1514174"/>
              <a:gd name="connsiteY1" fmla="*/ 14166 h 1791954"/>
              <a:gd name="connsiteX2" fmla="*/ 1505406 w 1514174"/>
              <a:gd name="connsiteY2" fmla="*/ 863308 h 1791954"/>
              <a:gd name="connsiteX3" fmla="*/ 754480 w 1514174"/>
              <a:gd name="connsiteY3" fmla="*/ 1718775 h 1791954"/>
              <a:gd name="connsiteX4" fmla="*/ 0 w 1514174"/>
              <a:gd name="connsiteY4" fmla="*/ 1302385 h 1791954"/>
              <a:gd name="connsiteX0" fmla="*/ 22972 w 1514174"/>
              <a:gd name="connsiteY0" fmla="*/ 456664 h 1791954"/>
              <a:gd name="connsiteX1" fmla="*/ 669264 w 1514174"/>
              <a:gd name="connsiteY1" fmla="*/ 14166 h 1791954"/>
              <a:gd name="connsiteX2" fmla="*/ 1505406 w 1514174"/>
              <a:gd name="connsiteY2" fmla="*/ 863308 h 1791954"/>
              <a:gd name="connsiteX3" fmla="*/ 754480 w 1514174"/>
              <a:gd name="connsiteY3" fmla="*/ 1718775 h 1791954"/>
              <a:gd name="connsiteX4" fmla="*/ 0 w 1514174"/>
              <a:gd name="connsiteY4" fmla="*/ 1302385 h 1791954"/>
              <a:gd name="connsiteX0" fmla="*/ 22972 w 1514174"/>
              <a:gd name="connsiteY0" fmla="*/ 456664 h 1750986"/>
              <a:gd name="connsiteX1" fmla="*/ 669264 w 1514174"/>
              <a:gd name="connsiteY1" fmla="*/ 14166 h 1750986"/>
              <a:gd name="connsiteX2" fmla="*/ 1505406 w 1514174"/>
              <a:gd name="connsiteY2" fmla="*/ 863308 h 1750986"/>
              <a:gd name="connsiteX3" fmla="*/ 754480 w 1514174"/>
              <a:gd name="connsiteY3" fmla="*/ 1718775 h 1750986"/>
              <a:gd name="connsiteX4" fmla="*/ 0 w 1514174"/>
              <a:gd name="connsiteY4" fmla="*/ 1302385 h 1750986"/>
              <a:gd name="connsiteX0" fmla="*/ 22972 w 1506519"/>
              <a:gd name="connsiteY0" fmla="*/ 456664 h 1750986"/>
              <a:gd name="connsiteX1" fmla="*/ 669264 w 1506519"/>
              <a:gd name="connsiteY1" fmla="*/ 14166 h 1750986"/>
              <a:gd name="connsiteX2" fmla="*/ 1505406 w 1506519"/>
              <a:gd name="connsiteY2" fmla="*/ 863308 h 1750986"/>
              <a:gd name="connsiteX3" fmla="*/ 754480 w 1506519"/>
              <a:gd name="connsiteY3" fmla="*/ 1718775 h 1750986"/>
              <a:gd name="connsiteX4" fmla="*/ 0 w 1506519"/>
              <a:gd name="connsiteY4" fmla="*/ 1302385 h 1750986"/>
              <a:gd name="connsiteX0" fmla="*/ 0 w 1483547"/>
              <a:gd name="connsiteY0" fmla="*/ 456664 h 1793429"/>
              <a:gd name="connsiteX1" fmla="*/ 646292 w 1483547"/>
              <a:gd name="connsiteY1" fmla="*/ 14166 h 1793429"/>
              <a:gd name="connsiteX2" fmla="*/ 1482434 w 1483547"/>
              <a:gd name="connsiteY2" fmla="*/ 863308 h 1793429"/>
              <a:gd name="connsiteX3" fmla="*/ 731508 w 1483547"/>
              <a:gd name="connsiteY3" fmla="*/ 1718775 h 1793429"/>
              <a:gd name="connsiteX4" fmla="*/ 9799 w 1483547"/>
              <a:gd name="connsiteY4" fmla="*/ 1311233 h 1793429"/>
              <a:gd name="connsiteX0" fmla="*/ 0 w 1483547"/>
              <a:gd name="connsiteY0" fmla="*/ 456664 h 1793429"/>
              <a:gd name="connsiteX1" fmla="*/ 646292 w 1483547"/>
              <a:gd name="connsiteY1" fmla="*/ 14166 h 1793429"/>
              <a:gd name="connsiteX2" fmla="*/ 1482434 w 1483547"/>
              <a:gd name="connsiteY2" fmla="*/ 863308 h 1793429"/>
              <a:gd name="connsiteX3" fmla="*/ 731508 w 1483547"/>
              <a:gd name="connsiteY3" fmla="*/ 1718775 h 1793429"/>
              <a:gd name="connsiteX4" fmla="*/ 9799 w 1483547"/>
              <a:gd name="connsiteY4" fmla="*/ 1311233 h 1793429"/>
              <a:gd name="connsiteX0" fmla="*/ 0 w 1483547"/>
              <a:gd name="connsiteY0" fmla="*/ 456664 h 1740983"/>
              <a:gd name="connsiteX1" fmla="*/ 646292 w 1483547"/>
              <a:gd name="connsiteY1" fmla="*/ 14166 h 1740983"/>
              <a:gd name="connsiteX2" fmla="*/ 1482434 w 1483547"/>
              <a:gd name="connsiteY2" fmla="*/ 863308 h 1740983"/>
              <a:gd name="connsiteX3" fmla="*/ 731508 w 1483547"/>
              <a:gd name="connsiteY3" fmla="*/ 1718775 h 1740983"/>
              <a:gd name="connsiteX4" fmla="*/ 9799 w 1483547"/>
              <a:gd name="connsiteY4" fmla="*/ 1311233 h 1740983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3279"/>
              <a:gd name="connsiteX1" fmla="*/ 646292 w 1483547"/>
              <a:gd name="connsiteY1" fmla="*/ 14166 h 1733279"/>
              <a:gd name="connsiteX2" fmla="*/ 1482434 w 1483547"/>
              <a:gd name="connsiteY2" fmla="*/ 863308 h 1733279"/>
              <a:gd name="connsiteX3" fmla="*/ 731508 w 1483547"/>
              <a:gd name="connsiteY3" fmla="*/ 1718775 h 1733279"/>
              <a:gd name="connsiteX4" fmla="*/ 9799 w 1483547"/>
              <a:gd name="connsiteY4" fmla="*/ 1311233 h 1733279"/>
              <a:gd name="connsiteX0" fmla="*/ 0 w 1483547"/>
              <a:gd name="connsiteY0" fmla="*/ 456664 h 1730494"/>
              <a:gd name="connsiteX1" fmla="*/ 646292 w 1483547"/>
              <a:gd name="connsiteY1" fmla="*/ 14166 h 1730494"/>
              <a:gd name="connsiteX2" fmla="*/ 1482434 w 1483547"/>
              <a:gd name="connsiteY2" fmla="*/ 863308 h 1730494"/>
              <a:gd name="connsiteX3" fmla="*/ 731508 w 1483547"/>
              <a:gd name="connsiteY3" fmla="*/ 1718775 h 1730494"/>
              <a:gd name="connsiteX4" fmla="*/ 9799 w 1483547"/>
              <a:gd name="connsiteY4" fmla="*/ 1311233 h 1730494"/>
              <a:gd name="connsiteX0" fmla="*/ 0 w 1483547"/>
              <a:gd name="connsiteY0" fmla="*/ 456664 h 1730494"/>
              <a:gd name="connsiteX1" fmla="*/ 646292 w 1483547"/>
              <a:gd name="connsiteY1" fmla="*/ 14166 h 1730494"/>
              <a:gd name="connsiteX2" fmla="*/ 1482434 w 1483547"/>
              <a:gd name="connsiteY2" fmla="*/ 863308 h 1730494"/>
              <a:gd name="connsiteX3" fmla="*/ 731508 w 1483547"/>
              <a:gd name="connsiteY3" fmla="*/ 1718775 h 1730494"/>
              <a:gd name="connsiteX4" fmla="*/ 9799 w 1483547"/>
              <a:gd name="connsiteY4" fmla="*/ 1311233 h 1730494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0 w 1485227"/>
              <a:gd name="connsiteY0" fmla="*/ 605804 h 1764995"/>
              <a:gd name="connsiteX1" fmla="*/ 647972 w 1485227"/>
              <a:gd name="connsiteY1" fmla="*/ 48667 h 1764995"/>
              <a:gd name="connsiteX2" fmla="*/ 1484114 w 1485227"/>
              <a:gd name="connsiteY2" fmla="*/ 897809 h 1764995"/>
              <a:gd name="connsiteX3" fmla="*/ 733188 w 1485227"/>
              <a:gd name="connsiteY3" fmla="*/ 1753276 h 1764995"/>
              <a:gd name="connsiteX4" fmla="*/ 11479 w 1485227"/>
              <a:gd name="connsiteY4" fmla="*/ 1345734 h 1764995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806534"/>
              <a:gd name="connsiteX1" fmla="*/ 681791 w 1519046"/>
              <a:gd name="connsiteY1" fmla="*/ 48667 h 1806534"/>
              <a:gd name="connsiteX2" fmla="*/ 1517933 w 1519046"/>
              <a:gd name="connsiteY2" fmla="*/ 897809 h 1806534"/>
              <a:gd name="connsiteX3" fmla="*/ 767007 w 1519046"/>
              <a:gd name="connsiteY3" fmla="*/ 1753276 h 1806534"/>
              <a:gd name="connsiteX4" fmla="*/ 0 w 1519046"/>
              <a:gd name="connsiteY4" fmla="*/ 1217359 h 1806534"/>
              <a:gd name="connsiteX0" fmla="*/ 33819 w 1519046"/>
              <a:gd name="connsiteY0" fmla="*/ 605804 h 1757503"/>
              <a:gd name="connsiteX1" fmla="*/ 681791 w 1519046"/>
              <a:gd name="connsiteY1" fmla="*/ 48667 h 1757503"/>
              <a:gd name="connsiteX2" fmla="*/ 1517933 w 1519046"/>
              <a:gd name="connsiteY2" fmla="*/ 897809 h 1757503"/>
              <a:gd name="connsiteX3" fmla="*/ 767007 w 1519046"/>
              <a:gd name="connsiteY3" fmla="*/ 1753276 h 1757503"/>
              <a:gd name="connsiteX4" fmla="*/ 0 w 1519046"/>
              <a:gd name="connsiteY4" fmla="*/ 1217359 h 1757503"/>
              <a:gd name="connsiteX0" fmla="*/ 33819 w 1519046"/>
              <a:gd name="connsiteY0" fmla="*/ 568340 h 1720039"/>
              <a:gd name="connsiteX1" fmla="*/ 681791 w 1519046"/>
              <a:gd name="connsiteY1" fmla="*/ 11203 h 1720039"/>
              <a:gd name="connsiteX2" fmla="*/ 1517933 w 1519046"/>
              <a:gd name="connsiteY2" fmla="*/ 860345 h 1720039"/>
              <a:gd name="connsiteX3" fmla="*/ 767007 w 1519046"/>
              <a:gd name="connsiteY3" fmla="*/ 1715812 h 1720039"/>
              <a:gd name="connsiteX4" fmla="*/ 0 w 1519046"/>
              <a:gd name="connsiteY4" fmla="*/ 1179895 h 1720039"/>
              <a:gd name="connsiteX0" fmla="*/ 33819 w 1519009"/>
              <a:gd name="connsiteY0" fmla="*/ 600121 h 1751820"/>
              <a:gd name="connsiteX1" fmla="*/ 760552 w 1519009"/>
              <a:gd name="connsiteY1" fmla="*/ 11203 h 1751820"/>
              <a:gd name="connsiteX2" fmla="*/ 1517933 w 1519009"/>
              <a:gd name="connsiteY2" fmla="*/ 892126 h 1751820"/>
              <a:gd name="connsiteX3" fmla="*/ 767007 w 1519009"/>
              <a:gd name="connsiteY3" fmla="*/ 1747593 h 1751820"/>
              <a:gd name="connsiteX4" fmla="*/ 0 w 1519009"/>
              <a:gd name="connsiteY4" fmla="*/ 1211676 h 1751820"/>
              <a:gd name="connsiteX0" fmla="*/ 33819 w 1541237"/>
              <a:gd name="connsiteY0" fmla="*/ 600121 h 1751820"/>
              <a:gd name="connsiteX1" fmla="*/ 760552 w 1541237"/>
              <a:gd name="connsiteY1" fmla="*/ 11203 h 1751820"/>
              <a:gd name="connsiteX2" fmla="*/ 1517933 w 1541237"/>
              <a:gd name="connsiteY2" fmla="*/ 892126 h 1751820"/>
              <a:gd name="connsiteX3" fmla="*/ 767007 w 1541237"/>
              <a:gd name="connsiteY3" fmla="*/ 1747593 h 1751820"/>
              <a:gd name="connsiteX4" fmla="*/ 0 w 1541237"/>
              <a:gd name="connsiteY4" fmla="*/ 1211676 h 1751820"/>
              <a:gd name="connsiteX0" fmla="*/ 33819 w 1529753"/>
              <a:gd name="connsiteY0" fmla="*/ 600121 h 1751820"/>
              <a:gd name="connsiteX1" fmla="*/ 760552 w 1529753"/>
              <a:gd name="connsiteY1" fmla="*/ 11203 h 1751820"/>
              <a:gd name="connsiteX2" fmla="*/ 1517933 w 1529753"/>
              <a:gd name="connsiteY2" fmla="*/ 892126 h 1751820"/>
              <a:gd name="connsiteX3" fmla="*/ 767007 w 1529753"/>
              <a:gd name="connsiteY3" fmla="*/ 1747593 h 1751820"/>
              <a:gd name="connsiteX4" fmla="*/ 0 w 1529753"/>
              <a:gd name="connsiteY4" fmla="*/ 1211676 h 1751820"/>
              <a:gd name="connsiteX0" fmla="*/ 33819 w 1520774"/>
              <a:gd name="connsiteY0" fmla="*/ 575662 h 1727361"/>
              <a:gd name="connsiteX1" fmla="*/ 784051 w 1520774"/>
              <a:gd name="connsiteY1" fmla="*/ 11203 h 1727361"/>
              <a:gd name="connsiteX2" fmla="*/ 1517933 w 1520774"/>
              <a:gd name="connsiteY2" fmla="*/ 867667 h 1727361"/>
              <a:gd name="connsiteX3" fmla="*/ 767007 w 1520774"/>
              <a:gd name="connsiteY3" fmla="*/ 1723134 h 1727361"/>
              <a:gd name="connsiteX4" fmla="*/ 0 w 1520774"/>
              <a:gd name="connsiteY4" fmla="*/ 1187217 h 1727361"/>
              <a:gd name="connsiteX0" fmla="*/ 8863 w 1520774"/>
              <a:gd name="connsiteY0" fmla="*/ 628337 h 1761783"/>
              <a:gd name="connsiteX1" fmla="*/ 784051 w 1520774"/>
              <a:gd name="connsiteY1" fmla="*/ 45625 h 1761783"/>
              <a:gd name="connsiteX2" fmla="*/ 1517933 w 1520774"/>
              <a:gd name="connsiteY2" fmla="*/ 902089 h 1761783"/>
              <a:gd name="connsiteX3" fmla="*/ 767007 w 1520774"/>
              <a:gd name="connsiteY3" fmla="*/ 1757556 h 1761783"/>
              <a:gd name="connsiteX4" fmla="*/ 0 w 1520774"/>
              <a:gd name="connsiteY4" fmla="*/ 1221639 h 1761783"/>
              <a:gd name="connsiteX0" fmla="*/ 8863 w 1523941"/>
              <a:gd name="connsiteY0" fmla="*/ 628337 h 1761783"/>
              <a:gd name="connsiteX1" fmla="*/ 784051 w 1523941"/>
              <a:gd name="connsiteY1" fmla="*/ 45625 h 1761783"/>
              <a:gd name="connsiteX2" fmla="*/ 1517933 w 1523941"/>
              <a:gd name="connsiteY2" fmla="*/ 902089 h 1761783"/>
              <a:gd name="connsiteX3" fmla="*/ 767007 w 1523941"/>
              <a:gd name="connsiteY3" fmla="*/ 1757556 h 1761783"/>
              <a:gd name="connsiteX4" fmla="*/ 0 w 1523941"/>
              <a:gd name="connsiteY4" fmla="*/ 1221639 h 1761783"/>
              <a:gd name="connsiteX0" fmla="*/ 8863 w 1526046"/>
              <a:gd name="connsiteY0" fmla="*/ 628337 h 1761783"/>
              <a:gd name="connsiteX1" fmla="*/ 784051 w 1526046"/>
              <a:gd name="connsiteY1" fmla="*/ 45625 h 1761783"/>
              <a:gd name="connsiteX2" fmla="*/ 1517933 w 1526046"/>
              <a:gd name="connsiteY2" fmla="*/ 902089 h 1761783"/>
              <a:gd name="connsiteX3" fmla="*/ 767007 w 1526046"/>
              <a:gd name="connsiteY3" fmla="*/ 1757556 h 1761783"/>
              <a:gd name="connsiteX4" fmla="*/ 0 w 1526046"/>
              <a:gd name="connsiteY4" fmla="*/ 1221639 h 1761783"/>
              <a:gd name="connsiteX0" fmla="*/ 8863 w 1526046"/>
              <a:gd name="connsiteY0" fmla="*/ 587953 h 1721399"/>
              <a:gd name="connsiteX1" fmla="*/ 784051 w 1526046"/>
              <a:gd name="connsiteY1" fmla="*/ 5241 h 1721399"/>
              <a:gd name="connsiteX2" fmla="*/ 1517933 w 1526046"/>
              <a:gd name="connsiteY2" fmla="*/ 861705 h 1721399"/>
              <a:gd name="connsiteX3" fmla="*/ 767007 w 1526046"/>
              <a:gd name="connsiteY3" fmla="*/ 1717172 h 1721399"/>
              <a:gd name="connsiteX4" fmla="*/ 0 w 1526046"/>
              <a:gd name="connsiteY4" fmla="*/ 1181255 h 1721399"/>
              <a:gd name="connsiteX0" fmla="*/ 8863 w 1526046"/>
              <a:gd name="connsiteY0" fmla="*/ 596202 h 1729648"/>
              <a:gd name="connsiteX1" fmla="*/ 784051 w 1526046"/>
              <a:gd name="connsiteY1" fmla="*/ 13490 h 1729648"/>
              <a:gd name="connsiteX2" fmla="*/ 1517933 w 1526046"/>
              <a:gd name="connsiteY2" fmla="*/ 869954 h 1729648"/>
              <a:gd name="connsiteX3" fmla="*/ 767007 w 1526046"/>
              <a:gd name="connsiteY3" fmla="*/ 1725421 h 1729648"/>
              <a:gd name="connsiteX4" fmla="*/ 0 w 1526046"/>
              <a:gd name="connsiteY4" fmla="*/ 1189504 h 1729648"/>
              <a:gd name="connsiteX0" fmla="*/ 8863 w 1526046"/>
              <a:gd name="connsiteY0" fmla="*/ 596202 h 1729648"/>
              <a:gd name="connsiteX1" fmla="*/ 784051 w 1526046"/>
              <a:gd name="connsiteY1" fmla="*/ 13490 h 1729648"/>
              <a:gd name="connsiteX2" fmla="*/ 1517933 w 1526046"/>
              <a:gd name="connsiteY2" fmla="*/ 869954 h 1729648"/>
              <a:gd name="connsiteX3" fmla="*/ 767007 w 1526046"/>
              <a:gd name="connsiteY3" fmla="*/ 1725421 h 1729648"/>
              <a:gd name="connsiteX4" fmla="*/ 0 w 1526046"/>
              <a:gd name="connsiteY4" fmla="*/ 1189504 h 1729648"/>
              <a:gd name="connsiteX0" fmla="*/ 8863 w 1526046"/>
              <a:gd name="connsiteY0" fmla="*/ 600898 h 1734344"/>
              <a:gd name="connsiteX1" fmla="*/ 784051 w 1526046"/>
              <a:gd name="connsiteY1" fmla="*/ 18186 h 1734344"/>
              <a:gd name="connsiteX2" fmla="*/ 1517933 w 1526046"/>
              <a:gd name="connsiteY2" fmla="*/ 874650 h 1734344"/>
              <a:gd name="connsiteX3" fmla="*/ 767007 w 1526046"/>
              <a:gd name="connsiteY3" fmla="*/ 1730117 h 1734344"/>
              <a:gd name="connsiteX4" fmla="*/ 0 w 1526046"/>
              <a:gd name="connsiteY4" fmla="*/ 1194200 h 1734344"/>
              <a:gd name="connsiteX0" fmla="*/ 8863 w 1526046"/>
              <a:gd name="connsiteY0" fmla="*/ 596489 h 1729935"/>
              <a:gd name="connsiteX1" fmla="*/ 784051 w 1526046"/>
              <a:gd name="connsiteY1" fmla="*/ 13777 h 1729935"/>
              <a:gd name="connsiteX2" fmla="*/ 1517933 w 1526046"/>
              <a:gd name="connsiteY2" fmla="*/ 870241 h 1729935"/>
              <a:gd name="connsiteX3" fmla="*/ 767007 w 1526046"/>
              <a:gd name="connsiteY3" fmla="*/ 1725708 h 1729935"/>
              <a:gd name="connsiteX4" fmla="*/ 0 w 1526046"/>
              <a:gd name="connsiteY4" fmla="*/ 1189791 h 1729935"/>
              <a:gd name="connsiteX0" fmla="*/ 17619 w 1526046"/>
              <a:gd name="connsiteY0" fmla="*/ 589514 h 1769548"/>
              <a:gd name="connsiteX1" fmla="*/ 784051 w 1526046"/>
              <a:gd name="connsiteY1" fmla="*/ 53390 h 1769548"/>
              <a:gd name="connsiteX2" fmla="*/ 1517933 w 1526046"/>
              <a:gd name="connsiteY2" fmla="*/ 909854 h 1769548"/>
              <a:gd name="connsiteX3" fmla="*/ 767007 w 1526046"/>
              <a:gd name="connsiteY3" fmla="*/ 1765321 h 1769548"/>
              <a:gd name="connsiteX4" fmla="*/ 0 w 1526046"/>
              <a:gd name="connsiteY4" fmla="*/ 1229404 h 1769548"/>
              <a:gd name="connsiteX0" fmla="*/ 17619 w 1526046"/>
              <a:gd name="connsiteY0" fmla="*/ 541913 h 1721947"/>
              <a:gd name="connsiteX1" fmla="*/ 784051 w 1526046"/>
              <a:gd name="connsiteY1" fmla="*/ 5789 h 1721947"/>
              <a:gd name="connsiteX2" fmla="*/ 1517933 w 1526046"/>
              <a:gd name="connsiteY2" fmla="*/ 862253 h 1721947"/>
              <a:gd name="connsiteX3" fmla="*/ 767007 w 1526046"/>
              <a:gd name="connsiteY3" fmla="*/ 1717720 h 1721947"/>
              <a:gd name="connsiteX4" fmla="*/ 0 w 1526046"/>
              <a:gd name="connsiteY4" fmla="*/ 1181803 h 1721947"/>
              <a:gd name="connsiteX0" fmla="*/ 17619 w 1521409"/>
              <a:gd name="connsiteY0" fmla="*/ 541913 h 1721947"/>
              <a:gd name="connsiteX1" fmla="*/ 784051 w 1521409"/>
              <a:gd name="connsiteY1" fmla="*/ 5789 h 1721947"/>
              <a:gd name="connsiteX2" fmla="*/ 1517933 w 1521409"/>
              <a:gd name="connsiteY2" fmla="*/ 862253 h 1721947"/>
              <a:gd name="connsiteX3" fmla="*/ 767007 w 1521409"/>
              <a:gd name="connsiteY3" fmla="*/ 1717720 h 1721947"/>
              <a:gd name="connsiteX4" fmla="*/ 0 w 1521409"/>
              <a:gd name="connsiteY4" fmla="*/ 1181803 h 1721947"/>
              <a:gd name="connsiteX0" fmla="*/ 17619 w 1521409"/>
              <a:gd name="connsiteY0" fmla="*/ 541913 h 1721947"/>
              <a:gd name="connsiteX1" fmla="*/ 784051 w 1521409"/>
              <a:gd name="connsiteY1" fmla="*/ 5789 h 1721947"/>
              <a:gd name="connsiteX2" fmla="*/ 1517933 w 1521409"/>
              <a:gd name="connsiteY2" fmla="*/ 862253 h 1721947"/>
              <a:gd name="connsiteX3" fmla="*/ 767007 w 1521409"/>
              <a:gd name="connsiteY3" fmla="*/ 1717720 h 1721947"/>
              <a:gd name="connsiteX4" fmla="*/ 0 w 1521409"/>
              <a:gd name="connsiteY4" fmla="*/ 1181803 h 1721947"/>
              <a:gd name="connsiteX0" fmla="*/ 17619 w 1521409"/>
              <a:gd name="connsiteY0" fmla="*/ 549066 h 1729100"/>
              <a:gd name="connsiteX1" fmla="*/ 784051 w 1521409"/>
              <a:gd name="connsiteY1" fmla="*/ 12942 h 1729100"/>
              <a:gd name="connsiteX2" fmla="*/ 1517933 w 1521409"/>
              <a:gd name="connsiteY2" fmla="*/ 869406 h 1729100"/>
              <a:gd name="connsiteX3" fmla="*/ 767007 w 1521409"/>
              <a:gd name="connsiteY3" fmla="*/ 1724873 h 1729100"/>
              <a:gd name="connsiteX4" fmla="*/ 0 w 1521409"/>
              <a:gd name="connsiteY4" fmla="*/ 1188956 h 1729100"/>
              <a:gd name="connsiteX0" fmla="*/ 17619 w 1521409"/>
              <a:gd name="connsiteY0" fmla="*/ 567799 h 1747833"/>
              <a:gd name="connsiteX1" fmla="*/ 784051 w 1521409"/>
              <a:gd name="connsiteY1" fmla="*/ 31675 h 1747833"/>
              <a:gd name="connsiteX2" fmla="*/ 1517933 w 1521409"/>
              <a:gd name="connsiteY2" fmla="*/ 888139 h 1747833"/>
              <a:gd name="connsiteX3" fmla="*/ 767007 w 1521409"/>
              <a:gd name="connsiteY3" fmla="*/ 1743606 h 1747833"/>
              <a:gd name="connsiteX4" fmla="*/ 0 w 1521409"/>
              <a:gd name="connsiteY4" fmla="*/ 1207689 h 1747833"/>
              <a:gd name="connsiteX0" fmla="*/ 17619 w 1521409"/>
              <a:gd name="connsiteY0" fmla="*/ 543342 h 1723376"/>
              <a:gd name="connsiteX1" fmla="*/ 784051 w 1521409"/>
              <a:gd name="connsiteY1" fmla="*/ 7218 h 1723376"/>
              <a:gd name="connsiteX2" fmla="*/ 1517933 w 1521409"/>
              <a:gd name="connsiteY2" fmla="*/ 863682 h 1723376"/>
              <a:gd name="connsiteX3" fmla="*/ 767007 w 1521409"/>
              <a:gd name="connsiteY3" fmla="*/ 1719149 h 1723376"/>
              <a:gd name="connsiteX4" fmla="*/ 0 w 1521409"/>
              <a:gd name="connsiteY4" fmla="*/ 1183232 h 1723376"/>
              <a:gd name="connsiteX0" fmla="*/ 0 w 1503790"/>
              <a:gd name="connsiteY0" fmla="*/ 543342 h 1719149"/>
              <a:gd name="connsiteX1" fmla="*/ 766432 w 1503790"/>
              <a:gd name="connsiteY1" fmla="*/ 7218 h 1719149"/>
              <a:gd name="connsiteX2" fmla="*/ 1500314 w 1503790"/>
              <a:gd name="connsiteY2" fmla="*/ 863682 h 1719149"/>
              <a:gd name="connsiteX3" fmla="*/ 749388 w 1503790"/>
              <a:gd name="connsiteY3" fmla="*/ 1719149 h 1719149"/>
              <a:gd name="connsiteX0" fmla="*/ 0 w 1500314"/>
              <a:gd name="connsiteY0" fmla="*/ 543342 h 863682"/>
              <a:gd name="connsiteX1" fmla="*/ 766432 w 1500314"/>
              <a:gd name="connsiteY1" fmla="*/ 7218 h 863682"/>
              <a:gd name="connsiteX2" fmla="*/ 1500314 w 1500314"/>
              <a:gd name="connsiteY2" fmla="*/ 863682 h 8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314" h="863682">
                <a:moveTo>
                  <a:pt x="0" y="543342"/>
                </a:moveTo>
                <a:cubicBezTo>
                  <a:pt x="134291" y="146002"/>
                  <a:pt x="439989" y="0"/>
                  <a:pt x="766432" y="7218"/>
                </a:cubicBezTo>
                <a:cubicBezTo>
                  <a:pt x="1092875" y="14436"/>
                  <a:pt x="1496838" y="329216"/>
                  <a:pt x="1500314" y="863682"/>
                </a:cubicBezTo>
              </a:path>
            </a:pathLst>
          </a:custGeom>
          <a:noFill/>
          <a:ln w="228600" cap="rnd">
            <a:solidFill>
              <a:srgbClr val="BFDDE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150226" y="2434751"/>
            <a:ext cx="1391855" cy="12502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842119" y="1224702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/>
          <p:cNvSpPr/>
          <p:nvPr/>
        </p:nvSpPr>
        <p:spPr>
          <a:xfrm flipH="1" flipV="1">
            <a:off x="874293" y="1217582"/>
            <a:ext cx="1898456" cy="1898952"/>
          </a:xfrm>
          <a:prstGeom prst="arc">
            <a:avLst>
              <a:gd name="adj1" fmla="val 18370745"/>
              <a:gd name="adj2" fmla="val 5201988"/>
            </a:avLst>
          </a:prstGeom>
          <a:noFill/>
          <a:ln w="228600" cap="rnd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/>
          <p:cNvSpPr/>
          <p:nvPr/>
        </p:nvSpPr>
        <p:spPr>
          <a:xfrm>
            <a:off x="874293" y="1232520"/>
            <a:ext cx="1898456" cy="1898952"/>
          </a:xfrm>
          <a:prstGeom prst="arc">
            <a:avLst>
              <a:gd name="adj1" fmla="val 18348398"/>
              <a:gd name="adj2" fmla="val 5180923"/>
            </a:avLst>
          </a:prstGeom>
          <a:noFill/>
          <a:ln w="228600" cap="rnd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1809450" y="1227862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117557" y="2437911"/>
            <a:ext cx="1391855" cy="12502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/>
          <p:cNvSpPr/>
          <p:nvPr/>
        </p:nvSpPr>
        <p:spPr>
          <a:xfrm flipH="1" flipV="1">
            <a:off x="874293" y="1217582"/>
            <a:ext cx="1898456" cy="1898952"/>
          </a:xfrm>
          <a:prstGeom prst="arc">
            <a:avLst>
              <a:gd name="adj1" fmla="val 18370745"/>
              <a:gd name="adj2" fmla="val 5201988"/>
            </a:avLst>
          </a:prstGeom>
          <a:noFill/>
          <a:ln w="228600" cap="rnd">
            <a:solidFill>
              <a:srgbClr val="7DA9D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575033" y="989511"/>
            <a:ext cx="486336" cy="486336"/>
          </a:xfrm>
          <a:prstGeom prst="ellipse">
            <a:avLst/>
          </a:prstGeom>
          <a:solidFill>
            <a:srgbClr val="47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/>
          <p:cNvSpPr/>
          <p:nvPr/>
        </p:nvSpPr>
        <p:spPr>
          <a:xfrm>
            <a:off x="874293" y="1232520"/>
            <a:ext cx="1898456" cy="1898952"/>
          </a:xfrm>
          <a:prstGeom prst="arc">
            <a:avLst>
              <a:gd name="adj1" fmla="val 18348398"/>
              <a:gd name="adj2" fmla="val 5180923"/>
            </a:avLst>
          </a:prstGeom>
          <a:noFill/>
          <a:ln w="228600" cap="rnd">
            <a:solidFill>
              <a:srgbClr val="7DA9D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1809450" y="1227862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786916" y="3071742"/>
            <a:ext cx="142419" cy="592"/>
          </a:xfrm>
          <a:prstGeom prst="line">
            <a:avLst/>
          </a:prstGeom>
          <a:ln w="374650" cap="rnd">
            <a:gradFill flip="none" rotWithShape="1">
              <a:gsLst>
                <a:gs pos="50000">
                  <a:srgbClr val="3070BE"/>
                </a:gs>
                <a:gs pos="100000">
                  <a:srgbClr val="2C67AE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117557" y="2437911"/>
            <a:ext cx="1391855" cy="12502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575033" y="989511"/>
            <a:ext cx="486336" cy="486336"/>
          </a:xfrm>
          <a:prstGeom prst="ellipse">
            <a:avLst/>
          </a:prstGeom>
          <a:solidFill>
            <a:srgbClr val="47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1809450" y="1227862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786916" y="3071742"/>
            <a:ext cx="142419" cy="592"/>
          </a:xfrm>
          <a:prstGeom prst="line">
            <a:avLst/>
          </a:prstGeom>
          <a:ln w="374650" cap="rnd">
            <a:solidFill>
              <a:srgbClr val="2C67A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117557" y="2437911"/>
            <a:ext cx="1391855" cy="12502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06135" y="1281189"/>
            <a:ext cx="820929" cy="1890873"/>
            <a:chOff x="2106135" y="1281189"/>
            <a:chExt cx="820929" cy="1890873"/>
          </a:xfrm>
        </p:grpSpPr>
        <p:sp>
          <p:nvSpPr>
            <p:cNvPr id="11" name="Oval 10"/>
            <p:cNvSpPr/>
            <p:nvPr/>
          </p:nvSpPr>
          <p:spPr>
            <a:xfrm>
              <a:off x="2543876" y="1648448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2641312" y="2135627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251568" y="1281189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461431" y="2570343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106135" y="2886310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714349" y="1180937"/>
            <a:ext cx="820929" cy="1890873"/>
            <a:chOff x="2106135" y="1281189"/>
            <a:chExt cx="820929" cy="1890873"/>
          </a:xfrm>
        </p:grpSpPr>
        <p:sp>
          <p:nvSpPr>
            <p:cNvPr id="35" name="Oval 34"/>
            <p:cNvSpPr/>
            <p:nvPr/>
          </p:nvSpPr>
          <p:spPr>
            <a:xfrm>
              <a:off x="2543876" y="1648448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641312" y="2135627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251568" y="1281189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461431" y="2570343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106135" y="2886310"/>
              <a:ext cx="285752" cy="285752"/>
            </a:xfrm>
            <a:prstGeom prst="ellipse">
              <a:avLst/>
            </a:prstGeom>
            <a:solidFill>
              <a:srgbClr val="689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117557" y="2437911"/>
            <a:ext cx="1391855" cy="12502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809450" y="1227862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84566" y="1255879"/>
            <a:ext cx="785818" cy="2000264"/>
            <a:chOff x="2143108" y="1285860"/>
            <a:chExt cx="785818" cy="2000264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143108" y="1285860"/>
              <a:ext cx="357190" cy="285752"/>
            </a:xfrm>
            <a:prstGeom prst="line">
              <a:avLst/>
            </a:prstGeom>
            <a:noFill/>
            <a:ln w="1270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bevelT w="0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285984" y="1714488"/>
              <a:ext cx="500066" cy="214314"/>
            </a:xfrm>
            <a:prstGeom prst="line">
              <a:avLst/>
            </a:prstGeom>
            <a:noFill/>
            <a:ln w="1270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bevelT w="0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57422" y="2284404"/>
              <a:ext cx="571504" cy="1588"/>
            </a:xfrm>
            <a:prstGeom prst="line">
              <a:avLst/>
            </a:prstGeom>
            <a:noFill/>
            <a:ln w="1270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bevelT w="0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 flipV="1">
              <a:off x="2184566" y="2643182"/>
              <a:ext cx="642942" cy="642942"/>
              <a:chOff x="2143108" y="2571744"/>
              <a:chExt cx="642942" cy="642942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2143108" y="2571744"/>
                <a:ext cx="357190" cy="285752"/>
              </a:xfrm>
              <a:prstGeom prst="line">
                <a:avLst/>
              </a:prstGeom>
              <a:noFill/>
              <a:ln w="1270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69850" contourW="12700" prstMaterial="matte">
                <a:bevelT w="0"/>
                <a:contourClr>
                  <a:schemeClr val="tx2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285984" y="3000372"/>
                <a:ext cx="500066" cy="214314"/>
              </a:xfrm>
              <a:prstGeom prst="line">
                <a:avLst/>
              </a:prstGeom>
              <a:noFill/>
              <a:ln w="1270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69850" contourW="12700" prstMaterial="matte">
                <a:bevelT w="0"/>
                <a:contourClr>
                  <a:schemeClr val="tx2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 flipH="1">
            <a:off x="684368" y="1255879"/>
            <a:ext cx="785818" cy="2000264"/>
            <a:chOff x="2143108" y="1285860"/>
            <a:chExt cx="785818" cy="2000264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2143108" y="1285860"/>
              <a:ext cx="357190" cy="285752"/>
            </a:xfrm>
            <a:prstGeom prst="line">
              <a:avLst/>
            </a:prstGeom>
            <a:noFill/>
            <a:ln w="1270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bevelT w="0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85984" y="1714488"/>
              <a:ext cx="500066" cy="214314"/>
            </a:xfrm>
            <a:prstGeom prst="line">
              <a:avLst/>
            </a:prstGeom>
            <a:noFill/>
            <a:ln w="1270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bevelT w="0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57422" y="2284404"/>
              <a:ext cx="571504" cy="1588"/>
            </a:xfrm>
            <a:prstGeom prst="line">
              <a:avLst/>
            </a:prstGeom>
            <a:noFill/>
            <a:ln w="127000" cap="flat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bevelT w="0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flipV="1">
              <a:off x="2184566" y="2643182"/>
              <a:ext cx="642942" cy="642942"/>
              <a:chOff x="2143108" y="2571744"/>
              <a:chExt cx="642942" cy="642942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43108" y="2571744"/>
                <a:ext cx="357190" cy="285752"/>
              </a:xfrm>
              <a:prstGeom prst="line">
                <a:avLst/>
              </a:prstGeom>
              <a:noFill/>
              <a:ln w="1270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69850" contourW="12700" prstMaterial="matte">
                <a:bevelT w="0"/>
                <a:contourClr>
                  <a:schemeClr val="tx2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285984" y="3000372"/>
                <a:ext cx="500066" cy="214314"/>
              </a:xfrm>
              <a:prstGeom prst="line">
                <a:avLst/>
              </a:prstGeom>
              <a:noFill/>
              <a:ln w="1270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69850" contourW="12700" prstMaterial="matte">
                <a:bevelT w="0"/>
                <a:contourClr>
                  <a:schemeClr val="tx2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9042" y="714356"/>
            <a:ext cx="2928959" cy="2928958"/>
            <a:chOff x="359042" y="714356"/>
            <a:chExt cx="2928959" cy="2928958"/>
          </a:xfrm>
        </p:grpSpPr>
        <p:sp>
          <p:nvSpPr>
            <p:cNvPr id="28" name="Oval 27"/>
            <p:cNvSpPr/>
            <p:nvPr/>
          </p:nvSpPr>
          <p:spPr>
            <a:xfrm>
              <a:off x="359042" y="714356"/>
              <a:ext cx="2928959" cy="2928958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71450" h="1016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 28"/>
            <p:cNvSpPr/>
            <p:nvPr/>
          </p:nvSpPr>
          <p:spPr>
            <a:xfrm rot="5400000">
              <a:off x="951242" y="1349512"/>
              <a:ext cx="1701335" cy="1859784"/>
            </a:xfrm>
            <a:custGeom>
              <a:avLst/>
              <a:gdLst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97819"/>
                <a:gd name="connsiteY0" fmla="*/ 404812 h 1909762"/>
                <a:gd name="connsiteX1" fmla="*/ 814388 w 1597819"/>
                <a:gd name="connsiteY1" fmla="*/ 104775 h 1909762"/>
                <a:gd name="connsiteX2" fmla="*/ 1571625 w 1597819"/>
                <a:gd name="connsiteY2" fmla="*/ 1033462 h 1909762"/>
                <a:gd name="connsiteX3" fmla="*/ 657225 w 1597819"/>
                <a:gd name="connsiteY3" fmla="*/ 1833562 h 1909762"/>
                <a:gd name="connsiteX4" fmla="*/ 0 w 1597819"/>
                <a:gd name="connsiteY4" fmla="*/ 1490662 h 1909762"/>
                <a:gd name="connsiteX5" fmla="*/ 0 w 1597819"/>
                <a:gd name="connsiteY5" fmla="*/ 1490662 h 1909762"/>
                <a:gd name="connsiteX0" fmla="*/ 0 w 1588274"/>
                <a:gd name="connsiteY0" fmla="*/ 404812 h 1909762"/>
                <a:gd name="connsiteX1" fmla="*/ 814388 w 1588274"/>
                <a:gd name="connsiteY1" fmla="*/ 104775 h 1909762"/>
                <a:gd name="connsiteX2" fmla="*/ 1571625 w 1588274"/>
                <a:gd name="connsiteY2" fmla="*/ 1033462 h 1909762"/>
                <a:gd name="connsiteX3" fmla="*/ 657225 w 1588274"/>
                <a:gd name="connsiteY3" fmla="*/ 1833562 h 1909762"/>
                <a:gd name="connsiteX4" fmla="*/ 0 w 1588274"/>
                <a:gd name="connsiteY4" fmla="*/ 1490662 h 1909762"/>
                <a:gd name="connsiteX5" fmla="*/ 0 w 1588274"/>
                <a:gd name="connsiteY5" fmla="*/ 1490662 h 1909762"/>
                <a:gd name="connsiteX0" fmla="*/ 0 w 1588274"/>
                <a:gd name="connsiteY0" fmla="*/ 404812 h 1843094"/>
                <a:gd name="connsiteX1" fmla="*/ 814388 w 1588274"/>
                <a:gd name="connsiteY1" fmla="*/ 104775 h 1843094"/>
                <a:gd name="connsiteX2" fmla="*/ 1571625 w 1588274"/>
                <a:gd name="connsiteY2" fmla="*/ 1033462 h 1843094"/>
                <a:gd name="connsiteX3" fmla="*/ 657225 w 1588274"/>
                <a:gd name="connsiteY3" fmla="*/ 1833562 h 1843094"/>
                <a:gd name="connsiteX4" fmla="*/ 0 w 1588274"/>
                <a:gd name="connsiteY4" fmla="*/ 1490662 h 1843094"/>
                <a:gd name="connsiteX5" fmla="*/ 0 w 1588274"/>
                <a:gd name="connsiteY5" fmla="*/ 1490662 h 1843094"/>
                <a:gd name="connsiteX0" fmla="*/ 0 w 1581145"/>
                <a:gd name="connsiteY0" fmla="*/ 404812 h 1843094"/>
                <a:gd name="connsiteX1" fmla="*/ 814388 w 1581145"/>
                <a:gd name="connsiteY1" fmla="*/ 104775 h 1843094"/>
                <a:gd name="connsiteX2" fmla="*/ 1571625 w 1581145"/>
                <a:gd name="connsiteY2" fmla="*/ 1033462 h 1843094"/>
                <a:gd name="connsiteX3" fmla="*/ 871507 w 1581145"/>
                <a:gd name="connsiteY3" fmla="*/ 1833562 h 1843094"/>
                <a:gd name="connsiteX4" fmla="*/ 0 w 1581145"/>
                <a:gd name="connsiteY4" fmla="*/ 1490662 h 1843094"/>
                <a:gd name="connsiteX5" fmla="*/ 0 w 1581145"/>
                <a:gd name="connsiteY5" fmla="*/ 1490662 h 1843094"/>
                <a:gd name="connsiteX0" fmla="*/ 0 w 1581145"/>
                <a:gd name="connsiteY0" fmla="*/ 319068 h 1757350"/>
                <a:gd name="connsiteX1" fmla="*/ 814388 w 1581145"/>
                <a:gd name="connsiteY1" fmla="*/ 19031 h 1757350"/>
                <a:gd name="connsiteX2" fmla="*/ 1571625 w 1581145"/>
                <a:gd name="connsiteY2" fmla="*/ 947718 h 1757350"/>
                <a:gd name="connsiteX3" fmla="*/ 871507 w 1581145"/>
                <a:gd name="connsiteY3" fmla="*/ 1747818 h 1757350"/>
                <a:gd name="connsiteX4" fmla="*/ 0 w 1581145"/>
                <a:gd name="connsiteY4" fmla="*/ 1404918 h 1757350"/>
                <a:gd name="connsiteX5" fmla="*/ 0 w 1581145"/>
                <a:gd name="connsiteY5" fmla="*/ 1404918 h 1757350"/>
                <a:gd name="connsiteX0" fmla="*/ 0 w 1581145"/>
                <a:gd name="connsiteY0" fmla="*/ 202406 h 1640688"/>
                <a:gd name="connsiteX1" fmla="*/ 814388 w 1581145"/>
                <a:gd name="connsiteY1" fmla="*/ 45221 h 1640688"/>
                <a:gd name="connsiteX2" fmla="*/ 1571625 w 1581145"/>
                <a:gd name="connsiteY2" fmla="*/ 831056 h 1640688"/>
                <a:gd name="connsiteX3" fmla="*/ 871507 w 1581145"/>
                <a:gd name="connsiteY3" fmla="*/ 1631156 h 1640688"/>
                <a:gd name="connsiteX4" fmla="*/ 0 w 1581145"/>
                <a:gd name="connsiteY4" fmla="*/ 1288256 h 1640688"/>
                <a:gd name="connsiteX5" fmla="*/ 0 w 1581145"/>
                <a:gd name="connsiteY5" fmla="*/ 1288256 h 1640688"/>
                <a:gd name="connsiteX0" fmla="*/ 0 w 1581145"/>
                <a:gd name="connsiteY0" fmla="*/ 619130 h 1628808"/>
                <a:gd name="connsiteX1" fmla="*/ 814388 w 1581145"/>
                <a:gd name="connsiteY1" fmla="*/ 33341 h 1628808"/>
                <a:gd name="connsiteX2" fmla="*/ 1571625 w 1581145"/>
                <a:gd name="connsiteY2" fmla="*/ 819176 h 1628808"/>
                <a:gd name="connsiteX3" fmla="*/ 871507 w 1581145"/>
                <a:gd name="connsiteY3" fmla="*/ 1619276 h 1628808"/>
                <a:gd name="connsiteX4" fmla="*/ 0 w 1581145"/>
                <a:gd name="connsiteY4" fmla="*/ 1276376 h 1628808"/>
                <a:gd name="connsiteX5" fmla="*/ 0 w 1581145"/>
                <a:gd name="connsiteY5" fmla="*/ 1276376 h 1628808"/>
                <a:gd name="connsiteX0" fmla="*/ 0 w 1581145"/>
                <a:gd name="connsiteY0" fmla="*/ 619130 h 1628808"/>
                <a:gd name="connsiteX1" fmla="*/ 814388 w 1581145"/>
                <a:gd name="connsiteY1" fmla="*/ 33341 h 1628808"/>
                <a:gd name="connsiteX2" fmla="*/ 1571625 w 1581145"/>
                <a:gd name="connsiteY2" fmla="*/ 819176 h 1628808"/>
                <a:gd name="connsiteX3" fmla="*/ 871507 w 1581145"/>
                <a:gd name="connsiteY3" fmla="*/ 1619276 h 1628808"/>
                <a:gd name="connsiteX4" fmla="*/ 0 w 1581145"/>
                <a:gd name="connsiteY4" fmla="*/ 1276376 h 1628808"/>
                <a:gd name="connsiteX5" fmla="*/ 0 w 1581145"/>
                <a:gd name="connsiteY5" fmla="*/ 1276376 h 1628808"/>
                <a:gd name="connsiteX0" fmla="*/ 0 w 1581145"/>
                <a:gd name="connsiteY0" fmla="*/ 619130 h 1628808"/>
                <a:gd name="connsiteX1" fmla="*/ 814388 w 1581145"/>
                <a:gd name="connsiteY1" fmla="*/ 33341 h 1628808"/>
                <a:gd name="connsiteX2" fmla="*/ 1571625 w 1581145"/>
                <a:gd name="connsiteY2" fmla="*/ 819176 h 1628808"/>
                <a:gd name="connsiteX3" fmla="*/ 871507 w 1581145"/>
                <a:gd name="connsiteY3" fmla="*/ 1619276 h 1628808"/>
                <a:gd name="connsiteX4" fmla="*/ 0 w 1581145"/>
                <a:gd name="connsiteY4" fmla="*/ 1276376 h 1628808"/>
                <a:gd name="connsiteX5" fmla="*/ 0 w 1581145"/>
                <a:gd name="connsiteY5" fmla="*/ 1276376 h 1628808"/>
                <a:gd name="connsiteX0" fmla="*/ 0 w 1530241"/>
                <a:gd name="connsiteY0" fmla="*/ 627613 h 1695476"/>
                <a:gd name="connsiteX1" fmla="*/ 814388 w 1530241"/>
                <a:gd name="connsiteY1" fmla="*/ 41824 h 1695476"/>
                <a:gd name="connsiteX2" fmla="*/ 1520721 w 1530241"/>
                <a:gd name="connsiteY2" fmla="*/ 878560 h 1695476"/>
                <a:gd name="connsiteX3" fmla="*/ 871507 w 1530241"/>
                <a:gd name="connsiteY3" fmla="*/ 1627759 h 1695476"/>
                <a:gd name="connsiteX4" fmla="*/ 0 w 1530241"/>
                <a:gd name="connsiteY4" fmla="*/ 1284859 h 1695476"/>
                <a:gd name="connsiteX5" fmla="*/ 0 w 1530241"/>
                <a:gd name="connsiteY5" fmla="*/ 1284859 h 1695476"/>
                <a:gd name="connsiteX0" fmla="*/ 0 w 1550601"/>
                <a:gd name="connsiteY0" fmla="*/ 607246 h 1675109"/>
                <a:gd name="connsiteX1" fmla="*/ 692229 w 1550601"/>
                <a:gd name="connsiteY1" fmla="*/ 41824 h 1675109"/>
                <a:gd name="connsiteX2" fmla="*/ 1520721 w 1550601"/>
                <a:gd name="connsiteY2" fmla="*/ 858193 h 1675109"/>
                <a:gd name="connsiteX3" fmla="*/ 871507 w 1550601"/>
                <a:gd name="connsiteY3" fmla="*/ 1607392 h 1675109"/>
                <a:gd name="connsiteX4" fmla="*/ 0 w 1550601"/>
                <a:gd name="connsiteY4" fmla="*/ 1264492 h 1675109"/>
                <a:gd name="connsiteX5" fmla="*/ 0 w 1550601"/>
                <a:gd name="connsiteY5" fmla="*/ 1264492 h 1675109"/>
                <a:gd name="connsiteX0" fmla="*/ 0 w 1550601"/>
                <a:gd name="connsiteY0" fmla="*/ 574492 h 1642355"/>
                <a:gd name="connsiteX1" fmla="*/ 692229 w 1550601"/>
                <a:gd name="connsiteY1" fmla="*/ 9070 h 1642355"/>
                <a:gd name="connsiteX2" fmla="*/ 1520721 w 1550601"/>
                <a:gd name="connsiteY2" fmla="*/ 825439 h 1642355"/>
                <a:gd name="connsiteX3" fmla="*/ 871507 w 1550601"/>
                <a:gd name="connsiteY3" fmla="*/ 1574638 h 1642355"/>
                <a:gd name="connsiteX4" fmla="*/ 0 w 1550601"/>
                <a:gd name="connsiteY4" fmla="*/ 1231738 h 1642355"/>
                <a:gd name="connsiteX5" fmla="*/ 0 w 1550601"/>
                <a:gd name="connsiteY5" fmla="*/ 1231738 h 1642355"/>
                <a:gd name="connsiteX0" fmla="*/ 0 w 1550601"/>
                <a:gd name="connsiteY0" fmla="*/ 574492 h 1642355"/>
                <a:gd name="connsiteX1" fmla="*/ 692229 w 1550601"/>
                <a:gd name="connsiteY1" fmla="*/ 9070 h 1642355"/>
                <a:gd name="connsiteX2" fmla="*/ 1520721 w 1550601"/>
                <a:gd name="connsiteY2" fmla="*/ 825439 h 1642355"/>
                <a:gd name="connsiteX3" fmla="*/ 871507 w 1550601"/>
                <a:gd name="connsiteY3" fmla="*/ 1574638 h 1642355"/>
                <a:gd name="connsiteX4" fmla="*/ 0 w 1550601"/>
                <a:gd name="connsiteY4" fmla="*/ 1231738 h 1642355"/>
                <a:gd name="connsiteX5" fmla="*/ 0 w 1550601"/>
                <a:gd name="connsiteY5" fmla="*/ 1231738 h 1642355"/>
                <a:gd name="connsiteX0" fmla="*/ 0 w 1528544"/>
                <a:gd name="connsiteY0" fmla="*/ 574492 h 1683071"/>
                <a:gd name="connsiteX1" fmla="*/ 692229 w 1528544"/>
                <a:gd name="connsiteY1" fmla="*/ 9070 h 1683071"/>
                <a:gd name="connsiteX2" fmla="*/ 1520721 w 1528544"/>
                <a:gd name="connsiteY2" fmla="*/ 825439 h 1683071"/>
                <a:gd name="connsiteX3" fmla="*/ 739168 w 1528544"/>
                <a:gd name="connsiteY3" fmla="*/ 1615354 h 1683071"/>
                <a:gd name="connsiteX4" fmla="*/ 0 w 1528544"/>
                <a:gd name="connsiteY4" fmla="*/ 1231738 h 1683071"/>
                <a:gd name="connsiteX5" fmla="*/ 0 w 1528544"/>
                <a:gd name="connsiteY5" fmla="*/ 1231738 h 1683071"/>
                <a:gd name="connsiteX0" fmla="*/ 0 w 1528544"/>
                <a:gd name="connsiteY0" fmla="*/ 574492 h 1629073"/>
                <a:gd name="connsiteX1" fmla="*/ 692229 w 1528544"/>
                <a:gd name="connsiteY1" fmla="*/ 9070 h 1629073"/>
                <a:gd name="connsiteX2" fmla="*/ 1520721 w 1528544"/>
                <a:gd name="connsiteY2" fmla="*/ 825439 h 1629073"/>
                <a:gd name="connsiteX3" fmla="*/ 739168 w 1528544"/>
                <a:gd name="connsiteY3" fmla="*/ 1615354 h 1629073"/>
                <a:gd name="connsiteX4" fmla="*/ 0 w 1528544"/>
                <a:gd name="connsiteY4" fmla="*/ 1231738 h 1629073"/>
                <a:gd name="connsiteX5" fmla="*/ 0 w 1528544"/>
                <a:gd name="connsiteY5" fmla="*/ 1231738 h 1629073"/>
                <a:gd name="connsiteX0" fmla="*/ 0 w 1528544"/>
                <a:gd name="connsiteY0" fmla="*/ 574492 h 1629073"/>
                <a:gd name="connsiteX1" fmla="*/ 692229 w 1528544"/>
                <a:gd name="connsiteY1" fmla="*/ 9070 h 1629073"/>
                <a:gd name="connsiteX2" fmla="*/ 1520721 w 1528544"/>
                <a:gd name="connsiteY2" fmla="*/ 825439 h 1629073"/>
                <a:gd name="connsiteX3" fmla="*/ 739168 w 1528544"/>
                <a:gd name="connsiteY3" fmla="*/ 1615354 h 1629073"/>
                <a:gd name="connsiteX4" fmla="*/ 0 w 1528544"/>
                <a:gd name="connsiteY4" fmla="*/ 1231738 h 1629073"/>
                <a:gd name="connsiteX5" fmla="*/ 0 w 1528544"/>
                <a:gd name="connsiteY5" fmla="*/ 1231738 h 1629073"/>
                <a:gd name="connsiteX0" fmla="*/ 0 w 1528544"/>
                <a:gd name="connsiteY0" fmla="*/ 574492 h 1629073"/>
                <a:gd name="connsiteX1" fmla="*/ 692229 w 1528544"/>
                <a:gd name="connsiteY1" fmla="*/ 9070 h 1629073"/>
                <a:gd name="connsiteX2" fmla="*/ 1520721 w 1528544"/>
                <a:gd name="connsiteY2" fmla="*/ 825439 h 1629073"/>
                <a:gd name="connsiteX3" fmla="*/ 739168 w 1528544"/>
                <a:gd name="connsiteY3" fmla="*/ 1615354 h 1629073"/>
                <a:gd name="connsiteX4" fmla="*/ 0 w 1528544"/>
                <a:gd name="connsiteY4" fmla="*/ 1231738 h 1629073"/>
                <a:gd name="connsiteX5" fmla="*/ 0 w 1528544"/>
                <a:gd name="connsiteY5" fmla="*/ 1231738 h 1629073"/>
                <a:gd name="connsiteX0" fmla="*/ 0 w 1528544"/>
                <a:gd name="connsiteY0" fmla="*/ 574492 h 1629073"/>
                <a:gd name="connsiteX1" fmla="*/ 692229 w 1528544"/>
                <a:gd name="connsiteY1" fmla="*/ 9070 h 1629073"/>
                <a:gd name="connsiteX2" fmla="*/ 1520721 w 1528544"/>
                <a:gd name="connsiteY2" fmla="*/ 825439 h 1629073"/>
                <a:gd name="connsiteX3" fmla="*/ 739168 w 1528544"/>
                <a:gd name="connsiteY3" fmla="*/ 1615354 h 1629073"/>
                <a:gd name="connsiteX4" fmla="*/ 0 w 1528544"/>
                <a:gd name="connsiteY4" fmla="*/ 1231738 h 1629073"/>
                <a:gd name="connsiteX5" fmla="*/ 0 w 1528544"/>
                <a:gd name="connsiteY5" fmla="*/ 1231738 h 1629073"/>
                <a:gd name="connsiteX0" fmla="*/ 0 w 1528544"/>
                <a:gd name="connsiteY0" fmla="*/ 574492 h 1629073"/>
                <a:gd name="connsiteX1" fmla="*/ 692229 w 1528544"/>
                <a:gd name="connsiteY1" fmla="*/ 9070 h 1629073"/>
                <a:gd name="connsiteX2" fmla="*/ 1520721 w 1528544"/>
                <a:gd name="connsiteY2" fmla="*/ 825439 h 1629073"/>
                <a:gd name="connsiteX3" fmla="*/ 739168 w 1528544"/>
                <a:gd name="connsiteY3" fmla="*/ 1615354 h 1629073"/>
                <a:gd name="connsiteX4" fmla="*/ 0 w 1528544"/>
                <a:gd name="connsiteY4" fmla="*/ 1231738 h 1629073"/>
                <a:gd name="connsiteX5" fmla="*/ 0 w 1528544"/>
                <a:gd name="connsiteY5" fmla="*/ 1231738 h 1629073"/>
                <a:gd name="connsiteX0" fmla="*/ 0 w 1543434"/>
                <a:gd name="connsiteY0" fmla="*/ 574492 h 1629073"/>
                <a:gd name="connsiteX1" fmla="*/ 692229 w 1543434"/>
                <a:gd name="connsiteY1" fmla="*/ 9070 h 1629073"/>
                <a:gd name="connsiteX2" fmla="*/ 1520721 w 1543434"/>
                <a:gd name="connsiteY2" fmla="*/ 825439 h 1629073"/>
                <a:gd name="connsiteX3" fmla="*/ 739168 w 1543434"/>
                <a:gd name="connsiteY3" fmla="*/ 1615354 h 1629073"/>
                <a:gd name="connsiteX4" fmla="*/ 0 w 1543434"/>
                <a:gd name="connsiteY4" fmla="*/ 1231738 h 1629073"/>
                <a:gd name="connsiteX5" fmla="*/ 0 w 1543434"/>
                <a:gd name="connsiteY5" fmla="*/ 1231738 h 1629073"/>
                <a:gd name="connsiteX0" fmla="*/ 0 w 1528119"/>
                <a:gd name="connsiteY0" fmla="*/ 601783 h 1715824"/>
                <a:gd name="connsiteX1" fmla="*/ 692229 w 1528119"/>
                <a:gd name="connsiteY1" fmla="*/ 36361 h 1715824"/>
                <a:gd name="connsiteX2" fmla="*/ 1505406 w 1528119"/>
                <a:gd name="connsiteY2" fmla="*/ 819952 h 1715824"/>
                <a:gd name="connsiteX3" fmla="*/ 739168 w 1528119"/>
                <a:gd name="connsiteY3" fmla="*/ 1642645 h 1715824"/>
                <a:gd name="connsiteX4" fmla="*/ 0 w 1528119"/>
                <a:gd name="connsiteY4" fmla="*/ 1259029 h 1715824"/>
                <a:gd name="connsiteX5" fmla="*/ 0 w 1528119"/>
                <a:gd name="connsiteY5" fmla="*/ 1259029 h 1715824"/>
                <a:gd name="connsiteX0" fmla="*/ 0 w 1536280"/>
                <a:gd name="connsiteY0" fmla="*/ 601783 h 1715824"/>
                <a:gd name="connsiteX1" fmla="*/ 692229 w 1536280"/>
                <a:gd name="connsiteY1" fmla="*/ 36361 h 1715824"/>
                <a:gd name="connsiteX2" fmla="*/ 1505406 w 1536280"/>
                <a:gd name="connsiteY2" fmla="*/ 819952 h 1715824"/>
                <a:gd name="connsiteX3" fmla="*/ 739168 w 1536280"/>
                <a:gd name="connsiteY3" fmla="*/ 1642645 h 1715824"/>
                <a:gd name="connsiteX4" fmla="*/ 0 w 1536280"/>
                <a:gd name="connsiteY4" fmla="*/ 1259029 h 1715824"/>
                <a:gd name="connsiteX5" fmla="*/ 0 w 1536280"/>
                <a:gd name="connsiteY5" fmla="*/ 1259029 h 1715824"/>
                <a:gd name="connsiteX0" fmla="*/ 0 w 1505659"/>
                <a:gd name="connsiteY0" fmla="*/ 601783 h 1715824"/>
                <a:gd name="connsiteX1" fmla="*/ 692229 w 1505659"/>
                <a:gd name="connsiteY1" fmla="*/ 36361 h 1715824"/>
                <a:gd name="connsiteX2" fmla="*/ 1505406 w 1505659"/>
                <a:gd name="connsiteY2" fmla="*/ 819952 h 1715824"/>
                <a:gd name="connsiteX3" fmla="*/ 739168 w 1505659"/>
                <a:gd name="connsiteY3" fmla="*/ 1642645 h 1715824"/>
                <a:gd name="connsiteX4" fmla="*/ 0 w 1505659"/>
                <a:gd name="connsiteY4" fmla="*/ 1259029 h 1715824"/>
                <a:gd name="connsiteX5" fmla="*/ 0 w 1505659"/>
                <a:gd name="connsiteY5" fmla="*/ 1259029 h 1715824"/>
                <a:gd name="connsiteX0" fmla="*/ 0 w 1505659"/>
                <a:gd name="connsiteY0" fmla="*/ 601783 h 1715824"/>
                <a:gd name="connsiteX1" fmla="*/ 692229 w 1505659"/>
                <a:gd name="connsiteY1" fmla="*/ 36361 h 1715824"/>
                <a:gd name="connsiteX2" fmla="*/ 1505406 w 1505659"/>
                <a:gd name="connsiteY2" fmla="*/ 819952 h 1715824"/>
                <a:gd name="connsiteX3" fmla="*/ 739168 w 1505659"/>
                <a:gd name="connsiteY3" fmla="*/ 1642645 h 1715824"/>
                <a:gd name="connsiteX4" fmla="*/ 0 w 1505659"/>
                <a:gd name="connsiteY4" fmla="*/ 1259029 h 1715824"/>
                <a:gd name="connsiteX5" fmla="*/ 0 w 1505659"/>
                <a:gd name="connsiteY5" fmla="*/ 1259029 h 1715824"/>
                <a:gd name="connsiteX0" fmla="*/ 0 w 1505659"/>
                <a:gd name="connsiteY0" fmla="*/ 601783 h 1699435"/>
                <a:gd name="connsiteX1" fmla="*/ 692229 w 1505659"/>
                <a:gd name="connsiteY1" fmla="*/ 36361 h 1699435"/>
                <a:gd name="connsiteX2" fmla="*/ 1505406 w 1505659"/>
                <a:gd name="connsiteY2" fmla="*/ 819952 h 1699435"/>
                <a:gd name="connsiteX3" fmla="*/ 739168 w 1505659"/>
                <a:gd name="connsiteY3" fmla="*/ 1642645 h 1699435"/>
                <a:gd name="connsiteX4" fmla="*/ 0 w 1505659"/>
                <a:gd name="connsiteY4" fmla="*/ 1259029 h 1699435"/>
                <a:gd name="connsiteX5" fmla="*/ 0 w 1505659"/>
                <a:gd name="connsiteY5" fmla="*/ 1259029 h 1699435"/>
                <a:gd name="connsiteX0" fmla="*/ 0 w 1515781"/>
                <a:gd name="connsiteY0" fmla="*/ 601783 h 1732209"/>
                <a:gd name="connsiteX1" fmla="*/ 692229 w 1515781"/>
                <a:gd name="connsiteY1" fmla="*/ 36361 h 1732209"/>
                <a:gd name="connsiteX2" fmla="*/ 1505406 w 1515781"/>
                <a:gd name="connsiteY2" fmla="*/ 819952 h 1732209"/>
                <a:gd name="connsiteX3" fmla="*/ 754480 w 1515781"/>
                <a:gd name="connsiteY3" fmla="*/ 1675419 h 1732209"/>
                <a:gd name="connsiteX4" fmla="*/ 0 w 1515781"/>
                <a:gd name="connsiteY4" fmla="*/ 1259029 h 1732209"/>
                <a:gd name="connsiteX5" fmla="*/ 0 w 1515781"/>
                <a:gd name="connsiteY5" fmla="*/ 1259029 h 1732209"/>
                <a:gd name="connsiteX0" fmla="*/ 0 w 1515781"/>
                <a:gd name="connsiteY0" fmla="*/ 601783 h 1692380"/>
                <a:gd name="connsiteX1" fmla="*/ 692229 w 1515781"/>
                <a:gd name="connsiteY1" fmla="*/ 36361 h 1692380"/>
                <a:gd name="connsiteX2" fmla="*/ 1505406 w 1515781"/>
                <a:gd name="connsiteY2" fmla="*/ 819952 h 1692380"/>
                <a:gd name="connsiteX3" fmla="*/ 754480 w 1515781"/>
                <a:gd name="connsiteY3" fmla="*/ 1675419 h 1692380"/>
                <a:gd name="connsiteX4" fmla="*/ 0 w 1515781"/>
                <a:gd name="connsiteY4" fmla="*/ 1259029 h 1692380"/>
                <a:gd name="connsiteX5" fmla="*/ 0 w 1515781"/>
                <a:gd name="connsiteY5" fmla="*/ 1259029 h 1692380"/>
                <a:gd name="connsiteX0" fmla="*/ 0 w 1515781"/>
                <a:gd name="connsiteY0" fmla="*/ 701149 h 1791746"/>
                <a:gd name="connsiteX1" fmla="*/ 692229 w 1515781"/>
                <a:gd name="connsiteY1" fmla="*/ 135727 h 1791746"/>
                <a:gd name="connsiteX2" fmla="*/ 1505406 w 1515781"/>
                <a:gd name="connsiteY2" fmla="*/ 919318 h 1791746"/>
                <a:gd name="connsiteX3" fmla="*/ 754480 w 1515781"/>
                <a:gd name="connsiteY3" fmla="*/ 1774785 h 1791746"/>
                <a:gd name="connsiteX4" fmla="*/ 0 w 1515781"/>
                <a:gd name="connsiteY4" fmla="*/ 1358395 h 1791746"/>
                <a:gd name="connsiteX5" fmla="*/ 0 w 1515781"/>
                <a:gd name="connsiteY5" fmla="*/ 1358395 h 1791746"/>
                <a:gd name="connsiteX0" fmla="*/ 0 w 1519609"/>
                <a:gd name="connsiteY0" fmla="*/ 766700 h 1857297"/>
                <a:gd name="connsiteX1" fmla="*/ 669264 w 1519609"/>
                <a:gd name="connsiteY1" fmla="*/ 135727 h 1857297"/>
                <a:gd name="connsiteX2" fmla="*/ 1505406 w 1519609"/>
                <a:gd name="connsiteY2" fmla="*/ 984869 h 1857297"/>
                <a:gd name="connsiteX3" fmla="*/ 754480 w 1519609"/>
                <a:gd name="connsiteY3" fmla="*/ 1840336 h 1857297"/>
                <a:gd name="connsiteX4" fmla="*/ 0 w 1519609"/>
                <a:gd name="connsiteY4" fmla="*/ 1423946 h 1857297"/>
                <a:gd name="connsiteX5" fmla="*/ 0 w 1519609"/>
                <a:gd name="connsiteY5" fmla="*/ 1423946 h 1857297"/>
                <a:gd name="connsiteX0" fmla="*/ 0 w 1519609"/>
                <a:gd name="connsiteY0" fmla="*/ 684746 h 1775343"/>
                <a:gd name="connsiteX1" fmla="*/ 669264 w 1519609"/>
                <a:gd name="connsiteY1" fmla="*/ 53773 h 1775343"/>
                <a:gd name="connsiteX2" fmla="*/ 1505406 w 1519609"/>
                <a:gd name="connsiteY2" fmla="*/ 902915 h 1775343"/>
                <a:gd name="connsiteX3" fmla="*/ 754480 w 1519609"/>
                <a:gd name="connsiteY3" fmla="*/ 1758382 h 1775343"/>
                <a:gd name="connsiteX4" fmla="*/ 0 w 1519609"/>
                <a:gd name="connsiteY4" fmla="*/ 1341992 h 1775343"/>
                <a:gd name="connsiteX5" fmla="*/ 0 w 1519609"/>
                <a:gd name="connsiteY5" fmla="*/ 1341992 h 1775343"/>
                <a:gd name="connsiteX0" fmla="*/ 0 w 1514174"/>
                <a:gd name="connsiteY0" fmla="*/ 684746 h 1775343"/>
                <a:gd name="connsiteX1" fmla="*/ 669264 w 1514174"/>
                <a:gd name="connsiteY1" fmla="*/ 53773 h 1775343"/>
                <a:gd name="connsiteX2" fmla="*/ 1505406 w 1514174"/>
                <a:gd name="connsiteY2" fmla="*/ 902915 h 1775343"/>
                <a:gd name="connsiteX3" fmla="*/ 754480 w 1514174"/>
                <a:gd name="connsiteY3" fmla="*/ 1758382 h 1775343"/>
                <a:gd name="connsiteX4" fmla="*/ 0 w 1514174"/>
                <a:gd name="connsiteY4" fmla="*/ 1341992 h 1775343"/>
                <a:gd name="connsiteX5" fmla="*/ 0 w 1514174"/>
                <a:gd name="connsiteY5" fmla="*/ 1341992 h 1775343"/>
                <a:gd name="connsiteX0" fmla="*/ 0 w 1514174"/>
                <a:gd name="connsiteY0" fmla="*/ 684746 h 1775343"/>
                <a:gd name="connsiteX1" fmla="*/ 669264 w 1514174"/>
                <a:gd name="connsiteY1" fmla="*/ 53773 h 1775343"/>
                <a:gd name="connsiteX2" fmla="*/ 1505406 w 1514174"/>
                <a:gd name="connsiteY2" fmla="*/ 902915 h 1775343"/>
                <a:gd name="connsiteX3" fmla="*/ 754480 w 1514174"/>
                <a:gd name="connsiteY3" fmla="*/ 1758382 h 1775343"/>
                <a:gd name="connsiteX4" fmla="*/ 0 w 1514174"/>
                <a:gd name="connsiteY4" fmla="*/ 1341992 h 1775343"/>
                <a:gd name="connsiteX5" fmla="*/ 0 w 1514174"/>
                <a:gd name="connsiteY5" fmla="*/ 1341992 h 1775343"/>
                <a:gd name="connsiteX0" fmla="*/ 0 w 1514174"/>
                <a:gd name="connsiteY0" fmla="*/ 684746 h 1775343"/>
                <a:gd name="connsiteX1" fmla="*/ 669264 w 1514174"/>
                <a:gd name="connsiteY1" fmla="*/ 53773 h 1775343"/>
                <a:gd name="connsiteX2" fmla="*/ 1505406 w 1514174"/>
                <a:gd name="connsiteY2" fmla="*/ 902915 h 1775343"/>
                <a:gd name="connsiteX3" fmla="*/ 754480 w 1514174"/>
                <a:gd name="connsiteY3" fmla="*/ 1758382 h 1775343"/>
                <a:gd name="connsiteX4" fmla="*/ 0 w 1514174"/>
                <a:gd name="connsiteY4" fmla="*/ 1341992 h 1775343"/>
                <a:gd name="connsiteX5" fmla="*/ 0 w 1514174"/>
                <a:gd name="connsiteY5" fmla="*/ 1341992 h 1775343"/>
                <a:gd name="connsiteX0" fmla="*/ 0 w 1514174"/>
                <a:gd name="connsiteY0" fmla="*/ 684746 h 1775343"/>
                <a:gd name="connsiteX1" fmla="*/ 669264 w 1514174"/>
                <a:gd name="connsiteY1" fmla="*/ 53773 h 1775343"/>
                <a:gd name="connsiteX2" fmla="*/ 1505406 w 1514174"/>
                <a:gd name="connsiteY2" fmla="*/ 902915 h 1775343"/>
                <a:gd name="connsiteX3" fmla="*/ 754480 w 1514174"/>
                <a:gd name="connsiteY3" fmla="*/ 1758382 h 1775343"/>
                <a:gd name="connsiteX4" fmla="*/ 0 w 1514174"/>
                <a:gd name="connsiteY4" fmla="*/ 1341992 h 1775343"/>
                <a:gd name="connsiteX5" fmla="*/ 0 w 1514174"/>
                <a:gd name="connsiteY5" fmla="*/ 1341992 h 1775343"/>
                <a:gd name="connsiteX0" fmla="*/ 22972 w 1514174"/>
                <a:gd name="connsiteY0" fmla="*/ 510272 h 1789344"/>
                <a:gd name="connsiteX1" fmla="*/ 669264 w 1514174"/>
                <a:gd name="connsiteY1" fmla="*/ 67774 h 1789344"/>
                <a:gd name="connsiteX2" fmla="*/ 1505406 w 1514174"/>
                <a:gd name="connsiteY2" fmla="*/ 916916 h 1789344"/>
                <a:gd name="connsiteX3" fmla="*/ 754480 w 1514174"/>
                <a:gd name="connsiteY3" fmla="*/ 1772383 h 1789344"/>
                <a:gd name="connsiteX4" fmla="*/ 0 w 1514174"/>
                <a:gd name="connsiteY4" fmla="*/ 1355993 h 1789344"/>
                <a:gd name="connsiteX5" fmla="*/ 0 w 1514174"/>
                <a:gd name="connsiteY5" fmla="*/ 1355993 h 1789344"/>
                <a:gd name="connsiteX0" fmla="*/ 22972 w 1514174"/>
                <a:gd name="connsiteY0" fmla="*/ 510272 h 1789344"/>
                <a:gd name="connsiteX1" fmla="*/ 669264 w 1514174"/>
                <a:gd name="connsiteY1" fmla="*/ 67774 h 1789344"/>
                <a:gd name="connsiteX2" fmla="*/ 1505406 w 1514174"/>
                <a:gd name="connsiteY2" fmla="*/ 916916 h 1789344"/>
                <a:gd name="connsiteX3" fmla="*/ 754480 w 1514174"/>
                <a:gd name="connsiteY3" fmla="*/ 1772383 h 1789344"/>
                <a:gd name="connsiteX4" fmla="*/ 0 w 1514174"/>
                <a:gd name="connsiteY4" fmla="*/ 1355993 h 1789344"/>
                <a:gd name="connsiteX5" fmla="*/ 0 w 1514174"/>
                <a:gd name="connsiteY5" fmla="*/ 1355993 h 1789344"/>
                <a:gd name="connsiteX0" fmla="*/ 22972 w 1514174"/>
                <a:gd name="connsiteY0" fmla="*/ 510272 h 1789344"/>
                <a:gd name="connsiteX1" fmla="*/ 669264 w 1514174"/>
                <a:gd name="connsiteY1" fmla="*/ 67774 h 1789344"/>
                <a:gd name="connsiteX2" fmla="*/ 1505406 w 1514174"/>
                <a:gd name="connsiteY2" fmla="*/ 916916 h 1789344"/>
                <a:gd name="connsiteX3" fmla="*/ 754480 w 1514174"/>
                <a:gd name="connsiteY3" fmla="*/ 1772383 h 1789344"/>
                <a:gd name="connsiteX4" fmla="*/ 0 w 1514174"/>
                <a:gd name="connsiteY4" fmla="*/ 1355993 h 1789344"/>
                <a:gd name="connsiteX5" fmla="*/ 0 w 1514174"/>
                <a:gd name="connsiteY5" fmla="*/ 1355993 h 1789344"/>
                <a:gd name="connsiteX0" fmla="*/ 22972 w 1514174"/>
                <a:gd name="connsiteY0" fmla="*/ 510272 h 1789344"/>
                <a:gd name="connsiteX1" fmla="*/ 669264 w 1514174"/>
                <a:gd name="connsiteY1" fmla="*/ 67774 h 1789344"/>
                <a:gd name="connsiteX2" fmla="*/ 1505406 w 1514174"/>
                <a:gd name="connsiteY2" fmla="*/ 916916 h 1789344"/>
                <a:gd name="connsiteX3" fmla="*/ 754480 w 1514174"/>
                <a:gd name="connsiteY3" fmla="*/ 1772383 h 1789344"/>
                <a:gd name="connsiteX4" fmla="*/ 0 w 1514174"/>
                <a:gd name="connsiteY4" fmla="*/ 1355993 h 1789344"/>
                <a:gd name="connsiteX5" fmla="*/ 0 w 1514174"/>
                <a:gd name="connsiteY5" fmla="*/ 1355993 h 1789344"/>
                <a:gd name="connsiteX0" fmla="*/ 22972 w 1514174"/>
                <a:gd name="connsiteY0" fmla="*/ 456664 h 1735736"/>
                <a:gd name="connsiteX1" fmla="*/ 669264 w 1514174"/>
                <a:gd name="connsiteY1" fmla="*/ 14166 h 1735736"/>
                <a:gd name="connsiteX2" fmla="*/ 1505406 w 1514174"/>
                <a:gd name="connsiteY2" fmla="*/ 863308 h 1735736"/>
                <a:gd name="connsiteX3" fmla="*/ 754480 w 1514174"/>
                <a:gd name="connsiteY3" fmla="*/ 1718775 h 1735736"/>
                <a:gd name="connsiteX4" fmla="*/ 0 w 1514174"/>
                <a:gd name="connsiteY4" fmla="*/ 1302385 h 1735736"/>
                <a:gd name="connsiteX5" fmla="*/ 0 w 1514174"/>
                <a:gd name="connsiteY5" fmla="*/ 1302385 h 1735736"/>
                <a:gd name="connsiteX0" fmla="*/ 22972 w 1514174"/>
                <a:gd name="connsiteY0" fmla="*/ 456664 h 1791954"/>
                <a:gd name="connsiteX1" fmla="*/ 669264 w 1514174"/>
                <a:gd name="connsiteY1" fmla="*/ 14166 h 1791954"/>
                <a:gd name="connsiteX2" fmla="*/ 1505406 w 1514174"/>
                <a:gd name="connsiteY2" fmla="*/ 863308 h 1791954"/>
                <a:gd name="connsiteX3" fmla="*/ 754480 w 1514174"/>
                <a:gd name="connsiteY3" fmla="*/ 1718775 h 1791954"/>
                <a:gd name="connsiteX4" fmla="*/ 0 w 1514174"/>
                <a:gd name="connsiteY4" fmla="*/ 1302385 h 1791954"/>
                <a:gd name="connsiteX0" fmla="*/ 22972 w 1514174"/>
                <a:gd name="connsiteY0" fmla="*/ 456664 h 1791954"/>
                <a:gd name="connsiteX1" fmla="*/ 669264 w 1514174"/>
                <a:gd name="connsiteY1" fmla="*/ 14166 h 1791954"/>
                <a:gd name="connsiteX2" fmla="*/ 1505406 w 1514174"/>
                <a:gd name="connsiteY2" fmla="*/ 863308 h 1791954"/>
                <a:gd name="connsiteX3" fmla="*/ 754480 w 1514174"/>
                <a:gd name="connsiteY3" fmla="*/ 1718775 h 1791954"/>
                <a:gd name="connsiteX4" fmla="*/ 0 w 1514174"/>
                <a:gd name="connsiteY4" fmla="*/ 1302385 h 1791954"/>
                <a:gd name="connsiteX0" fmla="*/ 22972 w 1514174"/>
                <a:gd name="connsiteY0" fmla="*/ 456664 h 1750986"/>
                <a:gd name="connsiteX1" fmla="*/ 669264 w 1514174"/>
                <a:gd name="connsiteY1" fmla="*/ 14166 h 1750986"/>
                <a:gd name="connsiteX2" fmla="*/ 1505406 w 1514174"/>
                <a:gd name="connsiteY2" fmla="*/ 863308 h 1750986"/>
                <a:gd name="connsiteX3" fmla="*/ 754480 w 1514174"/>
                <a:gd name="connsiteY3" fmla="*/ 1718775 h 1750986"/>
                <a:gd name="connsiteX4" fmla="*/ 0 w 1514174"/>
                <a:gd name="connsiteY4" fmla="*/ 1302385 h 1750986"/>
                <a:gd name="connsiteX0" fmla="*/ 22972 w 1506519"/>
                <a:gd name="connsiteY0" fmla="*/ 456664 h 1750986"/>
                <a:gd name="connsiteX1" fmla="*/ 669264 w 1506519"/>
                <a:gd name="connsiteY1" fmla="*/ 14166 h 1750986"/>
                <a:gd name="connsiteX2" fmla="*/ 1505406 w 1506519"/>
                <a:gd name="connsiteY2" fmla="*/ 863308 h 1750986"/>
                <a:gd name="connsiteX3" fmla="*/ 754480 w 1506519"/>
                <a:gd name="connsiteY3" fmla="*/ 1718775 h 1750986"/>
                <a:gd name="connsiteX4" fmla="*/ 0 w 1506519"/>
                <a:gd name="connsiteY4" fmla="*/ 1302385 h 1750986"/>
                <a:gd name="connsiteX0" fmla="*/ 0 w 1483547"/>
                <a:gd name="connsiteY0" fmla="*/ 456664 h 1793429"/>
                <a:gd name="connsiteX1" fmla="*/ 646292 w 1483547"/>
                <a:gd name="connsiteY1" fmla="*/ 14166 h 1793429"/>
                <a:gd name="connsiteX2" fmla="*/ 1482434 w 1483547"/>
                <a:gd name="connsiteY2" fmla="*/ 863308 h 1793429"/>
                <a:gd name="connsiteX3" fmla="*/ 731508 w 1483547"/>
                <a:gd name="connsiteY3" fmla="*/ 1718775 h 1793429"/>
                <a:gd name="connsiteX4" fmla="*/ 9799 w 1483547"/>
                <a:gd name="connsiteY4" fmla="*/ 1311233 h 1793429"/>
                <a:gd name="connsiteX0" fmla="*/ 0 w 1483547"/>
                <a:gd name="connsiteY0" fmla="*/ 456664 h 1793429"/>
                <a:gd name="connsiteX1" fmla="*/ 646292 w 1483547"/>
                <a:gd name="connsiteY1" fmla="*/ 14166 h 1793429"/>
                <a:gd name="connsiteX2" fmla="*/ 1482434 w 1483547"/>
                <a:gd name="connsiteY2" fmla="*/ 863308 h 1793429"/>
                <a:gd name="connsiteX3" fmla="*/ 731508 w 1483547"/>
                <a:gd name="connsiteY3" fmla="*/ 1718775 h 1793429"/>
                <a:gd name="connsiteX4" fmla="*/ 9799 w 1483547"/>
                <a:gd name="connsiteY4" fmla="*/ 1311233 h 1793429"/>
                <a:gd name="connsiteX0" fmla="*/ 0 w 1483547"/>
                <a:gd name="connsiteY0" fmla="*/ 456664 h 1740983"/>
                <a:gd name="connsiteX1" fmla="*/ 646292 w 1483547"/>
                <a:gd name="connsiteY1" fmla="*/ 14166 h 1740983"/>
                <a:gd name="connsiteX2" fmla="*/ 1482434 w 1483547"/>
                <a:gd name="connsiteY2" fmla="*/ 863308 h 1740983"/>
                <a:gd name="connsiteX3" fmla="*/ 731508 w 1483547"/>
                <a:gd name="connsiteY3" fmla="*/ 1718775 h 1740983"/>
                <a:gd name="connsiteX4" fmla="*/ 9799 w 1483547"/>
                <a:gd name="connsiteY4" fmla="*/ 1311233 h 1740983"/>
                <a:gd name="connsiteX0" fmla="*/ 0 w 1483547"/>
                <a:gd name="connsiteY0" fmla="*/ 456664 h 1733279"/>
                <a:gd name="connsiteX1" fmla="*/ 646292 w 1483547"/>
                <a:gd name="connsiteY1" fmla="*/ 14166 h 1733279"/>
                <a:gd name="connsiteX2" fmla="*/ 1482434 w 1483547"/>
                <a:gd name="connsiteY2" fmla="*/ 863308 h 1733279"/>
                <a:gd name="connsiteX3" fmla="*/ 731508 w 1483547"/>
                <a:gd name="connsiteY3" fmla="*/ 1718775 h 1733279"/>
                <a:gd name="connsiteX4" fmla="*/ 9799 w 1483547"/>
                <a:gd name="connsiteY4" fmla="*/ 1311233 h 1733279"/>
                <a:gd name="connsiteX0" fmla="*/ 0 w 1483547"/>
                <a:gd name="connsiteY0" fmla="*/ 456664 h 1733279"/>
                <a:gd name="connsiteX1" fmla="*/ 646292 w 1483547"/>
                <a:gd name="connsiteY1" fmla="*/ 14166 h 1733279"/>
                <a:gd name="connsiteX2" fmla="*/ 1482434 w 1483547"/>
                <a:gd name="connsiteY2" fmla="*/ 863308 h 1733279"/>
                <a:gd name="connsiteX3" fmla="*/ 731508 w 1483547"/>
                <a:gd name="connsiteY3" fmla="*/ 1718775 h 1733279"/>
                <a:gd name="connsiteX4" fmla="*/ 9799 w 1483547"/>
                <a:gd name="connsiteY4" fmla="*/ 1311233 h 1733279"/>
                <a:gd name="connsiteX0" fmla="*/ 0 w 1483547"/>
                <a:gd name="connsiteY0" fmla="*/ 456664 h 1733279"/>
                <a:gd name="connsiteX1" fmla="*/ 646292 w 1483547"/>
                <a:gd name="connsiteY1" fmla="*/ 14166 h 1733279"/>
                <a:gd name="connsiteX2" fmla="*/ 1482434 w 1483547"/>
                <a:gd name="connsiteY2" fmla="*/ 863308 h 1733279"/>
                <a:gd name="connsiteX3" fmla="*/ 731508 w 1483547"/>
                <a:gd name="connsiteY3" fmla="*/ 1718775 h 1733279"/>
                <a:gd name="connsiteX4" fmla="*/ 9799 w 1483547"/>
                <a:gd name="connsiteY4" fmla="*/ 1311233 h 1733279"/>
                <a:gd name="connsiteX0" fmla="*/ 0 w 1483547"/>
                <a:gd name="connsiteY0" fmla="*/ 456664 h 1730494"/>
                <a:gd name="connsiteX1" fmla="*/ 646292 w 1483547"/>
                <a:gd name="connsiteY1" fmla="*/ 14166 h 1730494"/>
                <a:gd name="connsiteX2" fmla="*/ 1482434 w 1483547"/>
                <a:gd name="connsiteY2" fmla="*/ 863308 h 1730494"/>
                <a:gd name="connsiteX3" fmla="*/ 731508 w 1483547"/>
                <a:gd name="connsiteY3" fmla="*/ 1718775 h 1730494"/>
                <a:gd name="connsiteX4" fmla="*/ 9799 w 1483547"/>
                <a:gd name="connsiteY4" fmla="*/ 1311233 h 1730494"/>
                <a:gd name="connsiteX0" fmla="*/ 0 w 1483547"/>
                <a:gd name="connsiteY0" fmla="*/ 456664 h 1730494"/>
                <a:gd name="connsiteX1" fmla="*/ 646292 w 1483547"/>
                <a:gd name="connsiteY1" fmla="*/ 14166 h 1730494"/>
                <a:gd name="connsiteX2" fmla="*/ 1482434 w 1483547"/>
                <a:gd name="connsiteY2" fmla="*/ 863308 h 1730494"/>
                <a:gd name="connsiteX3" fmla="*/ 731508 w 1483547"/>
                <a:gd name="connsiteY3" fmla="*/ 1718775 h 1730494"/>
                <a:gd name="connsiteX4" fmla="*/ 9799 w 1483547"/>
                <a:gd name="connsiteY4" fmla="*/ 1311233 h 1730494"/>
                <a:gd name="connsiteX0" fmla="*/ 0 w 1483547"/>
                <a:gd name="connsiteY0" fmla="*/ 456664 h 1730494"/>
                <a:gd name="connsiteX1" fmla="*/ 646292 w 1483547"/>
                <a:gd name="connsiteY1" fmla="*/ 14166 h 1730494"/>
                <a:gd name="connsiteX2" fmla="*/ 1482434 w 1483547"/>
                <a:gd name="connsiteY2" fmla="*/ 863308 h 1730494"/>
                <a:gd name="connsiteX3" fmla="*/ 731508 w 1483547"/>
                <a:gd name="connsiteY3" fmla="*/ 1718775 h 1730494"/>
                <a:gd name="connsiteX4" fmla="*/ 9799 w 1483547"/>
                <a:gd name="connsiteY4" fmla="*/ 1311233 h 1730494"/>
                <a:gd name="connsiteX0" fmla="*/ 0 w 1482434"/>
                <a:gd name="connsiteY0" fmla="*/ 442498 h 1716328"/>
                <a:gd name="connsiteX1" fmla="*/ 646292 w 1482434"/>
                <a:gd name="connsiteY1" fmla="*/ 0 h 1716328"/>
                <a:gd name="connsiteX2" fmla="*/ 1482434 w 1482434"/>
                <a:gd name="connsiteY2" fmla="*/ 849142 h 1716328"/>
                <a:gd name="connsiteX3" fmla="*/ 731508 w 1482434"/>
                <a:gd name="connsiteY3" fmla="*/ 1704609 h 1716328"/>
                <a:gd name="connsiteX4" fmla="*/ 9799 w 1482434"/>
                <a:gd name="connsiteY4" fmla="*/ 1297067 h 1716328"/>
                <a:gd name="connsiteX0" fmla="*/ 0 w 1482434"/>
                <a:gd name="connsiteY0" fmla="*/ 442498 h 1716328"/>
                <a:gd name="connsiteX1" fmla="*/ 646292 w 1482434"/>
                <a:gd name="connsiteY1" fmla="*/ 0 h 1716328"/>
                <a:gd name="connsiteX2" fmla="*/ 1482434 w 1482434"/>
                <a:gd name="connsiteY2" fmla="*/ 849142 h 1716328"/>
                <a:gd name="connsiteX3" fmla="*/ 731508 w 1482434"/>
                <a:gd name="connsiteY3" fmla="*/ 1704609 h 1716328"/>
                <a:gd name="connsiteX4" fmla="*/ 9799 w 1482434"/>
                <a:gd name="connsiteY4" fmla="*/ 1297067 h 1716328"/>
                <a:gd name="connsiteX0" fmla="*/ 0 w 1482434"/>
                <a:gd name="connsiteY0" fmla="*/ 442498 h 1832130"/>
                <a:gd name="connsiteX1" fmla="*/ 646292 w 1482434"/>
                <a:gd name="connsiteY1" fmla="*/ 0 h 1832130"/>
                <a:gd name="connsiteX2" fmla="*/ 1482434 w 1482434"/>
                <a:gd name="connsiteY2" fmla="*/ 849142 h 1832130"/>
                <a:gd name="connsiteX3" fmla="*/ 731508 w 1482434"/>
                <a:gd name="connsiteY3" fmla="*/ 1704609 h 1832130"/>
                <a:gd name="connsiteX4" fmla="*/ 342130 w 1482434"/>
                <a:gd name="connsiteY4" fmla="*/ 1614269 h 1832130"/>
                <a:gd name="connsiteX5" fmla="*/ 9799 w 1482434"/>
                <a:gd name="connsiteY5" fmla="*/ 1297067 h 1832130"/>
                <a:gd name="connsiteX0" fmla="*/ 0 w 1482434"/>
                <a:gd name="connsiteY0" fmla="*/ 442498 h 1832130"/>
                <a:gd name="connsiteX1" fmla="*/ 305786 w 1482434"/>
                <a:gd name="connsiteY1" fmla="*/ 213717 h 1832130"/>
                <a:gd name="connsiteX2" fmla="*/ 646292 w 1482434"/>
                <a:gd name="connsiteY2" fmla="*/ 0 h 1832130"/>
                <a:gd name="connsiteX3" fmla="*/ 1482434 w 1482434"/>
                <a:gd name="connsiteY3" fmla="*/ 849142 h 1832130"/>
                <a:gd name="connsiteX4" fmla="*/ 731508 w 1482434"/>
                <a:gd name="connsiteY4" fmla="*/ 1704609 h 1832130"/>
                <a:gd name="connsiteX5" fmla="*/ 342130 w 1482434"/>
                <a:gd name="connsiteY5" fmla="*/ 1614269 h 1832130"/>
                <a:gd name="connsiteX6" fmla="*/ 9799 w 1482434"/>
                <a:gd name="connsiteY6" fmla="*/ 1297067 h 1832130"/>
                <a:gd name="connsiteX0" fmla="*/ 0 w 1482434"/>
                <a:gd name="connsiteY0" fmla="*/ 442498 h 1704609"/>
                <a:gd name="connsiteX1" fmla="*/ 305786 w 1482434"/>
                <a:gd name="connsiteY1" fmla="*/ 213717 h 1704609"/>
                <a:gd name="connsiteX2" fmla="*/ 646292 w 1482434"/>
                <a:gd name="connsiteY2" fmla="*/ 0 h 1704609"/>
                <a:gd name="connsiteX3" fmla="*/ 1482434 w 1482434"/>
                <a:gd name="connsiteY3" fmla="*/ 849142 h 1704609"/>
                <a:gd name="connsiteX4" fmla="*/ 731508 w 1482434"/>
                <a:gd name="connsiteY4" fmla="*/ 1704609 h 1704609"/>
                <a:gd name="connsiteX5" fmla="*/ 342130 w 1482434"/>
                <a:gd name="connsiteY5" fmla="*/ 1614269 h 1704609"/>
                <a:gd name="connsiteX6" fmla="*/ 9799 w 1482434"/>
                <a:gd name="connsiteY6" fmla="*/ 1297067 h 1704609"/>
                <a:gd name="connsiteX0" fmla="*/ 0 w 1482434"/>
                <a:gd name="connsiteY0" fmla="*/ 442498 h 1704609"/>
                <a:gd name="connsiteX1" fmla="*/ 305786 w 1482434"/>
                <a:gd name="connsiteY1" fmla="*/ 213717 h 1704609"/>
                <a:gd name="connsiteX2" fmla="*/ 646292 w 1482434"/>
                <a:gd name="connsiteY2" fmla="*/ 0 h 1704609"/>
                <a:gd name="connsiteX3" fmla="*/ 1482434 w 1482434"/>
                <a:gd name="connsiteY3" fmla="*/ 849142 h 1704609"/>
                <a:gd name="connsiteX4" fmla="*/ 731508 w 1482434"/>
                <a:gd name="connsiteY4" fmla="*/ 1704609 h 1704609"/>
                <a:gd name="connsiteX5" fmla="*/ 342130 w 1482434"/>
                <a:gd name="connsiteY5" fmla="*/ 1614269 h 1704609"/>
                <a:gd name="connsiteX6" fmla="*/ 9799 w 1482434"/>
                <a:gd name="connsiteY6" fmla="*/ 1297067 h 1704609"/>
                <a:gd name="connsiteX0" fmla="*/ 0 w 1482434"/>
                <a:gd name="connsiteY0" fmla="*/ 442498 h 1704609"/>
                <a:gd name="connsiteX1" fmla="*/ 305786 w 1482434"/>
                <a:gd name="connsiteY1" fmla="*/ 213717 h 1704609"/>
                <a:gd name="connsiteX2" fmla="*/ 646292 w 1482434"/>
                <a:gd name="connsiteY2" fmla="*/ 0 h 1704609"/>
                <a:gd name="connsiteX3" fmla="*/ 1482434 w 1482434"/>
                <a:gd name="connsiteY3" fmla="*/ 849142 h 1704609"/>
                <a:gd name="connsiteX4" fmla="*/ 731508 w 1482434"/>
                <a:gd name="connsiteY4" fmla="*/ 1704609 h 1704609"/>
                <a:gd name="connsiteX5" fmla="*/ 703308 w 1482434"/>
                <a:gd name="connsiteY5" fmla="*/ 1273201 h 1704609"/>
                <a:gd name="connsiteX6" fmla="*/ 9799 w 1482434"/>
                <a:gd name="connsiteY6" fmla="*/ 1297067 h 1704609"/>
                <a:gd name="connsiteX0" fmla="*/ 0 w 1482434"/>
                <a:gd name="connsiteY0" fmla="*/ 718725 h 1980836"/>
                <a:gd name="connsiteX1" fmla="*/ 305786 w 1482434"/>
                <a:gd name="connsiteY1" fmla="*/ 489944 h 1980836"/>
                <a:gd name="connsiteX2" fmla="*/ 765175 w 1482434"/>
                <a:gd name="connsiteY2" fmla="*/ 0 h 1980836"/>
                <a:gd name="connsiteX3" fmla="*/ 1482434 w 1482434"/>
                <a:gd name="connsiteY3" fmla="*/ 1125369 h 1980836"/>
                <a:gd name="connsiteX4" fmla="*/ 731508 w 1482434"/>
                <a:gd name="connsiteY4" fmla="*/ 1980836 h 1980836"/>
                <a:gd name="connsiteX5" fmla="*/ 703308 w 1482434"/>
                <a:gd name="connsiteY5" fmla="*/ 1549428 h 1980836"/>
                <a:gd name="connsiteX6" fmla="*/ 9799 w 1482434"/>
                <a:gd name="connsiteY6" fmla="*/ 1573294 h 1980836"/>
                <a:gd name="connsiteX0" fmla="*/ 0 w 1482434"/>
                <a:gd name="connsiteY0" fmla="*/ 532634 h 1794745"/>
                <a:gd name="connsiteX1" fmla="*/ 305786 w 1482434"/>
                <a:gd name="connsiteY1" fmla="*/ 303853 h 1794745"/>
                <a:gd name="connsiteX2" fmla="*/ 770788 w 1482434"/>
                <a:gd name="connsiteY2" fmla="*/ 0 h 1794745"/>
                <a:gd name="connsiteX3" fmla="*/ 1482434 w 1482434"/>
                <a:gd name="connsiteY3" fmla="*/ 939278 h 1794745"/>
                <a:gd name="connsiteX4" fmla="*/ 731508 w 1482434"/>
                <a:gd name="connsiteY4" fmla="*/ 1794745 h 1794745"/>
                <a:gd name="connsiteX5" fmla="*/ 703308 w 1482434"/>
                <a:gd name="connsiteY5" fmla="*/ 1363337 h 1794745"/>
                <a:gd name="connsiteX6" fmla="*/ 9799 w 1482434"/>
                <a:gd name="connsiteY6" fmla="*/ 1387203 h 1794745"/>
                <a:gd name="connsiteX0" fmla="*/ 0 w 1482434"/>
                <a:gd name="connsiteY0" fmla="*/ 532634 h 1794745"/>
                <a:gd name="connsiteX1" fmla="*/ 709066 w 1482434"/>
                <a:gd name="connsiteY1" fmla="*/ 526579 h 1794745"/>
                <a:gd name="connsiteX2" fmla="*/ 770788 w 1482434"/>
                <a:gd name="connsiteY2" fmla="*/ 0 h 1794745"/>
                <a:gd name="connsiteX3" fmla="*/ 1482434 w 1482434"/>
                <a:gd name="connsiteY3" fmla="*/ 939278 h 1794745"/>
                <a:gd name="connsiteX4" fmla="*/ 731508 w 1482434"/>
                <a:gd name="connsiteY4" fmla="*/ 1794745 h 1794745"/>
                <a:gd name="connsiteX5" fmla="*/ 703308 w 1482434"/>
                <a:gd name="connsiteY5" fmla="*/ 1363337 h 1794745"/>
                <a:gd name="connsiteX6" fmla="*/ 9799 w 1482434"/>
                <a:gd name="connsiteY6" fmla="*/ 1387203 h 1794745"/>
                <a:gd name="connsiteX0" fmla="*/ 0 w 1482434"/>
                <a:gd name="connsiteY0" fmla="*/ 532634 h 1794745"/>
                <a:gd name="connsiteX1" fmla="*/ 709066 w 1482434"/>
                <a:gd name="connsiteY1" fmla="*/ 526579 h 1794745"/>
                <a:gd name="connsiteX2" fmla="*/ 770788 w 1482434"/>
                <a:gd name="connsiteY2" fmla="*/ 0 h 1794745"/>
                <a:gd name="connsiteX3" fmla="*/ 1482434 w 1482434"/>
                <a:gd name="connsiteY3" fmla="*/ 939278 h 1794745"/>
                <a:gd name="connsiteX4" fmla="*/ 731508 w 1482434"/>
                <a:gd name="connsiteY4" fmla="*/ 1794745 h 1794745"/>
                <a:gd name="connsiteX5" fmla="*/ 703308 w 1482434"/>
                <a:gd name="connsiteY5" fmla="*/ 1363337 h 1794745"/>
                <a:gd name="connsiteX6" fmla="*/ 9799 w 1482434"/>
                <a:gd name="connsiteY6" fmla="*/ 1387203 h 1794745"/>
                <a:gd name="connsiteX0" fmla="*/ 0 w 1482434"/>
                <a:gd name="connsiteY0" fmla="*/ 532634 h 1794745"/>
                <a:gd name="connsiteX1" fmla="*/ 709066 w 1482434"/>
                <a:gd name="connsiteY1" fmla="*/ 526579 h 1794745"/>
                <a:gd name="connsiteX2" fmla="*/ 770788 w 1482434"/>
                <a:gd name="connsiteY2" fmla="*/ 0 h 1794745"/>
                <a:gd name="connsiteX3" fmla="*/ 1482434 w 1482434"/>
                <a:gd name="connsiteY3" fmla="*/ 939278 h 1794745"/>
                <a:gd name="connsiteX4" fmla="*/ 731508 w 1482434"/>
                <a:gd name="connsiteY4" fmla="*/ 1794745 h 1794745"/>
                <a:gd name="connsiteX5" fmla="*/ 703308 w 1482434"/>
                <a:gd name="connsiteY5" fmla="*/ 1363337 h 1794745"/>
                <a:gd name="connsiteX6" fmla="*/ 9799 w 1482434"/>
                <a:gd name="connsiteY6" fmla="*/ 1387203 h 1794745"/>
                <a:gd name="connsiteX0" fmla="*/ 0 w 1482434"/>
                <a:gd name="connsiteY0" fmla="*/ 532634 h 1794745"/>
                <a:gd name="connsiteX1" fmla="*/ 709066 w 1482434"/>
                <a:gd name="connsiteY1" fmla="*/ 526579 h 1794745"/>
                <a:gd name="connsiteX2" fmla="*/ 770788 w 1482434"/>
                <a:gd name="connsiteY2" fmla="*/ 0 h 1794745"/>
                <a:gd name="connsiteX3" fmla="*/ 1482434 w 1482434"/>
                <a:gd name="connsiteY3" fmla="*/ 939278 h 1794745"/>
                <a:gd name="connsiteX4" fmla="*/ 731508 w 1482434"/>
                <a:gd name="connsiteY4" fmla="*/ 1794745 h 1794745"/>
                <a:gd name="connsiteX5" fmla="*/ 743145 w 1482434"/>
                <a:gd name="connsiteY5" fmla="*/ 1326700 h 1794745"/>
                <a:gd name="connsiteX6" fmla="*/ 9799 w 1482434"/>
                <a:gd name="connsiteY6" fmla="*/ 1387203 h 1794745"/>
                <a:gd name="connsiteX0" fmla="*/ 0 w 1482434"/>
                <a:gd name="connsiteY0" fmla="*/ 532634 h 1794745"/>
                <a:gd name="connsiteX1" fmla="*/ 709066 w 1482434"/>
                <a:gd name="connsiteY1" fmla="*/ 526579 h 1794745"/>
                <a:gd name="connsiteX2" fmla="*/ 770788 w 1482434"/>
                <a:gd name="connsiteY2" fmla="*/ 0 h 1794745"/>
                <a:gd name="connsiteX3" fmla="*/ 1482434 w 1482434"/>
                <a:gd name="connsiteY3" fmla="*/ 939278 h 1794745"/>
                <a:gd name="connsiteX4" fmla="*/ 731508 w 1482434"/>
                <a:gd name="connsiteY4" fmla="*/ 1794745 h 1794745"/>
                <a:gd name="connsiteX5" fmla="*/ 743145 w 1482434"/>
                <a:gd name="connsiteY5" fmla="*/ 1326700 h 1794745"/>
                <a:gd name="connsiteX6" fmla="*/ 49636 w 1482434"/>
                <a:gd name="connsiteY6" fmla="*/ 1350565 h 1794745"/>
                <a:gd name="connsiteX0" fmla="*/ 0 w 1442597"/>
                <a:gd name="connsiteY0" fmla="*/ 560837 h 1794745"/>
                <a:gd name="connsiteX1" fmla="*/ 669229 w 1442597"/>
                <a:gd name="connsiteY1" fmla="*/ 526579 h 1794745"/>
                <a:gd name="connsiteX2" fmla="*/ 730951 w 1442597"/>
                <a:gd name="connsiteY2" fmla="*/ 0 h 1794745"/>
                <a:gd name="connsiteX3" fmla="*/ 1442597 w 1442597"/>
                <a:gd name="connsiteY3" fmla="*/ 939278 h 1794745"/>
                <a:gd name="connsiteX4" fmla="*/ 691671 w 1442597"/>
                <a:gd name="connsiteY4" fmla="*/ 1794745 h 1794745"/>
                <a:gd name="connsiteX5" fmla="*/ 703308 w 1442597"/>
                <a:gd name="connsiteY5" fmla="*/ 1326700 h 1794745"/>
                <a:gd name="connsiteX6" fmla="*/ 9799 w 1442597"/>
                <a:gd name="connsiteY6" fmla="*/ 1350565 h 1794745"/>
                <a:gd name="connsiteX0" fmla="*/ 0 w 1442597"/>
                <a:gd name="connsiteY0" fmla="*/ 560837 h 1794745"/>
                <a:gd name="connsiteX1" fmla="*/ 689147 w 1442597"/>
                <a:gd name="connsiteY1" fmla="*/ 576104 h 1794745"/>
                <a:gd name="connsiteX2" fmla="*/ 730951 w 1442597"/>
                <a:gd name="connsiteY2" fmla="*/ 0 h 1794745"/>
                <a:gd name="connsiteX3" fmla="*/ 1442597 w 1442597"/>
                <a:gd name="connsiteY3" fmla="*/ 939278 h 1794745"/>
                <a:gd name="connsiteX4" fmla="*/ 691671 w 1442597"/>
                <a:gd name="connsiteY4" fmla="*/ 1794745 h 1794745"/>
                <a:gd name="connsiteX5" fmla="*/ 703308 w 1442597"/>
                <a:gd name="connsiteY5" fmla="*/ 1326700 h 1794745"/>
                <a:gd name="connsiteX6" fmla="*/ 9799 w 1442597"/>
                <a:gd name="connsiteY6" fmla="*/ 1350565 h 1794745"/>
                <a:gd name="connsiteX0" fmla="*/ 0 w 1442597"/>
                <a:gd name="connsiteY0" fmla="*/ 576153 h 1810061"/>
                <a:gd name="connsiteX1" fmla="*/ 689147 w 1442597"/>
                <a:gd name="connsiteY1" fmla="*/ 591420 h 1810061"/>
                <a:gd name="connsiteX2" fmla="*/ 690296 w 1442597"/>
                <a:gd name="connsiteY2" fmla="*/ 0 h 1810061"/>
                <a:gd name="connsiteX3" fmla="*/ 1442597 w 1442597"/>
                <a:gd name="connsiteY3" fmla="*/ 954594 h 1810061"/>
                <a:gd name="connsiteX4" fmla="*/ 691671 w 1442597"/>
                <a:gd name="connsiteY4" fmla="*/ 1810061 h 1810061"/>
                <a:gd name="connsiteX5" fmla="*/ 703308 w 1442597"/>
                <a:gd name="connsiteY5" fmla="*/ 1342016 h 1810061"/>
                <a:gd name="connsiteX6" fmla="*/ 9799 w 1442597"/>
                <a:gd name="connsiteY6" fmla="*/ 1365881 h 1810061"/>
                <a:gd name="connsiteX0" fmla="*/ 0 w 1442597"/>
                <a:gd name="connsiteY0" fmla="*/ 454129 h 1688037"/>
                <a:gd name="connsiteX1" fmla="*/ 689147 w 1442597"/>
                <a:gd name="connsiteY1" fmla="*/ 469396 h 1688037"/>
                <a:gd name="connsiteX2" fmla="*/ 717368 w 1442597"/>
                <a:gd name="connsiteY2" fmla="*/ 0 h 1688037"/>
                <a:gd name="connsiteX3" fmla="*/ 1442597 w 1442597"/>
                <a:gd name="connsiteY3" fmla="*/ 832570 h 1688037"/>
                <a:gd name="connsiteX4" fmla="*/ 691671 w 1442597"/>
                <a:gd name="connsiteY4" fmla="*/ 1688037 h 1688037"/>
                <a:gd name="connsiteX5" fmla="*/ 703308 w 1442597"/>
                <a:gd name="connsiteY5" fmla="*/ 1219992 h 1688037"/>
                <a:gd name="connsiteX6" fmla="*/ 9799 w 1442597"/>
                <a:gd name="connsiteY6" fmla="*/ 1243857 h 1688037"/>
                <a:gd name="connsiteX0" fmla="*/ 0 w 1442597"/>
                <a:gd name="connsiteY0" fmla="*/ 454129 h 1688037"/>
                <a:gd name="connsiteX1" fmla="*/ 719796 w 1442597"/>
                <a:gd name="connsiteY1" fmla="*/ 465566 h 1688037"/>
                <a:gd name="connsiteX2" fmla="*/ 717368 w 1442597"/>
                <a:gd name="connsiteY2" fmla="*/ 0 h 1688037"/>
                <a:gd name="connsiteX3" fmla="*/ 1442597 w 1442597"/>
                <a:gd name="connsiteY3" fmla="*/ 832570 h 1688037"/>
                <a:gd name="connsiteX4" fmla="*/ 691671 w 1442597"/>
                <a:gd name="connsiteY4" fmla="*/ 1688037 h 1688037"/>
                <a:gd name="connsiteX5" fmla="*/ 703308 w 1442597"/>
                <a:gd name="connsiteY5" fmla="*/ 1219992 h 1688037"/>
                <a:gd name="connsiteX6" fmla="*/ 9799 w 1442597"/>
                <a:gd name="connsiteY6" fmla="*/ 1243857 h 168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2597" h="1688037">
                  <a:moveTo>
                    <a:pt x="0" y="454129"/>
                  </a:moveTo>
                  <a:lnTo>
                    <a:pt x="719796" y="465566"/>
                  </a:lnTo>
                  <a:cubicBezTo>
                    <a:pt x="718987" y="310377"/>
                    <a:pt x="718177" y="155189"/>
                    <a:pt x="717368" y="0"/>
                  </a:cubicBezTo>
                  <a:lnTo>
                    <a:pt x="1442597" y="832570"/>
                  </a:lnTo>
                  <a:lnTo>
                    <a:pt x="691671" y="1688037"/>
                  </a:lnTo>
                  <a:lnTo>
                    <a:pt x="703308" y="1219992"/>
                  </a:lnTo>
                  <a:lnTo>
                    <a:pt x="9799" y="1243857"/>
                  </a:lnTo>
                </a:path>
              </a:pathLst>
            </a:custGeom>
            <a:noFill/>
            <a:ln w="228600" cap="rnd">
              <a:solidFill>
                <a:srgbClr val="BFDDEF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12700" prstMaterial="matte"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1465980" y="1763453"/>
              <a:ext cx="642943" cy="702"/>
            </a:xfrm>
            <a:prstGeom prst="line">
              <a:avLst/>
            </a:prstGeom>
            <a:ln w="228600" cap="rnd">
              <a:solidFill>
                <a:srgbClr val="EFF6FB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flat" dir="t"/>
            </a:scene3d>
            <a:sp3d extrusionH="69850" contourW="25400" prstMaterial="matte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7158" y="357187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tx2"/>
                </a:solidFill>
                <a:latin typeface="Arial Rounded MT Bold" pitchFamily="34" charset="0"/>
              </a:rPr>
              <a:t>download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12073</TotalTime>
  <Words>26</Words>
  <Application>Microsoft Office PowerPoint</Application>
  <PresentationFormat>On-screen Show (4:3)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Winn</dc:creator>
  <cp:lastModifiedBy>Elena Pochernina (Business Guest)</cp:lastModifiedBy>
  <cp:revision>673</cp:revision>
  <dcterms:created xsi:type="dcterms:W3CDTF">2007-11-09T13:53:06Z</dcterms:created>
  <dcterms:modified xsi:type="dcterms:W3CDTF">2018-08-09T10:22:14Z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b-elpoch@microsoft.com</vt:lpwstr>
  </property>
  <property fmtid="{D5CDD505-2E9C-101B-9397-08002B2CF9AE}" pid="5" name="MSIP_Label_f42aa342-8706-4288-bd11-ebb85995028c_SetDate">
    <vt:lpwstr>2018-08-09T10:22:13.8093823Z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