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diagrams/quickStyle17.xml" ContentType="application/vnd.openxmlformats-officedocument.drawingml.diagramStyl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23.xml" ContentType="application/vnd.openxmlformats-officedocument.presentationml.notesSlide+xml"/>
  <Override PartName="/ppt/diagrams/layout17.xml" ContentType="application/vnd.openxmlformats-officedocument.drawingml.diagramLayout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diagrams/drawing3.xml" ContentType="application/vnd.ms-office.drawingml.diagramDrawing+xml"/>
  <Override PartName="/ppt/diagrams/colors12.xml" ContentType="application/vnd.openxmlformats-officedocument.drawingml.diagramColors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diagrams/drawing8.xml" ContentType="application/vnd.ms-office.drawingml.diagramDrawing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Override PartName="/ppt/notesSlides/notesSlide18.xml" ContentType="application/vnd.openxmlformats-officedocument.presentationml.notesSlide+xml"/>
  <Default Extension="xls" ContentType="application/vnd.ms-exce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colors10.xml" ContentType="application/vnd.openxmlformats-officedocument.drawingml.diagramColors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notesSlides/notesSlide26.xml" ContentType="application/vnd.openxmlformats-officedocument.presentationml.notesSlide+xml"/>
  <Override PartName="/ppt/diagrams/drawing17.xml" ContentType="application/vnd.ms-office.drawingml.diagramDrawing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notesSlides/notesSlide6.xml" ContentType="application/vnd.openxmlformats-officedocument.presentationml.notesSlide+xml"/>
  <Override PartName="/ppt/diagrams/drawing6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6"/>
  </p:notesMasterIdLst>
  <p:sldIdLst>
    <p:sldId id="256" r:id="rId2"/>
    <p:sldId id="271" r:id="rId3"/>
    <p:sldId id="258" r:id="rId4"/>
    <p:sldId id="274" r:id="rId5"/>
    <p:sldId id="275" r:id="rId6"/>
    <p:sldId id="259" r:id="rId7"/>
    <p:sldId id="257" r:id="rId8"/>
    <p:sldId id="264" r:id="rId9"/>
    <p:sldId id="273" r:id="rId10"/>
    <p:sldId id="276" r:id="rId11"/>
    <p:sldId id="277" r:id="rId12"/>
    <p:sldId id="278" r:id="rId13"/>
    <p:sldId id="279" r:id="rId14"/>
    <p:sldId id="280" r:id="rId15"/>
    <p:sldId id="266" r:id="rId16"/>
    <p:sldId id="282" r:id="rId17"/>
    <p:sldId id="287" r:id="rId18"/>
    <p:sldId id="284" r:id="rId19"/>
    <p:sldId id="288" r:id="rId20"/>
    <p:sldId id="285" r:id="rId21"/>
    <p:sldId id="286" r:id="rId22"/>
    <p:sldId id="262" r:id="rId23"/>
    <p:sldId id="268" r:id="rId24"/>
    <p:sldId id="272" r:id="rId25"/>
    <p:sldId id="289" r:id="rId26"/>
    <p:sldId id="290" r:id="rId27"/>
    <p:sldId id="291" r:id="rId28"/>
    <p:sldId id="261" r:id="rId29"/>
    <p:sldId id="294" r:id="rId30"/>
    <p:sldId id="292" r:id="rId31"/>
    <p:sldId id="293" r:id="rId32"/>
    <p:sldId id="295" r:id="rId33"/>
    <p:sldId id="263" r:id="rId34"/>
    <p:sldId id="270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7" autoAdjust="0"/>
    <p:restoredTop sz="90059" autoAdjust="0"/>
  </p:normalViewPr>
  <p:slideViewPr>
    <p:cSldViewPr>
      <p:cViewPr varScale="1">
        <p:scale>
          <a:sx n="97" d="100"/>
          <a:sy n="97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8905AA-3095-45B7-8D5B-5FD4DA9FA748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05D82F-2E91-472F-90F9-385A3218BC85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Model - Store</a:t>
          </a:r>
          <a:endParaRPr lang="en-US" dirty="0"/>
        </a:p>
      </dgm:t>
    </dgm:pt>
    <dgm:pt modelId="{BC9B3F6E-5372-4370-864E-F1CB166E1216}" type="parTrans" cxnId="{F8D7C652-084F-45A0-AD61-4AE105221812}">
      <dgm:prSet/>
      <dgm:spPr/>
      <dgm:t>
        <a:bodyPr/>
        <a:lstStyle/>
        <a:p>
          <a:endParaRPr lang="en-US"/>
        </a:p>
      </dgm:t>
    </dgm:pt>
    <dgm:pt modelId="{2C89AC20-83FD-4E08-9B5F-E089E80A0D6D}" type="sibTrans" cxnId="{F8D7C652-084F-45A0-AD61-4AE105221812}">
      <dgm:prSet/>
      <dgm:spPr/>
      <dgm:t>
        <a:bodyPr/>
        <a:lstStyle/>
        <a:p>
          <a:endParaRPr lang="en-US"/>
        </a:p>
      </dgm:t>
    </dgm:pt>
    <dgm:pt modelId="{2113460E-C6E0-43D6-BF10-010B979CA540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Parse – Serialize </a:t>
          </a:r>
        </a:p>
        <a:p>
          <a:pPr rtl="0"/>
          <a:r>
            <a:rPr lang="en-US" dirty="0" smtClean="0"/>
            <a:t>(Input - Output)</a:t>
          </a:r>
          <a:endParaRPr lang="en-US" dirty="0"/>
        </a:p>
      </dgm:t>
    </dgm:pt>
    <dgm:pt modelId="{5ED47BEA-F732-435C-BAD0-0471546B06CE}" type="parTrans" cxnId="{22F0F205-3D0F-4D75-B2C6-C85E430D29C4}">
      <dgm:prSet/>
      <dgm:spPr/>
      <dgm:t>
        <a:bodyPr/>
        <a:lstStyle/>
        <a:p>
          <a:endParaRPr lang="en-US"/>
        </a:p>
      </dgm:t>
    </dgm:pt>
    <dgm:pt modelId="{742E59EA-EF32-41AE-B581-B2A480A2972A}" type="sibTrans" cxnId="{22F0F205-3D0F-4D75-B2C6-C85E430D29C4}">
      <dgm:prSet/>
      <dgm:spPr/>
      <dgm:t>
        <a:bodyPr/>
        <a:lstStyle/>
        <a:p>
          <a:endParaRPr lang="en-US"/>
        </a:p>
      </dgm:t>
    </dgm:pt>
    <dgm:pt modelId="{0D634EBD-DCB8-4677-A695-5D94DD81FC72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Query</a:t>
          </a:r>
          <a:endParaRPr lang="en-US" dirty="0"/>
        </a:p>
      </dgm:t>
    </dgm:pt>
    <dgm:pt modelId="{7312F325-B176-471E-B178-0AE5BB973913}" type="parTrans" cxnId="{548EFAE2-4BA7-4747-AFD7-BCE06F4D7D59}">
      <dgm:prSet/>
      <dgm:spPr/>
      <dgm:t>
        <a:bodyPr/>
        <a:lstStyle/>
        <a:p>
          <a:endParaRPr lang="en-US"/>
        </a:p>
      </dgm:t>
    </dgm:pt>
    <dgm:pt modelId="{EA8C544D-4AB6-449A-B8F8-E4F5FD77DA51}" type="sibTrans" cxnId="{548EFAE2-4BA7-4747-AFD7-BCE06F4D7D59}">
      <dgm:prSet/>
      <dgm:spPr/>
      <dgm:t>
        <a:bodyPr/>
        <a:lstStyle/>
        <a:p>
          <a:endParaRPr lang="en-US"/>
        </a:p>
      </dgm:t>
    </dgm:pt>
    <dgm:pt modelId="{76732F23-01EB-4C10-9BAC-540FC5E9C112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Manipulate</a:t>
          </a:r>
          <a:endParaRPr lang="en-US" dirty="0"/>
        </a:p>
      </dgm:t>
    </dgm:pt>
    <dgm:pt modelId="{51BECA5E-6A46-4BA5-BEA9-69C46F009FD7}" type="parTrans" cxnId="{5C4829B1-02AF-4200-AA24-26E820A2F3DD}">
      <dgm:prSet/>
      <dgm:spPr/>
      <dgm:t>
        <a:bodyPr/>
        <a:lstStyle/>
        <a:p>
          <a:endParaRPr lang="en-US"/>
        </a:p>
      </dgm:t>
    </dgm:pt>
    <dgm:pt modelId="{BA6C4EAD-F37A-444F-A0E5-824FCFD23A4E}" type="sibTrans" cxnId="{5C4829B1-02AF-4200-AA24-26E820A2F3DD}">
      <dgm:prSet/>
      <dgm:spPr/>
      <dgm:t>
        <a:bodyPr/>
        <a:lstStyle/>
        <a:p>
          <a:endParaRPr lang="en-US"/>
        </a:p>
      </dgm:t>
    </dgm:pt>
    <dgm:pt modelId="{7E995F38-1CC3-4CED-AF9D-E20A2B014CA1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Reason (Inference)</a:t>
          </a:r>
          <a:endParaRPr lang="en-US" dirty="0"/>
        </a:p>
      </dgm:t>
    </dgm:pt>
    <dgm:pt modelId="{9721E708-DAF1-4AAF-88EE-6373F5C33CD1}" type="parTrans" cxnId="{C3196E98-7180-4EFC-B059-1B7A5BD25C8C}">
      <dgm:prSet/>
      <dgm:spPr/>
      <dgm:t>
        <a:bodyPr/>
        <a:lstStyle/>
        <a:p>
          <a:endParaRPr lang="en-US"/>
        </a:p>
      </dgm:t>
    </dgm:pt>
    <dgm:pt modelId="{7C0410B1-7EDD-4AF4-AE0A-208432137390}" type="sibTrans" cxnId="{C3196E98-7180-4EFC-B059-1B7A5BD25C8C}">
      <dgm:prSet/>
      <dgm:spPr/>
      <dgm:t>
        <a:bodyPr/>
        <a:lstStyle/>
        <a:p>
          <a:endParaRPr lang="en-US"/>
        </a:p>
      </dgm:t>
    </dgm:pt>
    <dgm:pt modelId="{D29822E1-E2CA-4848-8748-A64AAFB0ACAF}" type="pres">
      <dgm:prSet presAssocID="{188905AA-3095-45B7-8D5B-5FD4DA9FA748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14B92F-D97B-4A3F-99E6-20ADD8B3F17E}" type="pres">
      <dgm:prSet presAssocID="{188905AA-3095-45B7-8D5B-5FD4DA9FA748}" presName="matrix" presStyleCnt="0"/>
      <dgm:spPr/>
    </dgm:pt>
    <dgm:pt modelId="{3B535FE2-4DCA-4AD1-9503-44141F88C8A8}" type="pres">
      <dgm:prSet presAssocID="{188905AA-3095-45B7-8D5B-5FD4DA9FA748}" presName="tile1" presStyleLbl="node1" presStyleIdx="0" presStyleCnt="4"/>
      <dgm:spPr/>
      <dgm:t>
        <a:bodyPr/>
        <a:lstStyle/>
        <a:p>
          <a:endParaRPr lang="en-US"/>
        </a:p>
      </dgm:t>
    </dgm:pt>
    <dgm:pt modelId="{2D8089E2-818A-4EB5-9AF7-8ECAFD383F95}" type="pres">
      <dgm:prSet presAssocID="{188905AA-3095-45B7-8D5B-5FD4DA9FA748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347180-D684-4519-B3F8-C0E3BD6DC5AB}" type="pres">
      <dgm:prSet presAssocID="{188905AA-3095-45B7-8D5B-5FD4DA9FA748}" presName="tile2" presStyleLbl="node1" presStyleIdx="1" presStyleCnt="4"/>
      <dgm:spPr/>
      <dgm:t>
        <a:bodyPr/>
        <a:lstStyle/>
        <a:p>
          <a:endParaRPr lang="en-US"/>
        </a:p>
      </dgm:t>
    </dgm:pt>
    <dgm:pt modelId="{5257D50F-7016-434A-B6A7-B374528E7188}" type="pres">
      <dgm:prSet presAssocID="{188905AA-3095-45B7-8D5B-5FD4DA9FA748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FF9D6-AD3D-4F97-8DE4-59D870F82EC5}" type="pres">
      <dgm:prSet presAssocID="{188905AA-3095-45B7-8D5B-5FD4DA9FA748}" presName="tile3" presStyleLbl="node1" presStyleIdx="2" presStyleCnt="4"/>
      <dgm:spPr/>
      <dgm:t>
        <a:bodyPr/>
        <a:lstStyle/>
        <a:p>
          <a:endParaRPr lang="en-US"/>
        </a:p>
      </dgm:t>
    </dgm:pt>
    <dgm:pt modelId="{9E613852-D3AB-4080-9B5F-1129EF0D5C1F}" type="pres">
      <dgm:prSet presAssocID="{188905AA-3095-45B7-8D5B-5FD4DA9FA748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E55F61-C99E-4F9A-81FD-31D425B1C379}" type="pres">
      <dgm:prSet presAssocID="{188905AA-3095-45B7-8D5B-5FD4DA9FA748}" presName="tile4" presStyleLbl="node1" presStyleIdx="3" presStyleCnt="4"/>
      <dgm:spPr/>
      <dgm:t>
        <a:bodyPr/>
        <a:lstStyle/>
        <a:p>
          <a:endParaRPr lang="en-US"/>
        </a:p>
      </dgm:t>
    </dgm:pt>
    <dgm:pt modelId="{D1818EC2-4BC9-4B7B-8AAA-A83600750AAE}" type="pres">
      <dgm:prSet presAssocID="{188905AA-3095-45B7-8D5B-5FD4DA9FA748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9DF07D-4DAB-4028-B427-D6E9CACA01A3}" type="pres">
      <dgm:prSet presAssocID="{188905AA-3095-45B7-8D5B-5FD4DA9FA748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B7021C7C-A35D-4C16-9BED-0912865155BE}" type="presOf" srcId="{2113460E-C6E0-43D6-BF10-010B979CA540}" destId="{2D8089E2-818A-4EB5-9AF7-8ECAFD383F95}" srcOrd="1" destOrd="0" presId="urn:microsoft.com/office/officeart/2005/8/layout/matrix1"/>
    <dgm:cxn modelId="{EB8997E1-6795-4CEC-ACEF-51FFF2BF3F4C}" type="presOf" srcId="{76732F23-01EB-4C10-9BAC-540FC5E9C112}" destId="{BB4FF9D6-AD3D-4F97-8DE4-59D870F82EC5}" srcOrd="0" destOrd="0" presId="urn:microsoft.com/office/officeart/2005/8/layout/matrix1"/>
    <dgm:cxn modelId="{0D851E8E-A19D-4023-863B-5765CE95F3FA}" type="presOf" srcId="{7E995F38-1CC3-4CED-AF9D-E20A2B014CA1}" destId="{47E55F61-C99E-4F9A-81FD-31D425B1C379}" srcOrd="0" destOrd="0" presId="urn:microsoft.com/office/officeart/2005/8/layout/matrix1"/>
    <dgm:cxn modelId="{43DBE7C4-2EBC-460E-9267-E0DD2778CBDE}" type="presOf" srcId="{76732F23-01EB-4C10-9BAC-540FC5E9C112}" destId="{9E613852-D3AB-4080-9B5F-1129EF0D5C1F}" srcOrd="1" destOrd="0" presId="urn:microsoft.com/office/officeart/2005/8/layout/matrix1"/>
    <dgm:cxn modelId="{F8D7C652-084F-45A0-AD61-4AE105221812}" srcId="{188905AA-3095-45B7-8D5B-5FD4DA9FA748}" destId="{4605D82F-2E91-472F-90F9-385A3218BC85}" srcOrd="0" destOrd="0" parTransId="{BC9B3F6E-5372-4370-864E-F1CB166E1216}" sibTransId="{2C89AC20-83FD-4E08-9B5F-E089E80A0D6D}"/>
    <dgm:cxn modelId="{53D6A26C-F43E-4B8C-B1B7-9928A64FF084}" type="presOf" srcId="{4605D82F-2E91-472F-90F9-385A3218BC85}" destId="{CA9DF07D-4DAB-4028-B427-D6E9CACA01A3}" srcOrd="0" destOrd="0" presId="urn:microsoft.com/office/officeart/2005/8/layout/matrix1"/>
    <dgm:cxn modelId="{93A32E8D-116A-4B8E-B477-2E9FDD22C6A0}" type="presOf" srcId="{188905AA-3095-45B7-8D5B-5FD4DA9FA748}" destId="{D29822E1-E2CA-4848-8748-A64AAFB0ACAF}" srcOrd="0" destOrd="0" presId="urn:microsoft.com/office/officeart/2005/8/layout/matrix1"/>
    <dgm:cxn modelId="{C3196E98-7180-4EFC-B059-1B7A5BD25C8C}" srcId="{4605D82F-2E91-472F-90F9-385A3218BC85}" destId="{7E995F38-1CC3-4CED-AF9D-E20A2B014CA1}" srcOrd="3" destOrd="0" parTransId="{9721E708-DAF1-4AAF-88EE-6373F5C33CD1}" sibTransId="{7C0410B1-7EDD-4AF4-AE0A-208432137390}"/>
    <dgm:cxn modelId="{548EFAE2-4BA7-4747-AFD7-BCE06F4D7D59}" srcId="{4605D82F-2E91-472F-90F9-385A3218BC85}" destId="{0D634EBD-DCB8-4677-A695-5D94DD81FC72}" srcOrd="1" destOrd="0" parTransId="{7312F325-B176-471E-B178-0AE5BB973913}" sibTransId="{EA8C544D-4AB6-449A-B8F8-E4F5FD77DA51}"/>
    <dgm:cxn modelId="{22F0F205-3D0F-4D75-B2C6-C85E430D29C4}" srcId="{4605D82F-2E91-472F-90F9-385A3218BC85}" destId="{2113460E-C6E0-43D6-BF10-010B979CA540}" srcOrd="0" destOrd="0" parTransId="{5ED47BEA-F732-435C-BAD0-0471546B06CE}" sibTransId="{742E59EA-EF32-41AE-B581-B2A480A2972A}"/>
    <dgm:cxn modelId="{69B4A8C6-B06E-41A1-B41A-2F96F65EA731}" type="presOf" srcId="{2113460E-C6E0-43D6-BF10-010B979CA540}" destId="{3B535FE2-4DCA-4AD1-9503-44141F88C8A8}" srcOrd="0" destOrd="0" presId="urn:microsoft.com/office/officeart/2005/8/layout/matrix1"/>
    <dgm:cxn modelId="{26BABC8F-7B33-48B4-BE6C-AB93BF0E803B}" type="presOf" srcId="{0D634EBD-DCB8-4677-A695-5D94DD81FC72}" destId="{F4347180-D684-4519-B3F8-C0E3BD6DC5AB}" srcOrd="0" destOrd="0" presId="urn:microsoft.com/office/officeart/2005/8/layout/matrix1"/>
    <dgm:cxn modelId="{5C4829B1-02AF-4200-AA24-26E820A2F3DD}" srcId="{4605D82F-2E91-472F-90F9-385A3218BC85}" destId="{76732F23-01EB-4C10-9BAC-540FC5E9C112}" srcOrd="2" destOrd="0" parTransId="{51BECA5E-6A46-4BA5-BEA9-69C46F009FD7}" sibTransId="{BA6C4EAD-F37A-444F-A0E5-824FCFD23A4E}"/>
    <dgm:cxn modelId="{BC9143B9-0851-454D-AE96-DA8BADBBCFE9}" type="presOf" srcId="{7E995F38-1CC3-4CED-AF9D-E20A2B014CA1}" destId="{D1818EC2-4BC9-4B7B-8AAA-A83600750AAE}" srcOrd="1" destOrd="0" presId="urn:microsoft.com/office/officeart/2005/8/layout/matrix1"/>
    <dgm:cxn modelId="{1E243351-9758-4AFF-B4F6-CEC92140977F}" type="presOf" srcId="{0D634EBD-DCB8-4677-A695-5D94DD81FC72}" destId="{5257D50F-7016-434A-B6A7-B374528E7188}" srcOrd="1" destOrd="0" presId="urn:microsoft.com/office/officeart/2005/8/layout/matrix1"/>
    <dgm:cxn modelId="{6BAD2F32-4681-41E8-8775-DB31B03FCC24}" type="presParOf" srcId="{D29822E1-E2CA-4848-8748-A64AAFB0ACAF}" destId="{8414B92F-D97B-4A3F-99E6-20ADD8B3F17E}" srcOrd="0" destOrd="0" presId="urn:microsoft.com/office/officeart/2005/8/layout/matrix1"/>
    <dgm:cxn modelId="{D75D647F-615F-44CC-8A43-82B198ABB96C}" type="presParOf" srcId="{8414B92F-D97B-4A3F-99E6-20ADD8B3F17E}" destId="{3B535FE2-4DCA-4AD1-9503-44141F88C8A8}" srcOrd="0" destOrd="0" presId="urn:microsoft.com/office/officeart/2005/8/layout/matrix1"/>
    <dgm:cxn modelId="{306F214A-ABAA-41F7-BA32-EE4FA648DEA3}" type="presParOf" srcId="{8414B92F-D97B-4A3F-99E6-20ADD8B3F17E}" destId="{2D8089E2-818A-4EB5-9AF7-8ECAFD383F95}" srcOrd="1" destOrd="0" presId="urn:microsoft.com/office/officeart/2005/8/layout/matrix1"/>
    <dgm:cxn modelId="{6A08DF80-95FB-4096-8EBA-C77E0CBDB07C}" type="presParOf" srcId="{8414B92F-D97B-4A3F-99E6-20ADD8B3F17E}" destId="{F4347180-D684-4519-B3F8-C0E3BD6DC5AB}" srcOrd="2" destOrd="0" presId="urn:microsoft.com/office/officeart/2005/8/layout/matrix1"/>
    <dgm:cxn modelId="{27A0ACCC-C293-4874-A69E-07D81035F060}" type="presParOf" srcId="{8414B92F-D97B-4A3F-99E6-20ADD8B3F17E}" destId="{5257D50F-7016-434A-B6A7-B374528E7188}" srcOrd="3" destOrd="0" presId="urn:microsoft.com/office/officeart/2005/8/layout/matrix1"/>
    <dgm:cxn modelId="{BF197D25-DE57-4F86-92B7-CFD2A273BFA1}" type="presParOf" srcId="{8414B92F-D97B-4A3F-99E6-20ADD8B3F17E}" destId="{BB4FF9D6-AD3D-4F97-8DE4-59D870F82EC5}" srcOrd="4" destOrd="0" presId="urn:microsoft.com/office/officeart/2005/8/layout/matrix1"/>
    <dgm:cxn modelId="{E3D2276E-F922-408C-8279-137C474DDEBF}" type="presParOf" srcId="{8414B92F-D97B-4A3F-99E6-20ADD8B3F17E}" destId="{9E613852-D3AB-4080-9B5F-1129EF0D5C1F}" srcOrd="5" destOrd="0" presId="urn:microsoft.com/office/officeart/2005/8/layout/matrix1"/>
    <dgm:cxn modelId="{BE402188-0355-4683-9866-5FAE6180EEFF}" type="presParOf" srcId="{8414B92F-D97B-4A3F-99E6-20ADD8B3F17E}" destId="{47E55F61-C99E-4F9A-81FD-31D425B1C379}" srcOrd="6" destOrd="0" presId="urn:microsoft.com/office/officeart/2005/8/layout/matrix1"/>
    <dgm:cxn modelId="{750D8BE1-488C-4B61-9915-AACD66D88B63}" type="presParOf" srcId="{8414B92F-D97B-4A3F-99E6-20ADD8B3F17E}" destId="{D1818EC2-4BC9-4B7B-8AAA-A83600750AAE}" srcOrd="7" destOrd="0" presId="urn:microsoft.com/office/officeart/2005/8/layout/matrix1"/>
    <dgm:cxn modelId="{6EADD25D-9AC2-4550-91E2-D9C5037D03C0}" type="presParOf" srcId="{D29822E1-E2CA-4848-8748-A64AAFB0ACAF}" destId="{CA9DF07D-4DAB-4028-B427-D6E9CACA01A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88905AA-3095-45B7-8D5B-5FD4DA9FA748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05D82F-2E91-472F-90F9-385A3218BC85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Model - Store</a:t>
          </a:r>
          <a:endParaRPr lang="en-US" dirty="0"/>
        </a:p>
      </dgm:t>
    </dgm:pt>
    <dgm:pt modelId="{BC9B3F6E-5372-4370-864E-F1CB166E1216}" type="parTrans" cxnId="{F8D7C652-084F-45A0-AD61-4AE105221812}">
      <dgm:prSet/>
      <dgm:spPr/>
      <dgm:t>
        <a:bodyPr/>
        <a:lstStyle/>
        <a:p>
          <a:endParaRPr lang="en-US"/>
        </a:p>
      </dgm:t>
    </dgm:pt>
    <dgm:pt modelId="{2C89AC20-83FD-4E08-9B5F-E089E80A0D6D}" type="sibTrans" cxnId="{F8D7C652-084F-45A0-AD61-4AE105221812}">
      <dgm:prSet/>
      <dgm:spPr/>
      <dgm:t>
        <a:bodyPr/>
        <a:lstStyle/>
        <a:p>
          <a:endParaRPr lang="en-US"/>
        </a:p>
      </dgm:t>
    </dgm:pt>
    <dgm:pt modelId="{2113460E-C6E0-43D6-BF10-010B979CA540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Parse – Serialize </a:t>
          </a:r>
        </a:p>
        <a:p>
          <a:pPr rtl="0"/>
          <a:r>
            <a:rPr lang="en-US" dirty="0" smtClean="0"/>
            <a:t>(Input -  Output)</a:t>
          </a:r>
          <a:endParaRPr lang="en-US" dirty="0"/>
        </a:p>
      </dgm:t>
    </dgm:pt>
    <dgm:pt modelId="{5ED47BEA-F732-435C-BAD0-0471546B06CE}" type="parTrans" cxnId="{22F0F205-3D0F-4D75-B2C6-C85E430D29C4}">
      <dgm:prSet/>
      <dgm:spPr/>
      <dgm:t>
        <a:bodyPr/>
        <a:lstStyle/>
        <a:p>
          <a:endParaRPr lang="en-US"/>
        </a:p>
      </dgm:t>
    </dgm:pt>
    <dgm:pt modelId="{742E59EA-EF32-41AE-B581-B2A480A2972A}" type="sibTrans" cxnId="{22F0F205-3D0F-4D75-B2C6-C85E430D29C4}">
      <dgm:prSet/>
      <dgm:spPr/>
      <dgm:t>
        <a:bodyPr/>
        <a:lstStyle/>
        <a:p>
          <a:endParaRPr lang="en-US"/>
        </a:p>
      </dgm:t>
    </dgm:pt>
    <dgm:pt modelId="{0D634EBD-DCB8-4677-A695-5D94DD81FC72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Query</a:t>
          </a:r>
          <a:endParaRPr lang="en-US" dirty="0"/>
        </a:p>
      </dgm:t>
    </dgm:pt>
    <dgm:pt modelId="{7312F325-B176-471E-B178-0AE5BB973913}" type="parTrans" cxnId="{548EFAE2-4BA7-4747-AFD7-BCE06F4D7D59}">
      <dgm:prSet/>
      <dgm:spPr/>
      <dgm:t>
        <a:bodyPr/>
        <a:lstStyle/>
        <a:p>
          <a:endParaRPr lang="en-US"/>
        </a:p>
      </dgm:t>
    </dgm:pt>
    <dgm:pt modelId="{EA8C544D-4AB6-449A-B8F8-E4F5FD77DA51}" type="sibTrans" cxnId="{548EFAE2-4BA7-4747-AFD7-BCE06F4D7D59}">
      <dgm:prSet/>
      <dgm:spPr/>
      <dgm:t>
        <a:bodyPr/>
        <a:lstStyle/>
        <a:p>
          <a:endParaRPr lang="en-US"/>
        </a:p>
      </dgm:t>
    </dgm:pt>
    <dgm:pt modelId="{76732F23-01EB-4C10-9BAC-540FC5E9C112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Manipulate</a:t>
          </a:r>
          <a:endParaRPr lang="en-US" dirty="0"/>
        </a:p>
      </dgm:t>
    </dgm:pt>
    <dgm:pt modelId="{51BECA5E-6A46-4BA5-BEA9-69C46F009FD7}" type="parTrans" cxnId="{5C4829B1-02AF-4200-AA24-26E820A2F3DD}">
      <dgm:prSet/>
      <dgm:spPr/>
      <dgm:t>
        <a:bodyPr/>
        <a:lstStyle/>
        <a:p>
          <a:endParaRPr lang="en-US"/>
        </a:p>
      </dgm:t>
    </dgm:pt>
    <dgm:pt modelId="{BA6C4EAD-F37A-444F-A0E5-824FCFD23A4E}" type="sibTrans" cxnId="{5C4829B1-02AF-4200-AA24-26E820A2F3DD}">
      <dgm:prSet/>
      <dgm:spPr/>
      <dgm:t>
        <a:bodyPr/>
        <a:lstStyle/>
        <a:p>
          <a:endParaRPr lang="en-US"/>
        </a:p>
      </dgm:t>
    </dgm:pt>
    <dgm:pt modelId="{7E995F38-1CC3-4CED-AF9D-E20A2B014CA1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Reason (Inference)</a:t>
          </a:r>
          <a:endParaRPr lang="en-US" dirty="0"/>
        </a:p>
      </dgm:t>
    </dgm:pt>
    <dgm:pt modelId="{9721E708-DAF1-4AAF-88EE-6373F5C33CD1}" type="parTrans" cxnId="{C3196E98-7180-4EFC-B059-1B7A5BD25C8C}">
      <dgm:prSet/>
      <dgm:spPr/>
      <dgm:t>
        <a:bodyPr/>
        <a:lstStyle/>
        <a:p>
          <a:endParaRPr lang="en-US"/>
        </a:p>
      </dgm:t>
    </dgm:pt>
    <dgm:pt modelId="{7C0410B1-7EDD-4AF4-AE0A-208432137390}" type="sibTrans" cxnId="{C3196E98-7180-4EFC-B059-1B7A5BD25C8C}">
      <dgm:prSet/>
      <dgm:spPr/>
      <dgm:t>
        <a:bodyPr/>
        <a:lstStyle/>
        <a:p>
          <a:endParaRPr lang="en-US"/>
        </a:p>
      </dgm:t>
    </dgm:pt>
    <dgm:pt modelId="{D29822E1-E2CA-4848-8748-A64AAFB0ACAF}" type="pres">
      <dgm:prSet presAssocID="{188905AA-3095-45B7-8D5B-5FD4DA9FA748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14B92F-D97B-4A3F-99E6-20ADD8B3F17E}" type="pres">
      <dgm:prSet presAssocID="{188905AA-3095-45B7-8D5B-5FD4DA9FA748}" presName="matrix" presStyleCnt="0"/>
      <dgm:spPr/>
    </dgm:pt>
    <dgm:pt modelId="{3B535FE2-4DCA-4AD1-9503-44141F88C8A8}" type="pres">
      <dgm:prSet presAssocID="{188905AA-3095-45B7-8D5B-5FD4DA9FA748}" presName="tile1" presStyleLbl="node1" presStyleIdx="0" presStyleCnt="4"/>
      <dgm:spPr/>
      <dgm:t>
        <a:bodyPr/>
        <a:lstStyle/>
        <a:p>
          <a:endParaRPr lang="en-US"/>
        </a:p>
      </dgm:t>
    </dgm:pt>
    <dgm:pt modelId="{2D8089E2-818A-4EB5-9AF7-8ECAFD383F95}" type="pres">
      <dgm:prSet presAssocID="{188905AA-3095-45B7-8D5B-5FD4DA9FA748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347180-D684-4519-B3F8-C0E3BD6DC5AB}" type="pres">
      <dgm:prSet presAssocID="{188905AA-3095-45B7-8D5B-5FD4DA9FA748}" presName="tile2" presStyleLbl="node1" presStyleIdx="1" presStyleCnt="4"/>
      <dgm:spPr/>
      <dgm:t>
        <a:bodyPr/>
        <a:lstStyle/>
        <a:p>
          <a:endParaRPr lang="en-US"/>
        </a:p>
      </dgm:t>
    </dgm:pt>
    <dgm:pt modelId="{5257D50F-7016-434A-B6A7-B374528E7188}" type="pres">
      <dgm:prSet presAssocID="{188905AA-3095-45B7-8D5B-5FD4DA9FA748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FF9D6-AD3D-4F97-8DE4-59D870F82EC5}" type="pres">
      <dgm:prSet presAssocID="{188905AA-3095-45B7-8D5B-5FD4DA9FA748}" presName="tile3" presStyleLbl="node1" presStyleIdx="2" presStyleCnt="4"/>
      <dgm:spPr/>
      <dgm:t>
        <a:bodyPr/>
        <a:lstStyle/>
        <a:p>
          <a:endParaRPr lang="en-US"/>
        </a:p>
      </dgm:t>
    </dgm:pt>
    <dgm:pt modelId="{9E613852-D3AB-4080-9B5F-1129EF0D5C1F}" type="pres">
      <dgm:prSet presAssocID="{188905AA-3095-45B7-8D5B-5FD4DA9FA748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E55F61-C99E-4F9A-81FD-31D425B1C379}" type="pres">
      <dgm:prSet presAssocID="{188905AA-3095-45B7-8D5B-5FD4DA9FA748}" presName="tile4" presStyleLbl="node1" presStyleIdx="3" presStyleCnt="4"/>
      <dgm:spPr/>
      <dgm:t>
        <a:bodyPr/>
        <a:lstStyle/>
        <a:p>
          <a:endParaRPr lang="en-US"/>
        </a:p>
      </dgm:t>
    </dgm:pt>
    <dgm:pt modelId="{D1818EC2-4BC9-4B7B-8AAA-A83600750AAE}" type="pres">
      <dgm:prSet presAssocID="{188905AA-3095-45B7-8D5B-5FD4DA9FA748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9DF07D-4DAB-4028-B427-D6E9CACA01A3}" type="pres">
      <dgm:prSet presAssocID="{188905AA-3095-45B7-8D5B-5FD4DA9FA748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2DE45639-2779-42EE-B732-87537F0569F6}" type="presOf" srcId="{7E995F38-1CC3-4CED-AF9D-E20A2B014CA1}" destId="{D1818EC2-4BC9-4B7B-8AAA-A83600750AAE}" srcOrd="1" destOrd="0" presId="urn:microsoft.com/office/officeart/2005/8/layout/matrix1"/>
    <dgm:cxn modelId="{B3313401-F46E-4AA3-857E-CAAB6A584926}" type="presOf" srcId="{76732F23-01EB-4C10-9BAC-540FC5E9C112}" destId="{9E613852-D3AB-4080-9B5F-1129EF0D5C1F}" srcOrd="1" destOrd="0" presId="urn:microsoft.com/office/officeart/2005/8/layout/matrix1"/>
    <dgm:cxn modelId="{B59B8B15-9CC2-4A76-9FAB-D415300D91F6}" type="presOf" srcId="{4605D82F-2E91-472F-90F9-385A3218BC85}" destId="{CA9DF07D-4DAB-4028-B427-D6E9CACA01A3}" srcOrd="0" destOrd="0" presId="urn:microsoft.com/office/officeart/2005/8/layout/matrix1"/>
    <dgm:cxn modelId="{D94BC166-2545-4328-B91A-30B802E8010B}" type="presOf" srcId="{0D634EBD-DCB8-4677-A695-5D94DD81FC72}" destId="{F4347180-D684-4519-B3F8-C0E3BD6DC5AB}" srcOrd="0" destOrd="0" presId="urn:microsoft.com/office/officeart/2005/8/layout/matrix1"/>
    <dgm:cxn modelId="{C0284310-59A7-4A91-9491-4DFC2677FA35}" type="presOf" srcId="{0D634EBD-DCB8-4677-A695-5D94DD81FC72}" destId="{5257D50F-7016-434A-B6A7-B374528E7188}" srcOrd="1" destOrd="0" presId="urn:microsoft.com/office/officeart/2005/8/layout/matrix1"/>
    <dgm:cxn modelId="{DBDCDCBA-D06D-4793-A8F1-30049BD19DFA}" type="presOf" srcId="{2113460E-C6E0-43D6-BF10-010B979CA540}" destId="{3B535FE2-4DCA-4AD1-9503-44141F88C8A8}" srcOrd="0" destOrd="0" presId="urn:microsoft.com/office/officeart/2005/8/layout/matrix1"/>
    <dgm:cxn modelId="{FD8698C3-3070-4D57-8497-E2A95BE961D6}" type="presOf" srcId="{7E995F38-1CC3-4CED-AF9D-E20A2B014CA1}" destId="{47E55F61-C99E-4F9A-81FD-31D425B1C379}" srcOrd="0" destOrd="0" presId="urn:microsoft.com/office/officeart/2005/8/layout/matrix1"/>
    <dgm:cxn modelId="{F8D7C652-084F-45A0-AD61-4AE105221812}" srcId="{188905AA-3095-45B7-8D5B-5FD4DA9FA748}" destId="{4605D82F-2E91-472F-90F9-385A3218BC85}" srcOrd="0" destOrd="0" parTransId="{BC9B3F6E-5372-4370-864E-F1CB166E1216}" sibTransId="{2C89AC20-83FD-4E08-9B5F-E089E80A0D6D}"/>
    <dgm:cxn modelId="{5109EDAC-5F07-4BDD-BBB4-F9E1BF96067A}" type="presOf" srcId="{76732F23-01EB-4C10-9BAC-540FC5E9C112}" destId="{BB4FF9D6-AD3D-4F97-8DE4-59D870F82EC5}" srcOrd="0" destOrd="0" presId="urn:microsoft.com/office/officeart/2005/8/layout/matrix1"/>
    <dgm:cxn modelId="{C3196E98-7180-4EFC-B059-1B7A5BD25C8C}" srcId="{4605D82F-2E91-472F-90F9-385A3218BC85}" destId="{7E995F38-1CC3-4CED-AF9D-E20A2B014CA1}" srcOrd="3" destOrd="0" parTransId="{9721E708-DAF1-4AAF-88EE-6373F5C33CD1}" sibTransId="{7C0410B1-7EDD-4AF4-AE0A-208432137390}"/>
    <dgm:cxn modelId="{548EFAE2-4BA7-4747-AFD7-BCE06F4D7D59}" srcId="{4605D82F-2E91-472F-90F9-385A3218BC85}" destId="{0D634EBD-DCB8-4677-A695-5D94DD81FC72}" srcOrd="1" destOrd="0" parTransId="{7312F325-B176-471E-B178-0AE5BB973913}" sibTransId="{EA8C544D-4AB6-449A-B8F8-E4F5FD77DA51}"/>
    <dgm:cxn modelId="{22F0F205-3D0F-4D75-B2C6-C85E430D29C4}" srcId="{4605D82F-2E91-472F-90F9-385A3218BC85}" destId="{2113460E-C6E0-43D6-BF10-010B979CA540}" srcOrd="0" destOrd="0" parTransId="{5ED47BEA-F732-435C-BAD0-0471546B06CE}" sibTransId="{742E59EA-EF32-41AE-B581-B2A480A2972A}"/>
    <dgm:cxn modelId="{5C4829B1-02AF-4200-AA24-26E820A2F3DD}" srcId="{4605D82F-2E91-472F-90F9-385A3218BC85}" destId="{76732F23-01EB-4C10-9BAC-540FC5E9C112}" srcOrd="2" destOrd="0" parTransId="{51BECA5E-6A46-4BA5-BEA9-69C46F009FD7}" sibTransId="{BA6C4EAD-F37A-444F-A0E5-824FCFD23A4E}"/>
    <dgm:cxn modelId="{F76C6FA2-84DD-419F-BFE9-63423C284B94}" type="presOf" srcId="{188905AA-3095-45B7-8D5B-5FD4DA9FA748}" destId="{D29822E1-E2CA-4848-8748-A64AAFB0ACAF}" srcOrd="0" destOrd="0" presId="urn:microsoft.com/office/officeart/2005/8/layout/matrix1"/>
    <dgm:cxn modelId="{E04D40D0-3D1F-42B7-9CBC-207037A7106C}" type="presOf" srcId="{2113460E-C6E0-43D6-BF10-010B979CA540}" destId="{2D8089E2-818A-4EB5-9AF7-8ECAFD383F95}" srcOrd="1" destOrd="0" presId="urn:microsoft.com/office/officeart/2005/8/layout/matrix1"/>
    <dgm:cxn modelId="{A86CAB26-969B-43A1-972B-703C9A9C47A1}" type="presParOf" srcId="{D29822E1-E2CA-4848-8748-A64AAFB0ACAF}" destId="{8414B92F-D97B-4A3F-99E6-20ADD8B3F17E}" srcOrd="0" destOrd="0" presId="urn:microsoft.com/office/officeart/2005/8/layout/matrix1"/>
    <dgm:cxn modelId="{E54D9E0F-8470-43EE-A94D-7EDA7053E2C9}" type="presParOf" srcId="{8414B92F-D97B-4A3F-99E6-20ADD8B3F17E}" destId="{3B535FE2-4DCA-4AD1-9503-44141F88C8A8}" srcOrd="0" destOrd="0" presId="urn:microsoft.com/office/officeart/2005/8/layout/matrix1"/>
    <dgm:cxn modelId="{44101C28-7FC5-4882-9000-AA0A5DFAF7D0}" type="presParOf" srcId="{8414B92F-D97B-4A3F-99E6-20ADD8B3F17E}" destId="{2D8089E2-818A-4EB5-9AF7-8ECAFD383F95}" srcOrd="1" destOrd="0" presId="urn:microsoft.com/office/officeart/2005/8/layout/matrix1"/>
    <dgm:cxn modelId="{AF9CC0DD-E52D-4153-9A85-BCCB8160EDC4}" type="presParOf" srcId="{8414B92F-D97B-4A3F-99E6-20ADD8B3F17E}" destId="{F4347180-D684-4519-B3F8-C0E3BD6DC5AB}" srcOrd="2" destOrd="0" presId="urn:microsoft.com/office/officeart/2005/8/layout/matrix1"/>
    <dgm:cxn modelId="{48BA35E2-616D-4E62-8D07-9D0F8B1BB331}" type="presParOf" srcId="{8414B92F-D97B-4A3F-99E6-20ADD8B3F17E}" destId="{5257D50F-7016-434A-B6A7-B374528E7188}" srcOrd="3" destOrd="0" presId="urn:microsoft.com/office/officeart/2005/8/layout/matrix1"/>
    <dgm:cxn modelId="{1D3FF49B-0013-4B08-A464-8BF149B817F6}" type="presParOf" srcId="{8414B92F-D97B-4A3F-99E6-20ADD8B3F17E}" destId="{BB4FF9D6-AD3D-4F97-8DE4-59D870F82EC5}" srcOrd="4" destOrd="0" presId="urn:microsoft.com/office/officeart/2005/8/layout/matrix1"/>
    <dgm:cxn modelId="{90B065FE-01F7-4467-BF2D-187865449DDF}" type="presParOf" srcId="{8414B92F-D97B-4A3F-99E6-20ADD8B3F17E}" destId="{9E613852-D3AB-4080-9B5F-1129EF0D5C1F}" srcOrd="5" destOrd="0" presId="urn:microsoft.com/office/officeart/2005/8/layout/matrix1"/>
    <dgm:cxn modelId="{85C61370-DD3B-4564-8408-B6777BB37A6B}" type="presParOf" srcId="{8414B92F-D97B-4A3F-99E6-20ADD8B3F17E}" destId="{47E55F61-C99E-4F9A-81FD-31D425B1C379}" srcOrd="6" destOrd="0" presId="urn:microsoft.com/office/officeart/2005/8/layout/matrix1"/>
    <dgm:cxn modelId="{45C7E764-CBAE-4394-BE49-2B3AF30F3049}" type="presParOf" srcId="{8414B92F-D97B-4A3F-99E6-20ADD8B3F17E}" destId="{D1818EC2-4BC9-4B7B-8AAA-A83600750AAE}" srcOrd="7" destOrd="0" presId="urn:microsoft.com/office/officeart/2005/8/layout/matrix1"/>
    <dgm:cxn modelId="{50F31058-2D9D-4F0E-8270-96F6C970234C}" type="presParOf" srcId="{D29822E1-E2CA-4848-8748-A64AAFB0ACAF}" destId="{CA9DF07D-4DAB-4028-B427-D6E9CACA01A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B002A34-1A2F-4B85-AAFC-4BFF98EBBF7F}" type="doc">
      <dgm:prSet loTypeId="urn:microsoft.com/office/officeart/2005/8/layout/hierarchy3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3D162AD0-C7DB-4F3F-AD94-109869D0CCC9}">
      <dgm:prSet/>
      <dgm:spPr/>
      <dgm:t>
        <a:bodyPr/>
        <a:lstStyle/>
        <a:p>
          <a:pPr rtl="0"/>
          <a:r>
            <a:rPr lang="en-US" dirty="0" smtClean="0"/>
            <a:t>Using External Reasoning Engine</a:t>
          </a:r>
          <a:endParaRPr lang="en-US" dirty="0"/>
        </a:p>
      </dgm:t>
    </dgm:pt>
    <dgm:pt modelId="{4493C3C4-1805-4D5A-87F2-0B6725C4C30A}" type="parTrans" cxnId="{BF986FE9-9EA7-4161-9784-95CA1049AD25}">
      <dgm:prSet/>
      <dgm:spPr/>
      <dgm:t>
        <a:bodyPr/>
        <a:lstStyle/>
        <a:p>
          <a:endParaRPr lang="en-US"/>
        </a:p>
      </dgm:t>
    </dgm:pt>
    <dgm:pt modelId="{01DE112B-A13F-4A82-A882-4C7112FD6DE5}" type="sibTrans" cxnId="{BF986FE9-9EA7-4161-9784-95CA1049AD25}">
      <dgm:prSet/>
      <dgm:spPr/>
      <dgm:t>
        <a:bodyPr/>
        <a:lstStyle/>
        <a:p>
          <a:endParaRPr lang="en-US"/>
        </a:p>
      </dgm:t>
    </dgm:pt>
    <dgm:pt modelId="{544C2A0E-DD83-409D-8197-BFA5C8412ED0}">
      <dgm:prSet/>
      <dgm:spPr/>
      <dgm:t>
        <a:bodyPr/>
        <a:lstStyle/>
        <a:p>
          <a:pPr rtl="0"/>
          <a:r>
            <a:rPr lang="en-US" dirty="0" smtClean="0"/>
            <a:t>Call OWLAPI via JPL</a:t>
          </a:r>
          <a:endParaRPr lang="en-US" dirty="0"/>
        </a:p>
      </dgm:t>
    </dgm:pt>
    <dgm:pt modelId="{A6131CBF-571E-4B6C-B2BD-EE07ABDCDCD6}" type="parTrans" cxnId="{009E8CAC-ACD2-409F-8A56-6A6442C9BA1A}">
      <dgm:prSet/>
      <dgm:spPr/>
      <dgm:t>
        <a:bodyPr/>
        <a:lstStyle/>
        <a:p>
          <a:endParaRPr lang="en-US"/>
        </a:p>
      </dgm:t>
    </dgm:pt>
    <dgm:pt modelId="{85CD0BC2-44EC-4F5B-97CF-530ED438B56C}" type="sibTrans" cxnId="{009E8CAC-ACD2-409F-8A56-6A6442C9BA1A}">
      <dgm:prSet/>
      <dgm:spPr/>
      <dgm:t>
        <a:bodyPr/>
        <a:lstStyle/>
        <a:p>
          <a:endParaRPr lang="en-US"/>
        </a:p>
      </dgm:t>
    </dgm:pt>
    <dgm:pt modelId="{2C26E62D-1F58-4224-8045-9DDD84B7C942}">
      <dgm:prSet/>
      <dgm:spPr/>
      <dgm:t>
        <a:bodyPr/>
        <a:lstStyle/>
        <a:p>
          <a:pPr rtl="0"/>
          <a:r>
            <a:rPr lang="en-US" dirty="0" smtClean="0"/>
            <a:t>Implement OWLLink client interface</a:t>
          </a:r>
          <a:endParaRPr lang="en-US" dirty="0"/>
        </a:p>
      </dgm:t>
    </dgm:pt>
    <dgm:pt modelId="{B5955619-9C3F-42FF-9EB0-F47EF6C2D501}" type="parTrans" cxnId="{E4A9C3A5-5F29-49D6-87A0-63B65FD830E3}">
      <dgm:prSet/>
      <dgm:spPr/>
      <dgm:t>
        <a:bodyPr/>
        <a:lstStyle/>
        <a:p>
          <a:endParaRPr lang="en-US"/>
        </a:p>
      </dgm:t>
    </dgm:pt>
    <dgm:pt modelId="{19891B64-2B32-4CA7-BDFD-3F74988288D6}" type="sibTrans" cxnId="{E4A9C3A5-5F29-49D6-87A0-63B65FD830E3}">
      <dgm:prSet/>
      <dgm:spPr/>
      <dgm:t>
        <a:bodyPr/>
        <a:lstStyle/>
        <a:p>
          <a:endParaRPr lang="en-US"/>
        </a:p>
      </dgm:t>
    </dgm:pt>
    <dgm:pt modelId="{D6998A60-6387-436B-A796-18557290CC9D}">
      <dgm:prSet/>
      <dgm:spPr/>
      <dgm:t>
        <a:bodyPr/>
        <a:lstStyle/>
        <a:p>
          <a:pPr rtl="0"/>
          <a:r>
            <a:rPr lang="en-US" dirty="0" smtClean="0"/>
            <a:t>Direct use of Prolog engine</a:t>
          </a:r>
          <a:endParaRPr lang="en-US" dirty="0"/>
        </a:p>
      </dgm:t>
    </dgm:pt>
    <dgm:pt modelId="{5AD2B777-E2BF-414B-B08D-833CD01F1468}" type="parTrans" cxnId="{03A35860-B944-4A20-863D-4DB073ED162C}">
      <dgm:prSet/>
      <dgm:spPr/>
      <dgm:t>
        <a:bodyPr/>
        <a:lstStyle/>
        <a:p>
          <a:endParaRPr lang="en-US"/>
        </a:p>
      </dgm:t>
    </dgm:pt>
    <dgm:pt modelId="{7D3DE77C-7FE3-49E0-84C7-81C6521E01C8}" type="sibTrans" cxnId="{03A35860-B944-4A20-863D-4DB073ED162C}">
      <dgm:prSet/>
      <dgm:spPr/>
      <dgm:t>
        <a:bodyPr/>
        <a:lstStyle/>
        <a:p>
          <a:endParaRPr lang="en-US"/>
        </a:p>
      </dgm:t>
    </dgm:pt>
    <dgm:pt modelId="{39C4C62A-0579-4EA4-A2F7-39D721858D60}">
      <dgm:prSet/>
      <dgm:spPr/>
      <dgm:t>
        <a:bodyPr/>
        <a:lstStyle/>
        <a:p>
          <a:pPr rtl="0"/>
          <a:r>
            <a:rPr lang="en-US" dirty="0" smtClean="0"/>
            <a:t>Convert OWL to Description Logic Program</a:t>
          </a:r>
          <a:endParaRPr lang="en-US" dirty="0"/>
        </a:p>
      </dgm:t>
    </dgm:pt>
    <dgm:pt modelId="{6B9D19A0-29C4-4DE7-A4C5-78324DA4C3F4}" type="parTrans" cxnId="{E3E35F53-871F-4660-AD27-6BDA41DF4B6E}">
      <dgm:prSet/>
      <dgm:spPr/>
      <dgm:t>
        <a:bodyPr/>
        <a:lstStyle/>
        <a:p>
          <a:endParaRPr lang="en-US"/>
        </a:p>
      </dgm:t>
    </dgm:pt>
    <dgm:pt modelId="{5915F7F3-BE31-4FB5-95EA-E6015EBCA775}" type="sibTrans" cxnId="{E3E35F53-871F-4660-AD27-6BDA41DF4B6E}">
      <dgm:prSet/>
      <dgm:spPr/>
      <dgm:t>
        <a:bodyPr/>
        <a:lstStyle/>
        <a:p>
          <a:endParaRPr lang="en-US"/>
        </a:p>
      </dgm:t>
    </dgm:pt>
    <dgm:pt modelId="{D16AB3B6-E945-4154-ACBE-2F91FD28BC34}">
      <dgm:prSet/>
      <dgm:spPr/>
      <dgm:t>
        <a:bodyPr/>
        <a:lstStyle/>
        <a:p>
          <a:pPr rtl="0"/>
          <a:r>
            <a:rPr lang="en-US" dirty="0" smtClean="0"/>
            <a:t>Use RL Rules</a:t>
          </a:r>
          <a:endParaRPr lang="en-US" dirty="0"/>
        </a:p>
      </dgm:t>
    </dgm:pt>
    <dgm:pt modelId="{50BED2B4-6CC5-41A9-B7FE-9B4B8B866F0E}" type="parTrans" cxnId="{1AE31C98-EDEA-4DB5-A7AE-1BAA9324EBD3}">
      <dgm:prSet/>
      <dgm:spPr/>
      <dgm:t>
        <a:bodyPr/>
        <a:lstStyle/>
        <a:p>
          <a:endParaRPr lang="en-US"/>
        </a:p>
      </dgm:t>
    </dgm:pt>
    <dgm:pt modelId="{1994EE6D-B5E1-497D-86C0-55B464D14982}" type="sibTrans" cxnId="{1AE31C98-EDEA-4DB5-A7AE-1BAA9324EBD3}">
      <dgm:prSet/>
      <dgm:spPr/>
      <dgm:t>
        <a:bodyPr/>
        <a:lstStyle/>
        <a:p>
          <a:endParaRPr lang="en-US"/>
        </a:p>
      </dgm:t>
    </dgm:pt>
    <dgm:pt modelId="{173DCBCB-4909-478D-BDB1-157B1E78C9FE}">
      <dgm:prSet/>
      <dgm:spPr/>
      <dgm:t>
        <a:bodyPr/>
        <a:lstStyle/>
        <a:p>
          <a:pPr rtl="0"/>
          <a:r>
            <a:rPr lang="en-US" dirty="0" smtClean="0"/>
            <a:t>SWRL implementation</a:t>
          </a:r>
          <a:endParaRPr lang="en-US" dirty="0"/>
        </a:p>
      </dgm:t>
    </dgm:pt>
    <dgm:pt modelId="{EB734ACF-8192-4A95-8E6C-EA1628B45616}" type="parTrans" cxnId="{58A927E9-C811-43BA-B3A3-3D2BA7A0CB95}">
      <dgm:prSet/>
      <dgm:spPr/>
      <dgm:t>
        <a:bodyPr/>
        <a:lstStyle/>
        <a:p>
          <a:endParaRPr lang="en-US"/>
        </a:p>
      </dgm:t>
    </dgm:pt>
    <dgm:pt modelId="{FD230B4D-C6B8-473E-9EB0-CB88B0A2218B}" type="sibTrans" cxnId="{58A927E9-C811-43BA-B3A3-3D2BA7A0CB95}">
      <dgm:prSet/>
      <dgm:spPr/>
      <dgm:t>
        <a:bodyPr/>
        <a:lstStyle/>
        <a:p>
          <a:endParaRPr lang="en-US"/>
        </a:p>
      </dgm:t>
    </dgm:pt>
    <dgm:pt modelId="{BD20B79C-BB6C-4459-AA7B-757F0A1A0F3D}" type="pres">
      <dgm:prSet presAssocID="{AB002A34-1A2F-4B85-AAFC-4BFF98EBBF7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30223E9-336C-4DC4-AE25-0784F90A62E4}" type="pres">
      <dgm:prSet presAssocID="{3D162AD0-C7DB-4F3F-AD94-109869D0CCC9}" presName="root" presStyleCnt="0"/>
      <dgm:spPr/>
    </dgm:pt>
    <dgm:pt modelId="{A837D5CB-7BCB-460B-B01A-9A06594B7F16}" type="pres">
      <dgm:prSet presAssocID="{3D162AD0-C7DB-4F3F-AD94-109869D0CCC9}" presName="rootComposite" presStyleCnt="0"/>
      <dgm:spPr/>
    </dgm:pt>
    <dgm:pt modelId="{AB5436AF-BD2B-4921-85B1-164853CF60B2}" type="pres">
      <dgm:prSet presAssocID="{3D162AD0-C7DB-4F3F-AD94-109869D0CCC9}" presName="rootText" presStyleLbl="node1" presStyleIdx="0" presStyleCnt="3"/>
      <dgm:spPr/>
      <dgm:t>
        <a:bodyPr/>
        <a:lstStyle/>
        <a:p>
          <a:endParaRPr lang="en-US"/>
        </a:p>
      </dgm:t>
    </dgm:pt>
    <dgm:pt modelId="{BFC33FEB-3A1C-46A2-A3E8-49634A4DD8A0}" type="pres">
      <dgm:prSet presAssocID="{3D162AD0-C7DB-4F3F-AD94-109869D0CCC9}" presName="rootConnector" presStyleLbl="node1" presStyleIdx="0" presStyleCnt="3"/>
      <dgm:spPr/>
      <dgm:t>
        <a:bodyPr/>
        <a:lstStyle/>
        <a:p>
          <a:endParaRPr lang="en-US"/>
        </a:p>
      </dgm:t>
    </dgm:pt>
    <dgm:pt modelId="{CFAA0B68-76FC-482B-883B-2B0D8BB7C128}" type="pres">
      <dgm:prSet presAssocID="{3D162AD0-C7DB-4F3F-AD94-109869D0CCC9}" presName="childShape" presStyleCnt="0"/>
      <dgm:spPr/>
    </dgm:pt>
    <dgm:pt modelId="{0390C4A4-1D05-495D-B2EB-BDD5D7DFCCA1}" type="pres">
      <dgm:prSet presAssocID="{A6131CBF-571E-4B6C-B2BD-EE07ABDCDCD6}" presName="Name13" presStyleLbl="parChTrans1D2" presStyleIdx="0" presStyleCnt="4"/>
      <dgm:spPr/>
      <dgm:t>
        <a:bodyPr/>
        <a:lstStyle/>
        <a:p>
          <a:endParaRPr lang="en-US"/>
        </a:p>
      </dgm:t>
    </dgm:pt>
    <dgm:pt modelId="{EFEE7122-81B1-4E61-8BA4-4A8542071E1A}" type="pres">
      <dgm:prSet presAssocID="{544C2A0E-DD83-409D-8197-BFA5C8412ED0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D1EE66-8604-4794-9648-444D8F47226B}" type="pres">
      <dgm:prSet presAssocID="{B5955619-9C3F-42FF-9EB0-F47EF6C2D501}" presName="Name13" presStyleLbl="parChTrans1D2" presStyleIdx="1" presStyleCnt="4"/>
      <dgm:spPr/>
      <dgm:t>
        <a:bodyPr/>
        <a:lstStyle/>
        <a:p>
          <a:endParaRPr lang="en-US"/>
        </a:p>
      </dgm:t>
    </dgm:pt>
    <dgm:pt modelId="{AA85DC96-7A55-4601-91E6-533D3C3055C7}" type="pres">
      <dgm:prSet presAssocID="{2C26E62D-1F58-4224-8045-9DDD84B7C942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B1E85B-1812-4644-A9AC-7FAD193B18B7}" type="pres">
      <dgm:prSet presAssocID="{D6998A60-6387-436B-A796-18557290CC9D}" presName="root" presStyleCnt="0"/>
      <dgm:spPr/>
    </dgm:pt>
    <dgm:pt modelId="{68DBA76C-46D9-4D3F-97E5-E2A328AB8DAE}" type="pres">
      <dgm:prSet presAssocID="{D6998A60-6387-436B-A796-18557290CC9D}" presName="rootComposite" presStyleCnt="0"/>
      <dgm:spPr/>
    </dgm:pt>
    <dgm:pt modelId="{9E1DDF2A-6D04-49ED-A3EA-42F778BFA225}" type="pres">
      <dgm:prSet presAssocID="{D6998A60-6387-436B-A796-18557290CC9D}" presName="rootText" presStyleLbl="node1" presStyleIdx="1" presStyleCnt="3"/>
      <dgm:spPr/>
      <dgm:t>
        <a:bodyPr/>
        <a:lstStyle/>
        <a:p>
          <a:endParaRPr lang="en-US"/>
        </a:p>
      </dgm:t>
    </dgm:pt>
    <dgm:pt modelId="{B263A3D5-FBE2-462D-8157-08D86405D954}" type="pres">
      <dgm:prSet presAssocID="{D6998A60-6387-436B-A796-18557290CC9D}" presName="rootConnector" presStyleLbl="node1" presStyleIdx="1" presStyleCnt="3"/>
      <dgm:spPr/>
      <dgm:t>
        <a:bodyPr/>
        <a:lstStyle/>
        <a:p>
          <a:endParaRPr lang="en-US"/>
        </a:p>
      </dgm:t>
    </dgm:pt>
    <dgm:pt modelId="{77DC8301-6738-4F3D-AEE6-FEA908CA062B}" type="pres">
      <dgm:prSet presAssocID="{D6998A60-6387-436B-A796-18557290CC9D}" presName="childShape" presStyleCnt="0"/>
      <dgm:spPr/>
    </dgm:pt>
    <dgm:pt modelId="{911B9700-9A87-4C72-945C-4EEF07E4E675}" type="pres">
      <dgm:prSet presAssocID="{6B9D19A0-29C4-4DE7-A4C5-78324DA4C3F4}" presName="Name13" presStyleLbl="parChTrans1D2" presStyleIdx="2" presStyleCnt="4"/>
      <dgm:spPr/>
      <dgm:t>
        <a:bodyPr/>
        <a:lstStyle/>
        <a:p>
          <a:endParaRPr lang="en-US"/>
        </a:p>
      </dgm:t>
    </dgm:pt>
    <dgm:pt modelId="{877CE529-4B61-4DA2-B76A-3E48B186202C}" type="pres">
      <dgm:prSet presAssocID="{39C4C62A-0579-4EA4-A2F7-39D721858D60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000B20-A2BE-46F0-B5ED-B761D467BFB0}" type="pres">
      <dgm:prSet presAssocID="{50BED2B4-6CC5-41A9-B7FE-9B4B8B866F0E}" presName="Name13" presStyleLbl="parChTrans1D2" presStyleIdx="3" presStyleCnt="4"/>
      <dgm:spPr/>
      <dgm:t>
        <a:bodyPr/>
        <a:lstStyle/>
        <a:p>
          <a:endParaRPr lang="en-US"/>
        </a:p>
      </dgm:t>
    </dgm:pt>
    <dgm:pt modelId="{4DE40533-5FB9-4A22-9161-11BEEDE0C821}" type="pres">
      <dgm:prSet presAssocID="{D16AB3B6-E945-4154-ACBE-2F91FD28BC34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C41430-B8AB-4171-A449-A644E13E1813}" type="pres">
      <dgm:prSet presAssocID="{173DCBCB-4909-478D-BDB1-157B1E78C9FE}" presName="root" presStyleCnt="0"/>
      <dgm:spPr/>
    </dgm:pt>
    <dgm:pt modelId="{26D9BBD6-508B-4F1F-A6C9-83F8686A0531}" type="pres">
      <dgm:prSet presAssocID="{173DCBCB-4909-478D-BDB1-157B1E78C9FE}" presName="rootComposite" presStyleCnt="0"/>
      <dgm:spPr/>
    </dgm:pt>
    <dgm:pt modelId="{07D064B9-0132-4F21-A46E-3C8A106A4A59}" type="pres">
      <dgm:prSet presAssocID="{173DCBCB-4909-478D-BDB1-157B1E78C9FE}" presName="rootText" presStyleLbl="node1" presStyleIdx="2" presStyleCnt="3"/>
      <dgm:spPr/>
      <dgm:t>
        <a:bodyPr/>
        <a:lstStyle/>
        <a:p>
          <a:endParaRPr lang="en-US"/>
        </a:p>
      </dgm:t>
    </dgm:pt>
    <dgm:pt modelId="{BE1C016F-554E-44A1-8059-0BBC7D894F19}" type="pres">
      <dgm:prSet presAssocID="{173DCBCB-4909-478D-BDB1-157B1E78C9FE}" presName="rootConnector" presStyleLbl="node1" presStyleIdx="2" presStyleCnt="3"/>
      <dgm:spPr/>
      <dgm:t>
        <a:bodyPr/>
        <a:lstStyle/>
        <a:p>
          <a:endParaRPr lang="en-US"/>
        </a:p>
      </dgm:t>
    </dgm:pt>
    <dgm:pt modelId="{3EAC0B1C-5EA2-4AC4-99C7-B08CC1CB6EA9}" type="pres">
      <dgm:prSet presAssocID="{173DCBCB-4909-478D-BDB1-157B1E78C9FE}" presName="childShape" presStyleCnt="0"/>
      <dgm:spPr/>
    </dgm:pt>
  </dgm:ptLst>
  <dgm:cxnLst>
    <dgm:cxn modelId="{4EC786BB-75CC-423E-8DA6-63C792BCBCA4}" type="presOf" srcId="{173DCBCB-4909-478D-BDB1-157B1E78C9FE}" destId="{BE1C016F-554E-44A1-8059-0BBC7D894F19}" srcOrd="1" destOrd="0" presId="urn:microsoft.com/office/officeart/2005/8/layout/hierarchy3"/>
    <dgm:cxn modelId="{B2E0D3FB-A957-4746-AF6B-8EEB7B78D174}" type="presOf" srcId="{39C4C62A-0579-4EA4-A2F7-39D721858D60}" destId="{877CE529-4B61-4DA2-B76A-3E48B186202C}" srcOrd="0" destOrd="0" presId="urn:microsoft.com/office/officeart/2005/8/layout/hierarchy3"/>
    <dgm:cxn modelId="{58A927E9-C811-43BA-B3A3-3D2BA7A0CB95}" srcId="{AB002A34-1A2F-4B85-AAFC-4BFF98EBBF7F}" destId="{173DCBCB-4909-478D-BDB1-157B1E78C9FE}" srcOrd="2" destOrd="0" parTransId="{EB734ACF-8192-4A95-8E6C-EA1628B45616}" sibTransId="{FD230B4D-C6B8-473E-9EB0-CB88B0A2218B}"/>
    <dgm:cxn modelId="{49502EAA-630B-40CB-95F4-3158C56246AB}" type="presOf" srcId="{544C2A0E-DD83-409D-8197-BFA5C8412ED0}" destId="{EFEE7122-81B1-4E61-8BA4-4A8542071E1A}" srcOrd="0" destOrd="0" presId="urn:microsoft.com/office/officeart/2005/8/layout/hierarchy3"/>
    <dgm:cxn modelId="{C478B4C5-C3CE-4B60-A433-D72A1D153049}" type="presOf" srcId="{6B9D19A0-29C4-4DE7-A4C5-78324DA4C3F4}" destId="{911B9700-9A87-4C72-945C-4EEF07E4E675}" srcOrd="0" destOrd="0" presId="urn:microsoft.com/office/officeart/2005/8/layout/hierarchy3"/>
    <dgm:cxn modelId="{B4B6E323-FC39-473B-A177-BBB7CF995774}" type="presOf" srcId="{D16AB3B6-E945-4154-ACBE-2F91FD28BC34}" destId="{4DE40533-5FB9-4A22-9161-11BEEDE0C821}" srcOrd="0" destOrd="0" presId="urn:microsoft.com/office/officeart/2005/8/layout/hierarchy3"/>
    <dgm:cxn modelId="{E3E35F53-871F-4660-AD27-6BDA41DF4B6E}" srcId="{D6998A60-6387-436B-A796-18557290CC9D}" destId="{39C4C62A-0579-4EA4-A2F7-39D721858D60}" srcOrd="0" destOrd="0" parTransId="{6B9D19A0-29C4-4DE7-A4C5-78324DA4C3F4}" sibTransId="{5915F7F3-BE31-4FB5-95EA-E6015EBCA775}"/>
    <dgm:cxn modelId="{C50FAF53-F6C1-460B-ABA9-FC2827EEE201}" type="presOf" srcId="{173DCBCB-4909-478D-BDB1-157B1E78C9FE}" destId="{07D064B9-0132-4F21-A46E-3C8A106A4A59}" srcOrd="0" destOrd="0" presId="urn:microsoft.com/office/officeart/2005/8/layout/hierarchy3"/>
    <dgm:cxn modelId="{854C3ACE-2B71-4C53-B11E-CAF3CC9C73C8}" type="presOf" srcId="{3D162AD0-C7DB-4F3F-AD94-109869D0CCC9}" destId="{BFC33FEB-3A1C-46A2-A3E8-49634A4DD8A0}" srcOrd="1" destOrd="0" presId="urn:microsoft.com/office/officeart/2005/8/layout/hierarchy3"/>
    <dgm:cxn modelId="{03A35860-B944-4A20-863D-4DB073ED162C}" srcId="{AB002A34-1A2F-4B85-AAFC-4BFF98EBBF7F}" destId="{D6998A60-6387-436B-A796-18557290CC9D}" srcOrd="1" destOrd="0" parTransId="{5AD2B777-E2BF-414B-B08D-833CD01F1468}" sibTransId="{7D3DE77C-7FE3-49E0-84C7-81C6521E01C8}"/>
    <dgm:cxn modelId="{BF986FE9-9EA7-4161-9784-95CA1049AD25}" srcId="{AB002A34-1A2F-4B85-AAFC-4BFF98EBBF7F}" destId="{3D162AD0-C7DB-4F3F-AD94-109869D0CCC9}" srcOrd="0" destOrd="0" parTransId="{4493C3C4-1805-4D5A-87F2-0B6725C4C30A}" sibTransId="{01DE112B-A13F-4A82-A882-4C7112FD6DE5}"/>
    <dgm:cxn modelId="{D5DE8BE3-485B-4CE9-935A-00CCE3156023}" type="presOf" srcId="{D6998A60-6387-436B-A796-18557290CC9D}" destId="{B263A3D5-FBE2-462D-8157-08D86405D954}" srcOrd="1" destOrd="0" presId="urn:microsoft.com/office/officeart/2005/8/layout/hierarchy3"/>
    <dgm:cxn modelId="{33714565-861E-4297-9B50-7D1720D1AB53}" type="presOf" srcId="{2C26E62D-1F58-4224-8045-9DDD84B7C942}" destId="{AA85DC96-7A55-4601-91E6-533D3C3055C7}" srcOrd="0" destOrd="0" presId="urn:microsoft.com/office/officeart/2005/8/layout/hierarchy3"/>
    <dgm:cxn modelId="{1AE31C98-EDEA-4DB5-A7AE-1BAA9324EBD3}" srcId="{D6998A60-6387-436B-A796-18557290CC9D}" destId="{D16AB3B6-E945-4154-ACBE-2F91FD28BC34}" srcOrd="1" destOrd="0" parTransId="{50BED2B4-6CC5-41A9-B7FE-9B4B8B866F0E}" sibTransId="{1994EE6D-B5E1-497D-86C0-55B464D14982}"/>
    <dgm:cxn modelId="{F0CEB45A-191C-434C-A11B-880C9F371C71}" type="presOf" srcId="{B5955619-9C3F-42FF-9EB0-F47EF6C2D501}" destId="{F1D1EE66-8604-4794-9648-444D8F47226B}" srcOrd="0" destOrd="0" presId="urn:microsoft.com/office/officeart/2005/8/layout/hierarchy3"/>
    <dgm:cxn modelId="{009E8CAC-ACD2-409F-8A56-6A6442C9BA1A}" srcId="{3D162AD0-C7DB-4F3F-AD94-109869D0CCC9}" destId="{544C2A0E-DD83-409D-8197-BFA5C8412ED0}" srcOrd="0" destOrd="0" parTransId="{A6131CBF-571E-4B6C-B2BD-EE07ABDCDCD6}" sibTransId="{85CD0BC2-44EC-4F5B-97CF-530ED438B56C}"/>
    <dgm:cxn modelId="{8464AB15-4F99-494E-A2F9-C27E910A5FF8}" type="presOf" srcId="{D6998A60-6387-436B-A796-18557290CC9D}" destId="{9E1DDF2A-6D04-49ED-A3EA-42F778BFA225}" srcOrd="0" destOrd="0" presId="urn:microsoft.com/office/officeart/2005/8/layout/hierarchy3"/>
    <dgm:cxn modelId="{FB3A283A-606C-4945-9BC3-F209768E9F51}" type="presOf" srcId="{AB002A34-1A2F-4B85-AAFC-4BFF98EBBF7F}" destId="{BD20B79C-BB6C-4459-AA7B-757F0A1A0F3D}" srcOrd="0" destOrd="0" presId="urn:microsoft.com/office/officeart/2005/8/layout/hierarchy3"/>
    <dgm:cxn modelId="{D3E54FFF-F300-4315-89FE-6A75A12BF400}" type="presOf" srcId="{50BED2B4-6CC5-41A9-B7FE-9B4B8B866F0E}" destId="{41000B20-A2BE-46F0-B5ED-B761D467BFB0}" srcOrd="0" destOrd="0" presId="urn:microsoft.com/office/officeart/2005/8/layout/hierarchy3"/>
    <dgm:cxn modelId="{140E109B-7B01-41E6-AF14-753FE1418684}" type="presOf" srcId="{A6131CBF-571E-4B6C-B2BD-EE07ABDCDCD6}" destId="{0390C4A4-1D05-495D-B2EB-BDD5D7DFCCA1}" srcOrd="0" destOrd="0" presId="urn:microsoft.com/office/officeart/2005/8/layout/hierarchy3"/>
    <dgm:cxn modelId="{6BF05C7C-F22E-4504-B8A9-969B21125258}" type="presOf" srcId="{3D162AD0-C7DB-4F3F-AD94-109869D0CCC9}" destId="{AB5436AF-BD2B-4921-85B1-164853CF60B2}" srcOrd="0" destOrd="0" presId="urn:microsoft.com/office/officeart/2005/8/layout/hierarchy3"/>
    <dgm:cxn modelId="{E4A9C3A5-5F29-49D6-87A0-63B65FD830E3}" srcId="{3D162AD0-C7DB-4F3F-AD94-109869D0CCC9}" destId="{2C26E62D-1F58-4224-8045-9DDD84B7C942}" srcOrd="1" destOrd="0" parTransId="{B5955619-9C3F-42FF-9EB0-F47EF6C2D501}" sibTransId="{19891B64-2B32-4CA7-BDFD-3F74988288D6}"/>
    <dgm:cxn modelId="{B7E978AA-5EA8-4831-B7DD-E8E537134BC6}" type="presParOf" srcId="{BD20B79C-BB6C-4459-AA7B-757F0A1A0F3D}" destId="{030223E9-336C-4DC4-AE25-0784F90A62E4}" srcOrd="0" destOrd="0" presId="urn:microsoft.com/office/officeart/2005/8/layout/hierarchy3"/>
    <dgm:cxn modelId="{C32EB7B5-A028-4160-A496-D279691BE28A}" type="presParOf" srcId="{030223E9-336C-4DC4-AE25-0784F90A62E4}" destId="{A837D5CB-7BCB-460B-B01A-9A06594B7F16}" srcOrd="0" destOrd="0" presId="urn:microsoft.com/office/officeart/2005/8/layout/hierarchy3"/>
    <dgm:cxn modelId="{EDE32B8C-7C80-43C4-BDD7-1E1F09956ED9}" type="presParOf" srcId="{A837D5CB-7BCB-460B-B01A-9A06594B7F16}" destId="{AB5436AF-BD2B-4921-85B1-164853CF60B2}" srcOrd="0" destOrd="0" presId="urn:microsoft.com/office/officeart/2005/8/layout/hierarchy3"/>
    <dgm:cxn modelId="{EDEB1460-4841-499F-AAE1-A0286D835111}" type="presParOf" srcId="{A837D5CB-7BCB-460B-B01A-9A06594B7F16}" destId="{BFC33FEB-3A1C-46A2-A3E8-49634A4DD8A0}" srcOrd="1" destOrd="0" presId="urn:microsoft.com/office/officeart/2005/8/layout/hierarchy3"/>
    <dgm:cxn modelId="{9BF064A1-D317-4562-94B7-5FFF9071F82E}" type="presParOf" srcId="{030223E9-336C-4DC4-AE25-0784F90A62E4}" destId="{CFAA0B68-76FC-482B-883B-2B0D8BB7C128}" srcOrd="1" destOrd="0" presId="urn:microsoft.com/office/officeart/2005/8/layout/hierarchy3"/>
    <dgm:cxn modelId="{B10118CC-EEBA-4991-8BB0-B99C9FF6F55E}" type="presParOf" srcId="{CFAA0B68-76FC-482B-883B-2B0D8BB7C128}" destId="{0390C4A4-1D05-495D-B2EB-BDD5D7DFCCA1}" srcOrd="0" destOrd="0" presId="urn:microsoft.com/office/officeart/2005/8/layout/hierarchy3"/>
    <dgm:cxn modelId="{4D52DDE6-7B0F-4730-A896-20CEF6554FAA}" type="presParOf" srcId="{CFAA0B68-76FC-482B-883B-2B0D8BB7C128}" destId="{EFEE7122-81B1-4E61-8BA4-4A8542071E1A}" srcOrd="1" destOrd="0" presId="urn:microsoft.com/office/officeart/2005/8/layout/hierarchy3"/>
    <dgm:cxn modelId="{50B41D70-56E3-4C5A-AFB4-54443C5621DD}" type="presParOf" srcId="{CFAA0B68-76FC-482B-883B-2B0D8BB7C128}" destId="{F1D1EE66-8604-4794-9648-444D8F47226B}" srcOrd="2" destOrd="0" presId="urn:microsoft.com/office/officeart/2005/8/layout/hierarchy3"/>
    <dgm:cxn modelId="{86BE45AE-7944-4585-B997-298FFEE32597}" type="presParOf" srcId="{CFAA0B68-76FC-482B-883B-2B0D8BB7C128}" destId="{AA85DC96-7A55-4601-91E6-533D3C3055C7}" srcOrd="3" destOrd="0" presId="urn:microsoft.com/office/officeart/2005/8/layout/hierarchy3"/>
    <dgm:cxn modelId="{E7E0B15B-22DA-4E25-9349-A7FE84E07A1E}" type="presParOf" srcId="{BD20B79C-BB6C-4459-AA7B-757F0A1A0F3D}" destId="{9AB1E85B-1812-4644-A9AC-7FAD193B18B7}" srcOrd="1" destOrd="0" presId="urn:microsoft.com/office/officeart/2005/8/layout/hierarchy3"/>
    <dgm:cxn modelId="{9709EF4B-61F1-4EFE-B108-F0DC26F30534}" type="presParOf" srcId="{9AB1E85B-1812-4644-A9AC-7FAD193B18B7}" destId="{68DBA76C-46D9-4D3F-97E5-E2A328AB8DAE}" srcOrd="0" destOrd="0" presId="urn:microsoft.com/office/officeart/2005/8/layout/hierarchy3"/>
    <dgm:cxn modelId="{47E93681-6D26-4F4B-ACC7-F852AAAB7851}" type="presParOf" srcId="{68DBA76C-46D9-4D3F-97E5-E2A328AB8DAE}" destId="{9E1DDF2A-6D04-49ED-A3EA-42F778BFA225}" srcOrd="0" destOrd="0" presId="urn:microsoft.com/office/officeart/2005/8/layout/hierarchy3"/>
    <dgm:cxn modelId="{DC6B2703-1FE0-4F9D-A7B0-F48699DFA4C2}" type="presParOf" srcId="{68DBA76C-46D9-4D3F-97E5-E2A328AB8DAE}" destId="{B263A3D5-FBE2-462D-8157-08D86405D954}" srcOrd="1" destOrd="0" presId="urn:microsoft.com/office/officeart/2005/8/layout/hierarchy3"/>
    <dgm:cxn modelId="{371CE68E-C462-4F67-A7A4-8E4775243DAE}" type="presParOf" srcId="{9AB1E85B-1812-4644-A9AC-7FAD193B18B7}" destId="{77DC8301-6738-4F3D-AEE6-FEA908CA062B}" srcOrd="1" destOrd="0" presId="urn:microsoft.com/office/officeart/2005/8/layout/hierarchy3"/>
    <dgm:cxn modelId="{C72D6F22-31E5-48A4-B426-DDE9A6EFDE32}" type="presParOf" srcId="{77DC8301-6738-4F3D-AEE6-FEA908CA062B}" destId="{911B9700-9A87-4C72-945C-4EEF07E4E675}" srcOrd="0" destOrd="0" presId="urn:microsoft.com/office/officeart/2005/8/layout/hierarchy3"/>
    <dgm:cxn modelId="{078334AC-03E2-49DA-9DC9-16E1005A9D7B}" type="presParOf" srcId="{77DC8301-6738-4F3D-AEE6-FEA908CA062B}" destId="{877CE529-4B61-4DA2-B76A-3E48B186202C}" srcOrd="1" destOrd="0" presId="urn:microsoft.com/office/officeart/2005/8/layout/hierarchy3"/>
    <dgm:cxn modelId="{D2A5BB76-914C-4D71-BE0B-DF71AABD68F2}" type="presParOf" srcId="{77DC8301-6738-4F3D-AEE6-FEA908CA062B}" destId="{41000B20-A2BE-46F0-B5ED-B761D467BFB0}" srcOrd="2" destOrd="0" presId="urn:microsoft.com/office/officeart/2005/8/layout/hierarchy3"/>
    <dgm:cxn modelId="{9A109BDE-45A5-4C85-8C65-CD5EB31303FF}" type="presParOf" srcId="{77DC8301-6738-4F3D-AEE6-FEA908CA062B}" destId="{4DE40533-5FB9-4A22-9161-11BEEDE0C821}" srcOrd="3" destOrd="0" presId="urn:microsoft.com/office/officeart/2005/8/layout/hierarchy3"/>
    <dgm:cxn modelId="{20B1D640-96C9-4155-A822-40363DE428F9}" type="presParOf" srcId="{BD20B79C-BB6C-4459-AA7B-757F0A1A0F3D}" destId="{8FC41430-B8AB-4171-A449-A644E13E1813}" srcOrd="2" destOrd="0" presId="urn:microsoft.com/office/officeart/2005/8/layout/hierarchy3"/>
    <dgm:cxn modelId="{A38D7D58-5363-44C8-BC9D-CF126C75FE2D}" type="presParOf" srcId="{8FC41430-B8AB-4171-A449-A644E13E1813}" destId="{26D9BBD6-508B-4F1F-A6C9-83F8686A0531}" srcOrd="0" destOrd="0" presId="urn:microsoft.com/office/officeart/2005/8/layout/hierarchy3"/>
    <dgm:cxn modelId="{B7A50621-CABC-44DF-AC31-DE70964AAC59}" type="presParOf" srcId="{26D9BBD6-508B-4F1F-A6C9-83F8686A0531}" destId="{07D064B9-0132-4F21-A46E-3C8A106A4A59}" srcOrd="0" destOrd="0" presId="urn:microsoft.com/office/officeart/2005/8/layout/hierarchy3"/>
    <dgm:cxn modelId="{95269881-B79C-4F84-80AA-5E0A21925B66}" type="presParOf" srcId="{26D9BBD6-508B-4F1F-A6C9-83F8686A0531}" destId="{BE1C016F-554E-44A1-8059-0BBC7D894F19}" srcOrd="1" destOrd="0" presId="urn:microsoft.com/office/officeart/2005/8/layout/hierarchy3"/>
    <dgm:cxn modelId="{4F0C8EB6-E0F0-4A6D-8B6A-43D7BD7E3D52}" type="presParOf" srcId="{8FC41430-B8AB-4171-A449-A644E13E1813}" destId="{3EAC0B1C-5EA2-4AC4-99C7-B08CC1CB6EA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88905AA-3095-45B7-8D5B-5FD4DA9FA748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05D82F-2E91-472F-90F9-385A3218BC85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Model - Store</a:t>
          </a:r>
          <a:endParaRPr lang="en-US" dirty="0"/>
        </a:p>
      </dgm:t>
    </dgm:pt>
    <dgm:pt modelId="{BC9B3F6E-5372-4370-864E-F1CB166E1216}" type="parTrans" cxnId="{F8D7C652-084F-45A0-AD61-4AE105221812}">
      <dgm:prSet/>
      <dgm:spPr/>
      <dgm:t>
        <a:bodyPr/>
        <a:lstStyle/>
        <a:p>
          <a:endParaRPr lang="en-US"/>
        </a:p>
      </dgm:t>
    </dgm:pt>
    <dgm:pt modelId="{2C89AC20-83FD-4E08-9B5F-E089E80A0D6D}" type="sibTrans" cxnId="{F8D7C652-084F-45A0-AD61-4AE105221812}">
      <dgm:prSet/>
      <dgm:spPr/>
      <dgm:t>
        <a:bodyPr/>
        <a:lstStyle/>
        <a:p>
          <a:endParaRPr lang="en-US"/>
        </a:p>
      </dgm:t>
    </dgm:pt>
    <dgm:pt modelId="{2113460E-C6E0-43D6-BF10-010B979CA540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Parse – Serialize </a:t>
          </a:r>
        </a:p>
        <a:p>
          <a:pPr rtl="0"/>
          <a:r>
            <a:rPr lang="en-US" dirty="0" smtClean="0"/>
            <a:t>(Input -  Output)</a:t>
          </a:r>
          <a:endParaRPr lang="en-US" dirty="0"/>
        </a:p>
      </dgm:t>
    </dgm:pt>
    <dgm:pt modelId="{5ED47BEA-F732-435C-BAD0-0471546B06CE}" type="parTrans" cxnId="{22F0F205-3D0F-4D75-B2C6-C85E430D29C4}">
      <dgm:prSet/>
      <dgm:spPr/>
      <dgm:t>
        <a:bodyPr/>
        <a:lstStyle/>
        <a:p>
          <a:endParaRPr lang="en-US"/>
        </a:p>
      </dgm:t>
    </dgm:pt>
    <dgm:pt modelId="{742E59EA-EF32-41AE-B581-B2A480A2972A}" type="sibTrans" cxnId="{22F0F205-3D0F-4D75-B2C6-C85E430D29C4}">
      <dgm:prSet/>
      <dgm:spPr/>
      <dgm:t>
        <a:bodyPr/>
        <a:lstStyle/>
        <a:p>
          <a:endParaRPr lang="en-US"/>
        </a:p>
      </dgm:t>
    </dgm:pt>
    <dgm:pt modelId="{0D634EBD-DCB8-4677-A695-5D94DD81FC72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Query</a:t>
          </a:r>
          <a:endParaRPr lang="en-US" dirty="0"/>
        </a:p>
      </dgm:t>
    </dgm:pt>
    <dgm:pt modelId="{7312F325-B176-471E-B178-0AE5BB973913}" type="parTrans" cxnId="{548EFAE2-4BA7-4747-AFD7-BCE06F4D7D59}">
      <dgm:prSet/>
      <dgm:spPr/>
      <dgm:t>
        <a:bodyPr/>
        <a:lstStyle/>
        <a:p>
          <a:endParaRPr lang="en-US"/>
        </a:p>
      </dgm:t>
    </dgm:pt>
    <dgm:pt modelId="{EA8C544D-4AB6-449A-B8F8-E4F5FD77DA51}" type="sibTrans" cxnId="{548EFAE2-4BA7-4747-AFD7-BCE06F4D7D59}">
      <dgm:prSet/>
      <dgm:spPr/>
      <dgm:t>
        <a:bodyPr/>
        <a:lstStyle/>
        <a:p>
          <a:endParaRPr lang="en-US"/>
        </a:p>
      </dgm:t>
    </dgm:pt>
    <dgm:pt modelId="{76732F23-01EB-4C10-9BAC-540FC5E9C112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Manipulate</a:t>
          </a:r>
          <a:endParaRPr lang="en-US" dirty="0"/>
        </a:p>
      </dgm:t>
    </dgm:pt>
    <dgm:pt modelId="{51BECA5E-6A46-4BA5-BEA9-69C46F009FD7}" type="parTrans" cxnId="{5C4829B1-02AF-4200-AA24-26E820A2F3DD}">
      <dgm:prSet/>
      <dgm:spPr/>
      <dgm:t>
        <a:bodyPr/>
        <a:lstStyle/>
        <a:p>
          <a:endParaRPr lang="en-US"/>
        </a:p>
      </dgm:t>
    </dgm:pt>
    <dgm:pt modelId="{BA6C4EAD-F37A-444F-A0E5-824FCFD23A4E}" type="sibTrans" cxnId="{5C4829B1-02AF-4200-AA24-26E820A2F3DD}">
      <dgm:prSet/>
      <dgm:spPr/>
      <dgm:t>
        <a:bodyPr/>
        <a:lstStyle/>
        <a:p>
          <a:endParaRPr lang="en-US"/>
        </a:p>
      </dgm:t>
    </dgm:pt>
    <dgm:pt modelId="{7E995F38-1CC3-4CED-AF9D-E20A2B014CA1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Reason (Inference)</a:t>
          </a:r>
          <a:endParaRPr lang="en-US" dirty="0"/>
        </a:p>
      </dgm:t>
    </dgm:pt>
    <dgm:pt modelId="{9721E708-DAF1-4AAF-88EE-6373F5C33CD1}" type="parTrans" cxnId="{C3196E98-7180-4EFC-B059-1B7A5BD25C8C}">
      <dgm:prSet/>
      <dgm:spPr/>
      <dgm:t>
        <a:bodyPr/>
        <a:lstStyle/>
        <a:p>
          <a:endParaRPr lang="en-US"/>
        </a:p>
      </dgm:t>
    </dgm:pt>
    <dgm:pt modelId="{7C0410B1-7EDD-4AF4-AE0A-208432137390}" type="sibTrans" cxnId="{C3196E98-7180-4EFC-B059-1B7A5BD25C8C}">
      <dgm:prSet/>
      <dgm:spPr/>
      <dgm:t>
        <a:bodyPr/>
        <a:lstStyle/>
        <a:p>
          <a:endParaRPr lang="en-US"/>
        </a:p>
      </dgm:t>
    </dgm:pt>
    <dgm:pt modelId="{D29822E1-E2CA-4848-8748-A64AAFB0ACAF}" type="pres">
      <dgm:prSet presAssocID="{188905AA-3095-45B7-8D5B-5FD4DA9FA748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14B92F-D97B-4A3F-99E6-20ADD8B3F17E}" type="pres">
      <dgm:prSet presAssocID="{188905AA-3095-45B7-8D5B-5FD4DA9FA748}" presName="matrix" presStyleCnt="0"/>
      <dgm:spPr/>
    </dgm:pt>
    <dgm:pt modelId="{3B535FE2-4DCA-4AD1-9503-44141F88C8A8}" type="pres">
      <dgm:prSet presAssocID="{188905AA-3095-45B7-8D5B-5FD4DA9FA748}" presName="tile1" presStyleLbl="node1" presStyleIdx="0" presStyleCnt="4"/>
      <dgm:spPr/>
      <dgm:t>
        <a:bodyPr/>
        <a:lstStyle/>
        <a:p>
          <a:endParaRPr lang="en-US"/>
        </a:p>
      </dgm:t>
    </dgm:pt>
    <dgm:pt modelId="{2D8089E2-818A-4EB5-9AF7-8ECAFD383F95}" type="pres">
      <dgm:prSet presAssocID="{188905AA-3095-45B7-8D5B-5FD4DA9FA748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347180-D684-4519-B3F8-C0E3BD6DC5AB}" type="pres">
      <dgm:prSet presAssocID="{188905AA-3095-45B7-8D5B-5FD4DA9FA748}" presName="tile2" presStyleLbl="node1" presStyleIdx="1" presStyleCnt="4"/>
      <dgm:spPr/>
      <dgm:t>
        <a:bodyPr/>
        <a:lstStyle/>
        <a:p>
          <a:endParaRPr lang="en-US"/>
        </a:p>
      </dgm:t>
    </dgm:pt>
    <dgm:pt modelId="{5257D50F-7016-434A-B6A7-B374528E7188}" type="pres">
      <dgm:prSet presAssocID="{188905AA-3095-45B7-8D5B-5FD4DA9FA748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FF9D6-AD3D-4F97-8DE4-59D870F82EC5}" type="pres">
      <dgm:prSet presAssocID="{188905AA-3095-45B7-8D5B-5FD4DA9FA748}" presName="tile3" presStyleLbl="node1" presStyleIdx="2" presStyleCnt="4"/>
      <dgm:spPr/>
      <dgm:t>
        <a:bodyPr/>
        <a:lstStyle/>
        <a:p>
          <a:endParaRPr lang="en-US"/>
        </a:p>
      </dgm:t>
    </dgm:pt>
    <dgm:pt modelId="{9E613852-D3AB-4080-9B5F-1129EF0D5C1F}" type="pres">
      <dgm:prSet presAssocID="{188905AA-3095-45B7-8D5B-5FD4DA9FA748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E55F61-C99E-4F9A-81FD-31D425B1C379}" type="pres">
      <dgm:prSet presAssocID="{188905AA-3095-45B7-8D5B-5FD4DA9FA748}" presName="tile4" presStyleLbl="node1" presStyleIdx="3" presStyleCnt="4"/>
      <dgm:spPr/>
      <dgm:t>
        <a:bodyPr/>
        <a:lstStyle/>
        <a:p>
          <a:endParaRPr lang="en-US"/>
        </a:p>
      </dgm:t>
    </dgm:pt>
    <dgm:pt modelId="{D1818EC2-4BC9-4B7B-8AAA-A83600750AAE}" type="pres">
      <dgm:prSet presAssocID="{188905AA-3095-45B7-8D5B-5FD4DA9FA748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9DF07D-4DAB-4028-B427-D6E9CACA01A3}" type="pres">
      <dgm:prSet presAssocID="{188905AA-3095-45B7-8D5B-5FD4DA9FA748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345B0178-07D2-44F1-BDAC-71465EC1E5A7}" type="presOf" srcId="{4605D82F-2E91-472F-90F9-385A3218BC85}" destId="{CA9DF07D-4DAB-4028-B427-D6E9CACA01A3}" srcOrd="0" destOrd="0" presId="urn:microsoft.com/office/officeart/2005/8/layout/matrix1"/>
    <dgm:cxn modelId="{D3862A65-9730-44E6-A8D2-BBB5561D3AE0}" type="presOf" srcId="{7E995F38-1CC3-4CED-AF9D-E20A2B014CA1}" destId="{47E55F61-C99E-4F9A-81FD-31D425B1C379}" srcOrd="0" destOrd="0" presId="urn:microsoft.com/office/officeart/2005/8/layout/matrix1"/>
    <dgm:cxn modelId="{6B65FAEC-89D2-4F7C-9E29-40E1A6E0216B}" type="presOf" srcId="{188905AA-3095-45B7-8D5B-5FD4DA9FA748}" destId="{D29822E1-E2CA-4848-8748-A64AAFB0ACAF}" srcOrd="0" destOrd="0" presId="urn:microsoft.com/office/officeart/2005/8/layout/matrix1"/>
    <dgm:cxn modelId="{D3088139-A6E7-4DBC-A504-F6CD8D4C0755}" type="presOf" srcId="{7E995F38-1CC3-4CED-AF9D-E20A2B014CA1}" destId="{D1818EC2-4BC9-4B7B-8AAA-A83600750AAE}" srcOrd="1" destOrd="0" presId="urn:microsoft.com/office/officeart/2005/8/layout/matrix1"/>
    <dgm:cxn modelId="{7A238824-5E50-4E4E-BD5F-4F33DD67D14D}" type="presOf" srcId="{0D634EBD-DCB8-4677-A695-5D94DD81FC72}" destId="{F4347180-D684-4519-B3F8-C0E3BD6DC5AB}" srcOrd="0" destOrd="0" presId="urn:microsoft.com/office/officeart/2005/8/layout/matrix1"/>
    <dgm:cxn modelId="{5C4829B1-02AF-4200-AA24-26E820A2F3DD}" srcId="{4605D82F-2E91-472F-90F9-385A3218BC85}" destId="{76732F23-01EB-4C10-9BAC-540FC5E9C112}" srcOrd="2" destOrd="0" parTransId="{51BECA5E-6A46-4BA5-BEA9-69C46F009FD7}" sibTransId="{BA6C4EAD-F37A-444F-A0E5-824FCFD23A4E}"/>
    <dgm:cxn modelId="{46F5E61B-12C0-41C6-A29C-611DB054DCF5}" type="presOf" srcId="{0D634EBD-DCB8-4677-A695-5D94DD81FC72}" destId="{5257D50F-7016-434A-B6A7-B374528E7188}" srcOrd="1" destOrd="0" presId="urn:microsoft.com/office/officeart/2005/8/layout/matrix1"/>
    <dgm:cxn modelId="{7F237B3D-02A4-4519-BDD2-FF45F60BDCB1}" type="presOf" srcId="{76732F23-01EB-4C10-9BAC-540FC5E9C112}" destId="{9E613852-D3AB-4080-9B5F-1129EF0D5C1F}" srcOrd="1" destOrd="0" presId="urn:microsoft.com/office/officeart/2005/8/layout/matrix1"/>
    <dgm:cxn modelId="{22F0F205-3D0F-4D75-B2C6-C85E430D29C4}" srcId="{4605D82F-2E91-472F-90F9-385A3218BC85}" destId="{2113460E-C6E0-43D6-BF10-010B979CA540}" srcOrd="0" destOrd="0" parTransId="{5ED47BEA-F732-435C-BAD0-0471546B06CE}" sibTransId="{742E59EA-EF32-41AE-B581-B2A480A2972A}"/>
    <dgm:cxn modelId="{548EFAE2-4BA7-4747-AFD7-BCE06F4D7D59}" srcId="{4605D82F-2E91-472F-90F9-385A3218BC85}" destId="{0D634EBD-DCB8-4677-A695-5D94DD81FC72}" srcOrd="1" destOrd="0" parTransId="{7312F325-B176-471E-B178-0AE5BB973913}" sibTransId="{EA8C544D-4AB6-449A-B8F8-E4F5FD77DA51}"/>
    <dgm:cxn modelId="{C3196E98-7180-4EFC-B059-1B7A5BD25C8C}" srcId="{4605D82F-2E91-472F-90F9-385A3218BC85}" destId="{7E995F38-1CC3-4CED-AF9D-E20A2B014CA1}" srcOrd="3" destOrd="0" parTransId="{9721E708-DAF1-4AAF-88EE-6373F5C33CD1}" sibTransId="{7C0410B1-7EDD-4AF4-AE0A-208432137390}"/>
    <dgm:cxn modelId="{F8D7C652-084F-45A0-AD61-4AE105221812}" srcId="{188905AA-3095-45B7-8D5B-5FD4DA9FA748}" destId="{4605D82F-2E91-472F-90F9-385A3218BC85}" srcOrd="0" destOrd="0" parTransId="{BC9B3F6E-5372-4370-864E-F1CB166E1216}" sibTransId="{2C89AC20-83FD-4E08-9B5F-E089E80A0D6D}"/>
    <dgm:cxn modelId="{C20F2BF4-7BD5-467F-95B9-B0295D5C972B}" type="presOf" srcId="{2113460E-C6E0-43D6-BF10-010B979CA540}" destId="{2D8089E2-818A-4EB5-9AF7-8ECAFD383F95}" srcOrd="1" destOrd="0" presId="urn:microsoft.com/office/officeart/2005/8/layout/matrix1"/>
    <dgm:cxn modelId="{FCF9F176-DA77-4939-856B-64A01E2DA2B2}" type="presOf" srcId="{76732F23-01EB-4C10-9BAC-540FC5E9C112}" destId="{BB4FF9D6-AD3D-4F97-8DE4-59D870F82EC5}" srcOrd="0" destOrd="0" presId="urn:microsoft.com/office/officeart/2005/8/layout/matrix1"/>
    <dgm:cxn modelId="{8358F511-530A-4404-9078-3D8B759A999A}" type="presOf" srcId="{2113460E-C6E0-43D6-BF10-010B979CA540}" destId="{3B535FE2-4DCA-4AD1-9503-44141F88C8A8}" srcOrd="0" destOrd="0" presId="urn:microsoft.com/office/officeart/2005/8/layout/matrix1"/>
    <dgm:cxn modelId="{EBAD7C41-EB6E-4402-A87A-E9D9050C2C26}" type="presParOf" srcId="{D29822E1-E2CA-4848-8748-A64AAFB0ACAF}" destId="{8414B92F-D97B-4A3F-99E6-20ADD8B3F17E}" srcOrd="0" destOrd="0" presId="urn:microsoft.com/office/officeart/2005/8/layout/matrix1"/>
    <dgm:cxn modelId="{BA6ECF1E-4DB2-4EB0-8E92-D0D3B0174ADE}" type="presParOf" srcId="{8414B92F-D97B-4A3F-99E6-20ADD8B3F17E}" destId="{3B535FE2-4DCA-4AD1-9503-44141F88C8A8}" srcOrd="0" destOrd="0" presId="urn:microsoft.com/office/officeart/2005/8/layout/matrix1"/>
    <dgm:cxn modelId="{2DBC7329-7C7C-4B26-A66F-8CEC100C9700}" type="presParOf" srcId="{8414B92F-D97B-4A3F-99E6-20ADD8B3F17E}" destId="{2D8089E2-818A-4EB5-9AF7-8ECAFD383F95}" srcOrd="1" destOrd="0" presId="urn:microsoft.com/office/officeart/2005/8/layout/matrix1"/>
    <dgm:cxn modelId="{F83B43E9-B0F5-41FD-A23B-F4988FE8E118}" type="presParOf" srcId="{8414B92F-D97B-4A3F-99E6-20ADD8B3F17E}" destId="{F4347180-D684-4519-B3F8-C0E3BD6DC5AB}" srcOrd="2" destOrd="0" presId="urn:microsoft.com/office/officeart/2005/8/layout/matrix1"/>
    <dgm:cxn modelId="{636432A4-471B-4CD1-B5DF-59FC4364A062}" type="presParOf" srcId="{8414B92F-D97B-4A3F-99E6-20ADD8B3F17E}" destId="{5257D50F-7016-434A-B6A7-B374528E7188}" srcOrd="3" destOrd="0" presId="urn:microsoft.com/office/officeart/2005/8/layout/matrix1"/>
    <dgm:cxn modelId="{388A23FB-1ADD-4A58-AC20-A1A2B6535CDA}" type="presParOf" srcId="{8414B92F-D97B-4A3F-99E6-20ADD8B3F17E}" destId="{BB4FF9D6-AD3D-4F97-8DE4-59D870F82EC5}" srcOrd="4" destOrd="0" presId="urn:microsoft.com/office/officeart/2005/8/layout/matrix1"/>
    <dgm:cxn modelId="{4520C65C-0CE4-4E0A-A0D7-6DDB1D0666D1}" type="presParOf" srcId="{8414B92F-D97B-4A3F-99E6-20ADD8B3F17E}" destId="{9E613852-D3AB-4080-9B5F-1129EF0D5C1F}" srcOrd="5" destOrd="0" presId="urn:microsoft.com/office/officeart/2005/8/layout/matrix1"/>
    <dgm:cxn modelId="{456E66EF-909D-4FEF-9812-0A27BD9B7F6B}" type="presParOf" srcId="{8414B92F-D97B-4A3F-99E6-20ADD8B3F17E}" destId="{47E55F61-C99E-4F9A-81FD-31D425B1C379}" srcOrd="6" destOrd="0" presId="urn:microsoft.com/office/officeart/2005/8/layout/matrix1"/>
    <dgm:cxn modelId="{2F31ADB7-2B35-4964-B0F1-3543F05922C2}" type="presParOf" srcId="{8414B92F-D97B-4A3F-99E6-20ADD8B3F17E}" destId="{D1818EC2-4BC9-4B7B-8AAA-A83600750AAE}" srcOrd="7" destOrd="0" presId="urn:microsoft.com/office/officeart/2005/8/layout/matrix1"/>
    <dgm:cxn modelId="{AEFC19A0-5200-4FF3-A960-0D55DA3CE165}" type="presParOf" srcId="{D29822E1-E2CA-4848-8748-A64AAFB0ACAF}" destId="{CA9DF07D-4DAB-4028-B427-D6E9CACA01A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88905AA-3095-45B7-8D5B-5FD4DA9FA748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05D82F-2E91-472F-90F9-385A3218BC85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Model - Store</a:t>
          </a:r>
          <a:endParaRPr lang="en-US" dirty="0"/>
        </a:p>
      </dgm:t>
    </dgm:pt>
    <dgm:pt modelId="{BC9B3F6E-5372-4370-864E-F1CB166E1216}" type="parTrans" cxnId="{F8D7C652-084F-45A0-AD61-4AE105221812}">
      <dgm:prSet/>
      <dgm:spPr/>
      <dgm:t>
        <a:bodyPr/>
        <a:lstStyle/>
        <a:p>
          <a:endParaRPr lang="en-US"/>
        </a:p>
      </dgm:t>
    </dgm:pt>
    <dgm:pt modelId="{2C89AC20-83FD-4E08-9B5F-E089E80A0D6D}" type="sibTrans" cxnId="{F8D7C652-084F-45A0-AD61-4AE105221812}">
      <dgm:prSet/>
      <dgm:spPr/>
      <dgm:t>
        <a:bodyPr/>
        <a:lstStyle/>
        <a:p>
          <a:endParaRPr lang="en-US"/>
        </a:p>
      </dgm:t>
    </dgm:pt>
    <dgm:pt modelId="{2113460E-C6E0-43D6-BF10-010B979CA540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Parse – Serialize </a:t>
          </a:r>
        </a:p>
        <a:p>
          <a:pPr rtl="0"/>
          <a:r>
            <a:rPr lang="en-US" dirty="0" smtClean="0"/>
            <a:t>(Input -  Output)</a:t>
          </a:r>
          <a:endParaRPr lang="en-US" dirty="0"/>
        </a:p>
      </dgm:t>
    </dgm:pt>
    <dgm:pt modelId="{5ED47BEA-F732-435C-BAD0-0471546B06CE}" type="parTrans" cxnId="{22F0F205-3D0F-4D75-B2C6-C85E430D29C4}">
      <dgm:prSet/>
      <dgm:spPr/>
      <dgm:t>
        <a:bodyPr/>
        <a:lstStyle/>
        <a:p>
          <a:endParaRPr lang="en-US"/>
        </a:p>
      </dgm:t>
    </dgm:pt>
    <dgm:pt modelId="{742E59EA-EF32-41AE-B581-B2A480A2972A}" type="sibTrans" cxnId="{22F0F205-3D0F-4D75-B2C6-C85E430D29C4}">
      <dgm:prSet/>
      <dgm:spPr/>
      <dgm:t>
        <a:bodyPr/>
        <a:lstStyle/>
        <a:p>
          <a:endParaRPr lang="en-US"/>
        </a:p>
      </dgm:t>
    </dgm:pt>
    <dgm:pt modelId="{0D634EBD-DCB8-4677-A695-5D94DD81FC72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Query</a:t>
          </a:r>
          <a:endParaRPr lang="en-US" dirty="0"/>
        </a:p>
      </dgm:t>
    </dgm:pt>
    <dgm:pt modelId="{7312F325-B176-471E-B178-0AE5BB973913}" type="parTrans" cxnId="{548EFAE2-4BA7-4747-AFD7-BCE06F4D7D59}">
      <dgm:prSet/>
      <dgm:spPr/>
      <dgm:t>
        <a:bodyPr/>
        <a:lstStyle/>
        <a:p>
          <a:endParaRPr lang="en-US"/>
        </a:p>
      </dgm:t>
    </dgm:pt>
    <dgm:pt modelId="{EA8C544D-4AB6-449A-B8F8-E4F5FD77DA51}" type="sibTrans" cxnId="{548EFAE2-4BA7-4747-AFD7-BCE06F4D7D59}">
      <dgm:prSet/>
      <dgm:spPr/>
      <dgm:t>
        <a:bodyPr/>
        <a:lstStyle/>
        <a:p>
          <a:endParaRPr lang="en-US"/>
        </a:p>
      </dgm:t>
    </dgm:pt>
    <dgm:pt modelId="{76732F23-01EB-4C10-9BAC-540FC5E9C112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Manipulate</a:t>
          </a:r>
          <a:endParaRPr lang="en-US" dirty="0"/>
        </a:p>
      </dgm:t>
    </dgm:pt>
    <dgm:pt modelId="{51BECA5E-6A46-4BA5-BEA9-69C46F009FD7}" type="parTrans" cxnId="{5C4829B1-02AF-4200-AA24-26E820A2F3DD}">
      <dgm:prSet/>
      <dgm:spPr/>
      <dgm:t>
        <a:bodyPr/>
        <a:lstStyle/>
        <a:p>
          <a:endParaRPr lang="en-US"/>
        </a:p>
      </dgm:t>
    </dgm:pt>
    <dgm:pt modelId="{BA6C4EAD-F37A-444F-A0E5-824FCFD23A4E}" type="sibTrans" cxnId="{5C4829B1-02AF-4200-AA24-26E820A2F3DD}">
      <dgm:prSet/>
      <dgm:spPr/>
      <dgm:t>
        <a:bodyPr/>
        <a:lstStyle/>
        <a:p>
          <a:endParaRPr lang="en-US"/>
        </a:p>
      </dgm:t>
    </dgm:pt>
    <dgm:pt modelId="{7E995F38-1CC3-4CED-AF9D-E20A2B014CA1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Reason (Inference)</a:t>
          </a:r>
          <a:endParaRPr lang="en-US" dirty="0"/>
        </a:p>
      </dgm:t>
    </dgm:pt>
    <dgm:pt modelId="{9721E708-DAF1-4AAF-88EE-6373F5C33CD1}" type="parTrans" cxnId="{C3196E98-7180-4EFC-B059-1B7A5BD25C8C}">
      <dgm:prSet/>
      <dgm:spPr/>
      <dgm:t>
        <a:bodyPr/>
        <a:lstStyle/>
        <a:p>
          <a:endParaRPr lang="en-US"/>
        </a:p>
      </dgm:t>
    </dgm:pt>
    <dgm:pt modelId="{7C0410B1-7EDD-4AF4-AE0A-208432137390}" type="sibTrans" cxnId="{C3196E98-7180-4EFC-B059-1B7A5BD25C8C}">
      <dgm:prSet/>
      <dgm:spPr/>
      <dgm:t>
        <a:bodyPr/>
        <a:lstStyle/>
        <a:p>
          <a:endParaRPr lang="en-US"/>
        </a:p>
      </dgm:t>
    </dgm:pt>
    <dgm:pt modelId="{D29822E1-E2CA-4848-8748-A64AAFB0ACAF}" type="pres">
      <dgm:prSet presAssocID="{188905AA-3095-45B7-8D5B-5FD4DA9FA748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14B92F-D97B-4A3F-99E6-20ADD8B3F17E}" type="pres">
      <dgm:prSet presAssocID="{188905AA-3095-45B7-8D5B-5FD4DA9FA748}" presName="matrix" presStyleCnt="0"/>
      <dgm:spPr/>
    </dgm:pt>
    <dgm:pt modelId="{3B535FE2-4DCA-4AD1-9503-44141F88C8A8}" type="pres">
      <dgm:prSet presAssocID="{188905AA-3095-45B7-8D5B-5FD4DA9FA748}" presName="tile1" presStyleLbl="node1" presStyleIdx="0" presStyleCnt="4"/>
      <dgm:spPr/>
      <dgm:t>
        <a:bodyPr/>
        <a:lstStyle/>
        <a:p>
          <a:endParaRPr lang="en-US"/>
        </a:p>
      </dgm:t>
    </dgm:pt>
    <dgm:pt modelId="{2D8089E2-818A-4EB5-9AF7-8ECAFD383F95}" type="pres">
      <dgm:prSet presAssocID="{188905AA-3095-45B7-8D5B-5FD4DA9FA748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347180-D684-4519-B3F8-C0E3BD6DC5AB}" type="pres">
      <dgm:prSet presAssocID="{188905AA-3095-45B7-8D5B-5FD4DA9FA748}" presName="tile2" presStyleLbl="node1" presStyleIdx="1" presStyleCnt="4"/>
      <dgm:spPr/>
      <dgm:t>
        <a:bodyPr/>
        <a:lstStyle/>
        <a:p>
          <a:endParaRPr lang="en-US"/>
        </a:p>
      </dgm:t>
    </dgm:pt>
    <dgm:pt modelId="{5257D50F-7016-434A-B6A7-B374528E7188}" type="pres">
      <dgm:prSet presAssocID="{188905AA-3095-45B7-8D5B-5FD4DA9FA748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FF9D6-AD3D-4F97-8DE4-59D870F82EC5}" type="pres">
      <dgm:prSet presAssocID="{188905AA-3095-45B7-8D5B-5FD4DA9FA748}" presName="tile3" presStyleLbl="node1" presStyleIdx="2" presStyleCnt="4"/>
      <dgm:spPr/>
      <dgm:t>
        <a:bodyPr/>
        <a:lstStyle/>
        <a:p>
          <a:endParaRPr lang="en-US"/>
        </a:p>
      </dgm:t>
    </dgm:pt>
    <dgm:pt modelId="{9E613852-D3AB-4080-9B5F-1129EF0D5C1F}" type="pres">
      <dgm:prSet presAssocID="{188905AA-3095-45B7-8D5B-5FD4DA9FA748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E55F61-C99E-4F9A-81FD-31D425B1C379}" type="pres">
      <dgm:prSet presAssocID="{188905AA-3095-45B7-8D5B-5FD4DA9FA748}" presName="tile4" presStyleLbl="node1" presStyleIdx="3" presStyleCnt="4"/>
      <dgm:spPr/>
      <dgm:t>
        <a:bodyPr/>
        <a:lstStyle/>
        <a:p>
          <a:endParaRPr lang="en-US"/>
        </a:p>
      </dgm:t>
    </dgm:pt>
    <dgm:pt modelId="{D1818EC2-4BC9-4B7B-8AAA-A83600750AAE}" type="pres">
      <dgm:prSet presAssocID="{188905AA-3095-45B7-8D5B-5FD4DA9FA748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9DF07D-4DAB-4028-B427-D6E9CACA01A3}" type="pres">
      <dgm:prSet presAssocID="{188905AA-3095-45B7-8D5B-5FD4DA9FA748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2F1D775B-0D91-407A-81D9-BB0F740E797C}" type="presOf" srcId="{0D634EBD-DCB8-4677-A695-5D94DD81FC72}" destId="{F4347180-D684-4519-B3F8-C0E3BD6DC5AB}" srcOrd="0" destOrd="0" presId="urn:microsoft.com/office/officeart/2005/8/layout/matrix1"/>
    <dgm:cxn modelId="{80E460E7-FBF3-48A1-9733-B86AB586FDAC}" type="presOf" srcId="{76732F23-01EB-4C10-9BAC-540FC5E9C112}" destId="{BB4FF9D6-AD3D-4F97-8DE4-59D870F82EC5}" srcOrd="0" destOrd="0" presId="urn:microsoft.com/office/officeart/2005/8/layout/matrix1"/>
    <dgm:cxn modelId="{5C4829B1-02AF-4200-AA24-26E820A2F3DD}" srcId="{4605D82F-2E91-472F-90F9-385A3218BC85}" destId="{76732F23-01EB-4C10-9BAC-540FC5E9C112}" srcOrd="2" destOrd="0" parTransId="{51BECA5E-6A46-4BA5-BEA9-69C46F009FD7}" sibTransId="{BA6C4EAD-F37A-444F-A0E5-824FCFD23A4E}"/>
    <dgm:cxn modelId="{79D5F76B-4187-4C0A-A341-D7FF97D35DBE}" type="presOf" srcId="{7E995F38-1CC3-4CED-AF9D-E20A2B014CA1}" destId="{47E55F61-C99E-4F9A-81FD-31D425B1C379}" srcOrd="0" destOrd="0" presId="urn:microsoft.com/office/officeart/2005/8/layout/matrix1"/>
    <dgm:cxn modelId="{A814FE49-46E8-47E4-8EA1-83626B95F970}" type="presOf" srcId="{76732F23-01EB-4C10-9BAC-540FC5E9C112}" destId="{9E613852-D3AB-4080-9B5F-1129EF0D5C1F}" srcOrd="1" destOrd="0" presId="urn:microsoft.com/office/officeart/2005/8/layout/matrix1"/>
    <dgm:cxn modelId="{66315508-37EC-4A7A-9B51-43A129187D33}" type="presOf" srcId="{2113460E-C6E0-43D6-BF10-010B979CA540}" destId="{3B535FE2-4DCA-4AD1-9503-44141F88C8A8}" srcOrd="0" destOrd="0" presId="urn:microsoft.com/office/officeart/2005/8/layout/matrix1"/>
    <dgm:cxn modelId="{E00602E3-BDBE-43F7-8A95-D8C4F5489259}" type="presOf" srcId="{2113460E-C6E0-43D6-BF10-010B979CA540}" destId="{2D8089E2-818A-4EB5-9AF7-8ECAFD383F95}" srcOrd="1" destOrd="0" presId="urn:microsoft.com/office/officeart/2005/8/layout/matrix1"/>
    <dgm:cxn modelId="{8F484BF6-1FC8-4BB1-BF69-8DAF3B883E53}" type="presOf" srcId="{4605D82F-2E91-472F-90F9-385A3218BC85}" destId="{CA9DF07D-4DAB-4028-B427-D6E9CACA01A3}" srcOrd="0" destOrd="0" presId="urn:microsoft.com/office/officeart/2005/8/layout/matrix1"/>
    <dgm:cxn modelId="{4177AB7B-D9D3-4858-A685-B40743B9AD03}" type="presOf" srcId="{188905AA-3095-45B7-8D5B-5FD4DA9FA748}" destId="{D29822E1-E2CA-4848-8748-A64AAFB0ACAF}" srcOrd="0" destOrd="0" presId="urn:microsoft.com/office/officeart/2005/8/layout/matrix1"/>
    <dgm:cxn modelId="{22F0F205-3D0F-4D75-B2C6-C85E430D29C4}" srcId="{4605D82F-2E91-472F-90F9-385A3218BC85}" destId="{2113460E-C6E0-43D6-BF10-010B979CA540}" srcOrd="0" destOrd="0" parTransId="{5ED47BEA-F732-435C-BAD0-0471546B06CE}" sibTransId="{742E59EA-EF32-41AE-B581-B2A480A2972A}"/>
    <dgm:cxn modelId="{548EFAE2-4BA7-4747-AFD7-BCE06F4D7D59}" srcId="{4605D82F-2E91-472F-90F9-385A3218BC85}" destId="{0D634EBD-DCB8-4677-A695-5D94DD81FC72}" srcOrd="1" destOrd="0" parTransId="{7312F325-B176-471E-B178-0AE5BB973913}" sibTransId="{EA8C544D-4AB6-449A-B8F8-E4F5FD77DA51}"/>
    <dgm:cxn modelId="{C3196E98-7180-4EFC-B059-1B7A5BD25C8C}" srcId="{4605D82F-2E91-472F-90F9-385A3218BC85}" destId="{7E995F38-1CC3-4CED-AF9D-E20A2B014CA1}" srcOrd="3" destOrd="0" parTransId="{9721E708-DAF1-4AAF-88EE-6373F5C33CD1}" sibTransId="{7C0410B1-7EDD-4AF4-AE0A-208432137390}"/>
    <dgm:cxn modelId="{F8D7C652-084F-45A0-AD61-4AE105221812}" srcId="{188905AA-3095-45B7-8D5B-5FD4DA9FA748}" destId="{4605D82F-2E91-472F-90F9-385A3218BC85}" srcOrd="0" destOrd="0" parTransId="{BC9B3F6E-5372-4370-864E-F1CB166E1216}" sibTransId="{2C89AC20-83FD-4E08-9B5F-E089E80A0D6D}"/>
    <dgm:cxn modelId="{79858C7B-04FE-4FD3-93B9-4859E7769FEB}" type="presOf" srcId="{0D634EBD-DCB8-4677-A695-5D94DD81FC72}" destId="{5257D50F-7016-434A-B6A7-B374528E7188}" srcOrd="1" destOrd="0" presId="urn:microsoft.com/office/officeart/2005/8/layout/matrix1"/>
    <dgm:cxn modelId="{D16F5A66-5134-4DB9-AFC5-B4AC8A7B9F9E}" type="presOf" srcId="{7E995F38-1CC3-4CED-AF9D-E20A2B014CA1}" destId="{D1818EC2-4BC9-4B7B-8AAA-A83600750AAE}" srcOrd="1" destOrd="0" presId="urn:microsoft.com/office/officeart/2005/8/layout/matrix1"/>
    <dgm:cxn modelId="{4AC56D24-D22C-4F58-B4DB-12072DA3F2CF}" type="presParOf" srcId="{D29822E1-E2CA-4848-8748-A64AAFB0ACAF}" destId="{8414B92F-D97B-4A3F-99E6-20ADD8B3F17E}" srcOrd="0" destOrd="0" presId="urn:microsoft.com/office/officeart/2005/8/layout/matrix1"/>
    <dgm:cxn modelId="{7BB5F300-1B30-4861-8913-70C1B8170DD0}" type="presParOf" srcId="{8414B92F-D97B-4A3F-99E6-20ADD8B3F17E}" destId="{3B535FE2-4DCA-4AD1-9503-44141F88C8A8}" srcOrd="0" destOrd="0" presId="urn:microsoft.com/office/officeart/2005/8/layout/matrix1"/>
    <dgm:cxn modelId="{C25E3438-FB0B-43A7-938D-184FD273DBBD}" type="presParOf" srcId="{8414B92F-D97B-4A3F-99E6-20ADD8B3F17E}" destId="{2D8089E2-818A-4EB5-9AF7-8ECAFD383F95}" srcOrd="1" destOrd="0" presId="urn:microsoft.com/office/officeart/2005/8/layout/matrix1"/>
    <dgm:cxn modelId="{F31B13EE-37D7-4AB6-85BE-86FE821A6C58}" type="presParOf" srcId="{8414B92F-D97B-4A3F-99E6-20ADD8B3F17E}" destId="{F4347180-D684-4519-B3F8-C0E3BD6DC5AB}" srcOrd="2" destOrd="0" presId="urn:microsoft.com/office/officeart/2005/8/layout/matrix1"/>
    <dgm:cxn modelId="{FBA7C95B-335D-4495-9A70-D6B75CE11757}" type="presParOf" srcId="{8414B92F-D97B-4A3F-99E6-20ADD8B3F17E}" destId="{5257D50F-7016-434A-B6A7-B374528E7188}" srcOrd="3" destOrd="0" presId="urn:microsoft.com/office/officeart/2005/8/layout/matrix1"/>
    <dgm:cxn modelId="{E1EF5A51-4F29-4335-9F6B-07F0E1AC7C18}" type="presParOf" srcId="{8414B92F-D97B-4A3F-99E6-20ADD8B3F17E}" destId="{BB4FF9D6-AD3D-4F97-8DE4-59D870F82EC5}" srcOrd="4" destOrd="0" presId="urn:microsoft.com/office/officeart/2005/8/layout/matrix1"/>
    <dgm:cxn modelId="{3045C308-C95B-4A23-9595-829DB56F5A9B}" type="presParOf" srcId="{8414B92F-D97B-4A3F-99E6-20ADD8B3F17E}" destId="{9E613852-D3AB-4080-9B5F-1129EF0D5C1F}" srcOrd="5" destOrd="0" presId="urn:microsoft.com/office/officeart/2005/8/layout/matrix1"/>
    <dgm:cxn modelId="{6EE5A56A-80F7-4D1F-B013-193B2494C372}" type="presParOf" srcId="{8414B92F-D97B-4A3F-99E6-20ADD8B3F17E}" destId="{47E55F61-C99E-4F9A-81FD-31D425B1C379}" srcOrd="6" destOrd="0" presId="urn:microsoft.com/office/officeart/2005/8/layout/matrix1"/>
    <dgm:cxn modelId="{569B715F-184F-4330-ABD0-A7D51B0F44FD}" type="presParOf" srcId="{8414B92F-D97B-4A3F-99E6-20ADD8B3F17E}" destId="{D1818EC2-4BC9-4B7B-8AAA-A83600750AAE}" srcOrd="7" destOrd="0" presId="urn:microsoft.com/office/officeart/2005/8/layout/matrix1"/>
    <dgm:cxn modelId="{A8771E73-E71F-4D61-88B4-271E79AED7AE}" type="presParOf" srcId="{D29822E1-E2CA-4848-8748-A64AAFB0ACAF}" destId="{CA9DF07D-4DAB-4028-B427-D6E9CACA01A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88905AA-3095-45B7-8D5B-5FD4DA9FA748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05D82F-2E91-472F-90F9-385A3218BC85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Model - Store</a:t>
          </a:r>
          <a:endParaRPr lang="en-US" dirty="0"/>
        </a:p>
      </dgm:t>
    </dgm:pt>
    <dgm:pt modelId="{BC9B3F6E-5372-4370-864E-F1CB166E1216}" type="parTrans" cxnId="{F8D7C652-084F-45A0-AD61-4AE105221812}">
      <dgm:prSet/>
      <dgm:spPr/>
      <dgm:t>
        <a:bodyPr/>
        <a:lstStyle/>
        <a:p>
          <a:endParaRPr lang="en-US"/>
        </a:p>
      </dgm:t>
    </dgm:pt>
    <dgm:pt modelId="{2C89AC20-83FD-4E08-9B5F-E089E80A0D6D}" type="sibTrans" cxnId="{F8D7C652-084F-45A0-AD61-4AE105221812}">
      <dgm:prSet/>
      <dgm:spPr/>
      <dgm:t>
        <a:bodyPr/>
        <a:lstStyle/>
        <a:p>
          <a:endParaRPr lang="en-US"/>
        </a:p>
      </dgm:t>
    </dgm:pt>
    <dgm:pt modelId="{2113460E-C6E0-43D6-BF10-010B979CA540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Parse – Serialize </a:t>
          </a:r>
        </a:p>
        <a:p>
          <a:pPr rtl="0"/>
          <a:r>
            <a:rPr lang="en-US" dirty="0" smtClean="0"/>
            <a:t>(Input -  Output)</a:t>
          </a:r>
          <a:endParaRPr lang="en-US" dirty="0"/>
        </a:p>
      </dgm:t>
    </dgm:pt>
    <dgm:pt modelId="{5ED47BEA-F732-435C-BAD0-0471546B06CE}" type="parTrans" cxnId="{22F0F205-3D0F-4D75-B2C6-C85E430D29C4}">
      <dgm:prSet/>
      <dgm:spPr/>
      <dgm:t>
        <a:bodyPr/>
        <a:lstStyle/>
        <a:p>
          <a:endParaRPr lang="en-US"/>
        </a:p>
      </dgm:t>
    </dgm:pt>
    <dgm:pt modelId="{742E59EA-EF32-41AE-B581-B2A480A2972A}" type="sibTrans" cxnId="{22F0F205-3D0F-4D75-B2C6-C85E430D29C4}">
      <dgm:prSet/>
      <dgm:spPr/>
      <dgm:t>
        <a:bodyPr/>
        <a:lstStyle/>
        <a:p>
          <a:endParaRPr lang="en-US"/>
        </a:p>
      </dgm:t>
    </dgm:pt>
    <dgm:pt modelId="{0D634EBD-DCB8-4677-A695-5D94DD81FC72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Query</a:t>
          </a:r>
          <a:endParaRPr lang="en-US" dirty="0"/>
        </a:p>
      </dgm:t>
    </dgm:pt>
    <dgm:pt modelId="{7312F325-B176-471E-B178-0AE5BB973913}" type="parTrans" cxnId="{548EFAE2-4BA7-4747-AFD7-BCE06F4D7D59}">
      <dgm:prSet/>
      <dgm:spPr/>
      <dgm:t>
        <a:bodyPr/>
        <a:lstStyle/>
        <a:p>
          <a:endParaRPr lang="en-US"/>
        </a:p>
      </dgm:t>
    </dgm:pt>
    <dgm:pt modelId="{EA8C544D-4AB6-449A-B8F8-E4F5FD77DA51}" type="sibTrans" cxnId="{548EFAE2-4BA7-4747-AFD7-BCE06F4D7D59}">
      <dgm:prSet/>
      <dgm:spPr/>
      <dgm:t>
        <a:bodyPr/>
        <a:lstStyle/>
        <a:p>
          <a:endParaRPr lang="en-US"/>
        </a:p>
      </dgm:t>
    </dgm:pt>
    <dgm:pt modelId="{76732F23-01EB-4C10-9BAC-540FC5E9C112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Manipulate</a:t>
          </a:r>
          <a:endParaRPr lang="en-US" dirty="0"/>
        </a:p>
      </dgm:t>
    </dgm:pt>
    <dgm:pt modelId="{51BECA5E-6A46-4BA5-BEA9-69C46F009FD7}" type="parTrans" cxnId="{5C4829B1-02AF-4200-AA24-26E820A2F3DD}">
      <dgm:prSet/>
      <dgm:spPr/>
      <dgm:t>
        <a:bodyPr/>
        <a:lstStyle/>
        <a:p>
          <a:endParaRPr lang="en-US"/>
        </a:p>
      </dgm:t>
    </dgm:pt>
    <dgm:pt modelId="{BA6C4EAD-F37A-444F-A0E5-824FCFD23A4E}" type="sibTrans" cxnId="{5C4829B1-02AF-4200-AA24-26E820A2F3DD}">
      <dgm:prSet/>
      <dgm:spPr/>
      <dgm:t>
        <a:bodyPr/>
        <a:lstStyle/>
        <a:p>
          <a:endParaRPr lang="en-US"/>
        </a:p>
      </dgm:t>
    </dgm:pt>
    <dgm:pt modelId="{7E995F38-1CC3-4CED-AF9D-E20A2B014CA1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Reason (Inference)</a:t>
          </a:r>
          <a:endParaRPr lang="en-US" dirty="0"/>
        </a:p>
      </dgm:t>
    </dgm:pt>
    <dgm:pt modelId="{9721E708-DAF1-4AAF-88EE-6373F5C33CD1}" type="parTrans" cxnId="{C3196E98-7180-4EFC-B059-1B7A5BD25C8C}">
      <dgm:prSet/>
      <dgm:spPr/>
      <dgm:t>
        <a:bodyPr/>
        <a:lstStyle/>
        <a:p>
          <a:endParaRPr lang="en-US"/>
        </a:p>
      </dgm:t>
    </dgm:pt>
    <dgm:pt modelId="{7C0410B1-7EDD-4AF4-AE0A-208432137390}" type="sibTrans" cxnId="{C3196E98-7180-4EFC-B059-1B7A5BD25C8C}">
      <dgm:prSet/>
      <dgm:spPr/>
      <dgm:t>
        <a:bodyPr/>
        <a:lstStyle/>
        <a:p>
          <a:endParaRPr lang="en-US"/>
        </a:p>
      </dgm:t>
    </dgm:pt>
    <dgm:pt modelId="{D29822E1-E2CA-4848-8748-A64AAFB0ACAF}" type="pres">
      <dgm:prSet presAssocID="{188905AA-3095-45B7-8D5B-5FD4DA9FA748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14B92F-D97B-4A3F-99E6-20ADD8B3F17E}" type="pres">
      <dgm:prSet presAssocID="{188905AA-3095-45B7-8D5B-5FD4DA9FA748}" presName="matrix" presStyleCnt="0"/>
      <dgm:spPr/>
    </dgm:pt>
    <dgm:pt modelId="{3B535FE2-4DCA-4AD1-9503-44141F88C8A8}" type="pres">
      <dgm:prSet presAssocID="{188905AA-3095-45B7-8D5B-5FD4DA9FA748}" presName="tile1" presStyleLbl="node1" presStyleIdx="0" presStyleCnt="4"/>
      <dgm:spPr/>
      <dgm:t>
        <a:bodyPr/>
        <a:lstStyle/>
        <a:p>
          <a:endParaRPr lang="en-US"/>
        </a:p>
      </dgm:t>
    </dgm:pt>
    <dgm:pt modelId="{2D8089E2-818A-4EB5-9AF7-8ECAFD383F95}" type="pres">
      <dgm:prSet presAssocID="{188905AA-3095-45B7-8D5B-5FD4DA9FA748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347180-D684-4519-B3F8-C0E3BD6DC5AB}" type="pres">
      <dgm:prSet presAssocID="{188905AA-3095-45B7-8D5B-5FD4DA9FA748}" presName="tile2" presStyleLbl="node1" presStyleIdx="1" presStyleCnt="4"/>
      <dgm:spPr/>
      <dgm:t>
        <a:bodyPr/>
        <a:lstStyle/>
        <a:p>
          <a:endParaRPr lang="en-US"/>
        </a:p>
      </dgm:t>
    </dgm:pt>
    <dgm:pt modelId="{5257D50F-7016-434A-B6A7-B374528E7188}" type="pres">
      <dgm:prSet presAssocID="{188905AA-3095-45B7-8D5B-5FD4DA9FA748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FF9D6-AD3D-4F97-8DE4-59D870F82EC5}" type="pres">
      <dgm:prSet presAssocID="{188905AA-3095-45B7-8D5B-5FD4DA9FA748}" presName="tile3" presStyleLbl="node1" presStyleIdx="2" presStyleCnt="4"/>
      <dgm:spPr/>
      <dgm:t>
        <a:bodyPr/>
        <a:lstStyle/>
        <a:p>
          <a:endParaRPr lang="en-US"/>
        </a:p>
      </dgm:t>
    </dgm:pt>
    <dgm:pt modelId="{9E613852-D3AB-4080-9B5F-1129EF0D5C1F}" type="pres">
      <dgm:prSet presAssocID="{188905AA-3095-45B7-8D5B-5FD4DA9FA748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E55F61-C99E-4F9A-81FD-31D425B1C379}" type="pres">
      <dgm:prSet presAssocID="{188905AA-3095-45B7-8D5B-5FD4DA9FA748}" presName="tile4" presStyleLbl="node1" presStyleIdx="3" presStyleCnt="4"/>
      <dgm:spPr/>
      <dgm:t>
        <a:bodyPr/>
        <a:lstStyle/>
        <a:p>
          <a:endParaRPr lang="en-US"/>
        </a:p>
      </dgm:t>
    </dgm:pt>
    <dgm:pt modelId="{D1818EC2-4BC9-4B7B-8AAA-A83600750AAE}" type="pres">
      <dgm:prSet presAssocID="{188905AA-3095-45B7-8D5B-5FD4DA9FA748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9DF07D-4DAB-4028-B427-D6E9CACA01A3}" type="pres">
      <dgm:prSet presAssocID="{188905AA-3095-45B7-8D5B-5FD4DA9FA748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E0A57F07-BBC1-4C08-84D4-18EB7617476F}" type="presOf" srcId="{4605D82F-2E91-472F-90F9-385A3218BC85}" destId="{CA9DF07D-4DAB-4028-B427-D6E9CACA01A3}" srcOrd="0" destOrd="0" presId="urn:microsoft.com/office/officeart/2005/8/layout/matrix1"/>
    <dgm:cxn modelId="{0F883782-585B-44B3-B7EE-4A0010CCCC49}" type="presOf" srcId="{76732F23-01EB-4C10-9BAC-540FC5E9C112}" destId="{BB4FF9D6-AD3D-4F97-8DE4-59D870F82EC5}" srcOrd="0" destOrd="0" presId="urn:microsoft.com/office/officeart/2005/8/layout/matrix1"/>
    <dgm:cxn modelId="{BE385EE2-D8E3-45D6-8BE7-D0A5389CE083}" type="presOf" srcId="{2113460E-C6E0-43D6-BF10-010B979CA540}" destId="{2D8089E2-818A-4EB5-9AF7-8ECAFD383F95}" srcOrd="1" destOrd="0" presId="urn:microsoft.com/office/officeart/2005/8/layout/matrix1"/>
    <dgm:cxn modelId="{BC4C9582-7913-435B-A417-E4734FCAE6B2}" type="presOf" srcId="{0D634EBD-DCB8-4677-A695-5D94DD81FC72}" destId="{5257D50F-7016-434A-B6A7-B374528E7188}" srcOrd="1" destOrd="0" presId="urn:microsoft.com/office/officeart/2005/8/layout/matrix1"/>
    <dgm:cxn modelId="{36713DC8-BF98-4ECF-A943-6C6E0F1F3676}" type="presOf" srcId="{7E995F38-1CC3-4CED-AF9D-E20A2B014CA1}" destId="{D1818EC2-4BC9-4B7B-8AAA-A83600750AAE}" srcOrd="1" destOrd="0" presId="urn:microsoft.com/office/officeart/2005/8/layout/matrix1"/>
    <dgm:cxn modelId="{FDC2316A-7436-4F1A-83EF-364E329203D5}" type="presOf" srcId="{7E995F38-1CC3-4CED-AF9D-E20A2B014CA1}" destId="{47E55F61-C99E-4F9A-81FD-31D425B1C379}" srcOrd="0" destOrd="0" presId="urn:microsoft.com/office/officeart/2005/8/layout/matrix1"/>
    <dgm:cxn modelId="{F8D7C652-084F-45A0-AD61-4AE105221812}" srcId="{188905AA-3095-45B7-8D5B-5FD4DA9FA748}" destId="{4605D82F-2E91-472F-90F9-385A3218BC85}" srcOrd="0" destOrd="0" parTransId="{BC9B3F6E-5372-4370-864E-F1CB166E1216}" sibTransId="{2C89AC20-83FD-4E08-9B5F-E089E80A0D6D}"/>
    <dgm:cxn modelId="{C3196E98-7180-4EFC-B059-1B7A5BD25C8C}" srcId="{4605D82F-2E91-472F-90F9-385A3218BC85}" destId="{7E995F38-1CC3-4CED-AF9D-E20A2B014CA1}" srcOrd="3" destOrd="0" parTransId="{9721E708-DAF1-4AAF-88EE-6373F5C33CD1}" sibTransId="{7C0410B1-7EDD-4AF4-AE0A-208432137390}"/>
    <dgm:cxn modelId="{548EFAE2-4BA7-4747-AFD7-BCE06F4D7D59}" srcId="{4605D82F-2E91-472F-90F9-385A3218BC85}" destId="{0D634EBD-DCB8-4677-A695-5D94DD81FC72}" srcOrd="1" destOrd="0" parTransId="{7312F325-B176-471E-B178-0AE5BB973913}" sibTransId="{EA8C544D-4AB6-449A-B8F8-E4F5FD77DA51}"/>
    <dgm:cxn modelId="{96C5EA17-68C0-439E-8FA3-D43DF9633395}" type="presOf" srcId="{0D634EBD-DCB8-4677-A695-5D94DD81FC72}" destId="{F4347180-D684-4519-B3F8-C0E3BD6DC5AB}" srcOrd="0" destOrd="0" presId="urn:microsoft.com/office/officeart/2005/8/layout/matrix1"/>
    <dgm:cxn modelId="{7C07835D-8864-4750-B4DD-BFD2F4B554D6}" type="presOf" srcId="{76732F23-01EB-4C10-9BAC-540FC5E9C112}" destId="{9E613852-D3AB-4080-9B5F-1129EF0D5C1F}" srcOrd="1" destOrd="0" presId="urn:microsoft.com/office/officeart/2005/8/layout/matrix1"/>
    <dgm:cxn modelId="{22F0F205-3D0F-4D75-B2C6-C85E430D29C4}" srcId="{4605D82F-2E91-472F-90F9-385A3218BC85}" destId="{2113460E-C6E0-43D6-BF10-010B979CA540}" srcOrd="0" destOrd="0" parTransId="{5ED47BEA-F732-435C-BAD0-0471546B06CE}" sibTransId="{742E59EA-EF32-41AE-B581-B2A480A2972A}"/>
    <dgm:cxn modelId="{5C4829B1-02AF-4200-AA24-26E820A2F3DD}" srcId="{4605D82F-2E91-472F-90F9-385A3218BC85}" destId="{76732F23-01EB-4C10-9BAC-540FC5E9C112}" srcOrd="2" destOrd="0" parTransId="{51BECA5E-6A46-4BA5-BEA9-69C46F009FD7}" sibTransId="{BA6C4EAD-F37A-444F-A0E5-824FCFD23A4E}"/>
    <dgm:cxn modelId="{F3BCC5B5-BC4A-4C81-8AC0-4F3EDE7444B4}" type="presOf" srcId="{188905AA-3095-45B7-8D5B-5FD4DA9FA748}" destId="{D29822E1-E2CA-4848-8748-A64AAFB0ACAF}" srcOrd="0" destOrd="0" presId="urn:microsoft.com/office/officeart/2005/8/layout/matrix1"/>
    <dgm:cxn modelId="{2F057404-F682-4098-8A6D-6016E8A0CBAA}" type="presOf" srcId="{2113460E-C6E0-43D6-BF10-010B979CA540}" destId="{3B535FE2-4DCA-4AD1-9503-44141F88C8A8}" srcOrd="0" destOrd="0" presId="urn:microsoft.com/office/officeart/2005/8/layout/matrix1"/>
    <dgm:cxn modelId="{CC2C59D1-666C-47EF-A6DA-C15FA76C2B73}" type="presParOf" srcId="{D29822E1-E2CA-4848-8748-A64AAFB0ACAF}" destId="{8414B92F-D97B-4A3F-99E6-20ADD8B3F17E}" srcOrd="0" destOrd="0" presId="urn:microsoft.com/office/officeart/2005/8/layout/matrix1"/>
    <dgm:cxn modelId="{9D53327A-86A0-495C-B20B-6C57E9F12BCA}" type="presParOf" srcId="{8414B92F-D97B-4A3F-99E6-20ADD8B3F17E}" destId="{3B535FE2-4DCA-4AD1-9503-44141F88C8A8}" srcOrd="0" destOrd="0" presId="urn:microsoft.com/office/officeart/2005/8/layout/matrix1"/>
    <dgm:cxn modelId="{F002F652-A772-46BD-8C48-BCAC0AE1378A}" type="presParOf" srcId="{8414B92F-D97B-4A3F-99E6-20ADD8B3F17E}" destId="{2D8089E2-818A-4EB5-9AF7-8ECAFD383F95}" srcOrd="1" destOrd="0" presId="urn:microsoft.com/office/officeart/2005/8/layout/matrix1"/>
    <dgm:cxn modelId="{A77F5DB5-EFCB-4B65-8122-B517693112E9}" type="presParOf" srcId="{8414B92F-D97B-4A3F-99E6-20ADD8B3F17E}" destId="{F4347180-D684-4519-B3F8-C0E3BD6DC5AB}" srcOrd="2" destOrd="0" presId="urn:microsoft.com/office/officeart/2005/8/layout/matrix1"/>
    <dgm:cxn modelId="{2E80E852-540C-4528-9023-6BCC9AE439C5}" type="presParOf" srcId="{8414B92F-D97B-4A3F-99E6-20ADD8B3F17E}" destId="{5257D50F-7016-434A-B6A7-B374528E7188}" srcOrd="3" destOrd="0" presId="urn:microsoft.com/office/officeart/2005/8/layout/matrix1"/>
    <dgm:cxn modelId="{1FB3BDDA-C033-4B00-8C01-D4112C7411AE}" type="presParOf" srcId="{8414B92F-D97B-4A3F-99E6-20ADD8B3F17E}" destId="{BB4FF9D6-AD3D-4F97-8DE4-59D870F82EC5}" srcOrd="4" destOrd="0" presId="urn:microsoft.com/office/officeart/2005/8/layout/matrix1"/>
    <dgm:cxn modelId="{66B02DCD-E9F3-4B8F-8479-4CE32B2EBC68}" type="presParOf" srcId="{8414B92F-D97B-4A3F-99E6-20ADD8B3F17E}" destId="{9E613852-D3AB-4080-9B5F-1129EF0D5C1F}" srcOrd="5" destOrd="0" presId="urn:microsoft.com/office/officeart/2005/8/layout/matrix1"/>
    <dgm:cxn modelId="{85AB1F2C-7608-42FB-A8CF-528B56E1BFDF}" type="presParOf" srcId="{8414B92F-D97B-4A3F-99E6-20ADD8B3F17E}" destId="{47E55F61-C99E-4F9A-81FD-31D425B1C379}" srcOrd="6" destOrd="0" presId="urn:microsoft.com/office/officeart/2005/8/layout/matrix1"/>
    <dgm:cxn modelId="{7D2EA23A-EE48-4096-AD4D-7F43308E9600}" type="presParOf" srcId="{8414B92F-D97B-4A3F-99E6-20ADD8B3F17E}" destId="{D1818EC2-4BC9-4B7B-8AAA-A83600750AAE}" srcOrd="7" destOrd="0" presId="urn:microsoft.com/office/officeart/2005/8/layout/matrix1"/>
    <dgm:cxn modelId="{B5B1FE5E-4053-4903-BD6B-FEBCAC3032D5}" type="presParOf" srcId="{D29822E1-E2CA-4848-8748-A64AAFB0ACAF}" destId="{CA9DF07D-4DAB-4028-B427-D6E9CACA01A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88905AA-3095-45B7-8D5B-5FD4DA9FA748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05D82F-2E91-472F-90F9-385A3218BC85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Model - Store</a:t>
          </a:r>
          <a:endParaRPr lang="en-US" dirty="0"/>
        </a:p>
      </dgm:t>
    </dgm:pt>
    <dgm:pt modelId="{BC9B3F6E-5372-4370-864E-F1CB166E1216}" type="parTrans" cxnId="{F8D7C652-084F-45A0-AD61-4AE105221812}">
      <dgm:prSet/>
      <dgm:spPr/>
      <dgm:t>
        <a:bodyPr/>
        <a:lstStyle/>
        <a:p>
          <a:endParaRPr lang="en-US"/>
        </a:p>
      </dgm:t>
    </dgm:pt>
    <dgm:pt modelId="{2C89AC20-83FD-4E08-9B5F-E089E80A0D6D}" type="sibTrans" cxnId="{F8D7C652-084F-45A0-AD61-4AE105221812}">
      <dgm:prSet/>
      <dgm:spPr/>
      <dgm:t>
        <a:bodyPr/>
        <a:lstStyle/>
        <a:p>
          <a:endParaRPr lang="en-US"/>
        </a:p>
      </dgm:t>
    </dgm:pt>
    <dgm:pt modelId="{2113460E-C6E0-43D6-BF10-010B979CA540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Parse – Serialize </a:t>
          </a:r>
        </a:p>
        <a:p>
          <a:pPr rtl="0"/>
          <a:r>
            <a:rPr lang="en-US" dirty="0" smtClean="0"/>
            <a:t>(Input -  Output)</a:t>
          </a:r>
          <a:endParaRPr lang="en-US" dirty="0"/>
        </a:p>
      </dgm:t>
    </dgm:pt>
    <dgm:pt modelId="{5ED47BEA-F732-435C-BAD0-0471546B06CE}" type="parTrans" cxnId="{22F0F205-3D0F-4D75-B2C6-C85E430D29C4}">
      <dgm:prSet/>
      <dgm:spPr/>
      <dgm:t>
        <a:bodyPr/>
        <a:lstStyle/>
        <a:p>
          <a:endParaRPr lang="en-US"/>
        </a:p>
      </dgm:t>
    </dgm:pt>
    <dgm:pt modelId="{742E59EA-EF32-41AE-B581-B2A480A2972A}" type="sibTrans" cxnId="{22F0F205-3D0F-4D75-B2C6-C85E430D29C4}">
      <dgm:prSet/>
      <dgm:spPr/>
      <dgm:t>
        <a:bodyPr/>
        <a:lstStyle/>
        <a:p>
          <a:endParaRPr lang="en-US"/>
        </a:p>
      </dgm:t>
    </dgm:pt>
    <dgm:pt modelId="{0D634EBD-DCB8-4677-A695-5D94DD81FC72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Query</a:t>
          </a:r>
          <a:endParaRPr lang="en-US" dirty="0"/>
        </a:p>
      </dgm:t>
    </dgm:pt>
    <dgm:pt modelId="{7312F325-B176-471E-B178-0AE5BB973913}" type="parTrans" cxnId="{548EFAE2-4BA7-4747-AFD7-BCE06F4D7D59}">
      <dgm:prSet/>
      <dgm:spPr/>
      <dgm:t>
        <a:bodyPr/>
        <a:lstStyle/>
        <a:p>
          <a:endParaRPr lang="en-US"/>
        </a:p>
      </dgm:t>
    </dgm:pt>
    <dgm:pt modelId="{EA8C544D-4AB6-449A-B8F8-E4F5FD77DA51}" type="sibTrans" cxnId="{548EFAE2-4BA7-4747-AFD7-BCE06F4D7D59}">
      <dgm:prSet/>
      <dgm:spPr/>
      <dgm:t>
        <a:bodyPr/>
        <a:lstStyle/>
        <a:p>
          <a:endParaRPr lang="en-US"/>
        </a:p>
      </dgm:t>
    </dgm:pt>
    <dgm:pt modelId="{76732F23-01EB-4C10-9BAC-540FC5E9C112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Manipulate</a:t>
          </a:r>
          <a:endParaRPr lang="en-US" dirty="0"/>
        </a:p>
      </dgm:t>
    </dgm:pt>
    <dgm:pt modelId="{51BECA5E-6A46-4BA5-BEA9-69C46F009FD7}" type="parTrans" cxnId="{5C4829B1-02AF-4200-AA24-26E820A2F3DD}">
      <dgm:prSet/>
      <dgm:spPr/>
      <dgm:t>
        <a:bodyPr/>
        <a:lstStyle/>
        <a:p>
          <a:endParaRPr lang="en-US"/>
        </a:p>
      </dgm:t>
    </dgm:pt>
    <dgm:pt modelId="{BA6C4EAD-F37A-444F-A0E5-824FCFD23A4E}" type="sibTrans" cxnId="{5C4829B1-02AF-4200-AA24-26E820A2F3DD}">
      <dgm:prSet/>
      <dgm:spPr/>
      <dgm:t>
        <a:bodyPr/>
        <a:lstStyle/>
        <a:p>
          <a:endParaRPr lang="en-US"/>
        </a:p>
      </dgm:t>
    </dgm:pt>
    <dgm:pt modelId="{7E995F38-1CC3-4CED-AF9D-E20A2B014CA1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Reason (Inference)</a:t>
          </a:r>
          <a:endParaRPr lang="en-US" dirty="0"/>
        </a:p>
      </dgm:t>
    </dgm:pt>
    <dgm:pt modelId="{9721E708-DAF1-4AAF-88EE-6373F5C33CD1}" type="parTrans" cxnId="{C3196E98-7180-4EFC-B059-1B7A5BD25C8C}">
      <dgm:prSet/>
      <dgm:spPr/>
      <dgm:t>
        <a:bodyPr/>
        <a:lstStyle/>
        <a:p>
          <a:endParaRPr lang="en-US"/>
        </a:p>
      </dgm:t>
    </dgm:pt>
    <dgm:pt modelId="{7C0410B1-7EDD-4AF4-AE0A-208432137390}" type="sibTrans" cxnId="{C3196E98-7180-4EFC-B059-1B7A5BD25C8C}">
      <dgm:prSet/>
      <dgm:spPr/>
      <dgm:t>
        <a:bodyPr/>
        <a:lstStyle/>
        <a:p>
          <a:endParaRPr lang="en-US"/>
        </a:p>
      </dgm:t>
    </dgm:pt>
    <dgm:pt modelId="{D29822E1-E2CA-4848-8748-A64AAFB0ACAF}" type="pres">
      <dgm:prSet presAssocID="{188905AA-3095-45B7-8D5B-5FD4DA9FA748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14B92F-D97B-4A3F-99E6-20ADD8B3F17E}" type="pres">
      <dgm:prSet presAssocID="{188905AA-3095-45B7-8D5B-5FD4DA9FA748}" presName="matrix" presStyleCnt="0"/>
      <dgm:spPr/>
    </dgm:pt>
    <dgm:pt modelId="{3B535FE2-4DCA-4AD1-9503-44141F88C8A8}" type="pres">
      <dgm:prSet presAssocID="{188905AA-3095-45B7-8D5B-5FD4DA9FA748}" presName="tile1" presStyleLbl="node1" presStyleIdx="0" presStyleCnt="4"/>
      <dgm:spPr/>
      <dgm:t>
        <a:bodyPr/>
        <a:lstStyle/>
        <a:p>
          <a:endParaRPr lang="en-US"/>
        </a:p>
      </dgm:t>
    </dgm:pt>
    <dgm:pt modelId="{2D8089E2-818A-4EB5-9AF7-8ECAFD383F95}" type="pres">
      <dgm:prSet presAssocID="{188905AA-3095-45B7-8D5B-5FD4DA9FA748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347180-D684-4519-B3F8-C0E3BD6DC5AB}" type="pres">
      <dgm:prSet presAssocID="{188905AA-3095-45B7-8D5B-5FD4DA9FA748}" presName="tile2" presStyleLbl="node1" presStyleIdx="1" presStyleCnt="4"/>
      <dgm:spPr/>
      <dgm:t>
        <a:bodyPr/>
        <a:lstStyle/>
        <a:p>
          <a:endParaRPr lang="en-US"/>
        </a:p>
      </dgm:t>
    </dgm:pt>
    <dgm:pt modelId="{5257D50F-7016-434A-B6A7-B374528E7188}" type="pres">
      <dgm:prSet presAssocID="{188905AA-3095-45B7-8D5B-5FD4DA9FA748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FF9D6-AD3D-4F97-8DE4-59D870F82EC5}" type="pres">
      <dgm:prSet presAssocID="{188905AA-3095-45B7-8D5B-5FD4DA9FA748}" presName="tile3" presStyleLbl="node1" presStyleIdx="2" presStyleCnt="4"/>
      <dgm:spPr/>
      <dgm:t>
        <a:bodyPr/>
        <a:lstStyle/>
        <a:p>
          <a:endParaRPr lang="en-US"/>
        </a:p>
      </dgm:t>
    </dgm:pt>
    <dgm:pt modelId="{9E613852-D3AB-4080-9B5F-1129EF0D5C1F}" type="pres">
      <dgm:prSet presAssocID="{188905AA-3095-45B7-8D5B-5FD4DA9FA748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E55F61-C99E-4F9A-81FD-31D425B1C379}" type="pres">
      <dgm:prSet presAssocID="{188905AA-3095-45B7-8D5B-5FD4DA9FA748}" presName="tile4" presStyleLbl="node1" presStyleIdx="3" presStyleCnt="4"/>
      <dgm:spPr/>
      <dgm:t>
        <a:bodyPr/>
        <a:lstStyle/>
        <a:p>
          <a:endParaRPr lang="en-US"/>
        </a:p>
      </dgm:t>
    </dgm:pt>
    <dgm:pt modelId="{D1818EC2-4BC9-4B7B-8AAA-A83600750AAE}" type="pres">
      <dgm:prSet presAssocID="{188905AA-3095-45B7-8D5B-5FD4DA9FA748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9DF07D-4DAB-4028-B427-D6E9CACA01A3}" type="pres">
      <dgm:prSet presAssocID="{188905AA-3095-45B7-8D5B-5FD4DA9FA748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27C6FDB4-5E6B-4BC6-9FF6-66C5FBEFDDB4}" type="presOf" srcId="{2113460E-C6E0-43D6-BF10-010B979CA540}" destId="{3B535FE2-4DCA-4AD1-9503-44141F88C8A8}" srcOrd="0" destOrd="0" presId="urn:microsoft.com/office/officeart/2005/8/layout/matrix1"/>
    <dgm:cxn modelId="{5C4829B1-02AF-4200-AA24-26E820A2F3DD}" srcId="{4605D82F-2E91-472F-90F9-385A3218BC85}" destId="{76732F23-01EB-4C10-9BAC-540FC5E9C112}" srcOrd="2" destOrd="0" parTransId="{51BECA5E-6A46-4BA5-BEA9-69C46F009FD7}" sibTransId="{BA6C4EAD-F37A-444F-A0E5-824FCFD23A4E}"/>
    <dgm:cxn modelId="{9938E2D7-73DF-42AF-A941-22336EE6ED27}" type="presOf" srcId="{76732F23-01EB-4C10-9BAC-540FC5E9C112}" destId="{BB4FF9D6-AD3D-4F97-8DE4-59D870F82EC5}" srcOrd="0" destOrd="0" presId="urn:microsoft.com/office/officeart/2005/8/layout/matrix1"/>
    <dgm:cxn modelId="{414DB2B3-D0C5-4AC3-8963-9FA2358AF7B5}" type="presOf" srcId="{7E995F38-1CC3-4CED-AF9D-E20A2B014CA1}" destId="{D1818EC2-4BC9-4B7B-8AAA-A83600750AAE}" srcOrd="1" destOrd="0" presId="urn:microsoft.com/office/officeart/2005/8/layout/matrix1"/>
    <dgm:cxn modelId="{88234C34-DF93-41B3-AD64-420E81F91F7F}" type="presOf" srcId="{0D634EBD-DCB8-4677-A695-5D94DD81FC72}" destId="{F4347180-D684-4519-B3F8-C0E3BD6DC5AB}" srcOrd="0" destOrd="0" presId="urn:microsoft.com/office/officeart/2005/8/layout/matrix1"/>
    <dgm:cxn modelId="{C8B8BADB-7321-41C8-8D8B-FB32AA92C7C6}" type="presOf" srcId="{0D634EBD-DCB8-4677-A695-5D94DD81FC72}" destId="{5257D50F-7016-434A-B6A7-B374528E7188}" srcOrd="1" destOrd="0" presId="urn:microsoft.com/office/officeart/2005/8/layout/matrix1"/>
    <dgm:cxn modelId="{22F0F205-3D0F-4D75-B2C6-C85E430D29C4}" srcId="{4605D82F-2E91-472F-90F9-385A3218BC85}" destId="{2113460E-C6E0-43D6-BF10-010B979CA540}" srcOrd="0" destOrd="0" parTransId="{5ED47BEA-F732-435C-BAD0-0471546B06CE}" sibTransId="{742E59EA-EF32-41AE-B581-B2A480A2972A}"/>
    <dgm:cxn modelId="{548EFAE2-4BA7-4747-AFD7-BCE06F4D7D59}" srcId="{4605D82F-2E91-472F-90F9-385A3218BC85}" destId="{0D634EBD-DCB8-4677-A695-5D94DD81FC72}" srcOrd="1" destOrd="0" parTransId="{7312F325-B176-471E-B178-0AE5BB973913}" sibTransId="{EA8C544D-4AB6-449A-B8F8-E4F5FD77DA51}"/>
    <dgm:cxn modelId="{E4176EC6-071E-411F-BF39-7B28F1E1ADC8}" type="presOf" srcId="{4605D82F-2E91-472F-90F9-385A3218BC85}" destId="{CA9DF07D-4DAB-4028-B427-D6E9CACA01A3}" srcOrd="0" destOrd="0" presId="urn:microsoft.com/office/officeart/2005/8/layout/matrix1"/>
    <dgm:cxn modelId="{A43D2E33-E7B8-47F2-83B2-09D75D945B36}" type="presOf" srcId="{188905AA-3095-45B7-8D5B-5FD4DA9FA748}" destId="{D29822E1-E2CA-4848-8748-A64AAFB0ACAF}" srcOrd="0" destOrd="0" presId="urn:microsoft.com/office/officeart/2005/8/layout/matrix1"/>
    <dgm:cxn modelId="{C3196E98-7180-4EFC-B059-1B7A5BD25C8C}" srcId="{4605D82F-2E91-472F-90F9-385A3218BC85}" destId="{7E995F38-1CC3-4CED-AF9D-E20A2B014CA1}" srcOrd="3" destOrd="0" parTransId="{9721E708-DAF1-4AAF-88EE-6373F5C33CD1}" sibTransId="{7C0410B1-7EDD-4AF4-AE0A-208432137390}"/>
    <dgm:cxn modelId="{F8D7C652-084F-45A0-AD61-4AE105221812}" srcId="{188905AA-3095-45B7-8D5B-5FD4DA9FA748}" destId="{4605D82F-2E91-472F-90F9-385A3218BC85}" srcOrd="0" destOrd="0" parTransId="{BC9B3F6E-5372-4370-864E-F1CB166E1216}" sibTransId="{2C89AC20-83FD-4E08-9B5F-E089E80A0D6D}"/>
    <dgm:cxn modelId="{000B9B8F-3140-4667-A81C-34BEA85DF4D6}" type="presOf" srcId="{76732F23-01EB-4C10-9BAC-540FC5E9C112}" destId="{9E613852-D3AB-4080-9B5F-1129EF0D5C1F}" srcOrd="1" destOrd="0" presId="urn:microsoft.com/office/officeart/2005/8/layout/matrix1"/>
    <dgm:cxn modelId="{25228E7F-35F3-4B62-801D-72862B037B4A}" type="presOf" srcId="{2113460E-C6E0-43D6-BF10-010B979CA540}" destId="{2D8089E2-818A-4EB5-9AF7-8ECAFD383F95}" srcOrd="1" destOrd="0" presId="urn:microsoft.com/office/officeart/2005/8/layout/matrix1"/>
    <dgm:cxn modelId="{622D8EB3-17B7-4F7E-9357-13C82036022F}" type="presOf" srcId="{7E995F38-1CC3-4CED-AF9D-E20A2B014CA1}" destId="{47E55F61-C99E-4F9A-81FD-31D425B1C379}" srcOrd="0" destOrd="0" presId="urn:microsoft.com/office/officeart/2005/8/layout/matrix1"/>
    <dgm:cxn modelId="{B6140D80-C556-4064-ACBF-E382C0731C26}" type="presParOf" srcId="{D29822E1-E2CA-4848-8748-A64AAFB0ACAF}" destId="{8414B92F-D97B-4A3F-99E6-20ADD8B3F17E}" srcOrd="0" destOrd="0" presId="urn:microsoft.com/office/officeart/2005/8/layout/matrix1"/>
    <dgm:cxn modelId="{868C0504-55EB-4070-8BD4-0E57DFA422A3}" type="presParOf" srcId="{8414B92F-D97B-4A3F-99E6-20ADD8B3F17E}" destId="{3B535FE2-4DCA-4AD1-9503-44141F88C8A8}" srcOrd="0" destOrd="0" presId="urn:microsoft.com/office/officeart/2005/8/layout/matrix1"/>
    <dgm:cxn modelId="{7B5BE548-A862-4916-A6DA-1F503373C385}" type="presParOf" srcId="{8414B92F-D97B-4A3F-99E6-20ADD8B3F17E}" destId="{2D8089E2-818A-4EB5-9AF7-8ECAFD383F95}" srcOrd="1" destOrd="0" presId="urn:microsoft.com/office/officeart/2005/8/layout/matrix1"/>
    <dgm:cxn modelId="{0D7F7421-6A26-471B-A9E0-1AA789E12ABD}" type="presParOf" srcId="{8414B92F-D97B-4A3F-99E6-20ADD8B3F17E}" destId="{F4347180-D684-4519-B3F8-C0E3BD6DC5AB}" srcOrd="2" destOrd="0" presId="urn:microsoft.com/office/officeart/2005/8/layout/matrix1"/>
    <dgm:cxn modelId="{CB2C2D0D-3464-4B8D-8591-A9D863220E4B}" type="presParOf" srcId="{8414B92F-D97B-4A3F-99E6-20ADD8B3F17E}" destId="{5257D50F-7016-434A-B6A7-B374528E7188}" srcOrd="3" destOrd="0" presId="urn:microsoft.com/office/officeart/2005/8/layout/matrix1"/>
    <dgm:cxn modelId="{15680A4C-7000-4D77-8DCE-938F2694D0C4}" type="presParOf" srcId="{8414B92F-D97B-4A3F-99E6-20ADD8B3F17E}" destId="{BB4FF9D6-AD3D-4F97-8DE4-59D870F82EC5}" srcOrd="4" destOrd="0" presId="urn:microsoft.com/office/officeart/2005/8/layout/matrix1"/>
    <dgm:cxn modelId="{5307D226-C8E5-4BA5-8987-78609ECAB660}" type="presParOf" srcId="{8414B92F-D97B-4A3F-99E6-20ADD8B3F17E}" destId="{9E613852-D3AB-4080-9B5F-1129EF0D5C1F}" srcOrd="5" destOrd="0" presId="urn:microsoft.com/office/officeart/2005/8/layout/matrix1"/>
    <dgm:cxn modelId="{FD9FFCAA-A726-451D-8779-BFFB5351A773}" type="presParOf" srcId="{8414B92F-D97B-4A3F-99E6-20ADD8B3F17E}" destId="{47E55F61-C99E-4F9A-81FD-31D425B1C379}" srcOrd="6" destOrd="0" presId="urn:microsoft.com/office/officeart/2005/8/layout/matrix1"/>
    <dgm:cxn modelId="{E5CB625C-13A2-4ABD-A8CA-6F7AC982585A}" type="presParOf" srcId="{8414B92F-D97B-4A3F-99E6-20ADD8B3F17E}" destId="{D1818EC2-4BC9-4B7B-8AAA-A83600750AAE}" srcOrd="7" destOrd="0" presId="urn:microsoft.com/office/officeart/2005/8/layout/matrix1"/>
    <dgm:cxn modelId="{214C0517-E760-4767-957B-B87D7B67CCA2}" type="presParOf" srcId="{D29822E1-E2CA-4848-8748-A64AAFB0ACAF}" destId="{CA9DF07D-4DAB-4028-B427-D6E9CACA01A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88905AA-3095-45B7-8D5B-5FD4DA9FA748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05D82F-2E91-472F-90F9-385A3218BC85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Model - Store</a:t>
          </a:r>
          <a:endParaRPr lang="en-US" dirty="0"/>
        </a:p>
      </dgm:t>
    </dgm:pt>
    <dgm:pt modelId="{BC9B3F6E-5372-4370-864E-F1CB166E1216}" type="parTrans" cxnId="{F8D7C652-084F-45A0-AD61-4AE105221812}">
      <dgm:prSet/>
      <dgm:spPr/>
      <dgm:t>
        <a:bodyPr/>
        <a:lstStyle/>
        <a:p>
          <a:endParaRPr lang="en-US"/>
        </a:p>
      </dgm:t>
    </dgm:pt>
    <dgm:pt modelId="{2C89AC20-83FD-4E08-9B5F-E089E80A0D6D}" type="sibTrans" cxnId="{F8D7C652-084F-45A0-AD61-4AE105221812}">
      <dgm:prSet/>
      <dgm:spPr/>
      <dgm:t>
        <a:bodyPr/>
        <a:lstStyle/>
        <a:p>
          <a:endParaRPr lang="en-US"/>
        </a:p>
      </dgm:t>
    </dgm:pt>
    <dgm:pt modelId="{2113460E-C6E0-43D6-BF10-010B979CA540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Parse – Serialize </a:t>
          </a:r>
        </a:p>
        <a:p>
          <a:pPr rtl="0"/>
          <a:r>
            <a:rPr lang="en-US" dirty="0" smtClean="0"/>
            <a:t>(Input -  Output)</a:t>
          </a:r>
          <a:endParaRPr lang="en-US" dirty="0"/>
        </a:p>
      </dgm:t>
    </dgm:pt>
    <dgm:pt modelId="{5ED47BEA-F732-435C-BAD0-0471546B06CE}" type="parTrans" cxnId="{22F0F205-3D0F-4D75-B2C6-C85E430D29C4}">
      <dgm:prSet/>
      <dgm:spPr/>
      <dgm:t>
        <a:bodyPr/>
        <a:lstStyle/>
        <a:p>
          <a:endParaRPr lang="en-US"/>
        </a:p>
      </dgm:t>
    </dgm:pt>
    <dgm:pt modelId="{742E59EA-EF32-41AE-B581-B2A480A2972A}" type="sibTrans" cxnId="{22F0F205-3D0F-4D75-B2C6-C85E430D29C4}">
      <dgm:prSet/>
      <dgm:spPr/>
      <dgm:t>
        <a:bodyPr/>
        <a:lstStyle/>
        <a:p>
          <a:endParaRPr lang="en-US"/>
        </a:p>
      </dgm:t>
    </dgm:pt>
    <dgm:pt modelId="{0D634EBD-DCB8-4677-A695-5D94DD81FC72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Query</a:t>
          </a:r>
          <a:endParaRPr lang="en-US" dirty="0"/>
        </a:p>
      </dgm:t>
    </dgm:pt>
    <dgm:pt modelId="{7312F325-B176-471E-B178-0AE5BB973913}" type="parTrans" cxnId="{548EFAE2-4BA7-4747-AFD7-BCE06F4D7D59}">
      <dgm:prSet/>
      <dgm:spPr/>
      <dgm:t>
        <a:bodyPr/>
        <a:lstStyle/>
        <a:p>
          <a:endParaRPr lang="en-US"/>
        </a:p>
      </dgm:t>
    </dgm:pt>
    <dgm:pt modelId="{EA8C544D-4AB6-449A-B8F8-E4F5FD77DA51}" type="sibTrans" cxnId="{548EFAE2-4BA7-4747-AFD7-BCE06F4D7D59}">
      <dgm:prSet/>
      <dgm:spPr/>
      <dgm:t>
        <a:bodyPr/>
        <a:lstStyle/>
        <a:p>
          <a:endParaRPr lang="en-US"/>
        </a:p>
      </dgm:t>
    </dgm:pt>
    <dgm:pt modelId="{76732F23-01EB-4C10-9BAC-540FC5E9C112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Manipulate</a:t>
          </a:r>
          <a:endParaRPr lang="en-US" dirty="0"/>
        </a:p>
      </dgm:t>
    </dgm:pt>
    <dgm:pt modelId="{51BECA5E-6A46-4BA5-BEA9-69C46F009FD7}" type="parTrans" cxnId="{5C4829B1-02AF-4200-AA24-26E820A2F3DD}">
      <dgm:prSet/>
      <dgm:spPr/>
      <dgm:t>
        <a:bodyPr/>
        <a:lstStyle/>
        <a:p>
          <a:endParaRPr lang="en-US"/>
        </a:p>
      </dgm:t>
    </dgm:pt>
    <dgm:pt modelId="{BA6C4EAD-F37A-444F-A0E5-824FCFD23A4E}" type="sibTrans" cxnId="{5C4829B1-02AF-4200-AA24-26E820A2F3DD}">
      <dgm:prSet/>
      <dgm:spPr/>
      <dgm:t>
        <a:bodyPr/>
        <a:lstStyle/>
        <a:p>
          <a:endParaRPr lang="en-US"/>
        </a:p>
      </dgm:t>
    </dgm:pt>
    <dgm:pt modelId="{7E995F38-1CC3-4CED-AF9D-E20A2B014CA1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Reason (Inference)</a:t>
          </a:r>
          <a:endParaRPr lang="en-US" dirty="0"/>
        </a:p>
      </dgm:t>
    </dgm:pt>
    <dgm:pt modelId="{9721E708-DAF1-4AAF-88EE-6373F5C33CD1}" type="parTrans" cxnId="{C3196E98-7180-4EFC-B059-1B7A5BD25C8C}">
      <dgm:prSet/>
      <dgm:spPr/>
      <dgm:t>
        <a:bodyPr/>
        <a:lstStyle/>
        <a:p>
          <a:endParaRPr lang="en-US"/>
        </a:p>
      </dgm:t>
    </dgm:pt>
    <dgm:pt modelId="{7C0410B1-7EDD-4AF4-AE0A-208432137390}" type="sibTrans" cxnId="{C3196E98-7180-4EFC-B059-1B7A5BD25C8C}">
      <dgm:prSet/>
      <dgm:spPr/>
      <dgm:t>
        <a:bodyPr/>
        <a:lstStyle/>
        <a:p>
          <a:endParaRPr lang="en-US"/>
        </a:p>
      </dgm:t>
    </dgm:pt>
    <dgm:pt modelId="{D29822E1-E2CA-4848-8748-A64AAFB0ACAF}" type="pres">
      <dgm:prSet presAssocID="{188905AA-3095-45B7-8D5B-5FD4DA9FA748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14B92F-D97B-4A3F-99E6-20ADD8B3F17E}" type="pres">
      <dgm:prSet presAssocID="{188905AA-3095-45B7-8D5B-5FD4DA9FA748}" presName="matrix" presStyleCnt="0"/>
      <dgm:spPr/>
    </dgm:pt>
    <dgm:pt modelId="{3B535FE2-4DCA-4AD1-9503-44141F88C8A8}" type="pres">
      <dgm:prSet presAssocID="{188905AA-3095-45B7-8D5B-5FD4DA9FA748}" presName="tile1" presStyleLbl="node1" presStyleIdx="0" presStyleCnt="4"/>
      <dgm:spPr/>
      <dgm:t>
        <a:bodyPr/>
        <a:lstStyle/>
        <a:p>
          <a:endParaRPr lang="en-US"/>
        </a:p>
      </dgm:t>
    </dgm:pt>
    <dgm:pt modelId="{2D8089E2-818A-4EB5-9AF7-8ECAFD383F95}" type="pres">
      <dgm:prSet presAssocID="{188905AA-3095-45B7-8D5B-5FD4DA9FA748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347180-D684-4519-B3F8-C0E3BD6DC5AB}" type="pres">
      <dgm:prSet presAssocID="{188905AA-3095-45B7-8D5B-5FD4DA9FA748}" presName="tile2" presStyleLbl="node1" presStyleIdx="1" presStyleCnt="4"/>
      <dgm:spPr/>
      <dgm:t>
        <a:bodyPr/>
        <a:lstStyle/>
        <a:p>
          <a:endParaRPr lang="en-US"/>
        </a:p>
      </dgm:t>
    </dgm:pt>
    <dgm:pt modelId="{5257D50F-7016-434A-B6A7-B374528E7188}" type="pres">
      <dgm:prSet presAssocID="{188905AA-3095-45B7-8D5B-5FD4DA9FA748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FF9D6-AD3D-4F97-8DE4-59D870F82EC5}" type="pres">
      <dgm:prSet presAssocID="{188905AA-3095-45B7-8D5B-5FD4DA9FA748}" presName="tile3" presStyleLbl="node1" presStyleIdx="2" presStyleCnt="4"/>
      <dgm:spPr/>
      <dgm:t>
        <a:bodyPr/>
        <a:lstStyle/>
        <a:p>
          <a:endParaRPr lang="en-US"/>
        </a:p>
      </dgm:t>
    </dgm:pt>
    <dgm:pt modelId="{9E613852-D3AB-4080-9B5F-1129EF0D5C1F}" type="pres">
      <dgm:prSet presAssocID="{188905AA-3095-45B7-8D5B-5FD4DA9FA748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E55F61-C99E-4F9A-81FD-31D425B1C379}" type="pres">
      <dgm:prSet presAssocID="{188905AA-3095-45B7-8D5B-5FD4DA9FA748}" presName="tile4" presStyleLbl="node1" presStyleIdx="3" presStyleCnt="4"/>
      <dgm:spPr/>
      <dgm:t>
        <a:bodyPr/>
        <a:lstStyle/>
        <a:p>
          <a:endParaRPr lang="en-US"/>
        </a:p>
      </dgm:t>
    </dgm:pt>
    <dgm:pt modelId="{D1818EC2-4BC9-4B7B-8AAA-A83600750AAE}" type="pres">
      <dgm:prSet presAssocID="{188905AA-3095-45B7-8D5B-5FD4DA9FA748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9DF07D-4DAB-4028-B427-D6E9CACA01A3}" type="pres">
      <dgm:prSet presAssocID="{188905AA-3095-45B7-8D5B-5FD4DA9FA748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B04784AD-F6B5-40EB-93A7-10F065E772D7}" type="presOf" srcId="{76732F23-01EB-4C10-9BAC-540FC5E9C112}" destId="{9E613852-D3AB-4080-9B5F-1129EF0D5C1F}" srcOrd="1" destOrd="0" presId="urn:microsoft.com/office/officeart/2005/8/layout/matrix1"/>
    <dgm:cxn modelId="{87327060-E5DA-480E-A278-07FE6653867C}" type="presOf" srcId="{7E995F38-1CC3-4CED-AF9D-E20A2B014CA1}" destId="{D1818EC2-4BC9-4B7B-8AAA-A83600750AAE}" srcOrd="1" destOrd="0" presId="urn:microsoft.com/office/officeart/2005/8/layout/matrix1"/>
    <dgm:cxn modelId="{2CA48388-078D-4B27-97D2-C11B2D33E943}" type="presOf" srcId="{0D634EBD-DCB8-4677-A695-5D94DD81FC72}" destId="{5257D50F-7016-434A-B6A7-B374528E7188}" srcOrd="1" destOrd="0" presId="urn:microsoft.com/office/officeart/2005/8/layout/matrix1"/>
    <dgm:cxn modelId="{A4A2D443-DC46-486D-8610-1488516069E5}" type="presOf" srcId="{4605D82F-2E91-472F-90F9-385A3218BC85}" destId="{CA9DF07D-4DAB-4028-B427-D6E9CACA01A3}" srcOrd="0" destOrd="0" presId="urn:microsoft.com/office/officeart/2005/8/layout/matrix1"/>
    <dgm:cxn modelId="{F8D7C652-084F-45A0-AD61-4AE105221812}" srcId="{188905AA-3095-45B7-8D5B-5FD4DA9FA748}" destId="{4605D82F-2E91-472F-90F9-385A3218BC85}" srcOrd="0" destOrd="0" parTransId="{BC9B3F6E-5372-4370-864E-F1CB166E1216}" sibTransId="{2C89AC20-83FD-4E08-9B5F-E089E80A0D6D}"/>
    <dgm:cxn modelId="{D8EE2ABB-D685-4AE4-9C67-C0319B65470F}" type="presOf" srcId="{76732F23-01EB-4C10-9BAC-540FC5E9C112}" destId="{BB4FF9D6-AD3D-4F97-8DE4-59D870F82EC5}" srcOrd="0" destOrd="0" presId="urn:microsoft.com/office/officeart/2005/8/layout/matrix1"/>
    <dgm:cxn modelId="{7B62F4A6-E3FC-491A-972B-02445A15C1D2}" type="presOf" srcId="{2113460E-C6E0-43D6-BF10-010B979CA540}" destId="{3B535FE2-4DCA-4AD1-9503-44141F88C8A8}" srcOrd="0" destOrd="0" presId="urn:microsoft.com/office/officeart/2005/8/layout/matrix1"/>
    <dgm:cxn modelId="{548EFAE2-4BA7-4747-AFD7-BCE06F4D7D59}" srcId="{4605D82F-2E91-472F-90F9-385A3218BC85}" destId="{0D634EBD-DCB8-4677-A695-5D94DD81FC72}" srcOrd="1" destOrd="0" parTransId="{7312F325-B176-471E-B178-0AE5BB973913}" sibTransId="{EA8C544D-4AB6-449A-B8F8-E4F5FD77DA51}"/>
    <dgm:cxn modelId="{C3196E98-7180-4EFC-B059-1B7A5BD25C8C}" srcId="{4605D82F-2E91-472F-90F9-385A3218BC85}" destId="{7E995F38-1CC3-4CED-AF9D-E20A2B014CA1}" srcOrd="3" destOrd="0" parTransId="{9721E708-DAF1-4AAF-88EE-6373F5C33CD1}" sibTransId="{7C0410B1-7EDD-4AF4-AE0A-208432137390}"/>
    <dgm:cxn modelId="{C5DC0F44-87DB-4006-AF79-C80497760DDB}" type="presOf" srcId="{2113460E-C6E0-43D6-BF10-010B979CA540}" destId="{2D8089E2-818A-4EB5-9AF7-8ECAFD383F95}" srcOrd="1" destOrd="0" presId="urn:microsoft.com/office/officeart/2005/8/layout/matrix1"/>
    <dgm:cxn modelId="{22F0F205-3D0F-4D75-B2C6-C85E430D29C4}" srcId="{4605D82F-2E91-472F-90F9-385A3218BC85}" destId="{2113460E-C6E0-43D6-BF10-010B979CA540}" srcOrd="0" destOrd="0" parTransId="{5ED47BEA-F732-435C-BAD0-0471546B06CE}" sibTransId="{742E59EA-EF32-41AE-B581-B2A480A2972A}"/>
    <dgm:cxn modelId="{CB440515-087E-40EF-A98B-0CB16E4314EE}" type="presOf" srcId="{7E995F38-1CC3-4CED-AF9D-E20A2B014CA1}" destId="{47E55F61-C99E-4F9A-81FD-31D425B1C379}" srcOrd="0" destOrd="0" presId="urn:microsoft.com/office/officeart/2005/8/layout/matrix1"/>
    <dgm:cxn modelId="{5C4829B1-02AF-4200-AA24-26E820A2F3DD}" srcId="{4605D82F-2E91-472F-90F9-385A3218BC85}" destId="{76732F23-01EB-4C10-9BAC-540FC5E9C112}" srcOrd="2" destOrd="0" parTransId="{51BECA5E-6A46-4BA5-BEA9-69C46F009FD7}" sibTransId="{BA6C4EAD-F37A-444F-A0E5-824FCFD23A4E}"/>
    <dgm:cxn modelId="{CAFE5520-2DDE-4808-B5CC-23D7BA5F50D1}" type="presOf" srcId="{0D634EBD-DCB8-4677-A695-5D94DD81FC72}" destId="{F4347180-D684-4519-B3F8-C0E3BD6DC5AB}" srcOrd="0" destOrd="0" presId="urn:microsoft.com/office/officeart/2005/8/layout/matrix1"/>
    <dgm:cxn modelId="{4C228763-3720-4F51-85A7-155D6E0433AA}" type="presOf" srcId="{188905AA-3095-45B7-8D5B-5FD4DA9FA748}" destId="{D29822E1-E2CA-4848-8748-A64AAFB0ACAF}" srcOrd="0" destOrd="0" presId="urn:microsoft.com/office/officeart/2005/8/layout/matrix1"/>
    <dgm:cxn modelId="{A2715A54-5844-4E25-8944-BA2A13A9CBD2}" type="presParOf" srcId="{D29822E1-E2CA-4848-8748-A64AAFB0ACAF}" destId="{8414B92F-D97B-4A3F-99E6-20ADD8B3F17E}" srcOrd="0" destOrd="0" presId="urn:microsoft.com/office/officeart/2005/8/layout/matrix1"/>
    <dgm:cxn modelId="{182E5EEB-39C8-4E65-B54A-F45752B635DB}" type="presParOf" srcId="{8414B92F-D97B-4A3F-99E6-20ADD8B3F17E}" destId="{3B535FE2-4DCA-4AD1-9503-44141F88C8A8}" srcOrd="0" destOrd="0" presId="urn:microsoft.com/office/officeart/2005/8/layout/matrix1"/>
    <dgm:cxn modelId="{95D72F57-A645-4096-A232-CADB552DC5AA}" type="presParOf" srcId="{8414B92F-D97B-4A3F-99E6-20ADD8B3F17E}" destId="{2D8089E2-818A-4EB5-9AF7-8ECAFD383F95}" srcOrd="1" destOrd="0" presId="urn:microsoft.com/office/officeart/2005/8/layout/matrix1"/>
    <dgm:cxn modelId="{9F36DD3C-FEAB-4D23-A8A3-B008A1F01951}" type="presParOf" srcId="{8414B92F-D97B-4A3F-99E6-20ADD8B3F17E}" destId="{F4347180-D684-4519-B3F8-C0E3BD6DC5AB}" srcOrd="2" destOrd="0" presId="urn:microsoft.com/office/officeart/2005/8/layout/matrix1"/>
    <dgm:cxn modelId="{1E61CF22-A001-42AA-9051-B2740DAEBA84}" type="presParOf" srcId="{8414B92F-D97B-4A3F-99E6-20ADD8B3F17E}" destId="{5257D50F-7016-434A-B6A7-B374528E7188}" srcOrd="3" destOrd="0" presId="urn:microsoft.com/office/officeart/2005/8/layout/matrix1"/>
    <dgm:cxn modelId="{61C46BF1-0A02-4E67-A75D-55F73E4D2777}" type="presParOf" srcId="{8414B92F-D97B-4A3F-99E6-20ADD8B3F17E}" destId="{BB4FF9D6-AD3D-4F97-8DE4-59D870F82EC5}" srcOrd="4" destOrd="0" presId="urn:microsoft.com/office/officeart/2005/8/layout/matrix1"/>
    <dgm:cxn modelId="{CD5BB4D1-913A-42C6-895F-D5EAEF2593DB}" type="presParOf" srcId="{8414B92F-D97B-4A3F-99E6-20ADD8B3F17E}" destId="{9E613852-D3AB-4080-9B5F-1129EF0D5C1F}" srcOrd="5" destOrd="0" presId="urn:microsoft.com/office/officeart/2005/8/layout/matrix1"/>
    <dgm:cxn modelId="{CE6B5188-4F88-4FF0-BF5E-B23F3E3CCE5A}" type="presParOf" srcId="{8414B92F-D97B-4A3F-99E6-20ADD8B3F17E}" destId="{47E55F61-C99E-4F9A-81FD-31D425B1C379}" srcOrd="6" destOrd="0" presId="urn:microsoft.com/office/officeart/2005/8/layout/matrix1"/>
    <dgm:cxn modelId="{A2038A50-F8FD-4BFF-994D-059A38FE4C40}" type="presParOf" srcId="{8414B92F-D97B-4A3F-99E6-20ADD8B3F17E}" destId="{D1818EC2-4BC9-4B7B-8AAA-A83600750AAE}" srcOrd="7" destOrd="0" presId="urn:microsoft.com/office/officeart/2005/8/layout/matrix1"/>
    <dgm:cxn modelId="{131C7DE5-118F-4291-97E7-3FADD630F85C}" type="presParOf" srcId="{D29822E1-E2CA-4848-8748-A64AAFB0ACAF}" destId="{CA9DF07D-4DAB-4028-B427-D6E9CACA01A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D6E31D1-C9C7-4E45-B547-29A95375C0BA}" type="doc">
      <dgm:prSet loTypeId="urn:microsoft.com/office/officeart/2005/8/layout/vList2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429D910D-AC27-46AC-8471-A94D3C3905D6}">
      <dgm:prSet custT="1"/>
      <dgm:spPr/>
      <dgm:t>
        <a:bodyPr/>
        <a:lstStyle/>
        <a:p>
          <a:pPr rtl="0"/>
          <a:r>
            <a:rPr lang="en-US" sz="1400" dirty="0" smtClean="0"/>
            <a:t>Get your Open Calais license</a:t>
          </a:r>
          <a:endParaRPr lang="en-US" sz="1400" dirty="0"/>
        </a:p>
      </dgm:t>
    </dgm:pt>
    <dgm:pt modelId="{C0B9815A-FFE4-4A5F-9A20-F8D1A144F9F8}" type="parTrans" cxnId="{B0854CB6-1A90-43AB-B44A-1DA832EACE2F}">
      <dgm:prSet/>
      <dgm:spPr/>
      <dgm:t>
        <a:bodyPr/>
        <a:lstStyle/>
        <a:p>
          <a:endParaRPr lang="en-US" sz="2000"/>
        </a:p>
      </dgm:t>
    </dgm:pt>
    <dgm:pt modelId="{E7DF2E58-BB85-46A1-B103-02EA2ABA500F}" type="sibTrans" cxnId="{B0854CB6-1A90-43AB-B44A-1DA832EACE2F}">
      <dgm:prSet/>
      <dgm:spPr/>
      <dgm:t>
        <a:bodyPr/>
        <a:lstStyle/>
        <a:p>
          <a:endParaRPr lang="en-US" sz="2000"/>
        </a:p>
      </dgm:t>
    </dgm:pt>
    <dgm:pt modelId="{7C9D9BB0-6B34-474B-BC93-820DF44562E9}">
      <dgm:prSet custT="1"/>
      <dgm:spPr/>
      <dgm:t>
        <a:bodyPr/>
        <a:lstStyle/>
        <a:p>
          <a:pPr rtl="0"/>
          <a:r>
            <a:rPr lang="en-US" sz="1400" dirty="0" smtClean="0"/>
            <a:t>Load the Open Calais Ontology into Prolog using Thea. </a:t>
          </a:r>
          <a:endParaRPr lang="en-US" sz="1400" dirty="0"/>
        </a:p>
      </dgm:t>
    </dgm:pt>
    <dgm:pt modelId="{34EF0A96-1FCD-4694-BD1F-DA9721E5A3AD}" type="parTrans" cxnId="{2EDD72B2-ECF8-4952-9943-764D5EC67C47}">
      <dgm:prSet/>
      <dgm:spPr/>
      <dgm:t>
        <a:bodyPr/>
        <a:lstStyle/>
        <a:p>
          <a:endParaRPr lang="en-US" sz="2000"/>
        </a:p>
      </dgm:t>
    </dgm:pt>
    <dgm:pt modelId="{A9C8D90F-0066-4B25-8875-715DFA62BB22}" type="sibTrans" cxnId="{2EDD72B2-ECF8-4952-9943-764D5EC67C47}">
      <dgm:prSet/>
      <dgm:spPr/>
      <dgm:t>
        <a:bodyPr/>
        <a:lstStyle/>
        <a:p>
          <a:endParaRPr lang="en-US" sz="2000"/>
        </a:p>
      </dgm:t>
    </dgm:pt>
    <dgm:pt modelId="{B6594D7B-F3EF-4731-93C9-02C5F9ECC3AA}">
      <dgm:prSet custT="1"/>
      <dgm:spPr/>
      <dgm:t>
        <a:bodyPr/>
        <a:lstStyle/>
        <a:p>
          <a:pPr rtl="0"/>
          <a:r>
            <a:rPr lang="en-US" sz="1400" dirty="0" smtClean="0"/>
            <a:t>Post content (e.g. a URL) to the Service</a:t>
          </a:r>
          <a:endParaRPr lang="en-US" sz="1400" dirty="0"/>
        </a:p>
      </dgm:t>
    </dgm:pt>
    <dgm:pt modelId="{0331DB13-0EC3-47A5-A15B-C8A50A37445E}" type="parTrans" cxnId="{AA7AEBF8-D42F-4A33-BD47-28FF21F45A71}">
      <dgm:prSet/>
      <dgm:spPr/>
      <dgm:t>
        <a:bodyPr/>
        <a:lstStyle/>
        <a:p>
          <a:endParaRPr lang="en-US" sz="2000"/>
        </a:p>
      </dgm:t>
    </dgm:pt>
    <dgm:pt modelId="{4E53862A-82A2-4306-979B-7F60584D11E1}" type="sibTrans" cxnId="{AA7AEBF8-D42F-4A33-BD47-28FF21F45A71}">
      <dgm:prSet/>
      <dgm:spPr/>
      <dgm:t>
        <a:bodyPr/>
        <a:lstStyle/>
        <a:p>
          <a:endParaRPr lang="en-US" sz="2000"/>
        </a:p>
      </dgm:t>
    </dgm:pt>
    <dgm:pt modelId="{951393B1-1B5E-472A-BA2F-620826920352}">
      <dgm:prSet custT="1"/>
      <dgm:spPr/>
      <dgm:t>
        <a:bodyPr/>
        <a:lstStyle/>
        <a:p>
          <a:pPr rtl="0"/>
          <a:r>
            <a:rPr lang="en-US" sz="1400" dirty="0" smtClean="0"/>
            <a:t>Use provided Prolog predicates to examine Markup Elements (Entities and Relationships) in the result :-</a:t>
          </a:r>
          <a:endParaRPr lang="en-US" sz="1400" dirty="0"/>
        </a:p>
      </dgm:t>
    </dgm:pt>
    <dgm:pt modelId="{02D14108-DD2F-45F2-874D-E2E9F0FC1C04}" type="parTrans" cxnId="{049231F1-D33C-4ACE-890B-BFB58ED81E87}">
      <dgm:prSet/>
      <dgm:spPr/>
      <dgm:t>
        <a:bodyPr/>
        <a:lstStyle/>
        <a:p>
          <a:endParaRPr lang="en-US" sz="2000"/>
        </a:p>
      </dgm:t>
    </dgm:pt>
    <dgm:pt modelId="{E68CEC82-E531-4F9A-A8F9-6E18D507B6A2}" type="sibTrans" cxnId="{049231F1-D33C-4ACE-890B-BFB58ED81E87}">
      <dgm:prSet/>
      <dgm:spPr/>
      <dgm:t>
        <a:bodyPr/>
        <a:lstStyle/>
        <a:p>
          <a:endParaRPr lang="en-US" sz="2000"/>
        </a:p>
      </dgm:t>
    </dgm:pt>
    <dgm:pt modelId="{A5397910-9100-4BF6-AAB7-1796A0721F18}">
      <dgm:prSet custT="1"/>
      <dgm:spPr/>
      <dgm:t>
        <a:bodyPr/>
        <a:lstStyle/>
        <a:p>
          <a:pPr rtl="0"/>
          <a:r>
            <a:rPr lang="en-US" sz="1100" b="1" kern="1200" noProof="1" smtClean="0">
              <a:latin typeface="Courier New" pitchFamily="49" charset="0"/>
              <a:ea typeface="+mn-ea"/>
              <a:cs typeface="+mn-cs"/>
            </a:rPr>
            <a:t>oc_entity(A,B,C,E,D). </a:t>
          </a:r>
        </a:p>
      </dgm:t>
    </dgm:pt>
    <dgm:pt modelId="{706806A6-CD72-4D86-ADD9-D89C398B4FC4}" type="parTrans" cxnId="{236EC3B8-6BF6-4967-B3A3-420AF323989D}">
      <dgm:prSet/>
      <dgm:spPr/>
      <dgm:t>
        <a:bodyPr/>
        <a:lstStyle/>
        <a:p>
          <a:endParaRPr lang="en-US" sz="2000"/>
        </a:p>
      </dgm:t>
    </dgm:pt>
    <dgm:pt modelId="{CB449A50-CC33-42EA-AF25-0F7616E1E8D6}" type="sibTrans" cxnId="{236EC3B8-6BF6-4967-B3A3-420AF323989D}">
      <dgm:prSet/>
      <dgm:spPr/>
      <dgm:t>
        <a:bodyPr/>
        <a:lstStyle/>
        <a:p>
          <a:endParaRPr lang="en-US" sz="2000"/>
        </a:p>
      </dgm:t>
    </dgm:pt>
    <dgm:pt modelId="{FDADBB9F-E5B7-4431-A7BF-CC45EF6FF8BC}">
      <dgm:prSet custT="1"/>
      <dgm:spPr/>
      <dgm:t>
        <a:bodyPr/>
        <a:lstStyle/>
        <a:p>
          <a:pPr rtl="0"/>
          <a:r>
            <a:rPr lang="en-US" sz="1400" dirty="0" smtClean="0"/>
            <a:t>You can also write custom predicates to query the resulted database of Markup Elements e.g. </a:t>
          </a:r>
          <a:endParaRPr lang="en-US" sz="1400" dirty="0"/>
        </a:p>
      </dgm:t>
    </dgm:pt>
    <dgm:pt modelId="{818B6FBE-752E-4503-AF31-3462F0140582}" type="parTrans" cxnId="{852FA19D-E73B-4336-AFAA-832642FEFF52}">
      <dgm:prSet/>
      <dgm:spPr/>
      <dgm:t>
        <a:bodyPr/>
        <a:lstStyle/>
        <a:p>
          <a:endParaRPr lang="en-US" sz="2000"/>
        </a:p>
      </dgm:t>
    </dgm:pt>
    <dgm:pt modelId="{3447F5FF-1CFA-4A4C-96F8-DFC79DD29468}" type="sibTrans" cxnId="{852FA19D-E73B-4336-AFAA-832642FEFF52}">
      <dgm:prSet/>
      <dgm:spPr/>
      <dgm:t>
        <a:bodyPr/>
        <a:lstStyle/>
        <a:p>
          <a:endParaRPr lang="en-US" sz="2000"/>
        </a:p>
      </dgm:t>
    </dgm:pt>
    <dgm:pt modelId="{572E475B-0F15-4475-AAC7-3F1D14D69953}">
      <dgm:prSet custT="1"/>
      <dgm:spPr/>
      <dgm:t>
        <a:bodyPr/>
        <a:lstStyle/>
        <a:p>
          <a:pPr rtl="0"/>
          <a:r>
            <a:rPr lang="en-US" sz="1100" b="1" kern="1200" noProof="1" smtClean="0">
              <a:latin typeface="Courier New" pitchFamily="49" charset="0"/>
              <a:ea typeface="+mn-ea"/>
              <a:cs typeface="+mn-cs"/>
            </a:rPr>
            <a:t>quotation(Person,Quotation) :-oc_relation(_I,'http://s.opencalais.com/1/type/em/r/Quotation',PVList), pv_attr('http://s.opencalais.com/1/pred/person',PVList,Person), pv_attr('http://s.opencalais.com/1/pred/quote',PVList,Quotation). </a:t>
          </a:r>
        </a:p>
      </dgm:t>
    </dgm:pt>
    <dgm:pt modelId="{75B047D4-93B6-4D6E-ADE0-D6738F187C18}" type="parTrans" cxnId="{49E114DB-7492-4A98-BD8A-651B6F46A77B}">
      <dgm:prSet/>
      <dgm:spPr/>
      <dgm:t>
        <a:bodyPr/>
        <a:lstStyle/>
        <a:p>
          <a:endParaRPr lang="en-US" sz="2000"/>
        </a:p>
      </dgm:t>
    </dgm:pt>
    <dgm:pt modelId="{813C6885-073C-43FB-B12C-5ABF3E87847B}" type="sibTrans" cxnId="{49E114DB-7492-4A98-BD8A-651B6F46A77B}">
      <dgm:prSet/>
      <dgm:spPr/>
      <dgm:t>
        <a:bodyPr/>
        <a:lstStyle/>
        <a:p>
          <a:endParaRPr lang="en-US" sz="2000"/>
        </a:p>
      </dgm:t>
    </dgm:pt>
    <dgm:pt modelId="{8858C4A8-9A7F-480B-A8B2-B7B38DB343AD}">
      <dgm:prSet custT="1"/>
      <dgm:spPr/>
      <dgm:t>
        <a:bodyPr/>
        <a:lstStyle/>
        <a:p>
          <a:pPr rtl="0"/>
          <a:r>
            <a:rPr lang="en-US" sz="1100" b="1" kern="1200" noProof="1" smtClean="0">
              <a:latin typeface="Courier New" pitchFamily="49" charset="0"/>
              <a:ea typeface="+mn-ea"/>
              <a:cs typeface="+mn-cs"/>
            </a:rPr>
            <a:t>:- assert(thea_opencalais:open_calais(license('Your open calais license key'))). </a:t>
          </a:r>
        </a:p>
      </dgm:t>
    </dgm:pt>
    <dgm:pt modelId="{AEF07C2B-808A-4728-8F91-6D9B314AA8EC}" type="parTrans" cxnId="{2E10313F-E9E4-495E-A952-02D38630493A}">
      <dgm:prSet/>
      <dgm:spPr/>
      <dgm:t>
        <a:bodyPr/>
        <a:lstStyle/>
        <a:p>
          <a:endParaRPr lang="en-US" sz="2000"/>
        </a:p>
      </dgm:t>
    </dgm:pt>
    <dgm:pt modelId="{A4C12BFD-7CBD-4BB4-B0FB-D35819EFDEB4}" type="sibTrans" cxnId="{2E10313F-E9E4-495E-A952-02D38630493A}">
      <dgm:prSet/>
      <dgm:spPr/>
      <dgm:t>
        <a:bodyPr/>
        <a:lstStyle/>
        <a:p>
          <a:endParaRPr lang="en-US" sz="2000"/>
        </a:p>
      </dgm:t>
    </dgm:pt>
    <dgm:pt modelId="{0DB29582-6D93-4248-B6D0-B45DF34D97AF}">
      <dgm:prSet custT="1"/>
      <dgm:spPr/>
      <dgm:t>
        <a:bodyPr/>
        <a:lstStyle/>
        <a:p>
          <a:pPr rtl="0"/>
          <a:r>
            <a:rPr lang="en-US" sz="1100" b="1" kern="1200" noProof="1" smtClean="0">
              <a:latin typeface="Courier New" pitchFamily="49" charset="0"/>
              <a:ea typeface="+mn-ea"/>
              <a:cs typeface="+mn-cs"/>
            </a:rPr>
            <a:t>:- owl_parse_rdf('owl.opencalais-4.3.xml.owl',[imports(false),clear(complete)]). </a:t>
          </a:r>
        </a:p>
      </dgm:t>
    </dgm:pt>
    <dgm:pt modelId="{2D28B973-764F-4F9B-A6EF-E2CE4FB6399A}" type="parTrans" cxnId="{5BDB9D7E-6779-4BC3-8A61-175DA90F9A90}">
      <dgm:prSet/>
      <dgm:spPr/>
      <dgm:t>
        <a:bodyPr/>
        <a:lstStyle/>
        <a:p>
          <a:endParaRPr lang="en-US" sz="2000"/>
        </a:p>
      </dgm:t>
    </dgm:pt>
    <dgm:pt modelId="{FD2B8F3F-FCB4-4E07-8C30-D64ABB497700}" type="sibTrans" cxnId="{5BDB9D7E-6779-4BC3-8A61-175DA90F9A90}">
      <dgm:prSet/>
      <dgm:spPr/>
      <dgm:t>
        <a:bodyPr/>
        <a:lstStyle/>
        <a:p>
          <a:endParaRPr lang="en-US" sz="2000"/>
        </a:p>
      </dgm:t>
    </dgm:pt>
    <dgm:pt modelId="{B5FAC065-E72E-4C38-9CA0-ADD07D374841}">
      <dgm:prSet custT="1"/>
      <dgm:spPr/>
      <dgm:t>
        <a:bodyPr/>
        <a:lstStyle/>
        <a:p>
          <a:pPr rtl="0"/>
          <a:r>
            <a:rPr lang="en-US" sz="1100" b="1" kern="1200" noProof="1" smtClean="0">
              <a:latin typeface="Courier New" pitchFamily="49" charset="0"/>
              <a:ea typeface="+mn-ea"/>
              <a:cs typeface="+mn-cs"/>
            </a:rPr>
            <a:t>:oc_rest(http(</a:t>
          </a:r>
          <a:r>
            <a:rPr lang="en-US" sz="1100" b="1" kern="1200" noProof="1" smtClean="0">
              <a:solidFill>
                <a:srgbClr val="FF0000"/>
              </a:solidFill>
              <a:latin typeface="Courier New" pitchFamily="49" charset="0"/>
              <a:ea typeface="+mn-ea"/>
              <a:cs typeface="+mn-cs"/>
            </a:rPr>
            <a:t>'http</a:t>
          </a:r>
          <a:r>
            <a:rPr lang="en-US" sz="1100" b="1" kern="1200" noProof="1" smtClean="0">
              <a:latin typeface="Courier New" pitchFamily="49" charset="0"/>
              <a:ea typeface="+mn-ea"/>
              <a:cs typeface="+mn-cs"/>
            </a:rPr>
            <a:t>://en.wikipedia.org/wiki/List_of_journeys_of_Pope_Benedict_XVI'),'',_X). </a:t>
          </a:r>
        </a:p>
      </dgm:t>
    </dgm:pt>
    <dgm:pt modelId="{0FEDAD85-B06B-410E-A966-E2EFFCB64362}" type="parTrans" cxnId="{4EBD8EC8-CFBE-46FA-815A-FFCB7FC5796A}">
      <dgm:prSet/>
      <dgm:spPr/>
      <dgm:t>
        <a:bodyPr/>
        <a:lstStyle/>
        <a:p>
          <a:endParaRPr lang="en-US" sz="2000"/>
        </a:p>
      </dgm:t>
    </dgm:pt>
    <dgm:pt modelId="{CCAB369D-1D4A-4F7C-BE4F-20D5D077B22D}" type="sibTrans" cxnId="{4EBD8EC8-CFBE-46FA-815A-FFCB7FC5796A}">
      <dgm:prSet/>
      <dgm:spPr/>
      <dgm:t>
        <a:bodyPr/>
        <a:lstStyle/>
        <a:p>
          <a:endParaRPr lang="en-US" sz="2000"/>
        </a:p>
      </dgm:t>
    </dgm:pt>
    <dgm:pt modelId="{358BF56D-B2F4-44D4-B849-0428E9D889F1}">
      <dgm:prSet custT="1"/>
      <dgm:spPr/>
      <dgm:t>
        <a:bodyPr/>
        <a:lstStyle/>
        <a:p>
          <a:pPr rtl="0"/>
          <a:r>
            <a:rPr lang="en-US" sz="1100" b="1" kern="1200" noProof="1" smtClean="0">
              <a:latin typeface="Courier New" pitchFamily="49" charset="0"/>
              <a:ea typeface="+mn-ea"/>
              <a:cs typeface="+mn-cs"/>
            </a:rPr>
            <a:t>A = 'http://d.opencalais.com/genericHasher-1/f545c2a6-ccd3-3095-adb0-c1c8dda96624', …</a:t>
          </a:r>
        </a:p>
      </dgm:t>
    </dgm:pt>
    <dgm:pt modelId="{C37BA15E-400F-4236-9C6B-C237CE0433F9}" type="parTrans" cxnId="{7CFEA805-B145-42D6-93BB-22020E29AFD6}">
      <dgm:prSet/>
      <dgm:spPr/>
      <dgm:t>
        <a:bodyPr/>
        <a:lstStyle/>
        <a:p>
          <a:endParaRPr lang="en-US"/>
        </a:p>
      </dgm:t>
    </dgm:pt>
    <dgm:pt modelId="{89E98FD2-D43F-4C53-996D-9152781702AD}" type="sibTrans" cxnId="{7CFEA805-B145-42D6-93BB-22020E29AFD6}">
      <dgm:prSet/>
      <dgm:spPr/>
      <dgm:t>
        <a:bodyPr/>
        <a:lstStyle/>
        <a:p>
          <a:endParaRPr lang="en-US"/>
        </a:p>
      </dgm:t>
    </dgm:pt>
    <dgm:pt modelId="{A1DA018D-20AF-4F73-B2B7-39CB1B10984F}" type="pres">
      <dgm:prSet presAssocID="{4D6E31D1-C9C7-4E45-B547-29A95375C0B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7551DF-BC0D-4FF1-8D45-B3AD3B32B823}" type="pres">
      <dgm:prSet presAssocID="{429D910D-AC27-46AC-8471-A94D3C3905D6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D80960-C6CB-4366-9EB2-BB1E67599B95}" type="pres">
      <dgm:prSet presAssocID="{429D910D-AC27-46AC-8471-A94D3C3905D6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E7A036-D17F-4CC5-A337-BACD4D9B9C35}" type="pres">
      <dgm:prSet presAssocID="{7C9D9BB0-6B34-474B-BC93-820DF44562E9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A22FE2-EE64-4098-89F3-44B7517AD6B8}" type="pres">
      <dgm:prSet presAssocID="{7C9D9BB0-6B34-474B-BC93-820DF44562E9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02FA8-2D7F-4E55-B277-EFFE18EAF1FB}" type="pres">
      <dgm:prSet presAssocID="{B6594D7B-F3EF-4731-93C9-02C5F9ECC3A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6E668A-00AC-4BC1-94C9-E39A2CF14AB8}" type="pres">
      <dgm:prSet presAssocID="{B6594D7B-F3EF-4731-93C9-02C5F9ECC3AA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5C9548-C610-4C20-951C-8965B5126E18}" type="pres">
      <dgm:prSet presAssocID="{951393B1-1B5E-472A-BA2F-62082692035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F9EE6E-2736-4B69-9E94-084490B978D2}" type="pres">
      <dgm:prSet presAssocID="{951393B1-1B5E-472A-BA2F-620826920352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FD30EC-C8B7-4829-BE18-3E610CD288BB}" type="pres">
      <dgm:prSet presAssocID="{FDADBB9F-E5B7-4431-A7BF-CC45EF6FF8BC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1A8495-4B29-4902-9481-4312E9AFCD0F}" type="pres">
      <dgm:prSet presAssocID="{FDADBB9F-E5B7-4431-A7BF-CC45EF6FF8BC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FEA805-B145-42D6-93BB-22020E29AFD6}" srcId="{951393B1-1B5E-472A-BA2F-620826920352}" destId="{358BF56D-B2F4-44D4-B849-0428E9D889F1}" srcOrd="1" destOrd="0" parTransId="{C37BA15E-400F-4236-9C6B-C237CE0433F9}" sibTransId="{89E98FD2-D43F-4C53-996D-9152781702AD}"/>
    <dgm:cxn modelId="{9607E420-DFAC-4AE0-85EF-579A35DEAB2C}" type="presOf" srcId="{951393B1-1B5E-472A-BA2F-620826920352}" destId="{9D5C9548-C610-4C20-951C-8965B5126E18}" srcOrd="0" destOrd="0" presId="urn:microsoft.com/office/officeart/2005/8/layout/vList2"/>
    <dgm:cxn modelId="{236EC3B8-6BF6-4967-B3A3-420AF323989D}" srcId="{951393B1-1B5E-472A-BA2F-620826920352}" destId="{A5397910-9100-4BF6-AAB7-1796A0721F18}" srcOrd="0" destOrd="0" parTransId="{706806A6-CD72-4D86-ADD9-D89C398B4FC4}" sibTransId="{CB449A50-CC33-42EA-AF25-0F7616E1E8D6}"/>
    <dgm:cxn modelId="{F59915D1-8F33-450D-8EF8-D2128ECF34FF}" type="presOf" srcId="{429D910D-AC27-46AC-8471-A94D3C3905D6}" destId="{497551DF-BC0D-4FF1-8D45-B3AD3B32B823}" srcOrd="0" destOrd="0" presId="urn:microsoft.com/office/officeart/2005/8/layout/vList2"/>
    <dgm:cxn modelId="{5BDB9D7E-6779-4BC3-8A61-175DA90F9A90}" srcId="{7C9D9BB0-6B34-474B-BC93-820DF44562E9}" destId="{0DB29582-6D93-4248-B6D0-B45DF34D97AF}" srcOrd="0" destOrd="0" parTransId="{2D28B973-764F-4F9B-A6EF-E2CE4FB6399A}" sibTransId="{FD2B8F3F-FCB4-4E07-8C30-D64ABB497700}"/>
    <dgm:cxn modelId="{B0854CB6-1A90-43AB-B44A-1DA832EACE2F}" srcId="{4D6E31D1-C9C7-4E45-B547-29A95375C0BA}" destId="{429D910D-AC27-46AC-8471-A94D3C3905D6}" srcOrd="0" destOrd="0" parTransId="{C0B9815A-FFE4-4A5F-9A20-F8D1A144F9F8}" sibTransId="{E7DF2E58-BB85-46A1-B103-02EA2ABA500F}"/>
    <dgm:cxn modelId="{2EDD72B2-ECF8-4952-9943-764D5EC67C47}" srcId="{4D6E31D1-C9C7-4E45-B547-29A95375C0BA}" destId="{7C9D9BB0-6B34-474B-BC93-820DF44562E9}" srcOrd="1" destOrd="0" parTransId="{34EF0A96-1FCD-4694-BD1F-DA9721E5A3AD}" sibTransId="{A9C8D90F-0066-4B25-8875-715DFA62BB22}"/>
    <dgm:cxn modelId="{44EE93B0-DD2A-4608-B4DD-2DFB1A174226}" type="presOf" srcId="{B6594D7B-F3EF-4731-93C9-02C5F9ECC3AA}" destId="{9CA02FA8-2D7F-4E55-B277-EFFE18EAF1FB}" srcOrd="0" destOrd="0" presId="urn:microsoft.com/office/officeart/2005/8/layout/vList2"/>
    <dgm:cxn modelId="{AAE5F6B2-E521-4505-B90E-06FC33464868}" type="presOf" srcId="{358BF56D-B2F4-44D4-B849-0428E9D889F1}" destId="{CFF9EE6E-2736-4B69-9E94-084490B978D2}" srcOrd="0" destOrd="1" presId="urn:microsoft.com/office/officeart/2005/8/layout/vList2"/>
    <dgm:cxn modelId="{AA7AEBF8-D42F-4A33-BD47-28FF21F45A71}" srcId="{4D6E31D1-C9C7-4E45-B547-29A95375C0BA}" destId="{B6594D7B-F3EF-4731-93C9-02C5F9ECC3AA}" srcOrd="2" destOrd="0" parTransId="{0331DB13-0EC3-47A5-A15B-C8A50A37445E}" sibTransId="{4E53862A-82A2-4306-979B-7F60584D11E1}"/>
    <dgm:cxn modelId="{6E4B246D-B878-49B7-A773-57ABB171F6ED}" type="presOf" srcId="{A5397910-9100-4BF6-AAB7-1796A0721F18}" destId="{CFF9EE6E-2736-4B69-9E94-084490B978D2}" srcOrd="0" destOrd="0" presId="urn:microsoft.com/office/officeart/2005/8/layout/vList2"/>
    <dgm:cxn modelId="{E10D7FCB-4DFD-467D-9F90-48AAEA107158}" type="presOf" srcId="{4D6E31D1-C9C7-4E45-B547-29A95375C0BA}" destId="{A1DA018D-20AF-4F73-B2B7-39CB1B10984F}" srcOrd="0" destOrd="0" presId="urn:microsoft.com/office/officeart/2005/8/layout/vList2"/>
    <dgm:cxn modelId="{2E10313F-E9E4-495E-A952-02D38630493A}" srcId="{429D910D-AC27-46AC-8471-A94D3C3905D6}" destId="{8858C4A8-9A7F-480B-A8B2-B7B38DB343AD}" srcOrd="0" destOrd="0" parTransId="{AEF07C2B-808A-4728-8F91-6D9B314AA8EC}" sibTransId="{A4C12BFD-7CBD-4BB4-B0FB-D35819EFDEB4}"/>
    <dgm:cxn modelId="{B2A463C7-4DF5-43DA-A431-9300D46954FD}" type="presOf" srcId="{572E475B-0F15-4475-AAC7-3F1D14D69953}" destId="{6D1A8495-4B29-4902-9481-4312E9AFCD0F}" srcOrd="0" destOrd="0" presId="urn:microsoft.com/office/officeart/2005/8/layout/vList2"/>
    <dgm:cxn modelId="{049231F1-D33C-4ACE-890B-BFB58ED81E87}" srcId="{4D6E31D1-C9C7-4E45-B547-29A95375C0BA}" destId="{951393B1-1B5E-472A-BA2F-620826920352}" srcOrd="3" destOrd="0" parTransId="{02D14108-DD2F-45F2-874D-E2E9F0FC1C04}" sibTransId="{E68CEC82-E531-4F9A-A8F9-6E18D507B6A2}"/>
    <dgm:cxn modelId="{49E114DB-7492-4A98-BD8A-651B6F46A77B}" srcId="{FDADBB9F-E5B7-4431-A7BF-CC45EF6FF8BC}" destId="{572E475B-0F15-4475-AAC7-3F1D14D69953}" srcOrd="0" destOrd="0" parTransId="{75B047D4-93B6-4D6E-ADE0-D6738F187C18}" sibTransId="{813C6885-073C-43FB-B12C-5ABF3E87847B}"/>
    <dgm:cxn modelId="{45D03C6C-2953-4FFA-B1DC-88D64B32AAC4}" type="presOf" srcId="{0DB29582-6D93-4248-B6D0-B45DF34D97AF}" destId="{08A22FE2-EE64-4098-89F3-44B7517AD6B8}" srcOrd="0" destOrd="0" presId="urn:microsoft.com/office/officeart/2005/8/layout/vList2"/>
    <dgm:cxn modelId="{A85F322C-4FD2-4E4B-AB1D-67D3025B22DB}" type="presOf" srcId="{8858C4A8-9A7F-480B-A8B2-B7B38DB343AD}" destId="{0CD80960-C6CB-4366-9EB2-BB1E67599B95}" srcOrd="0" destOrd="0" presId="urn:microsoft.com/office/officeart/2005/8/layout/vList2"/>
    <dgm:cxn modelId="{89BA908A-2859-46D3-86CA-DECD4CD97A8F}" type="presOf" srcId="{B5FAC065-E72E-4C38-9CA0-ADD07D374841}" destId="{9B6E668A-00AC-4BC1-94C9-E39A2CF14AB8}" srcOrd="0" destOrd="0" presId="urn:microsoft.com/office/officeart/2005/8/layout/vList2"/>
    <dgm:cxn modelId="{852FA19D-E73B-4336-AFAA-832642FEFF52}" srcId="{4D6E31D1-C9C7-4E45-B547-29A95375C0BA}" destId="{FDADBB9F-E5B7-4431-A7BF-CC45EF6FF8BC}" srcOrd="4" destOrd="0" parTransId="{818B6FBE-752E-4503-AF31-3462F0140582}" sibTransId="{3447F5FF-1CFA-4A4C-96F8-DFC79DD29468}"/>
    <dgm:cxn modelId="{42D3C3E9-7417-4FF1-A2DA-A229F54B7697}" type="presOf" srcId="{7C9D9BB0-6B34-474B-BC93-820DF44562E9}" destId="{8BE7A036-D17F-4CC5-A337-BACD4D9B9C35}" srcOrd="0" destOrd="0" presId="urn:microsoft.com/office/officeart/2005/8/layout/vList2"/>
    <dgm:cxn modelId="{4C4B55B7-1A59-4C5B-ABA5-1F34634B4F1E}" type="presOf" srcId="{FDADBB9F-E5B7-4431-A7BF-CC45EF6FF8BC}" destId="{CAFD30EC-C8B7-4829-BE18-3E610CD288BB}" srcOrd="0" destOrd="0" presId="urn:microsoft.com/office/officeart/2005/8/layout/vList2"/>
    <dgm:cxn modelId="{4EBD8EC8-CFBE-46FA-815A-FFCB7FC5796A}" srcId="{B6594D7B-F3EF-4731-93C9-02C5F9ECC3AA}" destId="{B5FAC065-E72E-4C38-9CA0-ADD07D374841}" srcOrd="0" destOrd="0" parTransId="{0FEDAD85-B06B-410E-A966-E2EFFCB64362}" sibTransId="{CCAB369D-1D4A-4F7C-BE4F-20D5D077B22D}"/>
    <dgm:cxn modelId="{E0B88F34-0E45-432F-B82E-7677AD48A0CE}" type="presParOf" srcId="{A1DA018D-20AF-4F73-B2B7-39CB1B10984F}" destId="{497551DF-BC0D-4FF1-8D45-B3AD3B32B823}" srcOrd="0" destOrd="0" presId="urn:microsoft.com/office/officeart/2005/8/layout/vList2"/>
    <dgm:cxn modelId="{0E7C457B-13DE-4882-B553-B884E9CDFC1A}" type="presParOf" srcId="{A1DA018D-20AF-4F73-B2B7-39CB1B10984F}" destId="{0CD80960-C6CB-4366-9EB2-BB1E67599B95}" srcOrd="1" destOrd="0" presId="urn:microsoft.com/office/officeart/2005/8/layout/vList2"/>
    <dgm:cxn modelId="{EEE0BD59-A0B5-4411-BFFF-74026AF2791A}" type="presParOf" srcId="{A1DA018D-20AF-4F73-B2B7-39CB1B10984F}" destId="{8BE7A036-D17F-4CC5-A337-BACD4D9B9C35}" srcOrd="2" destOrd="0" presId="urn:microsoft.com/office/officeart/2005/8/layout/vList2"/>
    <dgm:cxn modelId="{4E701F31-9BD4-44CF-B4C5-AD2C776FE849}" type="presParOf" srcId="{A1DA018D-20AF-4F73-B2B7-39CB1B10984F}" destId="{08A22FE2-EE64-4098-89F3-44B7517AD6B8}" srcOrd="3" destOrd="0" presId="urn:microsoft.com/office/officeart/2005/8/layout/vList2"/>
    <dgm:cxn modelId="{BD069F23-3054-41FB-9772-A719914B8CE4}" type="presParOf" srcId="{A1DA018D-20AF-4F73-B2B7-39CB1B10984F}" destId="{9CA02FA8-2D7F-4E55-B277-EFFE18EAF1FB}" srcOrd="4" destOrd="0" presId="urn:microsoft.com/office/officeart/2005/8/layout/vList2"/>
    <dgm:cxn modelId="{1B564879-3D19-4103-815C-3DCD17FEE4BD}" type="presParOf" srcId="{A1DA018D-20AF-4F73-B2B7-39CB1B10984F}" destId="{9B6E668A-00AC-4BC1-94C9-E39A2CF14AB8}" srcOrd="5" destOrd="0" presId="urn:microsoft.com/office/officeart/2005/8/layout/vList2"/>
    <dgm:cxn modelId="{79271C15-B49D-402B-8005-1549C90572C2}" type="presParOf" srcId="{A1DA018D-20AF-4F73-B2B7-39CB1B10984F}" destId="{9D5C9548-C610-4C20-951C-8965B5126E18}" srcOrd="6" destOrd="0" presId="urn:microsoft.com/office/officeart/2005/8/layout/vList2"/>
    <dgm:cxn modelId="{8514E402-1C30-4572-84A4-F99144219918}" type="presParOf" srcId="{A1DA018D-20AF-4F73-B2B7-39CB1B10984F}" destId="{CFF9EE6E-2736-4B69-9E94-084490B978D2}" srcOrd="7" destOrd="0" presId="urn:microsoft.com/office/officeart/2005/8/layout/vList2"/>
    <dgm:cxn modelId="{D63853B2-B0FD-434F-9996-2C6AB9E2D20E}" type="presParOf" srcId="{A1DA018D-20AF-4F73-B2B7-39CB1B10984F}" destId="{CAFD30EC-C8B7-4829-BE18-3E610CD288BB}" srcOrd="8" destOrd="0" presId="urn:microsoft.com/office/officeart/2005/8/layout/vList2"/>
    <dgm:cxn modelId="{78678EBC-60F7-4228-BFA2-F32E759986F9}" type="presParOf" srcId="{A1DA018D-20AF-4F73-B2B7-39CB1B10984F}" destId="{6D1A8495-4B29-4902-9481-4312E9AFCD0F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8905AA-3095-45B7-8D5B-5FD4DA9FA748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05D82F-2E91-472F-90F9-385A3218BC85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Model - Store</a:t>
          </a:r>
          <a:endParaRPr lang="en-US" dirty="0"/>
        </a:p>
      </dgm:t>
    </dgm:pt>
    <dgm:pt modelId="{BC9B3F6E-5372-4370-864E-F1CB166E1216}" type="parTrans" cxnId="{F8D7C652-084F-45A0-AD61-4AE105221812}">
      <dgm:prSet/>
      <dgm:spPr/>
      <dgm:t>
        <a:bodyPr/>
        <a:lstStyle/>
        <a:p>
          <a:endParaRPr lang="en-US"/>
        </a:p>
      </dgm:t>
    </dgm:pt>
    <dgm:pt modelId="{2C89AC20-83FD-4E08-9B5F-E089E80A0D6D}" type="sibTrans" cxnId="{F8D7C652-084F-45A0-AD61-4AE105221812}">
      <dgm:prSet/>
      <dgm:spPr/>
      <dgm:t>
        <a:bodyPr/>
        <a:lstStyle/>
        <a:p>
          <a:endParaRPr lang="en-US"/>
        </a:p>
      </dgm:t>
    </dgm:pt>
    <dgm:pt modelId="{2113460E-C6E0-43D6-BF10-010B979CA540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Parse – Serialize (Input Output)</a:t>
          </a:r>
          <a:endParaRPr lang="en-US" dirty="0"/>
        </a:p>
      </dgm:t>
    </dgm:pt>
    <dgm:pt modelId="{5ED47BEA-F732-435C-BAD0-0471546B06CE}" type="parTrans" cxnId="{22F0F205-3D0F-4D75-B2C6-C85E430D29C4}">
      <dgm:prSet/>
      <dgm:spPr/>
      <dgm:t>
        <a:bodyPr/>
        <a:lstStyle/>
        <a:p>
          <a:endParaRPr lang="en-US"/>
        </a:p>
      </dgm:t>
    </dgm:pt>
    <dgm:pt modelId="{742E59EA-EF32-41AE-B581-B2A480A2972A}" type="sibTrans" cxnId="{22F0F205-3D0F-4D75-B2C6-C85E430D29C4}">
      <dgm:prSet/>
      <dgm:spPr/>
      <dgm:t>
        <a:bodyPr/>
        <a:lstStyle/>
        <a:p>
          <a:endParaRPr lang="en-US"/>
        </a:p>
      </dgm:t>
    </dgm:pt>
    <dgm:pt modelId="{0D634EBD-DCB8-4677-A695-5D94DD81FC72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Query</a:t>
          </a:r>
          <a:endParaRPr lang="en-US" dirty="0"/>
        </a:p>
      </dgm:t>
    </dgm:pt>
    <dgm:pt modelId="{7312F325-B176-471E-B178-0AE5BB973913}" type="parTrans" cxnId="{548EFAE2-4BA7-4747-AFD7-BCE06F4D7D59}">
      <dgm:prSet/>
      <dgm:spPr/>
      <dgm:t>
        <a:bodyPr/>
        <a:lstStyle/>
        <a:p>
          <a:endParaRPr lang="en-US"/>
        </a:p>
      </dgm:t>
    </dgm:pt>
    <dgm:pt modelId="{EA8C544D-4AB6-449A-B8F8-E4F5FD77DA51}" type="sibTrans" cxnId="{548EFAE2-4BA7-4747-AFD7-BCE06F4D7D59}">
      <dgm:prSet/>
      <dgm:spPr/>
      <dgm:t>
        <a:bodyPr/>
        <a:lstStyle/>
        <a:p>
          <a:endParaRPr lang="en-US"/>
        </a:p>
      </dgm:t>
    </dgm:pt>
    <dgm:pt modelId="{76732F23-01EB-4C10-9BAC-540FC5E9C112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Manipulate</a:t>
          </a:r>
          <a:endParaRPr lang="en-US" dirty="0"/>
        </a:p>
      </dgm:t>
    </dgm:pt>
    <dgm:pt modelId="{51BECA5E-6A46-4BA5-BEA9-69C46F009FD7}" type="parTrans" cxnId="{5C4829B1-02AF-4200-AA24-26E820A2F3DD}">
      <dgm:prSet/>
      <dgm:spPr/>
      <dgm:t>
        <a:bodyPr/>
        <a:lstStyle/>
        <a:p>
          <a:endParaRPr lang="en-US"/>
        </a:p>
      </dgm:t>
    </dgm:pt>
    <dgm:pt modelId="{BA6C4EAD-F37A-444F-A0E5-824FCFD23A4E}" type="sibTrans" cxnId="{5C4829B1-02AF-4200-AA24-26E820A2F3DD}">
      <dgm:prSet/>
      <dgm:spPr/>
      <dgm:t>
        <a:bodyPr/>
        <a:lstStyle/>
        <a:p>
          <a:endParaRPr lang="en-US"/>
        </a:p>
      </dgm:t>
    </dgm:pt>
    <dgm:pt modelId="{7E995F38-1CC3-4CED-AF9D-E20A2B014CA1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Reason (Inference)</a:t>
          </a:r>
          <a:endParaRPr lang="en-US" dirty="0"/>
        </a:p>
      </dgm:t>
    </dgm:pt>
    <dgm:pt modelId="{9721E708-DAF1-4AAF-88EE-6373F5C33CD1}" type="parTrans" cxnId="{C3196E98-7180-4EFC-B059-1B7A5BD25C8C}">
      <dgm:prSet/>
      <dgm:spPr/>
      <dgm:t>
        <a:bodyPr/>
        <a:lstStyle/>
        <a:p>
          <a:endParaRPr lang="en-US"/>
        </a:p>
      </dgm:t>
    </dgm:pt>
    <dgm:pt modelId="{7C0410B1-7EDD-4AF4-AE0A-208432137390}" type="sibTrans" cxnId="{C3196E98-7180-4EFC-B059-1B7A5BD25C8C}">
      <dgm:prSet/>
      <dgm:spPr/>
      <dgm:t>
        <a:bodyPr/>
        <a:lstStyle/>
        <a:p>
          <a:endParaRPr lang="en-US"/>
        </a:p>
      </dgm:t>
    </dgm:pt>
    <dgm:pt modelId="{D29822E1-E2CA-4848-8748-A64AAFB0ACAF}" type="pres">
      <dgm:prSet presAssocID="{188905AA-3095-45B7-8D5B-5FD4DA9FA748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14B92F-D97B-4A3F-99E6-20ADD8B3F17E}" type="pres">
      <dgm:prSet presAssocID="{188905AA-3095-45B7-8D5B-5FD4DA9FA748}" presName="matrix" presStyleCnt="0"/>
      <dgm:spPr/>
    </dgm:pt>
    <dgm:pt modelId="{3B535FE2-4DCA-4AD1-9503-44141F88C8A8}" type="pres">
      <dgm:prSet presAssocID="{188905AA-3095-45B7-8D5B-5FD4DA9FA748}" presName="tile1" presStyleLbl="node1" presStyleIdx="0" presStyleCnt="4"/>
      <dgm:spPr/>
      <dgm:t>
        <a:bodyPr/>
        <a:lstStyle/>
        <a:p>
          <a:endParaRPr lang="en-US"/>
        </a:p>
      </dgm:t>
    </dgm:pt>
    <dgm:pt modelId="{2D8089E2-818A-4EB5-9AF7-8ECAFD383F95}" type="pres">
      <dgm:prSet presAssocID="{188905AA-3095-45B7-8D5B-5FD4DA9FA748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347180-D684-4519-B3F8-C0E3BD6DC5AB}" type="pres">
      <dgm:prSet presAssocID="{188905AA-3095-45B7-8D5B-5FD4DA9FA748}" presName="tile2" presStyleLbl="node1" presStyleIdx="1" presStyleCnt="4"/>
      <dgm:spPr/>
      <dgm:t>
        <a:bodyPr/>
        <a:lstStyle/>
        <a:p>
          <a:endParaRPr lang="en-US"/>
        </a:p>
      </dgm:t>
    </dgm:pt>
    <dgm:pt modelId="{5257D50F-7016-434A-B6A7-B374528E7188}" type="pres">
      <dgm:prSet presAssocID="{188905AA-3095-45B7-8D5B-5FD4DA9FA748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FF9D6-AD3D-4F97-8DE4-59D870F82EC5}" type="pres">
      <dgm:prSet presAssocID="{188905AA-3095-45B7-8D5B-5FD4DA9FA748}" presName="tile3" presStyleLbl="node1" presStyleIdx="2" presStyleCnt="4"/>
      <dgm:spPr/>
      <dgm:t>
        <a:bodyPr/>
        <a:lstStyle/>
        <a:p>
          <a:endParaRPr lang="en-US"/>
        </a:p>
      </dgm:t>
    </dgm:pt>
    <dgm:pt modelId="{9E613852-D3AB-4080-9B5F-1129EF0D5C1F}" type="pres">
      <dgm:prSet presAssocID="{188905AA-3095-45B7-8D5B-5FD4DA9FA748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E55F61-C99E-4F9A-81FD-31D425B1C379}" type="pres">
      <dgm:prSet presAssocID="{188905AA-3095-45B7-8D5B-5FD4DA9FA748}" presName="tile4" presStyleLbl="node1" presStyleIdx="3" presStyleCnt="4"/>
      <dgm:spPr/>
      <dgm:t>
        <a:bodyPr/>
        <a:lstStyle/>
        <a:p>
          <a:endParaRPr lang="en-US"/>
        </a:p>
      </dgm:t>
    </dgm:pt>
    <dgm:pt modelId="{D1818EC2-4BC9-4B7B-8AAA-A83600750AAE}" type="pres">
      <dgm:prSet presAssocID="{188905AA-3095-45B7-8D5B-5FD4DA9FA748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9DF07D-4DAB-4028-B427-D6E9CACA01A3}" type="pres">
      <dgm:prSet presAssocID="{188905AA-3095-45B7-8D5B-5FD4DA9FA748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08C15301-CEB0-47D5-B588-0B488DD17266}" type="presOf" srcId="{0D634EBD-DCB8-4677-A695-5D94DD81FC72}" destId="{5257D50F-7016-434A-B6A7-B374528E7188}" srcOrd="1" destOrd="0" presId="urn:microsoft.com/office/officeart/2005/8/layout/matrix1"/>
    <dgm:cxn modelId="{252B4EEF-1D88-4565-BE44-C62B8888E949}" type="presOf" srcId="{4605D82F-2E91-472F-90F9-385A3218BC85}" destId="{CA9DF07D-4DAB-4028-B427-D6E9CACA01A3}" srcOrd="0" destOrd="0" presId="urn:microsoft.com/office/officeart/2005/8/layout/matrix1"/>
    <dgm:cxn modelId="{34E3E110-0080-4FA3-AB0C-7C7A22E08C26}" type="presOf" srcId="{2113460E-C6E0-43D6-BF10-010B979CA540}" destId="{3B535FE2-4DCA-4AD1-9503-44141F88C8A8}" srcOrd="0" destOrd="0" presId="urn:microsoft.com/office/officeart/2005/8/layout/matrix1"/>
    <dgm:cxn modelId="{4E69D9C5-05D4-4284-8CB3-EDFE0972E73E}" type="presOf" srcId="{0D634EBD-DCB8-4677-A695-5D94DD81FC72}" destId="{F4347180-D684-4519-B3F8-C0E3BD6DC5AB}" srcOrd="0" destOrd="0" presId="urn:microsoft.com/office/officeart/2005/8/layout/matrix1"/>
    <dgm:cxn modelId="{F8D7C652-084F-45A0-AD61-4AE105221812}" srcId="{188905AA-3095-45B7-8D5B-5FD4DA9FA748}" destId="{4605D82F-2E91-472F-90F9-385A3218BC85}" srcOrd="0" destOrd="0" parTransId="{BC9B3F6E-5372-4370-864E-F1CB166E1216}" sibTransId="{2C89AC20-83FD-4E08-9B5F-E089E80A0D6D}"/>
    <dgm:cxn modelId="{A4CC1DC6-7E68-47BD-9F52-4C3F25F91593}" type="presOf" srcId="{2113460E-C6E0-43D6-BF10-010B979CA540}" destId="{2D8089E2-818A-4EB5-9AF7-8ECAFD383F95}" srcOrd="1" destOrd="0" presId="urn:microsoft.com/office/officeart/2005/8/layout/matrix1"/>
    <dgm:cxn modelId="{87B73302-4DEB-47B3-93D6-FC69C8CB721A}" type="presOf" srcId="{76732F23-01EB-4C10-9BAC-540FC5E9C112}" destId="{BB4FF9D6-AD3D-4F97-8DE4-59D870F82EC5}" srcOrd="0" destOrd="0" presId="urn:microsoft.com/office/officeart/2005/8/layout/matrix1"/>
    <dgm:cxn modelId="{548EFAE2-4BA7-4747-AFD7-BCE06F4D7D59}" srcId="{4605D82F-2E91-472F-90F9-385A3218BC85}" destId="{0D634EBD-DCB8-4677-A695-5D94DD81FC72}" srcOrd="1" destOrd="0" parTransId="{7312F325-B176-471E-B178-0AE5BB973913}" sibTransId="{EA8C544D-4AB6-449A-B8F8-E4F5FD77DA51}"/>
    <dgm:cxn modelId="{C3196E98-7180-4EFC-B059-1B7A5BD25C8C}" srcId="{4605D82F-2E91-472F-90F9-385A3218BC85}" destId="{7E995F38-1CC3-4CED-AF9D-E20A2B014CA1}" srcOrd="3" destOrd="0" parTransId="{9721E708-DAF1-4AAF-88EE-6373F5C33CD1}" sibTransId="{7C0410B1-7EDD-4AF4-AE0A-208432137390}"/>
    <dgm:cxn modelId="{BD43E450-9E88-4904-A08D-529D7B8EA42B}" type="presOf" srcId="{7E995F38-1CC3-4CED-AF9D-E20A2B014CA1}" destId="{D1818EC2-4BC9-4B7B-8AAA-A83600750AAE}" srcOrd="1" destOrd="0" presId="urn:microsoft.com/office/officeart/2005/8/layout/matrix1"/>
    <dgm:cxn modelId="{403E82C6-8166-42FC-BC4F-FB0178E26A92}" type="presOf" srcId="{188905AA-3095-45B7-8D5B-5FD4DA9FA748}" destId="{D29822E1-E2CA-4848-8748-A64AAFB0ACAF}" srcOrd="0" destOrd="0" presId="urn:microsoft.com/office/officeart/2005/8/layout/matrix1"/>
    <dgm:cxn modelId="{E277BACA-F884-4E5F-B8C2-067D6191B0CB}" type="presOf" srcId="{7E995F38-1CC3-4CED-AF9D-E20A2B014CA1}" destId="{47E55F61-C99E-4F9A-81FD-31D425B1C379}" srcOrd="0" destOrd="0" presId="urn:microsoft.com/office/officeart/2005/8/layout/matrix1"/>
    <dgm:cxn modelId="{22F0F205-3D0F-4D75-B2C6-C85E430D29C4}" srcId="{4605D82F-2E91-472F-90F9-385A3218BC85}" destId="{2113460E-C6E0-43D6-BF10-010B979CA540}" srcOrd="0" destOrd="0" parTransId="{5ED47BEA-F732-435C-BAD0-0471546B06CE}" sibTransId="{742E59EA-EF32-41AE-B581-B2A480A2972A}"/>
    <dgm:cxn modelId="{5C4829B1-02AF-4200-AA24-26E820A2F3DD}" srcId="{4605D82F-2E91-472F-90F9-385A3218BC85}" destId="{76732F23-01EB-4C10-9BAC-540FC5E9C112}" srcOrd="2" destOrd="0" parTransId="{51BECA5E-6A46-4BA5-BEA9-69C46F009FD7}" sibTransId="{BA6C4EAD-F37A-444F-A0E5-824FCFD23A4E}"/>
    <dgm:cxn modelId="{80ED2455-A161-4FA3-B794-EA5B026977F6}" type="presOf" srcId="{76732F23-01EB-4C10-9BAC-540FC5E9C112}" destId="{9E613852-D3AB-4080-9B5F-1129EF0D5C1F}" srcOrd="1" destOrd="0" presId="urn:microsoft.com/office/officeart/2005/8/layout/matrix1"/>
    <dgm:cxn modelId="{45B9BAF9-EC88-48CF-AF42-E8D6E25B8766}" type="presParOf" srcId="{D29822E1-E2CA-4848-8748-A64AAFB0ACAF}" destId="{8414B92F-D97B-4A3F-99E6-20ADD8B3F17E}" srcOrd="0" destOrd="0" presId="urn:microsoft.com/office/officeart/2005/8/layout/matrix1"/>
    <dgm:cxn modelId="{5DDF4309-5F31-4585-B14C-D7F14E55F3AA}" type="presParOf" srcId="{8414B92F-D97B-4A3F-99E6-20ADD8B3F17E}" destId="{3B535FE2-4DCA-4AD1-9503-44141F88C8A8}" srcOrd="0" destOrd="0" presId="urn:microsoft.com/office/officeart/2005/8/layout/matrix1"/>
    <dgm:cxn modelId="{4FD4FE5B-7A84-486F-9044-F7A075788AFF}" type="presParOf" srcId="{8414B92F-D97B-4A3F-99E6-20ADD8B3F17E}" destId="{2D8089E2-818A-4EB5-9AF7-8ECAFD383F95}" srcOrd="1" destOrd="0" presId="urn:microsoft.com/office/officeart/2005/8/layout/matrix1"/>
    <dgm:cxn modelId="{E32F578B-82D8-4FC6-AD13-E7F3D22650C7}" type="presParOf" srcId="{8414B92F-D97B-4A3F-99E6-20ADD8B3F17E}" destId="{F4347180-D684-4519-B3F8-C0E3BD6DC5AB}" srcOrd="2" destOrd="0" presId="urn:microsoft.com/office/officeart/2005/8/layout/matrix1"/>
    <dgm:cxn modelId="{AD23F0D2-2889-4B74-8AAE-B736800B6129}" type="presParOf" srcId="{8414B92F-D97B-4A3F-99E6-20ADD8B3F17E}" destId="{5257D50F-7016-434A-B6A7-B374528E7188}" srcOrd="3" destOrd="0" presId="urn:microsoft.com/office/officeart/2005/8/layout/matrix1"/>
    <dgm:cxn modelId="{CF267C97-7235-4A76-BE44-9975E1A5B8FB}" type="presParOf" srcId="{8414B92F-D97B-4A3F-99E6-20ADD8B3F17E}" destId="{BB4FF9D6-AD3D-4F97-8DE4-59D870F82EC5}" srcOrd="4" destOrd="0" presId="urn:microsoft.com/office/officeart/2005/8/layout/matrix1"/>
    <dgm:cxn modelId="{9C553D8F-9681-4633-B545-437E9B2F0FB4}" type="presParOf" srcId="{8414B92F-D97B-4A3F-99E6-20ADD8B3F17E}" destId="{9E613852-D3AB-4080-9B5F-1129EF0D5C1F}" srcOrd="5" destOrd="0" presId="urn:microsoft.com/office/officeart/2005/8/layout/matrix1"/>
    <dgm:cxn modelId="{21330C90-DB9C-4E12-874D-7436ED24122F}" type="presParOf" srcId="{8414B92F-D97B-4A3F-99E6-20ADD8B3F17E}" destId="{47E55F61-C99E-4F9A-81FD-31D425B1C379}" srcOrd="6" destOrd="0" presId="urn:microsoft.com/office/officeart/2005/8/layout/matrix1"/>
    <dgm:cxn modelId="{8957A7D1-EE55-4D19-A8D2-C76A10B97613}" type="presParOf" srcId="{8414B92F-D97B-4A3F-99E6-20ADD8B3F17E}" destId="{D1818EC2-4BC9-4B7B-8AAA-A83600750AAE}" srcOrd="7" destOrd="0" presId="urn:microsoft.com/office/officeart/2005/8/layout/matrix1"/>
    <dgm:cxn modelId="{DFB9E349-2B19-4F5E-B7B6-4108811A8AAB}" type="presParOf" srcId="{D29822E1-E2CA-4848-8748-A64AAFB0ACAF}" destId="{CA9DF07D-4DAB-4028-B427-D6E9CACA01A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8905AA-3095-45B7-8D5B-5FD4DA9FA748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05D82F-2E91-472F-90F9-385A3218BC85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Model - Store</a:t>
          </a:r>
          <a:endParaRPr lang="en-US" dirty="0"/>
        </a:p>
      </dgm:t>
    </dgm:pt>
    <dgm:pt modelId="{BC9B3F6E-5372-4370-864E-F1CB166E1216}" type="parTrans" cxnId="{F8D7C652-084F-45A0-AD61-4AE105221812}">
      <dgm:prSet/>
      <dgm:spPr/>
      <dgm:t>
        <a:bodyPr/>
        <a:lstStyle/>
        <a:p>
          <a:endParaRPr lang="en-US"/>
        </a:p>
      </dgm:t>
    </dgm:pt>
    <dgm:pt modelId="{2C89AC20-83FD-4E08-9B5F-E089E80A0D6D}" type="sibTrans" cxnId="{F8D7C652-084F-45A0-AD61-4AE105221812}">
      <dgm:prSet/>
      <dgm:spPr/>
      <dgm:t>
        <a:bodyPr/>
        <a:lstStyle/>
        <a:p>
          <a:endParaRPr lang="en-US"/>
        </a:p>
      </dgm:t>
    </dgm:pt>
    <dgm:pt modelId="{2113460E-C6E0-43D6-BF10-010B979CA540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Parse – Serialize </a:t>
          </a:r>
        </a:p>
        <a:p>
          <a:pPr rtl="0"/>
          <a:r>
            <a:rPr lang="en-US" dirty="0" smtClean="0"/>
            <a:t>(Input -  Output)</a:t>
          </a:r>
          <a:endParaRPr lang="en-US" dirty="0"/>
        </a:p>
      </dgm:t>
    </dgm:pt>
    <dgm:pt modelId="{5ED47BEA-F732-435C-BAD0-0471546B06CE}" type="parTrans" cxnId="{22F0F205-3D0F-4D75-B2C6-C85E430D29C4}">
      <dgm:prSet/>
      <dgm:spPr/>
      <dgm:t>
        <a:bodyPr/>
        <a:lstStyle/>
        <a:p>
          <a:endParaRPr lang="en-US"/>
        </a:p>
      </dgm:t>
    </dgm:pt>
    <dgm:pt modelId="{742E59EA-EF32-41AE-B581-B2A480A2972A}" type="sibTrans" cxnId="{22F0F205-3D0F-4D75-B2C6-C85E430D29C4}">
      <dgm:prSet/>
      <dgm:spPr/>
      <dgm:t>
        <a:bodyPr/>
        <a:lstStyle/>
        <a:p>
          <a:endParaRPr lang="en-US"/>
        </a:p>
      </dgm:t>
    </dgm:pt>
    <dgm:pt modelId="{0D634EBD-DCB8-4677-A695-5D94DD81FC72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Query</a:t>
          </a:r>
          <a:endParaRPr lang="en-US" dirty="0"/>
        </a:p>
      </dgm:t>
    </dgm:pt>
    <dgm:pt modelId="{7312F325-B176-471E-B178-0AE5BB973913}" type="parTrans" cxnId="{548EFAE2-4BA7-4747-AFD7-BCE06F4D7D59}">
      <dgm:prSet/>
      <dgm:spPr/>
      <dgm:t>
        <a:bodyPr/>
        <a:lstStyle/>
        <a:p>
          <a:endParaRPr lang="en-US"/>
        </a:p>
      </dgm:t>
    </dgm:pt>
    <dgm:pt modelId="{EA8C544D-4AB6-449A-B8F8-E4F5FD77DA51}" type="sibTrans" cxnId="{548EFAE2-4BA7-4747-AFD7-BCE06F4D7D59}">
      <dgm:prSet/>
      <dgm:spPr/>
      <dgm:t>
        <a:bodyPr/>
        <a:lstStyle/>
        <a:p>
          <a:endParaRPr lang="en-US"/>
        </a:p>
      </dgm:t>
    </dgm:pt>
    <dgm:pt modelId="{76732F23-01EB-4C10-9BAC-540FC5E9C112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Manipulate</a:t>
          </a:r>
          <a:endParaRPr lang="en-US" dirty="0"/>
        </a:p>
      </dgm:t>
    </dgm:pt>
    <dgm:pt modelId="{51BECA5E-6A46-4BA5-BEA9-69C46F009FD7}" type="parTrans" cxnId="{5C4829B1-02AF-4200-AA24-26E820A2F3DD}">
      <dgm:prSet/>
      <dgm:spPr/>
      <dgm:t>
        <a:bodyPr/>
        <a:lstStyle/>
        <a:p>
          <a:endParaRPr lang="en-US"/>
        </a:p>
      </dgm:t>
    </dgm:pt>
    <dgm:pt modelId="{BA6C4EAD-F37A-444F-A0E5-824FCFD23A4E}" type="sibTrans" cxnId="{5C4829B1-02AF-4200-AA24-26E820A2F3DD}">
      <dgm:prSet/>
      <dgm:spPr/>
      <dgm:t>
        <a:bodyPr/>
        <a:lstStyle/>
        <a:p>
          <a:endParaRPr lang="en-US"/>
        </a:p>
      </dgm:t>
    </dgm:pt>
    <dgm:pt modelId="{7E995F38-1CC3-4CED-AF9D-E20A2B014CA1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Reason (Inference)</a:t>
          </a:r>
          <a:endParaRPr lang="en-US" dirty="0"/>
        </a:p>
      </dgm:t>
    </dgm:pt>
    <dgm:pt modelId="{9721E708-DAF1-4AAF-88EE-6373F5C33CD1}" type="parTrans" cxnId="{C3196E98-7180-4EFC-B059-1B7A5BD25C8C}">
      <dgm:prSet/>
      <dgm:spPr/>
      <dgm:t>
        <a:bodyPr/>
        <a:lstStyle/>
        <a:p>
          <a:endParaRPr lang="en-US"/>
        </a:p>
      </dgm:t>
    </dgm:pt>
    <dgm:pt modelId="{7C0410B1-7EDD-4AF4-AE0A-208432137390}" type="sibTrans" cxnId="{C3196E98-7180-4EFC-B059-1B7A5BD25C8C}">
      <dgm:prSet/>
      <dgm:spPr/>
      <dgm:t>
        <a:bodyPr/>
        <a:lstStyle/>
        <a:p>
          <a:endParaRPr lang="en-US"/>
        </a:p>
      </dgm:t>
    </dgm:pt>
    <dgm:pt modelId="{D29822E1-E2CA-4848-8748-A64AAFB0ACAF}" type="pres">
      <dgm:prSet presAssocID="{188905AA-3095-45B7-8D5B-5FD4DA9FA748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14B92F-D97B-4A3F-99E6-20ADD8B3F17E}" type="pres">
      <dgm:prSet presAssocID="{188905AA-3095-45B7-8D5B-5FD4DA9FA748}" presName="matrix" presStyleCnt="0"/>
      <dgm:spPr/>
    </dgm:pt>
    <dgm:pt modelId="{3B535FE2-4DCA-4AD1-9503-44141F88C8A8}" type="pres">
      <dgm:prSet presAssocID="{188905AA-3095-45B7-8D5B-5FD4DA9FA748}" presName="tile1" presStyleLbl="node1" presStyleIdx="0" presStyleCnt="4"/>
      <dgm:spPr/>
      <dgm:t>
        <a:bodyPr/>
        <a:lstStyle/>
        <a:p>
          <a:endParaRPr lang="en-US"/>
        </a:p>
      </dgm:t>
    </dgm:pt>
    <dgm:pt modelId="{2D8089E2-818A-4EB5-9AF7-8ECAFD383F95}" type="pres">
      <dgm:prSet presAssocID="{188905AA-3095-45B7-8D5B-5FD4DA9FA748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347180-D684-4519-B3F8-C0E3BD6DC5AB}" type="pres">
      <dgm:prSet presAssocID="{188905AA-3095-45B7-8D5B-5FD4DA9FA748}" presName="tile2" presStyleLbl="node1" presStyleIdx="1" presStyleCnt="4"/>
      <dgm:spPr/>
      <dgm:t>
        <a:bodyPr/>
        <a:lstStyle/>
        <a:p>
          <a:endParaRPr lang="en-US"/>
        </a:p>
      </dgm:t>
    </dgm:pt>
    <dgm:pt modelId="{5257D50F-7016-434A-B6A7-B374528E7188}" type="pres">
      <dgm:prSet presAssocID="{188905AA-3095-45B7-8D5B-5FD4DA9FA748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FF9D6-AD3D-4F97-8DE4-59D870F82EC5}" type="pres">
      <dgm:prSet presAssocID="{188905AA-3095-45B7-8D5B-5FD4DA9FA748}" presName="tile3" presStyleLbl="node1" presStyleIdx="2" presStyleCnt="4"/>
      <dgm:spPr/>
      <dgm:t>
        <a:bodyPr/>
        <a:lstStyle/>
        <a:p>
          <a:endParaRPr lang="en-US"/>
        </a:p>
      </dgm:t>
    </dgm:pt>
    <dgm:pt modelId="{9E613852-D3AB-4080-9B5F-1129EF0D5C1F}" type="pres">
      <dgm:prSet presAssocID="{188905AA-3095-45B7-8D5B-5FD4DA9FA748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E55F61-C99E-4F9A-81FD-31D425B1C379}" type="pres">
      <dgm:prSet presAssocID="{188905AA-3095-45B7-8D5B-5FD4DA9FA748}" presName="tile4" presStyleLbl="node1" presStyleIdx="3" presStyleCnt="4"/>
      <dgm:spPr/>
      <dgm:t>
        <a:bodyPr/>
        <a:lstStyle/>
        <a:p>
          <a:endParaRPr lang="en-US"/>
        </a:p>
      </dgm:t>
    </dgm:pt>
    <dgm:pt modelId="{D1818EC2-4BC9-4B7B-8AAA-A83600750AAE}" type="pres">
      <dgm:prSet presAssocID="{188905AA-3095-45B7-8D5B-5FD4DA9FA748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9DF07D-4DAB-4028-B427-D6E9CACA01A3}" type="pres">
      <dgm:prSet presAssocID="{188905AA-3095-45B7-8D5B-5FD4DA9FA748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14650497-8FE7-403C-AA21-BB132CB237D7}" type="presOf" srcId="{0D634EBD-DCB8-4677-A695-5D94DD81FC72}" destId="{F4347180-D684-4519-B3F8-C0E3BD6DC5AB}" srcOrd="0" destOrd="0" presId="urn:microsoft.com/office/officeart/2005/8/layout/matrix1"/>
    <dgm:cxn modelId="{9BB19734-2918-47CD-8175-41A48A4F0487}" type="presOf" srcId="{0D634EBD-DCB8-4677-A695-5D94DD81FC72}" destId="{5257D50F-7016-434A-B6A7-B374528E7188}" srcOrd="1" destOrd="0" presId="urn:microsoft.com/office/officeart/2005/8/layout/matrix1"/>
    <dgm:cxn modelId="{5C4829B1-02AF-4200-AA24-26E820A2F3DD}" srcId="{4605D82F-2E91-472F-90F9-385A3218BC85}" destId="{76732F23-01EB-4C10-9BAC-540FC5E9C112}" srcOrd="2" destOrd="0" parTransId="{51BECA5E-6A46-4BA5-BEA9-69C46F009FD7}" sibTransId="{BA6C4EAD-F37A-444F-A0E5-824FCFD23A4E}"/>
    <dgm:cxn modelId="{9EFBC5B5-5208-4E80-A33D-F83EC509C349}" type="presOf" srcId="{7E995F38-1CC3-4CED-AF9D-E20A2B014CA1}" destId="{47E55F61-C99E-4F9A-81FD-31D425B1C379}" srcOrd="0" destOrd="0" presId="urn:microsoft.com/office/officeart/2005/8/layout/matrix1"/>
    <dgm:cxn modelId="{3B0FF324-0F03-4BE0-BD5A-E23F25F9F1FD}" type="presOf" srcId="{188905AA-3095-45B7-8D5B-5FD4DA9FA748}" destId="{D29822E1-E2CA-4848-8748-A64AAFB0ACAF}" srcOrd="0" destOrd="0" presId="urn:microsoft.com/office/officeart/2005/8/layout/matrix1"/>
    <dgm:cxn modelId="{353F2F0A-E289-41AB-867E-8F6FF66B4934}" type="presOf" srcId="{7E995F38-1CC3-4CED-AF9D-E20A2B014CA1}" destId="{D1818EC2-4BC9-4B7B-8AAA-A83600750AAE}" srcOrd="1" destOrd="0" presId="urn:microsoft.com/office/officeart/2005/8/layout/matrix1"/>
    <dgm:cxn modelId="{36A7CEB5-C5DC-461A-9BCE-5B993524398B}" type="presOf" srcId="{2113460E-C6E0-43D6-BF10-010B979CA540}" destId="{3B535FE2-4DCA-4AD1-9503-44141F88C8A8}" srcOrd="0" destOrd="0" presId="urn:microsoft.com/office/officeart/2005/8/layout/matrix1"/>
    <dgm:cxn modelId="{D87E3CE1-15B2-441B-8D92-5AFA5E580BF0}" type="presOf" srcId="{76732F23-01EB-4C10-9BAC-540FC5E9C112}" destId="{9E613852-D3AB-4080-9B5F-1129EF0D5C1F}" srcOrd="1" destOrd="0" presId="urn:microsoft.com/office/officeart/2005/8/layout/matrix1"/>
    <dgm:cxn modelId="{548EFAE2-4BA7-4747-AFD7-BCE06F4D7D59}" srcId="{4605D82F-2E91-472F-90F9-385A3218BC85}" destId="{0D634EBD-DCB8-4677-A695-5D94DD81FC72}" srcOrd="1" destOrd="0" parTransId="{7312F325-B176-471E-B178-0AE5BB973913}" sibTransId="{EA8C544D-4AB6-449A-B8F8-E4F5FD77DA51}"/>
    <dgm:cxn modelId="{C922EE4C-DADB-4BB0-929A-4538A38B5DE9}" type="presOf" srcId="{76732F23-01EB-4C10-9BAC-540FC5E9C112}" destId="{BB4FF9D6-AD3D-4F97-8DE4-59D870F82EC5}" srcOrd="0" destOrd="0" presId="urn:microsoft.com/office/officeart/2005/8/layout/matrix1"/>
    <dgm:cxn modelId="{22F0F205-3D0F-4D75-B2C6-C85E430D29C4}" srcId="{4605D82F-2E91-472F-90F9-385A3218BC85}" destId="{2113460E-C6E0-43D6-BF10-010B979CA540}" srcOrd="0" destOrd="0" parTransId="{5ED47BEA-F732-435C-BAD0-0471546B06CE}" sibTransId="{742E59EA-EF32-41AE-B581-B2A480A2972A}"/>
    <dgm:cxn modelId="{C3196E98-7180-4EFC-B059-1B7A5BD25C8C}" srcId="{4605D82F-2E91-472F-90F9-385A3218BC85}" destId="{7E995F38-1CC3-4CED-AF9D-E20A2B014CA1}" srcOrd="3" destOrd="0" parTransId="{9721E708-DAF1-4AAF-88EE-6373F5C33CD1}" sibTransId="{7C0410B1-7EDD-4AF4-AE0A-208432137390}"/>
    <dgm:cxn modelId="{F8D7C652-084F-45A0-AD61-4AE105221812}" srcId="{188905AA-3095-45B7-8D5B-5FD4DA9FA748}" destId="{4605D82F-2E91-472F-90F9-385A3218BC85}" srcOrd="0" destOrd="0" parTransId="{BC9B3F6E-5372-4370-864E-F1CB166E1216}" sibTransId="{2C89AC20-83FD-4E08-9B5F-E089E80A0D6D}"/>
    <dgm:cxn modelId="{D89095AB-07F2-4B43-842F-3F748C1C920F}" type="presOf" srcId="{4605D82F-2E91-472F-90F9-385A3218BC85}" destId="{CA9DF07D-4DAB-4028-B427-D6E9CACA01A3}" srcOrd="0" destOrd="0" presId="urn:microsoft.com/office/officeart/2005/8/layout/matrix1"/>
    <dgm:cxn modelId="{48389B60-E26C-42F8-BF35-8B4EC1F7021B}" type="presOf" srcId="{2113460E-C6E0-43D6-BF10-010B979CA540}" destId="{2D8089E2-818A-4EB5-9AF7-8ECAFD383F95}" srcOrd="1" destOrd="0" presId="urn:microsoft.com/office/officeart/2005/8/layout/matrix1"/>
    <dgm:cxn modelId="{A35CEDDD-5542-4EC8-A733-AAEA02BBD114}" type="presParOf" srcId="{D29822E1-E2CA-4848-8748-A64AAFB0ACAF}" destId="{8414B92F-D97B-4A3F-99E6-20ADD8B3F17E}" srcOrd="0" destOrd="0" presId="urn:microsoft.com/office/officeart/2005/8/layout/matrix1"/>
    <dgm:cxn modelId="{271EFE96-E0E4-4F5A-AE09-E4519A4155B4}" type="presParOf" srcId="{8414B92F-D97B-4A3F-99E6-20ADD8B3F17E}" destId="{3B535FE2-4DCA-4AD1-9503-44141F88C8A8}" srcOrd="0" destOrd="0" presId="urn:microsoft.com/office/officeart/2005/8/layout/matrix1"/>
    <dgm:cxn modelId="{09113129-F040-4438-BD11-C63D54AC7419}" type="presParOf" srcId="{8414B92F-D97B-4A3F-99E6-20ADD8B3F17E}" destId="{2D8089E2-818A-4EB5-9AF7-8ECAFD383F95}" srcOrd="1" destOrd="0" presId="urn:microsoft.com/office/officeart/2005/8/layout/matrix1"/>
    <dgm:cxn modelId="{E996D55F-6361-42C3-8397-BC94322308EB}" type="presParOf" srcId="{8414B92F-D97B-4A3F-99E6-20ADD8B3F17E}" destId="{F4347180-D684-4519-B3F8-C0E3BD6DC5AB}" srcOrd="2" destOrd="0" presId="urn:microsoft.com/office/officeart/2005/8/layout/matrix1"/>
    <dgm:cxn modelId="{FE847914-3780-4531-8979-86F1AE802862}" type="presParOf" srcId="{8414B92F-D97B-4A3F-99E6-20ADD8B3F17E}" destId="{5257D50F-7016-434A-B6A7-B374528E7188}" srcOrd="3" destOrd="0" presId="urn:microsoft.com/office/officeart/2005/8/layout/matrix1"/>
    <dgm:cxn modelId="{91D32552-19CE-49DD-A274-748931BDDC13}" type="presParOf" srcId="{8414B92F-D97B-4A3F-99E6-20ADD8B3F17E}" destId="{BB4FF9D6-AD3D-4F97-8DE4-59D870F82EC5}" srcOrd="4" destOrd="0" presId="urn:microsoft.com/office/officeart/2005/8/layout/matrix1"/>
    <dgm:cxn modelId="{79E0FC4F-F0EE-47C3-9026-3AECC4A09874}" type="presParOf" srcId="{8414B92F-D97B-4A3F-99E6-20ADD8B3F17E}" destId="{9E613852-D3AB-4080-9B5F-1129EF0D5C1F}" srcOrd="5" destOrd="0" presId="urn:microsoft.com/office/officeart/2005/8/layout/matrix1"/>
    <dgm:cxn modelId="{E20AAF3E-5503-4387-A34B-8D7275AB18E2}" type="presParOf" srcId="{8414B92F-D97B-4A3F-99E6-20ADD8B3F17E}" destId="{47E55F61-C99E-4F9A-81FD-31D425B1C379}" srcOrd="6" destOrd="0" presId="urn:microsoft.com/office/officeart/2005/8/layout/matrix1"/>
    <dgm:cxn modelId="{AD384762-8C9A-4AC1-80BE-FD03608BDEB5}" type="presParOf" srcId="{8414B92F-D97B-4A3F-99E6-20ADD8B3F17E}" destId="{D1818EC2-4BC9-4B7B-8AAA-A83600750AAE}" srcOrd="7" destOrd="0" presId="urn:microsoft.com/office/officeart/2005/8/layout/matrix1"/>
    <dgm:cxn modelId="{013CB3EA-1C02-49EA-B46A-42E4F9B92078}" type="presParOf" srcId="{D29822E1-E2CA-4848-8748-A64AAFB0ACAF}" destId="{CA9DF07D-4DAB-4028-B427-D6E9CACA01A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311DE3-20F4-46ED-88D0-5A6B3492DBFF}" type="doc">
      <dgm:prSet loTypeId="urn:microsoft.com/office/officeart/2005/8/layout/chevron1" loCatId="process" qsTypeId="urn:microsoft.com/office/officeart/2005/8/quickstyle/3d5" qsCatId="3D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C91EBFE3-E4B0-412C-ACF7-E022B8E2CEAE}">
      <dgm:prSet/>
      <dgm:spPr/>
      <dgm:t>
        <a:bodyPr/>
        <a:lstStyle/>
        <a:p>
          <a:pPr rtl="0"/>
          <a:r>
            <a:rPr lang="en-US" dirty="0" smtClean="0"/>
            <a:t>OWL RDF/XML</a:t>
          </a:r>
          <a:endParaRPr lang="en-US" dirty="0"/>
        </a:p>
      </dgm:t>
    </dgm:pt>
    <dgm:pt modelId="{6E86F0EF-7538-4D45-A730-865B369B66C2}" type="parTrans" cxnId="{7A012785-4ECD-4BC2-BA31-6EC9409C9F03}">
      <dgm:prSet/>
      <dgm:spPr/>
      <dgm:t>
        <a:bodyPr/>
        <a:lstStyle/>
        <a:p>
          <a:endParaRPr lang="en-US"/>
        </a:p>
      </dgm:t>
    </dgm:pt>
    <dgm:pt modelId="{7CBF6A08-DE0A-42C4-8192-B9E58D3E819C}" type="sibTrans" cxnId="{7A012785-4ECD-4BC2-BA31-6EC9409C9F03}">
      <dgm:prSet/>
      <dgm:spPr/>
      <dgm:t>
        <a:bodyPr/>
        <a:lstStyle/>
        <a:p>
          <a:endParaRPr lang="en-US"/>
        </a:p>
      </dgm:t>
    </dgm:pt>
    <dgm:pt modelId="{1F17D569-C494-4952-AD0D-7CDC78C83FF7}">
      <dgm:prSet/>
      <dgm:spPr/>
      <dgm:t>
        <a:bodyPr/>
        <a:lstStyle/>
        <a:p>
          <a:pPr rtl="0"/>
          <a:r>
            <a:rPr lang="en-US" dirty="0" smtClean="0"/>
            <a:t>RDF graph</a:t>
          </a:r>
          <a:endParaRPr lang="en-US" dirty="0"/>
        </a:p>
      </dgm:t>
    </dgm:pt>
    <dgm:pt modelId="{2C3B14D6-13F1-412E-9483-D360B897B532}" type="parTrans" cxnId="{FBE3CC9D-FE3F-4EC2-9F66-CEF275B42870}">
      <dgm:prSet/>
      <dgm:spPr/>
      <dgm:t>
        <a:bodyPr/>
        <a:lstStyle/>
        <a:p>
          <a:endParaRPr lang="en-US"/>
        </a:p>
      </dgm:t>
    </dgm:pt>
    <dgm:pt modelId="{9CA0CC7B-C00B-44F5-BBF3-1C242CC8E9E2}" type="sibTrans" cxnId="{FBE3CC9D-FE3F-4EC2-9F66-CEF275B42870}">
      <dgm:prSet/>
      <dgm:spPr/>
      <dgm:t>
        <a:bodyPr/>
        <a:lstStyle/>
        <a:p>
          <a:endParaRPr lang="en-US"/>
        </a:p>
      </dgm:t>
    </dgm:pt>
    <dgm:pt modelId="{2F8E91D3-F0F4-4844-BF82-A4B6925FFFCD}">
      <dgm:prSet/>
      <dgm:spPr/>
      <dgm:t>
        <a:bodyPr/>
        <a:lstStyle/>
        <a:p>
          <a:pPr rtl="0"/>
          <a:r>
            <a:rPr lang="en-US" dirty="0" smtClean="0"/>
            <a:t>OWL2 Model </a:t>
          </a:r>
          <a:endParaRPr lang="en-US" dirty="0"/>
        </a:p>
      </dgm:t>
    </dgm:pt>
    <dgm:pt modelId="{96774C51-89FC-47D5-98FD-C01E0E1D4A76}" type="parTrans" cxnId="{B8741C01-95F8-4F05-88F1-9988D1E48F9C}">
      <dgm:prSet/>
      <dgm:spPr/>
      <dgm:t>
        <a:bodyPr/>
        <a:lstStyle/>
        <a:p>
          <a:endParaRPr lang="en-US"/>
        </a:p>
      </dgm:t>
    </dgm:pt>
    <dgm:pt modelId="{377CD3D1-8FF7-4F28-AB99-B8DFE1F76F5F}" type="sibTrans" cxnId="{B8741C01-95F8-4F05-88F1-9988D1E48F9C}">
      <dgm:prSet/>
      <dgm:spPr/>
      <dgm:t>
        <a:bodyPr/>
        <a:lstStyle/>
        <a:p>
          <a:endParaRPr lang="en-US"/>
        </a:p>
      </dgm:t>
    </dgm:pt>
    <dgm:pt modelId="{1A3D8419-D499-40B3-BBE7-0967EF680836}">
      <dgm:prSet/>
      <dgm:spPr/>
      <dgm:t>
        <a:bodyPr/>
        <a:lstStyle/>
        <a:p>
          <a:pPr rtl="0"/>
          <a:r>
            <a:rPr lang="en-US" dirty="0" smtClean="0"/>
            <a:t>RDF/XML is Normative</a:t>
          </a:r>
          <a:endParaRPr lang="en-US" dirty="0"/>
        </a:p>
      </dgm:t>
    </dgm:pt>
    <dgm:pt modelId="{E6000A68-C293-4CAF-BCF0-28759BA4A219}" type="parTrans" cxnId="{B4D1A011-497B-4438-90E1-0733894D9666}">
      <dgm:prSet/>
      <dgm:spPr/>
      <dgm:t>
        <a:bodyPr/>
        <a:lstStyle/>
        <a:p>
          <a:endParaRPr lang="en-US"/>
        </a:p>
      </dgm:t>
    </dgm:pt>
    <dgm:pt modelId="{BE2FDC7B-372C-4333-8F4E-DAB9B723AB3F}" type="sibTrans" cxnId="{B4D1A011-497B-4438-90E1-0733894D9666}">
      <dgm:prSet/>
      <dgm:spPr/>
      <dgm:t>
        <a:bodyPr/>
        <a:lstStyle/>
        <a:p>
          <a:endParaRPr lang="en-US"/>
        </a:p>
      </dgm:t>
    </dgm:pt>
    <dgm:pt modelId="{47DBC13F-2B64-474B-BDA0-9B3F62D741E7}">
      <dgm:prSet/>
      <dgm:spPr/>
      <dgm:t>
        <a:bodyPr/>
        <a:lstStyle/>
        <a:p>
          <a:pPr rtl="0"/>
          <a:r>
            <a:rPr lang="en-US" dirty="0" smtClean="0"/>
            <a:t>OWL XML</a:t>
          </a:r>
          <a:endParaRPr lang="en-US" dirty="0"/>
        </a:p>
      </dgm:t>
    </dgm:pt>
    <dgm:pt modelId="{197B9FD1-FC12-44A0-905C-7166F2622E34}" type="parTrans" cxnId="{EA898B82-F7E8-45D2-B37C-1BE9F02C27C4}">
      <dgm:prSet/>
      <dgm:spPr/>
      <dgm:t>
        <a:bodyPr/>
        <a:lstStyle/>
        <a:p>
          <a:endParaRPr lang="en-US"/>
        </a:p>
      </dgm:t>
    </dgm:pt>
    <dgm:pt modelId="{C6DB0B80-61DA-4821-ADD3-80EEE3B4998A}" type="sibTrans" cxnId="{EA898B82-F7E8-45D2-B37C-1BE9F02C27C4}">
      <dgm:prSet/>
      <dgm:spPr/>
      <dgm:t>
        <a:bodyPr/>
        <a:lstStyle/>
        <a:p>
          <a:endParaRPr lang="en-US"/>
        </a:p>
      </dgm:t>
    </dgm:pt>
    <dgm:pt modelId="{4F06CE19-23CE-4806-ACD4-B82FD1114E52}">
      <dgm:prSet/>
      <dgm:spPr/>
      <dgm:t>
        <a:bodyPr/>
        <a:lstStyle/>
        <a:p>
          <a:pPr rtl="0"/>
          <a:r>
            <a:rPr lang="en-US" dirty="0" smtClean="0"/>
            <a:t>Manchester syntax</a:t>
          </a:r>
          <a:endParaRPr lang="en-US" dirty="0"/>
        </a:p>
      </dgm:t>
    </dgm:pt>
    <dgm:pt modelId="{39574131-EFA1-4E41-9B04-574CCF6E31DD}" type="parTrans" cxnId="{EA81006A-C8AF-479A-AC1C-A9F6A574C453}">
      <dgm:prSet/>
      <dgm:spPr/>
      <dgm:t>
        <a:bodyPr/>
        <a:lstStyle/>
        <a:p>
          <a:endParaRPr lang="en-US"/>
        </a:p>
      </dgm:t>
    </dgm:pt>
    <dgm:pt modelId="{B5FC1912-252E-4894-8712-771988E101C8}" type="sibTrans" cxnId="{EA81006A-C8AF-479A-AC1C-A9F6A574C453}">
      <dgm:prSet/>
      <dgm:spPr/>
      <dgm:t>
        <a:bodyPr/>
        <a:lstStyle/>
        <a:p>
          <a:endParaRPr lang="en-US"/>
        </a:p>
      </dgm:t>
    </dgm:pt>
    <dgm:pt modelId="{4B02478D-3094-4EC9-B5AC-868A86BD1ABF}">
      <dgm:prSet/>
      <dgm:spPr/>
      <dgm:t>
        <a:bodyPr/>
        <a:lstStyle/>
        <a:p>
          <a:pPr rtl="0"/>
          <a:r>
            <a:rPr lang="en-US" dirty="0" smtClean="0"/>
            <a:t>SWI </a:t>
          </a:r>
          <a:r>
            <a:rPr lang="en-US" dirty="0" err="1" smtClean="0"/>
            <a:t>Semweb</a:t>
          </a:r>
          <a:r>
            <a:rPr lang="en-US" dirty="0" smtClean="0"/>
            <a:t> package</a:t>
          </a:r>
          <a:endParaRPr lang="en-US" dirty="0"/>
        </a:p>
      </dgm:t>
    </dgm:pt>
    <dgm:pt modelId="{39F488F8-B58F-4715-A8CA-D97FB727A633}" type="parTrans" cxnId="{699763D9-8DD9-4753-919E-E736C85CB220}">
      <dgm:prSet/>
      <dgm:spPr/>
      <dgm:t>
        <a:bodyPr/>
        <a:lstStyle/>
        <a:p>
          <a:endParaRPr lang="en-US"/>
        </a:p>
      </dgm:t>
    </dgm:pt>
    <dgm:pt modelId="{9328DE26-DB60-498E-A00E-FFA30ED542C5}" type="sibTrans" cxnId="{699763D9-8DD9-4753-919E-E736C85CB220}">
      <dgm:prSet/>
      <dgm:spPr/>
      <dgm:t>
        <a:bodyPr/>
        <a:lstStyle/>
        <a:p>
          <a:endParaRPr lang="en-US"/>
        </a:p>
      </dgm:t>
    </dgm:pt>
    <dgm:pt modelId="{A43AB724-D1DF-4E05-8C50-E2EB50C3134B}">
      <dgm:prSet/>
      <dgm:spPr/>
      <dgm:t>
        <a:bodyPr/>
        <a:lstStyle/>
        <a:p>
          <a:pPr rtl="0"/>
          <a:r>
            <a:rPr lang="en-US" dirty="0" smtClean="0"/>
            <a:t>RDF library (</a:t>
          </a:r>
          <a:r>
            <a:rPr lang="en-US" dirty="0" err="1" smtClean="0"/>
            <a:t>rdf</a:t>
          </a:r>
          <a:r>
            <a:rPr lang="en-US" dirty="0" smtClean="0"/>
            <a:t>/3 facts)</a:t>
          </a:r>
          <a:endParaRPr lang="en-US" dirty="0"/>
        </a:p>
      </dgm:t>
    </dgm:pt>
    <dgm:pt modelId="{5846E158-AEB4-4983-B64E-67104D3D3B39}" type="parTrans" cxnId="{396081CD-9EE5-4AD4-BE90-D454630DD36B}">
      <dgm:prSet/>
      <dgm:spPr/>
      <dgm:t>
        <a:bodyPr/>
        <a:lstStyle/>
        <a:p>
          <a:endParaRPr lang="en-US"/>
        </a:p>
      </dgm:t>
    </dgm:pt>
    <dgm:pt modelId="{517003D6-9345-4948-82B0-86188BC540E6}" type="sibTrans" cxnId="{396081CD-9EE5-4AD4-BE90-D454630DD36B}">
      <dgm:prSet/>
      <dgm:spPr/>
      <dgm:t>
        <a:bodyPr/>
        <a:lstStyle/>
        <a:p>
          <a:endParaRPr lang="en-US"/>
        </a:p>
      </dgm:t>
    </dgm:pt>
    <dgm:pt modelId="{AEA9CD1C-AC15-4915-B53B-5AE7C41FCBD7}">
      <dgm:prSet/>
      <dgm:spPr/>
      <dgm:t>
        <a:bodyPr/>
        <a:lstStyle/>
        <a:p>
          <a:pPr rtl="0"/>
          <a:r>
            <a:rPr lang="en-US" dirty="0" smtClean="0"/>
            <a:t>Namespace and import handling</a:t>
          </a:r>
          <a:endParaRPr lang="en-US" dirty="0"/>
        </a:p>
      </dgm:t>
    </dgm:pt>
    <dgm:pt modelId="{A621C61F-DFCD-4F34-AD02-93E464264FAF}" type="parTrans" cxnId="{5A9264DF-5F7C-4F15-BA99-5ADC0A5AA2C3}">
      <dgm:prSet/>
      <dgm:spPr/>
      <dgm:t>
        <a:bodyPr/>
        <a:lstStyle/>
        <a:p>
          <a:endParaRPr lang="en-US"/>
        </a:p>
      </dgm:t>
    </dgm:pt>
    <dgm:pt modelId="{B01995DE-1CB8-47F5-94AD-43FAF10C2681}" type="sibTrans" cxnId="{5A9264DF-5F7C-4F15-BA99-5ADC0A5AA2C3}">
      <dgm:prSet/>
      <dgm:spPr/>
      <dgm:t>
        <a:bodyPr/>
        <a:lstStyle/>
        <a:p>
          <a:endParaRPr lang="en-US"/>
        </a:p>
      </dgm:t>
    </dgm:pt>
    <dgm:pt modelId="{0EDE590F-746B-4E6F-B2DC-A8B9DF6425EF}">
      <dgm:prSet/>
      <dgm:spPr/>
      <dgm:t>
        <a:bodyPr/>
        <a:lstStyle/>
        <a:p>
          <a:pPr rtl="0"/>
          <a:r>
            <a:rPr lang="en-US" dirty="0" smtClean="0"/>
            <a:t>File:// and http:// support</a:t>
          </a:r>
          <a:endParaRPr lang="en-US" dirty="0"/>
        </a:p>
      </dgm:t>
    </dgm:pt>
    <dgm:pt modelId="{2A3A5C95-E55B-4DE4-AE9E-F8C1B12B6DF7}" type="parTrans" cxnId="{576F75A8-2D42-4A86-B20F-18E06DDFE0AE}">
      <dgm:prSet/>
      <dgm:spPr/>
      <dgm:t>
        <a:bodyPr/>
        <a:lstStyle/>
        <a:p>
          <a:endParaRPr lang="en-US"/>
        </a:p>
      </dgm:t>
    </dgm:pt>
    <dgm:pt modelId="{D95356D9-3C7B-49B8-BD29-E6EC9879A093}" type="sibTrans" cxnId="{576F75A8-2D42-4A86-B20F-18E06DDFE0AE}">
      <dgm:prSet/>
      <dgm:spPr/>
      <dgm:t>
        <a:bodyPr/>
        <a:lstStyle/>
        <a:p>
          <a:endParaRPr lang="en-US"/>
        </a:p>
      </dgm:t>
    </dgm:pt>
    <dgm:pt modelId="{F8208E5A-D74A-4C6C-A5FF-2E62B725CA29}">
      <dgm:prSet/>
      <dgm:spPr/>
      <dgm:t>
        <a:bodyPr/>
        <a:lstStyle/>
        <a:p>
          <a:pPr rtl="0"/>
          <a:r>
            <a:rPr lang="en-US" dirty="0" smtClean="0"/>
            <a:t>RDF graph to Axiom conversion and vice – versa.</a:t>
          </a:r>
          <a:endParaRPr lang="en-US" dirty="0"/>
        </a:p>
      </dgm:t>
    </dgm:pt>
    <dgm:pt modelId="{EB0BF29D-37B9-478E-BA20-F4150B839043}" type="parTrans" cxnId="{F10DC2A9-BE0A-4FAE-8DD1-09F5887C3D41}">
      <dgm:prSet/>
      <dgm:spPr/>
      <dgm:t>
        <a:bodyPr/>
        <a:lstStyle/>
        <a:p>
          <a:endParaRPr lang="en-US"/>
        </a:p>
      </dgm:t>
    </dgm:pt>
    <dgm:pt modelId="{4E47A4E0-DE09-46ED-A94A-4028D3520387}" type="sibTrans" cxnId="{F10DC2A9-BE0A-4FAE-8DD1-09F5887C3D41}">
      <dgm:prSet/>
      <dgm:spPr/>
      <dgm:t>
        <a:bodyPr/>
        <a:lstStyle/>
        <a:p>
          <a:endParaRPr lang="en-US"/>
        </a:p>
      </dgm:t>
    </dgm:pt>
    <dgm:pt modelId="{8B29A17A-2683-4E42-AD58-EF70F08B07DC}">
      <dgm:prSet/>
      <dgm:spPr/>
      <dgm:t>
        <a:bodyPr/>
        <a:lstStyle/>
        <a:p>
          <a:pPr rtl="0"/>
          <a:endParaRPr lang="en-US" dirty="0"/>
        </a:p>
      </dgm:t>
    </dgm:pt>
    <dgm:pt modelId="{64CE7D3C-9C85-43C5-BB38-F42F5F43DB40}" type="parTrans" cxnId="{818976A4-EDFC-4A3C-8E31-19FADEF74620}">
      <dgm:prSet/>
      <dgm:spPr/>
      <dgm:t>
        <a:bodyPr/>
        <a:lstStyle/>
        <a:p>
          <a:endParaRPr lang="en-US"/>
        </a:p>
      </dgm:t>
    </dgm:pt>
    <dgm:pt modelId="{905F8B33-6227-4626-B423-7C4EAFE7697F}" type="sibTrans" cxnId="{818976A4-EDFC-4A3C-8E31-19FADEF74620}">
      <dgm:prSet/>
      <dgm:spPr/>
      <dgm:t>
        <a:bodyPr/>
        <a:lstStyle/>
        <a:p>
          <a:endParaRPr lang="en-US"/>
        </a:p>
      </dgm:t>
    </dgm:pt>
    <dgm:pt modelId="{B7DDDA06-6124-49A5-8EDB-AAAA5FF5768B}">
      <dgm:prSet/>
      <dgm:spPr/>
      <dgm:t>
        <a:bodyPr/>
        <a:lstStyle/>
        <a:p>
          <a:pPr rtl="0"/>
          <a:endParaRPr lang="en-US" dirty="0"/>
        </a:p>
      </dgm:t>
    </dgm:pt>
    <dgm:pt modelId="{EF00DC8A-4B5E-4EAD-9BB3-16FFE34C593E}" type="parTrans" cxnId="{4C467907-57EE-4811-8C91-04BFBA9EE292}">
      <dgm:prSet/>
      <dgm:spPr/>
      <dgm:t>
        <a:bodyPr/>
        <a:lstStyle/>
        <a:p>
          <a:endParaRPr lang="en-US"/>
        </a:p>
      </dgm:t>
    </dgm:pt>
    <dgm:pt modelId="{404801B2-4E7D-4566-ACA5-2252F4D87872}" type="sibTrans" cxnId="{4C467907-57EE-4811-8C91-04BFBA9EE292}">
      <dgm:prSet/>
      <dgm:spPr/>
      <dgm:t>
        <a:bodyPr/>
        <a:lstStyle/>
        <a:p>
          <a:endParaRPr lang="en-US"/>
        </a:p>
      </dgm:t>
    </dgm:pt>
    <dgm:pt modelId="{C8CA3C5E-9D02-49CD-B117-89A9F1644380}">
      <dgm:prSet/>
      <dgm:spPr/>
      <dgm:t>
        <a:bodyPr/>
        <a:lstStyle/>
        <a:p>
          <a:pPr rtl="0"/>
          <a:r>
            <a:rPr lang="en-US" dirty="0" smtClean="0"/>
            <a:t>Simple Repository implementation</a:t>
          </a:r>
          <a:endParaRPr lang="en-US" dirty="0"/>
        </a:p>
      </dgm:t>
    </dgm:pt>
    <dgm:pt modelId="{6F7D63B3-DD6D-4758-B249-396FCE0135EC}" type="parTrans" cxnId="{BE3C96B5-6D3C-4E1F-81B6-89B5ECDDE5A5}">
      <dgm:prSet/>
      <dgm:spPr/>
      <dgm:t>
        <a:bodyPr/>
        <a:lstStyle/>
        <a:p>
          <a:endParaRPr lang="en-US"/>
        </a:p>
      </dgm:t>
    </dgm:pt>
    <dgm:pt modelId="{46B293DD-FC2A-4766-AF0F-A69028521D57}" type="sibTrans" cxnId="{BE3C96B5-6D3C-4E1F-81B6-89B5ECDDE5A5}">
      <dgm:prSet/>
      <dgm:spPr/>
      <dgm:t>
        <a:bodyPr/>
        <a:lstStyle/>
        <a:p>
          <a:endParaRPr lang="en-US"/>
        </a:p>
      </dgm:t>
    </dgm:pt>
    <dgm:pt modelId="{CE2332C3-5ABB-4495-A990-C0E1DE0FB5FC}">
      <dgm:prSet/>
      <dgm:spPr/>
      <dgm:t>
        <a:bodyPr/>
        <a:lstStyle/>
        <a:p>
          <a:pPr rtl="0"/>
          <a:r>
            <a:rPr lang="en-US" dirty="0" smtClean="0"/>
            <a:t>Load – Save Axioms</a:t>
          </a:r>
          <a:endParaRPr lang="en-US" dirty="0"/>
        </a:p>
      </dgm:t>
    </dgm:pt>
    <dgm:pt modelId="{ADC3F41F-FDA1-4099-8E75-4444787E7B01}" type="parTrans" cxnId="{E915645D-85BA-40B2-A043-E97EADA7C9B9}">
      <dgm:prSet/>
      <dgm:spPr/>
      <dgm:t>
        <a:bodyPr/>
        <a:lstStyle/>
        <a:p>
          <a:endParaRPr lang="en-US"/>
        </a:p>
      </dgm:t>
    </dgm:pt>
    <dgm:pt modelId="{E04B6CDA-1CCA-4BAE-B1B1-952D4B1E4AEF}" type="sibTrans" cxnId="{E915645D-85BA-40B2-A043-E97EADA7C9B9}">
      <dgm:prSet/>
      <dgm:spPr/>
      <dgm:t>
        <a:bodyPr/>
        <a:lstStyle/>
        <a:p>
          <a:endParaRPr lang="en-US"/>
        </a:p>
      </dgm:t>
    </dgm:pt>
    <dgm:pt modelId="{03E35EDD-5D4C-488C-AE92-34F022984768}" type="pres">
      <dgm:prSet presAssocID="{0A311DE3-20F4-46ED-88D0-5A6B3492DBF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A9D8B8-E050-4C35-8501-168CDC2A13F0}" type="pres">
      <dgm:prSet presAssocID="{C91EBFE3-E4B0-412C-ACF7-E022B8E2CEAE}" presName="composite" presStyleCnt="0"/>
      <dgm:spPr/>
    </dgm:pt>
    <dgm:pt modelId="{4CB4A0C5-1A5B-457A-8083-9D9149FAFA93}" type="pres">
      <dgm:prSet presAssocID="{C91EBFE3-E4B0-412C-ACF7-E022B8E2CEA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81E207-5F9A-49EC-B6BD-D5688B4FBA43}" type="pres">
      <dgm:prSet presAssocID="{C91EBFE3-E4B0-412C-ACF7-E022B8E2CEAE}" presName="desTx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D2ACCC-D9B0-4441-8686-983080736637}" type="pres">
      <dgm:prSet presAssocID="{7CBF6A08-DE0A-42C4-8192-B9E58D3E819C}" presName="space" presStyleCnt="0"/>
      <dgm:spPr/>
    </dgm:pt>
    <dgm:pt modelId="{33B851BB-8D81-40F3-804C-BB3FF688B99B}" type="pres">
      <dgm:prSet presAssocID="{1F17D569-C494-4952-AD0D-7CDC78C83FF7}" presName="composite" presStyleCnt="0"/>
      <dgm:spPr/>
    </dgm:pt>
    <dgm:pt modelId="{44E3AE28-D5E1-4B15-A562-7EB38CBDFD62}" type="pres">
      <dgm:prSet presAssocID="{1F17D569-C494-4952-AD0D-7CDC78C83FF7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90D2BF-C296-4CD3-83D5-21FBEA6FCA90}" type="pres">
      <dgm:prSet presAssocID="{1F17D569-C494-4952-AD0D-7CDC78C83FF7}" presName="desTx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17D6E4-2065-433F-9581-FBB253747473}" type="pres">
      <dgm:prSet presAssocID="{9CA0CC7B-C00B-44F5-BBF3-1C242CC8E9E2}" presName="space" presStyleCnt="0"/>
      <dgm:spPr/>
    </dgm:pt>
    <dgm:pt modelId="{7775F9EF-F36C-48E0-A234-A3A45A00B3BF}" type="pres">
      <dgm:prSet presAssocID="{2F8E91D3-F0F4-4844-BF82-A4B6925FFFCD}" presName="composite" presStyleCnt="0"/>
      <dgm:spPr/>
    </dgm:pt>
    <dgm:pt modelId="{CB40E373-1E31-47B7-976F-CF1B102AFB7C}" type="pres">
      <dgm:prSet presAssocID="{2F8E91D3-F0F4-4844-BF82-A4B6925FFFCD}" presName="par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0287C3-1EDC-4658-A3AF-9986BD073772}" type="pres">
      <dgm:prSet presAssocID="{2F8E91D3-F0F4-4844-BF82-A4B6925FFFCD}" presName="desTx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9264DF-5F7C-4F15-BA99-5ADC0A5AA2C3}" srcId="{1F17D569-C494-4952-AD0D-7CDC78C83FF7}" destId="{AEA9CD1C-AC15-4915-B53B-5AE7C41FCBD7}" srcOrd="2" destOrd="0" parTransId="{A621C61F-DFCD-4F34-AD02-93E464264FAF}" sibTransId="{B01995DE-1CB8-47F5-94AD-43FAF10C2681}"/>
    <dgm:cxn modelId="{4C467907-57EE-4811-8C91-04BFBA9EE292}" srcId="{2F8E91D3-F0F4-4844-BF82-A4B6925FFFCD}" destId="{B7DDDA06-6124-49A5-8EDB-AAAA5FF5768B}" srcOrd="3" destOrd="0" parTransId="{EF00DC8A-4B5E-4EAD-9BB3-16FFE34C593E}" sibTransId="{404801B2-4E7D-4566-ACA5-2252F4D87872}"/>
    <dgm:cxn modelId="{F10DC2A9-BE0A-4FAE-8DD1-09F5887C3D41}" srcId="{2F8E91D3-F0F4-4844-BF82-A4B6925FFFCD}" destId="{F8208E5A-D74A-4C6C-A5FF-2E62B725CA29}" srcOrd="0" destOrd="0" parTransId="{EB0BF29D-37B9-478E-BA20-F4150B839043}" sibTransId="{4E47A4E0-DE09-46ED-A94A-4028D3520387}"/>
    <dgm:cxn modelId="{FBE3CC9D-FE3F-4EC2-9F66-CEF275B42870}" srcId="{0A311DE3-20F4-46ED-88D0-5A6B3492DBFF}" destId="{1F17D569-C494-4952-AD0D-7CDC78C83FF7}" srcOrd="1" destOrd="0" parTransId="{2C3B14D6-13F1-412E-9483-D360B897B532}" sibTransId="{9CA0CC7B-C00B-44F5-BBF3-1C242CC8E9E2}"/>
    <dgm:cxn modelId="{A5DFFF9A-7E49-4941-991B-FBD56153A449}" type="presOf" srcId="{C8CA3C5E-9D02-49CD-B117-89A9F1644380}" destId="{8F0287C3-1EDC-4658-A3AF-9986BD073772}" srcOrd="0" destOrd="1" presId="urn:microsoft.com/office/officeart/2005/8/layout/chevron1"/>
    <dgm:cxn modelId="{818976A4-EDFC-4A3C-8E31-19FADEF74620}" srcId="{2F8E91D3-F0F4-4844-BF82-A4B6925FFFCD}" destId="{8B29A17A-2683-4E42-AD58-EF70F08B07DC}" srcOrd="4" destOrd="0" parTransId="{64CE7D3C-9C85-43C5-BB38-F42F5F43DB40}" sibTransId="{905F8B33-6227-4626-B423-7C4EAFE7697F}"/>
    <dgm:cxn modelId="{6186304F-C4BB-4325-BE90-24C2903D0E43}" type="presOf" srcId="{2F8E91D3-F0F4-4844-BF82-A4B6925FFFCD}" destId="{CB40E373-1E31-47B7-976F-CF1B102AFB7C}" srcOrd="0" destOrd="0" presId="urn:microsoft.com/office/officeart/2005/8/layout/chevron1"/>
    <dgm:cxn modelId="{F95B1AF0-A609-4070-A682-58DCB7776E84}" type="presOf" srcId="{A43AB724-D1DF-4E05-8C50-E2EB50C3134B}" destId="{7690D2BF-C296-4CD3-83D5-21FBEA6FCA90}" srcOrd="0" destOrd="1" presId="urn:microsoft.com/office/officeart/2005/8/layout/chevron1"/>
    <dgm:cxn modelId="{576F75A8-2D42-4A86-B20F-18E06DDFE0AE}" srcId="{1F17D569-C494-4952-AD0D-7CDC78C83FF7}" destId="{0EDE590F-746B-4E6F-B2DC-A8B9DF6425EF}" srcOrd="3" destOrd="0" parTransId="{2A3A5C95-E55B-4DE4-AE9E-F8C1B12B6DF7}" sibTransId="{D95356D9-3C7B-49B8-BD29-E6EC9879A093}"/>
    <dgm:cxn modelId="{6F1EAFAB-4142-49F4-89A6-42ED2E54E11E}" type="presOf" srcId="{47DBC13F-2B64-474B-BDA0-9B3F62D741E7}" destId="{DD81E207-5F9A-49EC-B6BD-D5688B4FBA43}" srcOrd="0" destOrd="1" presId="urn:microsoft.com/office/officeart/2005/8/layout/chevron1"/>
    <dgm:cxn modelId="{FBD402F2-B1A0-43CA-9A01-9AFAA636D05E}" type="presOf" srcId="{0EDE590F-746B-4E6F-B2DC-A8B9DF6425EF}" destId="{7690D2BF-C296-4CD3-83D5-21FBEA6FCA90}" srcOrd="0" destOrd="3" presId="urn:microsoft.com/office/officeart/2005/8/layout/chevron1"/>
    <dgm:cxn modelId="{B4D1A011-497B-4438-90E1-0733894D9666}" srcId="{C91EBFE3-E4B0-412C-ACF7-E022B8E2CEAE}" destId="{1A3D8419-D499-40B3-BBE7-0967EF680836}" srcOrd="0" destOrd="0" parTransId="{E6000A68-C293-4CAF-BCF0-28759BA4A219}" sibTransId="{BE2FDC7B-372C-4333-8F4E-DAB9B723AB3F}"/>
    <dgm:cxn modelId="{E839A827-9791-412E-9BB1-0B16800E97A4}" type="presOf" srcId="{B7DDDA06-6124-49A5-8EDB-AAAA5FF5768B}" destId="{8F0287C3-1EDC-4658-A3AF-9986BD073772}" srcOrd="0" destOrd="3" presId="urn:microsoft.com/office/officeart/2005/8/layout/chevron1"/>
    <dgm:cxn modelId="{BE3C96B5-6D3C-4E1F-81B6-89B5ECDDE5A5}" srcId="{2F8E91D3-F0F4-4844-BF82-A4B6925FFFCD}" destId="{C8CA3C5E-9D02-49CD-B117-89A9F1644380}" srcOrd="1" destOrd="0" parTransId="{6F7D63B3-DD6D-4758-B249-396FCE0135EC}" sibTransId="{46B293DD-FC2A-4766-AF0F-A69028521D57}"/>
    <dgm:cxn modelId="{D7657212-A0E1-4167-AC54-EB5F74810783}" type="presOf" srcId="{4B02478D-3094-4EC9-B5AC-868A86BD1ABF}" destId="{7690D2BF-C296-4CD3-83D5-21FBEA6FCA90}" srcOrd="0" destOrd="0" presId="urn:microsoft.com/office/officeart/2005/8/layout/chevron1"/>
    <dgm:cxn modelId="{AA12EBCB-CC64-4C18-9A57-30A25B6C6717}" type="presOf" srcId="{1A3D8419-D499-40B3-BBE7-0967EF680836}" destId="{DD81E207-5F9A-49EC-B6BD-D5688B4FBA43}" srcOrd="0" destOrd="0" presId="urn:microsoft.com/office/officeart/2005/8/layout/chevron1"/>
    <dgm:cxn modelId="{EA898B82-F7E8-45D2-B37C-1BE9F02C27C4}" srcId="{C91EBFE3-E4B0-412C-ACF7-E022B8E2CEAE}" destId="{47DBC13F-2B64-474B-BDA0-9B3F62D741E7}" srcOrd="1" destOrd="0" parTransId="{197B9FD1-FC12-44A0-905C-7166F2622E34}" sibTransId="{C6DB0B80-61DA-4821-ADD3-80EEE3B4998A}"/>
    <dgm:cxn modelId="{EA81006A-C8AF-479A-AC1C-A9F6A574C453}" srcId="{C91EBFE3-E4B0-412C-ACF7-E022B8E2CEAE}" destId="{4F06CE19-23CE-4806-ACD4-B82FD1114E52}" srcOrd="2" destOrd="0" parTransId="{39574131-EFA1-4E41-9B04-574CCF6E31DD}" sibTransId="{B5FC1912-252E-4894-8712-771988E101C8}"/>
    <dgm:cxn modelId="{B8741C01-95F8-4F05-88F1-9988D1E48F9C}" srcId="{0A311DE3-20F4-46ED-88D0-5A6B3492DBFF}" destId="{2F8E91D3-F0F4-4844-BF82-A4B6925FFFCD}" srcOrd="2" destOrd="0" parTransId="{96774C51-89FC-47D5-98FD-C01E0E1D4A76}" sibTransId="{377CD3D1-8FF7-4F28-AB99-B8DFE1F76F5F}"/>
    <dgm:cxn modelId="{DE001B8B-1E55-4DD0-8E95-FD78DB63CF31}" type="presOf" srcId="{AEA9CD1C-AC15-4915-B53B-5AE7C41FCBD7}" destId="{7690D2BF-C296-4CD3-83D5-21FBEA6FCA90}" srcOrd="0" destOrd="2" presId="urn:microsoft.com/office/officeart/2005/8/layout/chevron1"/>
    <dgm:cxn modelId="{6A8A399A-16A2-4114-BAE3-D2554691DF65}" type="presOf" srcId="{8B29A17A-2683-4E42-AD58-EF70F08B07DC}" destId="{8F0287C3-1EDC-4658-A3AF-9986BD073772}" srcOrd="0" destOrd="4" presId="urn:microsoft.com/office/officeart/2005/8/layout/chevron1"/>
    <dgm:cxn modelId="{D5482004-181E-415D-B1ED-829A9B8C9359}" type="presOf" srcId="{C91EBFE3-E4B0-412C-ACF7-E022B8E2CEAE}" destId="{4CB4A0C5-1A5B-457A-8083-9D9149FAFA93}" srcOrd="0" destOrd="0" presId="urn:microsoft.com/office/officeart/2005/8/layout/chevron1"/>
    <dgm:cxn modelId="{47646C1C-F6B4-4980-997B-927130C22605}" type="presOf" srcId="{1F17D569-C494-4952-AD0D-7CDC78C83FF7}" destId="{44E3AE28-D5E1-4B15-A562-7EB38CBDFD62}" srcOrd="0" destOrd="0" presId="urn:microsoft.com/office/officeart/2005/8/layout/chevron1"/>
    <dgm:cxn modelId="{8AA88DE8-6DA7-44A1-A3C8-EE43EE2E4377}" type="presOf" srcId="{4F06CE19-23CE-4806-ACD4-B82FD1114E52}" destId="{DD81E207-5F9A-49EC-B6BD-D5688B4FBA43}" srcOrd="0" destOrd="2" presId="urn:microsoft.com/office/officeart/2005/8/layout/chevron1"/>
    <dgm:cxn modelId="{F4459BB2-2E1F-486A-8B47-930974AAC8E9}" type="presOf" srcId="{CE2332C3-5ABB-4495-A990-C0E1DE0FB5FC}" destId="{8F0287C3-1EDC-4658-A3AF-9986BD073772}" srcOrd="0" destOrd="2" presId="urn:microsoft.com/office/officeart/2005/8/layout/chevron1"/>
    <dgm:cxn modelId="{A7286E81-1926-4226-A824-AD6F92FC4895}" type="presOf" srcId="{0A311DE3-20F4-46ED-88D0-5A6B3492DBFF}" destId="{03E35EDD-5D4C-488C-AE92-34F022984768}" srcOrd="0" destOrd="0" presId="urn:microsoft.com/office/officeart/2005/8/layout/chevron1"/>
    <dgm:cxn modelId="{699763D9-8DD9-4753-919E-E736C85CB220}" srcId="{1F17D569-C494-4952-AD0D-7CDC78C83FF7}" destId="{4B02478D-3094-4EC9-B5AC-868A86BD1ABF}" srcOrd="0" destOrd="0" parTransId="{39F488F8-B58F-4715-A8CA-D97FB727A633}" sibTransId="{9328DE26-DB60-498E-A00E-FFA30ED542C5}"/>
    <dgm:cxn modelId="{7A012785-4ECD-4BC2-BA31-6EC9409C9F03}" srcId="{0A311DE3-20F4-46ED-88D0-5A6B3492DBFF}" destId="{C91EBFE3-E4B0-412C-ACF7-E022B8E2CEAE}" srcOrd="0" destOrd="0" parTransId="{6E86F0EF-7538-4D45-A730-865B369B66C2}" sibTransId="{7CBF6A08-DE0A-42C4-8192-B9E58D3E819C}"/>
    <dgm:cxn modelId="{E915645D-85BA-40B2-A043-E97EADA7C9B9}" srcId="{2F8E91D3-F0F4-4844-BF82-A4B6925FFFCD}" destId="{CE2332C3-5ABB-4495-A990-C0E1DE0FB5FC}" srcOrd="2" destOrd="0" parTransId="{ADC3F41F-FDA1-4099-8E75-4444787E7B01}" sibTransId="{E04B6CDA-1CCA-4BAE-B1B1-952D4B1E4AEF}"/>
    <dgm:cxn modelId="{FBBDB4CD-E114-4AF2-AC6B-C8D483AD9235}" type="presOf" srcId="{F8208E5A-D74A-4C6C-A5FF-2E62B725CA29}" destId="{8F0287C3-1EDC-4658-A3AF-9986BD073772}" srcOrd="0" destOrd="0" presId="urn:microsoft.com/office/officeart/2005/8/layout/chevron1"/>
    <dgm:cxn modelId="{396081CD-9EE5-4AD4-BE90-D454630DD36B}" srcId="{1F17D569-C494-4952-AD0D-7CDC78C83FF7}" destId="{A43AB724-D1DF-4E05-8C50-E2EB50C3134B}" srcOrd="1" destOrd="0" parTransId="{5846E158-AEB4-4983-B64E-67104D3D3B39}" sibTransId="{517003D6-9345-4948-82B0-86188BC540E6}"/>
    <dgm:cxn modelId="{E65754F7-3C55-4F35-8E69-93A161DE359A}" type="presParOf" srcId="{03E35EDD-5D4C-488C-AE92-34F022984768}" destId="{89A9D8B8-E050-4C35-8501-168CDC2A13F0}" srcOrd="0" destOrd="0" presId="urn:microsoft.com/office/officeart/2005/8/layout/chevron1"/>
    <dgm:cxn modelId="{D1B494DE-1C63-4421-AF66-FBD0E0B9E926}" type="presParOf" srcId="{89A9D8B8-E050-4C35-8501-168CDC2A13F0}" destId="{4CB4A0C5-1A5B-457A-8083-9D9149FAFA93}" srcOrd="0" destOrd="0" presId="urn:microsoft.com/office/officeart/2005/8/layout/chevron1"/>
    <dgm:cxn modelId="{643B1241-CDD4-4715-BA06-2ABD8735A5A2}" type="presParOf" srcId="{89A9D8B8-E050-4C35-8501-168CDC2A13F0}" destId="{DD81E207-5F9A-49EC-B6BD-D5688B4FBA43}" srcOrd="1" destOrd="0" presId="urn:microsoft.com/office/officeart/2005/8/layout/chevron1"/>
    <dgm:cxn modelId="{E866B561-DEA8-4C65-B8DA-41D105C199C4}" type="presParOf" srcId="{03E35EDD-5D4C-488C-AE92-34F022984768}" destId="{FFD2ACCC-D9B0-4441-8686-983080736637}" srcOrd="1" destOrd="0" presId="urn:microsoft.com/office/officeart/2005/8/layout/chevron1"/>
    <dgm:cxn modelId="{EECBFD60-D1C6-4EEB-97A8-91493B03F61E}" type="presParOf" srcId="{03E35EDD-5D4C-488C-AE92-34F022984768}" destId="{33B851BB-8D81-40F3-804C-BB3FF688B99B}" srcOrd="2" destOrd="0" presId="urn:microsoft.com/office/officeart/2005/8/layout/chevron1"/>
    <dgm:cxn modelId="{90200B98-2464-4759-813B-EE6C70B4403F}" type="presParOf" srcId="{33B851BB-8D81-40F3-804C-BB3FF688B99B}" destId="{44E3AE28-D5E1-4B15-A562-7EB38CBDFD62}" srcOrd="0" destOrd="0" presId="urn:microsoft.com/office/officeart/2005/8/layout/chevron1"/>
    <dgm:cxn modelId="{9D396A30-5BFD-4418-8617-2C33D8784DCC}" type="presParOf" srcId="{33B851BB-8D81-40F3-804C-BB3FF688B99B}" destId="{7690D2BF-C296-4CD3-83D5-21FBEA6FCA90}" srcOrd="1" destOrd="0" presId="urn:microsoft.com/office/officeart/2005/8/layout/chevron1"/>
    <dgm:cxn modelId="{8055BF78-4CB3-400F-A223-783D4C354E6B}" type="presParOf" srcId="{03E35EDD-5D4C-488C-AE92-34F022984768}" destId="{D717D6E4-2065-433F-9581-FBB253747473}" srcOrd="3" destOrd="0" presId="urn:microsoft.com/office/officeart/2005/8/layout/chevron1"/>
    <dgm:cxn modelId="{3D7D6587-2392-49C7-90E6-1DB4FC409021}" type="presParOf" srcId="{03E35EDD-5D4C-488C-AE92-34F022984768}" destId="{7775F9EF-F36C-48E0-A234-A3A45A00B3BF}" srcOrd="4" destOrd="0" presId="urn:microsoft.com/office/officeart/2005/8/layout/chevron1"/>
    <dgm:cxn modelId="{026214D8-B580-4C33-808C-B45E85B63BEF}" type="presParOf" srcId="{7775F9EF-F36C-48E0-A234-A3A45A00B3BF}" destId="{CB40E373-1E31-47B7-976F-CF1B102AFB7C}" srcOrd="0" destOrd="0" presId="urn:microsoft.com/office/officeart/2005/8/layout/chevron1"/>
    <dgm:cxn modelId="{11F08587-4EB5-4348-AA99-E3712A12C5C9}" type="presParOf" srcId="{7775F9EF-F36C-48E0-A234-A3A45A00B3BF}" destId="{8F0287C3-1EDC-4658-A3AF-9986BD073772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8905AA-3095-45B7-8D5B-5FD4DA9FA748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05D82F-2E91-472F-90F9-385A3218BC85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Model - Store</a:t>
          </a:r>
          <a:endParaRPr lang="en-US" dirty="0"/>
        </a:p>
      </dgm:t>
    </dgm:pt>
    <dgm:pt modelId="{BC9B3F6E-5372-4370-864E-F1CB166E1216}" type="parTrans" cxnId="{F8D7C652-084F-45A0-AD61-4AE105221812}">
      <dgm:prSet/>
      <dgm:spPr/>
      <dgm:t>
        <a:bodyPr/>
        <a:lstStyle/>
        <a:p>
          <a:endParaRPr lang="en-US"/>
        </a:p>
      </dgm:t>
    </dgm:pt>
    <dgm:pt modelId="{2C89AC20-83FD-4E08-9B5F-E089E80A0D6D}" type="sibTrans" cxnId="{F8D7C652-084F-45A0-AD61-4AE105221812}">
      <dgm:prSet/>
      <dgm:spPr/>
      <dgm:t>
        <a:bodyPr/>
        <a:lstStyle/>
        <a:p>
          <a:endParaRPr lang="en-US"/>
        </a:p>
      </dgm:t>
    </dgm:pt>
    <dgm:pt modelId="{2113460E-C6E0-43D6-BF10-010B979CA540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Parse – Serialize </a:t>
          </a:r>
        </a:p>
        <a:p>
          <a:pPr rtl="0"/>
          <a:r>
            <a:rPr lang="en-US" dirty="0" smtClean="0"/>
            <a:t>(Input -  Output)</a:t>
          </a:r>
          <a:endParaRPr lang="en-US" dirty="0"/>
        </a:p>
      </dgm:t>
    </dgm:pt>
    <dgm:pt modelId="{5ED47BEA-F732-435C-BAD0-0471546B06CE}" type="parTrans" cxnId="{22F0F205-3D0F-4D75-B2C6-C85E430D29C4}">
      <dgm:prSet/>
      <dgm:spPr/>
      <dgm:t>
        <a:bodyPr/>
        <a:lstStyle/>
        <a:p>
          <a:endParaRPr lang="en-US"/>
        </a:p>
      </dgm:t>
    </dgm:pt>
    <dgm:pt modelId="{742E59EA-EF32-41AE-B581-B2A480A2972A}" type="sibTrans" cxnId="{22F0F205-3D0F-4D75-B2C6-C85E430D29C4}">
      <dgm:prSet/>
      <dgm:spPr/>
      <dgm:t>
        <a:bodyPr/>
        <a:lstStyle/>
        <a:p>
          <a:endParaRPr lang="en-US"/>
        </a:p>
      </dgm:t>
    </dgm:pt>
    <dgm:pt modelId="{0D634EBD-DCB8-4677-A695-5D94DD81FC72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Query</a:t>
          </a:r>
          <a:endParaRPr lang="en-US" dirty="0"/>
        </a:p>
      </dgm:t>
    </dgm:pt>
    <dgm:pt modelId="{7312F325-B176-471E-B178-0AE5BB973913}" type="parTrans" cxnId="{548EFAE2-4BA7-4747-AFD7-BCE06F4D7D59}">
      <dgm:prSet/>
      <dgm:spPr/>
      <dgm:t>
        <a:bodyPr/>
        <a:lstStyle/>
        <a:p>
          <a:endParaRPr lang="en-US"/>
        </a:p>
      </dgm:t>
    </dgm:pt>
    <dgm:pt modelId="{EA8C544D-4AB6-449A-B8F8-E4F5FD77DA51}" type="sibTrans" cxnId="{548EFAE2-4BA7-4747-AFD7-BCE06F4D7D59}">
      <dgm:prSet/>
      <dgm:spPr/>
      <dgm:t>
        <a:bodyPr/>
        <a:lstStyle/>
        <a:p>
          <a:endParaRPr lang="en-US"/>
        </a:p>
      </dgm:t>
    </dgm:pt>
    <dgm:pt modelId="{76732F23-01EB-4C10-9BAC-540FC5E9C112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Manipulate</a:t>
          </a:r>
          <a:endParaRPr lang="en-US" dirty="0"/>
        </a:p>
      </dgm:t>
    </dgm:pt>
    <dgm:pt modelId="{51BECA5E-6A46-4BA5-BEA9-69C46F009FD7}" type="parTrans" cxnId="{5C4829B1-02AF-4200-AA24-26E820A2F3DD}">
      <dgm:prSet/>
      <dgm:spPr/>
      <dgm:t>
        <a:bodyPr/>
        <a:lstStyle/>
        <a:p>
          <a:endParaRPr lang="en-US"/>
        </a:p>
      </dgm:t>
    </dgm:pt>
    <dgm:pt modelId="{BA6C4EAD-F37A-444F-A0E5-824FCFD23A4E}" type="sibTrans" cxnId="{5C4829B1-02AF-4200-AA24-26E820A2F3DD}">
      <dgm:prSet/>
      <dgm:spPr/>
      <dgm:t>
        <a:bodyPr/>
        <a:lstStyle/>
        <a:p>
          <a:endParaRPr lang="en-US"/>
        </a:p>
      </dgm:t>
    </dgm:pt>
    <dgm:pt modelId="{7E995F38-1CC3-4CED-AF9D-E20A2B014CA1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Reason (Inference)</a:t>
          </a:r>
          <a:endParaRPr lang="en-US" dirty="0"/>
        </a:p>
      </dgm:t>
    </dgm:pt>
    <dgm:pt modelId="{9721E708-DAF1-4AAF-88EE-6373F5C33CD1}" type="parTrans" cxnId="{C3196E98-7180-4EFC-B059-1B7A5BD25C8C}">
      <dgm:prSet/>
      <dgm:spPr/>
      <dgm:t>
        <a:bodyPr/>
        <a:lstStyle/>
        <a:p>
          <a:endParaRPr lang="en-US"/>
        </a:p>
      </dgm:t>
    </dgm:pt>
    <dgm:pt modelId="{7C0410B1-7EDD-4AF4-AE0A-208432137390}" type="sibTrans" cxnId="{C3196E98-7180-4EFC-B059-1B7A5BD25C8C}">
      <dgm:prSet/>
      <dgm:spPr/>
      <dgm:t>
        <a:bodyPr/>
        <a:lstStyle/>
        <a:p>
          <a:endParaRPr lang="en-US"/>
        </a:p>
      </dgm:t>
    </dgm:pt>
    <dgm:pt modelId="{D29822E1-E2CA-4848-8748-A64AAFB0ACAF}" type="pres">
      <dgm:prSet presAssocID="{188905AA-3095-45B7-8D5B-5FD4DA9FA748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14B92F-D97B-4A3F-99E6-20ADD8B3F17E}" type="pres">
      <dgm:prSet presAssocID="{188905AA-3095-45B7-8D5B-5FD4DA9FA748}" presName="matrix" presStyleCnt="0"/>
      <dgm:spPr/>
    </dgm:pt>
    <dgm:pt modelId="{3B535FE2-4DCA-4AD1-9503-44141F88C8A8}" type="pres">
      <dgm:prSet presAssocID="{188905AA-3095-45B7-8D5B-5FD4DA9FA748}" presName="tile1" presStyleLbl="node1" presStyleIdx="0" presStyleCnt="4"/>
      <dgm:spPr/>
      <dgm:t>
        <a:bodyPr/>
        <a:lstStyle/>
        <a:p>
          <a:endParaRPr lang="en-US"/>
        </a:p>
      </dgm:t>
    </dgm:pt>
    <dgm:pt modelId="{2D8089E2-818A-4EB5-9AF7-8ECAFD383F95}" type="pres">
      <dgm:prSet presAssocID="{188905AA-3095-45B7-8D5B-5FD4DA9FA748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347180-D684-4519-B3F8-C0E3BD6DC5AB}" type="pres">
      <dgm:prSet presAssocID="{188905AA-3095-45B7-8D5B-5FD4DA9FA748}" presName="tile2" presStyleLbl="node1" presStyleIdx="1" presStyleCnt="4"/>
      <dgm:spPr/>
      <dgm:t>
        <a:bodyPr/>
        <a:lstStyle/>
        <a:p>
          <a:endParaRPr lang="en-US"/>
        </a:p>
      </dgm:t>
    </dgm:pt>
    <dgm:pt modelId="{5257D50F-7016-434A-B6A7-B374528E7188}" type="pres">
      <dgm:prSet presAssocID="{188905AA-3095-45B7-8D5B-5FD4DA9FA748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FF9D6-AD3D-4F97-8DE4-59D870F82EC5}" type="pres">
      <dgm:prSet presAssocID="{188905AA-3095-45B7-8D5B-5FD4DA9FA748}" presName="tile3" presStyleLbl="node1" presStyleIdx="2" presStyleCnt="4"/>
      <dgm:spPr/>
      <dgm:t>
        <a:bodyPr/>
        <a:lstStyle/>
        <a:p>
          <a:endParaRPr lang="en-US"/>
        </a:p>
      </dgm:t>
    </dgm:pt>
    <dgm:pt modelId="{9E613852-D3AB-4080-9B5F-1129EF0D5C1F}" type="pres">
      <dgm:prSet presAssocID="{188905AA-3095-45B7-8D5B-5FD4DA9FA748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E55F61-C99E-4F9A-81FD-31D425B1C379}" type="pres">
      <dgm:prSet presAssocID="{188905AA-3095-45B7-8D5B-5FD4DA9FA748}" presName="tile4" presStyleLbl="node1" presStyleIdx="3" presStyleCnt="4"/>
      <dgm:spPr/>
      <dgm:t>
        <a:bodyPr/>
        <a:lstStyle/>
        <a:p>
          <a:endParaRPr lang="en-US"/>
        </a:p>
      </dgm:t>
    </dgm:pt>
    <dgm:pt modelId="{D1818EC2-4BC9-4B7B-8AAA-A83600750AAE}" type="pres">
      <dgm:prSet presAssocID="{188905AA-3095-45B7-8D5B-5FD4DA9FA748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9DF07D-4DAB-4028-B427-D6E9CACA01A3}" type="pres">
      <dgm:prSet presAssocID="{188905AA-3095-45B7-8D5B-5FD4DA9FA748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6056A4D6-E705-44CD-946F-0BABCE5F9E7B}" type="presOf" srcId="{0D634EBD-DCB8-4677-A695-5D94DD81FC72}" destId="{5257D50F-7016-434A-B6A7-B374528E7188}" srcOrd="1" destOrd="0" presId="urn:microsoft.com/office/officeart/2005/8/layout/matrix1"/>
    <dgm:cxn modelId="{E8817AEE-D676-4EDE-AA66-67E5576281FD}" type="presOf" srcId="{188905AA-3095-45B7-8D5B-5FD4DA9FA748}" destId="{D29822E1-E2CA-4848-8748-A64AAFB0ACAF}" srcOrd="0" destOrd="0" presId="urn:microsoft.com/office/officeart/2005/8/layout/matrix1"/>
    <dgm:cxn modelId="{5C4829B1-02AF-4200-AA24-26E820A2F3DD}" srcId="{4605D82F-2E91-472F-90F9-385A3218BC85}" destId="{76732F23-01EB-4C10-9BAC-540FC5E9C112}" srcOrd="2" destOrd="0" parTransId="{51BECA5E-6A46-4BA5-BEA9-69C46F009FD7}" sibTransId="{BA6C4EAD-F37A-444F-A0E5-824FCFD23A4E}"/>
    <dgm:cxn modelId="{19C9D739-FC18-43D1-9E01-150A76EE9E93}" type="presOf" srcId="{4605D82F-2E91-472F-90F9-385A3218BC85}" destId="{CA9DF07D-4DAB-4028-B427-D6E9CACA01A3}" srcOrd="0" destOrd="0" presId="urn:microsoft.com/office/officeart/2005/8/layout/matrix1"/>
    <dgm:cxn modelId="{ED3E19E2-28CB-4C50-89C2-98F7ABA89C3F}" type="presOf" srcId="{76732F23-01EB-4C10-9BAC-540FC5E9C112}" destId="{BB4FF9D6-AD3D-4F97-8DE4-59D870F82EC5}" srcOrd="0" destOrd="0" presId="urn:microsoft.com/office/officeart/2005/8/layout/matrix1"/>
    <dgm:cxn modelId="{22F0F205-3D0F-4D75-B2C6-C85E430D29C4}" srcId="{4605D82F-2E91-472F-90F9-385A3218BC85}" destId="{2113460E-C6E0-43D6-BF10-010B979CA540}" srcOrd="0" destOrd="0" parTransId="{5ED47BEA-F732-435C-BAD0-0471546B06CE}" sibTransId="{742E59EA-EF32-41AE-B581-B2A480A2972A}"/>
    <dgm:cxn modelId="{548EFAE2-4BA7-4747-AFD7-BCE06F4D7D59}" srcId="{4605D82F-2E91-472F-90F9-385A3218BC85}" destId="{0D634EBD-DCB8-4677-A695-5D94DD81FC72}" srcOrd="1" destOrd="0" parTransId="{7312F325-B176-471E-B178-0AE5BB973913}" sibTransId="{EA8C544D-4AB6-449A-B8F8-E4F5FD77DA51}"/>
    <dgm:cxn modelId="{C3196E98-7180-4EFC-B059-1B7A5BD25C8C}" srcId="{4605D82F-2E91-472F-90F9-385A3218BC85}" destId="{7E995F38-1CC3-4CED-AF9D-E20A2B014CA1}" srcOrd="3" destOrd="0" parTransId="{9721E708-DAF1-4AAF-88EE-6373F5C33CD1}" sibTransId="{7C0410B1-7EDD-4AF4-AE0A-208432137390}"/>
    <dgm:cxn modelId="{F8D7C652-084F-45A0-AD61-4AE105221812}" srcId="{188905AA-3095-45B7-8D5B-5FD4DA9FA748}" destId="{4605D82F-2E91-472F-90F9-385A3218BC85}" srcOrd="0" destOrd="0" parTransId="{BC9B3F6E-5372-4370-864E-F1CB166E1216}" sibTransId="{2C89AC20-83FD-4E08-9B5F-E089E80A0D6D}"/>
    <dgm:cxn modelId="{E4C9F78F-AEAC-4D4C-8B75-C8048E3B3960}" type="presOf" srcId="{0D634EBD-DCB8-4677-A695-5D94DD81FC72}" destId="{F4347180-D684-4519-B3F8-C0E3BD6DC5AB}" srcOrd="0" destOrd="0" presId="urn:microsoft.com/office/officeart/2005/8/layout/matrix1"/>
    <dgm:cxn modelId="{8689CA69-9FAA-4BE7-B09A-4672CBF85373}" type="presOf" srcId="{2113460E-C6E0-43D6-BF10-010B979CA540}" destId="{2D8089E2-818A-4EB5-9AF7-8ECAFD383F95}" srcOrd="1" destOrd="0" presId="urn:microsoft.com/office/officeart/2005/8/layout/matrix1"/>
    <dgm:cxn modelId="{4AC37CF1-4546-430D-B50B-0103E98ECF21}" type="presOf" srcId="{7E995F38-1CC3-4CED-AF9D-E20A2B014CA1}" destId="{47E55F61-C99E-4F9A-81FD-31D425B1C379}" srcOrd="0" destOrd="0" presId="urn:microsoft.com/office/officeart/2005/8/layout/matrix1"/>
    <dgm:cxn modelId="{954FBBB0-7360-4736-B082-B9FAE07E6598}" type="presOf" srcId="{2113460E-C6E0-43D6-BF10-010B979CA540}" destId="{3B535FE2-4DCA-4AD1-9503-44141F88C8A8}" srcOrd="0" destOrd="0" presId="urn:microsoft.com/office/officeart/2005/8/layout/matrix1"/>
    <dgm:cxn modelId="{D8DB6340-88C3-495A-B6B9-DBCC859DE94C}" type="presOf" srcId="{76732F23-01EB-4C10-9BAC-540FC5E9C112}" destId="{9E613852-D3AB-4080-9B5F-1129EF0D5C1F}" srcOrd="1" destOrd="0" presId="urn:microsoft.com/office/officeart/2005/8/layout/matrix1"/>
    <dgm:cxn modelId="{2D32AB62-9D29-4603-860D-8B67D8E31B85}" type="presOf" srcId="{7E995F38-1CC3-4CED-AF9D-E20A2B014CA1}" destId="{D1818EC2-4BC9-4B7B-8AAA-A83600750AAE}" srcOrd="1" destOrd="0" presId="urn:microsoft.com/office/officeart/2005/8/layout/matrix1"/>
    <dgm:cxn modelId="{4956AC05-EC45-4DEB-8383-8E2EE6D3B3C5}" type="presParOf" srcId="{D29822E1-E2CA-4848-8748-A64AAFB0ACAF}" destId="{8414B92F-D97B-4A3F-99E6-20ADD8B3F17E}" srcOrd="0" destOrd="0" presId="urn:microsoft.com/office/officeart/2005/8/layout/matrix1"/>
    <dgm:cxn modelId="{076B4C73-9F88-45E0-BA48-F06D9063584D}" type="presParOf" srcId="{8414B92F-D97B-4A3F-99E6-20ADD8B3F17E}" destId="{3B535FE2-4DCA-4AD1-9503-44141F88C8A8}" srcOrd="0" destOrd="0" presId="urn:microsoft.com/office/officeart/2005/8/layout/matrix1"/>
    <dgm:cxn modelId="{29439BF8-5C41-4E80-86DA-DA2BE12380FD}" type="presParOf" srcId="{8414B92F-D97B-4A3F-99E6-20ADD8B3F17E}" destId="{2D8089E2-818A-4EB5-9AF7-8ECAFD383F95}" srcOrd="1" destOrd="0" presId="urn:microsoft.com/office/officeart/2005/8/layout/matrix1"/>
    <dgm:cxn modelId="{C43A58C7-5A04-4843-9E25-355EEB4B31B8}" type="presParOf" srcId="{8414B92F-D97B-4A3F-99E6-20ADD8B3F17E}" destId="{F4347180-D684-4519-B3F8-C0E3BD6DC5AB}" srcOrd="2" destOrd="0" presId="urn:microsoft.com/office/officeart/2005/8/layout/matrix1"/>
    <dgm:cxn modelId="{3729D55E-541D-4EB9-9177-FC052F304AFD}" type="presParOf" srcId="{8414B92F-D97B-4A3F-99E6-20ADD8B3F17E}" destId="{5257D50F-7016-434A-B6A7-B374528E7188}" srcOrd="3" destOrd="0" presId="urn:microsoft.com/office/officeart/2005/8/layout/matrix1"/>
    <dgm:cxn modelId="{7C400584-1639-4507-92A4-F2F58889EC0F}" type="presParOf" srcId="{8414B92F-D97B-4A3F-99E6-20ADD8B3F17E}" destId="{BB4FF9D6-AD3D-4F97-8DE4-59D870F82EC5}" srcOrd="4" destOrd="0" presId="urn:microsoft.com/office/officeart/2005/8/layout/matrix1"/>
    <dgm:cxn modelId="{89ADDC9F-CA25-449F-B83B-03DE7626E080}" type="presParOf" srcId="{8414B92F-D97B-4A3F-99E6-20ADD8B3F17E}" destId="{9E613852-D3AB-4080-9B5F-1129EF0D5C1F}" srcOrd="5" destOrd="0" presId="urn:microsoft.com/office/officeart/2005/8/layout/matrix1"/>
    <dgm:cxn modelId="{45F5FEA5-0E4F-4037-8A3C-D385B2CBC9E8}" type="presParOf" srcId="{8414B92F-D97B-4A3F-99E6-20ADD8B3F17E}" destId="{47E55F61-C99E-4F9A-81FD-31D425B1C379}" srcOrd="6" destOrd="0" presId="urn:microsoft.com/office/officeart/2005/8/layout/matrix1"/>
    <dgm:cxn modelId="{E40B36A7-431C-464C-87A9-6F9E7C2AE6FB}" type="presParOf" srcId="{8414B92F-D97B-4A3F-99E6-20ADD8B3F17E}" destId="{D1818EC2-4BC9-4B7B-8AAA-A83600750AAE}" srcOrd="7" destOrd="0" presId="urn:microsoft.com/office/officeart/2005/8/layout/matrix1"/>
    <dgm:cxn modelId="{5FA80B6A-3936-40F3-BE75-2FBDF40A67EC}" type="presParOf" srcId="{D29822E1-E2CA-4848-8748-A64AAFB0ACAF}" destId="{CA9DF07D-4DAB-4028-B427-D6E9CACA01A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88905AA-3095-45B7-8D5B-5FD4DA9FA748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05D82F-2E91-472F-90F9-385A3218BC85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Model - Store</a:t>
          </a:r>
          <a:endParaRPr lang="en-US" dirty="0"/>
        </a:p>
      </dgm:t>
    </dgm:pt>
    <dgm:pt modelId="{BC9B3F6E-5372-4370-864E-F1CB166E1216}" type="parTrans" cxnId="{F8D7C652-084F-45A0-AD61-4AE105221812}">
      <dgm:prSet/>
      <dgm:spPr/>
      <dgm:t>
        <a:bodyPr/>
        <a:lstStyle/>
        <a:p>
          <a:endParaRPr lang="en-US"/>
        </a:p>
      </dgm:t>
    </dgm:pt>
    <dgm:pt modelId="{2C89AC20-83FD-4E08-9B5F-E089E80A0D6D}" type="sibTrans" cxnId="{F8D7C652-084F-45A0-AD61-4AE105221812}">
      <dgm:prSet/>
      <dgm:spPr/>
      <dgm:t>
        <a:bodyPr/>
        <a:lstStyle/>
        <a:p>
          <a:endParaRPr lang="en-US"/>
        </a:p>
      </dgm:t>
    </dgm:pt>
    <dgm:pt modelId="{2113460E-C6E0-43D6-BF10-010B979CA540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Parse – Serialize </a:t>
          </a:r>
        </a:p>
        <a:p>
          <a:pPr rtl="0"/>
          <a:r>
            <a:rPr lang="en-US" dirty="0" smtClean="0"/>
            <a:t>(Input -  Output)</a:t>
          </a:r>
          <a:endParaRPr lang="en-US" dirty="0"/>
        </a:p>
      </dgm:t>
    </dgm:pt>
    <dgm:pt modelId="{5ED47BEA-F732-435C-BAD0-0471546B06CE}" type="parTrans" cxnId="{22F0F205-3D0F-4D75-B2C6-C85E430D29C4}">
      <dgm:prSet/>
      <dgm:spPr/>
      <dgm:t>
        <a:bodyPr/>
        <a:lstStyle/>
        <a:p>
          <a:endParaRPr lang="en-US"/>
        </a:p>
      </dgm:t>
    </dgm:pt>
    <dgm:pt modelId="{742E59EA-EF32-41AE-B581-B2A480A2972A}" type="sibTrans" cxnId="{22F0F205-3D0F-4D75-B2C6-C85E430D29C4}">
      <dgm:prSet/>
      <dgm:spPr/>
      <dgm:t>
        <a:bodyPr/>
        <a:lstStyle/>
        <a:p>
          <a:endParaRPr lang="en-US"/>
        </a:p>
      </dgm:t>
    </dgm:pt>
    <dgm:pt modelId="{0D634EBD-DCB8-4677-A695-5D94DD81FC72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Query</a:t>
          </a:r>
          <a:endParaRPr lang="en-US" dirty="0"/>
        </a:p>
      </dgm:t>
    </dgm:pt>
    <dgm:pt modelId="{7312F325-B176-471E-B178-0AE5BB973913}" type="parTrans" cxnId="{548EFAE2-4BA7-4747-AFD7-BCE06F4D7D59}">
      <dgm:prSet/>
      <dgm:spPr/>
      <dgm:t>
        <a:bodyPr/>
        <a:lstStyle/>
        <a:p>
          <a:endParaRPr lang="en-US"/>
        </a:p>
      </dgm:t>
    </dgm:pt>
    <dgm:pt modelId="{EA8C544D-4AB6-449A-B8F8-E4F5FD77DA51}" type="sibTrans" cxnId="{548EFAE2-4BA7-4747-AFD7-BCE06F4D7D59}">
      <dgm:prSet/>
      <dgm:spPr/>
      <dgm:t>
        <a:bodyPr/>
        <a:lstStyle/>
        <a:p>
          <a:endParaRPr lang="en-US"/>
        </a:p>
      </dgm:t>
    </dgm:pt>
    <dgm:pt modelId="{76732F23-01EB-4C10-9BAC-540FC5E9C112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Manipulate</a:t>
          </a:r>
          <a:endParaRPr lang="en-US" dirty="0"/>
        </a:p>
      </dgm:t>
    </dgm:pt>
    <dgm:pt modelId="{51BECA5E-6A46-4BA5-BEA9-69C46F009FD7}" type="parTrans" cxnId="{5C4829B1-02AF-4200-AA24-26E820A2F3DD}">
      <dgm:prSet/>
      <dgm:spPr/>
      <dgm:t>
        <a:bodyPr/>
        <a:lstStyle/>
        <a:p>
          <a:endParaRPr lang="en-US"/>
        </a:p>
      </dgm:t>
    </dgm:pt>
    <dgm:pt modelId="{BA6C4EAD-F37A-444F-A0E5-824FCFD23A4E}" type="sibTrans" cxnId="{5C4829B1-02AF-4200-AA24-26E820A2F3DD}">
      <dgm:prSet/>
      <dgm:spPr/>
      <dgm:t>
        <a:bodyPr/>
        <a:lstStyle/>
        <a:p>
          <a:endParaRPr lang="en-US"/>
        </a:p>
      </dgm:t>
    </dgm:pt>
    <dgm:pt modelId="{7E995F38-1CC3-4CED-AF9D-E20A2B014CA1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Reason (Inference)</a:t>
          </a:r>
          <a:endParaRPr lang="en-US" dirty="0"/>
        </a:p>
      </dgm:t>
    </dgm:pt>
    <dgm:pt modelId="{9721E708-DAF1-4AAF-88EE-6373F5C33CD1}" type="parTrans" cxnId="{C3196E98-7180-4EFC-B059-1B7A5BD25C8C}">
      <dgm:prSet/>
      <dgm:spPr/>
      <dgm:t>
        <a:bodyPr/>
        <a:lstStyle/>
        <a:p>
          <a:endParaRPr lang="en-US"/>
        </a:p>
      </dgm:t>
    </dgm:pt>
    <dgm:pt modelId="{7C0410B1-7EDD-4AF4-AE0A-208432137390}" type="sibTrans" cxnId="{C3196E98-7180-4EFC-B059-1B7A5BD25C8C}">
      <dgm:prSet/>
      <dgm:spPr/>
      <dgm:t>
        <a:bodyPr/>
        <a:lstStyle/>
        <a:p>
          <a:endParaRPr lang="en-US"/>
        </a:p>
      </dgm:t>
    </dgm:pt>
    <dgm:pt modelId="{D29822E1-E2CA-4848-8748-A64AAFB0ACAF}" type="pres">
      <dgm:prSet presAssocID="{188905AA-3095-45B7-8D5B-5FD4DA9FA748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14B92F-D97B-4A3F-99E6-20ADD8B3F17E}" type="pres">
      <dgm:prSet presAssocID="{188905AA-3095-45B7-8D5B-5FD4DA9FA748}" presName="matrix" presStyleCnt="0"/>
      <dgm:spPr/>
    </dgm:pt>
    <dgm:pt modelId="{3B535FE2-4DCA-4AD1-9503-44141F88C8A8}" type="pres">
      <dgm:prSet presAssocID="{188905AA-3095-45B7-8D5B-5FD4DA9FA748}" presName="tile1" presStyleLbl="node1" presStyleIdx="0" presStyleCnt="4"/>
      <dgm:spPr/>
      <dgm:t>
        <a:bodyPr/>
        <a:lstStyle/>
        <a:p>
          <a:endParaRPr lang="en-US"/>
        </a:p>
      </dgm:t>
    </dgm:pt>
    <dgm:pt modelId="{2D8089E2-818A-4EB5-9AF7-8ECAFD383F95}" type="pres">
      <dgm:prSet presAssocID="{188905AA-3095-45B7-8D5B-5FD4DA9FA748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347180-D684-4519-B3F8-C0E3BD6DC5AB}" type="pres">
      <dgm:prSet presAssocID="{188905AA-3095-45B7-8D5B-5FD4DA9FA748}" presName="tile2" presStyleLbl="node1" presStyleIdx="1" presStyleCnt="4"/>
      <dgm:spPr/>
      <dgm:t>
        <a:bodyPr/>
        <a:lstStyle/>
        <a:p>
          <a:endParaRPr lang="en-US"/>
        </a:p>
      </dgm:t>
    </dgm:pt>
    <dgm:pt modelId="{5257D50F-7016-434A-B6A7-B374528E7188}" type="pres">
      <dgm:prSet presAssocID="{188905AA-3095-45B7-8D5B-5FD4DA9FA748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FF9D6-AD3D-4F97-8DE4-59D870F82EC5}" type="pres">
      <dgm:prSet presAssocID="{188905AA-3095-45B7-8D5B-5FD4DA9FA748}" presName="tile3" presStyleLbl="node1" presStyleIdx="2" presStyleCnt="4"/>
      <dgm:spPr/>
      <dgm:t>
        <a:bodyPr/>
        <a:lstStyle/>
        <a:p>
          <a:endParaRPr lang="en-US"/>
        </a:p>
      </dgm:t>
    </dgm:pt>
    <dgm:pt modelId="{9E613852-D3AB-4080-9B5F-1129EF0D5C1F}" type="pres">
      <dgm:prSet presAssocID="{188905AA-3095-45B7-8D5B-5FD4DA9FA748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E55F61-C99E-4F9A-81FD-31D425B1C379}" type="pres">
      <dgm:prSet presAssocID="{188905AA-3095-45B7-8D5B-5FD4DA9FA748}" presName="tile4" presStyleLbl="node1" presStyleIdx="3" presStyleCnt="4"/>
      <dgm:spPr/>
      <dgm:t>
        <a:bodyPr/>
        <a:lstStyle/>
        <a:p>
          <a:endParaRPr lang="en-US"/>
        </a:p>
      </dgm:t>
    </dgm:pt>
    <dgm:pt modelId="{D1818EC2-4BC9-4B7B-8AAA-A83600750AAE}" type="pres">
      <dgm:prSet presAssocID="{188905AA-3095-45B7-8D5B-5FD4DA9FA748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9DF07D-4DAB-4028-B427-D6E9CACA01A3}" type="pres">
      <dgm:prSet presAssocID="{188905AA-3095-45B7-8D5B-5FD4DA9FA748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80AFF497-3EF2-45C6-A7B3-F2626BE70594}" type="presOf" srcId="{76732F23-01EB-4C10-9BAC-540FC5E9C112}" destId="{BB4FF9D6-AD3D-4F97-8DE4-59D870F82EC5}" srcOrd="0" destOrd="0" presId="urn:microsoft.com/office/officeart/2005/8/layout/matrix1"/>
    <dgm:cxn modelId="{C15CAA37-D429-4B5E-96A0-A279FD3C6E15}" type="presOf" srcId="{7E995F38-1CC3-4CED-AF9D-E20A2B014CA1}" destId="{D1818EC2-4BC9-4B7B-8AAA-A83600750AAE}" srcOrd="1" destOrd="0" presId="urn:microsoft.com/office/officeart/2005/8/layout/matrix1"/>
    <dgm:cxn modelId="{5C4829B1-02AF-4200-AA24-26E820A2F3DD}" srcId="{4605D82F-2E91-472F-90F9-385A3218BC85}" destId="{76732F23-01EB-4C10-9BAC-540FC5E9C112}" srcOrd="2" destOrd="0" parTransId="{51BECA5E-6A46-4BA5-BEA9-69C46F009FD7}" sibTransId="{BA6C4EAD-F37A-444F-A0E5-824FCFD23A4E}"/>
    <dgm:cxn modelId="{EAF7C7FB-BD4B-45BE-8D6D-A71F07F698F0}" type="presOf" srcId="{2113460E-C6E0-43D6-BF10-010B979CA540}" destId="{2D8089E2-818A-4EB5-9AF7-8ECAFD383F95}" srcOrd="1" destOrd="0" presId="urn:microsoft.com/office/officeart/2005/8/layout/matrix1"/>
    <dgm:cxn modelId="{582E1675-1F8A-4737-93DE-5EF0EC88B7B2}" type="presOf" srcId="{0D634EBD-DCB8-4677-A695-5D94DD81FC72}" destId="{F4347180-D684-4519-B3F8-C0E3BD6DC5AB}" srcOrd="0" destOrd="0" presId="urn:microsoft.com/office/officeart/2005/8/layout/matrix1"/>
    <dgm:cxn modelId="{0314AF4C-7E90-4268-BACA-814F5B2F5179}" type="presOf" srcId="{188905AA-3095-45B7-8D5B-5FD4DA9FA748}" destId="{D29822E1-E2CA-4848-8748-A64AAFB0ACAF}" srcOrd="0" destOrd="0" presId="urn:microsoft.com/office/officeart/2005/8/layout/matrix1"/>
    <dgm:cxn modelId="{41537E4C-336F-4037-A569-9E89210857F3}" type="presOf" srcId="{7E995F38-1CC3-4CED-AF9D-E20A2B014CA1}" destId="{47E55F61-C99E-4F9A-81FD-31D425B1C379}" srcOrd="0" destOrd="0" presId="urn:microsoft.com/office/officeart/2005/8/layout/matrix1"/>
    <dgm:cxn modelId="{CD8F82B8-560E-4914-934B-BBAEFA1BD835}" type="presOf" srcId="{0D634EBD-DCB8-4677-A695-5D94DD81FC72}" destId="{5257D50F-7016-434A-B6A7-B374528E7188}" srcOrd="1" destOrd="0" presId="urn:microsoft.com/office/officeart/2005/8/layout/matrix1"/>
    <dgm:cxn modelId="{22F0F205-3D0F-4D75-B2C6-C85E430D29C4}" srcId="{4605D82F-2E91-472F-90F9-385A3218BC85}" destId="{2113460E-C6E0-43D6-BF10-010B979CA540}" srcOrd="0" destOrd="0" parTransId="{5ED47BEA-F732-435C-BAD0-0471546B06CE}" sibTransId="{742E59EA-EF32-41AE-B581-B2A480A2972A}"/>
    <dgm:cxn modelId="{548EFAE2-4BA7-4747-AFD7-BCE06F4D7D59}" srcId="{4605D82F-2E91-472F-90F9-385A3218BC85}" destId="{0D634EBD-DCB8-4677-A695-5D94DD81FC72}" srcOrd="1" destOrd="0" parTransId="{7312F325-B176-471E-B178-0AE5BB973913}" sibTransId="{EA8C544D-4AB6-449A-B8F8-E4F5FD77DA51}"/>
    <dgm:cxn modelId="{C3196E98-7180-4EFC-B059-1B7A5BD25C8C}" srcId="{4605D82F-2E91-472F-90F9-385A3218BC85}" destId="{7E995F38-1CC3-4CED-AF9D-E20A2B014CA1}" srcOrd="3" destOrd="0" parTransId="{9721E708-DAF1-4AAF-88EE-6373F5C33CD1}" sibTransId="{7C0410B1-7EDD-4AF4-AE0A-208432137390}"/>
    <dgm:cxn modelId="{F8D7C652-084F-45A0-AD61-4AE105221812}" srcId="{188905AA-3095-45B7-8D5B-5FD4DA9FA748}" destId="{4605D82F-2E91-472F-90F9-385A3218BC85}" srcOrd="0" destOrd="0" parTransId="{BC9B3F6E-5372-4370-864E-F1CB166E1216}" sibTransId="{2C89AC20-83FD-4E08-9B5F-E089E80A0D6D}"/>
    <dgm:cxn modelId="{4E1A45E8-CD20-4FC8-846F-BDAEDB8AD154}" type="presOf" srcId="{76732F23-01EB-4C10-9BAC-540FC5E9C112}" destId="{9E613852-D3AB-4080-9B5F-1129EF0D5C1F}" srcOrd="1" destOrd="0" presId="urn:microsoft.com/office/officeart/2005/8/layout/matrix1"/>
    <dgm:cxn modelId="{645440D5-E07A-4843-A6BE-1464C6A89EB2}" type="presOf" srcId="{2113460E-C6E0-43D6-BF10-010B979CA540}" destId="{3B535FE2-4DCA-4AD1-9503-44141F88C8A8}" srcOrd="0" destOrd="0" presId="urn:microsoft.com/office/officeart/2005/8/layout/matrix1"/>
    <dgm:cxn modelId="{A1B52C4E-7D5F-40F1-80D1-0627A12CBBA1}" type="presOf" srcId="{4605D82F-2E91-472F-90F9-385A3218BC85}" destId="{CA9DF07D-4DAB-4028-B427-D6E9CACA01A3}" srcOrd="0" destOrd="0" presId="urn:microsoft.com/office/officeart/2005/8/layout/matrix1"/>
    <dgm:cxn modelId="{E886B346-39CC-4D7C-80E0-5DF2A936EE25}" type="presParOf" srcId="{D29822E1-E2CA-4848-8748-A64AAFB0ACAF}" destId="{8414B92F-D97B-4A3F-99E6-20ADD8B3F17E}" srcOrd="0" destOrd="0" presId="urn:microsoft.com/office/officeart/2005/8/layout/matrix1"/>
    <dgm:cxn modelId="{739C4705-008F-4346-98F5-B30D0BED34E2}" type="presParOf" srcId="{8414B92F-D97B-4A3F-99E6-20ADD8B3F17E}" destId="{3B535FE2-4DCA-4AD1-9503-44141F88C8A8}" srcOrd="0" destOrd="0" presId="urn:microsoft.com/office/officeart/2005/8/layout/matrix1"/>
    <dgm:cxn modelId="{AB30E3AE-B0F6-477B-BE69-39CB8F03E99D}" type="presParOf" srcId="{8414B92F-D97B-4A3F-99E6-20ADD8B3F17E}" destId="{2D8089E2-818A-4EB5-9AF7-8ECAFD383F95}" srcOrd="1" destOrd="0" presId="urn:microsoft.com/office/officeart/2005/8/layout/matrix1"/>
    <dgm:cxn modelId="{21542747-3BE9-4864-A6B2-183837CB2C86}" type="presParOf" srcId="{8414B92F-D97B-4A3F-99E6-20ADD8B3F17E}" destId="{F4347180-D684-4519-B3F8-C0E3BD6DC5AB}" srcOrd="2" destOrd="0" presId="urn:microsoft.com/office/officeart/2005/8/layout/matrix1"/>
    <dgm:cxn modelId="{FD80FBA9-AFBC-437E-AEF5-CC7F18910697}" type="presParOf" srcId="{8414B92F-D97B-4A3F-99E6-20ADD8B3F17E}" destId="{5257D50F-7016-434A-B6A7-B374528E7188}" srcOrd="3" destOrd="0" presId="urn:microsoft.com/office/officeart/2005/8/layout/matrix1"/>
    <dgm:cxn modelId="{0140C567-7F66-4925-A9D0-05A44267865F}" type="presParOf" srcId="{8414B92F-D97B-4A3F-99E6-20ADD8B3F17E}" destId="{BB4FF9D6-AD3D-4F97-8DE4-59D870F82EC5}" srcOrd="4" destOrd="0" presId="urn:microsoft.com/office/officeart/2005/8/layout/matrix1"/>
    <dgm:cxn modelId="{76ABAA63-C568-41C9-BFCD-8DEF657B0550}" type="presParOf" srcId="{8414B92F-D97B-4A3F-99E6-20ADD8B3F17E}" destId="{9E613852-D3AB-4080-9B5F-1129EF0D5C1F}" srcOrd="5" destOrd="0" presId="urn:microsoft.com/office/officeart/2005/8/layout/matrix1"/>
    <dgm:cxn modelId="{4609A496-2207-4710-BA50-CE99F94F5EE0}" type="presParOf" srcId="{8414B92F-D97B-4A3F-99E6-20ADD8B3F17E}" destId="{47E55F61-C99E-4F9A-81FD-31D425B1C379}" srcOrd="6" destOrd="0" presId="urn:microsoft.com/office/officeart/2005/8/layout/matrix1"/>
    <dgm:cxn modelId="{FAEAE849-F5CA-402A-A419-CCF7C3AAFE52}" type="presParOf" srcId="{8414B92F-D97B-4A3F-99E6-20ADD8B3F17E}" destId="{D1818EC2-4BC9-4B7B-8AAA-A83600750AAE}" srcOrd="7" destOrd="0" presId="urn:microsoft.com/office/officeart/2005/8/layout/matrix1"/>
    <dgm:cxn modelId="{C5543BC1-8F43-4AE5-8070-0DCA9D1E978C}" type="presParOf" srcId="{D29822E1-E2CA-4848-8748-A64AAFB0ACAF}" destId="{CA9DF07D-4DAB-4028-B427-D6E9CACA01A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88905AA-3095-45B7-8D5B-5FD4DA9FA748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05D82F-2E91-472F-90F9-385A3218BC85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Model - Store</a:t>
          </a:r>
          <a:endParaRPr lang="en-US" dirty="0"/>
        </a:p>
      </dgm:t>
    </dgm:pt>
    <dgm:pt modelId="{BC9B3F6E-5372-4370-864E-F1CB166E1216}" type="parTrans" cxnId="{F8D7C652-084F-45A0-AD61-4AE105221812}">
      <dgm:prSet/>
      <dgm:spPr/>
      <dgm:t>
        <a:bodyPr/>
        <a:lstStyle/>
        <a:p>
          <a:endParaRPr lang="en-US"/>
        </a:p>
      </dgm:t>
    </dgm:pt>
    <dgm:pt modelId="{2C89AC20-83FD-4E08-9B5F-E089E80A0D6D}" type="sibTrans" cxnId="{F8D7C652-084F-45A0-AD61-4AE105221812}">
      <dgm:prSet/>
      <dgm:spPr/>
      <dgm:t>
        <a:bodyPr/>
        <a:lstStyle/>
        <a:p>
          <a:endParaRPr lang="en-US"/>
        </a:p>
      </dgm:t>
    </dgm:pt>
    <dgm:pt modelId="{2113460E-C6E0-43D6-BF10-010B979CA540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Parse – Serialize </a:t>
          </a:r>
        </a:p>
        <a:p>
          <a:pPr rtl="0"/>
          <a:r>
            <a:rPr lang="en-US" dirty="0" smtClean="0"/>
            <a:t>(Input -  Output)</a:t>
          </a:r>
          <a:endParaRPr lang="en-US" dirty="0"/>
        </a:p>
      </dgm:t>
    </dgm:pt>
    <dgm:pt modelId="{5ED47BEA-F732-435C-BAD0-0471546B06CE}" type="parTrans" cxnId="{22F0F205-3D0F-4D75-B2C6-C85E430D29C4}">
      <dgm:prSet/>
      <dgm:spPr/>
      <dgm:t>
        <a:bodyPr/>
        <a:lstStyle/>
        <a:p>
          <a:endParaRPr lang="en-US"/>
        </a:p>
      </dgm:t>
    </dgm:pt>
    <dgm:pt modelId="{742E59EA-EF32-41AE-B581-B2A480A2972A}" type="sibTrans" cxnId="{22F0F205-3D0F-4D75-B2C6-C85E430D29C4}">
      <dgm:prSet/>
      <dgm:spPr/>
      <dgm:t>
        <a:bodyPr/>
        <a:lstStyle/>
        <a:p>
          <a:endParaRPr lang="en-US"/>
        </a:p>
      </dgm:t>
    </dgm:pt>
    <dgm:pt modelId="{0D634EBD-DCB8-4677-A695-5D94DD81FC72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Query</a:t>
          </a:r>
          <a:endParaRPr lang="en-US" dirty="0"/>
        </a:p>
      </dgm:t>
    </dgm:pt>
    <dgm:pt modelId="{7312F325-B176-471E-B178-0AE5BB973913}" type="parTrans" cxnId="{548EFAE2-4BA7-4747-AFD7-BCE06F4D7D59}">
      <dgm:prSet/>
      <dgm:spPr/>
      <dgm:t>
        <a:bodyPr/>
        <a:lstStyle/>
        <a:p>
          <a:endParaRPr lang="en-US"/>
        </a:p>
      </dgm:t>
    </dgm:pt>
    <dgm:pt modelId="{EA8C544D-4AB6-449A-B8F8-E4F5FD77DA51}" type="sibTrans" cxnId="{548EFAE2-4BA7-4747-AFD7-BCE06F4D7D59}">
      <dgm:prSet/>
      <dgm:spPr/>
      <dgm:t>
        <a:bodyPr/>
        <a:lstStyle/>
        <a:p>
          <a:endParaRPr lang="en-US"/>
        </a:p>
      </dgm:t>
    </dgm:pt>
    <dgm:pt modelId="{76732F23-01EB-4C10-9BAC-540FC5E9C112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Manipulate</a:t>
          </a:r>
          <a:endParaRPr lang="en-US" dirty="0"/>
        </a:p>
      </dgm:t>
    </dgm:pt>
    <dgm:pt modelId="{51BECA5E-6A46-4BA5-BEA9-69C46F009FD7}" type="parTrans" cxnId="{5C4829B1-02AF-4200-AA24-26E820A2F3DD}">
      <dgm:prSet/>
      <dgm:spPr/>
      <dgm:t>
        <a:bodyPr/>
        <a:lstStyle/>
        <a:p>
          <a:endParaRPr lang="en-US"/>
        </a:p>
      </dgm:t>
    </dgm:pt>
    <dgm:pt modelId="{BA6C4EAD-F37A-444F-A0E5-824FCFD23A4E}" type="sibTrans" cxnId="{5C4829B1-02AF-4200-AA24-26E820A2F3DD}">
      <dgm:prSet/>
      <dgm:spPr/>
      <dgm:t>
        <a:bodyPr/>
        <a:lstStyle/>
        <a:p>
          <a:endParaRPr lang="en-US"/>
        </a:p>
      </dgm:t>
    </dgm:pt>
    <dgm:pt modelId="{7E995F38-1CC3-4CED-AF9D-E20A2B014CA1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Reason (Inference)</a:t>
          </a:r>
          <a:endParaRPr lang="en-US" dirty="0"/>
        </a:p>
      </dgm:t>
    </dgm:pt>
    <dgm:pt modelId="{9721E708-DAF1-4AAF-88EE-6373F5C33CD1}" type="parTrans" cxnId="{C3196E98-7180-4EFC-B059-1B7A5BD25C8C}">
      <dgm:prSet/>
      <dgm:spPr/>
      <dgm:t>
        <a:bodyPr/>
        <a:lstStyle/>
        <a:p>
          <a:endParaRPr lang="en-US"/>
        </a:p>
      </dgm:t>
    </dgm:pt>
    <dgm:pt modelId="{7C0410B1-7EDD-4AF4-AE0A-208432137390}" type="sibTrans" cxnId="{C3196E98-7180-4EFC-B059-1B7A5BD25C8C}">
      <dgm:prSet/>
      <dgm:spPr/>
      <dgm:t>
        <a:bodyPr/>
        <a:lstStyle/>
        <a:p>
          <a:endParaRPr lang="en-US"/>
        </a:p>
      </dgm:t>
    </dgm:pt>
    <dgm:pt modelId="{D29822E1-E2CA-4848-8748-A64AAFB0ACAF}" type="pres">
      <dgm:prSet presAssocID="{188905AA-3095-45B7-8D5B-5FD4DA9FA748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14B92F-D97B-4A3F-99E6-20ADD8B3F17E}" type="pres">
      <dgm:prSet presAssocID="{188905AA-3095-45B7-8D5B-5FD4DA9FA748}" presName="matrix" presStyleCnt="0"/>
      <dgm:spPr/>
    </dgm:pt>
    <dgm:pt modelId="{3B535FE2-4DCA-4AD1-9503-44141F88C8A8}" type="pres">
      <dgm:prSet presAssocID="{188905AA-3095-45B7-8D5B-5FD4DA9FA748}" presName="tile1" presStyleLbl="node1" presStyleIdx="0" presStyleCnt="4"/>
      <dgm:spPr/>
      <dgm:t>
        <a:bodyPr/>
        <a:lstStyle/>
        <a:p>
          <a:endParaRPr lang="en-US"/>
        </a:p>
      </dgm:t>
    </dgm:pt>
    <dgm:pt modelId="{2D8089E2-818A-4EB5-9AF7-8ECAFD383F95}" type="pres">
      <dgm:prSet presAssocID="{188905AA-3095-45B7-8D5B-5FD4DA9FA748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347180-D684-4519-B3F8-C0E3BD6DC5AB}" type="pres">
      <dgm:prSet presAssocID="{188905AA-3095-45B7-8D5B-5FD4DA9FA748}" presName="tile2" presStyleLbl="node1" presStyleIdx="1" presStyleCnt="4"/>
      <dgm:spPr/>
      <dgm:t>
        <a:bodyPr/>
        <a:lstStyle/>
        <a:p>
          <a:endParaRPr lang="en-US"/>
        </a:p>
      </dgm:t>
    </dgm:pt>
    <dgm:pt modelId="{5257D50F-7016-434A-B6A7-B374528E7188}" type="pres">
      <dgm:prSet presAssocID="{188905AA-3095-45B7-8D5B-5FD4DA9FA748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FF9D6-AD3D-4F97-8DE4-59D870F82EC5}" type="pres">
      <dgm:prSet presAssocID="{188905AA-3095-45B7-8D5B-5FD4DA9FA748}" presName="tile3" presStyleLbl="node1" presStyleIdx="2" presStyleCnt="4"/>
      <dgm:spPr/>
      <dgm:t>
        <a:bodyPr/>
        <a:lstStyle/>
        <a:p>
          <a:endParaRPr lang="en-US"/>
        </a:p>
      </dgm:t>
    </dgm:pt>
    <dgm:pt modelId="{9E613852-D3AB-4080-9B5F-1129EF0D5C1F}" type="pres">
      <dgm:prSet presAssocID="{188905AA-3095-45B7-8D5B-5FD4DA9FA748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E55F61-C99E-4F9A-81FD-31D425B1C379}" type="pres">
      <dgm:prSet presAssocID="{188905AA-3095-45B7-8D5B-5FD4DA9FA748}" presName="tile4" presStyleLbl="node1" presStyleIdx="3" presStyleCnt="4"/>
      <dgm:spPr/>
      <dgm:t>
        <a:bodyPr/>
        <a:lstStyle/>
        <a:p>
          <a:endParaRPr lang="en-US"/>
        </a:p>
      </dgm:t>
    </dgm:pt>
    <dgm:pt modelId="{D1818EC2-4BC9-4B7B-8AAA-A83600750AAE}" type="pres">
      <dgm:prSet presAssocID="{188905AA-3095-45B7-8D5B-5FD4DA9FA748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9DF07D-4DAB-4028-B427-D6E9CACA01A3}" type="pres">
      <dgm:prSet presAssocID="{188905AA-3095-45B7-8D5B-5FD4DA9FA748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68C994FC-C13A-4EDA-920F-982D37B7172B}" type="presOf" srcId="{2113460E-C6E0-43D6-BF10-010B979CA540}" destId="{2D8089E2-818A-4EB5-9AF7-8ECAFD383F95}" srcOrd="1" destOrd="0" presId="urn:microsoft.com/office/officeart/2005/8/layout/matrix1"/>
    <dgm:cxn modelId="{8DCE5C30-E06D-49B0-82F3-BD347CCACF13}" type="presOf" srcId="{7E995F38-1CC3-4CED-AF9D-E20A2B014CA1}" destId="{D1818EC2-4BC9-4B7B-8AAA-A83600750AAE}" srcOrd="1" destOrd="0" presId="urn:microsoft.com/office/officeart/2005/8/layout/matrix1"/>
    <dgm:cxn modelId="{4EAB4854-5CCE-4BB5-856E-4A712623BEFD}" type="presOf" srcId="{76732F23-01EB-4C10-9BAC-540FC5E9C112}" destId="{9E613852-D3AB-4080-9B5F-1129EF0D5C1F}" srcOrd="1" destOrd="0" presId="urn:microsoft.com/office/officeart/2005/8/layout/matrix1"/>
    <dgm:cxn modelId="{B2BD87EF-759E-4426-8B4F-3E1C6BD6B4CD}" type="presOf" srcId="{76732F23-01EB-4C10-9BAC-540FC5E9C112}" destId="{BB4FF9D6-AD3D-4F97-8DE4-59D870F82EC5}" srcOrd="0" destOrd="0" presId="urn:microsoft.com/office/officeart/2005/8/layout/matrix1"/>
    <dgm:cxn modelId="{A63027CE-DB3B-4EE1-8AD8-18D289B54EB7}" type="presOf" srcId="{7E995F38-1CC3-4CED-AF9D-E20A2B014CA1}" destId="{47E55F61-C99E-4F9A-81FD-31D425B1C379}" srcOrd="0" destOrd="0" presId="urn:microsoft.com/office/officeart/2005/8/layout/matrix1"/>
    <dgm:cxn modelId="{F8D7C652-084F-45A0-AD61-4AE105221812}" srcId="{188905AA-3095-45B7-8D5B-5FD4DA9FA748}" destId="{4605D82F-2E91-472F-90F9-385A3218BC85}" srcOrd="0" destOrd="0" parTransId="{BC9B3F6E-5372-4370-864E-F1CB166E1216}" sibTransId="{2C89AC20-83FD-4E08-9B5F-E089E80A0D6D}"/>
    <dgm:cxn modelId="{74D13353-5C92-4EEE-BE44-6F37077FF466}" type="presOf" srcId="{188905AA-3095-45B7-8D5B-5FD4DA9FA748}" destId="{D29822E1-E2CA-4848-8748-A64AAFB0ACAF}" srcOrd="0" destOrd="0" presId="urn:microsoft.com/office/officeart/2005/8/layout/matrix1"/>
    <dgm:cxn modelId="{676C14F9-5127-4FA4-BBA6-8187E788CB4A}" type="presOf" srcId="{2113460E-C6E0-43D6-BF10-010B979CA540}" destId="{3B535FE2-4DCA-4AD1-9503-44141F88C8A8}" srcOrd="0" destOrd="0" presId="urn:microsoft.com/office/officeart/2005/8/layout/matrix1"/>
    <dgm:cxn modelId="{548EFAE2-4BA7-4747-AFD7-BCE06F4D7D59}" srcId="{4605D82F-2E91-472F-90F9-385A3218BC85}" destId="{0D634EBD-DCB8-4677-A695-5D94DD81FC72}" srcOrd="1" destOrd="0" parTransId="{7312F325-B176-471E-B178-0AE5BB973913}" sibTransId="{EA8C544D-4AB6-449A-B8F8-E4F5FD77DA51}"/>
    <dgm:cxn modelId="{C3196E98-7180-4EFC-B059-1B7A5BD25C8C}" srcId="{4605D82F-2E91-472F-90F9-385A3218BC85}" destId="{7E995F38-1CC3-4CED-AF9D-E20A2B014CA1}" srcOrd="3" destOrd="0" parTransId="{9721E708-DAF1-4AAF-88EE-6373F5C33CD1}" sibTransId="{7C0410B1-7EDD-4AF4-AE0A-208432137390}"/>
    <dgm:cxn modelId="{65B495F0-DE1B-4952-BAD1-403FB5A27A7C}" type="presOf" srcId="{0D634EBD-DCB8-4677-A695-5D94DD81FC72}" destId="{5257D50F-7016-434A-B6A7-B374528E7188}" srcOrd="1" destOrd="0" presId="urn:microsoft.com/office/officeart/2005/8/layout/matrix1"/>
    <dgm:cxn modelId="{B29627F3-8B82-4160-992F-5ABCC089EFBB}" type="presOf" srcId="{0D634EBD-DCB8-4677-A695-5D94DD81FC72}" destId="{F4347180-D684-4519-B3F8-C0E3BD6DC5AB}" srcOrd="0" destOrd="0" presId="urn:microsoft.com/office/officeart/2005/8/layout/matrix1"/>
    <dgm:cxn modelId="{6ABF027D-3430-4F36-BF59-9B85D3AC2D22}" type="presOf" srcId="{4605D82F-2E91-472F-90F9-385A3218BC85}" destId="{CA9DF07D-4DAB-4028-B427-D6E9CACA01A3}" srcOrd="0" destOrd="0" presId="urn:microsoft.com/office/officeart/2005/8/layout/matrix1"/>
    <dgm:cxn modelId="{22F0F205-3D0F-4D75-B2C6-C85E430D29C4}" srcId="{4605D82F-2E91-472F-90F9-385A3218BC85}" destId="{2113460E-C6E0-43D6-BF10-010B979CA540}" srcOrd="0" destOrd="0" parTransId="{5ED47BEA-F732-435C-BAD0-0471546B06CE}" sibTransId="{742E59EA-EF32-41AE-B581-B2A480A2972A}"/>
    <dgm:cxn modelId="{5C4829B1-02AF-4200-AA24-26E820A2F3DD}" srcId="{4605D82F-2E91-472F-90F9-385A3218BC85}" destId="{76732F23-01EB-4C10-9BAC-540FC5E9C112}" srcOrd="2" destOrd="0" parTransId="{51BECA5E-6A46-4BA5-BEA9-69C46F009FD7}" sibTransId="{BA6C4EAD-F37A-444F-A0E5-824FCFD23A4E}"/>
    <dgm:cxn modelId="{0340F8D7-7316-44E9-9EFA-44D22A2E1558}" type="presParOf" srcId="{D29822E1-E2CA-4848-8748-A64AAFB0ACAF}" destId="{8414B92F-D97B-4A3F-99E6-20ADD8B3F17E}" srcOrd="0" destOrd="0" presId="urn:microsoft.com/office/officeart/2005/8/layout/matrix1"/>
    <dgm:cxn modelId="{542AC242-2A99-4B1B-A56F-AD8FF684C029}" type="presParOf" srcId="{8414B92F-D97B-4A3F-99E6-20ADD8B3F17E}" destId="{3B535FE2-4DCA-4AD1-9503-44141F88C8A8}" srcOrd="0" destOrd="0" presId="urn:microsoft.com/office/officeart/2005/8/layout/matrix1"/>
    <dgm:cxn modelId="{D512F2E9-C429-48F5-94C4-F04E18C27EC7}" type="presParOf" srcId="{8414B92F-D97B-4A3F-99E6-20ADD8B3F17E}" destId="{2D8089E2-818A-4EB5-9AF7-8ECAFD383F95}" srcOrd="1" destOrd="0" presId="urn:microsoft.com/office/officeart/2005/8/layout/matrix1"/>
    <dgm:cxn modelId="{12EA3DD0-7C40-4DDD-9B8E-9B7B545144E8}" type="presParOf" srcId="{8414B92F-D97B-4A3F-99E6-20ADD8B3F17E}" destId="{F4347180-D684-4519-B3F8-C0E3BD6DC5AB}" srcOrd="2" destOrd="0" presId="urn:microsoft.com/office/officeart/2005/8/layout/matrix1"/>
    <dgm:cxn modelId="{DBD07E61-EFF4-4D20-ADCE-5F9343B76F6E}" type="presParOf" srcId="{8414B92F-D97B-4A3F-99E6-20ADD8B3F17E}" destId="{5257D50F-7016-434A-B6A7-B374528E7188}" srcOrd="3" destOrd="0" presId="urn:microsoft.com/office/officeart/2005/8/layout/matrix1"/>
    <dgm:cxn modelId="{176BFDF6-C0CA-47F2-9051-ECA3BA5DBAD2}" type="presParOf" srcId="{8414B92F-D97B-4A3F-99E6-20ADD8B3F17E}" destId="{BB4FF9D6-AD3D-4F97-8DE4-59D870F82EC5}" srcOrd="4" destOrd="0" presId="urn:microsoft.com/office/officeart/2005/8/layout/matrix1"/>
    <dgm:cxn modelId="{81970830-858E-4387-AB6D-83B075FADA42}" type="presParOf" srcId="{8414B92F-D97B-4A3F-99E6-20ADD8B3F17E}" destId="{9E613852-D3AB-4080-9B5F-1129EF0D5C1F}" srcOrd="5" destOrd="0" presId="urn:microsoft.com/office/officeart/2005/8/layout/matrix1"/>
    <dgm:cxn modelId="{BD8CEBC8-EC8B-4BC7-A7BD-3EB6564B3991}" type="presParOf" srcId="{8414B92F-D97B-4A3F-99E6-20ADD8B3F17E}" destId="{47E55F61-C99E-4F9A-81FD-31D425B1C379}" srcOrd="6" destOrd="0" presId="urn:microsoft.com/office/officeart/2005/8/layout/matrix1"/>
    <dgm:cxn modelId="{8FF07D03-BB8A-4EAF-BA7E-C67FC15B3DBB}" type="presParOf" srcId="{8414B92F-D97B-4A3F-99E6-20ADD8B3F17E}" destId="{D1818EC2-4BC9-4B7B-8AAA-A83600750AAE}" srcOrd="7" destOrd="0" presId="urn:microsoft.com/office/officeart/2005/8/layout/matrix1"/>
    <dgm:cxn modelId="{1054BD25-0AF9-4740-B86F-DBC7F9CF2528}" type="presParOf" srcId="{D29822E1-E2CA-4848-8748-A64AAFB0ACAF}" destId="{CA9DF07D-4DAB-4028-B427-D6E9CACA01A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88905AA-3095-45B7-8D5B-5FD4DA9FA748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05D82F-2E91-472F-90F9-385A3218BC85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Model - Store</a:t>
          </a:r>
          <a:endParaRPr lang="en-US" dirty="0"/>
        </a:p>
      </dgm:t>
    </dgm:pt>
    <dgm:pt modelId="{BC9B3F6E-5372-4370-864E-F1CB166E1216}" type="parTrans" cxnId="{F8D7C652-084F-45A0-AD61-4AE105221812}">
      <dgm:prSet/>
      <dgm:spPr/>
      <dgm:t>
        <a:bodyPr/>
        <a:lstStyle/>
        <a:p>
          <a:endParaRPr lang="en-US"/>
        </a:p>
      </dgm:t>
    </dgm:pt>
    <dgm:pt modelId="{2C89AC20-83FD-4E08-9B5F-E089E80A0D6D}" type="sibTrans" cxnId="{F8D7C652-084F-45A0-AD61-4AE105221812}">
      <dgm:prSet/>
      <dgm:spPr/>
      <dgm:t>
        <a:bodyPr/>
        <a:lstStyle/>
        <a:p>
          <a:endParaRPr lang="en-US"/>
        </a:p>
      </dgm:t>
    </dgm:pt>
    <dgm:pt modelId="{2113460E-C6E0-43D6-BF10-010B979CA540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Parse – Serialize </a:t>
          </a:r>
        </a:p>
        <a:p>
          <a:pPr rtl="0"/>
          <a:r>
            <a:rPr lang="en-US" dirty="0" smtClean="0"/>
            <a:t>(Input -  Output)</a:t>
          </a:r>
          <a:endParaRPr lang="en-US" dirty="0"/>
        </a:p>
      </dgm:t>
    </dgm:pt>
    <dgm:pt modelId="{5ED47BEA-F732-435C-BAD0-0471546B06CE}" type="parTrans" cxnId="{22F0F205-3D0F-4D75-B2C6-C85E430D29C4}">
      <dgm:prSet/>
      <dgm:spPr/>
      <dgm:t>
        <a:bodyPr/>
        <a:lstStyle/>
        <a:p>
          <a:endParaRPr lang="en-US"/>
        </a:p>
      </dgm:t>
    </dgm:pt>
    <dgm:pt modelId="{742E59EA-EF32-41AE-B581-B2A480A2972A}" type="sibTrans" cxnId="{22F0F205-3D0F-4D75-B2C6-C85E430D29C4}">
      <dgm:prSet/>
      <dgm:spPr/>
      <dgm:t>
        <a:bodyPr/>
        <a:lstStyle/>
        <a:p>
          <a:endParaRPr lang="en-US"/>
        </a:p>
      </dgm:t>
    </dgm:pt>
    <dgm:pt modelId="{0D634EBD-DCB8-4677-A695-5D94DD81FC72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Query</a:t>
          </a:r>
          <a:endParaRPr lang="en-US" dirty="0"/>
        </a:p>
      </dgm:t>
    </dgm:pt>
    <dgm:pt modelId="{7312F325-B176-471E-B178-0AE5BB973913}" type="parTrans" cxnId="{548EFAE2-4BA7-4747-AFD7-BCE06F4D7D59}">
      <dgm:prSet/>
      <dgm:spPr/>
      <dgm:t>
        <a:bodyPr/>
        <a:lstStyle/>
        <a:p>
          <a:endParaRPr lang="en-US"/>
        </a:p>
      </dgm:t>
    </dgm:pt>
    <dgm:pt modelId="{EA8C544D-4AB6-449A-B8F8-E4F5FD77DA51}" type="sibTrans" cxnId="{548EFAE2-4BA7-4747-AFD7-BCE06F4D7D59}">
      <dgm:prSet/>
      <dgm:spPr/>
      <dgm:t>
        <a:bodyPr/>
        <a:lstStyle/>
        <a:p>
          <a:endParaRPr lang="en-US"/>
        </a:p>
      </dgm:t>
    </dgm:pt>
    <dgm:pt modelId="{76732F23-01EB-4C10-9BAC-540FC5E9C112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Manipulate</a:t>
          </a:r>
          <a:endParaRPr lang="en-US" dirty="0"/>
        </a:p>
      </dgm:t>
    </dgm:pt>
    <dgm:pt modelId="{51BECA5E-6A46-4BA5-BEA9-69C46F009FD7}" type="parTrans" cxnId="{5C4829B1-02AF-4200-AA24-26E820A2F3DD}">
      <dgm:prSet/>
      <dgm:spPr/>
      <dgm:t>
        <a:bodyPr/>
        <a:lstStyle/>
        <a:p>
          <a:endParaRPr lang="en-US"/>
        </a:p>
      </dgm:t>
    </dgm:pt>
    <dgm:pt modelId="{BA6C4EAD-F37A-444F-A0E5-824FCFD23A4E}" type="sibTrans" cxnId="{5C4829B1-02AF-4200-AA24-26E820A2F3DD}">
      <dgm:prSet/>
      <dgm:spPr/>
      <dgm:t>
        <a:bodyPr/>
        <a:lstStyle/>
        <a:p>
          <a:endParaRPr lang="en-US"/>
        </a:p>
      </dgm:t>
    </dgm:pt>
    <dgm:pt modelId="{7E995F38-1CC3-4CED-AF9D-E20A2B014CA1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Reason (Inference)</a:t>
          </a:r>
          <a:endParaRPr lang="en-US" dirty="0"/>
        </a:p>
      </dgm:t>
    </dgm:pt>
    <dgm:pt modelId="{9721E708-DAF1-4AAF-88EE-6373F5C33CD1}" type="parTrans" cxnId="{C3196E98-7180-4EFC-B059-1B7A5BD25C8C}">
      <dgm:prSet/>
      <dgm:spPr/>
      <dgm:t>
        <a:bodyPr/>
        <a:lstStyle/>
        <a:p>
          <a:endParaRPr lang="en-US"/>
        </a:p>
      </dgm:t>
    </dgm:pt>
    <dgm:pt modelId="{7C0410B1-7EDD-4AF4-AE0A-208432137390}" type="sibTrans" cxnId="{C3196E98-7180-4EFC-B059-1B7A5BD25C8C}">
      <dgm:prSet/>
      <dgm:spPr/>
      <dgm:t>
        <a:bodyPr/>
        <a:lstStyle/>
        <a:p>
          <a:endParaRPr lang="en-US"/>
        </a:p>
      </dgm:t>
    </dgm:pt>
    <dgm:pt modelId="{D29822E1-E2CA-4848-8748-A64AAFB0ACAF}" type="pres">
      <dgm:prSet presAssocID="{188905AA-3095-45B7-8D5B-5FD4DA9FA748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14B92F-D97B-4A3F-99E6-20ADD8B3F17E}" type="pres">
      <dgm:prSet presAssocID="{188905AA-3095-45B7-8D5B-5FD4DA9FA748}" presName="matrix" presStyleCnt="0"/>
      <dgm:spPr/>
    </dgm:pt>
    <dgm:pt modelId="{3B535FE2-4DCA-4AD1-9503-44141F88C8A8}" type="pres">
      <dgm:prSet presAssocID="{188905AA-3095-45B7-8D5B-5FD4DA9FA748}" presName="tile1" presStyleLbl="node1" presStyleIdx="0" presStyleCnt="4"/>
      <dgm:spPr/>
      <dgm:t>
        <a:bodyPr/>
        <a:lstStyle/>
        <a:p>
          <a:endParaRPr lang="en-US"/>
        </a:p>
      </dgm:t>
    </dgm:pt>
    <dgm:pt modelId="{2D8089E2-818A-4EB5-9AF7-8ECAFD383F95}" type="pres">
      <dgm:prSet presAssocID="{188905AA-3095-45B7-8D5B-5FD4DA9FA748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347180-D684-4519-B3F8-C0E3BD6DC5AB}" type="pres">
      <dgm:prSet presAssocID="{188905AA-3095-45B7-8D5B-5FD4DA9FA748}" presName="tile2" presStyleLbl="node1" presStyleIdx="1" presStyleCnt="4"/>
      <dgm:spPr/>
      <dgm:t>
        <a:bodyPr/>
        <a:lstStyle/>
        <a:p>
          <a:endParaRPr lang="en-US"/>
        </a:p>
      </dgm:t>
    </dgm:pt>
    <dgm:pt modelId="{5257D50F-7016-434A-B6A7-B374528E7188}" type="pres">
      <dgm:prSet presAssocID="{188905AA-3095-45B7-8D5B-5FD4DA9FA748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FF9D6-AD3D-4F97-8DE4-59D870F82EC5}" type="pres">
      <dgm:prSet presAssocID="{188905AA-3095-45B7-8D5B-5FD4DA9FA748}" presName="tile3" presStyleLbl="node1" presStyleIdx="2" presStyleCnt="4"/>
      <dgm:spPr/>
      <dgm:t>
        <a:bodyPr/>
        <a:lstStyle/>
        <a:p>
          <a:endParaRPr lang="en-US"/>
        </a:p>
      </dgm:t>
    </dgm:pt>
    <dgm:pt modelId="{9E613852-D3AB-4080-9B5F-1129EF0D5C1F}" type="pres">
      <dgm:prSet presAssocID="{188905AA-3095-45B7-8D5B-5FD4DA9FA748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E55F61-C99E-4F9A-81FD-31D425B1C379}" type="pres">
      <dgm:prSet presAssocID="{188905AA-3095-45B7-8D5B-5FD4DA9FA748}" presName="tile4" presStyleLbl="node1" presStyleIdx="3" presStyleCnt="4"/>
      <dgm:spPr/>
      <dgm:t>
        <a:bodyPr/>
        <a:lstStyle/>
        <a:p>
          <a:endParaRPr lang="en-US"/>
        </a:p>
      </dgm:t>
    </dgm:pt>
    <dgm:pt modelId="{D1818EC2-4BC9-4B7B-8AAA-A83600750AAE}" type="pres">
      <dgm:prSet presAssocID="{188905AA-3095-45B7-8D5B-5FD4DA9FA748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9DF07D-4DAB-4028-B427-D6E9CACA01A3}" type="pres">
      <dgm:prSet presAssocID="{188905AA-3095-45B7-8D5B-5FD4DA9FA748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C070A84F-E56F-4D37-BEB7-929685C2CE57}" type="presOf" srcId="{0D634EBD-DCB8-4677-A695-5D94DD81FC72}" destId="{F4347180-D684-4519-B3F8-C0E3BD6DC5AB}" srcOrd="0" destOrd="0" presId="urn:microsoft.com/office/officeart/2005/8/layout/matrix1"/>
    <dgm:cxn modelId="{8D625B9D-3F4F-4E9D-BB1E-74D50C52F9F5}" type="presOf" srcId="{2113460E-C6E0-43D6-BF10-010B979CA540}" destId="{3B535FE2-4DCA-4AD1-9503-44141F88C8A8}" srcOrd="0" destOrd="0" presId="urn:microsoft.com/office/officeart/2005/8/layout/matrix1"/>
    <dgm:cxn modelId="{F5AA8DBD-BA2D-41B7-A3E7-67EDBBB04DF5}" type="presOf" srcId="{7E995F38-1CC3-4CED-AF9D-E20A2B014CA1}" destId="{D1818EC2-4BC9-4B7B-8AAA-A83600750AAE}" srcOrd="1" destOrd="0" presId="urn:microsoft.com/office/officeart/2005/8/layout/matrix1"/>
    <dgm:cxn modelId="{9592E5D5-FA37-4576-8D7F-1A9FB9244650}" type="presOf" srcId="{188905AA-3095-45B7-8D5B-5FD4DA9FA748}" destId="{D29822E1-E2CA-4848-8748-A64AAFB0ACAF}" srcOrd="0" destOrd="0" presId="urn:microsoft.com/office/officeart/2005/8/layout/matrix1"/>
    <dgm:cxn modelId="{85A94AD5-7AC0-4721-BE97-76BA50CC075D}" type="presOf" srcId="{0D634EBD-DCB8-4677-A695-5D94DD81FC72}" destId="{5257D50F-7016-434A-B6A7-B374528E7188}" srcOrd="1" destOrd="0" presId="urn:microsoft.com/office/officeart/2005/8/layout/matrix1"/>
    <dgm:cxn modelId="{7D8DB20A-1895-4901-B667-41695D81532D}" type="presOf" srcId="{76732F23-01EB-4C10-9BAC-540FC5E9C112}" destId="{9E613852-D3AB-4080-9B5F-1129EF0D5C1F}" srcOrd="1" destOrd="0" presId="urn:microsoft.com/office/officeart/2005/8/layout/matrix1"/>
    <dgm:cxn modelId="{340C65AD-2630-4512-9BEA-C5F68A980214}" type="presOf" srcId="{4605D82F-2E91-472F-90F9-385A3218BC85}" destId="{CA9DF07D-4DAB-4028-B427-D6E9CACA01A3}" srcOrd="0" destOrd="0" presId="urn:microsoft.com/office/officeart/2005/8/layout/matrix1"/>
    <dgm:cxn modelId="{F8D7C652-084F-45A0-AD61-4AE105221812}" srcId="{188905AA-3095-45B7-8D5B-5FD4DA9FA748}" destId="{4605D82F-2E91-472F-90F9-385A3218BC85}" srcOrd="0" destOrd="0" parTransId="{BC9B3F6E-5372-4370-864E-F1CB166E1216}" sibTransId="{2C89AC20-83FD-4E08-9B5F-E089E80A0D6D}"/>
    <dgm:cxn modelId="{548EFAE2-4BA7-4747-AFD7-BCE06F4D7D59}" srcId="{4605D82F-2E91-472F-90F9-385A3218BC85}" destId="{0D634EBD-DCB8-4677-A695-5D94DD81FC72}" srcOrd="1" destOrd="0" parTransId="{7312F325-B176-471E-B178-0AE5BB973913}" sibTransId="{EA8C544D-4AB6-449A-B8F8-E4F5FD77DA51}"/>
    <dgm:cxn modelId="{C3196E98-7180-4EFC-B059-1B7A5BD25C8C}" srcId="{4605D82F-2E91-472F-90F9-385A3218BC85}" destId="{7E995F38-1CC3-4CED-AF9D-E20A2B014CA1}" srcOrd="3" destOrd="0" parTransId="{9721E708-DAF1-4AAF-88EE-6373F5C33CD1}" sibTransId="{7C0410B1-7EDD-4AF4-AE0A-208432137390}"/>
    <dgm:cxn modelId="{06CF1B77-8CEF-496F-BC05-2E88C2A5EF12}" type="presOf" srcId="{7E995F38-1CC3-4CED-AF9D-E20A2B014CA1}" destId="{47E55F61-C99E-4F9A-81FD-31D425B1C379}" srcOrd="0" destOrd="0" presId="urn:microsoft.com/office/officeart/2005/8/layout/matrix1"/>
    <dgm:cxn modelId="{DB402B1E-C604-4D41-AD3B-AB48402B8B86}" type="presOf" srcId="{2113460E-C6E0-43D6-BF10-010B979CA540}" destId="{2D8089E2-818A-4EB5-9AF7-8ECAFD383F95}" srcOrd="1" destOrd="0" presId="urn:microsoft.com/office/officeart/2005/8/layout/matrix1"/>
    <dgm:cxn modelId="{22F0F205-3D0F-4D75-B2C6-C85E430D29C4}" srcId="{4605D82F-2E91-472F-90F9-385A3218BC85}" destId="{2113460E-C6E0-43D6-BF10-010B979CA540}" srcOrd="0" destOrd="0" parTransId="{5ED47BEA-F732-435C-BAD0-0471546B06CE}" sibTransId="{742E59EA-EF32-41AE-B581-B2A480A2972A}"/>
    <dgm:cxn modelId="{5C4829B1-02AF-4200-AA24-26E820A2F3DD}" srcId="{4605D82F-2E91-472F-90F9-385A3218BC85}" destId="{76732F23-01EB-4C10-9BAC-540FC5E9C112}" srcOrd="2" destOrd="0" parTransId="{51BECA5E-6A46-4BA5-BEA9-69C46F009FD7}" sibTransId="{BA6C4EAD-F37A-444F-A0E5-824FCFD23A4E}"/>
    <dgm:cxn modelId="{3E7B19E9-E2E4-4119-ABB5-6EC1C155DD7E}" type="presOf" srcId="{76732F23-01EB-4C10-9BAC-540FC5E9C112}" destId="{BB4FF9D6-AD3D-4F97-8DE4-59D870F82EC5}" srcOrd="0" destOrd="0" presId="urn:microsoft.com/office/officeart/2005/8/layout/matrix1"/>
    <dgm:cxn modelId="{09DE4F87-9FEB-42D5-98A9-F3742FFE145A}" type="presParOf" srcId="{D29822E1-E2CA-4848-8748-A64AAFB0ACAF}" destId="{8414B92F-D97B-4A3F-99E6-20ADD8B3F17E}" srcOrd="0" destOrd="0" presId="urn:microsoft.com/office/officeart/2005/8/layout/matrix1"/>
    <dgm:cxn modelId="{D64F70A5-DF77-402D-B52B-5973A820900C}" type="presParOf" srcId="{8414B92F-D97B-4A3F-99E6-20ADD8B3F17E}" destId="{3B535FE2-4DCA-4AD1-9503-44141F88C8A8}" srcOrd="0" destOrd="0" presId="urn:microsoft.com/office/officeart/2005/8/layout/matrix1"/>
    <dgm:cxn modelId="{DB967E6F-EA19-4A64-BF94-E33D9E5F82D8}" type="presParOf" srcId="{8414B92F-D97B-4A3F-99E6-20ADD8B3F17E}" destId="{2D8089E2-818A-4EB5-9AF7-8ECAFD383F95}" srcOrd="1" destOrd="0" presId="urn:microsoft.com/office/officeart/2005/8/layout/matrix1"/>
    <dgm:cxn modelId="{FBC1DDCD-34D3-41E0-BCF4-34DBA3D988CA}" type="presParOf" srcId="{8414B92F-D97B-4A3F-99E6-20ADD8B3F17E}" destId="{F4347180-D684-4519-B3F8-C0E3BD6DC5AB}" srcOrd="2" destOrd="0" presId="urn:microsoft.com/office/officeart/2005/8/layout/matrix1"/>
    <dgm:cxn modelId="{C1CC4742-3627-4D06-8A26-C57A9F680D41}" type="presParOf" srcId="{8414B92F-D97B-4A3F-99E6-20ADD8B3F17E}" destId="{5257D50F-7016-434A-B6A7-B374528E7188}" srcOrd="3" destOrd="0" presId="urn:microsoft.com/office/officeart/2005/8/layout/matrix1"/>
    <dgm:cxn modelId="{043CCDE7-A11D-4A41-A282-56F6BCD35A07}" type="presParOf" srcId="{8414B92F-D97B-4A3F-99E6-20ADD8B3F17E}" destId="{BB4FF9D6-AD3D-4F97-8DE4-59D870F82EC5}" srcOrd="4" destOrd="0" presId="urn:microsoft.com/office/officeart/2005/8/layout/matrix1"/>
    <dgm:cxn modelId="{D28EB6AC-B770-43CD-AFFB-AC2DA7F144DE}" type="presParOf" srcId="{8414B92F-D97B-4A3F-99E6-20ADD8B3F17E}" destId="{9E613852-D3AB-4080-9B5F-1129EF0D5C1F}" srcOrd="5" destOrd="0" presId="urn:microsoft.com/office/officeart/2005/8/layout/matrix1"/>
    <dgm:cxn modelId="{4433D79F-8E5B-4A3C-A3EE-FE0B5E13FC9E}" type="presParOf" srcId="{8414B92F-D97B-4A3F-99E6-20ADD8B3F17E}" destId="{47E55F61-C99E-4F9A-81FD-31D425B1C379}" srcOrd="6" destOrd="0" presId="urn:microsoft.com/office/officeart/2005/8/layout/matrix1"/>
    <dgm:cxn modelId="{683F1280-EDB1-440A-82B1-2907F5641960}" type="presParOf" srcId="{8414B92F-D97B-4A3F-99E6-20ADD8B3F17E}" destId="{D1818EC2-4BC9-4B7B-8AAA-A83600750AAE}" srcOrd="7" destOrd="0" presId="urn:microsoft.com/office/officeart/2005/8/layout/matrix1"/>
    <dgm:cxn modelId="{C88DC2B9-16CC-4ABD-AD64-02E5BAE3BD8C}" type="presParOf" srcId="{D29822E1-E2CA-4848-8748-A64AAFB0ACAF}" destId="{CA9DF07D-4DAB-4028-B427-D6E9CACA01A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88905AA-3095-45B7-8D5B-5FD4DA9FA748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05D82F-2E91-472F-90F9-385A3218BC85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Model - Store</a:t>
          </a:r>
          <a:endParaRPr lang="en-US" dirty="0"/>
        </a:p>
      </dgm:t>
    </dgm:pt>
    <dgm:pt modelId="{BC9B3F6E-5372-4370-864E-F1CB166E1216}" type="parTrans" cxnId="{F8D7C652-084F-45A0-AD61-4AE105221812}">
      <dgm:prSet/>
      <dgm:spPr/>
      <dgm:t>
        <a:bodyPr/>
        <a:lstStyle/>
        <a:p>
          <a:endParaRPr lang="en-US"/>
        </a:p>
      </dgm:t>
    </dgm:pt>
    <dgm:pt modelId="{2C89AC20-83FD-4E08-9B5F-E089E80A0D6D}" type="sibTrans" cxnId="{F8D7C652-084F-45A0-AD61-4AE105221812}">
      <dgm:prSet/>
      <dgm:spPr/>
      <dgm:t>
        <a:bodyPr/>
        <a:lstStyle/>
        <a:p>
          <a:endParaRPr lang="en-US"/>
        </a:p>
      </dgm:t>
    </dgm:pt>
    <dgm:pt modelId="{2113460E-C6E0-43D6-BF10-010B979CA540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Parse – Serialize </a:t>
          </a:r>
        </a:p>
        <a:p>
          <a:pPr rtl="0"/>
          <a:r>
            <a:rPr lang="en-US" dirty="0" smtClean="0"/>
            <a:t>(Input -  Output)</a:t>
          </a:r>
          <a:endParaRPr lang="en-US" dirty="0"/>
        </a:p>
      </dgm:t>
    </dgm:pt>
    <dgm:pt modelId="{5ED47BEA-F732-435C-BAD0-0471546B06CE}" type="parTrans" cxnId="{22F0F205-3D0F-4D75-B2C6-C85E430D29C4}">
      <dgm:prSet/>
      <dgm:spPr/>
      <dgm:t>
        <a:bodyPr/>
        <a:lstStyle/>
        <a:p>
          <a:endParaRPr lang="en-US"/>
        </a:p>
      </dgm:t>
    </dgm:pt>
    <dgm:pt modelId="{742E59EA-EF32-41AE-B581-B2A480A2972A}" type="sibTrans" cxnId="{22F0F205-3D0F-4D75-B2C6-C85E430D29C4}">
      <dgm:prSet/>
      <dgm:spPr/>
      <dgm:t>
        <a:bodyPr/>
        <a:lstStyle/>
        <a:p>
          <a:endParaRPr lang="en-US"/>
        </a:p>
      </dgm:t>
    </dgm:pt>
    <dgm:pt modelId="{0D634EBD-DCB8-4677-A695-5D94DD81FC72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Query</a:t>
          </a:r>
          <a:endParaRPr lang="en-US" dirty="0"/>
        </a:p>
      </dgm:t>
    </dgm:pt>
    <dgm:pt modelId="{7312F325-B176-471E-B178-0AE5BB973913}" type="parTrans" cxnId="{548EFAE2-4BA7-4747-AFD7-BCE06F4D7D59}">
      <dgm:prSet/>
      <dgm:spPr/>
      <dgm:t>
        <a:bodyPr/>
        <a:lstStyle/>
        <a:p>
          <a:endParaRPr lang="en-US"/>
        </a:p>
      </dgm:t>
    </dgm:pt>
    <dgm:pt modelId="{EA8C544D-4AB6-449A-B8F8-E4F5FD77DA51}" type="sibTrans" cxnId="{548EFAE2-4BA7-4747-AFD7-BCE06F4D7D59}">
      <dgm:prSet/>
      <dgm:spPr/>
      <dgm:t>
        <a:bodyPr/>
        <a:lstStyle/>
        <a:p>
          <a:endParaRPr lang="en-US"/>
        </a:p>
      </dgm:t>
    </dgm:pt>
    <dgm:pt modelId="{76732F23-01EB-4C10-9BAC-540FC5E9C112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Manipulate</a:t>
          </a:r>
          <a:endParaRPr lang="en-US" dirty="0"/>
        </a:p>
      </dgm:t>
    </dgm:pt>
    <dgm:pt modelId="{51BECA5E-6A46-4BA5-BEA9-69C46F009FD7}" type="parTrans" cxnId="{5C4829B1-02AF-4200-AA24-26E820A2F3DD}">
      <dgm:prSet/>
      <dgm:spPr/>
      <dgm:t>
        <a:bodyPr/>
        <a:lstStyle/>
        <a:p>
          <a:endParaRPr lang="en-US"/>
        </a:p>
      </dgm:t>
    </dgm:pt>
    <dgm:pt modelId="{BA6C4EAD-F37A-444F-A0E5-824FCFD23A4E}" type="sibTrans" cxnId="{5C4829B1-02AF-4200-AA24-26E820A2F3DD}">
      <dgm:prSet/>
      <dgm:spPr/>
      <dgm:t>
        <a:bodyPr/>
        <a:lstStyle/>
        <a:p>
          <a:endParaRPr lang="en-US"/>
        </a:p>
      </dgm:t>
    </dgm:pt>
    <dgm:pt modelId="{7E995F38-1CC3-4CED-AF9D-E20A2B014CA1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Reason (Inference)</a:t>
          </a:r>
          <a:endParaRPr lang="en-US" dirty="0"/>
        </a:p>
      </dgm:t>
    </dgm:pt>
    <dgm:pt modelId="{9721E708-DAF1-4AAF-88EE-6373F5C33CD1}" type="parTrans" cxnId="{C3196E98-7180-4EFC-B059-1B7A5BD25C8C}">
      <dgm:prSet/>
      <dgm:spPr/>
      <dgm:t>
        <a:bodyPr/>
        <a:lstStyle/>
        <a:p>
          <a:endParaRPr lang="en-US"/>
        </a:p>
      </dgm:t>
    </dgm:pt>
    <dgm:pt modelId="{7C0410B1-7EDD-4AF4-AE0A-208432137390}" type="sibTrans" cxnId="{C3196E98-7180-4EFC-B059-1B7A5BD25C8C}">
      <dgm:prSet/>
      <dgm:spPr/>
      <dgm:t>
        <a:bodyPr/>
        <a:lstStyle/>
        <a:p>
          <a:endParaRPr lang="en-US"/>
        </a:p>
      </dgm:t>
    </dgm:pt>
    <dgm:pt modelId="{D29822E1-E2CA-4848-8748-A64AAFB0ACAF}" type="pres">
      <dgm:prSet presAssocID="{188905AA-3095-45B7-8D5B-5FD4DA9FA748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14B92F-D97B-4A3F-99E6-20ADD8B3F17E}" type="pres">
      <dgm:prSet presAssocID="{188905AA-3095-45B7-8D5B-5FD4DA9FA748}" presName="matrix" presStyleCnt="0"/>
      <dgm:spPr/>
    </dgm:pt>
    <dgm:pt modelId="{3B535FE2-4DCA-4AD1-9503-44141F88C8A8}" type="pres">
      <dgm:prSet presAssocID="{188905AA-3095-45B7-8D5B-5FD4DA9FA748}" presName="tile1" presStyleLbl="node1" presStyleIdx="0" presStyleCnt="4"/>
      <dgm:spPr/>
      <dgm:t>
        <a:bodyPr/>
        <a:lstStyle/>
        <a:p>
          <a:endParaRPr lang="en-US"/>
        </a:p>
      </dgm:t>
    </dgm:pt>
    <dgm:pt modelId="{2D8089E2-818A-4EB5-9AF7-8ECAFD383F95}" type="pres">
      <dgm:prSet presAssocID="{188905AA-3095-45B7-8D5B-5FD4DA9FA748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347180-D684-4519-B3F8-C0E3BD6DC5AB}" type="pres">
      <dgm:prSet presAssocID="{188905AA-3095-45B7-8D5B-5FD4DA9FA748}" presName="tile2" presStyleLbl="node1" presStyleIdx="1" presStyleCnt="4"/>
      <dgm:spPr/>
      <dgm:t>
        <a:bodyPr/>
        <a:lstStyle/>
        <a:p>
          <a:endParaRPr lang="en-US"/>
        </a:p>
      </dgm:t>
    </dgm:pt>
    <dgm:pt modelId="{5257D50F-7016-434A-B6A7-B374528E7188}" type="pres">
      <dgm:prSet presAssocID="{188905AA-3095-45B7-8D5B-5FD4DA9FA748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FF9D6-AD3D-4F97-8DE4-59D870F82EC5}" type="pres">
      <dgm:prSet presAssocID="{188905AA-3095-45B7-8D5B-5FD4DA9FA748}" presName="tile3" presStyleLbl="node1" presStyleIdx="2" presStyleCnt="4"/>
      <dgm:spPr/>
      <dgm:t>
        <a:bodyPr/>
        <a:lstStyle/>
        <a:p>
          <a:endParaRPr lang="en-US"/>
        </a:p>
      </dgm:t>
    </dgm:pt>
    <dgm:pt modelId="{9E613852-D3AB-4080-9B5F-1129EF0D5C1F}" type="pres">
      <dgm:prSet presAssocID="{188905AA-3095-45B7-8D5B-5FD4DA9FA748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E55F61-C99E-4F9A-81FD-31D425B1C379}" type="pres">
      <dgm:prSet presAssocID="{188905AA-3095-45B7-8D5B-5FD4DA9FA748}" presName="tile4" presStyleLbl="node1" presStyleIdx="3" presStyleCnt="4"/>
      <dgm:spPr/>
      <dgm:t>
        <a:bodyPr/>
        <a:lstStyle/>
        <a:p>
          <a:endParaRPr lang="en-US"/>
        </a:p>
      </dgm:t>
    </dgm:pt>
    <dgm:pt modelId="{D1818EC2-4BC9-4B7B-8AAA-A83600750AAE}" type="pres">
      <dgm:prSet presAssocID="{188905AA-3095-45B7-8D5B-5FD4DA9FA748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9DF07D-4DAB-4028-B427-D6E9CACA01A3}" type="pres">
      <dgm:prSet presAssocID="{188905AA-3095-45B7-8D5B-5FD4DA9FA748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4A1DD79C-4A82-48F7-8142-46FF78BFC736}" type="presOf" srcId="{0D634EBD-DCB8-4677-A695-5D94DD81FC72}" destId="{5257D50F-7016-434A-B6A7-B374528E7188}" srcOrd="1" destOrd="0" presId="urn:microsoft.com/office/officeart/2005/8/layout/matrix1"/>
    <dgm:cxn modelId="{5C4829B1-02AF-4200-AA24-26E820A2F3DD}" srcId="{4605D82F-2E91-472F-90F9-385A3218BC85}" destId="{76732F23-01EB-4C10-9BAC-540FC5E9C112}" srcOrd="2" destOrd="0" parTransId="{51BECA5E-6A46-4BA5-BEA9-69C46F009FD7}" sibTransId="{BA6C4EAD-F37A-444F-A0E5-824FCFD23A4E}"/>
    <dgm:cxn modelId="{FC14BE41-4626-407C-9A6E-6C04CC93FA20}" type="presOf" srcId="{2113460E-C6E0-43D6-BF10-010B979CA540}" destId="{2D8089E2-818A-4EB5-9AF7-8ECAFD383F95}" srcOrd="1" destOrd="0" presId="urn:microsoft.com/office/officeart/2005/8/layout/matrix1"/>
    <dgm:cxn modelId="{3869412D-E9FF-40FC-978E-DC2EA7CC5DEE}" type="presOf" srcId="{2113460E-C6E0-43D6-BF10-010B979CA540}" destId="{3B535FE2-4DCA-4AD1-9503-44141F88C8A8}" srcOrd="0" destOrd="0" presId="urn:microsoft.com/office/officeart/2005/8/layout/matrix1"/>
    <dgm:cxn modelId="{2C74796C-3856-4A9C-B240-10B844FD45F7}" type="presOf" srcId="{76732F23-01EB-4C10-9BAC-540FC5E9C112}" destId="{BB4FF9D6-AD3D-4F97-8DE4-59D870F82EC5}" srcOrd="0" destOrd="0" presId="urn:microsoft.com/office/officeart/2005/8/layout/matrix1"/>
    <dgm:cxn modelId="{22F0F205-3D0F-4D75-B2C6-C85E430D29C4}" srcId="{4605D82F-2E91-472F-90F9-385A3218BC85}" destId="{2113460E-C6E0-43D6-BF10-010B979CA540}" srcOrd="0" destOrd="0" parTransId="{5ED47BEA-F732-435C-BAD0-0471546B06CE}" sibTransId="{742E59EA-EF32-41AE-B581-B2A480A2972A}"/>
    <dgm:cxn modelId="{548EFAE2-4BA7-4747-AFD7-BCE06F4D7D59}" srcId="{4605D82F-2E91-472F-90F9-385A3218BC85}" destId="{0D634EBD-DCB8-4677-A695-5D94DD81FC72}" srcOrd="1" destOrd="0" parTransId="{7312F325-B176-471E-B178-0AE5BB973913}" sibTransId="{EA8C544D-4AB6-449A-B8F8-E4F5FD77DA51}"/>
    <dgm:cxn modelId="{508B4017-7EF4-4AD1-8311-9481D7DF3C1A}" type="presOf" srcId="{0D634EBD-DCB8-4677-A695-5D94DD81FC72}" destId="{F4347180-D684-4519-B3F8-C0E3BD6DC5AB}" srcOrd="0" destOrd="0" presId="urn:microsoft.com/office/officeart/2005/8/layout/matrix1"/>
    <dgm:cxn modelId="{C3196E98-7180-4EFC-B059-1B7A5BD25C8C}" srcId="{4605D82F-2E91-472F-90F9-385A3218BC85}" destId="{7E995F38-1CC3-4CED-AF9D-E20A2B014CA1}" srcOrd="3" destOrd="0" parTransId="{9721E708-DAF1-4AAF-88EE-6373F5C33CD1}" sibTransId="{7C0410B1-7EDD-4AF4-AE0A-208432137390}"/>
    <dgm:cxn modelId="{F8D7C652-084F-45A0-AD61-4AE105221812}" srcId="{188905AA-3095-45B7-8D5B-5FD4DA9FA748}" destId="{4605D82F-2E91-472F-90F9-385A3218BC85}" srcOrd="0" destOrd="0" parTransId="{BC9B3F6E-5372-4370-864E-F1CB166E1216}" sibTransId="{2C89AC20-83FD-4E08-9B5F-E089E80A0D6D}"/>
    <dgm:cxn modelId="{47F3A300-E014-424E-9378-E33D5CFE2ED5}" type="presOf" srcId="{7E995F38-1CC3-4CED-AF9D-E20A2B014CA1}" destId="{D1818EC2-4BC9-4B7B-8AAA-A83600750AAE}" srcOrd="1" destOrd="0" presId="urn:microsoft.com/office/officeart/2005/8/layout/matrix1"/>
    <dgm:cxn modelId="{93D18644-3CE5-4BFF-8207-8F37A83A839A}" type="presOf" srcId="{4605D82F-2E91-472F-90F9-385A3218BC85}" destId="{CA9DF07D-4DAB-4028-B427-D6E9CACA01A3}" srcOrd="0" destOrd="0" presId="urn:microsoft.com/office/officeart/2005/8/layout/matrix1"/>
    <dgm:cxn modelId="{5B2580CB-4E34-449C-8ADF-01D52BBD08DD}" type="presOf" srcId="{7E995F38-1CC3-4CED-AF9D-E20A2B014CA1}" destId="{47E55F61-C99E-4F9A-81FD-31D425B1C379}" srcOrd="0" destOrd="0" presId="urn:microsoft.com/office/officeart/2005/8/layout/matrix1"/>
    <dgm:cxn modelId="{401562E1-F203-4327-8639-47A85D29088B}" type="presOf" srcId="{188905AA-3095-45B7-8D5B-5FD4DA9FA748}" destId="{D29822E1-E2CA-4848-8748-A64AAFB0ACAF}" srcOrd="0" destOrd="0" presId="urn:microsoft.com/office/officeart/2005/8/layout/matrix1"/>
    <dgm:cxn modelId="{033A048F-1925-4F2F-9914-7C159DF076C5}" type="presOf" srcId="{76732F23-01EB-4C10-9BAC-540FC5E9C112}" destId="{9E613852-D3AB-4080-9B5F-1129EF0D5C1F}" srcOrd="1" destOrd="0" presId="urn:microsoft.com/office/officeart/2005/8/layout/matrix1"/>
    <dgm:cxn modelId="{8C86A5F5-EBB7-4270-978E-8751EE7DD822}" type="presParOf" srcId="{D29822E1-E2CA-4848-8748-A64AAFB0ACAF}" destId="{8414B92F-D97B-4A3F-99E6-20ADD8B3F17E}" srcOrd="0" destOrd="0" presId="urn:microsoft.com/office/officeart/2005/8/layout/matrix1"/>
    <dgm:cxn modelId="{10BCD5B1-26C5-4E66-B1C8-52239C67B93F}" type="presParOf" srcId="{8414B92F-D97B-4A3F-99E6-20ADD8B3F17E}" destId="{3B535FE2-4DCA-4AD1-9503-44141F88C8A8}" srcOrd="0" destOrd="0" presId="urn:microsoft.com/office/officeart/2005/8/layout/matrix1"/>
    <dgm:cxn modelId="{7F5E30D1-5550-4899-865F-918F483B131E}" type="presParOf" srcId="{8414B92F-D97B-4A3F-99E6-20ADD8B3F17E}" destId="{2D8089E2-818A-4EB5-9AF7-8ECAFD383F95}" srcOrd="1" destOrd="0" presId="urn:microsoft.com/office/officeart/2005/8/layout/matrix1"/>
    <dgm:cxn modelId="{E41DB403-B0C9-403D-98DF-231460805007}" type="presParOf" srcId="{8414B92F-D97B-4A3F-99E6-20ADD8B3F17E}" destId="{F4347180-D684-4519-B3F8-C0E3BD6DC5AB}" srcOrd="2" destOrd="0" presId="urn:microsoft.com/office/officeart/2005/8/layout/matrix1"/>
    <dgm:cxn modelId="{459AB545-72C7-49EB-846D-542ED8DBA98C}" type="presParOf" srcId="{8414B92F-D97B-4A3F-99E6-20ADD8B3F17E}" destId="{5257D50F-7016-434A-B6A7-B374528E7188}" srcOrd="3" destOrd="0" presId="urn:microsoft.com/office/officeart/2005/8/layout/matrix1"/>
    <dgm:cxn modelId="{311C6C4F-36F9-4FA5-950D-6594EC018524}" type="presParOf" srcId="{8414B92F-D97B-4A3F-99E6-20ADD8B3F17E}" destId="{BB4FF9D6-AD3D-4F97-8DE4-59D870F82EC5}" srcOrd="4" destOrd="0" presId="urn:microsoft.com/office/officeart/2005/8/layout/matrix1"/>
    <dgm:cxn modelId="{9BE2B844-B0EB-4613-89DB-38AAE59D54A2}" type="presParOf" srcId="{8414B92F-D97B-4A3F-99E6-20ADD8B3F17E}" destId="{9E613852-D3AB-4080-9B5F-1129EF0D5C1F}" srcOrd="5" destOrd="0" presId="urn:microsoft.com/office/officeart/2005/8/layout/matrix1"/>
    <dgm:cxn modelId="{2AD7B5AF-403F-4333-BC30-F11C63D4D1E8}" type="presParOf" srcId="{8414B92F-D97B-4A3F-99E6-20ADD8B3F17E}" destId="{47E55F61-C99E-4F9A-81FD-31D425B1C379}" srcOrd="6" destOrd="0" presId="urn:microsoft.com/office/officeart/2005/8/layout/matrix1"/>
    <dgm:cxn modelId="{9285638C-C9E3-4A07-8027-99DF2539BC2D}" type="presParOf" srcId="{8414B92F-D97B-4A3F-99E6-20ADD8B3F17E}" destId="{D1818EC2-4BC9-4B7B-8AAA-A83600750AAE}" srcOrd="7" destOrd="0" presId="urn:microsoft.com/office/officeart/2005/8/layout/matrix1"/>
    <dgm:cxn modelId="{B0DA77A3-D3FC-4739-94B3-9D01CDBBDAB9}" type="presParOf" srcId="{D29822E1-E2CA-4848-8748-A64AAFB0ACAF}" destId="{CA9DF07D-4DAB-4028-B427-D6E9CACA01A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B535FE2-4DCA-4AD1-9503-44141F88C8A8}">
      <dsp:nvSpPr>
        <dsp:cNvPr id="0" name=""/>
        <dsp:cNvSpPr/>
      </dsp:nvSpPr>
      <dsp:spPr>
        <a:xfrm rot="16200000">
          <a:off x="925909" y="-925909"/>
          <a:ext cx="2262981" cy="4114800"/>
        </a:xfrm>
        <a:prstGeom prst="round1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Parse – Serialize </a:t>
          </a:r>
        </a:p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(Input - Output)</a:t>
          </a:r>
          <a:endParaRPr lang="en-US" sz="3000" kern="1200" dirty="0"/>
        </a:p>
      </dsp:txBody>
      <dsp:txXfrm rot="16200000">
        <a:off x="1208781" y="-1208781"/>
        <a:ext cx="1697236" cy="4114800"/>
      </dsp:txXfrm>
    </dsp:sp>
    <dsp:sp modelId="{F4347180-D684-4519-B3F8-C0E3BD6DC5AB}">
      <dsp:nvSpPr>
        <dsp:cNvPr id="0" name=""/>
        <dsp:cNvSpPr/>
      </dsp:nvSpPr>
      <dsp:spPr>
        <a:xfrm>
          <a:off x="4114800" y="0"/>
          <a:ext cx="4114800" cy="2262981"/>
        </a:xfrm>
        <a:prstGeom prst="round1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Query</a:t>
          </a:r>
          <a:endParaRPr lang="en-US" sz="3000" kern="1200" dirty="0"/>
        </a:p>
      </dsp:txBody>
      <dsp:txXfrm>
        <a:off x="4114800" y="0"/>
        <a:ext cx="4114800" cy="1697236"/>
      </dsp:txXfrm>
    </dsp:sp>
    <dsp:sp modelId="{BB4FF9D6-AD3D-4F97-8DE4-59D870F82EC5}">
      <dsp:nvSpPr>
        <dsp:cNvPr id="0" name=""/>
        <dsp:cNvSpPr/>
      </dsp:nvSpPr>
      <dsp:spPr>
        <a:xfrm rot="10800000">
          <a:off x="0" y="2262981"/>
          <a:ext cx="4114800" cy="2262981"/>
        </a:xfrm>
        <a:prstGeom prst="round1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Manipulate</a:t>
          </a:r>
          <a:endParaRPr lang="en-US" sz="3000" kern="1200" dirty="0"/>
        </a:p>
      </dsp:txBody>
      <dsp:txXfrm rot="10800000">
        <a:off x="0" y="2828726"/>
        <a:ext cx="4114800" cy="1697236"/>
      </dsp:txXfrm>
    </dsp:sp>
    <dsp:sp modelId="{47E55F61-C99E-4F9A-81FD-31D425B1C379}">
      <dsp:nvSpPr>
        <dsp:cNvPr id="0" name=""/>
        <dsp:cNvSpPr/>
      </dsp:nvSpPr>
      <dsp:spPr>
        <a:xfrm rot="5400000">
          <a:off x="5040709" y="1337072"/>
          <a:ext cx="2262981" cy="4114800"/>
        </a:xfrm>
        <a:prstGeom prst="round1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Reason (Inference)</a:t>
          </a:r>
          <a:endParaRPr lang="en-US" sz="3000" kern="1200" dirty="0"/>
        </a:p>
      </dsp:txBody>
      <dsp:txXfrm rot="5400000">
        <a:off x="5323581" y="1619944"/>
        <a:ext cx="1697236" cy="4114800"/>
      </dsp:txXfrm>
    </dsp:sp>
    <dsp:sp modelId="{CA9DF07D-4DAB-4028-B427-D6E9CACA01A3}">
      <dsp:nvSpPr>
        <dsp:cNvPr id="0" name=""/>
        <dsp:cNvSpPr/>
      </dsp:nvSpPr>
      <dsp:spPr>
        <a:xfrm>
          <a:off x="2880359" y="1697236"/>
          <a:ext cx="2468880" cy="1131490"/>
        </a:xfrm>
        <a:prstGeom prst="round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Model - Store</a:t>
          </a:r>
          <a:endParaRPr lang="en-US" sz="3000" kern="1200" dirty="0"/>
        </a:p>
      </dsp:txBody>
      <dsp:txXfrm>
        <a:off x="2880359" y="1697236"/>
        <a:ext cx="2468880" cy="1131490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97551DF-BC0D-4FF1-8D45-B3AD3B32B823}">
      <dsp:nvSpPr>
        <dsp:cNvPr id="0" name=""/>
        <dsp:cNvSpPr/>
      </dsp:nvSpPr>
      <dsp:spPr>
        <a:xfrm>
          <a:off x="0" y="57742"/>
          <a:ext cx="8229600" cy="486720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Get your Open Calais license</a:t>
          </a:r>
          <a:endParaRPr lang="en-US" sz="1400" kern="1200" dirty="0"/>
        </a:p>
      </dsp:txBody>
      <dsp:txXfrm>
        <a:off x="0" y="57742"/>
        <a:ext cx="8229600" cy="486720"/>
      </dsp:txXfrm>
    </dsp:sp>
    <dsp:sp modelId="{0CD80960-C6CB-4366-9EB2-BB1E67599B95}">
      <dsp:nvSpPr>
        <dsp:cNvPr id="0" name=""/>
        <dsp:cNvSpPr/>
      </dsp:nvSpPr>
      <dsp:spPr>
        <a:xfrm>
          <a:off x="0" y="544462"/>
          <a:ext cx="82296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13970" rIns="78232" bIns="1397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b="1" kern="1200" noProof="1" smtClean="0">
              <a:latin typeface="Courier New" pitchFamily="49" charset="0"/>
              <a:ea typeface="+mn-ea"/>
              <a:cs typeface="+mn-cs"/>
            </a:rPr>
            <a:t>:- assert(thea_opencalais:open_calais(license('Your open calais license key'))). </a:t>
          </a:r>
        </a:p>
      </dsp:txBody>
      <dsp:txXfrm>
        <a:off x="0" y="544462"/>
        <a:ext cx="8229600" cy="430560"/>
      </dsp:txXfrm>
    </dsp:sp>
    <dsp:sp modelId="{8BE7A036-D17F-4CC5-A337-BACD4D9B9C35}">
      <dsp:nvSpPr>
        <dsp:cNvPr id="0" name=""/>
        <dsp:cNvSpPr/>
      </dsp:nvSpPr>
      <dsp:spPr>
        <a:xfrm>
          <a:off x="0" y="975022"/>
          <a:ext cx="8229600" cy="486720"/>
        </a:xfrm>
        <a:prstGeom prst="roundRect">
          <a:avLst/>
        </a:prstGeom>
        <a:solidFill>
          <a:schemeClr val="accent4">
            <a:shade val="80000"/>
            <a:hueOff val="-44139"/>
            <a:satOff val="-1091"/>
            <a:lumOff val="62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Load the Open Calais Ontology into Prolog using Thea. </a:t>
          </a:r>
          <a:endParaRPr lang="en-US" sz="1400" kern="1200" dirty="0"/>
        </a:p>
      </dsp:txBody>
      <dsp:txXfrm>
        <a:off x="0" y="975022"/>
        <a:ext cx="8229600" cy="486720"/>
      </dsp:txXfrm>
    </dsp:sp>
    <dsp:sp modelId="{08A22FE2-EE64-4098-89F3-44B7517AD6B8}">
      <dsp:nvSpPr>
        <dsp:cNvPr id="0" name=""/>
        <dsp:cNvSpPr/>
      </dsp:nvSpPr>
      <dsp:spPr>
        <a:xfrm>
          <a:off x="0" y="1461742"/>
          <a:ext cx="82296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13970" rIns="78232" bIns="1397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b="1" kern="1200" noProof="1" smtClean="0">
              <a:latin typeface="Courier New" pitchFamily="49" charset="0"/>
              <a:ea typeface="+mn-ea"/>
              <a:cs typeface="+mn-cs"/>
            </a:rPr>
            <a:t>:- owl_parse_rdf('owl.opencalais-4.3.xml.owl',[imports(false),clear(complete)]). </a:t>
          </a:r>
        </a:p>
      </dsp:txBody>
      <dsp:txXfrm>
        <a:off x="0" y="1461742"/>
        <a:ext cx="8229600" cy="430560"/>
      </dsp:txXfrm>
    </dsp:sp>
    <dsp:sp modelId="{9CA02FA8-2D7F-4E55-B277-EFFE18EAF1FB}">
      <dsp:nvSpPr>
        <dsp:cNvPr id="0" name=""/>
        <dsp:cNvSpPr/>
      </dsp:nvSpPr>
      <dsp:spPr>
        <a:xfrm>
          <a:off x="0" y="1892302"/>
          <a:ext cx="8229600" cy="486720"/>
        </a:xfrm>
        <a:prstGeom prst="roundRect">
          <a:avLst/>
        </a:prstGeom>
        <a:solidFill>
          <a:schemeClr val="accent4">
            <a:shade val="80000"/>
            <a:hueOff val="-88279"/>
            <a:satOff val="-2183"/>
            <a:lumOff val="124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Post content (e.g. a URL) to the Service</a:t>
          </a:r>
          <a:endParaRPr lang="en-US" sz="1400" kern="1200" dirty="0"/>
        </a:p>
      </dsp:txBody>
      <dsp:txXfrm>
        <a:off x="0" y="1892302"/>
        <a:ext cx="8229600" cy="486720"/>
      </dsp:txXfrm>
    </dsp:sp>
    <dsp:sp modelId="{9B6E668A-00AC-4BC1-94C9-E39A2CF14AB8}">
      <dsp:nvSpPr>
        <dsp:cNvPr id="0" name=""/>
        <dsp:cNvSpPr/>
      </dsp:nvSpPr>
      <dsp:spPr>
        <a:xfrm>
          <a:off x="0" y="2379022"/>
          <a:ext cx="82296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13970" rIns="78232" bIns="1397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b="1" kern="1200" noProof="1" smtClean="0">
              <a:latin typeface="Courier New" pitchFamily="49" charset="0"/>
              <a:ea typeface="+mn-ea"/>
              <a:cs typeface="+mn-cs"/>
            </a:rPr>
            <a:t>:oc_rest(http(</a:t>
          </a:r>
          <a:r>
            <a:rPr lang="en-US" sz="1100" b="1" kern="1200" noProof="1" smtClean="0">
              <a:solidFill>
                <a:srgbClr val="FF0000"/>
              </a:solidFill>
              <a:latin typeface="Courier New" pitchFamily="49" charset="0"/>
              <a:ea typeface="+mn-ea"/>
              <a:cs typeface="+mn-cs"/>
            </a:rPr>
            <a:t>'http</a:t>
          </a:r>
          <a:r>
            <a:rPr lang="en-US" sz="1100" b="1" kern="1200" noProof="1" smtClean="0">
              <a:latin typeface="Courier New" pitchFamily="49" charset="0"/>
              <a:ea typeface="+mn-ea"/>
              <a:cs typeface="+mn-cs"/>
            </a:rPr>
            <a:t>://en.wikipedia.org/wiki/List_of_journeys_of_Pope_Benedict_XVI'),'',_X). </a:t>
          </a:r>
        </a:p>
      </dsp:txBody>
      <dsp:txXfrm>
        <a:off x="0" y="2379022"/>
        <a:ext cx="8229600" cy="430560"/>
      </dsp:txXfrm>
    </dsp:sp>
    <dsp:sp modelId="{9D5C9548-C610-4C20-951C-8965B5126E18}">
      <dsp:nvSpPr>
        <dsp:cNvPr id="0" name=""/>
        <dsp:cNvSpPr/>
      </dsp:nvSpPr>
      <dsp:spPr>
        <a:xfrm>
          <a:off x="0" y="2809582"/>
          <a:ext cx="8229600" cy="486720"/>
        </a:xfrm>
        <a:prstGeom prst="roundRect">
          <a:avLst/>
        </a:prstGeom>
        <a:solidFill>
          <a:schemeClr val="accent4">
            <a:shade val="80000"/>
            <a:hueOff val="-132418"/>
            <a:satOff val="-3274"/>
            <a:lumOff val="187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Use provided Prolog predicates to examine Markup Elements (Entities and Relationships) in the result :-</a:t>
          </a:r>
          <a:endParaRPr lang="en-US" sz="1400" kern="1200" dirty="0"/>
        </a:p>
      </dsp:txBody>
      <dsp:txXfrm>
        <a:off x="0" y="2809582"/>
        <a:ext cx="8229600" cy="486720"/>
      </dsp:txXfrm>
    </dsp:sp>
    <dsp:sp modelId="{CFF9EE6E-2736-4B69-9E94-084490B978D2}">
      <dsp:nvSpPr>
        <dsp:cNvPr id="0" name=""/>
        <dsp:cNvSpPr/>
      </dsp:nvSpPr>
      <dsp:spPr>
        <a:xfrm>
          <a:off x="0" y="3296302"/>
          <a:ext cx="82296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13970" rIns="78232" bIns="1397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b="1" kern="1200" noProof="1" smtClean="0">
              <a:latin typeface="Courier New" pitchFamily="49" charset="0"/>
              <a:ea typeface="+mn-ea"/>
              <a:cs typeface="+mn-cs"/>
            </a:rPr>
            <a:t>oc_entity(A,B,C,E,D). 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b="1" kern="1200" noProof="1" smtClean="0">
              <a:latin typeface="Courier New" pitchFamily="49" charset="0"/>
              <a:ea typeface="+mn-ea"/>
              <a:cs typeface="+mn-cs"/>
            </a:rPr>
            <a:t>A = 'http://d.opencalais.com/genericHasher-1/f545c2a6-ccd3-3095-adb0-c1c8dda96624', …</a:t>
          </a:r>
        </a:p>
      </dsp:txBody>
      <dsp:txXfrm>
        <a:off x="0" y="3296302"/>
        <a:ext cx="8229600" cy="430560"/>
      </dsp:txXfrm>
    </dsp:sp>
    <dsp:sp modelId="{CAFD30EC-C8B7-4829-BE18-3E610CD288BB}">
      <dsp:nvSpPr>
        <dsp:cNvPr id="0" name=""/>
        <dsp:cNvSpPr/>
      </dsp:nvSpPr>
      <dsp:spPr>
        <a:xfrm>
          <a:off x="0" y="3726862"/>
          <a:ext cx="8229600" cy="486720"/>
        </a:xfrm>
        <a:prstGeom prst="roundRect">
          <a:avLst/>
        </a:prstGeom>
        <a:solidFill>
          <a:schemeClr val="accent4">
            <a:shade val="80000"/>
            <a:hueOff val="-176558"/>
            <a:satOff val="-4365"/>
            <a:lumOff val="249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You can also write custom predicates to query the resulted database of Markup Elements e.g. </a:t>
          </a:r>
          <a:endParaRPr lang="en-US" sz="1400" kern="1200" dirty="0"/>
        </a:p>
      </dsp:txBody>
      <dsp:txXfrm>
        <a:off x="0" y="3726862"/>
        <a:ext cx="8229600" cy="486720"/>
      </dsp:txXfrm>
    </dsp:sp>
    <dsp:sp modelId="{6D1A8495-4B29-4902-9481-4312E9AFCD0F}">
      <dsp:nvSpPr>
        <dsp:cNvPr id="0" name=""/>
        <dsp:cNvSpPr/>
      </dsp:nvSpPr>
      <dsp:spPr>
        <a:xfrm>
          <a:off x="0" y="4213582"/>
          <a:ext cx="8229600" cy="6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13970" rIns="78232" bIns="1397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b="1" kern="1200" noProof="1" smtClean="0">
              <a:latin typeface="Courier New" pitchFamily="49" charset="0"/>
              <a:ea typeface="+mn-ea"/>
              <a:cs typeface="+mn-cs"/>
            </a:rPr>
            <a:t>quotation(Person,Quotation) :-oc_relation(_I,'http://s.opencalais.com/1/type/em/r/Quotation',PVList), pv_attr('http://s.opencalais.com/1/pred/person',PVList,Person), pv_attr('http://s.opencalais.com/1/pred/quote',PVList,Quotation). </a:t>
          </a:r>
        </a:p>
      </dsp:txBody>
      <dsp:txXfrm>
        <a:off x="0" y="4213582"/>
        <a:ext cx="8229600" cy="60547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B535FE2-4DCA-4AD1-9503-44141F88C8A8}">
      <dsp:nvSpPr>
        <dsp:cNvPr id="0" name=""/>
        <dsp:cNvSpPr/>
      </dsp:nvSpPr>
      <dsp:spPr>
        <a:xfrm rot="16200000">
          <a:off x="190500" y="-190500"/>
          <a:ext cx="495299" cy="876300"/>
        </a:xfrm>
        <a:prstGeom prst="round1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Parse – Serialize (Input Output)</a:t>
          </a:r>
          <a:endParaRPr lang="en-US" sz="600" kern="1200" dirty="0"/>
        </a:p>
      </dsp:txBody>
      <dsp:txXfrm rot="16200000">
        <a:off x="252412" y="-252412"/>
        <a:ext cx="371474" cy="876300"/>
      </dsp:txXfrm>
    </dsp:sp>
    <dsp:sp modelId="{F4347180-D684-4519-B3F8-C0E3BD6DC5AB}">
      <dsp:nvSpPr>
        <dsp:cNvPr id="0" name=""/>
        <dsp:cNvSpPr/>
      </dsp:nvSpPr>
      <dsp:spPr>
        <a:xfrm>
          <a:off x="876300" y="0"/>
          <a:ext cx="876300" cy="495299"/>
        </a:xfrm>
        <a:prstGeom prst="round1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Query</a:t>
          </a:r>
          <a:endParaRPr lang="en-US" sz="600" kern="1200" dirty="0"/>
        </a:p>
      </dsp:txBody>
      <dsp:txXfrm>
        <a:off x="876300" y="0"/>
        <a:ext cx="876300" cy="371474"/>
      </dsp:txXfrm>
    </dsp:sp>
    <dsp:sp modelId="{BB4FF9D6-AD3D-4F97-8DE4-59D870F82EC5}">
      <dsp:nvSpPr>
        <dsp:cNvPr id="0" name=""/>
        <dsp:cNvSpPr/>
      </dsp:nvSpPr>
      <dsp:spPr>
        <a:xfrm rot="10800000">
          <a:off x="0" y="495299"/>
          <a:ext cx="876300" cy="495299"/>
        </a:xfrm>
        <a:prstGeom prst="round1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Manipulate</a:t>
          </a:r>
          <a:endParaRPr lang="en-US" sz="600" kern="1200" dirty="0"/>
        </a:p>
      </dsp:txBody>
      <dsp:txXfrm rot="10800000">
        <a:off x="0" y="619124"/>
        <a:ext cx="876300" cy="371474"/>
      </dsp:txXfrm>
    </dsp:sp>
    <dsp:sp modelId="{47E55F61-C99E-4F9A-81FD-31D425B1C379}">
      <dsp:nvSpPr>
        <dsp:cNvPr id="0" name=""/>
        <dsp:cNvSpPr/>
      </dsp:nvSpPr>
      <dsp:spPr>
        <a:xfrm rot="5400000">
          <a:off x="1066800" y="304799"/>
          <a:ext cx="495299" cy="876300"/>
        </a:xfrm>
        <a:prstGeom prst="round1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Reason (Inference)</a:t>
          </a:r>
          <a:endParaRPr lang="en-US" sz="600" kern="1200" dirty="0"/>
        </a:p>
      </dsp:txBody>
      <dsp:txXfrm rot="5400000">
        <a:off x="1128712" y="366711"/>
        <a:ext cx="371474" cy="876300"/>
      </dsp:txXfrm>
    </dsp:sp>
    <dsp:sp modelId="{CA9DF07D-4DAB-4028-B427-D6E9CACA01A3}">
      <dsp:nvSpPr>
        <dsp:cNvPr id="0" name=""/>
        <dsp:cNvSpPr/>
      </dsp:nvSpPr>
      <dsp:spPr>
        <a:xfrm>
          <a:off x="613410" y="371474"/>
          <a:ext cx="525780" cy="247649"/>
        </a:xfrm>
        <a:prstGeom prst="round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Model - Store</a:t>
          </a:r>
          <a:endParaRPr lang="en-US" sz="600" kern="1200" dirty="0"/>
        </a:p>
      </dsp:txBody>
      <dsp:txXfrm>
        <a:off x="613410" y="371474"/>
        <a:ext cx="525780" cy="24764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B535FE2-4DCA-4AD1-9503-44141F88C8A8}">
      <dsp:nvSpPr>
        <dsp:cNvPr id="0" name=""/>
        <dsp:cNvSpPr/>
      </dsp:nvSpPr>
      <dsp:spPr>
        <a:xfrm rot="16200000">
          <a:off x="190500" y="-190500"/>
          <a:ext cx="495299" cy="876300"/>
        </a:xfrm>
        <a:prstGeom prst="round1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Parse – Serialize </a:t>
          </a:r>
        </a:p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(Input -  Output)</a:t>
          </a:r>
          <a:endParaRPr lang="en-US" sz="600" kern="1200" dirty="0"/>
        </a:p>
      </dsp:txBody>
      <dsp:txXfrm rot="16200000">
        <a:off x="252412" y="-252412"/>
        <a:ext cx="371474" cy="876300"/>
      </dsp:txXfrm>
    </dsp:sp>
    <dsp:sp modelId="{F4347180-D684-4519-B3F8-C0E3BD6DC5AB}">
      <dsp:nvSpPr>
        <dsp:cNvPr id="0" name=""/>
        <dsp:cNvSpPr/>
      </dsp:nvSpPr>
      <dsp:spPr>
        <a:xfrm>
          <a:off x="876300" y="0"/>
          <a:ext cx="876300" cy="495299"/>
        </a:xfrm>
        <a:prstGeom prst="round1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Query</a:t>
          </a:r>
          <a:endParaRPr lang="en-US" sz="600" kern="1200" dirty="0"/>
        </a:p>
      </dsp:txBody>
      <dsp:txXfrm>
        <a:off x="876300" y="0"/>
        <a:ext cx="876300" cy="371474"/>
      </dsp:txXfrm>
    </dsp:sp>
    <dsp:sp modelId="{BB4FF9D6-AD3D-4F97-8DE4-59D870F82EC5}">
      <dsp:nvSpPr>
        <dsp:cNvPr id="0" name=""/>
        <dsp:cNvSpPr/>
      </dsp:nvSpPr>
      <dsp:spPr>
        <a:xfrm rot="10800000">
          <a:off x="0" y="495299"/>
          <a:ext cx="876300" cy="495299"/>
        </a:xfrm>
        <a:prstGeom prst="round1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Manipulate</a:t>
          </a:r>
          <a:endParaRPr lang="en-US" sz="600" kern="1200" dirty="0"/>
        </a:p>
      </dsp:txBody>
      <dsp:txXfrm rot="10800000">
        <a:off x="0" y="619124"/>
        <a:ext cx="876300" cy="371474"/>
      </dsp:txXfrm>
    </dsp:sp>
    <dsp:sp modelId="{47E55F61-C99E-4F9A-81FD-31D425B1C379}">
      <dsp:nvSpPr>
        <dsp:cNvPr id="0" name=""/>
        <dsp:cNvSpPr/>
      </dsp:nvSpPr>
      <dsp:spPr>
        <a:xfrm rot="5400000">
          <a:off x="1066800" y="304799"/>
          <a:ext cx="495299" cy="876300"/>
        </a:xfrm>
        <a:prstGeom prst="round1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Reason (Inference)</a:t>
          </a:r>
          <a:endParaRPr lang="en-US" sz="600" kern="1200" dirty="0"/>
        </a:p>
      </dsp:txBody>
      <dsp:txXfrm rot="5400000">
        <a:off x="1128712" y="366711"/>
        <a:ext cx="371474" cy="876300"/>
      </dsp:txXfrm>
    </dsp:sp>
    <dsp:sp modelId="{CA9DF07D-4DAB-4028-B427-D6E9CACA01A3}">
      <dsp:nvSpPr>
        <dsp:cNvPr id="0" name=""/>
        <dsp:cNvSpPr/>
      </dsp:nvSpPr>
      <dsp:spPr>
        <a:xfrm>
          <a:off x="613410" y="371474"/>
          <a:ext cx="525780" cy="247649"/>
        </a:xfrm>
        <a:prstGeom prst="round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Model - Store</a:t>
          </a:r>
          <a:endParaRPr lang="en-US" sz="600" kern="1200" dirty="0"/>
        </a:p>
      </dsp:txBody>
      <dsp:txXfrm>
        <a:off x="613410" y="371474"/>
        <a:ext cx="525780" cy="24764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98211B47-2351-41E2-BCAA-564628EDA81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calais.com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semanticweb.gr/thea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calais.com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semanticweb.gr/thea" TargetMode="Externa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kbergman.com/862/the-sweet-compendium-of-ontology-building-tools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6971BA-1753-442B-AC39-2AB946AD78CD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11B47-2351-41E2-BCAA-564628EDA81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11B47-2351-41E2-BCAA-564628EDA81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11B47-2351-41E2-BCAA-564628EDA81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11B47-2351-41E2-BCAA-564628EDA81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11B47-2351-41E2-BCAA-564628EDA81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600B0A-B557-4C96-AD67-AC9F515D8DB5}" type="slidenum">
              <a:rPr lang="en-US"/>
              <a:pPr/>
              <a:t>15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dirty="0" err="1" smtClean="0"/>
              <a:t>Monotonicity</a:t>
            </a:r>
            <a:r>
              <a:rPr lang="en-US" sz="1200" b="0" i="0" baseline="0" dirty="0" smtClean="0"/>
              <a:t> </a:t>
            </a:r>
          </a:p>
          <a:p>
            <a:r>
              <a:rPr lang="en-US" sz="1200" b="0" i="0" baseline="0" dirty="0" smtClean="0"/>
              <a:t>p :- q, not (t)</a:t>
            </a:r>
          </a:p>
          <a:p>
            <a:r>
              <a:rPr lang="en-US" sz="1200" b="0" i="0" baseline="0" dirty="0" smtClean="0"/>
              <a:t>q.</a:t>
            </a:r>
          </a:p>
          <a:p>
            <a:pPr>
              <a:buFont typeface="Wingdings" pitchFamily="2" charset="2"/>
              <a:buChar char="è"/>
            </a:pPr>
            <a:r>
              <a:rPr lang="en-US" sz="1200" b="0" i="0" baseline="0" dirty="0" smtClean="0">
                <a:sym typeface="Wingdings" pitchFamily="2" charset="2"/>
              </a:rPr>
              <a:t>p.</a:t>
            </a:r>
          </a:p>
          <a:p>
            <a:pPr>
              <a:buFont typeface="Wingdings" pitchFamily="2" charset="2"/>
              <a:buNone/>
            </a:pPr>
            <a:endParaRPr lang="en-US" sz="1200" b="0" i="0" baseline="0" dirty="0" smtClean="0">
              <a:sym typeface="Wingdings" pitchFamily="2" charset="2"/>
            </a:endParaRPr>
          </a:p>
          <a:p>
            <a:pPr>
              <a:buFont typeface="Wingdings" pitchFamily="2" charset="2"/>
              <a:buNone/>
            </a:pPr>
            <a:r>
              <a:rPr lang="en-US" sz="1200" b="0" i="0" baseline="0" dirty="0" smtClean="0">
                <a:sym typeface="Wingdings" pitchFamily="2" charset="2"/>
              </a:rPr>
              <a:t>Adding t, invalidates p.</a:t>
            </a:r>
            <a:endParaRPr lang="en-US" sz="1200" b="0" i="0" baseline="0" dirty="0" smtClean="0"/>
          </a:p>
          <a:p>
            <a:r>
              <a:rPr lang="en-US" sz="1200" b="0" i="0" baseline="0" dirty="0" smtClean="0"/>
              <a:t>   </a:t>
            </a:r>
            <a:endParaRPr lang="en-US" sz="1200" b="0" i="0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600B0A-B557-4C96-AD67-AC9F515D8DB5}" type="slidenum">
              <a:rPr lang="en-US"/>
              <a:pPr/>
              <a:t>16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dirty="0" err="1" smtClean="0"/>
              <a:t>Monotonicity</a:t>
            </a:r>
            <a:r>
              <a:rPr lang="en-US" sz="1200" b="0" i="0" baseline="0" dirty="0" smtClean="0"/>
              <a:t> </a:t>
            </a:r>
          </a:p>
          <a:p>
            <a:r>
              <a:rPr lang="en-US" sz="1200" b="0" i="0" baseline="0" dirty="0" smtClean="0"/>
              <a:t>p :- q, not (t)</a:t>
            </a:r>
          </a:p>
          <a:p>
            <a:r>
              <a:rPr lang="en-US" sz="1200" b="0" i="0" baseline="0" dirty="0" smtClean="0"/>
              <a:t>q.</a:t>
            </a:r>
          </a:p>
          <a:p>
            <a:pPr>
              <a:buFont typeface="Wingdings" pitchFamily="2" charset="2"/>
              <a:buChar char="è"/>
            </a:pPr>
            <a:r>
              <a:rPr lang="en-US" sz="1200" b="0" i="0" baseline="0" dirty="0" smtClean="0">
                <a:sym typeface="Wingdings" pitchFamily="2" charset="2"/>
              </a:rPr>
              <a:t>p.</a:t>
            </a:r>
          </a:p>
          <a:p>
            <a:pPr>
              <a:buFont typeface="Wingdings" pitchFamily="2" charset="2"/>
              <a:buNone/>
            </a:pPr>
            <a:endParaRPr lang="en-US" sz="1200" b="0" i="0" baseline="0" dirty="0" smtClean="0">
              <a:sym typeface="Wingdings" pitchFamily="2" charset="2"/>
            </a:endParaRPr>
          </a:p>
          <a:p>
            <a:pPr>
              <a:buFont typeface="Wingdings" pitchFamily="2" charset="2"/>
              <a:buNone/>
            </a:pPr>
            <a:r>
              <a:rPr lang="en-US" sz="1200" b="0" i="0" baseline="0" dirty="0" smtClean="0">
                <a:sym typeface="Wingdings" pitchFamily="2" charset="2"/>
              </a:rPr>
              <a:t>Adding t, invalidates p.</a:t>
            </a:r>
            <a:endParaRPr lang="en-US" sz="1200" b="0" i="0" baseline="0" dirty="0" smtClean="0"/>
          </a:p>
          <a:p>
            <a:r>
              <a:rPr lang="en-US" sz="1200" b="0" i="0" baseline="0" dirty="0" smtClean="0"/>
              <a:t>   </a:t>
            </a:r>
            <a:endParaRPr lang="en-US" sz="1200" b="0" i="0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600B0A-B557-4C96-AD67-AC9F515D8DB5}" type="slidenum">
              <a:rPr lang="en-US"/>
              <a:pPr/>
              <a:t>17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dirty="0" err="1" smtClean="0"/>
              <a:t>Monotonicity</a:t>
            </a:r>
            <a:r>
              <a:rPr lang="en-US" sz="1200" b="0" i="0" baseline="0" dirty="0" smtClean="0"/>
              <a:t> </a:t>
            </a:r>
          </a:p>
          <a:p>
            <a:r>
              <a:rPr lang="en-US" sz="1200" b="0" i="0" baseline="0" dirty="0" smtClean="0"/>
              <a:t>p :- q, not (t)</a:t>
            </a:r>
          </a:p>
          <a:p>
            <a:r>
              <a:rPr lang="en-US" sz="1200" b="0" i="0" baseline="0" dirty="0" smtClean="0"/>
              <a:t>q.</a:t>
            </a:r>
          </a:p>
          <a:p>
            <a:pPr>
              <a:buFont typeface="Wingdings" pitchFamily="2" charset="2"/>
              <a:buChar char="è"/>
            </a:pPr>
            <a:r>
              <a:rPr lang="en-US" sz="1200" b="0" i="0" baseline="0" dirty="0" smtClean="0">
                <a:sym typeface="Wingdings" pitchFamily="2" charset="2"/>
              </a:rPr>
              <a:t>p.</a:t>
            </a:r>
          </a:p>
          <a:p>
            <a:pPr>
              <a:buFont typeface="Wingdings" pitchFamily="2" charset="2"/>
              <a:buNone/>
            </a:pPr>
            <a:endParaRPr lang="en-US" sz="1200" b="0" i="0" baseline="0" dirty="0" smtClean="0">
              <a:sym typeface="Wingdings" pitchFamily="2" charset="2"/>
            </a:endParaRPr>
          </a:p>
          <a:p>
            <a:pPr>
              <a:buFont typeface="Wingdings" pitchFamily="2" charset="2"/>
              <a:buNone/>
            </a:pPr>
            <a:r>
              <a:rPr lang="en-US" sz="1200" b="0" i="0" baseline="0" dirty="0" smtClean="0">
                <a:sym typeface="Wingdings" pitchFamily="2" charset="2"/>
              </a:rPr>
              <a:t>Adding t, invalidates p.</a:t>
            </a:r>
            <a:endParaRPr lang="en-US" sz="1200" b="0" i="0" baseline="0" dirty="0" smtClean="0"/>
          </a:p>
          <a:p>
            <a:r>
              <a:rPr lang="en-US" sz="1200" b="0" i="0" baseline="0" dirty="0" smtClean="0"/>
              <a:t>   </a:t>
            </a:r>
            <a:endParaRPr lang="en-US" sz="1200" b="0" i="0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600B0A-B557-4C96-AD67-AC9F515D8DB5}" type="slidenum">
              <a:rPr lang="en-US"/>
              <a:pPr/>
              <a:t>18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dirty="0" err="1" smtClean="0"/>
              <a:t>Monotonicity</a:t>
            </a:r>
            <a:r>
              <a:rPr lang="en-US" sz="1200" b="0" i="0" baseline="0" dirty="0" smtClean="0"/>
              <a:t> </a:t>
            </a:r>
          </a:p>
          <a:p>
            <a:r>
              <a:rPr lang="en-US" sz="1200" b="0" i="0" baseline="0" dirty="0" smtClean="0"/>
              <a:t>p :- q, not (t)</a:t>
            </a:r>
          </a:p>
          <a:p>
            <a:r>
              <a:rPr lang="en-US" sz="1200" b="0" i="0" baseline="0" dirty="0" smtClean="0"/>
              <a:t>q.</a:t>
            </a:r>
          </a:p>
          <a:p>
            <a:pPr>
              <a:buFont typeface="Wingdings" pitchFamily="2" charset="2"/>
              <a:buChar char="è"/>
            </a:pPr>
            <a:r>
              <a:rPr lang="en-US" sz="1200" b="0" i="0" baseline="0" dirty="0" smtClean="0">
                <a:sym typeface="Wingdings" pitchFamily="2" charset="2"/>
              </a:rPr>
              <a:t>p.</a:t>
            </a:r>
          </a:p>
          <a:p>
            <a:pPr>
              <a:buFont typeface="Wingdings" pitchFamily="2" charset="2"/>
              <a:buNone/>
            </a:pPr>
            <a:endParaRPr lang="en-US" sz="1200" b="0" i="0" baseline="0" dirty="0" smtClean="0">
              <a:sym typeface="Wingdings" pitchFamily="2" charset="2"/>
            </a:endParaRPr>
          </a:p>
          <a:p>
            <a:pPr>
              <a:buFont typeface="Wingdings" pitchFamily="2" charset="2"/>
              <a:buNone/>
            </a:pPr>
            <a:r>
              <a:rPr lang="en-US" sz="1200" b="0" i="0" baseline="0" dirty="0" smtClean="0">
                <a:sym typeface="Wingdings" pitchFamily="2" charset="2"/>
              </a:rPr>
              <a:t>Adding t, invalidates p.</a:t>
            </a:r>
            <a:endParaRPr lang="en-US" sz="1200" b="0" i="0" baseline="0" dirty="0" smtClean="0"/>
          </a:p>
          <a:p>
            <a:r>
              <a:rPr lang="en-US" sz="1200" b="0" i="0" baseline="0" dirty="0" smtClean="0"/>
              <a:t>   </a:t>
            </a:r>
            <a:endParaRPr lang="en-US" sz="1200" b="0" i="0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600B0A-B557-4C96-AD67-AC9F515D8DB5}" type="slidenum">
              <a:rPr lang="en-US"/>
              <a:pPr/>
              <a:t>19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dirty="0" err="1" smtClean="0"/>
              <a:t>Monotonicity</a:t>
            </a:r>
            <a:r>
              <a:rPr lang="en-US" sz="1200" b="0" i="0" baseline="0" dirty="0" smtClean="0"/>
              <a:t> </a:t>
            </a:r>
          </a:p>
          <a:p>
            <a:r>
              <a:rPr lang="en-US" sz="1200" b="0" i="0" baseline="0" dirty="0" smtClean="0"/>
              <a:t>p :- q, not (t)</a:t>
            </a:r>
          </a:p>
          <a:p>
            <a:r>
              <a:rPr lang="en-US" sz="1200" b="0" i="0" baseline="0" dirty="0" smtClean="0"/>
              <a:t>q.</a:t>
            </a:r>
          </a:p>
          <a:p>
            <a:pPr>
              <a:buFont typeface="Wingdings" pitchFamily="2" charset="2"/>
              <a:buChar char="è"/>
            </a:pPr>
            <a:r>
              <a:rPr lang="en-US" sz="1200" b="0" i="0" baseline="0" dirty="0" smtClean="0">
                <a:sym typeface="Wingdings" pitchFamily="2" charset="2"/>
              </a:rPr>
              <a:t>p.</a:t>
            </a:r>
          </a:p>
          <a:p>
            <a:pPr>
              <a:buFont typeface="Wingdings" pitchFamily="2" charset="2"/>
              <a:buNone/>
            </a:pPr>
            <a:endParaRPr lang="en-US" sz="1200" b="0" i="0" baseline="0" dirty="0" smtClean="0">
              <a:sym typeface="Wingdings" pitchFamily="2" charset="2"/>
            </a:endParaRPr>
          </a:p>
          <a:p>
            <a:pPr>
              <a:buFont typeface="Wingdings" pitchFamily="2" charset="2"/>
              <a:buNone/>
            </a:pPr>
            <a:r>
              <a:rPr lang="en-US" sz="1200" b="0" i="0" baseline="0" dirty="0" smtClean="0">
                <a:sym typeface="Wingdings" pitchFamily="2" charset="2"/>
              </a:rPr>
              <a:t>Adding t, invalidates p.</a:t>
            </a:r>
            <a:endParaRPr lang="en-US" sz="1200" b="0" i="0" baseline="0" dirty="0" smtClean="0"/>
          </a:p>
          <a:p>
            <a:r>
              <a:rPr lang="en-US" sz="1200" b="0" i="0" baseline="0" dirty="0" smtClean="0"/>
              <a:t>   </a:t>
            </a:r>
            <a:endParaRPr lang="en-US" sz="1200" b="0" i="0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</a:t>
            </a:r>
            <a:r>
              <a:rPr lang="en-US" sz="1200" dirty="0" smtClean="0"/>
              <a:t>should I use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11B47-2351-41E2-BCAA-564628EDA81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600B0A-B557-4C96-AD67-AC9F515D8DB5}" type="slidenum">
              <a:rPr lang="en-US"/>
              <a:pPr/>
              <a:t>20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dirty="0" err="1" smtClean="0"/>
              <a:t>Monotonicity</a:t>
            </a:r>
            <a:r>
              <a:rPr lang="en-US" sz="1200" b="0" i="0" baseline="0" dirty="0" smtClean="0"/>
              <a:t> </a:t>
            </a:r>
          </a:p>
          <a:p>
            <a:r>
              <a:rPr lang="en-US" sz="1200" b="0" i="0" baseline="0" dirty="0" smtClean="0"/>
              <a:t>p :- q, not (t)</a:t>
            </a:r>
          </a:p>
          <a:p>
            <a:r>
              <a:rPr lang="en-US" sz="1200" b="0" i="0" baseline="0" dirty="0" smtClean="0"/>
              <a:t>q.</a:t>
            </a:r>
          </a:p>
          <a:p>
            <a:pPr>
              <a:buFont typeface="Wingdings" pitchFamily="2" charset="2"/>
              <a:buChar char="è"/>
            </a:pPr>
            <a:r>
              <a:rPr lang="en-US" sz="1200" b="0" i="0" baseline="0" dirty="0" smtClean="0">
                <a:sym typeface="Wingdings" pitchFamily="2" charset="2"/>
              </a:rPr>
              <a:t>p.</a:t>
            </a:r>
          </a:p>
          <a:p>
            <a:pPr>
              <a:buFont typeface="Wingdings" pitchFamily="2" charset="2"/>
              <a:buNone/>
            </a:pPr>
            <a:endParaRPr lang="en-US" sz="1200" b="0" i="0" baseline="0" dirty="0" smtClean="0">
              <a:sym typeface="Wingdings" pitchFamily="2" charset="2"/>
            </a:endParaRPr>
          </a:p>
          <a:p>
            <a:pPr>
              <a:buFont typeface="Wingdings" pitchFamily="2" charset="2"/>
              <a:buNone/>
            </a:pPr>
            <a:r>
              <a:rPr lang="en-US" sz="1200" b="0" i="0" baseline="0" dirty="0" smtClean="0">
                <a:sym typeface="Wingdings" pitchFamily="2" charset="2"/>
              </a:rPr>
              <a:t>Adding t, invalidates p.</a:t>
            </a:r>
            <a:endParaRPr lang="en-US" sz="1200" b="0" i="0" baseline="0" dirty="0" smtClean="0"/>
          </a:p>
          <a:p>
            <a:r>
              <a:rPr lang="en-US" sz="1200" b="0" i="0" baseline="0" dirty="0" smtClean="0"/>
              <a:t>   </a:t>
            </a:r>
            <a:endParaRPr lang="en-US" sz="1200" b="0" i="0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600B0A-B557-4C96-AD67-AC9F515D8DB5}" type="slidenum">
              <a:rPr lang="en-US"/>
              <a:pPr/>
              <a:t>21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dirty="0" err="1" smtClean="0"/>
              <a:t>Monotonicity</a:t>
            </a:r>
            <a:r>
              <a:rPr lang="en-US" sz="1200" b="0" i="0" baseline="0" dirty="0" smtClean="0"/>
              <a:t> </a:t>
            </a:r>
          </a:p>
          <a:p>
            <a:r>
              <a:rPr lang="en-US" sz="1200" b="0" i="0" baseline="0" dirty="0" smtClean="0"/>
              <a:t>p :- q, not (t)</a:t>
            </a:r>
          </a:p>
          <a:p>
            <a:r>
              <a:rPr lang="en-US" sz="1200" b="0" i="0" baseline="0" dirty="0" smtClean="0"/>
              <a:t>q.</a:t>
            </a:r>
          </a:p>
          <a:p>
            <a:pPr>
              <a:buFont typeface="Wingdings" pitchFamily="2" charset="2"/>
              <a:buChar char="è"/>
            </a:pPr>
            <a:r>
              <a:rPr lang="en-US" sz="1200" b="0" i="0" baseline="0" dirty="0" smtClean="0">
                <a:sym typeface="Wingdings" pitchFamily="2" charset="2"/>
              </a:rPr>
              <a:t>p.</a:t>
            </a:r>
          </a:p>
          <a:p>
            <a:pPr>
              <a:buFont typeface="Wingdings" pitchFamily="2" charset="2"/>
              <a:buNone/>
            </a:pPr>
            <a:endParaRPr lang="en-US" sz="1200" b="0" i="0" baseline="0" dirty="0" smtClean="0">
              <a:sym typeface="Wingdings" pitchFamily="2" charset="2"/>
            </a:endParaRPr>
          </a:p>
          <a:p>
            <a:pPr>
              <a:buFont typeface="Wingdings" pitchFamily="2" charset="2"/>
              <a:buNone/>
            </a:pPr>
            <a:r>
              <a:rPr lang="en-US" sz="1200" b="0" i="0" baseline="0" dirty="0" smtClean="0">
                <a:sym typeface="Wingdings" pitchFamily="2" charset="2"/>
              </a:rPr>
              <a:t>Adding t, invalidates p.</a:t>
            </a:r>
            <a:endParaRPr lang="en-US" sz="1200" b="0" i="0" baseline="0" dirty="0" smtClean="0"/>
          </a:p>
          <a:p>
            <a:r>
              <a:rPr lang="en-US" sz="1200" b="0" i="0" baseline="0" dirty="0" smtClean="0"/>
              <a:t>   </a:t>
            </a:r>
            <a:endParaRPr lang="en-US" sz="1200" b="0" i="0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7913F0-E9FB-4BA8-A4CD-7960A9189E1B}" type="slidenum">
              <a:rPr lang="en-US"/>
              <a:pPr/>
              <a:t>22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09B6A8-2871-411F-93E1-4C72229422D9}" type="slidenum">
              <a:rPr lang="en-US"/>
              <a:pPr/>
              <a:t>23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11B47-2351-41E2-BCAA-564628EDA81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Innovation</a:t>
            </a:r>
            <a:r>
              <a:rPr lang="en-US" baseline="0" dirty="0" smtClean="0"/>
              <a:t> Pole – Central Macedonia</a:t>
            </a:r>
          </a:p>
          <a:p>
            <a:r>
              <a:rPr lang="en-US" baseline="0" dirty="0" smtClean="0"/>
              <a:t>Gnomon – ITI – Kleemann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11B47-2351-41E2-BCAA-564628EDA81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11B47-2351-41E2-BCAA-564628EDA81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11B47-2351-41E2-BCAA-564628EDA81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CF989A-9CE2-484C-908C-FC4D4C5DD55D}" type="slidenum">
              <a:rPr lang="en-US"/>
              <a:pPr/>
              <a:t>28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Daniel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Schober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Barry Smith, Suzanna Lewis,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Waclaw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Kusnierczyk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Jane Lomax,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Chris Mungall, Chris Taylor, Philippe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Rocca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-Serra, and Susanna-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Assunta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Sansone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Survey-based naming conventions for use in obo foundry ontology development.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BMC Bioinformatics, 10(1):125, 2009.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Christopher J. Mungall.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Obol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 Integrating language and meaning in bio-ontologies.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Comparative and Functional Genomics, 5(7):509–520, 2004.</a:t>
            </a:r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CF989A-9CE2-484C-908C-FC4D4C5DD55D}" type="slidenum">
              <a:rPr lang="en-US"/>
              <a:pPr/>
              <a:t>29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Open Calais</a:t>
            </a:r>
            <a:r>
              <a:rPr lang="en-US" dirty="0" smtClean="0"/>
              <a:t> is a Web service provided by Thomson Reuters. Open Calais analyses content using NLP and semantic </a:t>
            </a:r>
            <a:r>
              <a:rPr lang="en-US" dirty="0" err="1" smtClean="0"/>
              <a:t>tecnniques</a:t>
            </a:r>
            <a:r>
              <a:rPr lang="en-US" dirty="0" smtClean="0"/>
              <a:t> and returns an RDF based response containing entities and relationships identified in the source and associated metadata. </a:t>
            </a:r>
          </a:p>
          <a:p>
            <a:r>
              <a:rPr lang="en-US" dirty="0" err="1" smtClean="0"/>
              <a:t>thea_opencalais</a:t>
            </a:r>
            <a:r>
              <a:rPr lang="en-US" dirty="0" smtClean="0"/>
              <a:t> is a Prolog wrapper for accessing Open Calais and process the results. It is an application of </a:t>
            </a:r>
            <a:r>
              <a:rPr lang="en-US" dirty="0" smtClean="0">
                <a:hlinkClick r:id="rId4"/>
              </a:rPr>
              <a:t>Thea</a:t>
            </a:r>
            <a:r>
              <a:rPr lang="en-US" dirty="0" smtClean="0"/>
              <a:t> prolog library for OWL2 Ontologies. </a:t>
            </a:r>
            <a:r>
              <a:rPr lang="en-US" dirty="0" err="1" smtClean="0"/>
              <a:t>thea_opencalais</a:t>
            </a:r>
            <a:r>
              <a:rPr lang="en-US" dirty="0" smtClean="0"/>
              <a:t> uses the </a:t>
            </a:r>
            <a:r>
              <a:rPr lang="en-US" dirty="0" err="1" smtClean="0"/>
              <a:t>OpenCalais</a:t>
            </a:r>
            <a:r>
              <a:rPr lang="en-US" dirty="0" smtClean="0"/>
              <a:t> ontology and parses the service response first into Ontology axioms and finally into prolog terms and predicates, accessible from within a prolog program. 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30CD1B-49F4-473D-AC67-77BE8A41CDD7}" type="slidenum">
              <a:rPr lang="en-US"/>
              <a:pPr/>
              <a:t>3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SW – cake, RDF – OWL – tools.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         Evolution from 2000 to 2008. </a:t>
            </a:r>
          </a:p>
          <a:p>
            <a:pPr>
              <a:lnSpc>
                <a:spcPct val="90000"/>
              </a:lnSpc>
            </a:pPr>
            <a:r>
              <a:rPr lang="en-US" sz="2400" baseline="0" dirty="0" smtClean="0"/>
              <a:t>         Added layer of User Interface and Applications</a:t>
            </a:r>
          </a:p>
          <a:p>
            <a:pPr>
              <a:lnSpc>
                <a:spcPct val="90000"/>
              </a:lnSpc>
            </a:pPr>
            <a:r>
              <a:rPr lang="en-US" sz="2400" baseline="0" dirty="0" smtClean="0"/>
              <a:t>         Specs now for up to Ontologies and Rules</a:t>
            </a:r>
            <a:r>
              <a:rPr lang="en-US" sz="2400" dirty="0" smtClean="0"/>
              <a:t>	</a:t>
            </a:r>
          </a:p>
          <a:p>
            <a:pPr>
              <a:lnSpc>
                <a:spcPct val="90000"/>
              </a:lnSpc>
            </a:pPr>
            <a:r>
              <a:rPr lang="en-US" sz="2400" baseline="0" dirty="0" smtClean="0"/>
              <a:t>         </a:t>
            </a:r>
            <a:r>
              <a:rPr lang="en-US" sz="2400" dirty="0" smtClean="0"/>
              <a:t>Need applications – need tools</a:t>
            </a:r>
            <a:r>
              <a:rPr lang="en-US" sz="2400" baseline="0" dirty="0" smtClean="0"/>
              <a:t> (to build applications and </a:t>
            </a:r>
            <a:r>
              <a:rPr lang="en-US" sz="2400" baseline="0" dirty="0" err="1" smtClean="0"/>
              <a:t>realise</a:t>
            </a:r>
            <a:r>
              <a:rPr lang="en-US" sz="2400" baseline="0" dirty="0" smtClean="0"/>
              <a:t> UI)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Ontology Engineering: Protégé et al.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Reasoning servers: KAON, </a:t>
            </a:r>
            <a:r>
              <a:rPr lang="en-US" sz="2000" dirty="0" err="1" smtClean="0"/>
              <a:t>Petllet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APIs: Jena, OWLAPI..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Others: Allegro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RDF centric tools ‘triple-focus’ not suitable for complex T-Boxes heavily </a:t>
            </a:r>
            <a:r>
              <a:rPr lang="en-US" sz="2400" dirty="0" err="1" smtClean="0"/>
              <a:t>axiomatized</a:t>
            </a:r>
            <a:r>
              <a:rPr lang="en-US" sz="2400" dirty="0" smtClean="0"/>
              <a:t>. 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BUT… need for Easy programmatic access to Ontologies or Knowledge bases.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Querying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Scripting operations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Build applications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History – ver</a:t>
            </a:r>
            <a:r>
              <a:rPr lang="en-US" sz="1200" dirty="0" smtClean="0"/>
              <a:t>sions etc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CF989A-9CE2-484C-908C-FC4D4C5DD55D}" type="slidenum">
              <a:rPr lang="en-US"/>
              <a:pPr/>
              <a:t>30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Open Calais</a:t>
            </a:r>
            <a:r>
              <a:rPr lang="en-US" dirty="0" smtClean="0"/>
              <a:t> is a Web service provided by Thomson Reuters. Open Calais analyses content using NLP and semantic </a:t>
            </a:r>
            <a:r>
              <a:rPr lang="en-US" dirty="0" err="1" smtClean="0"/>
              <a:t>tecnniques</a:t>
            </a:r>
            <a:r>
              <a:rPr lang="en-US" dirty="0" smtClean="0"/>
              <a:t> and returns an RDF based response containing entities and relationships identified in the source and associated metadata. </a:t>
            </a:r>
          </a:p>
          <a:p>
            <a:r>
              <a:rPr lang="en-US" dirty="0" err="1" smtClean="0"/>
              <a:t>thea_opencalais</a:t>
            </a:r>
            <a:r>
              <a:rPr lang="en-US" dirty="0" smtClean="0"/>
              <a:t> is a Prolog wrapper for accessing Open Calais and process the results. It is an application of </a:t>
            </a:r>
            <a:r>
              <a:rPr lang="en-US" dirty="0" smtClean="0">
                <a:hlinkClick r:id="rId4"/>
              </a:rPr>
              <a:t>Thea</a:t>
            </a:r>
            <a:r>
              <a:rPr lang="en-US" dirty="0" smtClean="0"/>
              <a:t> prolog library for OWL2 Ontologies. </a:t>
            </a:r>
            <a:r>
              <a:rPr lang="en-US" dirty="0" err="1" smtClean="0"/>
              <a:t>thea_opencalais</a:t>
            </a:r>
            <a:r>
              <a:rPr lang="en-US" dirty="0" smtClean="0"/>
              <a:t> uses the </a:t>
            </a:r>
            <a:r>
              <a:rPr lang="en-US" dirty="0" err="1" smtClean="0"/>
              <a:t>OpenCalais</a:t>
            </a:r>
            <a:r>
              <a:rPr lang="en-US" dirty="0" smtClean="0"/>
              <a:t> ontology and parses the service response first into Ontology axioms and finally into prolog terms and predicates, accessible from within a prolog program. 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CF989A-9CE2-484C-908C-FC4D4C5DD55D}" type="slidenum">
              <a:rPr lang="en-US"/>
              <a:pPr/>
              <a:t>31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CF989A-9CE2-484C-908C-FC4D4C5DD55D}" type="slidenum">
              <a:rPr lang="en-US"/>
              <a:pPr/>
              <a:t>32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30DDC1-6F76-4939-87FB-5C4E283102D2}" type="slidenum">
              <a:rPr lang="en-US"/>
              <a:pPr/>
              <a:t>33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31458F-9D04-44F4-99FB-57B86F879A04}" type="slidenum">
              <a:rPr lang="en-US"/>
              <a:pPr/>
              <a:t>34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11B47-2351-41E2-BCAA-564628EDA81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http://www.mkbergman.com/862/the-sweet-compendium-of-ontology-building-tools/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11B47-2351-41E2-BCAA-564628EDA81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43FEB1-4FFB-4A1E-BC32-AA59BE14B91F}" type="slidenum">
              <a:rPr lang="en-US"/>
              <a:pPr/>
              <a:t>6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F74CC0-620F-4465-91C5-2F0830CEADFB}" type="slidenum">
              <a:rPr lang="en-US"/>
              <a:pPr/>
              <a:t>7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5331B6-1C22-479D-83FF-97F3D2588D4E}" type="slidenum">
              <a:rPr lang="en-US"/>
              <a:pPr/>
              <a:t>8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11B47-2351-41E2-BCAA-564628EDA81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5B69-659E-4DB3-B308-0CF067513D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2451-13CE-4DF5-9E08-5053774B5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F5EB-B7D6-48AD-A334-E3C8FFA244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411DA2FA-BAB4-44BF-9AA1-06D9C573C6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B859A984-7448-4EAC-9ED1-995E725E4C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0D65-4B88-40FD-839B-AB66F68734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2612-3221-4937-8680-C6D48204F1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DBDF1-2C3D-4797-8FE9-C70D646FC2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04B2-6BFB-4A33-A4C2-96560A9C90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3801-4BAC-4D98-A37A-F49B68E1E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3F51-10FE-4728-9C67-1B5F4DEC69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602-7B3C-4B01-99B4-57C087082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41289-A317-47D6-9302-D94C5DB102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8D574-CCA2-46EA-8DFB-6BCAA8AC6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Microsoft_Office_Excel_97-2003_Worksheet2.xls"/><Relationship Id="rId4" Type="http://schemas.openxmlformats.org/officeDocument/2006/relationships/oleObject" Target="../embeddings/Microsoft_Office_Excel_97-2003_Worksheet1.xls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vangelisv/thea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Processing OWL2 ontologies using Thea: An application of logic programming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2667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u="sng" dirty="0"/>
              <a:t>Vangelis Vassiliadis</a:t>
            </a:r>
            <a:r>
              <a:rPr lang="en-US" sz="2000" u="sng" baseline="30000" dirty="0"/>
              <a:t>1</a:t>
            </a:r>
            <a:r>
              <a:rPr lang="en-US" sz="2000" dirty="0"/>
              <a:t> 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Jan Wielemaker</a:t>
            </a:r>
            <a:r>
              <a:rPr lang="en-US" sz="2000" u="sng" baseline="30000" dirty="0"/>
              <a:t>2</a:t>
            </a:r>
            <a:r>
              <a:rPr lang="en-US" sz="2000" dirty="0"/>
              <a:t> 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Chris Mungall</a:t>
            </a:r>
            <a:r>
              <a:rPr lang="en-US" sz="2000" u="sng" baseline="30000" dirty="0"/>
              <a:t>3</a:t>
            </a:r>
          </a:p>
          <a:p>
            <a:pPr>
              <a:lnSpc>
                <a:spcPct val="80000"/>
              </a:lnSpc>
            </a:pPr>
            <a:endParaRPr lang="en-US" sz="2000" u="sng" baseline="30000" dirty="0"/>
          </a:p>
          <a:p>
            <a:pPr>
              <a:lnSpc>
                <a:spcPct val="80000"/>
              </a:lnSpc>
            </a:pPr>
            <a:endParaRPr lang="en-US" sz="2000" u="sng" baseline="30000" dirty="0"/>
          </a:p>
          <a:p>
            <a:pPr>
              <a:lnSpc>
                <a:spcPct val="80000"/>
              </a:lnSpc>
            </a:pPr>
            <a:endParaRPr lang="en-US" sz="2000" u="sng" baseline="30000" dirty="0"/>
          </a:p>
          <a:p>
            <a:pPr>
              <a:lnSpc>
                <a:spcPct val="80000"/>
              </a:lnSpc>
            </a:pPr>
            <a:endParaRPr lang="en-US" sz="2000" u="sng" baseline="30000" dirty="0"/>
          </a:p>
          <a:p>
            <a:pPr>
              <a:lnSpc>
                <a:spcPct val="80000"/>
              </a:lnSpc>
            </a:pPr>
            <a:r>
              <a:rPr lang="en-US" sz="1600" u="sng" baseline="30000" dirty="0"/>
              <a:t>1 </a:t>
            </a:r>
            <a:r>
              <a:rPr lang="en-US" sz="1600" dirty="0"/>
              <a:t>semanticweb.gr</a:t>
            </a:r>
            <a:endParaRPr lang="en-US" sz="1600" u="sng" baseline="30000" dirty="0"/>
          </a:p>
          <a:p>
            <a:pPr>
              <a:lnSpc>
                <a:spcPct val="80000"/>
              </a:lnSpc>
            </a:pPr>
            <a:r>
              <a:rPr lang="en-US" sz="1600" u="sng" baseline="30000" dirty="0"/>
              <a:t>2 </a:t>
            </a:r>
            <a:r>
              <a:rPr lang="en-US" sz="1600" dirty="0"/>
              <a:t>VU University Amsterdam </a:t>
            </a:r>
          </a:p>
          <a:p>
            <a:pPr>
              <a:lnSpc>
                <a:spcPct val="80000"/>
              </a:lnSpc>
            </a:pPr>
            <a:r>
              <a:rPr lang="en-US" sz="1600" u="sng" baseline="30000" dirty="0"/>
              <a:t>3 </a:t>
            </a:r>
            <a:r>
              <a:rPr lang="en-US" sz="1600" dirty="0"/>
              <a:t>Lawrence Berkeley National Laboratory</a:t>
            </a:r>
            <a:r>
              <a:rPr lang="en-US" sz="2000" dirty="0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2568001-53F1-4D8B-848E-4DE41C465FCF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dirty="0" smtClean="0"/>
              <a:t>Thea model implementation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001000" cy="50292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Axioms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Extensional Prolog predicates / facts </a:t>
            </a:r>
          </a:p>
          <a:p>
            <a:pPr>
              <a:buNone/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subClassOf(’http://example.org#Human’,’http://example.org#Mammal’).</a:t>
            </a:r>
          </a:p>
          <a:p>
            <a:pPr>
              <a:buNone/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equivalentClasses([forebrain_neuron, </a:t>
            </a:r>
          </a:p>
          <a:p>
            <a:pPr>
              <a:buNone/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                   intersectionOf([neuron, </a:t>
            </a:r>
          </a:p>
          <a:p>
            <a:pPr>
              <a:buNone/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				  </a:t>
            </a:r>
            <a:r>
              <a:rPr lang="en-US" sz="1100" b="1" noProof="1" smtClean="0">
                <a:solidFill>
                  <a:srgbClr val="FF0000"/>
                </a:solidFill>
                <a:latin typeface="Courier New" pitchFamily="49" charset="0"/>
              </a:rPr>
              <a:t>someValuesFrom(partof,forebrain)</a:t>
            </a:r>
          </a:p>
          <a:p>
            <a:pPr>
              <a:buNone/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                                  ])</a:t>
            </a:r>
          </a:p>
          <a:p>
            <a:pPr>
              <a:buNone/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                  ]).</a:t>
            </a:r>
            <a:endParaRPr lang="en-US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Expressions</a:t>
            </a:r>
            <a:r>
              <a:rPr lang="en-US" sz="2000" dirty="0" smtClean="0"/>
              <a:t> defined as Prolog terms</a:t>
            </a:r>
          </a:p>
          <a:p>
            <a:r>
              <a:rPr lang="en-US" sz="2000" dirty="0" smtClean="0"/>
              <a:t>Lists for variable number arguments </a:t>
            </a:r>
          </a:p>
          <a:p>
            <a:r>
              <a:rPr lang="en-US" sz="2000" dirty="0" smtClean="0"/>
              <a:t>More programmatic convenience predicates (Intentional)</a:t>
            </a:r>
          </a:p>
          <a:p>
            <a:pPr>
              <a:buNone/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axiom(A) :- classAxiom(A).</a:t>
            </a:r>
          </a:p>
          <a:p>
            <a:pPr>
              <a:buNone/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axiom(A) :- propertyAxiom(A).</a:t>
            </a:r>
            <a:endParaRPr lang="en-US" sz="2000" noProof="1" smtClean="0"/>
          </a:p>
          <a:p>
            <a:pPr>
              <a:buNone/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…</a:t>
            </a:r>
          </a:p>
          <a:p>
            <a:pPr>
              <a:buNone/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property(A) :- dataProperty(A).</a:t>
            </a:r>
          </a:p>
          <a:p>
            <a:pPr>
              <a:buNone/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property(A) :- objectProperty(A).</a:t>
            </a:r>
          </a:p>
          <a:p>
            <a:pPr>
              <a:buNone/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property(A) :- annotationProperty(A).</a:t>
            </a:r>
          </a:p>
          <a:p>
            <a:pPr lvl="0"/>
            <a:r>
              <a:rPr lang="en-US" sz="2000" dirty="0" err="1" smtClean="0">
                <a:solidFill>
                  <a:prstClr val="black"/>
                </a:solidFill>
              </a:rPr>
              <a:t>ontologyAxiom</a:t>
            </a:r>
            <a:r>
              <a:rPr lang="en-US" sz="2000" dirty="0" smtClean="0">
                <a:solidFill>
                  <a:prstClr val="black"/>
                </a:solidFill>
              </a:rPr>
              <a:t>(Ontology, Axiom)  (Extensional)</a:t>
            </a:r>
          </a:p>
          <a:p>
            <a:pPr lvl="1"/>
            <a:r>
              <a:rPr lang="en-US" sz="1600" dirty="0" smtClean="0">
                <a:solidFill>
                  <a:prstClr val="black"/>
                </a:solidFill>
              </a:rPr>
              <a:t>relates Axioms to specific Ontology</a:t>
            </a:r>
          </a:p>
          <a:p>
            <a:r>
              <a:rPr lang="en-US" sz="2000" dirty="0" smtClean="0">
                <a:solidFill>
                  <a:prstClr val="black"/>
                </a:solidFill>
              </a:rPr>
              <a:t>Annotations not as axiom arguments but as separate facts: </a:t>
            </a:r>
          </a:p>
          <a:p>
            <a:pPr lvl="1"/>
            <a:r>
              <a:rPr lang="en-US" sz="1600" dirty="0" smtClean="0">
                <a:solidFill>
                  <a:prstClr val="black"/>
                </a:solidFill>
              </a:rPr>
              <a:t>annotation(Axiom, </a:t>
            </a:r>
            <a:r>
              <a:rPr lang="en-US" sz="1600" dirty="0" err="1" smtClean="0">
                <a:solidFill>
                  <a:prstClr val="black"/>
                </a:solidFill>
              </a:rPr>
              <a:t>AnnotationProperty</a:t>
            </a:r>
            <a:r>
              <a:rPr lang="en-US" sz="1600" dirty="0" smtClean="0">
                <a:solidFill>
                  <a:prstClr val="black"/>
                </a:solidFill>
              </a:rPr>
              <a:t>, </a:t>
            </a:r>
            <a:r>
              <a:rPr lang="en-US" sz="1600" dirty="0" err="1" smtClean="0">
                <a:solidFill>
                  <a:prstClr val="black"/>
                </a:solidFill>
              </a:rPr>
              <a:t>AnnotationValue</a:t>
            </a:r>
            <a:r>
              <a:rPr lang="en-US" sz="1600" dirty="0" smtClean="0">
                <a:solidFill>
                  <a:prstClr val="black"/>
                </a:solidFill>
              </a:rPr>
              <a:t>)  (Extensional)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0D65-4B88-40FD-839B-AB66F6873432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6934200" y="609600"/>
          <a:ext cx="1752600" cy="99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dirty="0" smtClean="0"/>
              <a:t>Thea OWL Parser - </a:t>
            </a:r>
            <a:r>
              <a:rPr lang="en-US" sz="4000" dirty="0" err="1" smtClean="0"/>
              <a:t>Serializer</a:t>
            </a:r>
            <a:endParaRPr lang="en-US" sz="4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81000" y="1447800"/>
          <a:ext cx="80010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0D65-4B88-40FD-839B-AB66F6873432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6934200" y="609600"/>
          <a:ext cx="1752600" cy="99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dirty="0" smtClean="0"/>
              <a:t>Thea OWL Parser - </a:t>
            </a:r>
            <a:r>
              <a:rPr lang="en-US" sz="4000" dirty="0" err="1" smtClean="0"/>
              <a:t>Serializer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0D65-4B88-40FD-839B-AB66F6873432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6934200" y="609600"/>
          <a:ext cx="1752600" cy="99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Parse: </a:t>
            </a:r>
          </a:p>
          <a:p>
            <a:pPr>
              <a:buNone/>
            </a:pPr>
            <a:r>
              <a:rPr lang="en-US" sz="1200" b="1" noProof="1" smtClean="0">
                <a:solidFill>
                  <a:schemeClr val="folHlink"/>
                </a:solidFill>
                <a:latin typeface="Courier New" pitchFamily="49" charset="0"/>
              </a:rPr>
              <a:t>	owl_parse_rdf(+URI,+Opts:list), owl_parse_xml(File,_Opts),        owl_parse_manchester_syntax_file(File,_Opts)</a:t>
            </a:r>
          </a:p>
          <a:p>
            <a:pPr lvl="1"/>
            <a:r>
              <a:rPr lang="en-US" sz="1800" dirty="0" smtClean="0"/>
              <a:t>options for imports, clear </a:t>
            </a:r>
            <a:r>
              <a:rPr lang="en-US" sz="1800" dirty="0" err="1" smtClean="0"/>
              <a:t>rdf</a:t>
            </a:r>
            <a:r>
              <a:rPr lang="en-US" sz="1800" dirty="0" smtClean="0"/>
              <a:t> graph, clear axioms </a:t>
            </a:r>
          </a:p>
          <a:p>
            <a:pPr lvl="1"/>
            <a:r>
              <a:rPr lang="en-US" sz="1800" dirty="0" err="1" smtClean="0"/>
              <a:t>owl_repository</a:t>
            </a:r>
            <a:r>
              <a:rPr lang="en-US" sz="1800" dirty="0" smtClean="0"/>
              <a:t>(URI, </a:t>
            </a:r>
            <a:r>
              <a:rPr lang="en-US" sz="1800" dirty="0" err="1" smtClean="0"/>
              <a:t>LocalURI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Implements  owl2_io:load_axioms_hook(File,[</a:t>
            </a:r>
            <a:r>
              <a:rPr lang="en-US" sz="1800" dirty="0" err="1" smtClean="0"/>
              <a:t>owl|mansyn|owlx</a:t>
            </a:r>
            <a:r>
              <a:rPr lang="en-US" sz="1800" dirty="0" smtClean="0"/>
              <a:t>],Opts)</a:t>
            </a:r>
          </a:p>
          <a:p>
            <a:r>
              <a:rPr lang="en-US" sz="2400" dirty="0" err="1" smtClean="0"/>
              <a:t>Serialise</a:t>
            </a:r>
            <a:r>
              <a:rPr lang="en-US" sz="2400" dirty="0" smtClean="0"/>
              <a:t>: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200" b="1" noProof="1" smtClean="0">
                <a:solidFill>
                  <a:schemeClr val="folHlink"/>
                </a:solidFill>
                <a:latin typeface="Courier New" pitchFamily="49" charset="0"/>
              </a:rPr>
              <a:t>	owl_generate_rdf(+FileName,+RDF_Load_Mode)</a:t>
            </a:r>
          </a:p>
          <a:p>
            <a:r>
              <a:rPr lang="en-US" sz="2400" noProof="1" smtClean="0"/>
              <a:t>Save Axioms as Prolog facts </a:t>
            </a:r>
          </a:p>
          <a:p>
            <a:r>
              <a:rPr lang="en-US" sz="2400" noProof="1" smtClean="0"/>
              <a:t>Load Axioms from Prolog files (consult).</a:t>
            </a:r>
          </a:p>
          <a:p>
            <a:r>
              <a:rPr lang="en-US" sz="2400" noProof="1" smtClean="0"/>
              <a:t>Possible extensions:</a:t>
            </a:r>
          </a:p>
          <a:p>
            <a:pPr lvl="1"/>
            <a:r>
              <a:rPr lang="en-US" sz="1800" noProof="1" smtClean="0"/>
              <a:t>Save and Load to/from external ‘OWL-aware’ databases: e.g. OWLgress</a:t>
            </a:r>
          </a:p>
          <a:p>
            <a:endParaRPr lang="en-US" sz="2400" noProof="1" smtClean="0"/>
          </a:p>
          <a:p>
            <a:endParaRPr lang="en-US" sz="1200" b="1" noProof="1" smtClean="0">
              <a:solidFill>
                <a:schemeClr val="folHlink"/>
              </a:solidFill>
              <a:latin typeface="Courier New" pitchFamily="49" charset="0"/>
            </a:endParaRPr>
          </a:p>
          <a:p>
            <a:endParaRPr lang="en-US" sz="2400" noProof="1" smtClean="0"/>
          </a:p>
          <a:p>
            <a:pPr>
              <a:buNone/>
            </a:pPr>
            <a:endParaRPr lang="en-US" sz="2400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dirty="0" smtClean="0"/>
              <a:t>Query OWL ontologies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0D65-4B88-40FD-839B-AB66F6873432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6934200" y="457200"/>
          <a:ext cx="1752600" cy="99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Simply use Prolog’s declarative pattern matching and symbol manipulation:</a:t>
            </a:r>
          </a:p>
          <a:p>
            <a:pPr lvl="1"/>
            <a:r>
              <a:rPr lang="en-US" sz="2000" dirty="0" err="1" smtClean="0"/>
              <a:t>Tbox</a:t>
            </a:r>
            <a:endParaRPr lang="en-US" sz="2000" dirty="0" smtClean="0"/>
          </a:p>
          <a:p>
            <a:pPr lvl="2">
              <a:buNone/>
            </a:pPr>
            <a:r>
              <a:rPr lang="en-US" sz="1200" b="1" noProof="1" smtClean="0">
                <a:solidFill>
                  <a:schemeClr val="folHlink"/>
                </a:solidFill>
                <a:latin typeface="Courier New" pitchFamily="49" charset="0"/>
              </a:rPr>
              <a:t>:- class(X).</a:t>
            </a:r>
          </a:p>
          <a:p>
            <a:pPr lvl="2">
              <a:buNone/>
            </a:pPr>
            <a:r>
              <a:rPr lang="en-US" sz="1200" b="1" noProof="1" smtClean="0">
                <a:solidFill>
                  <a:schemeClr val="folHlink"/>
                </a:solidFill>
                <a:latin typeface="Courier New" pitchFamily="49" charset="0"/>
              </a:rPr>
              <a:t>:- subClassOf(X,Y).</a:t>
            </a:r>
          </a:p>
          <a:p>
            <a:pPr lvl="2">
              <a:buNone/>
            </a:pPr>
            <a:r>
              <a:rPr lang="en-US" sz="1200" b="1" noProof="1" smtClean="0">
                <a:solidFill>
                  <a:schemeClr val="folHlink"/>
                </a:solidFill>
                <a:latin typeface="Courier New" pitchFamily="49" charset="0"/>
              </a:rPr>
              <a:t>:- class(X), equivalentClasses(Set), select(X,Set,Equivalents).</a:t>
            </a:r>
          </a:p>
          <a:p>
            <a:pPr lvl="2">
              <a:buNone/>
            </a:pPr>
            <a:r>
              <a:rPr lang="en-US" sz="1200" b="1" noProof="1" smtClean="0">
                <a:solidFill>
                  <a:schemeClr val="folHlink"/>
                </a:solidFill>
                <a:latin typeface="Courier New" pitchFamily="49" charset="0"/>
              </a:rPr>
              <a:t>:- propertyDomain(Property,Domain).</a:t>
            </a:r>
          </a:p>
          <a:p>
            <a:pPr lvl="2">
              <a:buNone/>
            </a:pPr>
            <a:r>
              <a:rPr lang="en-US" sz="1200" b="1" noProof="1" smtClean="0">
                <a:solidFill>
                  <a:schemeClr val="folHlink"/>
                </a:solidFill>
                <a:latin typeface="Courier New" pitchFamily="49" charset="0"/>
              </a:rPr>
              <a:t>:- findall(X, subClassOf(Y,X),Superclasses).</a:t>
            </a:r>
          </a:p>
          <a:p>
            <a:pPr lvl="2">
              <a:buNone/>
            </a:pPr>
            <a:r>
              <a:rPr lang="en-US" sz="1200" b="1" noProof="1" smtClean="0">
                <a:solidFill>
                  <a:schemeClr val="folHlink"/>
                </a:solidFill>
                <a:latin typeface="Courier New" pitchFamily="49" charset="0"/>
              </a:rPr>
              <a:t>subclass(X,X).</a:t>
            </a:r>
          </a:p>
          <a:p>
            <a:pPr lvl="2">
              <a:buNone/>
            </a:pPr>
            <a:r>
              <a:rPr lang="en-US" sz="1200" b="1" noProof="1" smtClean="0">
                <a:solidFill>
                  <a:schemeClr val="folHlink"/>
                </a:solidFill>
                <a:latin typeface="Courier New" pitchFamily="49" charset="0"/>
              </a:rPr>
              <a:t>subclass(X,Y) :-</a:t>
            </a:r>
          </a:p>
          <a:p>
            <a:pPr lvl="2">
              <a:buNone/>
            </a:pPr>
            <a:r>
              <a:rPr lang="en-US" sz="1200" b="1" noProof="1" smtClean="0">
                <a:solidFill>
                  <a:schemeClr val="folHlink"/>
                </a:solidFill>
                <a:latin typeface="Courier New" pitchFamily="49" charset="0"/>
              </a:rPr>
              <a:t>	owl2_model:subClassOf(X,Z),subclass(Y,Z). (!cyclic graphs)</a:t>
            </a:r>
          </a:p>
          <a:p>
            <a:pPr lvl="1"/>
            <a:r>
              <a:rPr lang="en-US" sz="2000" dirty="0" err="1" smtClean="0"/>
              <a:t>Abox</a:t>
            </a:r>
            <a:endParaRPr lang="en-US" sz="2000" dirty="0" smtClean="0"/>
          </a:p>
          <a:p>
            <a:pPr lvl="2">
              <a:buNone/>
            </a:pPr>
            <a:r>
              <a:rPr lang="en-US" sz="1200" b="1" noProof="1" smtClean="0">
                <a:solidFill>
                  <a:schemeClr val="folHlink"/>
                </a:solidFill>
                <a:latin typeface="Courier New" pitchFamily="49" charset="0"/>
              </a:rPr>
              <a:t>:- classAssertion(C,I).</a:t>
            </a:r>
          </a:p>
          <a:p>
            <a:pPr lvl="2">
              <a:buNone/>
            </a:pPr>
            <a:r>
              <a:rPr lang="en-US" sz="1200" b="1" noProof="1" smtClean="0">
                <a:solidFill>
                  <a:schemeClr val="folHlink"/>
                </a:solidFill>
                <a:latin typeface="Courier New" pitchFamily="49" charset="0"/>
              </a:rPr>
              <a:t>:- propertyAssertion(P,I,V).</a:t>
            </a:r>
          </a:p>
          <a:p>
            <a:pPr lvl="2">
              <a:buNone/>
            </a:pPr>
            <a:r>
              <a:rPr lang="en-US" sz="1200" b="1" noProof="1" smtClean="0">
                <a:solidFill>
                  <a:schemeClr val="folHlink"/>
                </a:solidFill>
                <a:latin typeface="Courier New" pitchFamily="49" charset="0"/>
              </a:rPr>
              <a:t>:- findall(I, classAssertion(C,I),Individuals).</a:t>
            </a:r>
          </a:p>
          <a:p>
            <a:pPr lvl="2">
              <a:buNone/>
            </a:pPr>
            <a:r>
              <a:rPr lang="en-US" sz="1200" b="1" noProof="1" smtClean="0">
                <a:solidFill>
                  <a:schemeClr val="folHlink"/>
                </a:solidFill>
                <a:latin typeface="Courier New" pitchFamily="49" charset="0"/>
              </a:rPr>
              <a:t>:- class(C),aggregate(count,I,classAssertion(C,I),Num).</a:t>
            </a:r>
          </a:p>
          <a:p>
            <a:pPr>
              <a:buNone/>
            </a:pPr>
            <a:r>
              <a:rPr lang="en-US" sz="2400" noProof="1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dirty="0" smtClean="0"/>
              <a:t>Manipulate OWL ontologies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0D65-4B88-40FD-839B-AB66F6873432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6858000" y="457200"/>
          <a:ext cx="1752600" cy="99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Programmatic processing or scripting of ontologies for tasks that would be tedious and repetitive to do by hand:</a:t>
            </a:r>
          </a:p>
          <a:p>
            <a:pPr lvl="1"/>
            <a:r>
              <a:rPr lang="en-US" sz="2000" dirty="0" smtClean="0"/>
              <a:t>Enforce </a:t>
            </a:r>
            <a:r>
              <a:rPr lang="en-US" sz="2000" dirty="0" err="1" smtClean="0"/>
              <a:t>disjointUnion</a:t>
            </a:r>
            <a:r>
              <a:rPr lang="en-US" sz="2000" dirty="0" smtClean="0"/>
              <a:t> with exceptions</a:t>
            </a:r>
          </a:p>
          <a:p>
            <a:pPr>
              <a:buNone/>
            </a:pPr>
            <a:endParaRPr lang="en-US" sz="1200" b="1" noProof="1" smtClean="0">
              <a:solidFill>
                <a:schemeClr val="folHlink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n-US" sz="1200" b="1" noProof="1" smtClean="0">
                <a:solidFill>
                  <a:schemeClr val="folHlink"/>
                </a:solidFill>
                <a:latin typeface="Courier New" pitchFamily="49" charset="0"/>
              </a:rPr>
              <a:t>setof(X,(subClassOf(X,Y),</a:t>
            </a:r>
          </a:p>
          <a:p>
            <a:pPr>
              <a:buNone/>
            </a:pPr>
            <a:r>
              <a:rPr lang="en-US" sz="1200" b="1" noProof="1" smtClean="0">
                <a:solidFill>
                  <a:schemeClr val="folHlink"/>
                </a:solidFill>
                <a:latin typeface="Courier New" pitchFamily="49" charset="0"/>
              </a:rPr>
              <a:t>		\+ annotationAssertion(status,X,unvetted)),</a:t>
            </a:r>
          </a:p>
          <a:p>
            <a:pPr>
              <a:buNone/>
            </a:pPr>
            <a:r>
              <a:rPr lang="en-US" sz="1200" b="1" noProof="1" smtClean="0">
                <a:solidFill>
                  <a:schemeClr val="folHlink"/>
                </a:solidFill>
                <a:latin typeface="Courier New" pitchFamily="49" charset="0"/>
              </a:rPr>
              <a:t>     Xs),</a:t>
            </a:r>
          </a:p>
          <a:p>
            <a:pPr>
              <a:buNone/>
            </a:pPr>
            <a:r>
              <a:rPr lang="en-US" sz="1200" b="1" noProof="1" smtClean="0">
                <a:solidFill>
                  <a:schemeClr val="folHlink"/>
                </a:solidFill>
                <a:latin typeface="Courier New" pitchFamily="49" charset="0"/>
              </a:rPr>
              <a:t>assert_axiom(disjointUnion(Y,Xs))</a:t>
            </a:r>
          </a:p>
          <a:p>
            <a:pPr>
              <a:buNone/>
            </a:pPr>
            <a:endParaRPr lang="en-US" sz="1200" b="1" noProof="1" smtClean="0">
              <a:solidFill>
                <a:schemeClr val="folHlink"/>
              </a:solidFill>
              <a:latin typeface="Courier New" pitchFamily="49" charset="0"/>
            </a:endParaRPr>
          </a:p>
          <a:p>
            <a:pPr lvl="1"/>
            <a:r>
              <a:rPr lang="en-US" sz="2000" dirty="0" smtClean="0"/>
              <a:t>Populate </a:t>
            </a:r>
            <a:r>
              <a:rPr lang="en-US" sz="2000" dirty="0" err="1" smtClean="0"/>
              <a:t>Abox</a:t>
            </a:r>
            <a:r>
              <a:rPr lang="en-US" sz="2000" dirty="0" smtClean="0"/>
              <a:t>: generate Axioms from external data: </a:t>
            </a:r>
          </a:p>
          <a:p>
            <a:pPr>
              <a:buNone/>
            </a:pPr>
            <a:endParaRPr lang="en-US" sz="1200" b="1" noProof="1" smtClean="0">
              <a:solidFill>
                <a:schemeClr val="folHlink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n-US" sz="1200" b="1" noProof="1" smtClean="0">
                <a:solidFill>
                  <a:schemeClr val="folHlink"/>
                </a:solidFill>
                <a:latin typeface="Courier New" pitchFamily="49" charset="0"/>
              </a:rPr>
              <a:t>read(Stream, PVTerm), PVTerm :=.. [C,I|PVs],</a:t>
            </a:r>
          </a:p>
          <a:p>
            <a:pPr>
              <a:buNone/>
            </a:pPr>
            <a:r>
              <a:rPr lang="en-US" sz="1200" b="1" noProof="1" smtClean="0">
                <a:solidFill>
                  <a:schemeClr val="folHlink"/>
                </a:solidFill>
                <a:latin typeface="Courier New" pitchFamily="49" charset="0"/>
              </a:rPr>
              <a:t>assert_axiom(classAssertion(C,I),</a:t>
            </a:r>
          </a:p>
          <a:p>
            <a:pPr>
              <a:buNone/>
            </a:pPr>
            <a:r>
              <a:rPr lang="en-US" sz="1200" b="1" noProof="1" smtClean="0">
                <a:solidFill>
                  <a:schemeClr val="folHlink"/>
                </a:solidFill>
                <a:latin typeface="Courier New" pitchFamily="49" charset="0"/>
              </a:rPr>
              <a:t>forall(member(P-V,PVs), assert_axiom(propertyAssertion(P,I,V)),fail.</a:t>
            </a:r>
          </a:p>
          <a:p>
            <a:pPr>
              <a:buNone/>
            </a:pPr>
            <a:endParaRPr lang="en-US" sz="1200" b="1" noProof="1" smtClean="0">
              <a:solidFill>
                <a:schemeClr val="folHlink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n-US" sz="1200" b="1" noProof="1" smtClean="0">
                <a:latin typeface="Courier New" pitchFamily="49" charset="0"/>
              </a:rPr>
              <a:t>Assumes Stream contains terms of the form: </a:t>
            </a:r>
          </a:p>
          <a:p>
            <a:pPr>
              <a:buNone/>
            </a:pPr>
            <a:r>
              <a:rPr lang="en-US" sz="1200" b="1" noProof="1" smtClean="0">
                <a:latin typeface="Courier New" pitchFamily="49" charset="0"/>
              </a:rPr>
              <a:t>Class(IndividualID, Property1-Value1, …, PropertyN-ValueN).</a:t>
            </a:r>
          </a:p>
          <a:p>
            <a:pPr>
              <a:buNone/>
            </a:pPr>
            <a:endParaRPr lang="en-US" sz="1200" b="1" noProof="1" smtClean="0">
              <a:solidFill>
                <a:schemeClr val="folHlink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121602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Reasoning with OWL </a:t>
            </a:r>
            <a:endParaRPr lang="en-US" sz="1800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endParaRPr lang="en-US" sz="2200"/>
          </a:p>
          <a:p>
            <a:pPr lvl="1"/>
            <a:endParaRPr lang="en-US" sz="2000"/>
          </a:p>
          <a:p>
            <a:endParaRPr lang="en-US" sz="220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8D17-CBFB-4F65-A2EC-E29AA82F71AA}" type="slidenum">
              <a:rPr lang="en-US"/>
              <a:pPr/>
              <a:t>15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6858000" y="457200"/>
          <a:ext cx="1752600" cy="99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85800" y="1752600"/>
            <a:ext cx="7881938" cy="4648200"/>
          </a:xfrm>
        </p:spPr>
        <p:txBody>
          <a:bodyPr>
            <a:noAutofit/>
          </a:bodyPr>
          <a:lstStyle/>
          <a:p>
            <a:r>
              <a:rPr lang="en-US" sz="1800" dirty="0" smtClean="0"/>
              <a:t>What is Inference?</a:t>
            </a:r>
          </a:p>
          <a:p>
            <a:pPr lvl="1"/>
            <a:r>
              <a:rPr lang="en-US" sz="1400" i="1" dirty="0" smtClean="0"/>
              <a:t>Broadly speaking, inference on the Semantic Web can be characterized by discovering new relationships. On the Semantic Web, data is modeled as a set of (named) relationships between resources. “Inference” means that automatic procedures can generate new relationships based on the data and based on some additional information in the form of a vocabulary, e.g., a set of rules. Whether the new relationships are explicitly added to the set of data, or are returned at query time, is an implementation issue.</a:t>
            </a:r>
          </a:p>
          <a:p>
            <a:pPr algn="r">
              <a:buNone/>
            </a:pPr>
            <a:r>
              <a:rPr lang="en-US" sz="1400" dirty="0" smtClean="0"/>
              <a:t>From (www.w3c.org) SW activity</a:t>
            </a:r>
          </a:p>
          <a:p>
            <a:r>
              <a:rPr lang="en-US" sz="1800" dirty="0" smtClean="0"/>
              <a:t>OWL Reasoning</a:t>
            </a:r>
          </a:p>
          <a:p>
            <a:pPr lvl="1"/>
            <a:r>
              <a:rPr lang="en-US" sz="1400" dirty="0" smtClean="0"/>
              <a:t>Consistency checking</a:t>
            </a:r>
          </a:p>
          <a:p>
            <a:pPr lvl="1"/>
            <a:r>
              <a:rPr lang="en-US" sz="1400" dirty="0" smtClean="0"/>
              <a:t>Hierarchy classification </a:t>
            </a:r>
          </a:p>
          <a:p>
            <a:pPr lvl="1"/>
            <a:r>
              <a:rPr lang="en-US" sz="1400" dirty="0" smtClean="0"/>
              <a:t>Individual classification</a:t>
            </a:r>
          </a:p>
          <a:p>
            <a:pPr lvl="1">
              <a:buNone/>
            </a:pPr>
            <a:endParaRPr lang="en-US" sz="1400" dirty="0" smtClean="0"/>
          </a:p>
          <a:p>
            <a:r>
              <a:rPr lang="en-US" sz="1800" dirty="0" smtClean="0"/>
              <a:t>OWL (DL) vs.  Logic Programming theoretical issues </a:t>
            </a:r>
          </a:p>
          <a:p>
            <a:pPr lvl="1"/>
            <a:r>
              <a:rPr lang="en-US" sz="1400" dirty="0" smtClean="0"/>
              <a:t>Tableaux algorithms (</a:t>
            </a:r>
            <a:r>
              <a:rPr lang="en-US" sz="1400" dirty="0" err="1" smtClean="0"/>
              <a:t>satisfiability</a:t>
            </a:r>
            <a:r>
              <a:rPr lang="en-US" sz="1400" dirty="0" smtClean="0"/>
              <a:t> checking).</a:t>
            </a:r>
          </a:p>
          <a:p>
            <a:pPr lvl="1"/>
            <a:r>
              <a:rPr lang="en-US" sz="1400" dirty="0" smtClean="0"/>
              <a:t>Open world vs. Closed world assumption</a:t>
            </a:r>
          </a:p>
          <a:p>
            <a:pPr lvl="1"/>
            <a:r>
              <a:rPr lang="en-US" sz="1400" dirty="0" smtClean="0"/>
              <a:t>Negation as Failure and </a:t>
            </a:r>
            <a:r>
              <a:rPr lang="en-US" sz="1400" dirty="0" err="1" smtClean="0"/>
              <a:t>Monotonicity</a:t>
            </a:r>
            <a:endParaRPr lang="en-US" sz="1400" dirty="0" smtClean="0"/>
          </a:p>
          <a:p>
            <a:pPr lvl="1"/>
            <a:r>
              <a:rPr lang="en-US" sz="1400" dirty="0" smtClean="0"/>
              <a:t>Unique Name Assumption</a:t>
            </a:r>
          </a:p>
          <a:p>
            <a:pPr lvl="1">
              <a:buNone/>
            </a:pPr>
            <a:endParaRPr lang="en-US" sz="1400" dirty="0" smtClean="0"/>
          </a:p>
          <a:p>
            <a:pPr lvl="1">
              <a:buNone/>
            </a:pPr>
            <a:r>
              <a:rPr lang="en-US" sz="1400" dirty="0" smtClean="0"/>
              <a:t>	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121602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Thea Reasoning options</a:t>
            </a:r>
            <a:endParaRPr lang="en-US" sz="1800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endParaRPr lang="en-US" sz="2200"/>
          </a:p>
          <a:p>
            <a:pPr lvl="1"/>
            <a:endParaRPr lang="en-US" sz="2000"/>
          </a:p>
          <a:p>
            <a:endParaRPr lang="en-US" sz="220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8D17-CBFB-4F65-A2EC-E29AA82F71AA}" type="slidenum">
              <a:rPr lang="en-US"/>
              <a:pPr/>
              <a:t>16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6858000" y="457200"/>
          <a:ext cx="1752600" cy="99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685800" y="1752600"/>
          <a:ext cx="7881938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121602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OWLAPI via </a:t>
            </a:r>
            <a:r>
              <a:rPr lang="en-US" dirty="0" err="1" smtClean="0"/>
              <a:t>jpl</a:t>
            </a:r>
            <a:endParaRPr lang="en-US" sz="1800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endParaRPr lang="en-US" sz="2200"/>
          </a:p>
          <a:p>
            <a:pPr lvl="1"/>
            <a:endParaRPr lang="en-US" sz="2000"/>
          </a:p>
          <a:p>
            <a:endParaRPr lang="en-US" sz="220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8D17-CBFB-4F65-A2EC-E29AA82F71AA}" type="slidenum">
              <a:rPr lang="en-US"/>
              <a:pPr/>
              <a:t>17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7010400" y="457200"/>
          <a:ext cx="1752600" cy="99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85800" y="1600200"/>
            <a:ext cx="7881938" cy="4800600"/>
          </a:xfrm>
        </p:spPr>
        <p:txBody>
          <a:bodyPr>
            <a:noAutofit/>
          </a:bodyPr>
          <a:lstStyle/>
          <a:p>
            <a:r>
              <a:rPr lang="en-US" sz="1800" dirty="0" smtClean="0"/>
              <a:t>JPL is a SWI library to use java from within SWI prolog:</a:t>
            </a:r>
          </a:p>
          <a:p>
            <a:pPr lvl="1"/>
            <a:r>
              <a:rPr lang="en-US" sz="1400" dirty="0" err="1" smtClean="0"/>
              <a:t>Jpl_new</a:t>
            </a:r>
            <a:r>
              <a:rPr lang="en-US" sz="1400" dirty="0" smtClean="0"/>
              <a:t>(+Class,  +</a:t>
            </a:r>
            <a:r>
              <a:rPr lang="en-US" sz="1400" dirty="0" err="1" smtClean="0"/>
              <a:t>Args</a:t>
            </a:r>
            <a:r>
              <a:rPr lang="en-US" sz="1400" dirty="0" smtClean="0"/>
              <a:t>, -Value)</a:t>
            </a:r>
          </a:p>
          <a:p>
            <a:pPr lvl="1"/>
            <a:r>
              <a:rPr lang="en-US" sz="1400" dirty="0" err="1" smtClean="0"/>
              <a:t>Jpl_call</a:t>
            </a:r>
            <a:r>
              <a:rPr lang="en-US" sz="1400" dirty="0" smtClean="0"/>
              <a:t>(+Class, +Method, +</a:t>
            </a:r>
            <a:r>
              <a:rPr lang="en-US" sz="1400" dirty="0" err="1" smtClean="0"/>
              <a:t>Args</a:t>
            </a:r>
            <a:r>
              <a:rPr lang="en-US" sz="1400" dirty="0" smtClean="0"/>
              <a:t>, -</a:t>
            </a:r>
            <a:r>
              <a:rPr lang="en-US" sz="1400" dirty="0" err="1" smtClean="0"/>
              <a:t>RetunrValue</a:t>
            </a:r>
            <a:r>
              <a:rPr lang="en-US" sz="1400" dirty="0" smtClean="0"/>
              <a:t>)</a:t>
            </a:r>
          </a:p>
          <a:p>
            <a:r>
              <a:rPr lang="en-US" sz="1800" dirty="0" smtClean="0"/>
              <a:t>Examples</a:t>
            </a:r>
          </a:p>
          <a:p>
            <a:pPr lvl="1"/>
            <a:r>
              <a:rPr lang="en-US" sz="1400" dirty="0" smtClean="0"/>
              <a:t>using OWLAPI to save files </a:t>
            </a:r>
          </a:p>
          <a:p>
            <a:pPr>
              <a:buNone/>
            </a:pPr>
            <a:endParaRPr lang="en-US" sz="1100" b="1" noProof="1" smtClean="0">
              <a:solidFill>
                <a:schemeClr val="folHlink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owl_parse_rdf('testfiles/Hydrology.owl'), % parse using prolog/thea</a:t>
            </a:r>
          </a:p>
          <a:p>
            <a:pPr>
              <a:buNone/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create_factory(Man,Fac),</a:t>
            </a:r>
          </a:p>
          <a:p>
            <a:pPr>
              <a:buNone/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build_ontology(Man,Fac,Ont),</a:t>
            </a:r>
          </a:p>
          <a:p>
            <a:pPr>
              <a:buNone/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save_ontology(Man,Ont,'file:///tmp/foo'). % save using owlapi</a:t>
            </a:r>
          </a:p>
          <a:p>
            <a:pPr lvl="1"/>
            <a:endParaRPr lang="en-US" sz="1400" dirty="0" smtClean="0"/>
          </a:p>
          <a:p>
            <a:pPr lvl="1"/>
            <a:r>
              <a:rPr lang="en-US" sz="1400" dirty="0" smtClean="0"/>
              <a:t>Using external pellet reasoner</a:t>
            </a:r>
          </a:p>
          <a:p>
            <a:pPr>
              <a:buNone/>
            </a:pPr>
            <a:endParaRPr lang="en-US" sz="1100" b="1" noProof="1" smtClean="0">
              <a:solidFill>
                <a:schemeClr val="folHlink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create_reasoner(Man,pellet,Reasoner),</a:t>
            </a:r>
          </a:p>
          <a:p>
            <a:pPr>
              <a:buNone/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create_factory(Man,Fac),</a:t>
            </a:r>
          </a:p>
          <a:p>
            <a:pPr>
              <a:buNone/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build_ontology(Man,Fac,Ont),</a:t>
            </a:r>
          </a:p>
          <a:p>
            <a:pPr>
              <a:buNone/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reasoner_classify(Reasoner,Man,Ont),</a:t>
            </a:r>
          </a:p>
          <a:p>
            <a:pPr>
              <a:buNone/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save_ontology(Man,Ont,'file:///tmp/foo').</a:t>
            </a:r>
          </a:p>
          <a:p>
            <a:pPr>
              <a:buNone/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writeln(classifying), reasoner_classify(Reasoner,Man,Ont), writeln(classified),</a:t>
            </a:r>
          </a:p>
          <a:p>
            <a:pPr>
              <a:buNone/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class(C), writeln(c=C),</a:t>
            </a:r>
          </a:p>
          <a:p>
            <a:pPr>
              <a:buNone/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reasoner_subClassOf(Reasoner,Fac,C,P), writeln(p=P).</a:t>
            </a:r>
          </a:p>
          <a:p>
            <a:pPr lvl="1">
              <a:buNone/>
            </a:pPr>
            <a:endParaRPr lang="en-US" sz="1400" dirty="0" smtClean="0"/>
          </a:p>
          <a:p>
            <a:pPr lvl="1">
              <a:buNone/>
            </a:pPr>
            <a:r>
              <a:rPr lang="en-US" sz="1400" dirty="0" smtClean="0"/>
              <a:t>	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121602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OWL Link support</a:t>
            </a:r>
            <a:endParaRPr lang="en-US" sz="1800" dirty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8D17-CBFB-4F65-A2EC-E29AA82F71AA}" type="slidenum">
              <a:rPr lang="en-US"/>
              <a:pPr/>
              <a:t>18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7010400" y="457200"/>
          <a:ext cx="1752600" cy="99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09600" y="2590800"/>
            <a:ext cx="7881938" cy="38100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800" dirty="0" smtClean="0"/>
              <a:t>XML based Interface based on OWL2 / XML* </a:t>
            </a:r>
          </a:p>
          <a:p>
            <a:r>
              <a:rPr lang="en-US" sz="1800" dirty="0" smtClean="0"/>
              <a:t>Successor to DIG, </a:t>
            </a:r>
          </a:p>
          <a:p>
            <a:r>
              <a:rPr lang="en-US" sz="1800" dirty="0" smtClean="0"/>
              <a:t>Tell* and Ask requests.</a:t>
            </a:r>
          </a:p>
          <a:p>
            <a:r>
              <a:rPr lang="en-US" sz="1800" dirty="0" smtClean="0"/>
              <a:t>Results translated to Axioms</a:t>
            </a:r>
          </a:p>
          <a:p>
            <a:r>
              <a:rPr lang="en-US" sz="1800" dirty="0" smtClean="0"/>
              <a:t>Example:</a:t>
            </a:r>
          </a:p>
          <a:p>
            <a:pPr>
              <a:buNone/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% owl_link(+ReasonerURL, +Request:list, -Response:list, +Options:list)</a:t>
            </a:r>
          </a:p>
          <a:p>
            <a:pPr marL="342900" lvl="1" indent="-342900">
              <a:buNone/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…   </a:t>
            </a:r>
          </a:p>
          <a:p>
            <a:pPr marL="342900" lvl="1" indent="-342900">
              <a:buNone/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tell('http://owllink.org/examples/KB_1',</a:t>
            </a:r>
          </a:p>
          <a:p>
            <a:pPr marL="342900" lvl="1" indent="-342900">
              <a:buNone/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	    [subClassOf('B','A'), subClassOf('C','A'),</a:t>
            </a:r>
          </a:p>
          <a:p>
            <a:pPr marL="342900" lvl="1" indent="-342900">
              <a:buNone/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	     equivalentClasses(['D','E']),</a:t>
            </a:r>
          </a:p>
          <a:p>
            <a:pPr marL="342900" lvl="1" indent="-342900">
              <a:buNone/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	     classAssertion('A','iA'), subClassOf('C','A') ]),</a:t>
            </a:r>
          </a:p>
          <a:p>
            <a:pPr marL="342900" lvl="1" indent="-342900">
              <a:buNone/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       </a:t>
            </a:r>
            <a:r>
              <a:rPr lang="en-US" sz="1100" b="1" noProof="1" smtClean="0">
                <a:solidFill>
                  <a:srgbClr val="FF0000"/>
                </a:solidFill>
                <a:latin typeface="Courier New" pitchFamily="49" charset="0"/>
              </a:rPr>
              <a:t>getAllClasses('http://owllink.org/examples/KB_1'),</a:t>
            </a:r>
          </a:p>
          <a:p>
            <a:pPr marL="342900" lvl="1" indent="-342900">
              <a:buNone/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       </a:t>
            </a:r>
            <a:r>
              <a:rPr lang="en-US" sz="1100" b="1" noProof="1" smtClean="0">
                <a:solidFill>
                  <a:srgbClr val="0070C0"/>
                </a:solidFill>
                <a:latin typeface="Courier New" pitchFamily="49" charset="0"/>
              </a:rPr>
              <a:t>getEquivalentClasses('http://owllink.org/examples/KB_1','D'),</a:t>
            </a:r>
          </a:p>
          <a:p>
            <a:pPr marL="342900" lvl="1" indent="-342900">
              <a:buNone/>
            </a:pPr>
            <a:endParaRPr lang="pt-BR" sz="1100" b="1" noProof="1" smtClean="0">
              <a:solidFill>
                <a:schemeClr val="folHlink"/>
              </a:solidFill>
              <a:latin typeface="Courier New" pitchFamily="49" charset="0"/>
            </a:endParaRPr>
          </a:p>
          <a:p>
            <a:pPr marL="342900" lvl="1" indent="-342900">
              <a:buNone/>
            </a:pPr>
            <a:r>
              <a:rPr lang="pt-BR" sz="1100" b="1" noProof="1" smtClean="0">
                <a:solidFill>
                  <a:srgbClr val="FF0000"/>
                </a:solidFill>
                <a:latin typeface="Courier New" pitchFamily="49" charset="0"/>
              </a:rPr>
              <a:t>setOfClasses([], [owl:Thing, C, B, E, A, D]), </a:t>
            </a:r>
          </a:p>
          <a:p>
            <a:pPr marL="342900" lvl="1" indent="-342900">
              <a:buNone/>
            </a:pPr>
            <a:r>
              <a:rPr lang="pt-BR" sz="1100" b="1" noProof="1" smtClean="0">
                <a:solidFill>
                  <a:srgbClr val="0070C0"/>
                </a:solidFill>
                <a:latin typeface="Courier New" pitchFamily="49" charset="0"/>
              </a:rPr>
              <a:t>setOfClasses([], [E, D]), </a:t>
            </a:r>
            <a:endParaRPr lang="en-US" sz="1100" b="1" noProof="1" smtClean="0">
              <a:solidFill>
                <a:srgbClr val="0070C0"/>
              </a:solidFill>
              <a:latin typeface="Courier New" pitchFamily="49" charset="0"/>
            </a:endParaRPr>
          </a:p>
          <a:p>
            <a:pPr lvl="1">
              <a:buNone/>
            </a:pPr>
            <a:endParaRPr lang="en-US" sz="1400" dirty="0" smtClean="0"/>
          </a:p>
          <a:p>
            <a:pPr lvl="1">
              <a:buNone/>
            </a:pPr>
            <a:r>
              <a:rPr lang="en-US" sz="1400" dirty="0" smtClean="0"/>
              <a:t>	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371600" y="1600200"/>
            <a:ext cx="2057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Application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81600" y="1600200"/>
            <a:ext cx="2057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OWL Reasoner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3657600" y="1600200"/>
            <a:ext cx="1371600" cy="3810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Request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flipH="1">
            <a:off x="3657600" y="2133600"/>
            <a:ext cx="1371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Response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121602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Description Logic Programs</a:t>
            </a:r>
            <a:endParaRPr lang="en-US" sz="1800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endParaRPr lang="en-US" sz="2200"/>
          </a:p>
          <a:p>
            <a:pPr lvl="1"/>
            <a:endParaRPr lang="en-US" sz="2000"/>
          </a:p>
          <a:p>
            <a:endParaRPr lang="en-US" sz="220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8D17-CBFB-4F65-A2EC-E29AA82F71AA}" type="slidenum">
              <a:rPr lang="en-US"/>
              <a:pPr/>
              <a:t>19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7010400" y="457200"/>
          <a:ext cx="1752600" cy="99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85800" y="1752600"/>
            <a:ext cx="7881938" cy="4648200"/>
          </a:xfrm>
        </p:spPr>
        <p:txBody>
          <a:bodyPr>
            <a:noAutofit/>
          </a:bodyPr>
          <a:lstStyle/>
          <a:p>
            <a:r>
              <a:rPr lang="en-US" sz="1800" dirty="0" err="1" smtClean="0"/>
              <a:t>Grossof</a:t>
            </a:r>
            <a:r>
              <a:rPr lang="en-US" sz="1800" dirty="0" smtClean="0"/>
              <a:t> and </a:t>
            </a:r>
            <a:r>
              <a:rPr lang="en-US" sz="1800" dirty="0" err="1" smtClean="0"/>
              <a:t>Horrocs</a:t>
            </a:r>
            <a:r>
              <a:rPr lang="en-US" sz="1800" dirty="0" smtClean="0"/>
              <a:t>, define mapping rules between DL and LP</a:t>
            </a:r>
          </a:p>
          <a:p>
            <a:pPr lvl="1">
              <a:buNone/>
            </a:pPr>
            <a:endParaRPr lang="en-US" sz="1400" dirty="0" smtClean="0"/>
          </a:p>
          <a:p>
            <a:pPr lvl="1">
              <a:buNone/>
            </a:pPr>
            <a:endParaRPr lang="en-US" sz="1400" dirty="0" smtClean="0"/>
          </a:p>
          <a:p>
            <a:pPr lvl="1">
              <a:buNone/>
            </a:pPr>
            <a:endParaRPr lang="en-US" sz="1400" dirty="0" smtClean="0"/>
          </a:p>
          <a:p>
            <a:pPr lvl="1">
              <a:buNone/>
            </a:pPr>
            <a:endParaRPr lang="en-US" sz="1400" dirty="0" smtClean="0"/>
          </a:p>
          <a:p>
            <a:pPr lvl="1">
              <a:buNone/>
            </a:pPr>
            <a:endParaRPr lang="en-US" sz="1400" dirty="0" smtClean="0"/>
          </a:p>
          <a:p>
            <a:pPr lvl="1">
              <a:buNone/>
            </a:pPr>
            <a:endParaRPr lang="en-US" sz="1400" dirty="0" smtClean="0"/>
          </a:p>
          <a:p>
            <a:pPr lvl="1">
              <a:buNone/>
            </a:pPr>
            <a:endParaRPr lang="en-US" sz="1400" dirty="0" smtClean="0"/>
          </a:p>
          <a:p>
            <a:r>
              <a:rPr lang="en-US" sz="1800" dirty="0" smtClean="0"/>
              <a:t>Example </a:t>
            </a:r>
            <a:r>
              <a:rPr lang="en-US" sz="1400" dirty="0" smtClean="0"/>
              <a:t> An ontology which contains the axioms:</a:t>
            </a:r>
          </a:p>
          <a:p>
            <a:pPr marL="342900" lvl="1" indent="-342900">
              <a:buNone/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	subClassOf(cat, mammal).</a:t>
            </a:r>
          </a:p>
          <a:p>
            <a:pPr marL="342900" lvl="1" indent="-342900">
              <a:buNone/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  	classAssertion(cat, mr_whiskers).</a:t>
            </a:r>
          </a:p>
          <a:p>
            <a:pPr marL="342900" lvl="1" indent="-342900">
              <a:buNone/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  	inverseProperties(likes,liked_by).</a:t>
            </a:r>
          </a:p>
          <a:p>
            <a:pPr lvl="1">
              <a:buNone/>
            </a:pPr>
            <a:endParaRPr lang="en-US" sz="1400" dirty="0" smtClean="0"/>
          </a:p>
          <a:p>
            <a:pPr lvl="1">
              <a:buNone/>
            </a:pPr>
            <a:r>
              <a:rPr lang="en-US" sz="1400" dirty="0" smtClean="0"/>
              <a:t>will be converted to a program such as:</a:t>
            </a:r>
          </a:p>
          <a:p>
            <a:pPr marL="342900" lvl="1" indent="-342900">
              <a:buNone/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	mammal(X) :- cat(X).</a:t>
            </a:r>
          </a:p>
          <a:p>
            <a:pPr marL="342900" lvl="1" indent="-342900">
              <a:buNone/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  	cat(mr_whiskers).</a:t>
            </a:r>
          </a:p>
          <a:p>
            <a:pPr marL="342900" lvl="1" indent="-342900">
              <a:buNone/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	likes(X,Y) :- liked_by(Y,X).</a:t>
            </a:r>
          </a:p>
          <a:p>
            <a:pPr marL="342900" lvl="1" indent="-342900">
              <a:buNone/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  	liked_by(X,Y) :- likes(Y,X).</a:t>
            </a:r>
          </a:p>
          <a:p>
            <a:pPr marL="342900" lvl="1" indent="-342900">
              <a:buNone/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	</a:t>
            </a:r>
          </a:p>
        </p:txBody>
      </p:sp>
      <p:pic>
        <p:nvPicPr>
          <p:cNvPr id="8" name="Picture 7"/>
          <p:cNvPicPr/>
          <p:nvPr/>
        </p:nvPicPr>
        <p:blipFill>
          <a:blip r:embed="rId8" cstate="print"/>
          <a:srcRect l="3993" t="21759" r="2604" b="17593"/>
          <a:stretch>
            <a:fillRect/>
          </a:stretch>
        </p:blipFill>
        <p:spPr bwMode="auto">
          <a:xfrm>
            <a:off x="1828800" y="2133600"/>
            <a:ext cx="4419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-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4196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Why – Motivation</a:t>
            </a:r>
          </a:p>
          <a:p>
            <a:pPr lvl="1"/>
            <a:r>
              <a:rPr lang="en-US" sz="1800" dirty="0" smtClean="0"/>
              <a:t>Context: Semantic Web </a:t>
            </a:r>
            <a:r>
              <a:rPr lang="en-US" sz="1800" dirty="0" smtClean="0">
                <a:sym typeface="Wingdings" pitchFamily="2" charset="2"/>
              </a:rPr>
              <a:t> Applications  Tools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OWL Tool survey – What we do with them</a:t>
            </a:r>
          </a:p>
          <a:p>
            <a:pPr lvl="2"/>
            <a:r>
              <a:rPr lang="en-US" sz="1800" dirty="0" smtClean="0">
                <a:sym typeface="Wingdings" pitchFamily="2" charset="2"/>
              </a:rPr>
              <a:t>Model, I/O (Parser / </a:t>
            </a:r>
            <a:r>
              <a:rPr lang="en-US" sz="1800" dirty="0" err="1" smtClean="0">
                <a:sym typeface="Wingdings" pitchFamily="2" charset="2"/>
              </a:rPr>
              <a:t>Serialisation</a:t>
            </a:r>
            <a:r>
              <a:rPr lang="en-US" sz="1800" dirty="0" smtClean="0">
                <a:sym typeface="Wingdings" pitchFamily="2" charset="2"/>
              </a:rPr>
              <a:t>), Query, Manipulate, Reasoning (Inference)</a:t>
            </a:r>
            <a:endParaRPr lang="en-US" sz="1800" dirty="0" smtClean="0"/>
          </a:p>
          <a:p>
            <a:r>
              <a:rPr lang="en-US" sz="2000" dirty="0" smtClean="0"/>
              <a:t>What – can we do with Thea</a:t>
            </a:r>
          </a:p>
          <a:p>
            <a:pPr lvl="1"/>
            <a:r>
              <a:rPr lang="en-US" sz="1800" dirty="0"/>
              <a:t>Use of Prolog as an application programming language (host language), rather than as an OWL reasoning engine</a:t>
            </a:r>
          </a:p>
          <a:p>
            <a:pPr lvl="1"/>
            <a:r>
              <a:rPr lang="en-US" sz="1800" dirty="0" smtClean="0"/>
              <a:t>Get OWL ontologies (ABOX + </a:t>
            </a:r>
            <a:r>
              <a:rPr lang="en-US" sz="1800" dirty="0" err="1" smtClean="0"/>
              <a:t>TBOx</a:t>
            </a:r>
            <a:r>
              <a:rPr lang="en-US" sz="1800" dirty="0" smtClean="0"/>
              <a:t>) in a prolog program.</a:t>
            </a:r>
          </a:p>
          <a:p>
            <a:pPr lvl="1"/>
            <a:r>
              <a:rPr lang="en-US" sz="1800" dirty="0" smtClean="0"/>
              <a:t>Use them: Query – Reason </a:t>
            </a:r>
          </a:p>
          <a:p>
            <a:pPr lvl="1"/>
            <a:r>
              <a:rPr lang="en-US" sz="1800" dirty="0" smtClean="0"/>
              <a:t>Script operations</a:t>
            </a:r>
          </a:p>
          <a:p>
            <a:pPr lvl="1"/>
            <a:r>
              <a:rPr lang="en-US" sz="1800" dirty="0" smtClean="0"/>
              <a:t>Build applications</a:t>
            </a:r>
          </a:p>
          <a:p>
            <a:r>
              <a:rPr lang="en-US" sz="2000" dirty="0" smtClean="0"/>
              <a:t>How – Implementation</a:t>
            </a:r>
          </a:p>
          <a:p>
            <a:r>
              <a:rPr lang="en-US" sz="2000" dirty="0" smtClean="0"/>
              <a:t>Application examples - potential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0D65-4B88-40FD-839B-AB66F687343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121602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Thea RL rule reasoning</a:t>
            </a:r>
            <a:endParaRPr lang="en-US" sz="1800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endParaRPr lang="en-US" sz="2200"/>
          </a:p>
          <a:p>
            <a:pPr lvl="1"/>
            <a:endParaRPr lang="en-US" sz="2000"/>
          </a:p>
          <a:p>
            <a:endParaRPr lang="en-US" sz="220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8D17-CBFB-4F65-A2EC-E29AA82F71AA}" type="slidenum">
              <a:rPr lang="en-US"/>
              <a:pPr/>
              <a:t>20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7010400" y="457200"/>
          <a:ext cx="1752600" cy="99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85800" y="1600200"/>
            <a:ext cx="7881938" cy="4800600"/>
          </a:xfrm>
        </p:spPr>
        <p:txBody>
          <a:bodyPr>
            <a:noAutofit/>
          </a:bodyPr>
          <a:lstStyle/>
          <a:p>
            <a:r>
              <a:rPr lang="en-US" sz="1800" dirty="0" smtClean="0"/>
              <a:t>RL Profile, RL/RDF rules:</a:t>
            </a:r>
          </a:p>
          <a:p>
            <a:pPr lvl="1"/>
            <a:r>
              <a:rPr lang="en-US" sz="1400" dirty="0" smtClean="0"/>
              <a:t>Scalable reasoning, trade full expressivity of the language for efficiency.</a:t>
            </a:r>
          </a:p>
          <a:p>
            <a:pPr lvl="1"/>
            <a:r>
              <a:rPr lang="en-US" sz="1400" dirty="0" smtClean="0"/>
              <a:t>Syntactic subset of OWL 2 which is amenable to implementation using rule-based technologies </a:t>
            </a:r>
          </a:p>
          <a:p>
            <a:pPr lvl="1"/>
            <a:r>
              <a:rPr lang="en-US" sz="1400" dirty="0" smtClean="0"/>
              <a:t>partial axiomatization of the OWL 2 RDF-Based Semantics in the form of first-order implications</a:t>
            </a:r>
          </a:p>
          <a:p>
            <a:pPr lvl="1"/>
            <a:r>
              <a:rPr lang="en-US" sz="1400" dirty="0" smtClean="0"/>
              <a:t> inspired by Description Logic Programs</a:t>
            </a:r>
          </a:p>
          <a:p>
            <a:r>
              <a:rPr lang="en-US" sz="1800" dirty="0" smtClean="0"/>
              <a:t> </a:t>
            </a:r>
            <a:r>
              <a:rPr lang="en-US" sz="2000" dirty="0" smtClean="0"/>
              <a:t>Implementation</a:t>
            </a:r>
          </a:p>
          <a:p>
            <a:pPr lvl="1"/>
            <a:r>
              <a:rPr lang="en-US" sz="1400" dirty="0" smtClean="0"/>
              <a:t>Declarative rule definition (entailments): entails(Rule, </a:t>
            </a:r>
            <a:r>
              <a:rPr lang="en-US" sz="1400" dirty="0" err="1" smtClean="0"/>
              <a:t>AntecedentList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ConsequenttList</a:t>
            </a:r>
            <a:r>
              <a:rPr lang="en-US" sz="1400" dirty="0" smtClean="0"/>
              <a:t>) </a:t>
            </a:r>
          </a:p>
          <a:p>
            <a:pPr marL="342900" lvl="1" indent="-342900">
              <a:buNone/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entails(prp-dom, [propertyDomain(P,C),propertyAssertion(P,X,_)],[classAssertion(C,X)]).</a:t>
            </a:r>
          </a:p>
          <a:p>
            <a:pPr marL="342900" lvl="1" indent="-342900">
              <a:buNone/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entails(prp-rng, [propertyRange(P,C),propertyAssertion(P,_,Y)],[classAssertion(C,Y)]).</a:t>
            </a:r>
          </a:p>
          <a:p>
            <a:pPr lvl="1"/>
            <a:r>
              <a:rPr lang="en-US" sz="1400" dirty="0" smtClean="0"/>
              <a:t>Forward Chaining, Crude  non-optimized, </a:t>
            </a:r>
            <a:r>
              <a:rPr lang="en-US" sz="1400" noProof="1" smtClean="0"/>
              <a:t>Repeat cycle until nothing has been entailed</a:t>
            </a:r>
            <a:endParaRPr lang="en-US" sz="1400" dirty="0" smtClean="0"/>
          </a:p>
          <a:p>
            <a:pPr marL="342900" lvl="1" indent="-342900">
              <a:buNone/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forall((entails(Rule,Antecedants,Consequents),</a:t>
            </a:r>
          </a:p>
          <a:p>
            <a:pPr marL="342900" lvl="1" indent="-342900">
              <a:buNone/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	     hold(Antecedants),member(Consequent,Consequents)),</a:t>
            </a:r>
          </a:p>
          <a:p>
            <a:pPr marL="342900" lvl="1" indent="-342900">
              <a:buNone/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       assert_u(entailed(Consequent,Rule,Antecedants)).</a:t>
            </a:r>
          </a:p>
          <a:p>
            <a:pPr lvl="1"/>
            <a:r>
              <a:rPr lang="en-US" sz="1400" noProof="1" smtClean="0"/>
              <a:t>Backward Chaining </a:t>
            </a:r>
          </a:p>
          <a:p>
            <a:pPr marL="342900" lvl="1" indent="-342900">
              <a:buNone/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%%	is_entailed(+Axiom,-Explanation) is nondet</a:t>
            </a:r>
          </a:p>
          <a:p>
            <a:pPr marL="342900" lvl="1" indent="-342900">
              <a:buNone/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%	Axiom is entailed if either holds or is a consequent in an</a:t>
            </a:r>
          </a:p>
          <a:p>
            <a:pPr marL="342900" lvl="1" indent="-342900">
              <a:buNone/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%	entails/3 rule and all the antecedants are entailed.</a:t>
            </a:r>
          </a:p>
          <a:p>
            <a:pPr lvl="1"/>
            <a:r>
              <a:rPr lang="en-US" sz="1400" noProof="1" smtClean="0"/>
              <a:t>Simulates tabling: If an Axiom has been entailed it is not tried again to revents endless loops for e.g.  s :- s, t.</a:t>
            </a:r>
          </a:p>
          <a:p>
            <a:pPr lvl="1"/>
            <a:endParaRPr lang="en-US" sz="1000" noProof="1" smtClean="0"/>
          </a:p>
          <a:p>
            <a:pPr lvl="1">
              <a:buNone/>
            </a:pPr>
            <a:endParaRPr lang="en-US" sz="1400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121602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SWRL implementation</a:t>
            </a:r>
            <a:endParaRPr lang="en-US" sz="1800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endParaRPr lang="en-US" sz="2200"/>
          </a:p>
          <a:p>
            <a:pPr lvl="1"/>
            <a:endParaRPr lang="en-US" sz="2000"/>
          </a:p>
          <a:p>
            <a:endParaRPr lang="en-US" sz="220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8D17-CBFB-4F65-A2EC-E29AA82F71AA}" type="slidenum">
              <a:rPr lang="en-US"/>
              <a:pPr/>
              <a:t>21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7010400" y="457200"/>
          <a:ext cx="1752600" cy="99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85800" y="1752600"/>
            <a:ext cx="7881938" cy="4648200"/>
          </a:xfrm>
        </p:spPr>
        <p:txBody>
          <a:bodyPr>
            <a:noAutofit/>
          </a:bodyPr>
          <a:lstStyle/>
          <a:p>
            <a:r>
              <a:rPr lang="en-US" sz="1800" dirty="0" smtClean="0"/>
              <a:t>Semantic Web Rules.</a:t>
            </a:r>
          </a:p>
          <a:p>
            <a:pPr lvl="1"/>
            <a:r>
              <a:rPr lang="en-US" sz="1400" dirty="0" smtClean="0"/>
              <a:t>To extend the set of OWL axioms to include Horn-like rules. It thus enables Horn-like rules to be combined with an OWL knowledge base. 	</a:t>
            </a:r>
            <a:r>
              <a:rPr lang="en-US" sz="1000" dirty="0" smtClean="0"/>
              <a:t>From (SWRL  submission spec)</a:t>
            </a:r>
          </a:p>
          <a:p>
            <a:r>
              <a:rPr lang="en-US" sz="1800" dirty="0" smtClean="0"/>
              <a:t>Thea implementation</a:t>
            </a:r>
          </a:p>
          <a:p>
            <a:pPr lvl="1"/>
            <a:r>
              <a:rPr lang="en-US" sz="1400" dirty="0" smtClean="0"/>
              <a:t>Implies/2 fact to hold rules</a:t>
            </a:r>
            <a:r>
              <a:rPr lang="en-US" sz="1400" dirty="0" smtClean="0">
                <a:solidFill>
                  <a:srgbClr val="7030A0"/>
                </a:solidFill>
              </a:rPr>
              <a:t>: implies(?</a:t>
            </a:r>
            <a:r>
              <a:rPr lang="en-US" sz="1400" dirty="0" err="1" smtClean="0">
                <a:solidFill>
                  <a:srgbClr val="7030A0"/>
                </a:solidFill>
              </a:rPr>
              <a:t>Antecedent:list</a:t>
            </a:r>
            <a:r>
              <a:rPr lang="en-US" sz="1400" dirty="0" smtClean="0">
                <a:solidFill>
                  <a:srgbClr val="7030A0"/>
                </a:solidFill>
              </a:rPr>
              <a:t>(</a:t>
            </a:r>
            <a:r>
              <a:rPr lang="en-US" sz="1400" dirty="0" err="1" smtClean="0">
                <a:solidFill>
                  <a:srgbClr val="7030A0"/>
                </a:solidFill>
              </a:rPr>
              <a:t>swrlAtom</a:t>
            </a:r>
            <a:r>
              <a:rPr lang="en-US" sz="1400" dirty="0" smtClean="0">
                <a:solidFill>
                  <a:srgbClr val="7030A0"/>
                </a:solidFill>
              </a:rPr>
              <a:t>), ?</a:t>
            </a:r>
            <a:r>
              <a:rPr lang="en-US" sz="1400" dirty="0" err="1" smtClean="0">
                <a:solidFill>
                  <a:srgbClr val="7030A0"/>
                </a:solidFill>
              </a:rPr>
              <a:t>Consequent:list</a:t>
            </a:r>
            <a:r>
              <a:rPr lang="en-US" sz="1400" dirty="0" smtClean="0">
                <a:solidFill>
                  <a:srgbClr val="7030A0"/>
                </a:solidFill>
              </a:rPr>
              <a:t>(</a:t>
            </a:r>
            <a:r>
              <a:rPr lang="en-US" sz="1400" dirty="0" err="1" smtClean="0">
                <a:solidFill>
                  <a:srgbClr val="7030A0"/>
                </a:solidFill>
              </a:rPr>
              <a:t>swrlAtom</a:t>
            </a:r>
            <a:r>
              <a:rPr lang="en-US" sz="1400" dirty="0" smtClean="0">
                <a:solidFill>
                  <a:srgbClr val="7030A0"/>
                </a:solidFill>
              </a:rPr>
              <a:t>))</a:t>
            </a:r>
            <a:r>
              <a:rPr lang="en-US" sz="1400" dirty="0" smtClean="0"/>
              <a:t> </a:t>
            </a:r>
          </a:p>
          <a:p>
            <a:pPr lvl="1"/>
            <a:r>
              <a:rPr lang="en-US" sz="1400" dirty="0" smtClean="0"/>
              <a:t>Convert a prolog clause to SWRL rule</a:t>
            </a:r>
          </a:p>
          <a:p>
            <a:pPr lvl="1"/>
            <a:r>
              <a:rPr lang="en-US" sz="1400" dirty="0" smtClean="0"/>
              <a:t>Convert an SWRL rule to OWL axioms</a:t>
            </a:r>
          </a:p>
          <a:p>
            <a:pPr lvl="1">
              <a:buNone/>
            </a:pPr>
            <a:endParaRPr lang="en-US" sz="1400" dirty="0" smtClean="0"/>
          </a:p>
          <a:p>
            <a:pPr marL="0" lvl="0" indent="0" fontAlgn="base">
              <a:spcAft>
                <a:spcPct val="0"/>
              </a:spcAft>
              <a:buClr>
                <a:schemeClr val="accent2"/>
              </a:buClr>
              <a:buNone/>
            </a:pPr>
            <a:r>
              <a:rPr lang="en-US" sz="1600" b="1" dirty="0" smtClean="0">
                <a:solidFill>
                  <a:schemeClr val="folHlink"/>
                </a:solidFill>
                <a:latin typeface="Courier New" pitchFamily="49" charset="0"/>
              </a:rPr>
              <a:t>?- </a:t>
            </a:r>
            <a:r>
              <a:rPr lang="en-US" sz="1600" b="1" dirty="0" err="1" smtClean="0">
                <a:solidFill>
                  <a:schemeClr val="folHlink"/>
                </a:solidFill>
                <a:latin typeface="Courier New" pitchFamily="49" charset="0"/>
              </a:rPr>
              <a:t>prolog_clause_to_swrl_rule</a:t>
            </a:r>
            <a:r>
              <a:rPr lang="en-US" sz="1600" b="1" dirty="0" smtClean="0">
                <a:solidFill>
                  <a:schemeClr val="folHlink"/>
                </a:solidFill>
                <a:latin typeface="Courier New" pitchFamily="49" charset="0"/>
              </a:rPr>
              <a:t>((</a:t>
            </a:r>
            <a:r>
              <a:rPr lang="en-US" sz="1600" b="1" dirty="0" err="1" smtClean="0">
                <a:solidFill>
                  <a:schemeClr val="folHlink"/>
                </a:solidFill>
                <a:latin typeface="Courier New" pitchFamily="49" charset="0"/>
              </a:rPr>
              <a:t>hasUncle</a:t>
            </a:r>
            <a:r>
              <a:rPr lang="en-US" sz="1600" b="1" dirty="0" smtClean="0">
                <a:solidFill>
                  <a:schemeClr val="folHlink"/>
                </a:solidFill>
                <a:latin typeface="Courier New" pitchFamily="49" charset="0"/>
              </a:rPr>
              <a:t>(X1,X3):-   </a:t>
            </a:r>
          </a:p>
          <a:p>
            <a:pPr marL="0" lvl="0" indent="0" fontAlgn="base">
              <a:spcAft>
                <a:spcPct val="0"/>
              </a:spcAft>
              <a:buClr>
                <a:schemeClr val="accent2"/>
              </a:buClr>
              <a:buNone/>
            </a:pPr>
            <a:r>
              <a:rPr lang="en-US" sz="1600" b="1" dirty="0" smtClean="0">
                <a:solidFill>
                  <a:schemeClr val="folHlink"/>
                </a:solidFill>
                <a:latin typeface="Courier New" pitchFamily="49" charset="0"/>
              </a:rPr>
              <a:t>                 </a:t>
            </a:r>
            <a:r>
              <a:rPr lang="en-US" sz="1600" b="1" dirty="0" err="1" smtClean="0">
                <a:solidFill>
                  <a:schemeClr val="folHlink"/>
                </a:solidFill>
                <a:latin typeface="Courier New" pitchFamily="49" charset="0"/>
              </a:rPr>
              <a:t>hasParent</a:t>
            </a:r>
            <a:r>
              <a:rPr lang="en-US" sz="1600" b="1" dirty="0" smtClean="0">
                <a:solidFill>
                  <a:schemeClr val="folHlink"/>
                </a:solidFill>
                <a:latin typeface="Courier New" pitchFamily="49" charset="0"/>
              </a:rPr>
              <a:t>(X1,X2),</a:t>
            </a:r>
            <a:r>
              <a:rPr lang="en-US" sz="1600" b="1" dirty="0" err="1" smtClean="0">
                <a:solidFill>
                  <a:schemeClr val="folHlink"/>
                </a:solidFill>
                <a:latin typeface="Courier New" pitchFamily="49" charset="0"/>
              </a:rPr>
              <a:t>hasBrother</a:t>
            </a:r>
            <a:r>
              <a:rPr lang="en-US" sz="1600" b="1" dirty="0" smtClean="0">
                <a:solidFill>
                  <a:schemeClr val="folHlink"/>
                </a:solidFill>
                <a:latin typeface="Courier New" pitchFamily="49" charset="0"/>
              </a:rPr>
              <a:t>(X2,X3)),SWRL),</a:t>
            </a:r>
          </a:p>
          <a:p>
            <a:pPr marL="0" lvl="0" indent="0" fontAlgn="base">
              <a:spcAft>
                <a:spcPct val="0"/>
              </a:spcAft>
              <a:buClr>
                <a:schemeClr val="accent2"/>
              </a:buClr>
              <a:buNone/>
            </a:pPr>
            <a:r>
              <a:rPr lang="en-US" sz="1600" b="1" dirty="0" smtClean="0">
                <a:solidFill>
                  <a:schemeClr val="folHlink"/>
                </a:solidFill>
                <a:latin typeface="Courier New" pitchFamily="49" charset="0"/>
              </a:rPr>
              <a:t>   </a:t>
            </a:r>
            <a:r>
              <a:rPr lang="en-US" sz="1600" b="1" dirty="0" err="1" smtClean="0">
                <a:solidFill>
                  <a:schemeClr val="folHlink"/>
                </a:solidFill>
                <a:latin typeface="Courier New" pitchFamily="49" charset="0"/>
              </a:rPr>
              <a:t>swrl_to_owl_axioms</a:t>
            </a:r>
            <a:r>
              <a:rPr lang="en-US" sz="1600" b="1" dirty="0" smtClean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1600" b="1" dirty="0" err="1" smtClean="0">
                <a:solidFill>
                  <a:schemeClr val="folHlink"/>
                </a:solidFill>
                <a:latin typeface="Courier New" pitchFamily="49" charset="0"/>
              </a:rPr>
              <a:t>SWRL,Axiom</a:t>
            </a:r>
            <a:r>
              <a:rPr lang="en-US" sz="1600" b="1" dirty="0" smtClean="0">
                <a:solidFill>
                  <a:schemeClr val="folHlink"/>
                </a:solidFill>
                <a:latin typeface="Courier New" pitchFamily="49" charset="0"/>
              </a:rPr>
              <a:t>).</a:t>
            </a:r>
          </a:p>
          <a:p>
            <a:pPr marL="0" lvl="0" indent="0" fontAlgn="base">
              <a:spcAft>
                <a:spcPct val="0"/>
              </a:spcAft>
              <a:buClr>
                <a:schemeClr val="accent2"/>
              </a:buClr>
              <a:buNone/>
            </a:pPr>
            <a:r>
              <a:rPr lang="en-US" sz="1600" b="1" dirty="0" smtClean="0">
                <a:solidFill>
                  <a:schemeClr val="folHlink"/>
                </a:solidFill>
                <a:latin typeface="Courier New" pitchFamily="49" charset="0"/>
              </a:rPr>
              <a:t>X1 = v(1), X3 = v(2), X2 = v(3),</a:t>
            </a:r>
          </a:p>
          <a:p>
            <a:pPr marL="0" lvl="0" indent="0" fontAlgn="base">
              <a:spcAft>
                <a:spcPct val="0"/>
              </a:spcAft>
              <a:buClr>
                <a:schemeClr val="accent2"/>
              </a:buClr>
              <a:buNone/>
            </a:pPr>
            <a:r>
              <a:rPr lang="en-US" sz="1600" b="1" dirty="0" smtClean="0">
                <a:solidFill>
                  <a:schemeClr val="folHlink"/>
                </a:solidFill>
                <a:latin typeface="Courier New" pitchFamily="49" charset="0"/>
              </a:rPr>
              <a:t>SWRL = implies(['_d:hasParent'(v(1), v(3)), '_d:hasBrother'(v(3), v(2))], '_d:hasUncle'(v(1), v(2))),</a:t>
            </a:r>
          </a:p>
          <a:p>
            <a:pPr marL="0" lvl="0" indent="0" fontAlgn="base">
              <a:spcAft>
                <a:spcPct val="0"/>
              </a:spcAft>
              <a:buClr>
                <a:schemeClr val="accent2"/>
              </a:buClr>
              <a:buNone/>
            </a:pPr>
            <a:r>
              <a:rPr lang="en-US" sz="1600" b="1" dirty="0" smtClean="0">
                <a:solidFill>
                  <a:schemeClr val="folHlink"/>
                </a:solidFill>
                <a:latin typeface="Courier New" pitchFamily="49" charset="0"/>
              </a:rPr>
              <a:t>Axiom = [</a:t>
            </a:r>
            <a:r>
              <a:rPr lang="en-US" sz="1600" b="1" dirty="0" err="1" smtClean="0">
                <a:solidFill>
                  <a:schemeClr val="folHlink"/>
                </a:solidFill>
                <a:latin typeface="Courier New" pitchFamily="49" charset="0"/>
              </a:rPr>
              <a:t>subPropertyOf</a:t>
            </a:r>
            <a:r>
              <a:rPr lang="en-US" sz="1600" b="1" dirty="0" smtClean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1600" b="1" dirty="0" err="1" smtClean="0">
                <a:solidFill>
                  <a:schemeClr val="folHlink"/>
                </a:solidFill>
                <a:latin typeface="Courier New" pitchFamily="49" charset="0"/>
              </a:rPr>
              <a:t>propertyChain</a:t>
            </a:r>
            <a:r>
              <a:rPr lang="en-US" sz="1600" b="1" dirty="0" smtClean="0">
                <a:solidFill>
                  <a:schemeClr val="folHlink"/>
                </a:solidFill>
                <a:latin typeface="Courier New" pitchFamily="49" charset="0"/>
              </a:rPr>
              <a:t>(['_d:hasParent', '_d:hasBrother']), '_d:hasUncle')].</a:t>
            </a:r>
          </a:p>
          <a:p>
            <a:pPr lvl="1">
              <a:buNone/>
            </a:pPr>
            <a:endParaRPr lang="en-US" sz="1400" dirty="0" smtClean="0"/>
          </a:p>
          <a:p>
            <a:pPr lvl="1">
              <a:buNone/>
            </a:pPr>
            <a:r>
              <a:rPr lang="en-US" sz="1400" dirty="0" smtClean="0"/>
              <a:t>	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other systems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/>
              <a:t>SPARQL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 means of updating data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Too </a:t>
            </a:r>
            <a:r>
              <a:rPr lang="en-US" sz="2000" dirty="0"/>
              <a:t>RDF-centric for querying complex </a:t>
            </a:r>
            <a:r>
              <a:rPr lang="en-US" sz="2000" dirty="0" err="1" smtClean="0"/>
              <a:t>Tboxes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Lack </a:t>
            </a:r>
            <a:r>
              <a:rPr lang="en-US" sz="2000" dirty="0"/>
              <a:t>of ability to name queries (as in relational views)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Lack </a:t>
            </a:r>
            <a:r>
              <a:rPr lang="en-US" sz="2000" dirty="0"/>
              <a:t>of aggregate queries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Lack </a:t>
            </a:r>
            <a:r>
              <a:rPr lang="en-US" sz="2000" dirty="0"/>
              <a:t>of programmability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But … extensions (SPARQL update)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OPPL (DSL):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Simple, SQL – like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Protégé…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Thea offers a complete programming language.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4683-A4B2-4F24-A369-A0FE0C92422A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with OWLAPI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447800"/>
            <a:ext cx="8043862" cy="17526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400" dirty="0"/>
              <a:t>OWLAPI: 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Full featured.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Mature.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Java API (OO language)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Thea: 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declarative.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offers bridge via JPL.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easy scripting</a:t>
            </a: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498475" y="3276600"/>
          <a:ext cx="4032250" cy="2895600"/>
        </p:xfrm>
        <a:graphic>
          <a:graphicData uri="http://schemas.openxmlformats.org/presentationml/2006/ole">
            <p:oleObj spid="_x0000_s40964" name="Chart" r:id="rId4" imgW="4867275" imgH="3495654" progId="Excel.Sheet.8">
              <p:embed/>
            </p:oleObj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4724400" y="3314700"/>
          <a:ext cx="3886200" cy="2803525"/>
        </p:xfrm>
        <a:graphic>
          <a:graphicData uri="http://schemas.openxmlformats.org/presentationml/2006/ole">
            <p:oleObj spid="_x0000_s40966" name="Chart" r:id="rId5" imgW="5057713" imgH="3648282" progId="Excel.Sheet.8">
              <p:embed/>
            </p:oleObj>
          </a:graphicData>
        </a:graphic>
      </p:graphicFrame>
      <p:sp>
        <p:nvSpPr>
          <p:cNvPr id="1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07AD-FAC5-4A87-AA1E-DAB197D0510F}" type="slidenum">
              <a:rPr lang="en-US"/>
              <a:pPr/>
              <a:t>23</a:t>
            </a:fld>
            <a:endParaRPr lang="en-US"/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3657600" y="3352800"/>
            <a:ext cx="9636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/>
              <a:t>Memory </a:t>
            </a:r>
          </a:p>
          <a:p>
            <a:pPr algn="ctr"/>
            <a:r>
              <a:rPr lang="en-US" sz="1400"/>
              <a:t>usage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7467600" y="3352800"/>
            <a:ext cx="11303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/>
              <a:t>Load time </a:t>
            </a:r>
          </a:p>
          <a:p>
            <a:pPr algn="ctr"/>
            <a:r>
              <a:rPr lang="en-US" sz="1400"/>
              <a:t>(secs)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OBO label generation (Bioinformatics)</a:t>
            </a:r>
          </a:p>
          <a:p>
            <a:r>
              <a:rPr lang="en-US" dirty="0" smtClean="0"/>
              <a:t>eLevator  (Product configuration)</a:t>
            </a:r>
          </a:p>
          <a:p>
            <a:r>
              <a:rPr lang="en-US" dirty="0" smtClean="0"/>
              <a:t>Open Calais (Semantic Web)</a:t>
            </a:r>
          </a:p>
          <a:p>
            <a:r>
              <a:rPr lang="en-US" dirty="0" smtClean="0"/>
              <a:t>Linked data (Semantic Web)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0D65-4B88-40FD-839B-AB66F687343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eLevator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383212"/>
            <a:ext cx="2133600" cy="365125"/>
          </a:xfrm>
        </p:spPr>
        <p:txBody>
          <a:bodyPr/>
          <a:lstStyle/>
          <a:p>
            <a:fld id="{3BAC0D65-4B88-40FD-839B-AB66F687343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130550" y="1477962"/>
            <a:ext cx="3671888" cy="31686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pPr algn="ctr"/>
            <a:r>
              <a:rPr lang="en-US" sz="1000" b="1" dirty="0" smtClean="0">
                <a:latin typeface="Verdana" pitchFamily="34" charset="0"/>
              </a:rPr>
              <a:t>Customer Portal</a:t>
            </a:r>
            <a:endParaRPr lang="en-US" sz="1000" b="1" dirty="0">
              <a:latin typeface="Verdana" pitchFamily="34" charset="0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914400" y="2514600"/>
            <a:ext cx="1143000" cy="1066800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Verdana" pitchFamily="34" charset="0"/>
              </a:rPr>
              <a:t>Enterprise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  <a:latin typeface="Verdana" pitchFamily="34" charset="0"/>
              </a:rPr>
              <a:t>System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  <a:latin typeface="Verdana" pitchFamily="34" charset="0"/>
              </a:rPr>
              <a:t>PLM, CRM, ERP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  <a:latin typeface="Verdana" pitchFamily="34" charset="0"/>
              </a:rPr>
              <a:t>Accounting…</a:t>
            </a:r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4267200" y="5715000"/>
            <a:ext cx="1584325" cy="576262"/>
            <a:chOff x="1656" y="2640"/>
            <a:chExt cx="624" cy="288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656" y="2640"/>
              <a:ext cx="624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 sz="800" b="1" dirty="0">
                <a:solidFill>
                  <a:schemeClr val="bg1"/>
                </a:solidFill>
                <a:latin typeface="Verdana" pitchFamily="34" charset="0"/>
              </a:endParaRPr>
            </a:p>
            <a:p>
              <a:pPr algn="ctr"/>
              <a:r>
                <a:rPr lang="en-US" sz="800" b="1" dirty="0" smtClean="0">
                  <a:solidFill>
                    <a:schemeClr val="bg1"/>
                  </a:solidFill>
                  <a:latin typeface="Verdana" pitchFamily="34" charset="0"/>
                </a:rPr>
                <a:t>Configuration</a:t>
              </a:r>
              <a:endParaRPr lang="en-US" sz="800" b="1" dirty="0">
                <a:solidFill>
                  <a:schemeClr val="bg1"/>
                </a:solidFill>
                <a:latin typeface="Verdana" pitchFamily="34" charset="0"/>
              </a:endParaRPr>
            </a:p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Verdana" pitchFamily="34" charset="0"/>
                </a:rPr>
                <a:t>Engine Service</a:t>
              </a:r>
            </a:p>
          </p:txBody>
        </p:sp>
        <p:pic>
          <p:nvPicPr>
            <p:cNvPr id="12" name="Picture 7" descr="MCj0424238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65" y="2640"/>
              <a:ext cx="111" cy="111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pic>
      </p:grpSp>
      <p:sp>
        <p:nvSpPr>
          <p:cNvPr id="16" name="AutoShape 11"/>
          <p:cNvSpPr>
            <a:spLocks noChangeArrowheads="1"/>
          </p:cNvSpPr>
          <p:nvPr/>
        </p:nvSpPr>
        <p:spPr bwMode="auto">
          <a:xfrm>
            <a:off x="838200" y="3962400"/>
            <a:ext cx="1295400" cy="914400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200" dirty="0" smtClean="0"/>
              <a:t> Modeling and </a:t>
            </a:r>
          </a:p>
          <a:p>
            <a:pPr algn="ctr"/>
            <a:r>
              <a:rPr lang="en-US" sz="1200" dirty="0" smtClean="0"/>
              <a:t>Visualization</a:t>
            </a:r>
          </a:p>
        </p:txBody>
      </p: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7451725" y="3133725"/>
            <a:ext cx="914400" cy="749300"/>
            <a:chOff x="5040" y="1440"/>
            <a:chExt cx="576" cy="472"/>
          </a:xfrm>
        </p:grpSpPr>
        <p:pic>
          <p:nvPicPr>
            <p:cNvPr id="18" name="Picture 50" descr="AXAPTA-servic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36" y="1440"/>
              <a:ext cx="408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5040" y="1776"/>
              <a:ext cx="57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800" b="1" dirty="0" smtClean="0">
                  <a:latin typeface="Verdana" pitchFamily="34" charset="0"/>
                </a:rPr>
                <a:t>Consumers</a:t>
              </a:r>
              <a:endParaRPr lang="en-US" sz="800" b="1" dirty="0">
                <a:latin typeface="Verdana" pitchFamily="34" charset="0"/>
              </a:endParaRPr>
            </a:p>
          </p:txBody>
        </p:sp>
      </p:grp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7473950" y="1838325"/>
            <a:ext cx="914400" cy="747712"/>
            <a:chOff x="5040" y="1440"/>
            <a:chExt cx="576" cy="471"/>
          </a:xfrm>
        </p:grpSpPr>
        <p:pic>
          <p:nvPicPr>
            <p:cNvPr id="21" name="Picture 50" descr="AXAPTA-servic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36" y="1440"/>
              <a:ext cx="408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5040" y="1776"/>
              <a:ext cx="576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800" b="1" dirty="0" smtClean="0">
                  <a:latin typeface="Verdana" pitchFamily="34" charset="0"/>
                </a:rPr>
                <a:t>Customers</a:t>
              </a:r>
              <a:endParaRPr lang="en-US" sz="800" b="1" dirty="0">
                <a:latin typeface="Verdana" pitchFamily="34" charset="0"/>
              </a:endParaRPr>
            </a:p>
          </p:txBody>
        </p:sp>
      </p:grpSp>
      <p:cxnSp>
        <p:nvCxnSpPr>
          <p:cNvPr id="23" name="AutoShape 18"/>
          <p:cNvCxnSpPr>
            <a:cxnSpLocks noChangeShapeType="1"/>
            <a:stCxn id="18" idx="1"/>
            <a:endCxn id="28" idx="3"/>
          </p:cNvCxnSpPr>
          <p:nvPr/>
        </p:nvCxnSpPr>
        <p:spPr bwMode="auto">
          <a:xfrm rot="10800000" flipV="1">
            <a:off x="6191251" y="3443288"/>
            <a:ext cx="1412875" cy="385762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AutoShape 19"/>
          <p:cNvCxnSpPr>
            <a:cxnSpLocks noChangeShapeType="1"/>
            <a:stCxn id="21" idx="1"/>
            <a:endCxn id="27" idx="3"/>
          </p:cNvCxnSpPr>
          <p:nvPr/>
        </p:nvCxnSpPr>
        <p:spPr bwMode="auto">
          <a:xfrm rot="10800000" flipV="1">
            <a:off x="5818188" y="2147887"/>
            <a:ext cx="1808163" cy="115093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AutoShape 20"/>
          <p:cNvCxnSpPr>
            <a:cxnSpLocks noChangeShapeType="1"/>
            <a:stCxn id="26" idx="1"/>
            <a:endCxn id="9" idx="4"/>
          </p:cNvCxnSpPr>
          <p:nvPr/>
        </p:nvCxnSpPr>
        <p:spPr bwMode="auto">
          <a:xfrm rot="10800000">
            <a:off x="2057400" y="3048000"/>
            <a:ext cx="533400" cy="158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2590800" y="2819400"/>
            <a:ext cx="14478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itchFamily="34" charset="0"/>
              </a:rPr>
              <a:t>Order</a:t>
            </a:r>
            <a:r>
              <a:rPr lang="en-US" sz="1200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Verdana" pitchFamily="34" charset="0"/>
              </a:rPr>
              <a:t>Entry</a:t>
            </a:r>
            <a:endParaRPr lang="en-US" sz="12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4191000" y="1828800"/>
            <a:ext cx="1627187" cy="868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/>
            <a:r>
              <a:rPr lang="en-US" sz="1000" b="1" dirty="0" smtClean="0">
                <a:latin typeface="Verdana" pitchFamily="34" charset="0"/>
              </a:rPr>
              <a:t>Customer eServices</a:t>
            </a:r>
            <a:endParaRPr lang="el-GR" sz="1000" b="1" dirty="0">
              <a:latin typeface="Verdana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000" dirty="0" smtClean="0">
                <a:latin typeface="Verdana" pitchFamily="34" charset="0"/>
              </a:rPr>
              <a:t>Financial data</a:t>
            </a:r>
            <a:endParaRPr lang="el-GR" sz="1000" dirty="0">
              <a:latin typeface="Verdana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000" dirty="0" smtClean="0">
                <a:latin typeface="Verdana" pitchFamily="34" charset="0"/>
              </a:rPr>
              <a:t>Order status</a:t>
            </a:r>
            <a:endParaRPr lang="el-GR" sz="1000" dirty="0">
              <a:latin typeface="Verdana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000" dirty="0" smtClean="0">
                <a:latin typeface="Verdana" pitchFamily="34" charset="0"/>
              </a:rPr>
              <a:t>Order e-guide</a:t>
            </a:r>
            <a:endParaRPr lang="el-GR" sz="1000" dirty="0">
              <a:latin typeface="Verdana" pitchFamily="34" charset="0"/>
            </a:endParaRPr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3886200" y="3505200"/>
            <a:ext cx="2305050" cy="647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 algn="ctr"/>
            <a:r>
              <a:rPr lang="en-US" sz="1200" dirty="0" smtClean="0">
                <a:latin typeface="Verdana" pitchFamily="34" charset="0"/>
              </a:rPr>
              <a:t>Elevator Cabin </a:t>
            </a:r>
          </a:p>
          <a:p>
            <a:pPr marL="342900" indent="-342900" algn="ctr"/>
            <a:r>
              <a:rPr lang="en-US" sz="1200" dirty="0" smtClean="0">
                <a:latin typeface="Verdana" pitchFamily="34" charset="0"/>
              </a:rPr>
              <a:t>configuration</a:t>
            </a:r>
            <a:endParaRPr lang="el-GR" sz="1200" dirty="0">
              <a:latin typeface="Verdana" pitchFamily="34" charset="0"/>
            </a:endParaRPr>
          </a:p>
        </p:txBody>
      </p:sp>
      <p:cxnSp>
        <p:nvCxnSpPr>
          <p:cNvPr id="29" name="AutoShape 24"/>
          <p:cNvCxnSpPr>
            <a:cxnSpLocks noChangeShapeType="1"/>
            <a:stCxn id="27" idx="1"/>
            <a:endCxn id="9" idx="1"/>
          </p:cNvCxnSpPr>
          <p:nvPr/>
        </p:nvCxnSpPr>
        <p:spPr bwMode="auto">
          <a:xfrm rot="10800000" flipV="1">
            <a:off x="1485900" y="2262980"/>
            <a:ext cx="2705100" cy="251619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AutoShape 25"/>
          <p:cNvCxnSpPr>
            <a:cxnSpLocks noChangeShapeType="1"/>
            <a:stCxn id="28" idx="1"/>
            <a:endCxn id="9" idx="3"/>
          </p:cNvCxnSpPr>
          <p:nvPr/>
        </p:nvCxnSpPr>
        <p:spPr bwMode="auto">
          <a:xfrm rot="10800000">
            <a:off x="1485900" y="3581400"/>
            <a:ext cx="2400300" cy="247650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AutoShape 26"/>
          <p:cNvCxnSpPr>
            <a:cxnSpLocks noChangeShapeType="1"/>
            <a:stCxn id="27" idx="2"/>
            <a:endCxn id="26" idx="3"/>
          </p:cNvCxnSpPr>
          <p:nvPr/>
        </p:nvCxnSpPr>
        <p:spPr bwMode="auto">
          <a:xfrm rot="5400000">
            <a:off x="4346178" y="2389584"/>
            <a:ext cx="350838" cy="965994"/>
          </a:xfrm>
          <a:prstGeom prst="bentConnector2">
            <a:avLst/>
          </a:prstGeom>
          <a:noFill/>
          <a:ln w="127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32" name="AutoShape 27"/>
          <p:cNvCxnSpPr>
            <a:cxnSpLocks noChangeShapeType="1"/>
            <a:stCxn id="28" idx="0"/>
            <a:endCxn id="26" idx="2"/>
          </p:cNvCxnSpPr>
          <p:nvPr/>
        </p:nvCxnSpPr>
        <p:spPr bwMode="auto">
          <a:xfrm rot="16200000" flipV="1">
            <a:off x="4062413" y="2528887"/>
            <a:ext cx="228600" cy="17240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33" name="AutoShape 28"/>
          <p:cNvCxnSpPr>
            <a:cxnSpLocks noChangeShapeType="1"/>
            <a:stCxn id="21" idx="1"/>
            <a:endCxn id="28" idx="3"/>
          </p:cNvCxnSpPr>
          <p:nvPr/>
        </p:nvCxnSpPr>
        <p:spPr bwMode="auto">
          <a:xfrm rot="10800000" flipV="1">
            <a:off x="6191250" y="2147888"/>
            <a:ext cx="1435100" cy="1681162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Line 29"/>
          <p:cNvSpPr>
            <a:spLocks noChangeShapeType="1"/>
          </p:cNvSpPr>
          <p:nvPr/>
        </p:nvSpPr>
        <p:spPr bwMode="auto">
          <a:xfrm>
            <a:off x="533400" y="5334000"/>
            <a:ext cx="8070850" cy="3175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250825" y="4933950"/>
            <a:ext cx="2144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/>
              <a:t>Enterprise</a:t>
            </a:r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228600" y="5486400"/>
            <a:ext cx="2144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dirty="0"/>
              <a:t>ASP / </a:t>
            </a:r>
            <a:r>
              <a:rPr lang="en-US" dirty="0" err="1"/>
              <a:t>SaaS</a:t>
            </a:r>
            <a:endParaRPr lang="en-US" dirty="0"/>
          </a:p>
        </p:txBody>
      </p:sp>
      <p:sp>
        <p:nvSpPr>
          <p:cNvPr id="37" name="Line 32"/>
          <p:cNvSpPr>
            <a:spLocks noChangeShapeType="1"/>
          </p:cNvSpPr>
          <p:nvPr/>
        </p:nvSpPr>
        <p:spPr bwMode="auto">
          <a:xfrm flipH="1">
            <a:off x="7451724" y="1295400"/>
            <a:ext cx="15875" cy="500697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Text Box 33"/>
          <p:cNvSpPr txBox="1">
            <a:spLocks noChangeArrowheads="1"/>
          </p:cNvSpPr>
          <p:nvPr/>
        </p:nvSpPr>
        <p:spPr bwMode="auto">
          <a:xfrm>
            <a:off x="7596188" y="4933950"/>
            <a:ext cx="1244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Internet</a:t>
            </a:r>
          </a:p>
        </p:txBody>
      </p:sp>
      <p:cxnSp>
        <p:nvCxnSpPr>
          <p:cNvPr id="39" name="AutoShape 34"/>
          <p:cNvCxnSpPr>
            <a:cxnSpLocks noChangeShapeType="1"/>
            <a:stCxn id="28" idx="1"/>
            <a:endCxn id="16" idx="4"/>
          </p:cNvCxnSpPr>
          <p:nvPr/>
        </p:nvCxnSpPr>
        <p:spPr bwMode="auto">
          <a:xfrm rot="10800000" flipV="1">
            <a:off x="2133600" y="3829050"/>
            <a:ext cx="1752600" cy="590550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AutoShape 35"/>
          <p:cNvCxnSpPr>
            <a:cxnSpLocks noChangeShapeType="1"/>
            <a:stCxn id="28" idx="2"/>
          </p:cNvCxnSpPr>
          <p:nvPr/>
        </p:nvCxnSpPr>
        <p:spPr bwMode="auto">
          <a:xfrm rot="5400000">
            <a:off x="4282281" y="4909344"/>
            <a:ext cx="1512888" cy="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Ontology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0D65-4B88-40FD-839B-AB66F6873432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25154" t="14952" r="1405" b="14000"/>
          <a:stretch>
            <a:fillRect/>
          </a:stretch>
        </p:blipFill>
        <p:spPr bwMode="auto">
          <a:xfrm>
            <a:off x="0" y="1600200"/>
            <a:ext cx="4621771" cy="337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219200" y="5181600"/>
            <a:ext cx="135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Taxonomy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 l="25154" t="15714" r="1405" b="6793"/>
          <a:stretch>
            <a:fillRect/>
          </a:stretch>
        </p:blipFill>
        <p:spPr bwMode="auto">
          <a:xfrm>
            <a:off x="3810000" y="2514600"/>
            <a:ext cx="5069432" cy="394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943600" y="2209800"/>
            <a:ext cx="142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Partonomy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www.designyourlift.com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A2FA-BAB4-44BF-9AA1-06D9C573C688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3" cstate="print"/>
          <a:srcRect l="14236" t="12037" r="14236" b="23843"/>
          <a:stretch>
            <a:fillRect/>
          </a:stretch>
        </p:blipFill>
        <p:spPr bwMode="auto">
          <a:xfrm>
            <a:off x="914400" y="1371600"/>
            <a:ext cx="7315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Bioinformatics label generation</a:t>
            </a:r>
            <a:endParaRPr lang="en-US" dirty="0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1AF1-A01A-42D5-A967-1FF560E8F08E}" type="slidenum">
              <a:rPr lang="en-US"/>
              <a:pPr/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447800"/>
            <a:ext cx="8153400" cy="476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Challenges in OBO: maintaining consistent class labels that conform to community norms.</a:t>
            </a:r>
          </a:p>
          <a:p>
            <a:pPr marL="342900" indent="-34290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OWL + Prolog Definite Clause Grammars (DCGs)  to auto-generate labels or suggestions for labels. Example</a:t>
            </a:r>
          </a:p>
          <a:p>
            <a:pPr marL="800100" lvl="2" indent="-34290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OWL Class:	 </a:t>
            </a: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length and qualityOf some (axon and partOf some pyramidal_neuron)</a:t>
            </a:r>
          </a:p>
          <a:p>
            <a:pPr marL="800100" lvl="2" indent="-34290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Derive label </a:t>
            </a: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length of pyramidal neuron axon. </a:t>
            </a:r>
          </a:p>
          <a:p>
            <a:pPr marL="800100" lvl="2" indent="-34290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noProof="1" smtClean="0">
                <a:latin typeface="+mn-lt"/>
              </a:rPr>
              <a:t>DCG</a:t>
            </a:r>
          </a:p>
          <a:p>
            <a:pPr marL="1257300" lvl="2" indent="-342900" eaLnBrk="1" hangingPunct="1">
              <a:spcBef>
                <a:spcPct val="20000"/>
              </a:spcBef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term(T) --&gt; qual_expr(T) ; anat_expr(T).</a:t>
            </a:r>
          </a:p>
          <a:p>
            <a:pPr marL="1257300" lvl="2" indent="-342900" eaLnBrk="1" hangingPunct="1">
              <a:spcBef>
                <a:spcPct val="20000"/>
              </a:spcBef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qual_expr(Q and qualityOf some A) --&gt; qual(Q),[of],anat_expr(A).</a:t>
            </a:r>
          </a:p>
          <a:p>
            <a:pPr marL="1257300" lvl="2" indent="-342900" eaLnBrk="1" hangingPunct="1">
              <a:spcBef>
                <a:spcPct val="20000"/>
              </a:spcBef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anat_expr(P and partOf some W) --&gt; anat(W),anat_expr(P).</a:t>
            </a:r>
          </a:p>
          <a:p>
            <a:pPr marL="1257300" lvl="2" indent="-342900" eaLnBrk="1" hangingPunct="1">
              <a:spcBef>
                <a:spcPct val="20000"/>
              </a:spcBef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anat_expr(A) --&gt; anat(A).</a:t>
            </a:r>
          </a:p>
          <a:p>
            <a:pPr marL="1257300" lvl="2" indent="-342900" eaLnBrk="1" hangingPunct="1">
              <a:spcBef>
                <a:spcPct val="20000"/>
              </a:spcBef>
            </a:pPr>
            <a:endParaRPr lang="en-US" sz="1100" b="1" noProof="1" smtClean="0">
              <a:solidFill>
                <a:schemeClr val="folHlink"/>
              </a:solidFill>
              <a:latin typeface="Courier New" pitchFamily="49" charset="0"/>
            </a:endParaRPr>
          </a:p>
          <a:p>
            <a:pPr marL="1257300" lvl="2" indent="-342900" eaLnBrk="1" hangingPunct="1">
              <a:spcBef>
                <a:spcPct val="20000"/>
              </a:spcBef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anat(A) --&gt; {entailed(subClassOf(A,anatomical_entity)),</a:t>
            </a:r>
          </a:p>
          <a:p>
            <a:pPr marL="1257300" lvl="2" indent="-342900" eaLnBrk="1" hangingPunct="1">
              <a:spcBef>
                <a:spcPct val="20000"/>
              </a:spcBef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            labelAnnotation_value(A,Label)}, [Label].</a:t>
            </a:r>
          </a:p>
          <a:p>
            <a:pPr marL="1257300" lvl="2" indent="-342900" eaLnBrk="1" hangingPunct="1">
              <a:spcBef>
                <a:spcPct val="20000"/>
              </a:spcBef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qual(Q) --&gt; {entailed(subClassOf(Q,quality)),</a:t>
            </a:r>
          </a:p>
          <a:p>
            <a:pPr marL="1257300" lvl="2" indent="-342900" eaLnBrk="1" hangingPunct="1">
              <a:spcBef>
                <a:spcPct val="20000"/>
              </a:spcBef>
            </a:pP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            labelAnnotation_value(Q,Label)}, [Label].</a:t>
            </a:r>
          </a:p>
          <a:p>
            <a:endParaRPr lang="en-US" sz="1050" dirty="0" smtClean="0"/>
          </a:p>
          <a:p>
            <a:pPr marL="342900" indent="-34290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Non-</a:t>
            </a:r>
            <a:r>
              <a:rPr lang="en-US" sz="1600" dirty="0" err="1" smtClean="0">
                <a:latin typeface="+mn-lt"/>
              </a:rPr>
              <a:t>determinisim</a:t>
            </a:r>
            <a:r>
              <a:rPr lang="en-US" sz="1600" dirty="0" smtClean="0">
                <a:latin typeface="+mn-lt"/>
              </a:rPr>
              <a:t> of prolog to generate multiple values.</a:t>
            </a:r>
          </a:p>
          <a:p>
            <a:pPr marL="342900" indent="-34290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Useful for automatically </a:t>
            </a:r>
            <a:r>
              <a:rPr lang="en-US" sz="1600" u="sng" dirty="0" smtClean="0">
                <a:latin typeface="+mn-lt"/>
              </a:rPr>
              <a:t>generating labels </a:t>
            </a:r>
            <a:r>
              <a:rPr lang="en-US" sz="1600" dirty="0" smtClean="0">
                <a:latin typeface="+mn-lt"/>
              </a:rPr>
              <a:t>to be  indexed for text search.</a:t>
            </a:r>
          </a:p>
          <a:p>
            <a:pPr marL="342900" indent="-34290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The same grammars used to </a:t>
            </a:r>
            <a:r>
              <a:rPr lang="en-US" sz="1600" u="sng" dirty="0" smtClean="0">
                <a:latin typeface="+mn-lt"/>
              </a:rPr>
              <a:t>parse</a:t>
            </a:r>
            <a:r>
              <a:rPr lang="en-US" sz="1600" dirty="0" smtClean="0">
                <a:latin typeface="+mn-lt"/>
              </a:rPr>
              <a:t> controlled natural language expressions.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01000" cy="1216025"/>
          </a:xfrm>
        </p:spPr>
        <p:txBody>
          <a:bodyPr/>
          <a:lstStyle/>
          <a:p>
            <a:r>
              <a:rPr lang="en-US" dirty="0" smtClean="0"/>
              <a:t>Open Calais </a:t>
            </a:r>
            <a:endParaRPr lang="en-US" dirty="0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1AF1-A01A-42D5-A967-1FF560E8F08E}" type="slidenum">
              <a:rPr lang="en-US"/>
              <a:pPr/>
              <a:t>29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" y="1676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1371599"/>
          </a:xfrm>
        </p:spPr>
        <p:txBody>
          <a:bodyPr>
            <a:normAutofit fontScale="77500" lnSpcReduction="20000"/>
          </a:bodyPr>
          <a:lstStyle/>
          <a:p>
            <a:r>
              <a:rPr lang="en-US" sz="1800" dirty="0" smtClean="0"/>
              <a:t>Web Service by Thomson Reuters. </a:t>
            </a:r>
          </a:p>
          <a:p>
            <a:pPr lvl="1"/>
            <a:r>
              <a:rPr lang="en-US" sz="1600" dirty="0" smtClean="0"/>
              <a:t>Analyses content (from URLs, or </a:t>
            </a:r>
            <a:r>
              <a:rPr lang="en-US" sz="1600" dirty="0" err="1" smtClean="0"/>
              <a:t>POSTed</a:t>
            </a:r>
            <a:r>
              <a:rPr lang="en-US" sz="1600" dirty="0" smtClean="0"/>
              <a:t> text) using NLP and semantic techniques</a:t>
            </a:r>
          </a:p>
          <a:p>
            <a:pPr lvl="1"/>
            <a:r>
              <a:rPr lang="en-US" sz="1600" dirty="0" smtClean="0"/>
              <a:t>REST interface.</a:t>
            </a:r>
          </a:p>
          <a:p>
            <a:r>
              <a:rPr lang="en-US" sz="1900" dirty="0" smtClean="0"/>
              <a:t>Prolog Thea wrapper</a:t>
            </a:r>
          </a:p>
          <a:p>
            <a:pPr lvl="1"/>
            <a:r>
              <a:rPr lang="en-US" sz="1600" dirty="0" smtClean="0"/>
              <a:t>Access service from within Prolog</a:t>
            </a:r>
          </a:p>
          <a:p>
            <a:pPr lvl="1"/>
            <a:r>
              <a:rPr lang="en-US" sz="1600" dirty="0" smtClean="0"/>
              <a:t>Access and process Calais ontology (</a:t>
            </a:r>
            <a:r>
              <a:rPr lang="en-US" sz="1600" dirty="0" err="1" smtClean="0"/>
              <a:t>Tbox</a:t>
            </a:r>
            <a:r>
              <a:rPr lang="en-US" sz="1600" dirty="0" smtClean="0"/>
              <a:t>) and returned entities (</a:t>
            </a:r>
            <a:r>
              <a:rPr lang="en-US" sz="1600" dirty="0" err="1" smtClean="0"/>
              <a:t>Abox</a:t>
            </a:r>
            <a:r>
              <a:rPr lang="en-US" sz="1600" dirty="0" smtClean="0"/>
              <a:t>) with Thea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2971800"/>
            <a:ext cx="2209800" cy="3352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Thea </a:t>
            </a:r>
          </a:p>
          <a:p>
            <a:pPr algn="ctr"/>
            <a:r>
              <a:rPr lang="en-US" dirty="0" smtClean="0"/>
              <a:t>Open Calais client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19800" y="2895600"/>
            <a:ext cx="2209800" cy="3352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 Calais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352800" y="3200400"/>
            <a:ext cx="2362200" cy="7620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Load and Parse Ontology (OWL file)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3200400" y="4572000"/>
            <a:ext cx="2667000" cy="3810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Post Content  (File, text or URL)</a:t>
            </a:r>
            <a:endParaRPr lang="en-US" sz="1200" dirty="0"/>
          </a:p>
        </p:txBody>
      </p:sp>
      <p:sp>
        <p:nvSpPr>
          <p:cNvPr id="26" name="Flowchart: Document 25"/>
          <p:cNvSpPr/>
          <p:nvPr/>
        </p:nvSpPr>
        <p:spPr>
          <a:xfrm>
            <a:off x="3581400" y="5029200"/>
            <a:ext cx="1828800" cy="1066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RDF response</a:t>
            </a:r>
          </a:p>
          <a:p>
            <a:pPr algn="ctr"/>
            <a:r>
              <a:rPr lang="en-US" sz="1200" dirty="0" smtClean="0"/>
              <a:t>Markup Elements</a:t>
            </a:r>
          </a:p>
          <a:p>
            <a:pPr algn="ctr"/>
            <a:r>
              <a:rPr lang="en-US" sz="1200" dirty="0" smtClean="0"/>
              <a:t>(Entities, Relationships) and Metadata</a:t>
            </a:r>
            <a:endParaRPr lang="en-US" sz="1200" dirty="0"/>
          </a:p>
        </p:txBody>
      </p:sp>
      <p:cxnSp>
        <p:nvCxnSpPr>
          <p:cNvPr id="27" name="Straight Arrow Connector 26"/>
          <p:cNvCxnSpPr>
            <a:endCxn id="26" idx="3"/>
          </p:cNvCxnSpPr>
          <p:nvPr/>
        </p:nvCxnSpPr>
        <p:spPr>
          <a:xfrm rot="10800000">
            <a:off x="5410200" y="5562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1"/>
          </p:cNvCxnSpPr>
          <p:nvPr/>
        </p:nvCxnSpPr>
        <p:spPr>
          <a:xfrm rot="10800000">
            <a:off x="2971800" y="5562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2FA6-4E60-4DF8-80BC-35E89A35CF01}" type="slidenum">
              <a:rPr lang="en-US"/>
              <a:pPr/>
              <a:t>3</a:t>
            </a:fld>
            <a:endParaRPr lang="en-US"/>
          </a:p>
        </p:txBody>
      </p:sp>
      <p:pic>
        <p:nvPicPr>
          <p:cNvPr id="5939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828800"/>
            <a:ext cx="3568700" cy="3747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981200"/>
            <a:ext cx="4343400" cy="32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371600" y="5410200"/>
            <a:ext cx="24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2000 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0" y="5715000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2008 stack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01000" cy="1216025"/>
          </a:xfrm>
        </p:spPr>
        <p:txBody>
          <a:bodyPr/>
          <a:lstStyle/>
          <a:p>
            <a:r>
              <a:rPr lang="en-US" dirty="0" smtClean="0"/>
              <a:t>Open Calais </a:t>
            </a:r>
            <a:r>
              <a:rPr lang="en-US" sz="3200" dirty="0" smtClean="0"/>
              <a:t>example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1AF1-A01A-42D5-A967-1FF560E8F08E}" type="slidenum">
              <a:rPr lang="en-US"/>
              <a:pPr/>
              <a:t>30</a:t>
            </a:fld>
            <a:endParaRPr lang="en-US"/>
          </a:p>
        </p:txBody>
      </p:sp>
      <p:graphicFrame>
        <p:nvGraphicFramePr>
          <p:cNvPr id="7" name="Diagram 6"/>
          <p:cNvGraphicFramePr/>
          <p:nvPr/>
        </p:nvGraphicFramePr>
        <p:xfrm>
          <a:off x="381000" y="14478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19200" y="1676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data</a:t>
            </a:r>
            <a:endParaRPr lang="en-US" dirty="0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1AF1-A01A-42D5-A967-1FF560E8F08E}" type="slidenum">
              <a:rPr lang="en-US"/>
              <a:pPr/>
              <a:t>31</a:t>
            </a:fld>
            <a:endParaRPr lang="en-US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143000"/>
            <a:ext cx="7467600" cy="5399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 smtClean="0"/>
              <a:t>URIs as names for things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HTTP URIs so that people can look up those names.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someone looks up a URI, provide useful information, using the standards (RDF, SPARQL)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Include links to other URIs. so that they can discover more things. 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1AF1-A01A-42D5-A967-1FF560E8F08E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</a:t>
            </a:r>
            <a:r>
              <a:rPr lang="en-US" dirty="0" smtClean="0"/>
              <a:t>Status and </a:t>
            </a:r>
            <a:r>
              <a:rPr lang="en-US" dirty="0"/>
              <a:t>Next steps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200" dirty="0"/>
              <a:t>OWL2 support within Prolog</a:t>
            </a:r>
          </a:p>
          <a:p>
            <a:r>
              <a:rPr lang="en-US" sz="2200" dirty="0"/>
              <a:t>Full support of OWL2 structural syntax</a:t>
            </a:r>
          </a:p>
          <a:p>
            <a:r>
              <a:rPr lang="en-US" sz="2200" dirty="0"/>
              <a:t>Easy programmatic access to query and process Ontologies within Prolog.</a:t>
            </a:r>
          </a:p>
          <a:p>
            <a:r>
              <a:rPr lang="en-US" sz="2200" dirty="0"/>
              <a:t>Import and export to different formats</a:t>
            </a:r>
          </a:p>
          <a:p>
            <a:r>
              <a:rPr lang="en-US" sz="2200" dirty="0"/>
              <a:t>Modules for external reasoning support</a:t>
            </a:r>
          </a:p>
          <a:p>
            <a:r>
              <a:rPr lang="en-US" sz="2200" dirty="0"/>
              <a:t>Next Steps</a:t>
            </a:r>
          </a:p>
          <a:p>
            <a:pPr lvl="1"/>
            <a:r>
              <a:rPr lang="en-US" sz="2000" dirty="0" smtClean="0"/>
              <a:t>Improvements </a:t>
            </a:r>
            <a:r>
              <a:rPr lang="en-US" sz="2000" dirty="0"/>
              <a:t>in </a:t>
            </a:r>
            <a:r>
              <a:rPr lang="en-US" sz="2000" dirty="0" smtClean="0"/>
              <a:t>efficiency</a:t>
            </a:r>
            <a:endParaRPr lang="en-US" sz="2000" dirty="0"/>
          </a:p>
          <a:p>
            <a:pPr lvl="1"/>
            <a:r>
              <a:rPr lang="en-US" sz="2000" dirty="0"/>
              <a:t>Complete modules (other I/Os, </a:t>
            </a:r>
            <a:r>
              <a:rPr lang="en-US" sz="2000" dirty="0" err="1"/>
              <a:t>Reasoners</a:t>
            </a:r>
            <a:r>
              <a:rPr lang="en-US" sz="2000" dirty="0"/>
              <a:t> etc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Complete documentation</a:t>
            </a:r>
          </a:p>
          <a:p>
            <a:pPr lvl="1"/>
            <a:r>
              <a:rPr lang="en-US" sz="2000" dirty="0" smtClean="0"/>
              <a:t>Portability (other Prolog systems)</a:t>
            </a:r>
          </a:p>
          <a:p>
            <a:pPr lvl="1"/>
            <a:r>
              <a:rPr lang="en-US" sz="2000" dirty="0" smtClean="0"/>
              <a:t>Use </a:t>
            </a:r>
            <a:r>
              <a:rPr lang="en-US" sz="2000" dirty="0"/>
              <a:t>and feedback from the community… </a:t>
            </a:r>
            <a:endParaRPr lang="en-US" sz="2000" dirty="0" smtClean="0"/>
          </a:p>
          <a:p>
            <a:pPr lvl="1"/>
            <a:r>
              <a:rPr lang="en-US" sz="2000" dirty="0" smtClean="0"/>
              <a:t>Applications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A856-6F26-4041-B7BD-2E5D9E79F4DF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Thea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>
                <a:hlinkClick r:id="rId3"/>
              </a:rPr>
              <a:t>github.com/</a:t>
            </a:r>
            <a:r>
              <a:rPr lang="en-US" dirty="0" err="1" smtClean="0">
                <a:hlinkClick r:id="rId3"/>
              </a:rPr>
              <a:t>vangelisv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thea</a:t>
            </a:r>
            <a:endParaRPr lang="en-US" dirty="0" smtClean="0"/>
          </a:p>
          <a:p>
            <a:r>
              <a:rPr lang="en-US" dirty="0" smtClean="0"/>
              <a:t>www.semanticweb.gr/thea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2F7B1-FE31-4AD5-9480-74FF9EE53E8E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533400" y="6096000"/>
            <a:ext cx="762000" cy="457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52400"/>
            <a:ext cx="3352800" cy="792162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OWL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0D65-4B88-40FD-839B-AB66F687343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functionality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0D65-4B88-40FD-839B-AB66F687343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Prolog?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001000" cy="4572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Fact database (Store)</a:t>
            </a:r>
            <a:endParaRPr lang="en-US" sz="2400" dirty="0"/>
          </a:p>
          <a:p>
            <a:r>
              <a:rPr lang="en-US" sz="2400" dirty="0" smtClean="0"/>
              <a:t>Thea </a:t>
            </a:r>
            <a:r>
              <a:rPr lang="en-US" sz="2400" dirty="0"/>
              <a:t>uses Prolog as a </a:t>
            </a:r>
            <a:r>
              <a:rPr lang="en-US" sz="2400" dirty="0" smtClean="0"/>
              <a:t>host </a:t>
            </a:r>
            <a:r>
              <a:rPr lang="en-US" sz="2400" dirty="0"/>
              <a:t>programming language, not as a reasoning </a:t>
            </a:r>
            <a:r>
              <a:rPr lang="en-US" sz="2400" dirty="0" smtClean="0"/>
              <a:t>system, but</a:t>
            </a:r>
          </a:p>
          <a:p>
            <a:pPr lvl="1"/>
            <a:r>
              <a:rPr lang="en-US" sz="2000" dirty="0" smtClean="0"/>
              <a:t>Can also be used as a Rule-based system. (Reason)</a:t>
            </a:r>
          </a:p>
          <a:p>
            <a:pPr marL="742950" lvl="2" indent="-342900"/>
            <a:r>
              <a:rPr lang="en-US" sz="2000" dirty="0" smtClean="0"/>
              <a:t>SLD resolution, backward chaining.</a:t>
            </a:r>
          </a:p>
          <a:p>
            <a:r>
              <a:rPr lang="en-US" sz="2400" dirty="0" smtClean="0"/>
              <a:t>Declarative features, pattern matching (Query)</a:t>
            </a:r>
          </a:p>
          <a:p>
            <a:r>
              <a:rPr lang="en-US" sz="2400" dirty="0" smtClean="0"/>
              <a:t>Scripting language – (Manipulation)</a:t>
            </a:r>
          </a:p>
          <a:p>
            <a:r>
              <a:rPr lang="en-US" sz="2400" b="1" i="1" dirty="0" smtClean="0"/>
              <a:t>SWI-Prolog </a:t>
            </a:r>
            <a:r>
              <a:rPr lang="en-US" sz="2400" dirty="0" smtClean="0"/>
              <a:t>implementation, </a:t>
            </a:r>
            <a:r>
              <a:rPr lang="en-US" sz="2400" b="1" i="1" dirty="0" err="1" smtClean="0"/>
              <a:t>Semweb</a:t>
            </a:r>
            <a:r>
              <a:rPr lang="en-US" sz="2400" dirty="0" smtClean="0"/>
              <a:t> package, </a:t>
            </a:r>
          </a:p>
          <a:p>
            <a:pPr lvl="1"/>
            <a:r>
              <a:rPr lang="en-US" sz="2000" dirty="0" smtClean="0"/>
              <a:t>efficient RDF library (Parse – Serialize) (Load, Save)</a:t>
            </a:r>
          </a:p>
          <a:p>
            <a:pPr lvl="1"/>
            <a:r>
              <a:rPr lang="en-US" sz="2000" dirty="0" smtClean="0"/>
              <a:t>Http servers </a:t>
            </a:r>
          </a:p>
          <a:p>
            <a:r>
              <a:rPr lang="en-US" sz="2400" dirty="0" smtClean="0"/>
              <a:t>Own experience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9DC9-351A-4C23-89A6-32F72487C8AE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Thea project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200" dirty="0" smtClean="0"/>
              <a:t>Prolog library, organized in modules.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Depends heavily on SWI-prolog libraries 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RDF/XML parsing, serializations, 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http-client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Development History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Started 2004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Version 0.5.5 (final for OWL1) in 2006 / </a:t>
            </a:r>
            <a:r>
              <a:rPr lang="en-US" sz="1800" dirty="0" err="1" smtClean="0"/>
              <a:t>SourceForge</a:t>
            </a:r>
            <a:endParaRPr lang="en-US" sz="1800" dirty="0" smtClean="0"/>
          </a:p>
          <a:p>
            <a:pPr lvl="1">
              <a:lnSpc>
                <a:spcPct val="90000"/>
              </a:lnSpc>
            </a:pPr>
            <a:r>
              <a:rPr lang="en-US" sz="1800" dirty="0" smtClean="0"/>
              <a:t>Major redesign for OWL2 in 2009 (presented in OWLED 2009) / </a:t>
            </a:r>
            <a:r>
              <a:rPr lang="en-US" sz="1800" dirty="0" err="1" smtClean="0"/>
              <a:t>Github</a:t>
            </a:r>
            <a:endParaRPr lang="en-US" sz="1800" dirty="0" smtClean="0"/>
          </a:p>
          <a:p>
            <a:pPr lvl="1">
              <a:lnSpc>
                <a:spcPct val="90000"/>
              </a:lnSpc>
            </a:pPr>
            <a:r>
              <a:rPr lang="en-US" sz="1800" dirty="0" smtClean="0"/>
              <a:t>Circa 2000 downloads.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OWL2 </a:t>
            </a:r>
            <a:r>
              <a:rPr lang="en-US" sz="2200" dirty="0"/>
              <a:t>axioms as Prolog facts based on the OWL functional syntax.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Extensions </a:t>
            </a:r>
            <a:r>
              <a:rPr lang="en-US" sz="2200" dirty="0"/>
              <a:t>/ libraries to support: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java OWL </a:t>
            </a:r>
            <a:r>
              <a:rPr lang="en-US" sz="2000" dirty="0" smtClean="0"/>
              <a:t>API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SWRL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translation to </a:t>
            </a:r>
            <a:r>
              <a:rPr lang="en-US" sz="2000" dirty="0" smtClean="0"/>
              <a:t>DLP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RL Reasoning (Forward and backward chaining)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OWLLink – act as an OWLLink client.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Small set of applications / demos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Minimum documentation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CF8E-BFE2-4A0A-ADB5-CC2CFD9D6BA4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organisation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E099E-60B3-4AE6-854C-44684A0ACE09}" type="slidenum">
              <a:rPr lang="en-US"/>
              <a:pPr/>
              <a:t>8</a:t>
            </a:fld>
            <a:endParaRPr lang="en-US"/>
          </a:p>
        </p:txBody>
      </p:sp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3" cstate="print"/>
          <a:srcRect l="6737" t="8257" r="4335" b="3716"/>
          <a:stretch>
            <a:fillRect/>
          </a:stretch>
        </p:blipFill>
        <p:spPr bwMode="auto">
          <a:xfrm>
            <a:off x="762000" y="1371600"/>
            <a:ext cx="7924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OWL Functional-Style Syntax and Structural Specification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153400" cy="3733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Ontology as a set of Axioms</a:t>
            </a:r>
          </a:p>
          <a:p>
            <a:pPr lvl="1"/>
            <a:r>
              <a:rPr lang="en-US" sz="1600" dirty="0" smtClean="0"/>
              <a:t>Axiom := Declaration | </a:t>
            </a:r>
            <a:r>
              <a:rPr lang="en-US" sz="1600" dirty="0" err="1" smtClean="0"/>
              <a:t>ClassAxiom</a:t>
            </a:r>
            <a:r>
              <a:rPr lang="en-US" sz="1600" dirty="0" smtClean="0"/>
              <a:t> | </a:t>
            </a:r>
            <a:r>
              <a:rPr lang="en-US" sz="1600" dirty="0" err="1" smtClean="0"/>
              <a:t>ObjectPropertyAxiom</a:t>
            </a:r>
            <a:r>
              <a:rPr lang="en-US" sz="1600" dirty="0" smtClean="0"/>
              <a:t> | </a:t>
            </a:r>
            <a:r>
              <a:rPr lang="en-US" sz="1600" dirty="0" err="1" smtClean="0"/>
              <a:t>DataPropertyAxiom</a:t>
            </a:r>
            <a:r>
              <a:rPr lang="en-US" sz="1600" dirty="0" smtClean="0"/>
              <a:t> | </a:t>
            </a:r>
            <a:r>
              <a:rPr lang="en-US" sz="1600" dirty="0" err="1" smtClean="0"/>
              <a:t>HasKey</a:t>
            </a:r>
            <a:r>
              <a:rPr lang="en-US" sz="1600" dirty="0" smtClean="0"/>
              <a:t> | Assertion | </a:t>
            </a:r>
            <a:r>
              <a:rPr lang="en-US" sz="1600" dirty="0" err="1" smtClean="0"/>
              <a:t>AnnotationAxiom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 smtClean="0"/>
              <a:t>Declaration := 'Declaration' '(' </a:t>
            </a:r>
            <a:r>
              <a:rPr lang="en-US" sz="1600" dirty="0" err="1" smtClean="0"/>
              <a:t>axiomAnnotations</a:t>
            </a:r>
            <a:r>
              <a:rPr lang="en-US" sz="1600" dirty="0" smtClean="0"/>
              <a:t> Entity ')‘</a:t>
            </a:r>
          </a:p>
          <a:p>
            <a:pPr lvl="1"/>
            <a:r>
              <a:rPr lang="en-US" sz="1600" dirty="0" smtClean="0"/>
              <a:t>Entity := 'Class' '(' Class ')' | '</a:t>
            </a:r>
            <a:r>
              <a:rPr lang="en-US" sz="1600" dirty="0" err="1" smtClean="0"/>
              <a:t>Datatype</a:t>
            </a:r>
            <a:r>
              <a:rPr lang="en-US" sz="1600" dirty="0" smtClean="0"/>
              <a:t>' '(' </a:t>
            </a:r>
            <a:r>
              <a:rPr lang="en-US" sz="1600" dirty="0" err="1" smtClean="0"/>
              <a:t>Datatype</a:t>
            </a:r>
            <a:r>
              <a:rPr lang="en-US" sz="1600" dirty="0" smtClean="0"/>
              <a:t> ')' | '</a:t>
            </a:r>
            <a:r>
              <a:rPr lang="en-US" sz="1600" dirty="0" err="1" smtClean="0"/>
              <a:t>ObjectProperty</a:t>
            </a:r>
            <a:r>
              <a:rPr lang="en-US" sz="1600" dirty="0" smtClean="0"/>
              <a:t>' '('  </a:t>
            </a:r>
            <a:r>
              <a:rPr lang="en-US" sz="1600" dirty="0" err="1" smtClean="0"/>
              <a:t>ObjectProperty</a:t>
            </a:r>
            <a:r>
              <a:rPr lang="en-US" sz="1600" dirty="0" smtClean="0"/>
              <a:t> ')' | '</a:t>
            </a:r>
            <a:r>
              <a:rPr lang="en-US" sz="1600" dirty="0" err="1" smtClean="0"/>
              <a:t>DataProperty</a:t>
            </a:r>
            <a:r>
              <a:rPr lang="en-US" sz="1600" dirty="0" smtClean="0"/>
              <a:t>' '(' </a:t>
            </a:r>
            <a:r>
              <a:rPr lang="en-US" sz="1600" dirty="0" err="1" smtClean="0"/>
              <a:t>DataProperty</a:t>
            </a:r>
            <a:r>
              <a:rPr lang="en-US" sz="1600" dirty="0" smtClean="0"/>
              <a:t> ')' | '</a:t>
            </a:r>
            <a:r>
              <a:rPr lang="en-US" sz="1600" dirty="0" err="1" smtClean="0"/>
              <a:t>AnnotationProperty</a:t>
            </a:r>
            <a:r>
              <a:rPr lang="en-US" sz="1600" dirty="0" smtClean="0"/>
              <a:t>' '(' </a:t>
            </a:r>
            <a:r>
              <a:rPr lang="en-US" sz="1600" dirty="0" err="1" smtClean="0"/>
              <a:t>AnnotationProperty</a:t>
            </a:r>
            <a:r>
              <a:rPr lang="en-US" sz="1600" dirty="0" smtClean="0"/>
              <a:t> ')' | '</a:t>
            </a:r>
            <a:r>
              <a:rPr lang="en-US" sz="1600" dirty="0" err="1" smtClean="0"/>
              <a:t>NamedIndividual</a:t>
            </a:r>
            <a:r>
              <a:rPr lang="en-US" sz="1600" dirty="0" smtClean="0"/>
              <a:t>' '(' </a:t>
            </a:r>
            <a:r>
              <a:rPr lang="en-US" sz="1600" dirty="0" err="1" smtClean="0"/>
              <a:t>NamedIndividual</a:t>
            </a:r>
            <a:r>
              <a:rPr lang="en-US" sz="1600" dirty="0" smtClean="0"/>
              <a:t> ')‘</a:t>
            </a:r>
          </a:p>
          <a:p>
            <a:pPr lvl="1"/>
            <a:r>
              <a:rPr lang="en-US" sz="1600" dirty="0" err="1" smtClean="0"/>
              <a:t>ClassAxiom</a:t>
            </a:r>
            <a:r>
              <a:rPr lang="en-US" sz="1600" dirty="0" smtClean="0"/>
              <a:t> := </a:t>
            </a:r>
            <a:r>
              <a:rPr lang="en-US" sz="1600" dirty="0" err="1" smtClean="0"/>
              <a:t>SubClassOf</a:t>
            </a:r>
            <a:r>
              <a:rPr lang="en-US" sz="1600" dirty="0" smtClean="0"/>
              <a:t> | </a:t>
            </a:r>
            <a:r>
              <a:rPr lang="en-US" sz="1600" dirty="0" err="1" smtClean="0"/>
              <a:t>EquivalentClasses</a:t>
            </a:r>
            <a:r>
              <a:rPr lang="en-US" sz="1600" dirty="0" smtClean="0"/>
              <a:t> | </a:t>
            </a:r>
            <a:r>
              <a:rPr lang="en-US" sz="1600" dirty="0" err="1" smtClean="0"/>
              <a:t>DisjointClasses</a:t>
            </a:r>
            <a:r>
              <a:rPr lang="en-US" sz="1600" dirty="0" smtClean="0"/>
              <a:t> | </a:t>
            </a:r>
            <a:r>
              <a:rPr lang="en-US" sz="1600" dirty="0" err="1" smtClean="0"/>
              <a:t>DisjointUnion</a:t>
            </a:r>
            <a:endParaRPr lang="en-US" sz="1600" dirty="0" smtClean="0"/>
          </a:p>
          <a:p>
            <a:pPr lvl="1"/>
            <a:r>
              <a:rPr lang="en-US" sz="1600" dirty="0" err="1" smtClean="0"/>
              <a:t>SubClassOf</a:t>
            </a:r>
            <a:r>
              <a:rPr lang="en-US" sz="1600" dirty="0" smtClean="0"/>
              <a:t> := '</a:t>
            </a:r>
            <a:r>
              <a:rPr lang="en-US" sz="1600" dirty="0" err="1" smtClean="0"/>
              <a:t>SubClassOf</a:t>
            </a:r>
            <a:r>
              <a:rPr lang="en-US" sz="1600" dirty="0" smtClean="0"/>
              <a:t>' '(' </a:t>
            </a:r>
            <a:r>
              <a:rPr lang="en-US" sz="1600" dirty="0" err="1" smtClean="0"/>
              <a:t>axiomAnnotations</a:t>
            </a:r>
            <a:r>
              <a:rPr lang="en-US" sz="1600" dirty="0" smtClean="0"/>
              <a:t> </a:t>
            </a:r>
            <a:r>
              <a:rPr lang="en-US" sz="1600" dirty="0" err="1" smtClean="0"/>
              <a:t>subClassExpression</a:t>
            </a:r>
            <a:r>
              <a:rPr lang="en-US" sz="1600" dirty="0" smtClean="0"/>
              <a:t> </a:t>
            </a:r>
            <a:r>
              <a:rPr lang="en-US" sz="1600" dirty="0" err="1" smtClean="0"/>
              <a:t>superClassExpression</a:t>
            </a:r>
            <a:r>
              <a:rPr lang="en-US" sz="1600" dirty="0" smtClean="0"/>
              <a:t> ')‘</a:t>
            </a:r>
          </a:p>
          <a:p>
            <a:pPr lvl="1"/>
            <a:r>
              <a:rPr lang="en-US" sz="1600" dirty="0" err="1" smtClean="0"/>
              <a:t>ClassExpression</a:t>
            </a:r>
            <a:r>
              <a:rPr lang="en-US" sz="1600" dirty="0" smtClean="0"/>
              <a:t> := Class | </a:t>
            </a:r>
            <a:r>
              <a:rPr lang="en-US" sz="1600" dirty="0" err="1" smtClean="0"/>
              <a:t>ObjectIntersectionOf</a:t>
            </a:r>
            <a:r>
              <a:rPr lang="en-US" sz="1600" dirty="0" smtClean="0"/>
              <a:t> …</a:t>
            </a:r>
          </a:p>
          <a:p>
            <a:pPr lvl="1"/>
            <a:r>
              <a:rPr lang="en-US" sz="1600" dirty="0" err="1" smtClean="0"/>
              <a:t>ObjectIntersectionOf</a:t>
            </a:r>
            <a:r>
              <a:rPr lang="en-US" sz="1600" dirty="0" smtClean="0"/>
              <a:t> := '</a:t>
            </a:r>
            <a:r>
              <a:rPr lang="en-US" sz="1600" dirty="0" err="1" smtClean="0"/>
              <a:t>IntersectionOf</a:t>
            </a:r>
            <a:r>
              <a:rPr lang="en-US" sz="1600" dirty="0" smtClean="0"/>
              <a:t>' '(' </a:t>
            </a:r>
            <a:r>
              <a:rPr lang="en-US" sz="1600" dirty="0" err="1" smtClean="0"/>
              <a:t>ClassExpression</a:t>
            </a:r>
            <a:r>
              <a:rPr lang="en-US" sz="1600" dirty="0" smtClean="0"/>
              <a:t> </a:t>
            </a:r>
            <a:r>
              <a:rPr lang="en-US" sz="1600" dirty="0" err="1" smtClean="0"/>
              <a:t>ClassExpression</a:t>
            </a:r>
            <a:r>
              <a:rPr lang="en-US" sz="1600" dirty="0" smtClean="0"/>
              <a:t> { </a:t>
            </a:r>
            <a:r>
              <a:rPr lang="en-US" sz="1600" dirty="0" err="1" smtClean="0"/>
              <a:t>ClassExpression</a:t>
            </a:r>
            <a:r>
              <a:rPr lang="en-US" sz="1600" dirty="0" smtClean="0"/>
              <a:t> } ')'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0D65-4B88-40FD-839B-AB66F6873432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7162800" y="762000"/>
          <a:ext cx="1752600" cy="99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5334000"/>
            <a:ext cx="5998758" cy="9387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SubClassOf(’http://example.org#Human’ ’http://example.org#Mammal’).</a:t>
            </a:r>
          </a:p>
          <a:p>
            <a:pPr lvl="1"/>
            <a:endParaRPr lang="en-US" sz="1100" b="1" noProof="1" smtClean="0">
              <a:solidFill>
                <a:schemeClr val="folHlink"/>
              </a:solidFill>
              <a:latin typeface="Courier New" pitchFamily="49" charset="0"/>
            </a:endParaRPr>
          </a:p>
          <a:p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EquivalentClasses(forebrain_neuron </a:t>
            </a:r>
          </a:p>
          <a:p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	</a:t>
            </a:r>
            <a:r>
              <a:rPr lang="en-US" sz="1100" b="1" dirty="0" smtClean="0">
                <a:solidFill>
                  <a:schemeClr val="folHlink"/>
                </a:solidFill>
                <a:latin typeface="Courier New" pitchFamily="49" charset="0"/>
              </a:rPr>
              <a:t>       </a:t>
            </a: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IntersectionOf(neuron</a:t>
            </a:r>
          </a:p>
          <a:p>
            <a:pPr lvl="1"/>
            <a:r>
              <a:rPr lang="en-US" sz="1100" b="1" dirty="0" smtClean="0">
                <a:solidFill>
                  <a:schemeClr val="folHlink"/>
                </a:solidFill>
                <a:latin typeface="Courier New" pitchFamily="49" charset="0"/>
              </a:rPr>
              <a:t>                           </a:t>
            </a:r>
            <a:r>
              <a:rPr lang="en-US" sz="1100" b="1" noProof="1" smtClean="0">
                <a:solidFill>
                  <a:schemeClr val="folHlink"/>
                </a:solidFill>
                <a:latin typeface="Courier New" pitchFamily="49" charset="0"/>
              </a:rPr>
              <a:t>SomeValuesFrom(partOf forebrain)))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1748</TotalTime>
  <Words>2386</Words>
  <Application>Microsoft Office PowerPoint</Application>
  <PresentationFormat>On-screen Show (4:3)</PresentationFormat>
  <Paragraphs>647</Paragraphs>
  <Slides>34</Slides>
  <Notes>34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Chart</vt:lpstr>
      <vt:lpstr>Processing OWL2 ontologies using Thea: An application of logic programming</vt:lpstr>
      <vt:lpstr>Contents - Outline</vt:lpstr>
      <vt:lpstr>Motivation</vt:lpstr>
      <vt:lpstr>OWL Tools</vt:lpstr>
      <vt:lpstr>Tool functionality</vt:lpstr>
      <vt:lpstr>Why Prolog?</vt:lpstr>
      <vt:lpstr>Thea project</vt:lpstr>
      <vt:lpstr>Library organisation</vt:lpstr>
      <vt:lpstr>OWL Functional-Style Syntax and Structural Specification</vt:lpstr>
      <vt:lpstr>Thea model implementation</vt:lpstr>
      <vt:lpstr>Thea OWL Parser - Serializer</vt:lpstr>
      <vt:lpstr>Thea OWL Parser - Serializer</vt:lpstr>
      <vt:lpstr>Query OWL ontologies</vt:lpstr>
      <vt:lpstr>Manipulate OWL ontologies</vt:lpstr>
      <vt:lpstr>Reasoning with OWL </vt:lpstr>
      <vt:lpstr>Thea Reasoning options</vt:lpstr>
      <vt:lpstr>OWLAPI via jpl</vt:lpstr>
      <vt:lpstr>OWL Link support</vt:lpstr>
      <vt:lpstr>Description Logic Programs</vt:lpstr>
      <vt:lpstr>Thea RL rule reasoning</vt:lpstr>
      <vt:lpstr>SWRL implementation</vt:lpstr>
      <vt:lpstr>Comparison with other systems</vt:lpstr>
      <vt:lpstr>Comparison with OWLAPI</vt:lpstr>
      <vt:lpstr>Applications </vt:lpstr>
      <vt:lpstr>eLevator</vt:lpstr>
      <vt:lpstr>Configuration Ontology</vt:lpstr>
      <vt:lpstr>www.designyourlift.com</vt:lpstr>
      <vt:lpstr>Bioinformatics label generation</vt:lpstr>
      <vt:lpstr>Open Calais </vt:lpstr>
      <vt:lpstr>Open Calais example </vt:lpstr>
      <vt:lpstr>Linked data</vt:lpstr>
      <vt:lpstr>Linked data</vt:lpstr>
      <vt:lpstr>Conclusions Status and Next steps</vt:lpstr>
      <vt:lpstr>more about Thea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Vangelis Vassiliadis</cp:lastModifiedBy>
  <cp:revision>247</cp:revision>
  <cp:lastPrinted>1601-01-01T00:00:00Z</cp:lastPrinted>
  <dcterms:created xsi:type="dcterms:W3CDTF">1601-01-01T00:00:00Z</dcterms:created>
  <dcterms:modified xsi:type="dcterms:W3CDTF">2010-03-22T21:59:50Z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