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20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eaed4b5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eaed4b5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03d3b2b9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803d3b2b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eaed4b5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7eaed4b5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803d3b2b9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803d3b2b9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03d3b2b9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803d3b2b9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03d3b2b9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803d3b2b9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42cd3d2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842cd3d2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e297f581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7e297f581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e297f58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e297f58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e297f581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e297f58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e297f58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e297f58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e297f581d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e297f581d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e297f581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e297f581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e297f581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e297f581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e297f58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e297f58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42cd3d2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42cd3d2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eaed4b5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eaed4b5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03d3b2b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03d3b2b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eaed4b5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eaed4b5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Final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33"/>
              <a:t>Complejidad temporal, estructuras de datos y algoritmos</a:t>
            </a:r>
            <a:endParaRPr sz="3033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Realizado por Torres Federico Iván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Implementación - Buscar()</a:t>
            </a:r>
            <a:endParaRPr sz="2600"/>
          </a:p>
        </p:txBody>
      </p:sp>
      <p:pic>
        <p:nvPicPr>
          <p:cNvPr id="124" name="Google Shape;124;p22" title="Busc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6800"/>
            <a:ext cx="8839201" cy="2966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Implementación - Buscar()</a:t>
            </a:r>
            <a:endParaRPr sz="2600"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Calculamos la distancia de cada nodo recursivamente. si el dato es menor al umbral se agrega a collected.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62908" l="0" r="0" t="0"/>
          <a:stretch/>
        </p:blipFill>
        <p:spPr>
          <a:xfrm>
            <a:off x="470300" y="2317750"/>
            <a:ext cx="8203425" cy="193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Implementación - Buscar()</a:t>
            </a:r>
            <a:endParaRPr sz="2600"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Después recursivamente seguimos bajando el </a:t>
            </a:r>
            <a:r>
              <a:rPr lang="es"/>
              <a:t>árbol</a:t>
            </a:r>
            <a:r>
              <a:rPr lang="es"/>
              <a:t> si los hijos están dentro del umbral.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b="0" l="0" r="0" t="39324"/>
          <a:stretch/>
        </p:blipFill>
        <p:spPr>
          <a:xfrm>
            <a:off x="1404675" y="2140825"/>
            <a:ext cx="63346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Implementación - Consulta 1</a:t>
            </a:r>
            <a:endParaRPr sz="2600"/>
          </a:p>
        </p:txBody>
      </p:sp>
      <p:pic>
        <p:nvPicPr>
          <p:cNvPr id="144" name="Google Shape;144;p25" title="Consulta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25" y="1512625"/>
            <a:ext cx="8928550" cy="30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Implementación - Consulta 2</a:t>
            </a:r>
            <a:endParaRPr sz="2600"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Implementación - Consulta 3</a:t>
            </a:r>
            <a:endParaRPr sz="2600"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Cambios en el prototipo original</a:t>
            </a:r>
            <a:endParaRPr sz="2600"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Decidí cambiar el método CalcularDistancia() para que se asemeje a los que encontré en mi investigación del algoritmo.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75" y="2017873"/>
            <a:ext cx="5243000" cy="28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375" y="2571738"/>
            <a:ext cx="409575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/>
          <p:nvPr/>
        </p:nvSpPr>
        <p:spPr>
          <a:xfrm>
            <a:off x="3768663" y="2723325"/>
            <a:ext cx="1187700" cy="715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Futuro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/>
              <a:t>Esto va cuando se termine por completo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Demostración | </a:t>
            </a:r>
            <a:r>
              <a:rPr lang="es" sz="2600"/>
              <a:t>Búsqueda simple</a:t>
            </a:r>
            <a:endParaRPr/>
          </a:p>
        </p:txBody>
      </p:sp>
      <p:pic>
        <p:nvPicPr>
          <p:cNvPr id="177" name="Google Shape;177;p30" title="buscar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88" y="1147225"/>
            <a:ext cx="6562621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Reflexiones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Durante la realización del trabajo aprendí: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Árboles BK (</a:t>
            </a:r>
            <a:r>
              <a:rPr lang="es"/>
              <a:t>Burkhard-Keller tree)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Árboles generales en C#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Recorrido de árboles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Recursión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Tipos de datos genéricos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</a:t>
            </a:r>
            <a:r>
              <a:rPr lang="es"/>
              <a:t>implementó un buscador que encuentra palabras parecidas aunque estén mal escritas, usando árboles BK y la distancia de Levenshtein. Se carga un archivo .csv con las palabras.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575" y="2476900"/>
            <a:ext cx="3560450" cy="23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250" y="2624525"/>
            <a:ext cx="2064850" cy="20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3290488" y="3141650"/>
            <a:ext cx="1187700" cy="715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ctrTitle"/>
          </p:nvPr>
        </p:nvSpPr>
        <p:spPr>
          <a:xfrm>
            <a:off x="3044700" y="17363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¡Muchas gracias por su atención!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distancia de Levenshtein es una medida que indica cuán diferentes son dos cadenas de texto.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254" y="2107851"/>
            <a:ext cx="3535482" cy="25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Éste tipo de árboles se pueden usar en </a:t>
            </a:r>
            <a:r>
              <a:rPr lang="es"/>
              <a:t>correctores ortográficos, buscadores en sistemas grandes o autocompletado.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438" y="2047600"/>
            <a:ext cx="2673125" cy="28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Diseño</a:t>
            </a:r>
            <a:endParaRPr sz="26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275" y="1147225"/>
            <a:ext cx="4062600" cy="38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Software de versiones</a:t>
            </a:r>
            <a:endParaRPr sz="26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63" y="1261425"/>
            <a:ext cx="8079684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Implementación - AgregarDato()</a:t>
            </a:r>
            <a:endParaRPr sz="2600"/>
          </a:p>
        </p:txBody>
      </p:sp>
      <p:pic>
        <p:nvPicPr>
          <p:cNvPr id="104" name="Google Shape;104;p19" title="Agreg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988" y="1047025"/>
            <a:ext cx="6214026" cy="38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Implementación - AgregarDato()</a:t>
            </a:r>
            <a:endParaRPr sz="260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Calculamos distancia y verificamos si hay hijos con esa distancia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838" y="1745428"/>
            <a:ext cx="5014337" cy="28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Implementación - AgregarDato()</a:t>
            </a:r>
            <a:endParaRPr sz="260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 se encontró hijo con esa distancia agrego el dato en ese hijo o sus hijos (recursivamente), si no se encontró agrego el dato como hijo.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2157413"/>
            <a:ext cx="61722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