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Economica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5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Economica-bold.fntdata"/><Relationship Id="rId12" Type="http://schemas.openxmlformats.org/officeDocument/2006/relationships/slide" Target="slides/slide7.xml"/><Relationship Id="rId34" Type="http://schemas.openxmlformats.org/officeDocument/2006/relationships/font" Target="fonts/Economica-regular.fntdata"/><Relationship Id="rId15" Type="http://schemas.openxmlformats.org/officeDocument/2006/relationships/slide" Target="slides/slide10.xml"/><Relationship Id="rId37" Type="http://schemas.openxmlformats.org/officeDocument/2006/relationships/font" Target="fonts/Economica-boldItalic.fntdata"/><Relationship Id="rId14" Type="http://schemas.openxmlformats.org/officeDocument/2006/relationships/slide" Target="slides/slide9.xml"/><Relationship Id="rId36" Type="http://schemas.openxmlformats.org/officeDocument/2006/relationships/font" Target="fonts/Economica-italic.fntdata"/><Relationship Id="rId17" Type="http://schemas.openxmlformats.org/officeDocument/2006/relationships/slide" Target="slides/slide12.xml"/><Relationship Id="rId39" Type="http://schemas.openxmlformats.org/officeDocument/2006/relationships/font" Target="fonts/OpenSans-bold.fntdata"/><Relationship Id="rId16" Type="http://schemas.openxmlformats.org/officeDocument/2006/relationships/slide" Target="slides/slide11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eaed4b55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7eaed4b55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803d3b2b9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803d3b2b9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7eaed4b55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7eaed4b55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803d3b2b9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803d3b2b9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68354f7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668354f7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68354f7f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668354f7f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803d3b2b9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803d3b2b9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68354f7f3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668354f7f3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68354f7f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668354f7f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68354f7f3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668354f7f3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7e297f58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7e297f58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668354f7f3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668354f7f3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842cd3d2b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842cd3d2b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7e297f581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7e297f581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7e297f581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7e297f581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668354f7f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668354f7f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668354f7f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668354f7f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668354f7f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668354f7f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7e297f581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7e297f581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7e297f581d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7e297f581d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e297f581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e297f581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e297f581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e297f581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7e297f58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7e297f58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42cd3d2b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842cd3d2b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eaed4b5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eaed4b5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803d3b2b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803d3b2b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eaed4b55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7eaed4b55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Trabajo Final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33"/>
              <a:t>Complejidad temporal, estructuras de datos y algoritmos</a:t>
            </a:r>
            <a:endParaRPr sz="3033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Realizado por Torres Federico Ivan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| </a:t>
            </a:r>
            <a:r>
              <a:rPr lang="es" sz="2600"/>
              <a:t>Implementacion - Buscar()</a:t>
            </a:r>
            <a:endParaRPr sz="2600"/>
          </a:p>
        </p:txBody>
      </p:sp>
      <p:pic>
        <p:nvPicPr>
          <p:cNvPr id="124" name="Google Shape;124;p22" title="Buscar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3225"/>
            <a:ext cx="8839201" cy="3283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| </a:t>
            </a:r>
            <a:r>
              <a:rPr lang="es" sz="2600"/>
              <a:t>Implementacion - Buscar()</a:t>
            </a:r>
            <a:endParaRPr sz="2600"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Calculamos la distancia de cada nodo recursivamente. Si el dato es menor al umbral se agrega a </a:t>
            </a:r>
            <a:r>
              <a:rPr i="1" lang="es"/>
              <a:t>collected</a:t>
            </a:r>
            <a:r>
              <a:rPr lang="es"/>
              <a:t>.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3">
            <a:alphaModFix/>
          </a:blip>
          <a:srcRect b="62908" l="0" r="0" t="0"/>
          <a:stretch/>
        </p:blipFill>
        <p:spPr>
          <a:xfrm>
            <a:off x="470300" y="2317750"/>
            <a:ext cx="8203425" cy="193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| </a:t>
            </a:r>
            <a:r>
              <a:rPr lang="es" sz="2600"/>
              <a:t>Implementacion - Buscar()</a:t>
            </a:r>
            <a:endParaRPr sz="2600"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Despues recursivamente seguimos bajando el a</a:t>
            </a:r>
            <a:r>
              <a:rPr lang="es"/>
              <a:t>rbol</a:t>
            </a:r>
            <a:r>
              <a:rPr lang="es"/>
              <a:t> si los hijos estan dentro del umbral.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 rotWithShape="1">
          <a:blip r:embed="rId3">
            <a:alphaModFix/>
          </a:blip>
          <a:srcRect b="0" l="0" r="0" t="39324"/>
          <a:stretch/>
        </p:blipFill>
        <p:spPr>
          <a:xfrm>
            <a:off x="1404675" y="2140825"/>
            <a:ext cx="633465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| </a:t>
            </a:r>
            <a:r>
              <a:rPr lang="es" sz="2600"/>
              <a:t>Implementacion - Consulta 1</a:t>
            </a:r>
            <a:endParaRPr sz="2600"/>
          </a:p>
        </p:txBody>
      </p:sp>
      <p:pic>
        <p:nvPicPr>
          <p:cNvPr id="144" name="Google Shape;144;p25" title="Consulta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25" y="1512625"/>
            <a:ext cx="8928550" cy="30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| </a:t>
            </a:r>
            <a:r>
              <a:rPr lang="es" sz="2600"/>
              <a:t>Implementacion - Consulta 1</a:t>
            </a:r>
            <a:endParaRPr sz="2600"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 el nodo es hoja, agregar a la lista hojas.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225" y="1725750"/>
            <a:ext cx="6689532" cy="29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| </a:t>
            </a:r>
            <a:r>
              <a:rPr lang="es" sz="2600"/>
              <a:t>Implementacion - Consulta 1</a:t>
            </a:r>
            <a:endParaRPr sz="2600"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 no es hoja busco en los hijos. Cada vez que se llama a Consulta1() se agregan los strings concatenados de los hijos a la lista hoja. Al final se tiene un string de hojas separadas por 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s"/>
              <a:t>.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400" y="1909825"/>
            <a:ext cx="4372350" cy="306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| </a:t>
            </a:r>
            <a:r>
              <a:rPr lang="es" sz="2600"/>
              <a:t>Implementacion - Consulta 2</a:t>
            </a:r>
            <a:endParaRPr sz="2600"/>
          </a:p>
        </p:txBody>
      </p:sp>
      <p:pic>
        <p:nvPicPr>
          <p:cNvPr id="164" name="Google Shape;164;p28" title="Consulta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3525"/>
            <a:ext cx="8839200" cy="26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| </a:t>
            </a:r>
            <a:r>
              <a:rPr lang="es" sz="2600"/>
              <a:t>Implementacion - Consulta 2</a:t>
            </a:r>
            <a:endParaRPr sz="2600"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225225"/>
            <a:ext cx="8832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Recorremos los nodos de altura h=1. Pasamos a recorrerHastaHoja() el nodo hijo, la raiz como string y el array con todos los recorridos. Al final se junta todo en un string.</a:t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313" y="1919175"/>
            <a:ext cx="4873375" cy="30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| </a:t>
            </a:r>
            <a:r>
              <a:rPr lang="es" sz="2600"/>
              <a:t>Implementacion - Consulta 2 - recorrerHastaHoja()</a:t>
            </a:r>
            <a:endParaRPr sz="2600"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225225"/>
            <a:ext cx="8832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 la raiz es hoja, se agrega a recorridos el camino mas el texto de la hoja.</a:t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25" y="2099025"/>
            <a:ext cx="8598749" cy="22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| </a:t>
            </a:r>
            <a:r>
              <a:rPr lang="es" sz="2600"/>
              <a:t>Implementacion - Consulta 2 - recorrerHastaHoja()</a:t>
            </a:r>
            <a:endParaRPr sz="2600"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225225"/>
            <a:ext cx="8832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 el nodo no es hoja, se agrega el nodo + el camino recorrido al string nuevo_camino y se sigue recorriendo el arbol en los hijos.</a:t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863" y="2101863"/>
            <a:ext cx="524827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</a:t>
            </a:r>
            <a:r>
              <a:rPr lang="es"/>
              <a:t>implemento un buscador que encuentra palabras parecidas aunque estén mal escritas, usando árboles BK y la distancia de Levenshtein. Se carga un archivo .csv con las palabras.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575" y="2476900"/>
            <a:ext cx="3560450" cy="236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0250" y="2624525"/>
            <a:ext cx="2064850" cy="20648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>
            <a:off x="3290488" y="3141650"/>
            <a:ext cx="1187700" cy="715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| </a:t>
            </a:r>
            <a:r>
              <a:rPr lang="es" sz="2600"/>
              <a:t>Implementacion - Consulta 3</a:t>
            </a:r>
            <a:endParaRPr sz="2600"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consulta 3 es basicamente un recorrido por niveles de un arbol general. Esta consulta fue muy util para solucionar errores y calibrar el algoritmo.</a:t>
            </a:r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50" y="1996038"/>
            <a:ext cx="6297950" cy="137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6000" y="2261575"/>
            <a:ext cx="3649800" cy="27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| </a:t>
            </a:r>
            <a:r>
              <a:rPr lang="es" sz="2600"/>
              <a:t>Cambios en el prototipo original</a:t>
            </a:r>
            <a:endParaRPr sz="2600"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Decidi cambiar el metodo CalcularDistancia() para que se asemeje a los que encontre en mi investigacion del algoritmo.</a:t>
            </a:r>
            <a:endParaRPr/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75" y="2017873"/>
            <a:ext cx="5243000" cy="285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375" y="2571738"/>
            <a:ext cx="409575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3"/>
          <p:cNvSpPr/>
          <p:nvPr/>
        </p:nvSpPr>
        <p:spPr>
          <a:xfrm>
            <a:off x="3768663" y="2723325"/>
            <a:ext cx="1187700" cy="715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| </a:t>
            </a:r>
            <a:r>
              <a:rPr lang="es" sz="2600"/>
              <a:t>Futuro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Persistencia en disco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 Guardar el arbol BK completo en un archivo en el disco rígido (ej. JSON).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Mostrar visualmente el arbol generado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Elegir que algoritmo usar (ej. Distancia de Hamming)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Normalizar las cadenas (ej: "acción" = "accion").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Ignorar diferencias entre mayusculas y minusculas.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Exportar resultados en CSV, TXT o JSON.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Demostración | </a:t>
            </a:r>
            <a:r>
              <a:rPr lang="es" sz="2600"/>
              <a:t>Busqueda simple</a:t>
            </a:r>
            <a:endParaRPr/>
          </a:p>
        </p:txBody>
      </p:sp>
      <p:pic>
        <p:nvPicPr>
          <p:cNvPr id="214" name="Google Shape;214;p35" title="buscar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688" y="1147225"/>
            <a:ext cx="6562621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Demostración | </a:t>
            </a:r>
            <a:r>
              <a:rPr lang="es" sz="2600"/>
              <a:t>Consulta 1</a:t>
            </a:r>
            <a:endParaRPr/>
          </a:p>
        </p:txBody>
      </p:sp>
      <p:pic>
        <p:nvPicPr>
          <p:cNvPr id="220" name="Google Shape;220;p36" title="1.png"/>
          <p:cNvPicPr preferRelativeResize="0"/>
          <p:nvPr/>
        </p:nvPicPr>
        <p:blipFill rotWithShape="1">
          <a:blip r:embed="rId3">
            <a:alphaModFix/>
          </a:blip>
          <a:srcRect b="0" l="11415" r="25305" t="18240"/>
          <a:stretch/>
        </p:blipFill>
        <p:spPr>
          <a:xfrm>
            <a:off x="1768025" y="1269950"/>
            <a:ext cx="5607949" cy="368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Demostración | </a:t>
            </a:r>
            <a:r>
              <a:rPr lang="es" sz="2600"/>
              <a:t>Consulta 2</a:t>
            </a:r>
            <a:endParaRPr/>
          </a:p>
        </p:txBody>
      </p:sp>
      <p:pic>
        <p:nvPicPr>
          <p:cNvPr id="226" name="Google Shape;226;p37" title="2.png"/>
          <p:cNvPicPr preferRelativeResize="0"/>
          <p:nvPr/>
        </p:nvPicPr>
        <p:blipFill rotWithShape="1">
          <a:blip r:embed="rId3">
            <a:alphaModFix/>
          </a:blip>
          <a:srcRect b="11402" l="2025" r="35843" t="0"/>
          <a:stretch/>
        </p:blipFill>
        <p:spPr>
          <a:xfrm>
            <a:off x="1848063" y="1147225"/>
            <a:ext cx="5447876" cy="37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Demostración | </a:t>
            </a:r>
            <a:r>
              <a:rPr lang="es" sz="2600"/>
              <a:t>Consulta 3</a:t>
            </a:r>
            <a:endParaRPr/>
          </a:p>
        </p:txBody>
      </p:sp>
      <p:pic>
        <p:nvPicPr>
          <p:cNvPr id="232" name="Google Shape;232;p38" title="3.png"/>
          <p:cNvPicPr preferRelativeResize="0"/>
          <p:nvPr/>
        </p:nvPicPr>
        <p:blipFill rotWithShape="1">
          <a:blip r:embed="rId3">
            <a:alphaModFix/>
          </a:blip>
          <a:srcRect b="7593" l="4569" r="33846" t="4114"/>
          <a:stretch/>
        </p:blipFill>
        <p:spPr>
          <a:xfrm>
            <a:off x="1983337" y="1234950"/>
            <a:ext cx="5177326" cy="36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Reflexiones</a:t>
            </a:r>
            <a:endParaRPr/>
          </a:p>
        </p:txBody>
      </p:sp>
      <p:sp>
        <p:nvSpPr>
          <p:cNvPr id="238" name="Google Shape;238;p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Durante la realización del trabajo aprendi: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Arboles BK (</a:t>
            </a:r>
            <a:r>
              <a:rPr lang="es"/>
              <a:t>Burkhard-Keller tree)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Arboles generales en C#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Recorrido de arboles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Recursion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Tipos de datos genericos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ctrTitle"/>
          </p:nvPr>
        </p:nvSpPr>
        <p:spPr>
          <a:xfrm>
            <a:off x="3044700" y="17363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¡Muchas gracias por su atención!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distancia de Levenshtein es una medida que indica cuan diferentes son dos cadenas de texto.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254" y="2107851"/>
            <a:ext cx="3535482" cy="25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Este tipo de arboles se pueden usar en </a:t>
            </a:r>
            <a:r>
              <a:rPr lang="es"/>
              <a:t>correctores ortograficos, buscadores en sistemas grandes o autocompletado.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5438" y="2047600"/>
            <a:ext cx="2673125" cy="28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| </a:t>
            </a:r>
            <a:r>
              <a:rPr lang="es" sz="2600"/>
              <a:t>Diseño</a:t>
            </a:r>
            <a:endParaRPr sz="2600"/>
          </a:p>
        </p:txBody>
      </p:sp>
      <p:pic>
        <p:nvPicPr>
          <p:cNvPr id="92" name="Google Shape;92;p17" title="UML.png"/>
          <p:cNvPicPr preferRelativeResize="0"/>
          <p:nvPr/>
        </p:nvPicPr>
        <p:blipFill rotWithShape="1">
          <a:blip r:embed="rId3">
            <a:alphaModFix/>
          </a:blip>
          <a:srcRect b="4012" l="0" r="0" t="0"/>
          <a:stretch/>
        </p:blipFill>
        <p:spPr>
          <a:xfrm>
            <a:off x="3883075" y="190250"/>
            <a:ext cx="4799776" cy="47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| </a:t>
            </a:r>
            <a:r>
              <a:rPr lang="es" sz="2600"/>
              <a:t>Software de versiones</a:t>
            </a:r>
            <a:endParaRPr sz="26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63" y="1261425"/>
            <a:ext cx="8079684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| </a:t>
            </a:r>
            <a:r>
              <a:rPr lang="es" sz="2600"/>
              <a:t>Implementacion - AgregarDato()</a:t>
            </a:r>
            <a:endParaRPr sz="2600"/>
          </a:p>
        </p:txBody>
      </p:sp>
      <p:pic>
        <p:nvPicPr>
          <p:cNvPr id="104" name="Google Shape;104;p19" title="Agrega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988" y="1047025"/>
            <a:ext cx="6214026" cy="38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| </a:t>
            </a:r>
            <a:r>
              <a:rPr lang="es" sz="2600"/>
              <a:t>Implementacion - AgregarDato()</a:t>
            </a:r>
            <a:endParaRPr sz="2600"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Calculamos distancia y verificamos si hay hijos con esa distancia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838" y="1745428"/>
            <a:ext cx="5014337" cy="28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| </a:t>
            </a:r>
            <a:r>
              <a:rPr lang="es" sz="2600"/>
              <a:t>Implementacion - AgregarDato()</a:t>
            </a:r>
            <a:endParaRPr sz="2600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 se encontro hijo con esa distancia agrego el dato en ese hijo o sus hijos (recursivamente), si no se encontro agrego el dato como hijo.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00" y="2093777"/>
            <a:ext cx="7060600" cy="26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