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7eaed4b55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7eaed4b55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7e297f581d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7e297f581d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7e297f581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7e297f581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7e297f581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7e297f581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7e297f581d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7e297f581d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7e297f58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7e297f58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7e297f581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7e297f581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e297f581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e297f581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7e297f58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7e297f58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7e297f581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7e297f581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7eaed4b5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7eaed4b5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eaed4b55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eaed4b55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eaed4b55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7eaed4b55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Trabajo Final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33"/>
              <a:t>Complejidad temporal, estructuras de datos y algoritmos</a:t>
            </a:r>
            <a:endParaRPr sz="3033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Realizado por Torres Federico Iván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| </a:t>
            </a:r>
            <a:r>
              <a:rPr lang="es" sz="2600"/>
              <a:t>Implementación - AgregarDato()</a:t>
            </a:r>
            <a:endParaRPr sz="2600"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Después recursivamente seguimos bajando el </a:t>
            </a:r>
            <a:r>
              <a:rPr lang="es"/>
              <a:t>árbol</a:t>
            </a:r>
            <a:r>
              <a:rPr lang="es"/>
              <a:t> si los hijos están dentro del umbral.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3">
            <a:alphaModFix/>
          </a:blip>
          <a:srcRect b="0" l="0" r="0" t="39324"/>
          <a:stretch/>
        </p:blipFill>
        <p:spPr>
          <a:xfrm>
            <a:off x="1404675" y="2140825"/>
            <a:ext cx="633465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| </a:t>
            </a:r>
            <a:r>
              <a:rPr lang="es" sz="2600"/>
              <a:t>Futuro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"/>
              <a:t>Esto va cuando se termine por completo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Demostración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s"/>
              <a:t>Esto va cuando se termine por completo</a:t>
            </a:r>
            <a:endParaRPr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Reflexiones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Durante la realización del trabajo aprendí: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Árboles BK (</a:t>
            </a:r>
            <a:r>
              <a:rPr lang="es"/>
              <a:t>Burkhard-Keller tree)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Árboles generales en C#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Recorrido de árboles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Recursión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Tipos de datos genéricos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ctrTitle"/>
          </p:nvPr>
        </p:nvSpPr>
        <p:spPr>
          <a:xfrm>
            <a:off x="3044700" y="17363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¡Muchas gracias por su atención!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</a:t>
            </a:r>
            <a:r>
              <a:rPr lang="es"/>
              <a:t>implementó un buscador que encuentra palabras parecidas aunque estén mal escritas, usando árboles BK y la distancia de Levenshtein. Se carga un archivo .csv con las palabras.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575" y="2476900"/>
            <a:ext cx="3560450" cy="236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0250" y="2624525"/>
            <a:ext cx="2064850" cy="20648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>
            <a:off x="3290488" y="3141650"/>
            <a:ext cx="1187700" cy="7152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 distancia de Levenshtein es una medida que indica cuán diferentes son dos cadenas de texto.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4254" y="2107851"/>
            <a:ext cx="3535482" cy="25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Éste tipo de árboles </a:t>
            </a:r>
            <a:r>
              <a:rPr lang="es"/>
              <a:t>correctores ortográficos, buscadores en sistemas grandes o autocompletado.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5438" y="2047600"/>
            <a:ext cx="2673125" cy="28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| </a:t>
            </a:r>
            <a:r>
              <a:rPr lang="es" sz="2600"/>
              <a:t>Diseño</a:t>
            </a:r>
            <a:endParaRPr sz="26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8125" y="1422747"/>
            <a:ext cx="3587750" cy="34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| </a:t>
            </a:r>
            <a:r>
              <a:rPr lang="es" sz="2600"/>
              <a:t>Implementación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| </a:t>
            </a:r>
            <a:r>
              <a:rPr lang="es" sz="2600"/>
              <a:t>Implementación - AgregarDato()</a:t>
            </a:r>
            <a:endParaRPr sz="2600"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Calculamos distancia y verificamos si hay hijos con esa distancia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838" y="1745428"/>
            <a:ext cx="5014337" cy="28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| </a:t>
            </a:r>
            <a:r>
              <a:rPr lang="es" sz="2600"/>
              <a:t>Implementación - AgregarDato()</a:t>
            </a:r>
            <a:endParaRPr sz="2600"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Si se encontró hijo con esa distancia agrego el dato en ese hijo o sus hijos (recursivamente), si no se encontró agrego el dato como hijo.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2157413"/>
            <a:ext cx="617220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Desarrollo | </a:t>
            </a:r>
            <a:r>
              <a:rPr lang="es" sz="2600"/>
              <a:t>Implementación - AgregarDato()</a:t>
            </a:r>
            <a:endParaRPr sz="2600"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Calculamos la distancia de cada nodo recursivamente. si el dato es menor al umbral se agrega a collected.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 rotWithShape="1">
          <a:blip r:embed="rId3">
            <a:alphaModFix/>
          </a:blip>
          <a:srcRect b="62908" l="0" r="0" t="0"/>
          <a:stretch/>
        </p:blipFill>
        <p:spPr>
          <a:xfrm>
            <a:off x="470300" y="2317750"/>
            <a:ext cx="8203425" cy="193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