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48FB-2677-0A4F-BAC4-6344DCABC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3A67D-F393-AB48-9034-A0AA354FD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ED6CD-A342-2346-997B-D9C5915D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64D8-EC09-164A-9ACC-0577C77516FA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EEBDA-2FDB-894A-96C5-C8B1EF42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DBC7A-2A84-1140-A89C-8B37D888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8715-CD6B-BA48-87FD-85BFE213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7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8702-E9D0-8F49-B0FC-DF4F18E7D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3136F-9450-464E-A038-B9118B717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55CD3-4CDF-5E42-8CFA-8107C701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64D8-EC09-164A-9ACC-0577C77516FA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C4FC1-4473-A845-B1D7-DE7AAFE0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8F98C-265B-D847-AE12-67E84241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8715-CD6B-BA48-87FD-85BFE213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6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B9444-E851-DC42-B6C4-A4858A985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915FD-57B9-0C4B-9467-A397B56E3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B56B4-D7C3-7346-A4A4-CC9DCA5E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64D8-EC09-164A-9ACC-0577C77516FA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697D6-B3A2-7046-B529-A395CE78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9A67A-11B5-164F-BE10-263B5A5A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8715-CD6B-BA48-87FD-85BFE213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5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A8EE-119C-884B-BC54-A6CA75304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97383-3FF1-374D-9D7E-4F164DB54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4D3D8-A94E-CF46-95DB-7D18428B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64D8-EC09-164A-9ACC-0577C77516FA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F5CD6-D87B-8241-8033-EFBCA52B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308A-3A9D-284E-9267-4008E66D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8715-CD6B-BA48-87FD-85BFE213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6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CB2E-B360-DC46-8260-D0031D4F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E3C88-76E3-1446-802C-0C11BA85E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B691-65F0-0F44-A259-5E466608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64D8-EC09-164A-9ACC-0577C77516FA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7F38B-2FA5-F443-BCD4-B0399102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DF605-697F-0742-B662-CEFFEE0B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8715-CD6B-BA48-87FD-85BFE213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3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1DD9-9206-E54D-9034-4C46A2C5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CB923-F350-2745-A84A-EEBC84B4F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A0B9E-A554-084C-AB9F-EF26B4337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BE014-51D5-4048-B8E6-4F27CDE86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64D8-EC09-164A-9ACC-0577C77516FA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324E3-AA6F-A74A-8887-B34D0AC6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51005-950F-9443-A810-386CE0CB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8715-CD6B-BA48-87FD-85BFE213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2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191A-04DB-6046-A151-D5054E28E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E7FB6-2EBD-244F-8DB7-C7F5093D1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D1990-FE47-2C42-A224-D268DEB9F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65445-8A04-1646-9E2D-DF35DD8CC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11B14-5BC1-4D4B-8C56-413A1312F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3F35DD-CEA0-DC40-B0C0-0B722F0E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64D8-EC09-164A-9ACC-0577C77516FA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7521C-51CF-3241-915A-46CEEF76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7E4A7-6F65-C645-A911-5FDC8E84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8715-CD6B-BA48-87FD-85BFE213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2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8303-836C-0A4B-9ED9-53B58D06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DF324-05C8-B243-BB2D-1C5233F0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64D8-EC09-164A-9ACC-0577C77516FA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7515F-C73B-BF46-B078-966A4127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E30C8-B759-A24A-B3D7-BE3CAD26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8715-CD6B-BA48-87FD-85BFE213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8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D29611-AFCF-FF46-8F1B-B2FF14BB0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64D8-EC09-164A-9ACC-0577C77516FA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A484B-BECA-974B-A76A-A15EC4AA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33EB0-9D0F-E947-ADE3-BB5D39D5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8715-CD6B-BA48-87FD-85BFE213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2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37D0-8CAB-F248-82D5-168BD229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00508-83DD-2F4A-868A-8D6631B5A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7E2C-4D16-644B-9E29-C92BB3185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A5818-D7B5-AC42-92FB-073C70C3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64D8-EC09-164A-9ACC-0577C77516FA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A8B60-F88D-954A-A5EE-0D3A3C5C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98266-462C-4B4C-8EEC-3816FCC5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8715-CD6B-BA48-87FD-85BFE213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D801-D1A2-4247-AB56-024D3608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AA0B0-FBB1-E742-89C1-C3765C2B1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1076C-0D51-C540-8C38-6999AEE3E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FEEEB-87AB-3642-9883-A3FD2D70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64D8-EC09-164A-9ACC-0577C77516FA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FE66B-C815-0E4D-81EB-5FC6BF72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324A4-D363-5845-888E-0D4B9168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8715-CD6B-BA48-87FD-85BFE213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4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AB539-0237-B845-B439-3F99E1B5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DA943-7F07-C24E-B04C-CF2A01DC3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50B7B-96F4-024B-B302-31CF3B425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464D8-EC09-164A-9ACC-0577C77516FA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3A78B-73E6-C14F-82E5-E8579F7D8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ADD75-1535-6744-A89F-E1996FFAA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68715-CD6B-BA48-87FD-85BFE213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1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6C68C7-36BE-094A-9569-A2FC91CA2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8961" y="2590312"/>
            <a:ext cx="6514078" cy="167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Become Incensurable and Eternal on the Internet with Unstoppable domains -  Cryptocurrencies - Personal Financial">
            <a:extLst>
              <a:ext uri="{FF2B5EF4-FFF2-40B4-BE49-F238E27FC236}">
                <a16:creationId xmlns:a16="http://schemas.microsoft.com/office/drawing/2014/main" id="{9CEB110F-91BA-F24A-88C2-79029DC810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66" r="2163"/>
          <a:stretch/>
        </p:blipFill>
        <p:spPr bwMode="auto">
          <a:xfrm>
            <a:off x="1453870" y="1269437"/>
            <a:ext cx="3201260" cy="91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Matic Network - Scalable and instant blockchain transactions">
            <a:extLst>
              <a:ext uri="{FF2B5EF4-FFF2-40B4-BE49-F238E27FC236}">
                <a16:creationId xmlns:a16="http://schemas.microsoft.com/office/drawing/2014/main" id="{2B25F2AE-F193-7941-A2F7-23625759F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0" t="31919" r="11024" b="31117"/>
          <a:stretch/>
        </p:blipFill>
        <p:spPr bwMode="auto">
          <a:xfrm>
            <a:off x="171398" y="4779548"/>
            <a:ext cx="2389116" cy="8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99072DC-0E5C-6143-B680-BD97C2A10CA7}"/>
              </a:ext>
            </a:extLst>
          </p:cNvPr>
          <p:cNvGrpSpPr>
            <a:grpSpLocks noChangeAspect="1"/>
          </p:cNvGrpSpPr>
          <p:nvPr/>
        </p:nvGrpSpPr>
        <p:grpSpPr>
          <a:xfrm>
            <a:off x="8247013" y="1283163"/>
            <a:ext cx="2212052" cy="885239"/>
            <a:chOff x="7834083" y="1412717"/>
            <a:chExt cx="2900748" cy="1160848"/>
          </a:xfrm>
        </p:grpSpPr>
        <p:pic>
          <p:nvPicPr>
            <p:cNvPr id="1032" name="Picture 8" descr="MetaCartel">
              <a:extLst>
                <a:ext uri="{FF2B5EF4-FFF2-40B4-BE49-F238E27FC236}">
                  <a16:creationId xmlns:a16="http://schemas.microsoft.com/office/drawing/2014/main" id="{17B122B9-76D5-1F41-AC07-B7E221E12B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4083" y="1412717"/>
              <a:ext cx="1160848" cy="1160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713EDDE-2745-7E4F-8F1A-BEB518E1C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94931" y="1815341"/>
              <a:ext cx="1739900" cy="355600"/>
            </a:xfrm>
            <a:prstGeom prst="rect">
              <a:avLst/>
            </a:prstGeom>
          </p:spPr>
        </p:pic>
      </p:grpSp>
      <p:pic>
        <p:nvPicPr>
          <p:cNvPr id="1034" name="Picture 10" descr="Home | Ethereum Foundation Blog">
            <a:extLst>
              <a:ext uri="{FF2B5EF4-FFF2-40B4-BE49-F238E27FC236}">
                <a16:creationId xmlns:a16="http://schemas.microsoft.com/office/drawing/2014/main" id="{F40A5103-29EE-C143-A65B-036DFF497B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7" t="20549" r="11897" b="23906"/>
          <a:stretch/>
        </p:blipFill>
        <p:spPr bwMode="auto">
          <a:xfrm>
            <a:off x="9795658" y="4821333"/>
            <a:ext cx="1995798" cy="73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AD949A7-6FF0-5941-925B-6F9CBC1495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3984" y="4943790"/>
            <a:ext cx="2668203" cy="48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8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Starr</dc:creator>
  <cp:lastModifiedBy>Danielle Starr</cp:lastModifiedBy>
  <cp:revision>7</cp:revision>
  <dcterms:created xsi:type="dcterms:W3CDTF">2020-10-29T18:17:31Z</dcterms:created>
  <dcterms:modified xsi:type="dcterms:W3CDTF">2020-11-05T14:14:39Z</dcterms:modified>
</cp:coreProperties>
</file>