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12801600" cy="9601200" type="A3"/>
  <p:notesSz cx="9926638" cy="14355763"/>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106" d="100"/>
          <a:sy n="106" d="100"/>
        </p:scale>
        <p:origin x="534" y="-121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tableStyles" Target="tableStyles.xml" /><Relationship Id="rId5" Type="http://schemas.openxmlformats.org/officeDocument/2006/relationships/theme" Target="theme/theme1.xml" /><Relationship Id="rId4"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60120" y="1571308"/>
            <a:ext cx="10881360" cy="3342640"/>
          </a:xfrm>
        </p:spPr>
        <p:txBody>
          <a:bodyPr anchor="b"/>
          <a:lstStyle>
            <a:lvl1pPr algn="ctr">
              <a:defRPr sz="8400"/>
            </a:lvl1pPr>
          </a:lstStyle>
          <a:p>
            <a:r>
              <a:rPr lang="en-US"/>
              <a:t>Click to edit Master title style</a:t>
            </a:r>
            <a:endParaRPr lang="en-US" dirty="0"/>
          </a:p>
        </p:txBody>
      </p:sp>
      <p:sp>
        <p:nvSpPr>
          <p:cNvPr id="3" name="Subtitle 2"/>
          <p:cNvSpPr>
            <a:spLocks noGrp="1"/>
          </p:cNvSpPr>
          <p:nvPr>
            <p:ph type="subTitle" idx="1"/>
          </p:nvPr>
        </p:nvSpPr>
        <p:spPr>
          <a:xfrm>
            <a:off x="1600200" y="5042853"/>
            <a:ext cx="9601200" cy="2318067"/>
          </a:xfrm>
        </p:spPr>
        <p:txBody>
          <a:bodyPr/>
          <a:lstStyle>
            <a:lvl1pPr marL="0" indent="0" algn="ctr">
              <a:buNone/>
              <a:defRPr sz="3360"/>
            </a:lvl1pPr>
            <a:lvl2pPr marL="640080" indent="0" algn="ctr">
              <a:buNone/>
              <a:defRPr sz="2800"/>
            </a:lvl2pPr>
            <a:lvl3pPr marL="1280160" indent="0" algn="ctr">
              <a:buNone/>
              <a:defRPr sz="2520"/>
            </a:lvl3pPr>
            <a:lvl4pPr marL="1920240" indent="0" algn="ctr">
              <a:buNone/>
              <a:defRPr sz="2240"/>
            </a:lvl4pPr>
            <a:lvl5pPr marL="2560320" indent="0" algn="ctr">
              <a:buNone/>
              <a:defRPr sz="2240"/>
            </a:lvl5pPr>
            <a:lvl6pPr marL="3200400" indent="0" algn="ctr">
              <a:buNone/>
              <a:defRPr sz="2240"/>
            </a:lvl6pPr>
            <a:lvl7pPr marL="3840480" indent="0" algn="ctr">
              <a:buNone/>
              <a:defRPr sz="2240"/>
            </a:lvl7pPr>
            <a:lvl8pPr marL="4480560" indent="0" algn="ctr">
              <a:buNone/>
              <a:defRPr sz="2240"/>
            </a:lvl8pPr>
            <a:lvl9pPr marL="5120640" indent="0" algn="ctr">
              <a:buNone/>
              <a:defRPr sz="224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DCBC0FA-53A3-4881-8DE5-615BF36C2A82}" type="datetimeFigureOut">
              <a:rPr lang="en-GB" smtClean="0"/>
              <a:t>12/12/2018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2D84C27-D894-4956-B386-AD81702E3604}" type="slidenum">
              <a:rPr lang="en-GB" smtClean="0"/>
              <a:t>‹#›</a:t>
            </a:fld>
            <a:endParaRPr lang="en-GB"/>
          </a:p>
        </p:txBody>
      </p:sp>
    </p:spTree>
    <p:extLst>
      <p:ext uri="{BB962C8B-B14F-4D97-AF65-F5344CB8AC3E}">
        <p14:creationId xmlns:p14="http://schemas.microsoft.com/office/powerpoint/2010/main" val="37530975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DCBC0FA-53A3-4881-8DE5-615BF36C2A82}" type="datetimeFigureOut">
              <a:rPr lang="en-GB" smtClean="0"/>
              <a:t>12/12/2018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2D84C27-D894-4956-B386-AD81702E3604}" type="slidenum">
              <a:rPr lang="en-GB" smtClean="0"/>
              <a:t>‹#›</a:t>
            </a:fld>
            <a:endParaRPr lang="en-GB"/>
          </a:p>
        </p:txBody>
      </p:sp>
    </p:spTree>
    <p:extLst>
      <p:ext uri="{BB962C8B-B14F-4D97-AF65-F5344CB8AC3E}">
        <p14:creationId xmlns:p14="http://schemas.microsoft.com/office/powerpoint/2010/main" val="40634564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61146" y="511175"/>
            <a:ext cx="2760345" cy="81365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80111" y="511175"/>
            <a:ext cx="8121015" cy="8136573"/>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DCBC0FA-53A3-4881-8DE5-615BF36C2A82}" type="datetimeFigureOut">
              <a:rPr lang="en-GB" smtClean="0"/>
              <a:t>12/12/2018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2D84C27-D894-4956-B386-AD81702E3604}" type="slidenum">
              <a:rPr lang="en-GB" smtClean="0"/>
              <a:t>‹#›</a:t>
            </a:fld>
            <a:endParaRPr lang="en-GB"/>
          </a:p>
        </p:txBody>
      </p:sp>
    </p:spTree>
    <p:extLst>
      <p:ext uri="{BB962C8B-B14F-4D97-AF65-F5344CB8AC3E}">
        <p14:creationId xmlns:p14="http://schemas.microsoft.com/office/powerpoint/2010/main" val="34251433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DCBC0FA-53A3-4881-8DE5-615BF36C2A82}" type="datetimeFigureOut">
              <a:rPr lang="en-GB" smtClean="0"/>
              <a:t>12/12/2018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2D84C27-D894-4956-B386-AD81702E3604}" type="slidenum">
              <a:rPr lang="en-GB" smtClean="0"/>
              <a:t>‹#›</a:t>
            </a:fld>
            <a:endParaRPr lang="en-GB"/>
          </a:p>
        </p:txBody>
      </p:sp>
    </p:spTree>
    <p:extLst>
      <p:ext uri="{BB962C8B-B14F-4D97-AF65-F5344CB8AC3E}">
        <p14:creationId xmlns:p14="http://schemas.microsoft.com/office/powerpoint/2010/main" val="17821605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73443" y="2393635"/>
            <a:ext cx="11041380" cy="3993832"/>
          </a:xfrm>
        </p:spPr>
        <p:txBody>
          <a:bodyPr anchor="b"/>
          <a:lstStyle>
            <a:lvl1pPr>
              <a:defRPr sz="8400"/>
            </a:lvl1pPr>
          </a:lstStyle>
          <a:p>
            <a:r>
              <a:rPr lang="en-US"/>
              <a:t>Click to edit Master title style</a:t>
            </a:r>
            <a:endParaRPr lang="en-US" dirty="0"/>
          </a:p>
        </p:txBody>
      </p:sp>
      <p:sp>
        <p:nvSpPr>
          <p:cNvPr id="3" name="Text Placeholder 2"/>
          <p:cNvSpPr>
            <a:spLocks noGrp="1"/>
          </p:cNvSpPr>
          <p:nvPr>
            <p:ph type="body" idx="1"/>
          </p:nvPr>
        </p:nvSpPr>
        <p:spPr>
          <a:xfrm>
            <a:off x="873443" y="6425250"/>
            <a:ext cx="11041380" cy="2100262"/>
          </a:xfrm>
        </p:spPr>
        <p:txBody>
          <a:bodyPr/>
          <a:lstStyle>
            <a:lvl1pPr marL="0" indent="0">
              <a:buNone/>
              <a:defRPr sz="3360">
                <a:solidFill>
                  <a:schemeClr val="tx1"/>
                </a:solidFill>
              </a:defRPr>
            </a:lvl1pPr>
            <a:lvl2pPr marL="640080" indent="0">
              <a:buNone/>
              <a:defRPr sz="2800">
                <a:solidFill>
                  <a:schemeClr val="tx1">
                    <a:tint val="75000"/>
                  </a:schemeClr>
                </a:solidFill>
              </a:defRPr>
            </a:lvl2pPr>
            <a:lvl3pPr marL="1280160" indent="0">
              <a:buNone/>
              <a:defRPr sz="2520">
                <a:solidFill>
                  <a:schemeClr val="tx1">
                    <a:tint val="75000"/>
                  </a:schemeClr>
                </a:solidFill>
              </a:defRPr>
            </a:lvl3pPr>
            <a:lvl4pPr marL="1920240" indent="0">
              <a:buNone/>
              <a:defRPr sz="2240">
                <a:solidFill>
                  <a:schemeClr val="tx1">
                    <a:tint val="75000"/>
                  </a:schemeClr>
                </a:solidFill>
              </a:defRPr>
            </a:lvl4pPr>
            <a:lvl5pPr marL="2560320" indent="0">
              <a:buNone/>
              <a:defRPr sz="2240">
                <a:solidFill>
                  <a:schemeClr val="tx1">
                    <a:tint val="75000"/>
                  </a:schemeClr>
                </a:solidFill>
              </a:defRPr>
            </a:lvl5pPr>
            <a:lvl6pPr marL="3200400" indent="0">
              <a:buNone/>
              <a:defRPr sz="2240">
                <a:solidFill>
                  <a:schemeClr val="tx1">
                    <a:tint val="75000"/>
                  </a:schemeClr>
                </a:solidFill>
              </a:defRPr>
            </a:lvl6pPr>
            <a:lvl7pPr marL="3840480" indent="0">
              <a:buNone/>
              <a:defRPr sz="2240">
                <a:solidFill>
                  <a:schemeClr val="tx1">
                    <a:tint val="75000"/>
                  </a:schemeClr>
                </a:solidFill>
              </a:defRPr>
            </a:lvl7pPr>
            <a:lvl8pPr marL="4480560" indent="0">
              <a:buNone/>
              <a:defRPr sz="2240">
                <a:solidFill>
                  <a:schemeClr val="tx1">
                    <a:tint val="75000"/>
                  </a:schemeClr>
                </a:solidFill>
              </a:defRPr>
            </a:lvl8pPr>
            <a:lvl9pPr marL="5120640" indent="0">
              <a:buNone/>
              <a:defRPr sz="224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DCBC0FA-53A3-4881-8DE5-615BF36C2A82}" type="datetimeFigureOut">
              <a:rPr lang="en-GB" smtClean="0"/>
              <a:t>12/12/2018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2D84C27-D894-4956-B386-AD81702E3604}" type="slidenum">
              <a:rPr lang="en-GB" smtClean="0"/>
              <a:t>‹#›</a:t>
            </a:fld>
            <a:endParaRPr lang="en-GB"/>
          </a:p>
        </p:txBody>
      </p:sp>
    </p:spTree>
    <p:extLst>
      <p:ext uri="{BB962C8B-B14F-4D97-AF65-F5344CB8AC3E}">
        <p14:creationId xmlns:p14="http://schemas.microsoft.com/office/powerpoint/2010/main" val="6137361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80110" y="2555875"/>
            <a:ext cx="5440680" cy="60918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80810" y="2555875"/>
            <a:ext cx="5440680" cy="60918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CBC0FA-53A3-4881-8DE5-615BF36C2A82}" type="datetimeFigureOut">
              <a:rPr lang="en-GB" smtClean="0"/>
              <a:t>12/12/2018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2D84C27-D894-4956-B386-AD81702E3604}" type="slidenum">
              <a:rPr lang="en-GB" smtClean="0"/>
              <a:t>‹#›</a:t>
            </a:fld>
            <a:endParaRPr lang="en-GB"/>
          </a:p>
        </p:txBody>
      </p:sp>
    </p:spTree>
    <p:extLst>
      <p:ext uri="{BB962C8B-B14F-4D97-AF65-F5344CB8AC3E}">
        <p14:creationId xmlns:p14="http://schemas.microsoft.com/office/powerpoint/2010/main" val="13392980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81777" y="511177"/>
            <a:ext cx="11041380" cy="1855788"/>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1779" y="2353628"/>
            <a:ext cx="5415676" cy="1153477"/>
          </a:xfrm>
        </p:spPr>
        <p:txBody>
          <a:bodyPr anchor="b"/>
          <a:lstStyle>
            <a:lvl1pPr marL="0" indent="0">
              <a:buNone/>
              <a:defRPr sz="3360" b="1"/>
            </a:lvl1pPr>
            <a:lvl2pPr marL="640080" indent="0">
              <a:buNone/>
              <a:defRPr sz="2800" b="1"/>
            </a:lvl2pPr>
            <a:lvl3pPr marL="1280160" indent="0">
              <a:buNone/>
              <a:defRPr sz="2520" b="1"/>
            </a:lvl3pPr>
            <a:lvl4pPr marL="1920240" indent="0">
              <a:buNone/>
              <a:defRPr sz="2240" b="1"/>
            </a:lvl4pPr>
            <a:lvl5pPr marL="2560320" indent="0">
              <a:buNone/>
              <a:defRPr sz="2240" b="1"/>
            </a:lvl5pPr>
            <a:lvl6pPr marL="3200400" indent="0">
              <a:buNone/>
              <a:defRPr sz="2240" b="1"/>
            </a:lvl6pPr>
            <a:lvl7pPr marL="3840480" indent="0">
              <a:buNone/>
              <a:defRPr sz="2240" b="1"/>
            </a:lvl7pPr>
            <a:lvl8pPr marL="4480560" indent="0">
              <a:buNone/>
              <a:defRPr sz="2240" b="1"/>
            </a:lvl8pPr>
            <a:lvl9pPr marL="5120640" indent="0">
              <a:buNone/>
              <a:defRPr sz="2240" b="1"/>
            </a:lvl9pPr>
          </a:lstStyle>
          <a:p>
            <a:pPr lvl="0"/>
            <a:r>
              <a:rPr lang="en-US"/>
              <a:t>Edit Master text styles</a:t>
            </a:r>
          </a:p>
        </p:txBody>
      </p:sp>
      <p:sp>
        <p:nvSpPr>
          <p:cNvPr id="4" name="Content Placeholder 3"/>
          <p:cNvSpPr>
            <a:spLocks noGrp="1"/>
          </p:cNvSpPr>
          <p:nvPr>
            <p:ph sz="half" idx="2"/>
          </p:nvPr>
        </p:nvSpPr>
        <p:spPr>
          <a:xfrm>
            <a:off x="881779" y="3507105"/>
            <a:ext cx="5415676" cy="515842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80811" y="2353628"/>
            <a:ext cx="5442347" cy="1153477"/>
          </a:xfrm>
        </p:spPr>
        <p:txBody>
          <a:bodyPr anchor="b"/>
          <a:lstStyle>
            <a:lvl1pPr marL="0" indent="0">
              <a:buNone/>
              <a:defRPr sz="3360" b="1"/>
            </a:lvl1pPr>
            <a:lvl2pPr marL="640080" indent="0">
              <a:buNone/>
              <a:defRPr sz="2800" b="1"/>
            </a:lvl2pPr>
            <a:lvl3pPr marL="1280160" indent="0">
              <a:buNone/>
              <a:defRPr sz="2520" b="1"/>
            </a:lvl3pPr>
            <a:lvl4pPr marL="1920240" indent="0">
              <a:buNone/>
              <a:defRPr sz="2240" b="1"/>
            </a:lvl4pPr>
            <a:lvl5pPr marL="2560320" indent="0">
              <a:buNone/>
              <a:defRPr sz="2240" b="1"/>
            </a:lvl5pPr>
            <a:lvl6pPr marL="3200400" indent="0">
              <a:buNone/>
              <a:defRPr sz="2240" b="1"/>
            </a:lvl6pPr>
            <a:lvl7pPr marL="3840480" indent="0">
              <a:buNone/>
              <a:defRPr sz="2240" b="1"/>
            </a:lvl7pPr>
            <a:lvl8pPr marL="4480560" indent="0">
              <a:buNone/>
              <a:defRPr sz="2240" b="1"/>
            </a:lvl8pPr>
            <a:lvl9pPr marL="5120640" indent="0">
              <a:buNone/>
              <a:defRPr sz="2240" b="1"/>
            </a:lvl9pPr>
          </a:lstStyle>
          <a:p>
            <a:pPr lvl="0"/>
            <a:r>
              <a:rPr lang="en-US"/>
              <a:t>Edit Master text styles</a:t>
            </a:r>
          </a:p>
        </p:txBody>
      </p:sp>
      <p:sp>
        <p:nvSpPr>
          <p:cNvPr id="6" name="Content Placeholder 5"/>
          <p:cNvSpPr>
            <a:spLocks noGrp="1"/>
          </p:cNvSpPr>
          <p:nvPr>
            <p:ph sz="quarter" idx="4"/>
          </p:nvPr>
        </p:nvSpPr>
        <p:spPr>
          <a:xfrm>
            <a:off x="6480811" y="3507105"/>
            <a:ext cx="5442347" cy="515842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DCBC0FA-53A3-4881-8DE5-615BF36C2A82}" type="datetimeFigureOut">
              <a:rPr lang="en-GB" smtClean="0"/>
              <a:t>12/12/2018</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2D84C27-D894-4956-B386-AD81702E3604}" type="slidenum">
              <a:rPr lang="en-GB" smtClean="0"/>
              <a:t>‹#›</a:t>
            </a:fld>
            <a:endParaRPr lang="en-GB"/>
          </a:p>
        </p:txBody>
      </p:sp>
    </p:spTree>
    <p:extLst>
      <p:ext uri="{BB962C8B-B14F-4D97-AF65-F5344CB8AC3E}">
        <p14:creationId xmlns:p14="http://schemas.microsoft.com/office/powerpoint/2010/main" val="12377512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DCBC0FA-53A3-4881-8DE5-615BF36C2A82}" type="datetimeFigureOut">
              <a:rPr lang="en-GB" smtClean="0"/>
              <a:t>12/12/2018</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2D84C27-D894-4956-B386-AD81702E3604}" type="slidenum">
              <a:rPr lang="en-GB" smtClean="0"/>
              <a:t>‹#›</a:t>
            </a:fld>
            <a:endParaRPr lang="en-GB"/>
          </a:p>
        </p:txBody>
      </p:sp>
    </p:spTree>
    <p:extLst>
      <p:ext uri="{BB962C8B-B14F-4D97-AF65-F5344CB8AC3E}">
        <p14:creationId xmlns:p14="http://schemas.microsoft.com/office/powerpoint/2010/main" val="26268012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DCBC0FA-53A3-4881-8DE5-615BF36C2A82}" type="datetimeFigureOut">
              <a:rPr lang="en-GB" smtClean="0"/>
              <a:t>12/12/2018</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2D84C27-D894-4956-B386-AD81702E3604}" type="slidenum">
              <a:rPr lang="en-GB" smtClean="0"/>
              <a:t>‹#›</a:t>
            </a:fld>
            <a:endParaRPr lang="en-GB"/>
          </a:p>
        </p:txBody>
      </p:sp>
    </p:spTree>
    <p:extLst>
      <p:ext uri="{BB962C8B-B14F-4D97-AF65-F5344CB8AC3E}">
        <p14:creationId xmlns:p14="http://schemas.microsoft.com/office/powerpoint/2010/main" val="13293598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81778" y="640080"/>
            <a:ext cx="4128849" cy="2240280"/>
          </a:xfrm>
        </p:spPr>
        <p:txBody>
          <a:bodyPr anchor="b"/>
          <a:lstStyle>
            <a:lvl1pPr>
              <a:defRPr sz="4480"/>
            </a:lvl1pPr>
          </a:lstStyle>
          <a:p>
            <a:r>
              <a:rPr lang="en-US"/>
              <a:t>Click to edit Master title style</a:t>
            </a:r>
            <a:endParaRPr lang="en-US" dirty="0"/>
          </a:p>
        </p:txBody>
      </p:sp>
      <p:sp>
        <p:nvSpPr>
          <p:cNvPr id="3" name="Content Placeholder 2"/>
          <p:cNvSpPr>
            <a:spLocks noGrp="1"/>
          </p:cNvSpPr>
          <p:nvPr>
            <p:ph idx="1"/>
          </p:nvPr>
        </p:nvSpPr>
        <p:spPr>
          <a:xfrm>
            <a:off x="5442347" y="1382397"/>
            <a:ext cx="6480810" cy="6823075"/>
          </a:xfrm>
        </p:spPr>
        <p:txBody>
          <a:bodyPr/>
          <a:lstStyle>
            <a:lvl1pPr>
              <a:defRPr sz="4480"/>
            </a:lvl1pPr>
            <a:lvl2pPr>
              <a:defRPr sz="3920"/>
            </a:lvl2pPr>
            <a:lvl3pPr>
              <a:defRPr sz="3360"/>
            </a:lvl3pPr>
            <a:lvl4pPr>
              <a:defRPr sz="2800"/>
            </a:lvl4pPr>
            <a:lvl5pPr>
              <a:defRPr sz="2800"/>
            </a:lvl5pPr>
            <a:lvl6pPr>
              <a:defRPr sz="2800"/>
            </a:lvl6pPr>
            <a:lvl7pPr>
              <a:defRPr sz="2800"/>
            </a:lvl7pPr>
            <a:lvl8pPr>
              <a:defRPr sz="2800"/>
            </a:lvl8pPr>
            <a:lvl9pPr>
              <a:defRPr sz="2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81778" y="2880360"/>
            <a:ext cx="4128849" cy="5336223"/>
          </a:xfrm>
        </p:spPr>
        <p:txBody>
          <a:bodyPr/>
          <a:lstStyle>
            <a:lvl1pPr marL="0" indent="0">
              <a:buNone/>
              <a:defRPr sz="2240"/>
            </a:lvl1pPr>
            <a:lvl2pPr marL="640080" indent="0">
              <a:buNone/>
              <a:defRPr sz="1960"/>
            </a:lvl2pPr>
            <a:lvl3pPr marL="1280160" indent="0">
              <a:buNone/>
              <a:defRPr sz="1680"/>
            </a:lvl3pPr>
            <a:lvl4pPr marL="1920240" indent="0">
              <a:buNone/>
              <a:defRPr sz="1400"/>
            </a:lvl4pPr>
            <a:lvl5pPr marL="2560320" indent="0">
              <a:buNone/>
              <a:defRPr sz="1400"/>
            </a:lvl5pPr>
            <a:lvl6pPr marL="3200400" indent="0">
              <a:buNone/>
              <a:defRPr sz="1400"/>
            </a:lvl6pPr>
            <a:lvl7pPr marL="3840480" indent="0">
              <a:buNone/>
              <a:defRPr sz="1400"/>
            </a:lvl7pPr>
            <a:lvl8pPr marL="4480560" indent="0">
              <a:buNone/>
              <a:defRPr sz="1400"/>
            </a:lvl8pPr>
            <a:lvl9pPr marL="5120640" indent="0">
              <a:buNone/>
              <a:defRPr sz="1400"/>
            </a:lvl9pPr>
          </a:lstStyle>
          <a:p>
            <a:pPr lvl="0"/>
            <a:r>
              <a:rPr lang="en-US"/>
              <a:t>Edit Master text styles</a:t>
            </a:r>
          </a:p>
        </p:txBody>
      </p:sp>
      <p:sp>
        <p:nvSpPr>
          <p:cNvPr id="5" name="Date Placeholder 4"/>
          <p:cNvSpPr>
            <a:spLocks noGrp="1"/>
          </p:cNvSpPr>
          <p:nvPr>
            <p:ph type="dt" sz="half" idx="10"/>
          </p:nvPr>
        </p:nvSpPr>
        <p:spPr/>
        <p:txBody>
          <a:bodyPr/>
          <a:lstStyle/>
          <a:p>
            <a:fld id="{BDCBC0FA-53A3-4881-8DE5-615BF36C2A82}" type="datetimeFigureOut">
              <a:rPr lang="en-GB" smtClean="0"/>
              <a:t>12/12/2018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2D84C27-D894-4956-B386-AD81702E3604}" type="slidenum">
              <a:rPr lang="en-GB" smtClean="0"/>
              <a:t>‹#›</a:t>
            </a:fld>
            <a:endParaRPr lang="en-GB"/>
          </a:p>
        </p:txBody>
      </p:sp>
    </p:spTree>
    <p:extLst>
      <p:ext uri="{BB962C8B-B14F-4D97-AF65-F5344CB8AC3E}">
        <p14:creationId xmlns:p14="http://schemas.microsoft.com/office/powerpoint/2010/main" val="22719456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81778" y="640080"/>
            <a:ext cx="4128849" cy="2240280"/>
          </a:xfrm>
        </p:spPr>
        <p:txBody>
          <a:bodyPr anchor="b"/>
          <a:lstStyle>
            <a:lvl1pPr>
              <a:defRPr sz="448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42347" y="1382397"/>
            <a:ext cx="6480810" cy="6823075"/>
          </a:xfrm>
        </p:spPr>
        <p:txBody>
          <a:bodyPr anchor="t"/>
          <a:lstStyle>
            <a:lvl1pPr marL="0" indent="0">
              <a:buNone/>
              <a:defRPr sz="4480"/>
            </a:lvl1pPr>
            <a:lvl2pPr marL="640080" indent="0">
              <a:buNone/>
              <a:defRPr sz="3920"/>
            </a:lvl2pPr>
            <a:lvl3pPr marL="1280160" indent="0">
              <a:buNone/>
              <a:defRPr sz="3360"/>
            </a:lvl3pPr>
            <a:lvl4pPr marL="1920240" indent="0">
              <a:buNone/>
              <a:defRPr sz="2800"/>
            </a:lvl4pPr>
            <a:lvl5pPr marL="2560320" indent="0">
              <a:buNone/>
              <a:defRPr sz="2800"/>
            </a:lvl5pPr>
            <a:lvl6pPr marL="3200400" indent="0">
              <a:buNone/>
              <a:defRPr sz="2800"/>
            </a:lvl6pPr>
            <a:lvl7pPr marL="3840480" indent="0">
              <a:buNone/>
              <a:defRPr sz="2800"/>
            </a:lvl7pPr>
            <a:lvl8pPr marL="4480560" indent="0">
              <a:buNone/>
              <a:defRPr sz="2800"/>
            </a:lvl8pPr>
            <a:lvl9pPr marL="5120640" indent="0">
              <a:buNone/>
              <a:defRPr sz="2800"/>
            </a:lvl9pPr>
          </a:lstStyle>
          <a:p>
            <a:r>
              <a:rPr lang="en-US"/>
              <a:t>Click icon to add picture</a:t>
            </a:r>
            <a:endParaRPr lang="en-US" dirty="0"/>
          </a:p>
        </p:txBody>
      </p:sp>
      <p:sp>
        <p:nvSpPr>
          <p:cNvPr id="4" name="Text Placeholder 3"/>
          <p:cNvSpPr>
            <a:spLocks noGrp="1"/>
          </p:cNvSpPr>
          <p:nvPr>
            <p:ph type="body" sz="half" idx="2"/>
          </p:nvPr>
        </p:nvSpPr>
        <p:spPr>
          <a:xfrm>
            <a:off x="881778" y="2880360"/>
            <a:ext cx="4128849" cy="5336223"/>
          </a:xfrm>
        </p:spPr>
        <p:txBody>
          <a:bodyPr/>
          <a:lstStyle>
            <a:lvl1pPr marL="0" indent="0">
              <a:buNone/>
              <a:defRPr sz="2240"/>
            </a:lvl1pPr>
            <a:lvl2pPr marL="640080" indent="0">
              <a:buNone/>
              <a:defRPr sz="1960"/>
            </a:lvl2pPr>
            <a:lvl3pPr marL="1280160" indent="0">
              <a:buNone/>
              <a:defRPr sz="1680"/>
            </a:lvl3pPr>
            <a:lvl4pPr marL="1920240" indent="0">
              <a:buNone/>
              <a:defRPr sz="1400"/>
            </a:lvl4pPr>
            <a:lvl5pPr marL="2560320" indent="0">
              <a:buNone/>
              <a:defRPr sz="1400"/>
            </a:lvl5pPr>
            <a:lvl6pPr marL="3200400" indent="0">
              <a:buNone/>
              <a:defRPr sz="1400"/>
            </a:lvl6pPr>
            <a:lvl7pPr marL="3840480" indent="0">
              <a:buNone/>
              <a:defRPr sz="1400"/>
            </a:lvl7pPr>
            <a:lvl8pPr marL="4480560" indent="0">
              <a:buNone/>
              <a:defRPr sz="1400"/>
            </a:lvl8pPr>
            <a:lvl9pPr marL="5120640" indent="0">
              <a:buNone/>
              <a:defRPr sz="1400"/>
            </a:lvl9pPr>
          </a:lstStyle>
          <a:p>
            <a:pPr lvl="0"/>
            <a:r>
              <a:rPr lang="en-US"/>
              <a:t>Edit Master text styles</a:t>
            </a:r>
          </a:p>
        </p:txBody>
      </p:sp>
      <p:sp>
        <p:nvSpPr>
          <p:cNvPr id="5" name="Date Placeholder 4"/>
          <p:cNvSpPr>
            <a:spLocks noGrp="1"/>
          </p:cNvSpPr>
          <p:nvPr>
            <p:ph type="dt" sz="half" idx="10"/>
          </p:nvPr>
        </p:nvSpPr>
        <p:spPr/>
        <p:txBody>
          <a:bodyPr/>
          <a:lstStyle/>
          <a:p>
            <a:fld id="{BDCBC0FA-53A3-4881-8DE5-615BF36C2A82}" type="datetimeFigureOut">
              <a:rPr lang="en-GB" smtClean="0"/>
              <a:t>12/12/2018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2D84C27-D894-4956-B386-AD81702E3604}" type="slidenum">
              <a:rPr lang="en-GB" smtClean="0"/>
              <a:t>‹#›</a:t>
            </a:fld>
            <a:endParaRPr lang="en-GB"/>
          </a:p>
        </p:txBody>
      </p:sp>
    </p:spTree>
    <p:extLst>
      <p:ext uri="{BB962C8B-B14F-4D97-AF65-F5344CB8AC3E}">
        <p14:creationId xmlns:p14="http://schemas.microsoft.com/office/powerpoint/2010/main" val="41856335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80110" y="511177"/>
            <a:ext cx="11041380" cy="185578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80110" y="2555875"/>
            <a:ext cx="11041380" cy="60918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80110" y="8898892"/>
            <a:ext cx="2880360" cy="511175"/>
          </a:xfrm>
          <a:prstGeom prst="rect">
            <a:avLst/>
          </a:prstGeom>
        </p:spPr>
        <p:txBody>
          <a:bodyPr vert="horz" lIns="91440" tIns="45720" rIns="91440" bIns="45720" rtlCol="0" anchor="ctr"/>
          <a:lstStyle>
            <a:lvl1pPr algn="l">
              <a:defRPr sz="1680">
                <a:solidFill>
                  <a:schemeClr val="tx1">
                    <a:tint val="75000"/>
                  </a:schemeClr>
                </a:solidFill>
              </a:defRPr>
            </a:lvl1pPr>
          </a:lstStyle>
          <a:p>
            <a:fld id="{BDCBC0FA-53A3-4881-8DE5-615BF36C2A82}" type="datetimeFigureOut">
              <a:rPr lang="en-GB" smtClean="0"/>
              <a:t>12/12/2018</a:t>
            </a:fld>
            <a:endParaRPr lang="en-GB"/>
          </a:p>
        </p:txBody>
      </p:sp>
      <p:sp>
        <p:nvSpPr>
          <p:cNvPr id="5" name="Footer Placeholder 4"/>
          <p:cNvSpPr>
            <a:spLocks noGrp="1"/>
          </p:cNvSpPr>
          <p:nvPr>
            <p:ph type="ftr" sz="quarter" idx="3"/>
          </p:nvPr>
        </p:nvSpPr>
        <p:spPr>
          <a:xfrm>
            <a:off x="4240530" y="8898892"/>
            <a:ext cx="4320540" cy="511175"/>
          </a:xfrm>
          <a:prstGeom prst="rect">
            <a:avLst/>
          </a:prstGeom>
        </p:spPr>
        <p:txBody>
          <a:bodyPr vert="horz" lIns="91440" tIns="45720" rIns="91440" bIns="45720" rtlCol="0" anchor="ctr"/>
          <a:lstStyle>
            <a:lvl1pPr algn="ctr">
              <a:defRPr sz="168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9041130" y="8898892"/>
            <a:ext cx="2880360" cy="511175"/>
          </a:xfrm>
          <a:prstGeom prst="rect">
            <a:avLst/>
          </a:prstGeom>
        </p:spPr>
        <p:txBody>
          <a:bodyPr vert="horz" lIns="91440" tIns="45720" rIns="91440" bIns="45720" rtlCol="0" anchor="ctr"/>
          <a:lstStyle>
            <a:lvl1pPr algn="r">
              <a:defRPr sz="1680">
                <a:solidFill>
                  <a:schemeClr val="tx1">
                    <a:tint val="75000"/>
                  </a:schemeClr>
                </a:solidFill>
              </a:defRPr>
            </a:lvl1pPr>
          </a:lstStyle>
          <a:p>
            <a:fld id="{12D84C27-D894-4956-B386-AD81702E3604}" type="slidenum">
              <a:rPr lang="en-GB" smtClean="0"/>
              <a:t>‹#›</a:t>
            </a:fld>
            <a:endParaRPr lang="en-GB"/>
          </a:p>
        </p:txBody>
      </p:sp>
    </p:spTree>
    <p:extLst>
      <p:ext uri="{BB962C8B-B14F-4D97-AF65-F5344CB8AC3E}">
        <p14:creationId xmlns:p14="http://schemas.microsoft.com/office/powerpoint/2010/main" val="238379593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1280160" rtl="0" eaLnBrk="1" latinLnBrk="0" hangingPunct="1">
        <a:lnSpc>
          <a:spcPct val="90000"/>
        </a:lnSpc>
        <a:spcBef>
          <a:spcPct val="0"/>
        </a:spcBef>
        <a:buNone/>
        <a:defRPr sz="6160" kern="1200">
          <a:solidFill>
            <a:schemeClr val="tx1"/>
          </a:solidFill>
          <a:latin typeface="+mj-lt"/>
          <a:ea typeface="+mj-ea"/>
          <a:cs typeface="+mj-cs"/>
        </a:defRPr>
      </a:lvl1pPr>
    </p:titleStyle>
    <p:bodyStyle>
      <a:lvl1pPr marL="320040" indent="-320040" algn="l" defTabSz="1280160" rtl="0" eaLnBrk="1" latinLnBrk="0" hangingPunct="1">
        <a:lnSpc>
          <a:spcPct val="90000"/>
        </a:lnSpc>
        <a:spcBef>
          <a:spcPts val="1400"/>
        </a:spcBef>
        <a:buFont typeface="Arial" panose="020B0604020202020204" pitchFamily="34" charset="0"/>
        <a:buChar char="•"/>
        <a:defRPr sz="3920" kern="1200">
          <a:solidFill>
            <a:schemeClr val="tx1"/>
          </a:solidFill>
          <a:latin typeface="+mn-lt"/>
          <a:ea typeface="+mn-ea"/>
          <a:cs typeface="+mn-cs"/>
        </a:defRPr>
      </a:lvl1pPr>
      <a:lvl2pPr marL="960120" indent="-320040" algn="l" defTabSz="1280160" rtl="0" eaLnBrk="1" latinLnBrk="0" hangingPunct="1">
        <a:lnSpc>
          <a:spcPct val="90000"/>
        </a:lnSpc>
        <a:spcBef>
          <a:spcPts val="700"/>
        </a:spcBef>
        <a:buFont typeface="Arial" panose="020B0604020202020204" pitchFamily="34" charset="0"/>
        <a:buChar char="•"/>
        <a:defRPr sz="3360" kern="1200">
          <a:solidFill>
            <a:schemeClr val="tx1"/>
          </a:solidFill>
          <a:latin typeface="+mn-lt"/>
          <a:ea typeface="+mn-ea"/>
          <a:cs typeface="+mn-cs"/>
        </a:defRPr>
      </a:lvl2pPr>
      <a:lvl3pPr marL="1600200" indent="-320040" algn="l" defTabSz="1280160" rtl="0" eaLnBrk="1" latinLnBrk="0" hangingPunct="1">
        <a:lnSpc>
          <a:spcPct val="90000"/>
        </a:lnSpc>
        <a:spcBef>
          <a:spcPts val="700"/>
        </a:spcBef>
        <a:buFont typeface="Arial" panose="020B0604020202020204" pitchFamily="34" charset="0"/>
        <a:buChar char="•"/>
        <a:defRPr sz="2800" kern="1200">
          <a:solidFill>
            <a:schemeClr val="tx1"/>
          </a:solidFill>
          <a:latin typeface="+mn-lt"/>
          <a:ea typeface="+mn-ea"/>
          <a:cs typeface="+mn-cs"/>
        </a:defRPr>
      </a:lvl3pPr>
      <a:lvl4pPr marL="2240280" indent="-320040" algn="l" defTabSz="1280160" rtl="0" eaLnBrk="1" latinLnBrk="0" hangingPunct="1">
        <a:lnSpc>
          <a:spcPct val="90000"/>
        </a:lnSpc>
        <a:spcBef>
          <a:spcPts val="700"/>
        </a:spcBef>
        <a:buFont typeface="Arial" panose="020B0604020202020204" pitchFamily="34" charset="0"/>
        <a:buChar char="•"/>
        <a:defRPr sz="2520" kern="1200">
          <a:solidFill>
            <a:schemeClr val="tx1"/>
          </a:solidFill>
          <a:latin typeface="+mn-lt"/>
          <a:ea typeface="+mn-ea"/>
          <a:cs typeface="+mn-cs"/>
        </a:defRPr>
      </a:lvl4pPr>
      <a:lvl5pPr marL="2880360" indent="-320040" algn="l" defTabSz="1280160" rtl="0" eaLnBrk="1" latinLnBrk="0" hangingPunct="1">
        <a:lnSpc>
          <a:spcPct val="90000"/>
        </a:lnSpc>
        <a:spcBef>
          <a:spcPts val="700"/>
        </a:spcBef>
        <a:buFont typeface="Arial" panose="020B0604020202020204" pitchFamily="34" charset="0"/>
        <a:buChar char="•"/>
        <a:defRPr sz="2520" kern="1200">
          <a:solidFill>
            <a:schemeClr val="tx1"/>
          </a:solidFill>
          <a:latin typeface="+mn-lt"/>
          <a:ea typeface="+mn-ea"/>
          <a:cs typeface="+mn-cs"/>
        </a:defRPr>
      </a:lvl5pPr>
      <a:lvl6pPr marL="3520440" indent="-320040" algn="l" defTabSz="1280160" rtl="0" eaLnBrk="1" latinLnBrk="0" hangingPunct="1">
        <a:lnSpc>
          <a:spcPct val="90000"/>
        </a:lnSpc>
        <a:spcBef>
          <a:spcPts val="700"/>
        </a:spcBef>
        <a:buFont typeface="Arial" panose="020B0604020202020204" pitchFamily="34" charset="0"/>
        <a:buChar char="•"/>
        <a:defRPr sz="2520" kern="1200">
          <a:solidFill>
            <a:schemeClr val="tx1"/>
          </a:solidFill>
          <a:latin typeface="+mn-lt"/>
          <a:ea typeface="+mn-ea"/>
          <a:cs typeface="+mn-cs"/>
        </a:defRPr>
      </a:lvl6pPr>
      <a:lvl7pPr marL="4160520" indent="-320040" algn="l" defTabSz="1280160" rtl="0" eaLnBrk="1" latinLnBrk="0" hangingPunct="1">
        <a:lnSpc>
          <a:spcPct val="90000"/>
        </a:lnSpc>
        <a:spcBef>
          <a:spcPts val="700"/>
        </a:spcBef>
        <a:buFont typeface="Arial" panose="020B0604020202020204" pitchFamily="34" charset="0"/>
        <a:buChar char="•"/>
        <a:defRPr sz="2520" kern="1200">
          <a:solidFill>
            <a:schemeClr val="tx1"/>
          </a:solidFill>
          <a:latin typeface="+mn-lt"/>
          <a:ea typeface="+mn-ea"/>
          <a:cs typeface="+mn-cs"/>
        </a:defRPr>
      </a:lvl7pPr>
      <a:lvl8pPr marL="4800600" indent="-320040" algn="l" defTabSz="1280160" rtl="0" eaLnBrk="1" latinLnBrk="0" hangingPunct="1">
        <a:lnSpc>
          <a:spcPct val="90000"/>
        </a:lnSpc>
        <a:spcBef>
          <a:spcPts val="700"/>
        </a:spcBef>
        <a:buFont typeface="Arial" panose="020B0604020202020204" pitchFamily="34" charset="0"/>
        <a:buChar char="•"/>
        <a:defRPr sz="2520" kern="1200">
          <a:solidFill>
            <a:schemeClr val="tx1"/>
          </a:solidFill>
          <a:latin typeface="+mn-lt"/>
          <a:ea typeface="+mn-ea"/>
          <a:cs typeface="+mn-cs"/>
        </a:defRPr>
      </a:lvl8pPr>
      <a:lvl9pPr marL="5440680" indent="-320040" algn="l" defTabSz="1280160" rtl="0" eaLnBrk="1" latinLnBrk="0" hangingPunct="1">
        <a:lnSpc>
          <a:spcPct val="90000"/>
        </a:lnSpc>
        <a:spcBef>
          <a:spcPts val="700"/>
        </a:spcBef>
        <a:buFont typeface="Arial" panose="020B0604020202020204" pitchFamily="34" charset="0"/>
        <a:buChar char="•"/>
        <a:defRPr sz="2520" kern="1200">
          <a:solidFill>
            <a:schemeClr val="tx1"/>
          </a:solidFill>
          <a:latin typeface="+mn-lt"/>
          <a:ea typeface="+mn-ea"/>
          <a:cs typeface="+mn-cs"/>
        </a:defRPr>
      </a:lvl9pPr>
    </p:bodyStyle>
    <p:otherStyle>
      <a:defPPr>
        <a:defRPr lang="en-US"/>
      </a:defPPr>
      <a:lvl1pPr marL="0" algn="l" defTabSz="1280160" rtl="0" eaLnBrk="1" latinLnBrk="0" hangingPunct="1">
        <a:defRPr sz="2520" kern="1200">
          <a:solidFill>
            <a:schemeClr val="tx1"/>
          </a:solidFill>
          <a:latin typeface="+mn-lt"/>
          <a:ea typeface="+mn-ea"/>
          <a:cs typeface="+mn-cs"/>
        </a:defRPr>
      </a:lvl1pPr>
      <a:lvl2pPr marL="640080" algn="l" defTabSz="1280160" rtl="0" eaLnBrk="1" latinLnBrk="0" hangingPunct="1">
        <a:defRPr sz="2520" kern="1200">
          <a:solidFill>
            <a:schemeClr val="tx1"/>
          </a:solidFill>
          <a:latin typeface="+mn-lt"/>
          <a:ea typeface="+mn-ea"/>
          <a:cs typeface="+mn-cs"/>
        </a:defRPr>
      </a:lvl2pPr>
      <a:lvl3pPr marL="1280160" algn="l" defTabSz="1280160" rtl="0" eaLnBrk="1" latinLnBrk="0" hangingPunct="1">
        <a:defRPr sz="2520" kern="1200">
          <a:solidFill>
            <a:schemeClr val="tx1"/>
          </a:solidFill>
          <a:latin typeface="+mn-lt"/>
          <a:ea typeface="+mn-ea"/>
          <a:cs typeface="+mn-cs"/>
        </a:defRPr>
      </a:lvl3pPr>
      <a:lvl4pPr marL="1920240" algn="l" defTabSz="1280160" rtl="0" eaLnBrk="1" latinLnBrk="0" hangingPunct="1">
        <a:defRPr sz="2520" kern="1200">
          <a:solidFill>
            <a:schemeClr val="tx1"/>
          </a:solidFill>
          <a:latin typeface="+mn-lt"/>
          <a:ea typeface="+mn-ea"/>
          <a:cs typeface="+mn-cs"/>
        </a:defRPr>
      </a:lvl4pPr>
      <a:lvl5pPr marL="2560320" algn="l" defTabSz="1280160" rtl="0" eaLnBrk="1" latinLnBrk="0" hangingPunct="1">
        <a:defRPr sz="2520" kern="1200">
          <a:solidFill>
            <a:schemeClr val="tx1"/>
          </a:solidFill>
          <a:latin typeface="+mn-lt"/>
          <a:ea typeface="+mn-ea"/>
          <a:cs typeface="+mn-cs"/>
        </a:defRPr>
      </a:lvl5pPr>
      <a:lvl6pPr marL="3200400" algn="l" defTabSz="1280160" rtl="0" eaLnBrk="1" latinLnBrk="0" hangingPunct="1">
        <a:defRPr sz="2520" kern="1200">
          <a:solidFill>
            <a:schemeClr val="tx1"/>
          </a:solidFill>
          <a:latin typeface="+mn-lt"/>
          <a:ea typeface="+mn-ea"/>
          <a:cs typeface="+mn-cs"/>
        </a:defRPr>
      </a:lvl6pPr>
      <a:lvl7pPr marL="3840480" algn="l" defTabSz="1280160" rtl="0" eaLnBrk="1" latinLnBrk="0" hangingPunct="1">
        <a:defRPr sz="2520" kern="1200">
          <a:solidFill>
            <a:schemeClr val="tx1"/>
          </a:solidFill>
          <a:latin typeface="+mn-lt"/>
          <a:ea typeface="+mn-ea"/>
          <a:cs typeface="+mn-cs"/>
        </a:defRPr>
      </a:lvl7pPr>
      <a:lvl8pPr marL="4480560" algn="l" defTabSz="1280160" rtl="0" eaLnBrk="1" latinLnBrk="0" hangingPunct="1">
        <a:defRPr sz="2520" kern="1200">
          <a:solidFill>
            <a:schemeClr val="tx1"/>
          </a:solidFill>
          <a:latin typeface="+mn-lt"/>
          <a:ea typeface="+mn-ea"/>
          <a:cs typeface="+mn-cs"/>
        </a:defRPr>
      </a:lvl8pPr>
      <a:lvl9pPr marL="5120640" algn="l" defTabSz="1280160" rtl="0" eaLnBrk="1" latinLnBrk="0" hangingPunct="1">
        <a:defRPr sz="252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 /><Relationship Id="rId3" Type="http://schemas.openxmlformats.org/officeDocument/2006/relationships/image" Target="../media/image2.png" /><Relationship Id="rId7" Type="http://schemas.openxmlformats.org/officeDocument/2006/relationships/image" Target="../media/image6.png" /><Relationship Id="rId2" Type="http://schemas.openxmlformats.org/officeDocument/2006/relationships/image" Target="../media/image1.png" /><Relationship Id="rId1" Type="http://schemas.openxmlformats.org/officeDocument/2006/relationships/slideLayout" Target="../slideLayouts/slideLayout1.xml" /><Relationship Id="rId6" Type="http://schemas.openxmlformats.org/officeDocument/2006/relationships/image" Target="../media/image5.png" /><Relationship Id="rId5" Type="http://schemas.openxmlformats.org/officeDocument/2006/relationships/image" Target="../media/image4.png" /><Relationship Id="rId10" Type="http://schemas.openxmlformats.org/officeDocument/2006/relationships/image" Target="../media/image9.png" /><Relationship Id="rId4" Type="http://schemas.openxmlformats.org/officeDocument/2006/relationships/image" Target="../media/image3.png" /><Relationship Id="rId9" Type="http://schemas.openxmlformats.org/officeDocument/2006/relationships/image" Target="../media/image8.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4947918" y="5925903"/>
            <a:ext cx="3752562" cy="3456884"/>
            <a:chOff x="5016195" y="5897674"/>
            <a:chExt cx="3752562" cy="3456884"/>
          </a:xfrm>
        </p:grpSpPr>
        <p:grpSp>
          <p:nvGrpSpPr>
            <p:cNvPr id="273" name="Group 272"/>
            <p:cNvGrpSpPr/>
            <p:nvPr/>
          </p:nvGrpSpPr>
          <p:grpSpPr>
            <a:xfrm>
              <a:off x="5016195" y="5897674"/>
              <a:ext cx="3752562" cy="3456884"/>
              <a:chOff x="8834384" y="5897674"/>
              <a:chExt cx="3752562" cy="3456884"/>
            </a:xfrm>
          </p:grpSpPr>
          <p:grpSp>
            <p:nvGrpSpPr>
              <p:cNvPr id="274" name="Group 273"/>
              <p:cNvGrpSpPr/>
              <p:nvPr/>
            </p:nvGrpSpPr>
            <p:grpSpPr>
              <a:xfrm>
                <a:off x="8834384" y="5897674"/>
                <a:ext cx="3752562" cy="3456884"/>
                <a:chOff x="8834384" y="5893125"/>
                <a:chExt cx="3752562" cy="3456884"/>
              </a:xfrm>
            </p:grpSpPr>
            <p:sp>
              <p:nvSpPr>
                <p:cNvPr id="277" name="TextBox 11"/>
                <p:cNvSpPr txBox="1"/>
                <p:nvPr/>
              </p:nvSpPr>
              <p:spPr>
                <a:xfrm>
                  <a:off x="9711983" y="7658259"/>
                  <a:ext cx="1541945" cy="131826"/>
                </a:xfrm>
                <a:prstGeom prst="rect">
                  <a:avLst/>
                </a:prstGeom>
                <a:solidFill>
                  <a:schemeClr val="bg1">
                    <a:lumMod val="95000"/>
                  </a:schemeClr>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800" dirty="0"/>
                    <a:t>Idea originator(s):</a:t>
                  </a:r>
                </a:p>
              </p:txBody>
            </p:sp>
            <p:sp>
              <p:nvSpPr>
                <p:cNvPr id="278" name="TextBox 13"/>
                <p:cNvSpPr txBox="1"/>
                <p:nvPr/>
              </p:nvSpPr>
              <p:spPr>
                <a:xfrm>
                  <a:off x="10099883" y="7658259"/>
                  <a:ext cx="766145" cy="131826"/>
                </a:xfrm>
                <a:prstGeom prst="rect">
                  <a:avLst/>
                </a:prstGeom>
                <a:solidFill>
                  <a:schemeClr val="bg1">
                    <a:lumMod val="95000"/>
                  </a:schemeClr>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800" dirty="0"/>
                    <a:t>Last edit: Dec 18</a:t>
                  </a:r>
                </a:p>
              </p:txBody>
            </p:sp>
            <p:sp>
              <p:nvSpPr>
                <p:cNvPr id="279" name="TextBox 15"/>
                <p:cNvSpPr txBox="1"/>
                <p:nvPr/>
              </p:nvSpPr>
              <p:spPr>
                <a:xfrm>
                  <a:off x="9970543" y="7658259"/>
                  <a:ext cx="1024825" cy="131826"/>
                </a:xfrm>
                <a:prstGeom prst="rect">
                  <a:avLst/>
                </a:prstGeom>
                <a:solidFill>
                  <a:schemeClr val="bg1">
                    <a:lumMod val="95000"/>
                  </a:schemeClr>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800" dirty="0"/>
                    <a:t>First proposed: Dec 2018</a:t>
                  </a:r>
                </a:p>
              </p:txBody>
            </p:sp>
            <p:sp>
              <p:nvSpPr>
                <p:cNvPr id="280" name="Rectangle 279"/>
                <p:cNvSpPr/>
                <p:nvPr/>
              </p:nvSpPr>
              <p:spPr>
                <a:xfrm>
                  <a:off x="8834384" y="6644834"/>
                  <a:ext cx="3752562" cy="2705175"/>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1" name="Oval 280"/>
                <p:cNvSpPr/>
                <p:nvPr/>
              </p:nvSpPr>
              <p:spPr>
                <a:xfrm>
                  <a:off x="10262678" y="7503895"/>
                  <a:ext cx="440556" cy="44055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2" name="Oval 281"/>
                <p:cNvSpPr/>
                <p:nvPr/>
              </p:nvSpPr>
              <p:spPr>
                <a:xfrm>
                  <a:off x="10042400" y="7283617"/>
                  <a:ext cx="881111" cy="88111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3" name="Oval 282"/>
                <p:cNvSpPr/>
                <p:nvPr/>
              </p:nvSpPr>
              <p:spPr>
                <a:xfrm>
                  <a:off x="9822122" y="7063339"/>
                  <a:ext cx="1321667" cy="132166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4" name="Oval 283"/>
                <p:cNvSpPr/>
                <p:nvPr/>
              </p:nvSpPr>
              <p:spPr>
                <a:xfrm>
                  <a:off x="9601844" y="6843061"/>
                  <a:ext cx="1762223" cy="176222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5" name="Oval 284"/>
                <p:cNvSpPr/>
                <p:nvPr/>
              </p:nvSpPr>
              <p:spPr>
                <a:xfrm>
                  <a:off x="9381566" y="6622784"/>
                  <a:ext cx="2202778" cy="220277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6" name="Oval 285"/>
                <p:cNvSpPr/>
                <p:nvPr/>
              </p:nvSpPr>
              <p:spPr>
                <a:xfrm>
                  <a:off x="9161289" y="6402506"/>
                  <a:ext cx="2643334" cy="264333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7" name="Oval 286"/>
                <p:cNvSpPr/>
                <p:nvPr/>
              </p:nvSpPr>
              <p:spPr>
                <a:xfrm>
                  <a:off x="8941011" y="6182228"/>
                  <a:ext cx="3083890" cy="308388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8" name="Rectangle 287"/>
                <p:cNvSpPr/>
                <p:nvPr/>
              </p:nvSpPr>
              <p:spPr>
                <a:xfrm>
                  <a:off x="8834384" y="5893125"/>
                  <a:ext cx="3752562" cy="75373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9" name="Isosceles Triangle 288"/>
                <p:cNvSpPr/>
                <p:nvPr/>
              </p:nvSpPr>
              <p:spPr>
                <a:xfrm rot="7328252">
                  <a:off x="10450304" y="7687832"/>
                  <a:ext cx="65303" cy="72681"/>
                </a:xfrm>
                <a:prstGeom prst="triangl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90" name="Straight Connector 289"/>
                <p:cNvCxnSpPr>
                  <a:stCxn id="289" idx="0"/>
                </p:cNvCxnSpPr>
                <p:nvPr/>
              </p:nvCxnSpPr>
              <p:spPr>
                <a:xfrm>
                  <a:off x="10513728" y="7743505"/>
                  <a:ext cx="2073218" cy="1329868"/>
                </a:xfrm>
                <a:prstGeom prst="line">
                  <a:avLst/>
                </a:prstGeom>
                <a:ln>
                  <a:solidFill>
                    <a:schemeClr val="bg1"/>
                  </a:solidFill>
                  <a:prstDash val="lgDash"/>
                </a:ln>
              </p:spPr>
              <p:style>
                <a:lnRef idx="1">
                  <a:schemeClr val="accent1"/>
                </a:lnRef>
                <a:fillRef idx="0">
                  <a:schemeClr val="accent1"/>
                </a:fillRef>
                <a:effectRef idx="0">
                  <a:schemeClr val="accent1"/>
                </a:effectRef>
                <a:fontRef idx="minor">
                  <a:schemeClr val="tx1"/>
                </a:fontRef>
              </p:style>
            </p:cxnSp>
            <p:grpSp>
              <p:nvGrpSpPr>
                <p:cNvPr id="291" name="Group 290"/>
                <p:cNvGrpSpPr/>
                <p:nvPr/>
              </p:nvGrpSpPr>
              <p:grpSpPr>
                <a:xfrm rot="19678986">
                  <a:off x="10722465" y="8668603"/>
                  <a:ext cx="185295" cy="125410"/>
                  <a:chOff x="9527856" y="8227302"/>
                  <a:chExt cx="302827" cy="204958"/>
                </a:xfrm>
              </p:grpSpPr>
              <p:sp>
                <p:nvSpPr>
                  <p:cNvPr id="380" name="Isosceles Triangle 379"/>
                  <p:cNvSpPr/>
                  <p:nvPr/>
                </p:nvSpPr>
                <p:spPr>
                  <a:xfrm rot="7328252">
                    <a:off x="9533884" y="8221274"/>
                    <a:ext cx="106725" cy="118782"/>
                  </a:xfrm>
                  <a:prstGeom prst="triangl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81" name="Straight Connector 380"/>
                  <p:cNvCxnSpPr>
                    <a:stCxn id="380" idx="0"/>
                  </p:cNvCxnSpPr>
                  <p:nvPr/>
                </p:nvCxnSpPr>
                <p:spPr>
                  <a:xfrm>
                    <a:off x="9637537" y="8312259"/>
                    <a:ext cx="193146" cy="120001"/>
                  </a:xfrm>
                  <a:prstGeom prst="line">
                    <a:avLst/>
                  </a:prstGeom>
                  <a:ln w="12700">
                    <a:solidFill>
                      <a:schemeClr val="accent6">
                        <a:lumMod val="75000"/>
                      </a:schemeClr>
                    </a:solidFill>
                    <a:prstDash val="sysDash"/>
                  </a:ln>
                </p:spPr>
                <p:style>
                  <a:lnRef idx="1">
                    <a:schemeClr val="accent1"/>
                  </a:lnRef>
                  <a:fillRef idx="0">
                    <a:schemeClr val="accent1"/>
                  </a:fillRef>
                  <a:effectRef idx="0">
                    <a:schemeClr val="accent1"/>
                  </a:effectRef>
                  <a:fontRef idx="minor">
                    <a:schemeClr val="tx1"/>
                  </a:fontRef>
                </p:style>
              </p:cxnSp>
            </p:grpSp>
            <p:grpSp>
              <p:nvGrpSpPr>
                <p:cNvPr id="292" name="Group 291"/>
                <p:cNvGrpSpPr/>
                <p:nvPr/>
              </p:nvGrpSpPr>
              <p:grpSpPr>
                <a:xfrm>
                  <a:off x="9235606" y="7016853"/>
                  <a:ext cx="185295" cy="125410"/>
                  <a:chOff x="9527856" y="8227302"/>
                  <a:chExt cx="302827" cy="204958"/>
                </a:xfrm>
              </p:grpSpPr>
              <p:sp>
                <p:nvSpPr>
                  <p:cNvPr id="378" name="Isosceles Triangle 377"/>
                  <p:cNvSpPr/>
                  <p:nvPr/>
                </p:nvSpPr>
                <p:spPr>
                  <a:xfrm rot="7328252">
                    <a:off x="9533884" y="8221274"/>
                    <a:ext cx="106725" cy="118782"/>
                  </a:xfrm>
                  <a:prstGeom prst="triangl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79" name="Straight Connector 378"/>
                  <p:cNvCxnSpPr>
                    <a:stCxn id="378" idx="0"/>
                  </p:cNvCxnSpPr>
                  <p:nvPr/>
                </p:nvCxnSpPr>
                <p:spPr>
                  <a:xfrm>
                    <a:off x="9637537" y="8312259"/>
                    <a:ext cx="193146" cy="120001"/>
                  </a:xfrm>
                  <a:prstGeom prst="line">
                    <a:avLst/>
                  </a:prstGeom>
                  <a:ln w="12700">
                    <a:solidFill>
                      <a:schemeClr val="accent6">
                        <a:lumMod val="75000"/>
                      </a:schemeClr>
                    </a:solidFill>
                    <a:prstDash val="sysDash"/>
                  </a:ln>
                </p:spPr>
                <p:style>
                  <a:lnRef idx="1">
                    <a:schemeClr val="accent1"/>
                  </a:lnRef>
                  <a:fillRef idx="0">
                    <a:schemeClr val="accent1"/>
                  </a:fillRef>
                  <a:effectRef idx="0">
                    <a:schemeClr val="accent1"/>
                  </a:effectRef>
                  <a:fontRef idx="minor">
                    <a:schemeClr val="tx1"/>
                  </a:fontRef>
                </p:style>
              </p:cxnSp>
            </p:grpSp>
            <p:grpSp>
              <p:nvGrpSpPr>
                <p:cNvPr id="293" name="Group 292"/>
                <p:cNvGrpSpPr/>
                <p:nvPr/>
              </p:nvGrpSpPr>
              <p:grpSpPr>
                <a:xfrm rot="15886685">
                  <a:off x="11173692" y="8966345"/>
                  <a:ext cx="185295" cy="125410"/>
                  <a:chOff x="9527856" y="8227302"/>
                  <a:chExt cx="302827" cy="204958"/>
                </a:xfrm>
              </p:grpSpPr>
              <p:sp>
                <p:nvSpPr>
                  <p:cNvPr id="376" name="Isosceles Triangle 375"/>
                  <p:cNvSpPr/>
                  <p:nvPr/>
                </p:nvSpPr>
                <p:spPr>
                  <a:xfrm rot="7328252">
                    <a:off x="9533884" y="8221274"/>
                    <a:ext cx="106725" cy="118782"/>
                  </a:xfrm>
                  <a:prstGeom prst="triangl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77" name="Straight Connector 376"/>
                  <p:cNvCxnSpPr>
                    <a:stCxn id="376" idx="0"/>
                  </p:cNvCxnSpPr>
                  <p:nvPr/>
                </p:nvCxnSpPr>
                <p:spPr>
                  <a:xfrm>
                    <a:off x="9637537" y="8312259"/>
                    <a:ext cx="193146" cy="120001"/>
                  </a:xfrm>
                  <a:prstGeom prst="line">
                    <a:avLst/>
                  </a:prstGeom>
                  <a:ln w="12700">
                    <a:solidFill>
                      <a:schemeClr val="accent6">
                        <a:lumMod val="75000"/>
                      </a:schemeClr>
                    </a:solidFill>
                    <a:prstDash val="sysDash"/>
                  </a:ln>
                </p:spPr>
                <p:style>
                  <a:lnRef idx="1">
                    <a:schemeClr val="accent1"/>
                  </a:lnRef>
                  <a:fillRef idx="0">
                    <a:schemeClr val="accent1"/>
                  </a:fillRef>
                  <a:effectRef idx="0">
                    <a:schemeClr val="accent1"/>
                  </a:effectRef>
                  <a:fontRef idx="minor">
                    <a:schemeClr val="tx1"/>
                  </a:fontRef>
                </p:style>
              </p:cxnSp>
            </p:grpSp>
            <p:grpSp>
              <p:nvGrpSpPr>
                <p:cNvPr id="294" name="Group 293"/>
                <p:cNvGrpSpPr/>
                <p:nvPr/>
              </p:nvGrpSpPr>
              <p:grpSpPr>
                <a:xfrm rot="16682175">
                  <a:off x="9252059" y="7899760"/>
                  <a:ext cx="117958" cy="89419"/>
                  <a:chOff x="9527856" y="8227302"/>
                  <a:chExt cx="192779" cy="146137"/>
                </a:xfrm>
              </p:grpSpPr>
              <p:sp>
                <p:nvSpPr>
                  <p:cNvPr id="374" name="Isosceles Triangle 373"/>
                  <p:cNvSpPr/>
                  <p:nvPr/>
                </p:nvSpPr>
                <p:spPr>
                  <a:xfrm rot="7328252">
                    <a:off x="9533884" y="8221274"/>
                    <a:ext cx="106725" cy="118782"/>
                  </a:xfrm>
                  <a:prstGeom prst="triangl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75" name="Straight Connector 374"/>
                  <p:cNvCxnSpPr>
                    <a:stCxn id="374" idx="0"/>
                  </p:cNvCxnSpPr>
                  <p:nvPr/>
                </p:nvCxnSpPr>
                <p:spPr>
                  <a:xfrm rot="4917825" flipV="1">
                    <a:off x="9647726" y="8300529"/>
                    <a:ext cx="67018" cy="78801"/>
                  </a:xfrm>
                  <a:prstGeom prst="line">
                    <a:avLst/>
                  </a:prstGeom>
                  <a:ln w="12700">
                    <a:solidFill>
                      <a:schemeClr val="accent6">
                        <a:lumMod val="75000"/>
                      </a:schemeClr>
                    </a:solidFill>
                    <a:prstDash val="sysDash"/>
                  </a:ln>
                </p:spPr>
                <p:style>
                  <a:lnRef idx="1">
                    <a:schemeClr val="accent1"/>
                  </a:lnRef>
                  <a:fillRef idx="0">
                    <a:schemeClr val="accent1"/>
                  </a:fillRef>
                  <a:effectRef idx="0">
                    <a:schemeClr val="accent1"/>
                  </a:effectRef>
                  <a:fontRef idx="minor">
                    <a:schemeClr val="tx1"/>
                  </a:fontRef>
                </p:style>
              </p:cxnSp>
            </p:grpSp>
            <p:grpSp>
              <p:nvGrpSpPr>
                <p:cNvPr id="295" name="Group 294"/>
                <p:cNvGrpSpPr/>
                <p:nvPr/>
              </p:nvGrpSpPr>
              <p:grpSpPr>
                <a:xfrm rot="5233930">
                  <a:off x="11001146" y="7011231"/>
                  <a:ext cx="143580" cy="82535"/>
                  <a:chOff x="9527856" y="8227302"/>
                  <a:chExt cx="234652" cy="134887"/>
                </a:xfrm>
              </p:grpSpPr>
              <p:sp>
                <p:nvSpPr>
                  <p:cNvPr id="372" name="Isosceles Triangle 371"/>
                  <p:cNvSpPr/>
                  <p:nvPr/>
                </p:nvSpPr>
                <p:spPr>
                  <a:xfrm rot="7328252">
                    <a:off x="9533884" y="8221274"/>
                    <a:ext cx="106725" cy="118782"/>
                  </a:xfrm>
                  <a:prstGeom prst="triangl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73" name="Straight Connector 372"/>
                  <p:cNvCxnSpPr>
                    <a:stCxn id="372" idx="0"/>
                  </p:cNvCxnSpPr>
                  <p:nvPr/>
                </p:nvCxnSpPr>
                <p:spPr>
                  <a:xfrm rot="16366070" flipH="1">
                    <a:off x="9675964" y="8275646"/>
                    <a:ext cx="46911" cy="126176"/>
                  </a:xfrm>
                  <a:prstGeom prst="line">
                    <a:avLst/>
                  </a:prstGeom>
                  <a:ln w="12700">
                    <a:solidFill>
                      <a:schemeClr val="accent6">
                        <a:lumMod val="75000"/>
                      </a:schemeClr>
                    </a:solidFill>
                    <a:prstDash val="sysDash"/>
                  </a:ln>
                </p:spPr>
                <p:style>
                  <a:lnRef idx="1">
                    <a:schemeClr val="accent1"/>
                  </a:lnRef>
                  <a:fillRef idx="0">
                    <a:schemeClr val="accent1"/>
                  </a:fillRef>
                  <a:effectRef idx="0">
                    <a:schemeClr val="accent1"/>
                  </a:effectRef>
                  <a:fontRef idx="minor">
                    <a:schemeClr val="tx1"/>
                  </a:fontRef>
                </p:style>
              </p:cxnSp>
            </p:grpSp>
            <p:grpSp>
              <p:nvGrpSpPr>
                <p:cNvPr id="296" name="Group 295"/>
                <p:cNvGrpSpPr/>
                <p:nvPr/>
              </p:nvGrpSpPr>
              <p:grpSpPr>
                <a:xfrm>
                  <a:off x="8970876" y="8189253"/>
                  <a:ext cx="230446" cy="154428"/>
                  <a:chOff x="9527856" y="8227302"/>
                  <a:chExt cx="376617" cy="252382"/>
                </a:xfrm>
              </p:grpSpPr>
              <p:sp>
                <p:nvSpPr>
                  <p:cNvPr id="370" name="Isosceles Triangle 369"/>
                  <p:cNvSpPr/>
                  <p:nvPr/>
                </p:nvSpPr>
                <p:spPr>
                  <a:xfrm rot="7328252">
                    <a:off x="9533884" y="8221274"/>
                    <a:ext cx="106725" cy="118782"/>
                  </a:xfrm>
                  <a:prstGeom prst="triangl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71" name="Straight Connector 370"/>
                  <p:cNvCxnSpPr>
                    <a:stCxn id="370" idx="0"/>
                  </p:cNvCxnSpPr>
                  <p:nvPr/>
                </p:nvCxnSpPr>
                <p:spPr>
                  <a:xfrm>
                    <a:off x="9637537" y="8312258"/>
                    <a:ext cx="266936" cy="167426"/>
                  </a:xfrm>
                  <a:prstGeom prst="line">
                    <a:avLst/>
                  </a:prstGeom>
                  <a:ln w="12700">
                    <a:solidFill>
                      <a:schemeClr val="accent6">
                        <a:lumMod val="75000"/>
                      </a:schemeClr>
                    </a:solidFill>
                    <a:prstDash val="sysDash"/>
                  </a:ln>
                </p:spPr>
                <p:style>
                  <a:lnRef idx="1">
                    <a:schemeClr val="accent1"/>
                  </a:lnRef>
                  <a:fillRef idx="0">
                    <a:schemeClr val="accent1"/>
                  </a:fillRef>
                  <a:effectRef idx="0">
                    <a:schemeClr val="accent1"/>
                  </a:effectRef>
                  <a:fontRef idx="minor">
                    <a:schemeClr val="tx1"/>
                  </a:fontRef>
                </p:style>
              </p:cxnSp>
            </p:grpSp>
            <p:sp>
              <p:nvSpPr>
                <p:cNvPr id="297" name="Isosceles Triangle 296"/>
                <p:cNvSpPr/>
                <p:nvPr/>
              </p:nvSpPr>
              <p:spPr>
                <a:xfrm rot="18576604">
                  <a:off x="12357095" y="6998113"/>
                  <a:ext cx="65303" cy="72681"/>
                </a:xfrm>
                <a:prstGeom prst="triangl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298" name="Group 297"/>
                <p:cNvGrpSpPr/>
                <p:nvPr/>
              </p:nvGrpSpPr>
              <p:grpSpPr>
                <a:xfrm rot="10800000">
                  <a:off x="10317621" y="8673099"/>
                  <a:ext cx="109554" cy="81565"/>
                  <a:chOff x="9527856" y="8227302"/>
                  <a:chExt cx="179044" cy="133302"/>
                </a:xfrm>
              </p:grpSpPr>
              <p:sp>
                <p:nvSpPr>
                  <p:cNvPr id="368" name="Isosceles Triangle 367"/>
                  <p:cNvSpPr/>
                  <p:nvPr/>
                </p:nvSpPr>
                <p:spPr>
                  <a:xfrm rot="7328252">
                    <a:off x="9533884" y="8221274"/>
                    <a:ext cx="106725" cy="118782"/>
                  </a:xfrm>
                  <a:prstGeom prst="triangl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69" name="Straight Connector 368"/>
                  <p:cNvCxnSpPr>
                    <a:stCxn id="368" idx="0"/>
                  </p:cNvCxnSpPr>
                  <p:nvPr/>
                </p:nvCxnSpPr>
                <p:spPr>
                  <a:xfrm rot="10800000" flipH="1" flipV="1">
                    <a:off x="9637537" y="8312258"/>
                    <a:ext cx="69363" cy="48346"/>
                  </a:xfrm>
                  <a:prstGeom prst="line">
                    <a:avLst/>
                  </a:prstGeom>
                  <a:ln w="12700">
                    <a:solidFill>
                      <a:schemeClr val="accent6">
                        <a:lumMod val="75000"/>
                      </a:schemeClr>
                    </a:solidFill>
                    <a:prstDash val="sysDash"/>
                  </a:ln>
                </p:spPr>
                <p:style>
                  <a:lnRef idx="1">
                    <a:schemeClr val="accent1"/>
                  </a:lnRef>
                  <a:fillRef idx="0">
                    <a:schemeClr val="accent1"/>
                  </a:fillRef>
                  <a:effectRef idx="0">
                    <a:schemeClr val="accent1"/>
                  </a:effectRef>
                  <a:fontRef idx="minor">
                    <a:schemeClr val="tx1"/>
                  </a:fontRef>
                </p:style>
              </p:cxnSp>
            </p:grpSp>
            <p:grpSp>
              <p:nvGrpSpPr>
                <p:cNvPr id="299" name="Group 298"/>
                <p:cNvGrpSpPr/>
                <p:nvPr/>
              </p:nvGrpSpPr>
              <p:grpSpPr>
                <a:xfrm rot="1822033">
                  <a:off x="11332887" y="7384665"/>
                  <a:ext cx="227608" cy="152958"/>
                  <a:chOff x="9527856" y="8227302"/>
                  <a:chExt cx="371979" cy="249980"/>
                </a:xfrm>
              </p:grpSpPr>
              <p:sp>
                <p:nvSpPr>
                  <p:cNvPr id="366" name="Isosceles Triangle 365"/>
                  <p:cNvSpPr/>
                  <p:nvPr/>
                </p:nvSpPr>
                <p:spPr>
                  <a:xfrm rot="7328252">
                    <a:off x="9533884" y="8221274"/>
                    <a:ext cx="106725" cy="118782"/>
                  </a:xfrm>
                  <a:prstGeom prst="triangl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67" name="Straight Connector 366"/>
                  <p:cNvCxnSpPr>
                    <a:stCxn id="366" idx="0"/>
                  </p:cNvCxnSpPr>
                  <p:nvPr/>
                </p:nvCxnSpPr>
                <p:spPr>
                  <a:xfrm>
                    <a:off x="9637537" y="8312258"/>
                    <a:ext cx="262298" cy="165024"/>
                  </a:xfrm>
                  <a:prstGeom prst="line">
                    <a:avLst/>
                  </a:prstGeom>
                  <a:ln w="12700">
                    <a:solidFill>
                      <a:schemeClr val="accent6">
                        <a:lumMod val="75000"/>
                      </a:schemeClr>
                    </a:solidFill>
                    <a:prstDash val="sysDash"/>
                  </a:ln>
                </p:spPr>
                <p:style>
                  <a:lnRef idx="1">
                    <a:schemeClr val="accent1"/>
                  </a:lnRef>
                  <a:fillRef idx="0">
                    <a:schemeClr val="accent1"/>
                  </a:fillRef>
                  <a:effectRef idx="0">
                    <a:schemeClr val="accent1"/>
                  </a:effectRef>
                  <a:fontRef idx="minor">
                    <a:schemeClr val="tx1"/>
                  </a:fontRef>
                </p:style>
              </p:cxnSp>
            </p:grpSp>
            <p:grpSp>
              <p:nvGrpSpPr>
                <p:cNvPr id="300" name="Group 299"/>
                <p:cNvGrpSpPr/>
                <p:nvPr/>
              </p:nvGrpSpPr>
              <p:grpSpPr>
                <a:xfrm rot="19289750">
                  <a:off x="11729173" y="7017575"/>
                  <a:ext cx="105503" cy="69065"/>
                  <a:chOff x="9527856" y="8227302"/>
                  <a:chExt cx="172423" cy="112873"/>
                </a:xfrm>
              </p:grpSpPr>
              <p:sp>
                <p:nvSpPr>
                  <p:cNvPr id="364" name="Isosceles Triangle 363"/>
                  <p:cNvSpPr/>
                  <p:nvPr/>
                </p:nvSpPr>
                <p:spPr>
                  <a:xfrm rot="7328252">
                    <a:off x="9533884" y="8221274"/>
                    <a:ext cx="106725" cy="118782"/>
                  </a:xfrm>
                  <a:prstGeom prst="triangl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65" name="Straight Connector 364"/>
                  <p:cNvCxnSpPr>
                    <a:stCxn id="364" idx="0"/>
                  </p:cNvCxnSpPr>
                  <p:nvPr/>
                </p:nvCxnSpPr>
                <p:spPr>
                  <a:xfrm rot="2310250">
                    <a:off x="9627788" y="8334171"/>
                    <a:ext cx="72491" cy="6004"/>
                  </a:xfrm>
                  <a:prstGeom prst="line">
                    <a:avLst/>
                  </a:prstGeom>
                  <a:ln w="12700">
                    <a:solidFill>
                      <a:schemeClr val="accent6">
                        <a:lumMod val="75000"/>
                      </a:schemeClr>
                    </a:solidFill>
                    <a:prstDash val="sysDash"/>
                  </a:ln>
                </p:spPr>
                <p:style>
                  <a:lnRef idx="1">
                    <a:schemeClr val="accent1"/>
                  </a:lnRef>
                  <a:fillRef idx="0">
                    <a:schemeClr val="accent1"/>
                  </a:fillRef>
                  <a:effectRef idx="0">
                    <a:schemeClr val="accent1"/>
                  </a:effectRef>
                  <a:fontRef idx="minor">
                    <a:schemeClr val="tx1"/>
                  </a:fontRef>
                </p:style>
              </p:cxnSp>
            </p:grpSp>
            <p:sp>
              <p:nvSpPr>
                <p:cNvPr id="301" name="Isosceles Triangle 300"/>
                <p:cNvSpPr/>
                <p:nvPr/>
              </p:nvSpPr>
              <p:spPr>
                <a:xfrm rot="3568675">
                  <a:off x="12090189" y="7565647"/>
                  <a:ext cx="65303" cy="72681"/>
                </a:xfrm>
                <a:prstGeom prst="triangl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302" name="Group 301"/>
                <p:cNvGrpSpPr/>
                <p:nvPr/>
              </p:nvGrpSpPr>
              <p:grpSpPr>
                <a:xfrm rot="15143796">
                  <a:off x="9622404" y="8583475"/>
                  <a:ext cx="185295" cy="125410"/>
                  <a:chOff x="9527856" y="8227302"/>
                  <a:chExt cx="302827" cy="204958"/>
                </a:xfrm>
              </p:grpSpPr>
              <p:sp>
                <p:nvSpPr>
                  <p:cNvPr id="362" name="Isosceles Triangle 361"/>
                  <p:cNvSpPr/>
                  <p:nvPr/>
                </p:nvSpPr>
                <p:spPr>
                  <a:xfrm rot="7328252">
                    <a:off x="9533884" y="8221274"/>
                    <a:ext cx="106725" cy="118782"/>
                  </a:xfrm>
                  <a:prstGeom prst="triangl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63" name="Straight Connector 362"/>
                  <p:cNvCxnSpPr>
                    <a:stCxn id="362" idx="0"/>
                  </p:cNvCxnSpPr>
                  <p:nvPr/>
                </p:nvCxnSpPr>
                <p:spPr>
                  <a:xfrm>
                    <a:off x="9637537" y="8312259"/>
                    <a:ext cx="193146" cy="120001"/>
                  </a:xfrm>
                  <a:prstGeom prst="line">
                    <a:avLst/>
                  </a:prstGeom>
                  <a:ln w="12700">
                    <a:solidFill>
                      <a:schemeClr val="accent6">
                        <a:lumMod val="75000"/>
                      </a:schemeClr>
                    </a:solidFill>
                    <a:prstDash val="sysDash"/>
                  </a:ln>
                </p:spPr>
                <p:style>
                  <a:lnRef idx="1">
                    <a:schemeClr val="accent1"/>
                  </a:lnRef>
                  <a:fillRef idx="0">
                    <a:schemeClr val="accent1"/>
                  </a:fillRef>
                  <a:effectRef idx="0">
                    <a:schemeClr val="accent1"/>
                  </a:effectRef>
                  <a:fontRef idx="minor">
                    <a:schemeClr val="tx1"/>
                  </a:fontRef>
                </p:style>
              </p:cxnSp>
            </p:grpSp>
            <p:grpSp>
              <p:nvGrpSpPr>
                <p:cNvPr id="303" name="Group 302"/>
                <p:cNvGrpSpPr/>
                <p:nvPr/>
              </p:nvGrpSpPr>
              <p:grpSpPr>
                <a:xfrm rot="8845963">
                  <a:off x="11705890" y="7757669"/>
                  <a:ext cx="185295" cy="125410"/>
                  <a:chOff x="9527856" y="8227302"/>
                  <a:chExt cx="302827" cy="204958"/>
                </a:xfrm>
              </p:grpSpPr>
              <p:sp>
                <p:nvSpPr>
                  <p:cNvPr id="360" name="Isosceles Triangle 359"/>
                  <p:cNvSpPr/>
                  <p:nvPr/>
                </p:nvSpPr>
                <p:spPr>
                  <a:xfrm rot="7328252">
                    <a:off x="9533884" y="8221274"/>
                    <a:ext cx="106725" cy="118782"/>
                  </a:xfrm>
                  <a:prstGeom prst="triangl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61" name="Straight Connector 360"/>
                  <p:cNvCxnSpPr>
                    <a:stCxn id="360" idx="0"/>
                  </p:cNvCxnSpPr>
                  <p:nvPr/>
                </p:nvCxnSpPr>
                <p:spPr>
                  <a:xfrm>
                    <a:off x="9637537" y="8312259"/>
                    <a:ext cx="193146" cy="120001"/>
                  </a:xfrm>
                  <a:prstGeom prst="line">
                    <a:avLst/>
                  </a:prstGeom>
                  <a:ln w="12700">
                    <a:solidFill>
                      <a:schemeClr val="accent6">
                        <a:lumMod val="75000"/>
                      </a:schemeClr>
                    </a:solidFill>
                    <a:prstDash val="sysDash"/>
                  </a:ln>
                </p:spPr>
                <p:style>
                  <a:lnRef idx="1">
                    <a:schemeClr val="accent1"/>
                  </a:lnRef>
                  <a:fillRef idx="0">
                    <a:schemeClr val="accent1"/>
                  </a:fillRef>
                  <a:effectRef idx="0">
                    <a:schemeClr val="accent1"/>
                  </a:effectRef>
                  <a:fontRef idx="minor">
                    <a:schemeClr val="tx1"/>
                  </a:fontRef>
                </p:style>
              </p:cxnSp>
            </p:grpSp>
            <p:sp>
              <p:nvSpPr>
                <p:cNvPr id="304" name="Isosceles Triangle 303"/>
                <p:cNvSpPr/>
                <p:nvPr/>
              </p:nvSpPr>
              <p:spPr>
                <a:xfrm rot="15200166">
                  <a:off x="12272228" y="8365671"/>
                  <a:ext cx="65303" cy="72681"/>
                </a:xfrm>
                <a:prstGeom prst="triangl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5" name="Isosceles Triangle 304"/>
                <p:cNvSpPr/>
                <p:nvPr/>
              </p:nvSpPr>
              <p:spPr>
                <a:xfrm rot="15426588">
                  <a:off x="10260863" y="8847824"/>
                  <a:ext cx="65303" cy="72681"/>
                </a:xfrm>
                <a:prstGeom prst="triangl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6" name="Isosceles Triangle 305"/>
                <p:cNvSpPr/>
                <p:nvPr/>
              </p:nvSpPr>
              <p:spPr>
                <a:xfrm rot="7328252">
                  <a:off x="9096154" y="8901417"/>
                  <a:ext cx="65303" cy="72681"/>
                </a:xfrm>
                <a:prstGeom prst="triangl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307" name="Group 306"/>
                <p:cNvGrpSpPr/>
                <p:nvPr/>
              </p:nvGrpSpPr>
              <p:grpSpPr>
                <a:xfrm rot="15739438">
                  <a:off x="11695296" y="8853126"/>
                  <a:ext cx="185295" cy="125410"/>
                  <a:chOff x="9527856" y="8227302"/>
                  <a:chExt cx="302827" cy="204958"/>
                </a:xfrm>
              </p:grpSpPr>
              <p:sp>
                <p:nvSpPr>
                  <p:cNvPr id="358" name="Isosceles Triangle 357"/>
                  <p:cNvSpPr/>
                  <p:nvPr/>
                </p:nvSpPr>
                <p:spPr>
                  <a:xfrm rot="7328252">
                    <a:off x="9533884" y="8221274"/>
                    <a:ext cx="106725" cy="118782"/>
                  </a:xfrm>
                  <a:prstGeom prst="triangl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59" name="Straight Connector 358"/>
                  <p:cNvCxnSpPr>
                    <a:stCxn id="358" idx="0"/>
                  </p:cNvCxnSpPr>
                  <p:nvPr/>
                </p:nvCxnSpPr>
                <p:spPr>
                  <a:xfrm>
                    <a:off x="9637537" y="8312259"/>
                    <a:ext cx="193146" cy="120001"/>
                  </a:xfrm>
                  <a:prstGeom prst="line">
                    <a:avLst/>
                  </a:prstGeom>
                  <a:ln w="12700">
                    <a:solidFill>
                      <a:schemeClr val="accent6">
                        <a:lumMod val="75000"/>
                      </a:schemeClr>
                    </a:solidFill>
                    <a:prstDash val="sysDash"/>
                  </a:ln>
                </p:spPr>
                <p:style>
                  <a:lnRef idx="1">
                    <a:schemeClr val="accent1"/>
                  </a:lnRef>
                  <a:fillRef idx="0">
                    <a:schemeClr val="accent1"/>
                  </a:fillRef>
                  <a:effectRef idx="0">
                    <a:schemeClr val="accent1"/>
                  </a:effectRef>
                  <a:fontRef idx="minor">
                    <a:schemeClr val="tx1"/>
                  </a:fontRef>
                </p:style>
              </p:cxnSp>
            </p:grpSp>
            <p:cxnSp>
              <p:nvCxnSpPr>
                <p:cNvPr id="308" name="Straight Connector 307"/>
                <p:cNvCxnSpPr/>
                <p:nvPr/>
              </p:nvCxnSpPr>
              <p:spPr>
                <a:xfrm>
                  <a:off x="8959073" y="9238963"/>
                  <a:ext cx="3430673"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09" name="Straight Connector 308"/>
                <p:cNvCxnSpPr/>
                <p:nvPr/>
              </p:nvCxnSpPr>
              <p:spPr>
                <a:xfrm>
                  <a:off x="8960578" y="9243490"/>
                  <a:ext cx="3430673"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311" name="TextBox 310"/>
                <p:cNvSpPr txBox="1"/>
                <p:nvPr/>
              </p:nvSpPr>
              <p:spPr>
                <a:xfrm>
                  <a:off x="9528992" y="9045641"/>
                  <a:ext cx="325730" cy="169277"/>
                </a:xfrm>
                <a:prstGeom prst="rect">
                  <a:avLst/>
                </a:prstGeom>
                <a:noFill/>
              </p:spPr>
              <p:txBody>
                <a:bodyPr wrap="none" rtlCol="0">
                  <a:spAutoFit/>
                </a:bodyPr>
                <a:lstStyle/>
                <a:p>
                  <a:r>
                    <a:rPr lang="en-GB" sz="500" dirty="0">
                      <a:solidFill>
                        <a:schemeClr val="bg1">
                          <a:lumMod val="65000"/>
                        </a:schemeClr>
                      </a:solidFill>
                    </a:rPr>
                    <a:t>NOW</a:t>
                  </a:r>
                </a:p>
              </p:txBody>
            </p:sp>
            <p:cxnSp>
              <p:nvCxnSpPr>
                <p:cNvPr id="312" name="Straight Connector 311"/>
                <p:cNvCxnSpPr/>
                <p:nvPr/>
              </p:nvCxnSpPr>
              <p:spPr>
                <a:xfrm>
                  <a:off x="9691220" y="9172833"/>
                  <a:ext cx="0" cy="144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nvGrpSpPr>
                <p:cNvPr id="313" name="Group 312"/>
                <p:cNvGrpSpPr/>
                <p:nvPr/>
              </p:nvGrpSpPr>
              <p:grpSpPr>
                <a:xfrm>
                  <a:off x="9795529" y="9056409"/>
                  <a:ext cx="248786" cy="243379"/>
                  <a:chOff x="9141946" y="6154666"/>
                  <a:chExt cx="248786" cy="243379"/>
                </a:xfrm>
              </p:grpSpPr>
              <p:sp>
                <p:nvSpPr>
                  <p:cNvPr id="356" name="TextBox 355"/>
                  <p:cNvSpPr txBox="1"/>
                  <p:nvPr/>
                </p:nvSpPr>
                <p:spPr>
                  <a:xfrm>
                    <a:off x="9141946" y="6154666"/>
                    <a:ext cx="248786" cy="169277"/>
                  </a:xfrm>
                  <a:prstGeom prst="rect">
                    <a:avLst/>
                  </a:prstGeom>
                  <a:noFill/>
                </p:spPr>
                <p:txBody>
                  <a:bodyPr wrap="none" rtlCol="0">
                    <a:spAutoFit/>
                  </a:bodyPr>
                  <a:lstStyle/>
                  <a:p>
                    <a:r>
                      <a:rPr lang="en-GB" sz="500" dirty="0">
                        <a:solidFill>
                          <a:schemeClr val="bg1">
                            <a:lumMod val="65000"/>
                          </a:schemeClr>
                        </a:solidFill>
                      </a:rPr>
                      <a:t>+5</a:t>
                    </a:r>
                  </a:p>
                </p:txBody>
              </p:sp>
              <p:cxnSp>
                <p:nvCxnSpPr>
                  <p:cNvPr id="357" name="Straight Connector 356"/>
                  <p:cNvCxnSpPr/>
                  <p:nvPr/>
                </p:nvCxnSpPr>
                <p:spPr>
                  <a:xfrm>
                    <a:off x="9265577" y="6287727"/>
                    <a:ext cx="0" cy="110318"/>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314" name="Group 313"/>
                <p:cNvGrpSpPr/>
                <p:nvPr/>
              </p:nvGrpSpPr>
              <p:grpSpPr>
                <a:xfrm>
                  <a:off x="10019304" y="9056409"/>
                  <a:ext cx="280846" cy="243379"/>
                  <a:chOff x="9141946" y="6154666"/>
                  <a:chExt cx="280846" cy="243379"/>
                </a:xfrm>
              </p:grpSpPr>
              <p:sp>
                <p:nvSpPr>
                  <p:cNvPr id="354" name="TextBox 353"/>
                  <p:cNvSpPr txBox="1"/>
                  <p:nvPr/>
                </p:nvSpPr>
                <p:spPr>
                  <a:xfrm>
                    <a:off x="9141946" y="6154666"/>
                    <a:ext cx="280846" cy="169277"/>
                  </a:xfrm>
                  <a:prstGeom prst="rect">
                    <a:avLst/>
                  </a:prstGeom>
                  <a:noFill/>
                </p:spPr>
                <p:txBody>
                  <a:bodyPr wrap="none" rtlCol="0">
                    <a:spAutoFit/>
                  </a:bodyPr>
                  <a:lstStyle/>
                  <a:p>
                    <a:r>
                      <a:rPr lang="en-GB" sz="500" dirty="0">
                        <a:solidFill>
                          <a:schemeClr val="bg1">
                            <a:lumMod val="65000"/>
                          </a:schemeClr>
                        </a:solidFill>
                      </a:rPr>
                      <a:t>+10</a:t>
                    </a:r>
                  </a:p>
                </p:txBody>
              </p:sp>
              <p:cxnSp>
                <p:nvCxnSpPr>
                  <p:cNvPr id="355" name="Straight Connector 354"/>
                  <p:cNvCxnSpPr/>
                  <p:nvPr/>
                </p:nvCxnSpPr>
                <p:spPr>
                  <a:xfrm>
                    <a:off x="9265577" y="6287727"/>
                    <a:ext cx="0" cy="110318"/>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315" name="Group 314"/>
                <p:cNvGrpSpPr/>
                <p:nvPr/>
              </p:nvGrpSpPr>
              <p:grpSpPr>
                <a:xfrm>
                  <a:off x="10243079" y="9056409"/>
                  <a:ext cx="280846" cy="243379"/>
                  <a:chOff x="9141946" y="6154666"/>
                  <a:chExt cx="280846" cy="243379"/>
                </a:xfrm>
              </p:grpSpPr>
              <p:sp>
                <p:nvSpPr>
                  <p:cNvPr id="352" name="TextBox 351"/>
                  <p:cNvSpPr txBox="1"/>
                  <p:nvPr/>
                </p:nvSpPr>
                <p:spPr>
                  <a:xfrm>
                    <a:off x="9141946" y="6154666"/>
                    <a:ext cx="280846" cy="169277"/>
                  </a:xfrm>
                  <a:prstGeom prst="rect">
                    <a:avLst/>
                  </a:prstGeom>
                  <a:noFill/>
                </p:spPr>
                <p:txBody>
                  <a:bodyPr wrap="none" rtlCol="0">
                    <a:spAutoFit/>
                  </a:bodyPr>
                  <a:lstStyle/>
                  <a:p>
                    <a:r>
                      <a:rPr lang="en-GB" sz="500" dirty="0">
                        <a:solidFill>
                          <a:schemeClr val="bg1">
                            <a:lumMod val="65000"/>
                          </a:schemeClr>
                        </a:solidFill>
                      </a:rPr>
                      <a:t>+15</a:t>
                    </a:r>
                  </a:p>
                </p:txBody>
              </p:sp>
              <p:cxnSp>
                <p:nvCxnSpPr>
                  <p:cNvPr id="353" name="Straight Connector 352"/>
                  <p:cNvCxnSpPr/>
                  <p:nvPr/>
                </p:nvCxnSpPr>
                <p:spPr>
                  <a:xfrm>
                    <a:off x="9265577" y="6287727"/>
                    <a:ext cx="0" cy="110318"/>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316" name="Group 315"/>
                <p:cNvGrpSpPr/>
                <p:nvPr/>
              </p:nvGrpSpPr>
              <p:grpSpPr>
                <a:xfrm>
                  <a:off x="10466854" y="9056409"/>
                  <a:ext cx="280846" cy="243379"/>
                  <a:chOff x="9141946" y="6154666"/>
                  <a:chExt cx="280846" cy="243379"/>
                </a:xfrm>
              </p:grpSpPr>
              <p:sp>
                <p:nvSpPr>
                  <p:cNvPr id="350" name="TextBox 349"/>
                  <p:cNvSpPr txBox="1"/>
                  <p:nvPr/>
                </p:nvSpPr>
                <p:spPr>
                  <a:xfrm>
                    <a:off x="9141946" y="6154666"/>
                    <a:ext cx="280846" cy="169277"/>
                  </a:xfrm>
                  <a:prstGeom prst="rect">
                    <a:avLst/>
                  </a:prstGeom>
                  <a:noFill/>
                </p:spPr>
                <p:txBody>
                  <a:bodyPr wrap="none" rtlCol="0">
                    <a:spAutoFit/>
                  </a:bodyPr>
                  <a:lstStyle/>
                  <a:p>
                    <a:r>
                      <a:rPr lang="en-GB" sz="500" dirty="0">
                        <a:solidFill>
                          <a:schemeClr val="bg1">
                            <a:lumMod val="65000"/>
                          </a:schemeClr>
                        </a:solidFill>
                      </a:rPr>
                      <a:t>+20</a:t>
                    </a:r>
                  </a:p>
                </p:txBody>
              </p:sp>
              <p:cxnSp>
                <p:nvCxnSpPr>
                  <p:cNvPr id="351" name="Straight Connector 350"/>
                  <p:cNvCxnSpPr/>
                  <p:nvPr/>
                </p:nvCxnSpPr>
                <p:spPr>
                  <a:xfrm>
                    <a:off x="9265577" y="6287727"/>
                    <a:ext cx="0" cy="110318"/>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317" name="Group 316"/>
                <p:cNvGrpSpPr/>
                <p:nvPr/>
              </p:nvGrpSpPr>
              <p:grpSpPr>
                <a:xfrm>
                  <a:off x="10690629" y="9056409"/>
                  <a:ext cx="280846" cy="243379"/>
                  <a:chOff x="9141946" y="6154666"/>
                  <a:chExt cx="280846" cy="243379"/>
                </a:xfrm>
              </p:grpSpPr>
              <p:sp>
                <p:nvSpPr>
                  <p:cNvPr id="348" name="TextBox 347"/>
                  <p:cNvSpPr txBox="1"/>
                  <p:nvPr/>
                </p:nvSpPr>
                <p:spPr>
                  <a:xfrm>
                    <a:off x="9141946" y="6154666"/>
                    <a:ext cx="280846" cy="169277"/>
                  </a:xfrm>
                  <a:prstGeom prst="rect">
                    <a:avLst/>
                  </a:prstGeom>
                  <a:noFill/>
                </p:spPr>
                <p:txBody>
                  <a:bodyPr wrap="none" rtlCol="0">
                    <a:spAutoFit/>
                  </a:bodyPr>
                  <a:lstStyle/>
                  <a:p>
                    <a:r>
                      <a:rPr lang="en-GB" sz="500" dirty="0">
                        <a:solidFill>
                          <a:schemeClr val="bg1">
                            <a:lumMod val="65000"/>
                          </a:schemeClr>
                        </a:solidFill>
                      </a:rPr>
                      <a:t>+25</a:t>
                    </a:r>
                  </a:p>
                </p:txBody>
              </p:sp>
              <p:cxnSp>
                <p:nvCxnSpPr>
                  <p:cNvPr id="349" name="Straight Connector 348"/>
                  <p:cNvCxnSpPr/>
                  <p:nvPr/>
                </p:nvCxnSpPr>
                <p:spPr>
                  <a:xfrm>
                    <a:off x="9265577" y="6287727"/>
                    <a:ext cx="0" cy="110318"/>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318" name="Group 317"/>
                <p:cNvGrpSpPr/>
                <p:nvPr/>
              </p:nvGrpSpPr>
              <p:grpSpPr>
                <a:xfrm>
                  <a:off x="10914404" y="9056409"/>
                  <a:ext cx="280846" cy="243379"/>
                  <a:chOff x="9141946" y="6154666"/>
                  <a:chExt cx="280846" cy="243379"/>
                </a:xfrm>
              </p:grpSpPr>
              <p:sp>
                <p:nvSpPr>
                  <p:cNvPr id="346" name="TextBox 345"/>
                  <p:cNvSpPr txBox="1"/>
                  <p:nvPr/>
                </p:nvSpPr>
                <p:spPr>
                  <a:xfrm>
                    <a:off x="9141946" y="6154666"/>
                    <a:ext cx="280846" cy="169277"/>
                  </a:xfrm>
                  <a:prstGeom prst="rect">
                    <a:avLst/>
                  </a:prstGeom>
                  <a:noFill/>
                </p:spPr>
                <p:txBody>
                  <a:bodyPr wrap="none" rtlCol="0">
                    <a:spAutoFit/>
                  </a:bodyPr>
                  <a:lstStyle/>
                  <a:p>
                    <a:r>
                      <a:rPr lang="en-GB" sz="500" dirty="0">
                        <a:solidFill>
                          <a:schemeClr val="bg1">
                            <a:lumMod val="65000"/>
                          </a:schemeClr>
                        </a:solidFill>
                      </a:rPr>
                      <a:t>+30</a:t>
                    </a:r>
                  </a:p>
                </p:txBody>
              </p:sp>
              <p:cxnSp>
                <p:nvCxnSpPr>
                  <p:cNvPr id="347" name="Straight Connector 346"/>
                  <p:cNvCxnSpPr/>
                  <p:nvPr/>
                </p:nvCxnSpPr>
                <p:spPr>
                  <a:xfrm>
                    <a:off x="9265577" y="6287727"/>
                    <a:ext cx="0" cy="110318"/>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319" name="Group 318"/>
                <p:cNvGrpSpPr/>
                <p:nvPr/>
              </p:nvGrpSpPr>
              <p:grpSpPr>
                <a:xfrm>
                  <a:off x="11138179" y="9056409"/>
                  <a:ext cx="280846" cy="243379"/>
                  <a:chOff x="9141946" y="6154666"/>
                  <a:chExt cx="280846" cy="243379"/>
                </a:xfrm>
              </p:grpSpPr>
              <p:sp>
                <p:nvSpPr>
                  <p:cNvPr id="344" name="TextBox 343"/>
                  <p:cNvSpPr txBox="1"/>
                  <p:nvPr/>
                </p:nvSpPr>
                <p:spPr>
                  <a:xfrm>
                    <a:off x="9141946" y="6154666"/>
                    <a:ext cx="280846" cy="169277"/>
                  </a:xfrm>
                  <a:prstGeom prst="rect">
                    <a:avLst/>
                  </a:prstGeom>
                  <a:noFill/>
                </p:spPr>
                <p:txBody>
                  <a:bodyPr wrap="none" rtlCol="0">
                    <a:spAutoFit/>
                  </a:bodyPr>
                  <a:lstStyle/>
                  <a:p>
                    <a:r>
                      <a:rPr lang="en-GB" sz="500" dirty="0">
                        <a:solidFill>
                          <a:schemeClr val="bg1">
                            <a:lumMod val="65000"/>
                          </a:schemeClr>
                        </a:solidFill>
                      </a:rPr>
                      <a:t>+35</a:t>
                    </a:r>
                  </a:p>
                </p:txBody>
              </p:sp>
              <p:cxnSp>
                <p:nvCxnSpPr>
                  <p:cNvPr id="345" name="Straight Connector 344"/>
                  <p:cNvCxnSpPr/>
                  <p:nvPr/>
                </p:nvCxnSpPr>
                <p:spPr>
                  <a:xfrm>
                    <a:off x="9265577" y="6287727"/>
                    <a:ext cx="0" cy="110318"/>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320" name="Group 319"/>
                <p:cNvGrpSpPr/>
                <p:nvPr/>
              </p:nvGrpSpPr>
              <p:grpSpPr>
                <a:xfrm>
                  <a:off x="11361954" y="9056409"/>
                  <a:ext cx="280846" cy="243379"/>
                  <a:chOff x="9141946" y="6154666"/>
                  <a:chExt cx="280846" cy="243379"/>
                </a:xfrm>
              </p:grpSpPr>
              <p:sp>
                <p:nvSpPr>
                  <p:cNvPr id="342" name="TextBox 341"/>
                  <p:cNvSpPr txBox="1"/>
                  <p:nvPr/>
                </p:nvSpPr>
                <p:spPr>
                  <a:xfrm>
                    <a:off x="9141946" y="6154666"/>
                    <a:ext cx="280846" cy="169277"/>
                  </a:xfrm>
                  <a:prstGeom prst="rect">
                    <a:avLst/>
                  </a:prstGeom>
                  <a:noFill/>
                </p:spPr>
                <p:txBody>
                  <a:bodyPr wrap="none" rtlCol="0">
                    <a:spAutoFit/>
                  </a:bodyPr>
                  <a:lstStyle/>
                  <a:p>
                    <a:r>
                      <a:rPr lang="en-GB" sz="500" dirty="0">
                        <a:solidFill>
                          <a:schemeClr val="bg1">
                            <a:lumMod val="65000"/>
                          </a:schemeClr>
                        </a:solidFill>
                      </a:rPr>
                      <a:t>+40</a:t>
                    </a:r>
                  </a:p>
                </p:txBody>
              </p:sp>
              <p:cxnSp>
                <p:nvCxnSpPr>
                  <p:cNvPr id="343" name="Straight Connector 342"/>
                  <p:cNvCxnSpPr/>
                  <p:nvPr/>
                </p:nvCxnSpPr>
                <p:spPr>
                  <a:xfrm>
                    <a:off x="9265577" y="6287727"/>
                    <a:ext cx="0" cy="110318"/>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321" name="Group 320"/>
                <p:cNvGrpSpPr/>
                <p:nvPr/>
              </p:nvGrpSpPr>
              <p:grpSpPr>
                <a:xfrm>
                  <a:off x="11585729" y="9056409"/>
                  <a:ext cx="280846" cy="243379"/>
                  <a:chOff x="9141946" y="6154666"/>
                  <a:chExt cx="280846" cy="243379"/>
                </a:xfrm>
              </p:grpSpPr>
              <p:sp>
                <p:nvSpPr>
                  <p:cNvPr id="340" name="TextBox 339"/>
                  <p:cNvSpPr txBox="1"/>
                  <p:nvPr/>
                </p:nvSpPr>
                <p:spPr>
                  <a:xfrm>
                    <a:off x="9141946" y="6154666"/>
                    <a:ext cx="280846" cy="169277"/>
                  </a:xfrm>
                  <a:prstGeom prst="rect">
                    <a:avLst/>
                  </a:prstGeom>
                  <a:noFill/>
                </p:spPr>
                <p:txBody>
                  <a:bodyPr wrap="none" rtlCol="0">
                    <a:spAutoFit/>
                  </a:bodyPr>
                  <a:lstStyle/>
                  <a:p>
                    <a:r>
                      <a:rPr lang="en-GB" sz="500" dirty="0">
                        <a:solidFill>
                          <a:schemeClr val="bg1">
                            <a:lumMod val="65000"/>
                          </a:schemeClr>
                        </a:solidFill>
                      </a:rPr>
                      <a:t>+45</a:t>
                    </a:r>
                  </a:p>
                </p:txBody>
              </p:sp>
              <p:cxnSp>
                <p:nvCxnSpPr>
                  <p:cNvPr id="341" name="Straight Connector 340"/>
                  <p:cNvCxnSpPr/>
                  <p:nvPr/>
                </p:nvCxnSpPr>
                <p:spPr>
                  <a:xfrm>
                    <a:off x="9265577" y="6287727"/>
                    <a:ext cx="0" cy="110318"/>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322" name="Group 321"/>
                <p:cNvGrpSpPr/>
                <p:nvPr/>
              </p:nvGrpSpPr>
              <p:grpSpPr>
                <a:xfrm>
                  <a:off x="11809504" y="9056409"/>
                  <a:ext cx="280846" cy="243379"/>
                  <a:chOff x="9141946" y="6154666"/>
                  <a:chExt cx="280846" cy="243379"/>
                </a:xfrm>
              </p:grpSpPr>
              <p:sp>
                <p:nvSpPr>
                  <p:cNvPr id="338" name="TextBox 337"/>
                  <p:cNvSpPr txBox="1"/>
                  <p:nvPr/>
                </p:nvSpPr>
                <p:spPr>
                  <a:xfrm>
                    <a:off x="9141946" y="6154666"/>
                    <a:ext cx="280846" cy="169277"/>
                  </a:xfrm>
                  <a:prstGeom prst="rect">
                    <a:avLst/>
                  </a:prstGeom>
                  <a:noFill/>
                </p:spPr>
                <p:txBody>
                  <a:bodyPr wrap="none" rtlCol="0">
                    <a:spAutoFit/>
                  </a:bodyPr>
                  <a:lstStyle/>
                  <a:p>
                    <a:r>
                      <a:rPr lang="en-GB" sz="500" dirty="0">
                        <a:solidFill>
                          <a:schemeClr val="bg1">
                            <a:lumMod val="65000"/>
                          </a:schemeClr>
                        </a:solidFill>
                      </a:rPr>
                      <a:t>+50</a:t>
                    </a:r>
                  </a:p>
                </p:txBody>
              </p:sp>
              <p:cxnSp>
                <p:nvCxnSpPr>
                  <p:cNvPr id="339" name="Straight Connector 338"/>
                  <p:cNvCxnSpPr/>
                  <p:nvPr/>
                </p:nvCxnSpPr>
                <p:spPr>
                  <a:xfrm>
                    <a:off x="9265577" y="6287727"/>
                    <a:ext cx="0" cy="110318"/>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323" name="Group 322"/>
                <p:cNvGrpSpPr/>
                <p:nvPr/>
              </p:nvGrpSpPr>
              <p:grpSpPr>
                <a:xfrm>
                  <a:off x="12033279" y="9056409"/>
                  <a:ext cx="280846" cy="243379"/>
                  <a:chOff x="9141946" y="6154666"/>
                  <a:chExt cx="280846" cy="243379"/>
                </a:xfrm>
              </p:grpSpPr>
              <p:sp>
                <p:nvSpPr>
                  <p:cNvPr id="336" name="TextBox 335"/>
                  <p:cNvSpPr txBox="1"/>
                  <p:nvPr/>
                </p:nvSpPr>
                <p:spPr>
                  <a:xfrm>
                    <a:off x="9141946" y="6154666"/>
                    <a:ext cx="280846" cy="169277"/>
                  </a:xfrm>
                  <a:prstGeom prst="rect">
                    <a:avLst/>
                  </a:prstGeom>
                  <a:noFill/>
                </p:spPr>
                <p:txBody>
                  <a:bodyPr wrap="none" rtlCol="0">
                    <a:spAutoFit/>
                  </a:bodyPr>
                  <a:lstStyle/>
                  <a:p>
                    <a:r>
                      <a:rPr lang="en-GB" sz="500" dirty="0">
                        <a:solidFill>
                          <a:schemeClr val="bg1">
                            <a:lumMod val="65000"/>
                          </a:schemeClr>
                        </a:solidFill>
                      </a:rPr>
                      <a:t>+55</a:t>
                    </a:r>
                  </a:p>
                </p:txBody>
              </p:sp>
              <p:cxnSp>
                <p:nvCxnSpPr>
                  <p:cNvPr id="337" name="Straight Connector 336"/>
                  <p:cNvCxnSpPr/>
                  <p:nvPr/>
                </p:nvCxnSpPr>
                <p:spPr>
                  <a:xfrm>
                    <a:off x="9265577" y="6287727"/>
                    <a:ext cx="0" cy="110318"/>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324" name="Group 323"/>
                <p:cNvGrpSpPr/>
                <p:nvPr/>
              </p:nvGrpSpPr>
              <p:grpSpPr>
                <a:xfrm>
                  <a:off x="12257052" y="9056409"/>
                  <a:ext cx="280846" cy="243379"/>
                  <a:chOff x="9141946" y="6154666"/>
                  <a:chExt cx="280846" cy="243379"/>
                </a:xfrm>
              </p:grpSpPr>
              <p:sp>
                <p:nvSpPr>
                  <p:cNvPr id="334" name="TextBox 333"/>
                  <p:cNvSpPr txBox="1"/>
                  <p:nvPr/>
                </p:nvSpPr>
                <p:spPr>
                  <a:xfrm>
                    <a:off x="9141946" y="6154666"/>
                    <a:ext cx="280846" cy="169277"/>
                  </a:xfrm>
                  <a:prstGeom prst="rect">
                    <a:avLst/>
                  </a:prstGeom>
                  <a:noFill/>
                </p:spPr>
                <p:txBody>
                  <a:bodyPr wrap="none" rtlCol="0">
                    <a:spAutoFit/>
                  </a:bodyPr>
                  <a:lstStyle/>
                  <a:p>
                    <a:r>
                      <a:rPr lang="en-GB" sz="500" dirty="0">
                        <a:solidFill>
                          <a:schemeClr val="bg1">
                            <a:lumMod val="65000"/>
                          </a:schemeClr>
                        </a:solidFill>
                      </a:rPr>
                      <a:t>+60</a:t>
                    </a:r>
                  </a:p>
                </p:txBody>
              </p:sp>
              <p:cxnSp>
                <p:nvCxnSpPr>
                  <p:cNvPr id="335" name="Straight Connector 334"/>
                  <p:cNvCxnSpPr/>
                  <p:nvPr/>
                </p:nvCxnSpPr>
                <p:spPr>
                  <a:xfrm>
                    <a:off x="9265577" y="6287727"/>
                    <a:ext cx="0" cy="110318"/>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325" name="Group 324"/>
                <p:cNvGrpSpPr/>
                <p:nvPr/>
              </p:nvGrpSpPr>
              <p:grpSpPr>
                <a:xfrm>
                  <a:off x="8878693" y="9059538"/>
                  <a:ext cx="268022" cy="243379"/>
                  <a:chOff x="9141946" y="6154666"/>
                  <a:chExt cx="268022" cy="243379"/>
                </a:xfrm>
              </p:grpSpPr>
              <p:sp>
                <p:nvSpPr>
                  <p:cNvPr id="332" name="TextBox 331"/>
                  <p:cNvSpPr txBox="1"/>
                  <p:nvPr/>
                </p:nvSpPr>
                <p:spPr>
                  <a:xfrm>
                    <a:off x="9141946" y="6154666"/>
                    <a:ext cx="268022" cy="169277"/>
                  </a:xfrm>
                  <a:prstGeom prst="rect">
                    <a:avLst/>
                  </a:prstGeom>
                  <a:noFill/>
                </p:spPr>
                <p:txBody>
                  <a:bodyPr wrap="none" rtlCol="0">
                    <a:spAutoFit/>
                  </a:bodyPr>
                  <a:lstStyle/>
                  <a:p>
                    <a:r>
                      <a:rPr lang="en-GB" sz="500" dirty="0">
                        <a:solidFill>
                          <a:schemeClr val="bg1">
                            <a:lumMod val="65000"/>
                          </a:schemeClr>
                        </a:solidFill>
                      </a:rPr>
                      <a:t>-15</a:t>
                    </a:r>
                  </a:p>
                </p:txBody>
              </p:sp>
              <p:cxnSp>
                <p:nvCxnSpPr>
                  <p:cNvPr id="333" name="Straight Connector 332"/>
                  <p:cNvCxnSpPr/>
                  <p:nvPr/>
                </p:nvCxnSpPr>
                <p:spPr>
                  <a:xfrm>
                    <a:off x="9265577" y="6287727"/>
                    <a:ext cx="0" cy="110318"/>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326" name="Group 325"/>
                <p:cNvGrpSpPr/>
                <p:nvPr/>
              </p:nvGrpSpPr>
              <p:grpSpPr>
                <a:xfrm>
                  <a:off x="9102468" y="9059538"/>
                  <a:ext cx="268022" cy="243379"/>
                  <a:chOff x="9141946" y="6154666"/>
                  <a:chExt cx="268022" cy="243379"/>
                </a:xfrm>
              </p:grpSpPr>
              <p:sp>
                <p:nvSpPr>
                  <p:cNvPr id="330" name="TextBox 329"/>
                  <p:cNvSpPr txBox="1"/>
                  <p:nvPr/>
                </p:nvSpPr>
                <p:spPr>
                  <a:xfrm>
                    <a:off x="9141946" y="6154666"/>
                    <a:ext cx="268022" cy="169277"/>
                  </a:xfrm>
                  <a:prstGeom prst="rect">
                    <a:avLst/>
                  </a:prstGeom>
                  <a:noFill/>
                </p:spPr>
                <p:txBody>
                  <a:bodyPr wrap="none" rtlCol="0">
                    <a:spAutoFit/>
                  </a:bodyPr>
                  <a:lstStyle/>
                  <a:p>
                    <a:r>
                      <a:rPr lang="en-GB" sz="500" dirty="0">
                        <a:solidFill>
                          <a:schemeClr val="bg1">
                            <a:lumMod val="65000"/>
                          </a:schemeClr>
                        </a:solidFill>
                      </a:rPr>
                      <a:t>-10</a:t>
                    </a:r>
                  </a:p>
                </p:txBody>
              </p:sp>
              <p:cxnSp>
                <p:nvCxnSpPr>
                  <p:cNvPr id="331" name="Straight Connector 330"/>
                  <p:cNvCxnSpPr/>
                  <p:nvPr/>
                </p:nvCxnSpPr>
                <p:spPr>
                  <a:xfrm>
                    <a:off x="9265577" y="6287727"/>
                    <a:ext cx="0" cy="110318"/>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327" name="Group 326"/>
                <p:cNvGrpSpPr/>
                <p:nvPr/>
              </p:nvGrpSpPr>
              <p:grpSpPr>
                <a:xfrm>
                  <a:off x="9326243" y="9059538"/>
                  <a:ext cx="235962" cy="243379"/>
                  <a:chOff x="9141946" y="6154666"/>
                  <a:chExt cx="235962" cy="243379"/>
                </a:xfrm>
              </p:grpSpPr>
              <p:sp>
                <p:nvSpPr>
                  <p:cNvPr id="328" name="TextBox 327"/>
                  <p:cNvSpPr txBox="1"/>
                  <p:nvPr/>
                </p:nvSpPr>
                <p:spPr>
                  <a:xfrm>
                    <a:off x="9141946" y="6154666"/>
                    <a:ext cx="235962" cy="169277"/>
                  </a:xfrm>
                  <a:prstGeom prst="rect">
                    <a:avLst/>
                  </a:prstGeom>
                  <a:noFill/>
                </p:spPr>
                <p:txBody>
                  <a:bodyPr wrap="none" rtlCol="0">
                    <a:spAutoFit/>
                  </a:bodyPr>
                  <a:lstStyle/>
                  <a:p>
                    <a:r>
                      <a:rPr lang="en-GB" sz="500" dirty="0">
                        <a:solidFill>
                          <a:schemeClr val="bg1">
                            <a:lumMod val="65000"/>
                          </a:schemeClr>
                        </a:solidFill>
                      </a:rPr>
                      <a:t>-5</a:t>
                    </a:r>
                  </a:p>
                </p:txBody>
              </p:sp>
              <p:cxnSp>
                <p:nvCxnSpPr>
                  <p:cNvPr id="329" name="Straight Connector 328"/>
                  <p:cNvCxnSpPr/>
                  <p:nvPr/>
                </p:nvCxnSpPr>
                <p:spPr>
                  <a:xfrm>
                    <a:off x="9265577" y="6287727"/>
                    <a:ext cx="0" cy="110318"/>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310" name="Oval 309"/>
                <p:cNvSpPr/>
                <p:nvPr/>
              </p:nvSpPr>
              <p:spPr>
                <a:xfrm>
                  <a:off x="9654138" y="9203900"/>
                  <a:ext cx="75439" cy="754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cxnSp>
            <p:nvCxnSpPr>
              <p:cNvPr id="275" name="Straight Connector 274"/>
              <p:cNvCxnSpPr/>
              <p:nvPr/>
            </p:nvCxnSpPr>
            <p:spPr>
              <a:xfrm>
                <a:off x="11291816" y="8246795"/>
                <a:ext cx="734071" cy="469821"/>
              </a:xfrm>
              <a:prstGeom prst="line">
                <a:avLst/>
              </a:prstGeom>
              <a:ln w="38100">
                <a:solidFill>
                  <a:schemeClr val="accent4">
                    <a:alpha val="60000"/>
                  </a:schemeClr>
                </a:solidFill>
              </a:ln>
            </p:spPr>
            <p:style>
              <a:lnRef idx="1">
                <a:schemeClr val="accent1"/>
              </a:lnRef>
              <a:fillRef idx="0">
                <a:schemeClr val="accent1"/>
              </a:fillRef>
              <a:effectRef idx="0">
                <a:schemeClr val="accent1"/>
              </a:effectRef>
              <a:fontRef idx="minor">
                <a:schemeClr val="tx1"/>
              </a:fontRef>
            </p:style>
          </p:cxnSp>
          <p:cxnSp>
            <p:nvCxnSpPr>
              <p:cNvPr id="276" name="Straight Connector 275"/>
              <p:cNvCxnSpPr/>
              <p:nvPr/>
            </p:nvCxnSpPr>
            <p:spPr>
              <a:xfrm>
                <a:off x="11567221" y="8426018"/>
                <a:ext cx="245426" cy="152548"/>
              </a:xfrm>
              <a:prstGeom prst="line">
                <a:avLst/>
              </a:prstGeom>
              <a:ln w="57150">
                <a:solidFill>
                  <a:srgbClr val="FF0000">
                    <a:alpha val="76000"/>
                  </a:srgbClr>
                </a:solidFill>
              </a:ln>
            </p:spPr>
            <p:style>
              <a:lnRef idx="1">
                <a:schemeClr val="accent1"/>
              </a:lnRef>
              <a:fillRef idx="0">
                <a:schemeClr val="accent1"/>
              </a:fillRef>
              <a:effectRef idx="0">
                <a:schemeClr val="accent1"/>
              </a:effectRef>
              <a:fontRef idx="minor">
                <a:schemeClr val="tx1"/>
              </a:fontRef>
            </p:style>
          </p:cxnSp>
        </p:grpSp>
        <p:cxnSp>
          <p:nvCxnSpPr>
            <p:cNvPr id="390" name="Straight Connector 389"/>
            <p:cNvCxnSpPr/>
            <p:nvPr/>
          </p:nvCxnSpPr>
          <p:spPr>
            <a:xfrm>
              <a:off x="6792917" y="9241760"/>
              <a:ext cx="873742" cy="2222"/>
            </a:xfrm>
            <a:prstGeom prst="line">
              <a:avLst/>
            </a:prstGeom>
            <a:ln w="38100">
              <a:solidFill>
                <a:schemeClr val="accent4">
                  <a:alpha val="60000"/>
                </a:schemeClr>
              </a:solidFill>
            </a:ln>
          </p:spPr>
          <p:style>
            <a:lnRef idx="1">
              <a:schemeClr val="accent1"/>
            </a:lnRef>
            <a:fillRef idx="0">
              <a:schemeClr val="accent1"/>
            </a:fillRef>
            <a:effectRef idx="0">
              <a:schemeClr val="accent1"/>
            </a:effectRef>
            <a:fontRef idx="minor">
              <a:schemeClr val="tx1"/>
            </a:fontRef>
          </p:style>
        </p:cxnSp>
        <p:cxnSp>
          <p:nvCxnSpPr>
            <p:cNvPr id="387" name="Straight Connector 386"/>
            <p:cNvCxnSpPr/>
            <p:nvPr/>
          </p:nvCxnSpPr>
          <p:spPr>
            <a:xfrm flipV="1">
              <a:off x="7215604" y="9243225"/>
              <a:ext cx="230180" cy="2529"/>
            </a:xfrm>
            <a:prstGeom prst="line">
              <a:avLst/>
            </a:prstGeom>
            <a:ln w="57150">
              <a:solidFill>
                <a:srgbClr val="FF0000">
                  <a:alpha val="76000"/>
                </a:srgbClr>
              </a:solidFill>
            </a:ln>
          </p:spPr>
          <p:style>
            <a:lnRef idx="1">
              <a:schemeClr val="accent1"/>
            </a:lnRef>
            <a:fillRef idx="0">
              <a:schemeClr val="accent1"/>
            </a:fillRef>
            <a:effectRef idx="0">
              <a:schemeClr val="accent1"/>
            </a:effectRef>
            <a:fontRef idx="minor">
              <a:schemeClr val="tx1"/>
            </a:fontRef>
          </p:style>
        </p:cxnSp>
        <p:sp>
          <p:nvSpPr>
            <p:cNvPr id="395" name="Rectangle 394"/>
            <p:cNvSpPr/>
            <p:nvPr/>
          </p:nvSpPr>
          <p:spPr>
            <a:xfrm>
              <a:off x="7559516" y="7919178"/>
              <a:ext cx="655574" cy="42346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600" b="1" u="sng" dirty="0">
                  <a:solidFill>
                    <a:schemeClr val="tx1"/>
                  </a:solidFill>
                </a:rPr>
                <a:t>Rule 1</a:t>
              </a:r>
            </a:p>
            <a:p>
              <a:pPr algn="ctr"/>
              <a:r>
                <a:rPr lang="en-GB" sz="600" b="1" dirty="0">
                  <a:solidFill>
                    <a:schemeClr val="tx1"/>
                  </a:solidFill>
                </a:rPr>
                <a:t> Swarm Attack Positioning</a:t>
              </a:r>
            </a:p>
            <a:p>
              <a:pPr algn="r"/>
              <a:r>
                <a:rPr lang="en-GB" sz="600" dirty="0">
                  <a:solidFill>
                    <a:schemeClr val="tx1"/>
                  </a:solidFill>
                </a:rPr>
                <a:t>[clear]</a:t>
              </a:r>
            </a:p>
          </p:txBody>
        </p:sp>
        <p:pic>
          <p:nvPicPr>
            <p:cNvPr id="398" name="Picture 397"/>
            <p:cNvPicPr>
              <a:picLocks noChangeAspect="1"/>
            </p:cNvPicPr>
            <p:nvPr/>
          </p:nvPicPr>
          <p:blipFill>
            <a:blip r:embed="rId2">
              <a:clrChange>
                <a:clrFrom>
                  <a:srgbClr val="FFFFFF"/>
                </a:clrFrom>
                <a:clrTo>
                  <a:srgbClr val="FFFFFF">
                    <a:alpha val="0"/>
                  </a:srgbClr>
                </a:clrTo>
              </a:clrChange>
            </a:blip>
            <a:stretch>
              <a:fillRect/>
            </a:stretch>
          </p:blipFill>
          <p:spPr>
            <a:xfrm>
              <a:off x="7414913" y="7800203"/>
              <a:ext cx="291518" cy="283149"/>
            </a:xfrm>
            <a:prstGeom prst="rect">
              <a:avLst/>
            </a:prstGeom>
          </p:spPr>
        </p:pic>
      </p:grpSp>
      <p:pic>
        <p:nvPicPr>
          <p:cNvPr id="16" name="Picture 15"/>
          <p:cNvPicPr>
            <a:picLocks noChangeAspect="1"/>
          </p:cNvPicPr>
          <p:nvPr/>
        </p:nvPicPr>
        <p:blipFill>
          <a:blip r:embed="rId3"/>
          <a:stretch>
            <a:fillRect/>
          </a:stretch>
        </p:blipFill>
        <p:spPr>
          <a:xfrm>
            <a:off x="2915282" y="7111667"/>
            <a:ext cx="1903835" cy="1329710"/>
          </a:xfrm>
          <a:prstGeom prst="rect">
            <a:avLst/>
          </a:prstGeom>
        </p:spPr>
      </p:pic>
      <p:pic>
        <p:nvPicPr>
          <p:cNvPr id="20" name="Picture 19"/>
          <p:cNvPicPr>
            <a:picLocks noChangeAspect="1"/>
          </p:cNvPicPr>
          <p:nvPr/>
        </p:nvPicPr>
        <p:blipFill>
          <a:blip r:embed="rId4"/>
          <a:stretch>
            <a:fillRect/>
          </a:stretch>
        </p:blipFill>
        <p:spPr>
          <a:xfrm>
            <a:off x="6084229" y="2342366"/>
            <a:ext cx="2779458" cy="2084594"/>
          </a:xfrm>
          <a:prstGeom prst="rect">
            <a:avLst/>
          </a:prstGeom>
        </p:spPr>
      </p:pic>
      <p:sp>
        <p:nvSpPr>
          <p:cNvPr id="4" name="Rectangle 3"/>
          <p:cNvSpPr/>
          <p:nvPr/>
        </p:nvSpPr>
        <p:spPr>
          <a:xfrm>
            <a:off x="214373" y="900556"/>
            <a:ext cx="3457261" cy="6186309"/>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85718"/>
            <a:r>
              <a:rPr lang="en-GB" sz="1100" dirty="0">
                <a:solidFill>
                  <a:schemeClr val="accent1"/>
                </a:solidFill>
                <a:latin typeface="Swis721 BT" panose="020B0504020202020204" pitchFamily="34" charset="0"/>
                <a:ea typeface="Times New Roman"/>
                <a:cs typeface="Times New Roman"/>
                <a:sym typeface="Wingdings" panose="05000000000000000000" pitchFamily="2" charset="2"/>
              </a:rPr>
              <a:t></a:t>
            </a:r>
            <a:r>
              <a:rPr lang="en-GB" sz="1100" dirty="0">
                <a:solidFill>
                  <a:srgbClr val="00B6DD">
                    <a:lumMod val="75000"/>
                  </a:srgbClr>
                </a:solidFill>
                <a:latin typeface="Swis721 BT" panose="020B0504020202020204" pitchFamily="34" charset="0"/>
                <a:ea typeface="Times New Roman"/>
                <a:cs typeface="Times New Roman"/>
                <a:sym typeface="Wingdings" panose="05000000000000000000" pitchFamily="2" charset="2"/>
              </a:rPr>
              <a:t> </a:t>
            </a:r>
            <a:r>
              <a:rPr lang="en-GB" sz="1100" dirty="0">
                <a:solidFill>
                  <a:srgbClr val="00B6DD">
                    <a:lumMod val="75000"/>
                  </a:srgbClr>
                </a:solidFill>
                <a:latin typeface="Swis721 BT" panose="020B0504020202020204" pitchFamily="34" charset="0"/>
                <a:ea typeface="Times New Roman"/>
                <a:cs typeface="Times New Roman"/>
              </a:rPr>
              <a:t>SITUATION</a:t>
            </a:r>
          </a:p>
          <a:p>
            <a:pPr defTabSz="685718"/>
            <a:r>
              <a:rPr lang="en-GB" sz="900" dirty="0">
                <a:solidFill>
                  <a:srgbClr val="4F5650"/>
                </a:solidFill>
                <a:latin typeface="Swis721 BT" panose="020B0504020202020204" pitchFamily="34" charset="0"/>
                <a:ea typeface="Times New Roman"/>
                <a:cs typeface="Times New Roman"/>
              </a:rPr>
              <a:t>RN ships spend a lot of time in busy, cluttered, contested, littoral environments like the Persian Gulf, Gulf of Aden, and the Caribbean/Gulf of Mexico.   </a:t>
            </a:r>
          </a:p>
          <a:p>
            <a:pPr defTabSz="685718"/>
            <a:endParaRPr lang="en-GB" sz="1100" dirty="0">
              <a:solidFill>
                <a:srgbClr val="00B6DD">
                  <a:lumMod val="75000"/>
                </a:srgbClr>
              </a:solidFill>
              <a:latin typeface="Swis721 BT" panose="020B0504020202020204" pitchFamily="34" charset="0"/>
              <a:ea typeface="Times New Roman"/>
              <a:cs typeface="Times New Roman"/>
            </a:endParaRPr>
          </a:p>
          <a:p>
            <a:pPr defTabSz="685718"/>
            <a:r>
              <a:rPr lang="en-GB" sz="1100" dirty="0">
                <a:solidFill>
                  <a:schemeClr val="accent4"/>
                </a:solidFill>
                <a:latin typeface="Swis721 BT" panose="020B0504020202020204" pitchFamily="34" charset="0"/>
                <a:ea typeface="Times New Roman"/>
                <a:cs typeface="Times New Roman"/>
                <a:sym typeface="Wingdings" panose="05000000000000000000" pitchFamily="2" charset="2"/>
              </a:rPr>
              <a:t></a:t>
            </a:r>
            <a:r>
              <a:rPr lang="en-GB" sz="1100" dirty="0">
                <a:solidFill>
                  <a:srgbClr val="00B6DD">
                    <a:lumMod val="75000"/>
                  </a:srgbClr>
                </a:solidFill>
                <a:latin typeface="Swis721 BT" panose="020B0504020202020204" pitchFamily="34" charset="0"/>
                <a:ea typeface="Times New Roman"/>
                <a:cs typeface="Times New Roman"/>
                <a:sym typeface="Wingdings" panose="05000000000000000000" pitchFamily="2" charset="2"/>
              </a:rPr>
              <a:t> </a:t>
            </a:r>
            <a:r>
              <a:rPr lang="en-GB" sz="1100" dirty="0">
                <a:solidFill>
                  <a:srgbClr val="00B6DD">
                    <a:lumMod val="75000"/>
                  </a:srgbClr>
                </a:solidFill>
                <a:latin typeface="Swis721 BT" panose="020B0504020202020204" pitchFamily="34" charset="0"/>
                <a:ea typeface="Times New Roman"/>
                <a:cs typeface="Times New Roman"/>
              </a:rPr>
              <a:t>PROBLEM</a:t>
            </a:r>
          </a:p>
          <a:p>
            <a:pPr defTabSz="685718"/>
            <a:r>
              <a:rPr lang="en-GB" sz="900" dirty="0">
                <a:solidFill>
                  <a:srgbClr val="4F5650"/>
                </a:solidFill>
                <a:latin typeface="Swis721 BT" panose="020B0504020202020204" pitchFamily="34" charset="0"/>
                <a:ea typeface="Times New Roman"/>
                <a:cs typeface="Times New Roman"/>
              </a:rPr>
              <a:t>RN ships are forced into close range of many unidentified vessels potentially belonging to hostile states. As many states cannot hope to win in a conventional Navy vs Navy conflict, they have developed ‘asymmetric’ doctrine. One tactic of particular concern to Western Navies is the use Fast In-shore Attack Craft hiding in cluttered waters amongst fishing vessels. They have the ability to position themselves without being detected (as a threat) and rushing a target from all directions without notice, firing shoulder launched rockets/missiles at short range. </a:t>
            </a:r>
          </a:p>
          <a:p>
            <a:pPr defTabSz="685718"/>
            <a:endParaRPr lang="en-GB" sz="1000" dirty="0">
              <a:solidFill>
                <a:srgbClr val="4F5650"/>
              </a:solidFill>
              <a:latin typeface="Swis721 BT" panose="020B0504020202020204" pitchFamily="34" charset="0"/>
              <a:ea typeface="Times New Roman"/>
              <a:cs typeface="Times New Roman"/>
            </a:endParaRPr>
          </a:p>
          <a:p>
            <a:pPr defTabSz="685718"/>
            <a:r>
              <a:rPr lang="en-GB" sz="1100" dirty="0">
                <a:solidFill>
                  <a:schemeClr val="accent6"/>
                </a:solidFill>
                <a:latin typeface="Swis721 BT" panose="020B0504020202020204" pitchFamily="34" charset="0"/>
                <a:ea typeface="Times New Roman"/>
                <a:cs typeface="Times New Roman"/>
                <a:sym typeface="Wingdings" panose="05000000000000000000" pitchFamily="2" charset="2"/>
              </a:rPr>
              <a:t></a:t>
            </a:r>
            <a:r>
              <a:rPr lang="en-GB" sz="1100" dirty="0">
                <a:solidFill>
                  <a:srgbClr val="00B6DD">
                    <a:lumMod val="75000"/>
                  </a:srgbClr>
                </a:solidFill>
                <a:latin typeface="Swis721 BT" panose="020B0504020202020204" pitchFamily="34" charset="0"/>
                <a:ea typeface="Times New Roman"/>
                <a:cs typeface="Times New Roman"/>
                <a:sym typeface="Wingdings" panose="05000000000000000000" pitchFamily="2" charset="2"/>
              </a:rPr>
              <a:t> </a:t>
            </a:r>
            <a:r>
              <a:rPr lang="en-GB" sz="1100" dirty="0">
                <a:solidFill>
                  <a:srgbClr val="00B6DD">
                    <a:lumMod val="75000"/>
                  </a:srgbClr>
                </a:solidFill>
                <a:latin typeface="Swis721 BT" panose="020B0504020202020204" pitchFamily="34" charset="0"/>
                <a:ea typeface="Times New Roman"/>
                <a:cs typeface="Times New Roman"/>
              </a:rPr>
              <a:t>PROPOSED SOLUTION</a:t>
            </a:r>
          </a:p>
          <a:p>
            <a:pPr defTabSz="685718"/>
            <a:r>
              <a:rPr lang="en-GB" sz="900" dirty="0">
                <a:solidFill>
                  <a:srgbClr val="4F5650"/>
                </a:solidFill>
                <a:latin typeface="Swis721 BT" panose="020B0504020202020204" pitchFamily="34" charset="0"/>
                <a:ea typeface="Times New Roman"/>
                <a:cs typeface="Times New Roman"/>
              </a:rPr>
              <a:t>In these busy waters, the tactical surface picture will consist of many </a:t>
            </a:r>
            <a:r>
              <a:rPr lang="en-GB" sz="900" dirty="0" err="1">
                <a:solidFill>
                  <a:srgbClr val="4F5650"/>
                </a:solidFill>
                <a:latin typeface="Swis721 BT" panose="020B0504020202020204" pitchFamily="34" charset="0"/>
                <a:ea typeface="Times New Roman"/>
                <a:cs typeface="Times New Roman"/>
              </a:rPr>
              <a:t>many</a:t>
            </a:r>
            <a:r>
              <a:rPr lang="en-GB" sz="900" dirty="0">
                <a:solidFill>
                  <a:srgbClr val="4F5650"/>
                </a:solidFill>
                <a:latin typeface="Swis721 BT" panose="020B0504020202020204" pitchFamily="34" charset="0"/>
                <a:ea typeface="Times New Roman"/>
                <a:cs typeface="Times New Roman"/>
              </a:rPr>
              <a:t> ‘tracks’ each representing detection of a boat. These tracks may come from the ships Radar, over datalink, or AIS. Track data may include current position, speed and direction (ships transmitting on AIS show much more detail are less likely to be a threat, and small boats don’t use it).</a:t>
            </a:r>
          </a:p>
          <a:p>
            <a:pPr defTabSz="685718"/>
            <a:r>
              <a:rPr lang="en-GB" sz="900" dirty="0">
                <a:solidFill>
                  <a:srgbClr val="4F5650"/>
                </a:solidFill>
                <a:latin typeface="Swis721 BT" panose="020B0504020202020204" pitchFamily="34" charset="0"/>
                <a:ea typeface="Times New Roman"/>
                <a:cs typeface="Times New Roman"/>
              </a:rPr>
              <a:t>We are assuming Naval intelligence officers have a degree of detail about hostile state tactics such as how their boats will want to set up an attack – </a:t>
            </a:r>
            <a:r>
              <a:rPr lang="en-GB" sz="900" dirty="0" err="1">
                <a:solidFill>
                  <a:srgbClr val="4F5650"/>
                </a:solidFill>
                <a:latin typeface="Swis721 BT" panose="020B0504020202020204" pitchFamily="34" charset="0"/>
                <a:ea typeface="Times New Roman"/>
                <a:cs typeface="Times New Roman"/>
              </a:rPr>
              <a:t>ie</a:t>
            </a:r>
            <a:r>
              <a:rPr lang="en-GB" sz="900" dirty="0">
                <a:solidFill>
                  <a:srgbClr val="4F5650"/>
                </a:solidFill>
                <a:latin typeface="Swis721 BT" panose="020B0504020202020204" pitchFamily="34" charset="0"/>
                <a:ea typeface="Times New Roman"/>
                <a:cs typeface="Times New Roman"/>
              </a:rPr>
              <a:t> manoeuvre to the right position and lay in wait until the target ship is in the middle of them - then rush from all directions once at a certain range. These situations (which may or may not be an actual attack) could be described logically by combining (AND/OR) a number of if-then statements (if there is an unknown track between these bearings, between these ranges, between these ranges, between these speeds) etc.</a:t>
            </a:r>
          </a:p>
          <a:p>
            <a:pPr defTabSz="685718"/>
            <a:r>
              <a:rPr lang="en-GB" sz="900" dirty="0">
                <a:solidFill>
                  <a:srgbClr val="4F5650"/>
                </a:solidFill>
                <a:latin typeface="Swis721 BT" panose="020B0504020202020204" pitchFamily="34" charset="0"/>
                <a:ea typeface="Times New Roman"/>
                <a:cs typeface="Times New Roman"/>
              </a:rPr>
              <a:t>Rather than wait until the threat situation occurs, we could use the current ship’s intended route and speed, and all position/speed/direction of all the known tracks to predict if the situation may become true in the near future – something that may be difficult to see just by looking at the current positions. </a:t>
            </a:r>
          </a:p>
          <a:p>
            <a:pPr defTabSz="685718"/>
            <a:endParaRPr lang="en-GB" sz="900" dirty="0">
              <a:solidFill>
                <a:srgbClr val="4F5650"/>
              </a:solidFill>
              <a:latin typeface="Swis721 BT" panose="020B0504020202020204" pitchFamily="34" charset="0"/>
              <a:ea typeface="Times New Roman"/>
              <a:cs typeface="Times New Roman"/>
            </a:endParaRPr>
          </a:p>
          <a:p>
            <a:pPr defTabSz="685718"/>
            <a:r>
              <a:rPr lang="en-GB" sz="900" dirty="0">
                <a:solidFill>
                  <a:srgbClr val="4F5650"/>
                </a:solidFill>
                <a:latin typeface="Swis721 BT" panose="020B0504020202020204" pitchFamily="34" charset="0"/>
                <a:ea typeface="Times New Roman"/>
                <a:cs typeface="Times New Roman"/>
              </a:rPr>
              <a:t>To demonstrate the concept, we probably need track data that demonstrates an swarm attack - not sure if the data provided for the hackathon will be suitable! May have to make it up!</a:t>
            </a:r>
          </a:p>
        </p:txBody>
      </p:sp>
      <p:sp>
        <p:nvSpPr>
          <p:cNvPr id="9" name="Rectangle 8"/>
          <p:cNvSpPr/>
          <p:nvPr/>
        </p:nvSpPr>
        <p:spPr>
          <a:xfrm>
            <a:off x="205898" y="600474"/>
            <a:ext cx="8712058" cy="261610"/>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85718"/>
            <a:r>
              <a:rPr lang="en-GB" sz="1100" dirty="0">
                <a:solidFill>
                  <a:schemeClr val="accent1"/>
                </a:solidFill>
                <a:latin typeface="Swis721 BT" panose="020B0504020202020204" pitchFamily="34" charset="0"/>
                <a:ea typeface="Times New Roman"/>
                <a:cs typeface="Times New Roman"/>
                <a:sym typeface="Wingdings" panose="05000000000000000000" pitchFamily="2" charset="2"/>
              </a:rPr>
              <a:t></a:t>
            </a:r>
            <a:r>
              <a:rPr lang="en-GB" sz="1100" dirty="0">
                <a:solidFill>
                  <a:srgbClr val="00B6DD">
                    <a:lumMod val="75000"/>
                  </a:srgbClr>
                </a:solidFill>
                <a:latin typeface="Swis721 BT" panose="020B0504020202020204" pitchFamily="34" charset="0"/>
                <a:ea typeface="Times New Roman"/>
                <a:cs typeface="Times New Roman"/>
                <a:sym typeface="Wingdings" panose="05000000000000000000" pitchFamily="2" charset="2"/>
              </a:rPr>
              <a:t> </a:t>
            </a:r>
            <a:r>
              <a:rPr lang="en-GB" sz="1100" dirty="0">
                <a:solidFill>
                  <a:srgbClr val="00B6DD">
                    <a:lumMod val="75000"/>
                  </a:srgbClr>
                </a:solidFill>
                <a:latin typeface="Swis721 BT" panose="020B0504020202020204" pitchFamily="34" charset="0"/>
                <a:ea typeface="Times New Roman"/>
                <a:cs typeface="Times New Roman"/>
              </a:rPr>
              <a:t>HEADLINE: </a:t>
            </a:r>
            <a:r>
              <a:rPr lang="en-GB" sz="900" dirty="0">
                <a:solidFill>
                  <a:srgbClr val="4F5650"/>
                </a:solidFill>
                <a:latin typeface="Swis721 BT" panose="020B0504020202020204" pitchFamily="34" charset="0"/>
                <a:ea typeface="Times New Roman"/>
                <a:cs typeface="Times New Roman"/>
              </a:rPr>
              <a:t>Rule-based system for predictive warnings of high risk situations </a:t>
            </a:r>
            <a:r>
              <a:rPr lang="en-GB" sz="900" dirty="0" err="1">
                <a:solidFill>
                  <a:srgbClr val="4F5650"/>
                </a:solidFill>
                <a:latin typeface="Swis721 BT" panose="020B0504020202020204" pitchFamily="34" charset="0"/>
                <a:ea typeface="Times New Roman"/>
                <a:cs typeface="Times New Roman"/>
              </a:rPr>
              <a:t>en</a:t>
            </a:r>
            <a:r>
              <a:rPr lang="en-GB" sz="900" dirty="0">
                <a:solidFill>
                  <a:srgbClr val="4F5650"/>
                </a:solidFill>
                <a:latin typeface="Swis721 BT" panose="020B0504020202020204" pitchFamily="34" charset="0"/>
                <a:ea typeface="Times New Roman"/>
                <a:cs typeface="Times New Roman"/>
              </a:rPr>
              <a:t>-route</a:t>
            </a:r>
          </a:p>
        </p:txBody>
      </p:sp>
      <p:pic>
        <p:nvPicPr>
          <p:cNvPr id="13" name="Picture 12"/>
          <p:cNvPicPr>
            <a:picLocks noChangeAspect="1"/>
          </p:cNvPicPr>
          <p:nvPr/>
        </p:nvPicPr>
        <p:blipFill rotWithShape="1">
          <a:blip r:embed="rId5"/>
          <a:srcRect t="20932"/>
          <a:stretch/>
        </p:blipFill>
        <p:spPr>
          <a:xfrm>
            <a:off x="244594" y="7178451"/>
            <a:ext cx="2837311" cy="1349408"/>
          </a:xfrm>
          <a:prstGeom prst="rect">
            <a:avLst/>
          </a:prstGeom>
        </p:spPr>
      </p:pic>
      <p:pic>
        <p:nvPicPr>
          <p:cNvPr id="14" name="Picture 13"/>
          <p:cNvPicPr>
            <a:picLocks noChangeAspect="1"/>
          </p:cNvPicPr>
          <p:nvPr/>
        </p:nvPicPr>
        <p:blipFill>
          <a:blip r:embed="rId6"/>
          <a:stretch>
            <a:fillRect/>
          </a:stretch>
        </p:blipFill>
        <p:spPr>
          <a:xfrm>
            <a:off x="538808" y="8376624"/>
            <a:ext cx="1882418" cy="1058860"/>
          </a:xfrm>
          <a:prstGeom prst="rect">
            <a:avLst/>
          </a:prstGeom>
        </p:spPr>
      </p:pic>
      <p:pic>
        <p:nvPicPr>
          <p:cNvPr id="15" name="Picture 14"/>
          <p:cNvPicPr>
            <a:picLocks noChangeAspect="1"/>
          </p:cNvPicPr>
          <p:nvPr/>
        </p:nvPicPr>
        <p:blipFill>
          <a:blip r:embed="rId7"/>
          <a:stretch>
            <a:fillRect/>
          </a:stretch>
        </p:blipFill>
        <p:spPr>
          <a:xfrm>
            <a:off x="2376282" y="8169642"/>
            <a:ext cx="1687790" cy="1265842"/>
          </a:xfrm>
          <a:prstGeom prst="rect">
            <a:avLst/>
          </a:prstGeom>
        </p:spPr>
      </p:pic>
      <p:pic>
        <p:nvPicPr>
          <p:cNvPr id="17" name="Picture 16"/>
          <p:cNvPicPr>
            <a:picLocks noChangeAspect="1"/>
          </p:cNvPicPr>
          <p:nvPr/>
        </p:nvPicPr>
        <p:blipFill>
          <a:blip r:embed="rId8"/>
          <a:stretch>
            <a:fillRect/>
          </a:stretch>
        </p:blipFill>
        <p:spPr>
          <a:xfrm>
            <a:off x="4064072" y="1062201"/>
            <a:ext cx="1896856" cy="1422642"/>
          </a:xfrm>
          <a:prstGeom prst="rect">
            <a:avLst/>
          </a:prstGeom>
        </p:spPr>
      </p:pic>
      <p:pic>
        <p:nvPicPr>
          <p:cNvPr id="19" name="Picture 18"/>
          <p:cNvPicPr>
            <a:picLocks noChangeAspect="1"/>
          </p:cNvPicPr>
          <p:nvPr/>
        </p:nvPicPr>
        <p:blipFill>
          <a:blip r:embed="rId9"/>
          <a:stretch>
            <a:fillRect/>
          </a:stretch>
        </p:blipFill>
        <p:spPr>
          <a:xfrm>
            <a:off x="5835045" y="1039451"/>
            <a:ext cx="1856266" cy="1571638"/>
          </a:xfrm>
          <a:prstGeom prst="rect">
            <a:avLst/>
          </a:prstGeom>
        </p:spPr>
      </p:pic>
      <p:pic>
        <p:nvPicPr>
          <p:cNvPr id="18" name="Picture 17"/>
          <p:cNvPicPr>
            <a:picLocks noChangeAspect="1"/>
          </p:cNvPicPr>
          <p:nvPr/>
        </p:nvPicPr>
        <p:blipFill>
          <a:blip r:embed="rId10"/>
          <a:stretch>
            <a:fillRect/>
          </a:stretch>
        </p:blipFill>
        <p:spPr>
          <a:xfrm>
            <a:off x="4303746" y="2345388"/>
            <a:ext cx="2109407" cy="1687526"/>
          </a:xfrm>
          <a:prstGeom prst="rect">
            <a:avLst/>
          </a:prstGeom>
        </p:spPr>
      </p:pic>
      <p:sp>
        <p:nvSpPr>
          <p:cNvPr id="200" name="TextBox 11"/>
          <p:cNvSpPr txBox="1"/>
          <p:nvPr/>
        </p:nvSpPr>
        <p:spPr>
          <a:xfrm>
            <a:off x="9711983" y="7662808"/>
            <a:ext cx="1541945" cy="131826"/>
          </a:xfrm>
          <a:prstGeom prst="rect">
            <a:avLst/>
          </a:prstGeom>
          <a:solidFill>
            <a:schemeClr val="bg1">
              <a:lumMod val="95000"/>
            </a:schemeClr>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800" dirty="0"/>
              <a:t>Idea originator(s):</a:t>
            </a:r>
          </a:p>
        </p:txBody>
      </p:sp>
      <p:sp>
        <p:nvSpPr>
          <p:cNvPr id="201" name="TextBox 13"/>
          <p:cNvSpPr txBox="1"/>
          <p:nvPr/>
        </p:nvSpPr>
        <p:spPr>
          <a:xfrm>
            <a:off x="10099883" y="7662808"/>
            <a:ext cx="766145" cy="131826"/>
          </a:xfrm>
          <a:prstGeom prst="rect">
            <a:avLst/>
          </a:prstGeom>
          <a:solidFill>
            <a:schemeClr val="bg1">
              <a:lumMod val="95000"/>
            </a:schemeClr>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800" dirty="0"/>
              <a:t>Last edit: Dec 18</a:t>
            </a:r>
          </a:p>
        </p:txBody>
      </p:sp>
      <p:sp>
        <p:nvSpPr>
          <p:cNvPr id="202" name="TextBox 15"/>
          <p:cNvSpPr txBox="1"/>
          <p:nvPr/>
        </p:nvSpPr>
        <p:spPr>
          <a:xfrm>
            <a:off x="9970543" y="7662808"/>
            <a:ext cx="1024825" cy="131826"/>
          </a:xfrm>
          <a:prstGeom prst="rect">
            <a:avLst/>
          </a:prstGeom>
          <a:solidFill>
            <a:schemeClr val="bg1">
              <a:lumMod val="95000"/>
            </a:schemeClr>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800" dirty="0"/>
              <a:t>First proposed: Dec 2018</a:t>
            </a:r>
          </a:p>
        </p:txBody>
      </p:sp>
      <p:sp>
        <p:nvSpPr>
          <p:cNvPr id="203" name="Rectangle 202"/>
          <p:cNvSpPr/>
          <p:nvPr/>
        </p:nvSpPr>
        <p:spPr>
          <a:xfrm>
            <a:off x="8834384" y="6677958"/>
            <a:ext cx="3752562" cy="2705175"/>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4" name="Oval 203"/>
          <p:cNvSpPr/>
          <p:nvPr/>
        </p:nvSpPr>
        <p:spPr>
          <a:xfrm>
            <a:off x="10262678" y="7508444"/>
            <a:ext cx="440556" cy="44055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5" name="Oval 204"/>
          <p:cNvSpPr/>
          <p:nvPr/>
        </p:nvSpPr>
        <p:spPr>
          <a:xfrm>
            <a:off x="10042400" y="7288166"/>
            <a:ext cx="881111" cy="88111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6" name="Oval 205"/>
          <p:cNvSpPr/>
          <p:nvPr/>
        </p:nvSpPr>
        <p:spPr>
          <a:xfrm>
            <a:off x="9822122" y="7067888"/>
            <a:ext cx="1321667" cy="132166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7" name="Oval 206"/>
          <p:cNvSpPr/>
          <p:nvPr/>
        </p:nvSpPr>
        <p:spPr>
          <a:xfrm>
            <a:off x="9601844" y="6847610"/>
            <a:ext cx="1762223" cy="176222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8" name="Oval 207"/>
          <p:cNvSpPr/>
          <p:nvPr/>
        </p:nvSpPr>
        <p:spPr>
          <a:xfrm>
            <a:off x="9381566" y="6627333"/>
            <a:ext cx="2202778" cy="220277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9" name="Oval 208"/>
          <p:cNvSpPr/>
          <p:nvPr/>
        </p:nvSpPr>
        <p:spPr>
          <a:xfrm>
            <a:off x="9161289" y="6407055"/>
            <a:ext cx="2643334" cy="264333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0" name="Oval 209"/>
          <p:cNvSpPr/>
          <p:nvPr/>
        </p:nvSpPr>
        <p:spPr>
          <a:xfrm>
            <a:off x="8941011" y="6186777"/>
            <a:ext cx="3083890" cy="308388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1" name="Rectangle 210"/>
          <p:cNvSpPr/>
          <p:nvPr/>
        </p:nvSpPr>
        <p:spPr>
          <a:xfrm>
            <a:off x="8834384" y="5897674"/>
            <a:ext cx="3752562" cy="75373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13" name="Straight Connector 212"/>
          <p:cNvCxnSpPr/>
          <p:nvPr/>
        </p:nvCxnSpPr>
        <p:spPr>
          <a:xfrm>
            <a:off x="10513728" y="7748054"/>
            <a:ext cx="2073218" cy="1329868"/>
          </a:xfrm>
          <a:prstGeom prst="line">
            <a:avLst/>
          </a:prstGeom>
          <a:ln>
            <a:solidFill>
              <a:schemeClr val="bg1"/>
            </a:solidFill>
            <a:prstDash val="lgDash"/>
          </a:ln>
        </p:spPr>
        <p:style>
          <a:lnRef idx="1">
            <a:schemeClr val="accent1"/>
          </a:lnRef>
          <a:fillRef idx="0">
            <a:schemeClr val="accent1"/>
          </a:fillRef>
          <a:effectRef idx="0">
            <a:schemeClr val="accent1"/>
          </a:effectRef>
          <a:fontRef idx="minor">
            <a:schemeClr val="tx1"/>
          </a:fontRef>
        </p:style>
      </p:cxnSp>
      <p:grpSp>
        <p:nvGrpSpPr>
          <p:cNvPr id="214" name="Group 213"/>
          <p:cNvGrpSpPr/>
          <p:nvPr/>
        </p:nvGrpSpPr>
        <p:grpSpPr>
          <a:xfrm rot="19678986">
            <a:off x="11112504" y="8444131"/>
            <a:ext cx="185295" cy="125410"/>
            <a:chOff x="9527856" y="8227302"/>
            <a:chExt cx="302827" cy="204958"/>
          </a:xfrm>
        </p:grpSpPr>
        <p:sp>
          <p:nvSpPr>
            <p:cNvPr id="263" name="Isosceles Triangle 262"/>
            <p:cNvSpPr/>
            <p:nvPr/>
          </p:nvSpPr>
          <p:spPr>
            <a:xfrm rot="7328252">
              <a:off x="9533884" y="8221274"/>
              <a:ext cx="106725" cy="118782"/>
            </a:xfrm>
            <a:prstGeom prst="triangl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64" name="Straight Connector 263"/>
            <p:cNvCxnSpPr>
              <a:stCxn id="263" idx="0"/>
            </p:cNvCxnSpPr>
            <p:nvPr/>
          </p:nvCxnSpPr>
          <p:spPr>
            <a:xfrm>
              <a:off x="9637537" y="8312259"/>
              <a:ext cx="193146" cy="120001"/>
            </a:xfrm>
            <a:prstGeom prst="line">
              <a:avLst/>
            </a:prstGeom>
            <a:ln w="12700">
              <a:solidFill>
                <a:srgbClr val="FFC000"/>
              </a:solidFill>
              <a:prstDash val="sysDash"/>
            </a:ln>
          </p:spPr>
          <p:style>
            <a:lnRef idx="1">
              <a:schemeClr val="accent1"/>
            </a:lnRef>
            <a:fillRef idx="0">
              <a:schemeClr val="accent1"/>
            </a:fillRef>
            <a:effectRef idx="0">
              <a:schemeClr val="accent1"/>
            </a:effectRef>
            <a:fontRef idx="minor">
              <a:schemeClr val="tx1"/>
            </a:fontRef>
          </p:style>
        </p:cxnSp>
      </p:grpSp>
      <p:grpSp>
        <p:nvGrpSpPr>
          <p:cNvPr id="215" name="Group 214"/>
          <p:cNvGrpSpPr/>
          <p:nvPr/>
        </p:nvGrpSpPr>
        <p:grpSpPr>
          <a:xfrm>
            <a:off x="9484578" y="7217367"/>
            <a:ext cx="185295" cy="125410"/>
            <a:chOff x="9527856" y="8227302"/>
            <a:chExt cx="302827" cy="204958"/>
          </a:xfrm>
        </p:grpSpPr>
        <p:sp>
          <p:nvSpPr>
            <p:cNvPr id="261" name="Isosceles Triangle 260"/>
            <p:cNvSpPr/>
            <p:nvPr/>
          </p:nvSpPr>
          <p:spPr>
            <a:xfrm rot="7328252">
              <a:off x="9533884" y="8221274"/>
              <a:ext cx="106725" cy="118782"/>
            </a:xfrm>
            <a:prstGeom prst="triangl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62" name="Straight Connector 261"/>
            <p:cNvCxnSpPr>
              <a:stCxn id="261" idx="0"/>
            </p:cNvCxnSpPr>
            <p:nvPr/>
          </p:nvCxnSpPr>
          <p:spPr>
            <a:xfrm>
              <a:off x="9637537" y="8312259"/>
              <a:ext cx="193146" cy="120001"/>
            </a:xfrm>
            <a:prstGeom prst="line">
              <a:avLst/>
            </a:prstGeom>
            <a:ln w="12700">
              <a:solidFill>
                <a:schemeClr val="accent6">
                  <a:lumMod val="75000"/>
                </a:schemeClr>
              </a:solidFill>
              <a:prstDash val="sysDash"/>
            </a:ln>
          </p:spPr>
          <p:style>
            <a:lnRef idx="1">
              <a:schemeClr val="accent1"/>
            </a:lnRef>
            <a:fillRef idx="0">
              <a:schemeClr val="accent1"/>
            </a:fillRef>
            <a:effectRef idx="0">
              <a:schemeClr val="accent1"/>
            </a:effectRef>
            <a:fontRef idx="minor">
              <a:schemeClr val="tx1"/>
            </a:fontRef>
          </p:style>
        </p:cxnSp>
      </p:grpSp>
      <p:grpSp>
        <p:nvGrpSpPr>
          <p:cNvPr id="216" name="Group 215"/>
          <p:cNvGrpSpPr/>
          <p:nvPr/>
        </p:nvGrpSpPr>
        <p:grpSpPr>
          <a:xfrm rot="15886685">
            <a:off x="11403969" y="8682060"/>
            <a:ext cx="185295" cy="125410"/>
            <a:chOff x="9527856" y="8227302"/>
            <a:chExt cx="302827" cy="204958"/>
          </a:xfrm>
        </p:grpSpPr>
        <p:sp>
          <p:nvSpPr>
            <p:cNvPr id="259" name="Isosceles Triangle 258"/>
            <p:cNvSpPr/>
            <p:nvPr/>
          </p:nvSpPr>
          <p:spPr>
            <a:xfrm rot="7328252">
              <a:off x="9533884" y="8221274"/>
              <a:ext cx="106725" cy="118782"/>
            </a:xfrm>
            <a:prstGeom prst="triangl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60" name="Straight Connector 259"/>
            <p:cNvCxnSpPr>
              <a:stCxn id="259" idx="0"/>
            </p:cNvCxnSpPr>
            <p:nvPr/>
          </p:nvCxnSpPr>
          <p:spPr>
            <a:xfrm>
              <a:off x="9637537" y="8312259"/>
              <a:ext cx="193146" cy="120001"/>
            </a:xfrm>
            <a:prstGeom prst="line">
              <a:avLst/>
            </a:prstGeom>
            <a:ln w="12700">
              <a:solidFill>
                <a:srgbClr val="FFC000"/>
              </a:solidFill>
              <a:prstDash val="sysDash"/>
            </a:ln>
          </p:spPr>
          <p:style>
            <a:lnRef idx="1">
              <a:schemeClr val="accent1"/>
            </a:lnRef>
            <a:fillRef idx="0">
              <a:schemeClr val="accent1"/>
            </a:fillRef>
            <a:effectRef idx="0">
              <a:schemeClr val="accent1"/>
            </a:effectRef>
            <a:fontRef idx="minor">
              <a:schemeClr val="tx1"/>
            </a:fontRef>
          </p:style>
        </p:cxnSp>
      </p:grpSp>
      <p:grpSp>
        <p:nvGrpSpPr>
          <p:cNvPr id="217" name="Group 216"/>
          <p:cNvGrpSpPr/>
          <p:nvPr/>
        </p:nvGrpSpPr>
        <p:grpSpPr>
          <a:xfrm rot="16682175">
            <a:off x="9413237" y="7767995"/>
            <a:ext cx="117958" cy="89419"/>
            <a:chOff x="9527856" y="8227302"/>
            <a:chExt cx="192779" cy="146137"/>
          </a:xfrm>
        </p:grpSpPr>
        <p:sp>
          <p:nvSpPr>
            <p:cNvPr id="257" name="Isosceles Triangle 256"/>
            <p:cNvSpPr/>
            <p:nvPr/>
          </p:nvSpPr>
          <p:spPr>
            <a:xfrm rot="7328252">
              <a:off x="9533884" y="8221274"/>
              <a:ext cx="106725" cy="118782"/>
            </a:xfrm>
            <a:prstGeom prst="triangl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58" name="Straight Connector 257"/>
            <p:cNvCxnSpPr>
              <a:stCxn id="257" idx="0"/>
            </p:cNvCxnSpPr>
            <p:nvPr/>
          </p:nvCxnSpPr>
          <p:spPr>
            <a:xfrm rot="4917825" flipV="1">
              <a:off x="9647726" y="8300529"/>
              <a:ext cx="67018" cy="78801"/>
            </a:xfrm>
            <a:prstGeom prst="line">
              <a:avLst/>
            </a:prstGeom>
            <a:ln w="12700">
              <a:solidFill>
                <a:schemeClr val="accent6">
                  <a:lumMod val="75000"/>
                </a:schemeClr>
              </a:solidFill>
              <a:prstDash val="sysDash"/>
            </a:ln>
          </p:spPr>
          <p:style>
            <a:lnRef idx="1">
              <a:schemeClr val="accent1"/>
            </a:lnRef>
            <a:fillRef idx="0">
              <a:schemeClr val="accent1"/>
            </a:fillRef>
            <a:effectRef idx="0">
              <a:schemeClr val="accent1"/>
            </a:effectRef>
            <a:fontRef idx="minor">
              <a:schemeClr val="tx1"/>
            </a:fontRef>
          </p:style>
        </p:cxnSp>
      </p:grpSp>
      <p:grpSp>
        <p:nvGrpSpPr>
          <p:cNvPr id="218" name="Group 217"/>
          <p:cNvGrpSpPr/>
          <p:nvPr/>
        </p:nvGrpSpPr>
        <p:grpSpPr>
          <a:xfrm rot="5233930">
            <a:off x="10899684" y="7141345"/>
            <a:ext cx="143580" cy="82535"/>
            <a:chOff x="9527856" y="8227302"/>
            <a:chExt cx="234652" cy="134887"/>
          </a:xfrm>
        </p:grpSpPr>
        <p:sp>
          <p:nvSpPr>
            <p:cNvPr id="255" name="Isosceles Triangle 254"/>
            <p:cNvSpPr/>
            <p:nvPr/>
          </p:nvSpPr>
          <p:spPr>
            <a:xfrm rot="7328252">
              <a:off x="9533884" y="8221274"/>
              <a:ext cx="106725" cy="118782"/>
            </a:xfrm>
            <a:prstGeom prst="triangl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56" name="Straight Connector 255"/>
            <p:cNvCxnSpPr>
              <a:stCxn id="255" idx="0"/>
            </p:cNvCxnSpPr>
            <p:nvPr/>
          </p:nvCxnSpPr>
          <p:spPr>
            <a:xfrm rot="16366070" flipH="1">
              <a:off x="9675964" y="8275646"/>
              <a:ext cx="46911" cy="126176"/>
            </a:xfrm>
            <a:prstGeom prst="line">
              <a:avLst/>
            </a:prstGeom>
            <a:ln w="12700">
              <a:solidFill>
                <a:schemeClr val="accent6">
                  <a:lumMod val="75000"/>
                </a:schemeClr>
              </a:solidFill>
              <a:prstDash val="sysDash"/>
            </a:ln>
          </p:spPr>
          <p:style>
            <a:lnRef idx="1">
              <a:schemeClr val="accent1"/>
            </a:lnRef>
            <a:fillRef idx="0">
              <a:schemeClr val="accent1"/>
            </a:fillRef>
            <a:effectRef idx="0">
              <a:schemeClr val="accent1"/>
            </a:effectRef>
            <a:fontRef idx="minor">
              <a:schemeClr val="tx1"/>
            </a:fontRef>
          </p:style>
        </p:cxnSp>
      </p:grpSp>
      <p:grpSp>
        <p:nvGrpSpPr>
          <p:cNvPr id="219" name="Group 218"/>
          <p:cNvGrpSpPr/>
          <p:nvPr/>
        </p:nvGrpSpPr>
        <p:grpSpPr>
          <a:xfrm>
            <a:off x="9521094" y="8559168"/>
            <a:ext cx="230446" cy="154428"/>
            <a:chOff x="9527856" y="8227302"/>
            <a:chExt cx="376617" cy="252382"/>
          </a:xfrm>
        </p:grpSpPr>
        <p:sp>
          <p:nvSpPr>
            <p:cNvPr id="253" name="Isosceles Triangle 252"/>
            <p:cNvSpPr/>
            <p:nvPr/>
          </p:nvSpPr>
          <p:spPr>
            <a:xfrm rot="7328252">
              <a:off x="9533884" y="8221274"/>
              <a:ext cx="106725" cy="118782"/>
            </a:xfrm>
            <a:prstGeom prst="triangl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54" name="Straight Connector 253"/>
            <p:cNvCxnSpPr>
              <a:stCxn id="253" idx="0"/>
            </p:cNvCxnSpPr>
            <p:nvPr/>
          </p:nvCxnSpPr>
          <p:spPr>
            <a:xfrm>
              <a:off x="9637537" y="8312258"/>
              <a:ext cx="266936" cy="167426"/>
            </a:xfrm>
            <a:prstGeom prst="line">
              <a:avLst/>
            </a:prstGeom>
            <a:ln w="12700">
              <a:solidFill>
                <a:schemeClr val="accent6">
                  <a:lumMod val="75000"/>
                </a:schemeClr>
              </a:solidFill>
              <a:prstDash val="sysDash"/>
            </a:ln>
          </p:spPr>
          <p:style>
            <a:lnRef idx="1">
              <a:schemeClr val="accent1"/>
            </a:lnRef>
            <a:fillRef idx="0">
              <a:schemeClr val="accent1"/>
            </a:fillRef>
            <a:effectRef idx="0">
              <a:schemeClr val="accent1"/>
            </a:effectRef>
            <a:fontRef idx="minor">
              <a:schemeClr val="tx1"/>
            </a:fontRef>
          </p:style>
        </p:cxnSp>
      </p:grpSp>
      <p:sp>
        <p:nvSpPr>
          <p:cNvPr id="251" name="Isosceles Triangle 250"/>
          <p:cNvSpPr/>
          <p:nvPr/>
        </p:nvSpPr>
        <p:spPr>
          <a:xfrm rot="18576604">
            <a:off x="12357095" y="7002662"/>
            <a:ext cx="65303" cy="72681"/>
          </a:xfrm>
          <a:prstGeom prst="triangl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221" name="Group 220"/>
          <p:cNvGrpSpPr/>
          <p:nvPr/>
        </p:nvGrpSpPr>
        <p:grpSpPr>
          <a:xfrm rot="10800000">
            <a:off x="10317621" y="8677648"/>
            <a:ext cx="109554" cy="81565"/>
            <a:chOff x="9527856" y="8227302"/>
            <a:chExt cx="179044" cy="133302"/>
          </a:xfrm>
        </p:grpSpPr>
        <p:sp>
          <p:nvSpPr>
            <p:cNvPr id="249" name="Isosceles Triangle 248"/>
            <p:cNvSpPr/>
            <p:nvPr/>
          </p:nvSpPr>
          <p:spPr>
            <a:xfrm rot="7328252">
              <a:off x="9533884" y="8221274"/>
              <a:ext cx="106725" cy="118782"/>
            </a:xfrm>
            <a:prstGeom prst="triangl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50" name="Straight Connector 249"/>
            <p:cNvCxnSpPr>
              <a:stCxn id="249" idx="0"/>
            </p:cNvCxnSpPr>
            <p:nvPr/>
          </p:nvCxnSpPr>
          <p:spPr>
            <a:xfrm rot="10800000" flipH="1" flipV="1">
              <a:off x="9637537" y="8312258"/>
              <a:ext cx="69363" cy="48346"/>
            </a:xfrm>
            <a:prstGeom prst="line">
              <a:avLst/>
            </a:prstGeom>
            <a:ln w="12700">
              <a:solidFill>
                <a:schemeClr val="accent6">
                  <a:lumMod val="75000"/>
                </a:schemeClr>
              </a:solidFill>
              <a:prstDash val="sysDash"/>
            </a:ln>
          </p:spPr>
          <p:style>
            <a:lnRef idx="1">
              <a:schemeClr val="accent1"/>
            </a:lnRef>
            <a:fillRef idx="0">
              <a:schemeClr val="accent1"/>
            </a:fillRef>
            <a:effectRef idx="0">
              <a:schemeClr val="accent1"/>
            </a:effectRef>
            <a:fontRef idx="minor">
              <a:schemeClr val="tx1"/>
            </a:fontRef>
          </p:style>
        </p:cxnSp>
      </p:grpSp>
      <p:grpSp>
        <p:nvGrpSpPr>
          <p:cNvPr id="222" name="Group 221"/>
          <p:cNvGrpSpPr/>
          <p:nvPr/>
        </p:nvGrpSpPr>
        <p:grpSpPr>
          <a:xfrm rot="1822033">
            <a:off x="11726177" y="8779517"/>
            <a:ext cx="227608" cy="152958"/>
            <a:chOff x="9527856" y="8227302"/>
            <a:chExt cx="371979" cy="249980"/>
          </a:xfrm>
        </p:grpSpPr>
        <p:sp>
          <p:nvSpPr>
            <p:cNvPr id="247" name="Isosceles Triangle 246"/>
            <p:cNvSpPr/>
            <p:nvPr/>
          </p:nvSpPr>
          <p:spPr>
            <a:xfrm rot="7328252">
              <a:off x="9533884" y="8221274"/>
              <a:ext cx="106725" cy="118782"/>
            </a:xfrm>
            <a:prstGeom prst="triangl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48" name="Straight Connector 247"/>
            <p:cNvCxnSpPr>
              <a:stCxn id="247" idx="0"/>
            </p:cNvCxnSpPr>
            <p:nvPr/>
          </p:nvCxnSpPr>
          <p:spPr>
            <a:xfrm>
              <a:off x="9637537" y="8312258"/>
              <a:ext cx="262298" cy="165024"/>
            </a:xfrm>
            <a:prstGeom prst="line">
              <a:avLst/>
            </a:prstGeom>
            <a:ln w="12700">
              <a:solidFill>
                <a:srgbClr val="FFC000"/>
              </a:solidFill>
              <a:prstDash val="sysDash"/>
            </a:ln>
          </p:spPr>
          <p:style>
            <a:lnRef idx="1">
              <a:schemeClr val="accent1"/>
            </a:lnRef>
            <a:fillRef idx="0">
              <a:schemeClr val="accent1"/>
            </a:fillRef>
            <a:effectRef idx="0">
              <a:schemeClr val="accent1"/>
            </a:effectRef>
            <a:fontRef idx="minor">
              <a:schemeClr val="tx1"/>
            </a:fontRef>
          </p:style>
        </p:cxnSp>
      </p:grpSp>
      <p:grpSp>
        <p:nvGrpSpPr>
          <p:cNvPr id="223" name="Group 222"/>
          <p:cNvGrpSpPr/>
          <p:nvPr/>
        </p:nvGrpSpPr>
        <p:grpSpPr>
          <a:xfrm rot="19289750">
            <a:off x="11878866" y="7026839"/>
            <a:ext cx="105503" cy="69065"/>
            <a:chOff x="9527856" y="8227302"/>
            <a:chExt cx="172423" cy="112873"/>
          </a:xfrm>
        </p:grpSpPr>
        <p:sp>
          <p:nvSpPr>
            <p:cNvPr id="245" name="Isosceles Triangle 244"/>
            <p:cNvSpPr/>
            <p:nvPr/>
          </p:nvSpPr>
          <p:spPr>
            <a:xfrm rot="7328252">
              <a:off x="9533884" y="8221274"/>
              <a:ext cx="106725" cy="118782"/>
            </a:xfrm>
            <a:prstGeom prst="triangl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46" name="Straight Connector 245"/>
            <p:cNvCxnSpPr>
              <a:stCxn id="245" idx="0"/>
            </p:cNvCxnSpPr>
            <p:nvPr/>
          </p:nvCxnSpPr>
          <p:spPr>
            <a:xfrm rot="2310250">
              <a:off x="9627788" y="8334171"/>
              <a:ext cx="72491" cy="6004"/>
            </a:xfrm>
            <a:prstGeom prst="line">
              <a:avLst/>
            </a:prstGeom>
            <a:ln w="12700">
              <a:solidFill>
                <a:schemeClr val="accent6">
                  <a:lumMod val="75000"/>
                </a:schemeClr>
              </a:solidFill>
              <a:prstDash val="sysDash"/>
            </a:ln>
          </p:spPr>
          <p:style>
            <a:lnRef idx="1">
              <a:schemeClr val="accent1"/>
            </a:lnRef>
            <a:fillRef idx="0">
              <a:schemeClr val="accent1"/>
            </a:fillRef>
            <a:effectRef idx="0">
              <a:schemeClr val="accent1"/>
            </a:effectRef>
            <a:fontRef idx="minor">
              <a:schemeClr val="tx1"/>
            </a:fontRef>
          </p:style>
        </p:cxnSp>
      </p:grpSp>
      <p:sp>
        <p:nvSpPr>
          <p:cNvPr id="243" name="Isosceles Triangle 242"/>
          <p:cNvSpPr/>
          <p:nvPr/>
        </p:nvSpPr>
        <p:spPr>
          <a:xfrm rot="3568675">
            <a:off x="12090189" y="7570196"/>
            <a:ext cx="65303" cy="72681"/>
          </a:xfrm>
          <a:prstGeom prst="triangl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225" name="Group 224"/>
          <p:cNvGrpSpPr/>
          <p:nvPr/>
        </p:nvGrpSpPr>
        <p:grpSpPr>
          <a:xfrm rot="15143796">
            <a:off x="9717488" y="7970342"/>
            <a:ext cx="185295" cy="125410"/>
            <a:chOff x="9527856" y="8227302"/>
            <a:chExt cx="302827" cy="204958"/>
          </a:xfrm>
        </p:grpSpPr>
        <p:sp>
          <p:nvSpPr>
            <p:cNvPr id="241" name="Isosceles Triangle 240"/>
            <p:cNvSpPr/>
            <p:nvPr/>
          </p:nvSpPr>
          <p:spPr>
            <a:xfrm rot="7328252">
              <a:off x="9533884" y="8221274"/>
              <a:ext cx="106725" cy="118782"/>
            </a:xfrm>
            <a:prstGeom prst="triangl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42" name="Straight Connector 241"/>
            <p:cNvCxnSpPr>
              <a:stCxn id="241" idx="0"/>
            </p:cNvCxnSpPr>
            <p:nvPr/>
          </p:nvCxnSpPr>
          <p:spPr>
            <a:xfrm>
              <a:off x="9637537" y="8312259"/>
              <a:ext cx="193146" cy="120001"/>
            </a:xfrm>
            <a:prstGeom prst="line">
              <a:avLst/>
            </a:prstGeom>
            <a:ln w="12700">
              <a:solidFill>
                <a:schemeClr val="accent6">
                  <a:lumMod val="75000"/>
                </a:schemeClr>
              </a:solidFill>
              <a:prstDash val="sysDash"/>
            </a:ln>
          </p:spPr>
          <p:style>
            <a:lnRef idx="1">
              <a:schemeClr val="accent1"/>
            </a:lnRef>
            <a:fillRef idx="0">
              <a:schemeClr val="accent1"/>
            </a:fillRef>
            <a:effectRef idx="0">
              <a:schemeClr val="accent1"/>
            </a:effectRef>
            <a:fontRef idx="minor">
              <a:schemeClr val="tx1"/>
            </a:fontRef>
          </p:style>
        </p:cxnSp>
      </p:grpSp>
      <p:grpSp>
        <p:nvGrpSpPr>
          <p:cNvPr id="226" name="Group 225"/>
          <p:cNvGrpSpPr/>
          <p:nvPr/>
        </p:nvGrpSpPr>
        <p:grpSpPr>
          <a:xfrm rot="8845963">
            <a:off x="11376492" y="7901461"/>
            <a:ext cx="185295" cy="125410"/>
            <a:chOff x="9527856" y="8227302"/>
            <a:chExt cx="302827" cy="204958"/>
          </a:xfrm>
        </p:grpSpPr>
        <p:sp>
          <p:nvSpPr>
            <p:cNvPr id="239" name="Isosceles Triangle 238"/>
            <p:cNvSpPr/>
            <p:nvPr/>
          </p:nvSpPr>
          <p:spPr>
            <a:xfrm rot="7328252">
              <a:off x="9533884" y="8221274"/>
              <a:ext cx="106725" cy="118782"/>
            </a:xfrm>
            <a:prstGeom prst="triangl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40" name="Straight Connector 239"/>
            <p:cNvCxnSpPr>
              <a:stCxn id="239" idx="0"/>
            </p:cNvCxnSpPr>
            <p:nvPr/>
          </p:nvCxnSpPr>
          <p:spPr>
            <a:xfrm>
              <a:off x="9637537" y="8312259"/>
              <a:ext cx="193146" cy="120001"/>
            </a:xfrm>
            <a:prstGeom prst="line">
              <a:avLst/>
            </a:prstGeom>
            <a:ln w="12700">
              <a:solidFill>
                <a:srgbClr val="FFC000"/>
              </a:solidFill>
              <a:prstDash val="sysDash"/>
            </a:ln>
          </p:spPr>
          <p:style>
            <a:lnRef idx="1">
              <a:schemeClr val="accent1"/>
            </a:lnRef>
            <a:fillRef idx="0">
              <a:schemeClr val="accent1"/>
            </a:fillRef>
            <a:effectRef idx="0">
              <a:schemeClr val="accent1"/>
            </a:effectRef>
            <a:fontRef idx="minor">
              <a:schemeClr val="tx1"/>
            </a:fontRef>
          </p:style>
        </p:cxnSp>
      </p:grpSp>
      <p:sp>
        <p:nvSpPr>
          <p:cNvPr id="237" name="Isosceles Triangle 236"/>
          <p:cNvSpPr/>
          <p:nvPr/>
        </p:nvSpPr>
        <p:spPr>
          <a:xfrm rot="15200166">
            <a:off x="12272228" y="8370220"/>
            <a:ext cx="65303" cy="72681"/>
          </a:xfrm>
          <a:prstGeom prst="triangl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5" name="Isosceles Triangle 234"/>
          <p:cNvSpPr/>
          <p:nvPr/>
        </p:nvSpPr>
        <p:spPr>
          <a:xfrm rot="15426588">
            <a:off x="10260863" y="8852373"/>
            <a:ext cx="65303" cy="72681"/>
          </a:xfrm>
          <a:prstGeom prst="triangl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3" name="Isosceles Triangle 232"/>
          <p:cNvSpPr/>
          <p:nvPr/>
        </p:nvSpPr>
        <p:spPr>
          <a:xfrm rot="7328252">
            <a:off x="9096154" y="8905966"/>
            <a:ext cx="65303" cy="72681"/>
          </a:xfrm>
          <a:prstGeom prst="triangl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230" name="Group 229"/>
          <p:cNvGrpSpPr/>
          <p:nvPr/>
        </p:nvGrpSpPr>
        <p:grpSpPr>
          <a:xfrm rot="15739438">
            <a:off x="11975142" y="8089156"/>
            <a:ext cx="185295" cy="125410"/>
            <a:chOff x="9527856" y="8227302"/>
            <a:chExt cx="302827" cy="204958"/>
          </a:xfrm>
        </p:grpSpPr>
        <p:sp>
          <p:nvSpPr>
            <p:cNvPr id="231" name="Isosceles Triangle 230"/>
            <p:cNvSpPr/>
            <p:nvPr/>
          </p:nvSpPr>
          <p:spPr>
            <a:xfrm rot="7328252">
              <a:off x="9533884" y="8221274"/>
              <a:ext cx="106725" cy="118782"/>
            </a:xfrm>
            <a:prstGeom prst="triangl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32" name="Straight Connector 231"/>
            <p:cNvCxnSpPr>
              <a:stCxn id="231" idx="0"/>
            </p:cNvCxnSpPr>
            <p:nvPr/>
          </p:nvCxnSpPr>
          <p:spPr>
            <a:xfrm>
              <a:off x="9637537" y="8312259"/>
              <a:ext cx="193146" cy="120001"/>
            </a:xfrm>
            <a:prstGeom prst="line">
              <a:avLst/>
            </a:prstGeom>
            <a:ln w="12700">
              <a:solidFill>
                <a:srgbClr val="FFC000"/>
              </a:solidFill>
              <a:prstDash val="sysDash"/>
            </a:ln>
          </p:spPr>
          <p:style>
            <a:lnRef idx="1">
              <a:schemeClr val="accent1"/>
            </a:lnRef>
            <a:fillRef idx="0">
              <a:schemeClr val="accent1"/>
            </a:fillRef>
            <a:effectRef idx="0">
              <a:schemeClr val="accent1"/>
            </a:effectRef>
            <a:fontRef idx="minor">
              <a:schemeClr val="tx1"/>
            </a:fontRef>
          </p:style>
        </p:cxnSp>
      </p:grpSp>
      <p:cxnSp>
        <p:nvCxnSpPr>
          <p:cNvPr id="150" name="Straight Connector 149"/>
          <p:cNvCxnSpPr/>
          <p:nvPr/>
        </p:nvCxnSpPr>
        <p:spPr>
          <a:xfrm>
            <a:off x="8959073" y="9243512"/>
            <a:ext cx="3430673"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51" name="Straight Connector 150"/>
          <p:cNvCxnSpPr/>
          <p:nvPr/>
        </p:nvCxnSpPr>
        <p:spPr>
          <a:xfrm>
            <a:off x="8960578" y="9248039"/>
            <a:ext cx="3430673"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153" name="TextBox 152"/>
          <p:cNvSpPr txBox="1"/>
          <p:nvPr/>
        </p:nvSpPr>
        <p:spPr>
          <a:xfrm>
            <a:off x="9528992" y="9050190"/>
            <a:ext cx="325730" cy="169277"/>
          </a:xfrm>
          <a:prstGeom prst="rect">
            <a:avLst/>
          </a:prstGeom>
          <a:noFill/>
        </p:spPr>
        <p:txBody>
          <a:bodyPr wrap="none" rtlCol="0">
            <a:spAutoFit/>
          </a:bodyPr>
          <a:lstStyle/>
          <a:p>
            <a:r>
              <a:rPr lang="en-GB" sz="500" dirty="0">
                <a:solidFill>
                  <a:schemeClr val="bg1">
                    <a:lumMod val="65000"/>
                  </a:schemeClr>
                </a:solidFill>
              </a:rPr>
              <a:t>NOW</a:t>
            </a:r>
          </a:p>
        </p:txBody>
      </p:sp>
      <p:cxnSp>
        <p:nvCxnSpPr>
          <p:cNvPr id="154" name="Straight Connector 153"/>
          <p:cNvCxnSpPr/>
          <p:nvPr/>
        </p:nvCxnSpPr>
        <p:spPr>
          <a:xfrm>
            <a:off x="9688839" y="9179763"/>
            <a:ext cx="0" cy="144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nvGrpSpPr>
          <p:cNvPr id="155" name="Group 154"/>
          <p:cNvGrpSpPr/>
          <p:nvPr/>
        </p:nvGrpSpPr>
        <p:grpSpPr>
          <a:xfrm>
            <a:off x="9795529" y="9060958"/>
            <a:ext cx="248786" cy="243379"/>
            <a:chOff x="9141946" y="6154666"/>
            <a:chExt cx="248786" cy="243379"/>
          </a:xfrm>
        </p:grpSpPr>
        <p:sp>
          <p:nvSpPr>
            <p:cNvPr id="198" name="TextBox 197"/>
            <p:cNvSpPr txBox="1"/>
            <p:nvPr/>
          </p:nvSpPr>
          <p:spPr>
            <a:xfrm>
              <a:off x="9141946" y="6154666"/>
              <a:ext cx="248786" cy="169277"/>
            </a:xfrm>
            <a:prstGeom prst="rect">
              <a:avLst/>
            </a:prstGeom>
            <a:noFill/>
          </p:spPr>
          <p:txBody>
            <a:bodyPr wrap="none" rtlCol="0">
              <a:spAutoFit/>
            </a:bodyPr>
            <a:lstStyle/>
            <a:p>
              <a:r>
                <a:rPr lang="en-GB" sz="500" dirty="0">
                  <a:solidFill>
                    <a:schemeClr val="bg1">
                      <a:lumMod val="65000"/>
                    </a:schemeClr>
                  </a:solidFill>
                </a:rPr>
                <a:t>+5</a:t>
              </a:r>
            </a:p>
          </p:txBody>
        </p:sp>
        <p:cxnSp>
          <p:nvCxnSpPr>
            <p:cNvPr id="199" name="Straight Connector 198"/>
            <p:cNvCxnSpPr/>
            <p:nvPr/>
          </p:nvCxnSpPr>
          <p:spPr>
            <a:xfrm>
              <a:off x="9265577" y="6287727"/>
              <a:ext cx="0" cy="110318"/>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156" name="Group 155"/>
          <p:cNvGrpSpPr/>
          <p:nvPr/>
        </p:nvGrpSpPr>
        <p:grpSpPr>
          <a:xfrm>
            <a:off x="10019304" y="9060958"/>
            <a:ext cx="280846" cy="243379"/>
            <a:chOff x="9141946" y="6154666"/>
            <a:chExt cx="280846" cy="243379"/>
          </a:xfrm>
        </p:grpSpPr>
        <p:sp>
          <p:nvSpPr>
            <p:cNvPr id="196" name="TextBox 195"/>
            <p:cNvSpPr txBox="1"/>
            <p:nvPr/>
          </p:nvSpPr>
          <p:spPr>
            <a:xfrm>
              <a:off x="9141946" y="6154666"/>
              <a:ext cx="280846" cy="169277"/>
            </a:xfrm>
            <a:prstGeom prst="rect">
              <a:avLst/>
            </a:prstGeom>
            <a:noFill/>
          </p:spPr>
          <p:txBody>
            <a:bodyPr wrap="none" rtlCol="0">
              <a:spAutoFit/>
            </a:bodyPr>
            <a:lstStyle/>
            <a:p>
              <a:r>
                <a:rPr lang="en-GB" sz="500" dirty="0">
                  <a:solidFill>
                    <a:schemeClr val="bg1">
                      <a:lumMod val="65000"/>
                    </a:schemeClr>
                  </a:solidFill>
                </a:rPr>
                <a:t>+10</a:t>
              </a:r>
            </a:p>
          </p:txBody>
        </p:sp>
        <p:cxnSp>
          <p:nvCxnSpPr>
            <p:cNvPr id="197" name="Straight Connector 196"/>
            <p:cNvCxnSpPr/>
            <p:nvPr/>
          </p:nvCxnSpPr>
          <p:spPr>
            <a:xfrm>
              <a:off x="9265577" y="6287727"/>
              <a:ext cx="0" cy="110318"/>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157" name="Group 156"/>
          <p:cNvGrpSpPr/>
          <p:nvPr/>
        </p:nvGrpSpPr>
        <p:grpSpPr>
          <a:xfrm>
            <a:off x="10243079" y="9060958"/>
            <a:ext cx="280846" cy="243379"/>
            <a:chOff x="9141946" y="6154666"/>
            <a:chExt cx="280846" cy="243379"/>
          </a:xfrm>
        </p:grpSpPr>
        <p:sp>
          <p:nvSpPr>
            <p:cNvPr id="194" name="TextBox 193"/>
            <p:cNvSpPr txBox="1"/>
            <p:nvPr/>
          </p:nvSpPr>
          <p:spPr>
            <a:xfrm>
              <a:off x="9141946" y="6154666"/>
              <a:ext cx="280846" cy="169277"/>
            </a:xfrm>
            <a:prstGeom prst="rect">
              <a:avLst/>
            </a:prstGeom>
            <a:noFill/>
          </p:spPr>
          <p:txBody>
            <a:bodyPr wrap="none" rtlCol="0">
              <a:spAutoFit/>
            </a:bodyPr>
            <a:lstStyle/>
            <a:p>
              <a:r>
                <a:rPr lang="en-GB" sz="500" dirty="0">
                  <a:solidFill>
                    <a:schemeClr val="bg1">
                      <a:lumMod val="65000"/>
                    </a:schemeClr>
                  </a:solidFill>
                </a:rPr>
                <a:t>+15</a:t>
              </a:r>
            </a:p>
          </p:txBody>
        </p:sp>
        <p:cxnSp>
          <p:nvCxnSpPr>
            <p:cNvPr id="195" name="Straight Connector 194"/>
            <p:cNvCxnSpPr/>
            <p:nvPr/>
          </p:nvCxnSpPr>
          <p:spPr>
            <a:xfrm>
              <a:off x="9265577" y="6287727"/>
              <a:ext cx="0" cy="110318"/>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158" name="Group 157"/>
          <p:cNvGrpSpPr/>
          <p:nvPr/>
        </p:nvGrpSpPr>
        <p:grpSpPr>
          <a:xfrm>
            <a:off x="10466854" y="9060958"/>
            <a:ext cx="280846" cy="243379"/>
            <a:chOff x="9141946" y="6154666"/>
            <a:chExt cx="280846" cy="243379"/>
          </a:xfrm>
        </p:grpSpPr>
        <p:sp>
          <p:nvSpPr>
            <p:cNvPr id="192" name="TextBox 191"/>
            <p:cNvSpPr txBox="1"/>
            <p:nvPr/>
          </p:nvSpPr>
          <p:spPr>
            <a:xfrm>
              <a:off x="9141946" y="6154666"/>
              <a:ext cx="280846" cy="169277"/>
            </a:xfrm>
            <a:prstGeom prst="rect">
              <a:avLst/>
            </a:prstGeom>
            <a:noFill/>
          </p:spPr>
          <p:txBody>
            <a:bodyPr wrap="none" rtlCol="0">
              <a:spAutoFit/>
            </a:bodyPr>
            <a:lstStyle/>
            <a:p>
              <a:r>
                <a:rPr lang="en-GB" sz="500" dirty="0">
                  <a:solidFill>
                    <a:schemeClr val="bg1">
                      <a:lumMod val="65000"/>
                    </a:schemeClr>
                  </a:solidFill>
                </a:rPr>
                <a:t>+20</a:t>
              </a:r>
            </a:p>
          </p:txBody>
        </p:sp>
        <p:cxnSp>
          <p:nvCxnSpPr>
            <p:cNvPr id="193" name="Straight Connector 192"/>
            <p:cNvCxnSpPr/>
            <p:nvPr/>
          </p:nvCxnSpPr>
          <p:spPr>
            <a:xfrm>
              <a:off x="9265577" y="6287727"/>
              <a:ext cx="0" cy="110318"/>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159" name="Group 158"/>
          <p:cNvGrpSpPr/>
          <p:nvPr/>
        </p:nvGrpSpPr>
        <p:grpSpPr>
          <a:xfrm>
            <a:off x="10690629" y="9060958"/>
            <a:ext cx="280846" cy="243379"/>
            <a:chOff x="9141946" y="6154666"/>
            <a:chExt cx="280846" cy="243379"/>
          </a:xfrm>
        </p:grpSpPr>
        <p:sp>
          <p:nvSpPr>
            <p:cNvPr id="190" name="TextBox 189"/>
            <p:cNvSpPr txBox="1"/>
            <p:nvPr/>
          </p:nvSpPr>
          <p:spPr>
            <a:xfrm>
              <a:off x="9141946" y="6154666"/>
              <a:ext cx="280846" cy="169277"/>
            </a:xfrm>
            <a:prstGeom prst="rect">
              <a:avLst/>
            </a:prstGeom>
            <a:noFill/>
          </p:spPr>
          <p:txBody>
            <a:bodyPr wrap="none" rtlCol="0">
              <a:spAutoFit/>
            </a:bodyPr>
            <a:lstStyle/>
            <a:p>
              <a:r>
                <a:rPr lang="en-GB" sz="500" dirty="0">
                  <a:solidFill>
                    <a:schemeClr val="bg1">
                      <a:lumMod val="65000"/>
                    </a:schemeClr>
                  </a:solidFill>
                </a:rPr>
                <a:t>+25</a:t>
              </a:r>
            </a:p>
          </p:txBody>
        </p:sp>
        <p:cxnSp>
          <p:nvCxnSpPr>
            <p:cNvPr id="191" name="Straight Connector 190"/>
            <p:cNvCxnSpPr/>
            <p:nvPr/>
          </p:nvCxnSpPr>
          <p:spPr>
            <a:xfrm>
              <a:off x="9265577" y="6287727"/>
              <a:ext cx="0" cy="110318"/>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160" name="Group 159"/>
          <p:cNvGrpSpPr/>
          <p:nvPr/>
        </p:nvGrpSpPr>
        <p:grpSpPr>
          <a:xfrm>
            <a:off x="10914404" y="9060958"/>
            <a:ext cx="280846" cy="243379"/>
            <a:chOff x="9141946" y="6154666"/>
            <a:chExt cx="280846" cy="243379"/>
          </a:xfrm>
        </p:grpSpPr>
        <p:sp>
          <p:nvSpPr>
            <p:cNvPr id="188" name="TextBox 187"/>
            <p:cNvSpPr txBox="1"/>
            <p:nvPr/>
          </p:nvSpPr>
          <p:spPr>
            <a:xfrm>
              <a:off x="9141946" y="6154666"/>
              <a:ext cx="280846" cy="169277"/>
            </a:xfrm>
            <a:prstGeom prst="rect">
              <a:avLst/>
            </a:prstGeom>
            <a:noFill/>
          </p:spPr>
          <p:txBody>
            <a:bodyPr wrap="none" rtlCol="0">
              <a:spAutoFit/>
            </a:bodyPr>
            <a:lstStyle/>
            <a:p>
              <a:r>
                <a:rPr lang="en-GB" sz="500" dirty="0">
                  <a:solidFill>
                    <a:schemeClr val="bg1">
                      <a:lumMod val="65000"/>
                    </a:schemeClr>
                  </a:solidFill>
                </a:rPr>
                <a:t>+30</a:t>
              </a:r>
            </a:p>
          </p:txBody>
        </p:sp>
        <p:cxnSp>
          <p:nvCxnSpPr>
            <p:cNvPr id="189" name="Straight Connector 188"/>
            <p:cNvCxnSpPr/>
            <p:nvPr/>
          </p:nvCxnSpPr>
          <p:spPr>
            <a:xfrm>
              <a:off x="9265577" y="6287727"/>
              <a:ext cx="0" cy="110318"/>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161" name="Group 160"/>
          <p:cNvGrpSpPr/>
          <p:nvPr/>
        </p:nvGrpSpPr>
        <p:grpSpPr>
          <a:xfrm>
            <a:off x="11138179" y="9060958"/>
            <a:ext cx="280846" cy="243379"/>
            <a:chOff x="9141946" y="6154666"/>
            <a:chExt cx="280846" cy="243379"/>
          </a:xfrm>
        </p:grpSpPr>
        <p:sp>
          <p:nvSpPr>
            <p:cNvPr id="186" name="TextBox 185"/>
            <p:cNvSpPr txBox="1"/>
            <p:nvPr/>
          </p:nvSpPr>
          <p:spPr>
            <a:xfrm>
              <a:off x="9141946" y="6154666"/>
              <a:ext cx="280846" cy="169277"/>
            </a:xfrm>
            <a:prstGeom prst="rect">
              <a:avLst/>
            </a:prstGeom>
            <a:noFill/>
          </p:spPr>
          <p:txBody>
            <a:bodyPr wrap="none" rtlCol="0">
              <a:spAutoFit/>
            </a:bodyPr>
            <a:lstStyle/>
            <a:p>
              <a:r>
                <a:rPr lang="en-GB" sz="500" dirty="0">
                  <a:solidFill>
                    <a:schemeClr val="bg1">
                      <a:lumMod val="65000"/>
                    </a:schemeClr>
                  </a:solidFill>
                </a:rPr>
                <a:t>+35</a:t>
              </a:r>
            </a:p>
          </p:txBody>
        </p:sp>
        <p:cxnSp>
          <p:nvCxnSpPr>
            <p:cNvPr id="187" name="Straight Connector 186"/>
            <p:cNvCxnSpPr/>
            <p:nvPr/>
          </p:nvCxnSpPr>
          <p:spPr>
            <a:xfrm>
              <a:off x="9265577" y="6287727"/>
              <a:ext cx="0" cy="110318"/>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162" name="Group 161"/>
          <p:cNvGrpSpPr/>
          <p:nvPr/>
        </p:nvGrpSpPr>
        <p:grpSpPr>
          <a:xfrm>
            <a:off x="11361954" y="9060958"/>
            <a:ext cx="280846" cy="243379"/>
            <a:chOff x="9141946" y="6154666"/>
            <a:chExt cx="280846" cy="243379"/>
          </a:xfrm>
        </p:grpSpPr>
        <p:sp>
          <p:nvSpPr>
            <p:cNvPr id="184" name="TextBox 183"/>
            <p:cNvSpPr txBox="1"/>
            <p:nvPr/>
          </p:nvSpPr>
          <p:spPr>
            <a:xfrm>
              <a:off x="9141946" y="6154666"/>
              <a:ext cx="280846" cy="169277"/>
            </a:xfrm>
            <a:prstGeom prst="rect">
              <a:avLst/>
            </a:prstGeom>
            <a:noFill/>
          </p:spPr>
          <p:txBody>
            <a:bodyPr wrap="none" rtlCol="0">
              <a:spAutoFit/>
            </a:bodyPr>
            <a:lstStyle/>
            <a:p>
              <a:r>
                <a:rPr lang="en-GB" sz="500" dirty="0">
                  <a:solidFill>
                    <a:schemeClr val="bg1">
                      <a:lumMod val="65000"/>
                    </a:schemeClr>
                  </a:solidFill>
                </a:rPr>
                <a:t>+40</a:t>
              </a:r>
            </a:p>
          </p:txBody>
        </p:sp>
        <p:cxnSp>
          <p:nvCxnSpPr>
            <p:cNvPr id="185" name="Straight Connector 184"/>
            <p:cNvCxnSpPr/>
            <p:nvPr/>
          </p:nvCxnSpPr>
          <p:spPr>
            <a:xfrm>
              <a:off x="9265577" y="6287727"/>
              <a:ext cx="0" cy="110318"/>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163" name="Group 162"/>
          <p:cNvGrpSpPr/>
          <p:nvPr/>
        </p:nvGrpSpPr>
        <p:grpSpPr>
          <a:xfrm>
            <a:off x="11585729" y="9060958"/>
            <a:ext cx="280846" cy="243379"/>
            <a:chOff x="9141946" y="6154666"/>
            <a:chExt cx="280846" cy="243379"/>
          </a:xfrm>
        </p:grpSpPr>
        <p:sp>
          <p:nvSpPr>
            <p:cNvPr id="182" name="TextBox 181"/>
            <p:cNvSpPr txBox="1"/>
            <p:nvPr/>
          </p:nvSpPr>
          <p:spPr>
            <a:xfrm>
              <a:off x="9141946" y="6154666"/>
              <a:ext cx="280846" cy="169277"/>
            </a:xfrm>
            <a:prstGeom prst="rect">
              <a:avLst/>
            </a:prstGeom>
            <a:noFill/>
          </p:spPr>
          <p:txBody>
            <a:bodyPr wrap="none" rtlCol="0">
              <a:spAutoFit/>
            </a:bodyPr>
            <a:lstStyle/>
            <a:p>
              <a:r>
                <a:rPr lang="en-GB" sz="500" dirty="0">
                  <a:solidFill>
                    <a:schemeClr val="bg1">
                      <a:lumMod val="65000"/>
                    </a:schemeClr>
                  </a:solidFill>
                </a:rPr>
                <a:t>+45</a:t>
              </a:r>
            </a:p>
          </p:txBody>
        </p:sp>
        <p:cxnSp>
          <p:nvCxnSpPr>
            <p:cNvPr id="183" name="Straight Connector 182"/>
            <p:cNvCxnSpPr/>
            <p:nvPr/>
          </p:nvCxnSpPr>
          <p:spPr>
            <a:xfrm>
              <a:off x="9265577" y="6287727"/>
              <a:ext cx="0" cy="110318"/>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164" name="Group 163"/>
          <p:cNvGrpSpPr/>
          <p:nvPr/>
        </p:nvGrpSpPr>
        <p:grpSpPr>
          <a:xfrm>
            <a:off x="11809504" y="9060958"/>
            <a:ext cx="280846" cy="243379"/>
            <a:chOff x="9141946" y="6154666"/>
            <a:chExt cx="280846" cy="243379"/>
          </a:xfrm>
        </p:grpSpPr>
        <p:sp>
          <p:nvSpPr>
            <p:cNvPr id="180" name="TextBox 179"/>
            <p:cNvSpPr txBox="1"/>
            <p:nvPr/>
          </p:nvSpPr>
          <p:spPr>
            <a:xfrm>
              <a:off x="9141946" y="6154666"/>
              <a:ext cx="280846" cy="169277"/>
            </a:xfrm>
            <a:prstGeom prst="rect">
              <a:avLst/>
            </a:prstGeom>
            <a:noFill/>
          </p:spPr>
          <p:txBody>
            <a:bodyPr wrap="none" rtlCol="0">
              <a:spAutoFit/>
            </a:bodyPr>
            <a:lstStyle/>
            <a:p>
              <a:r>
                <a:rPr lang="en-GB" sz="500" dirty="0">
                  <a:solidFill>
                    <a:schemeClr val="bg1">
                      <a:lumMod val="65000"/>
                    </a:schemeClr>
                  </a:solidFill>
                </a:rPr>
                <a:t>+50</a:t>
              </a:r>
            </a:p>
          </p:txBody>
        </p:sp>
        <p:cxnSp>
          <p:nvCxnSpPr>
            <p:cNvPr id="181" name="Straight Connector 180"/>
            <p:cNvCxnSpPr/>
            <p:nvPr/>
          </p:nvCxnSpPr>
          <p:spPr>
            <a:xfrm>
              <a:off x="9265577" y="6287727"/>
              <a:ext cx="0" cy="110318"/>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165" name="Group 164"/>
          <p:cNvGrpSpPr/>
          <p:nvPr/>
        </p:nvGrpSpPr>
        <p:grpSpPr>
          <a:xfrm>
            <a:off x="12033279" y="9060958"/>
            <a:ext cx="280846" cy="243379"/>
            <a:chOff x="9141946" y="6154666"/>
            <a:chExt cx="280846" cy="243379"/>
          </a:xfrm>
        </p:grpSpPr>
        <p:sp>
          <p:nvSpPr>
            <p:cNvPr id="178" name="TextBox 177"/>
            <p:cNvSpPr txBox="1"/>
            <p:nvPr/>
          </p:nvSpPr>
          <p:spPr>
            <a:xfrm>
              <a:off x="9141946" y="6154666"/>
              <a:ext cx="280846" cy="169277"/>
            </a:xfrm>
            <a:prstGeom prst="rect">
              <a:avLst/>
            </a:prstGeom>
            <a:noFill/>
          </p:spPr>
          <p:txBody>
            <a:bodyPr wrap="none" rtlCol="0">
              <a:spAutoFit/>
            </a:bodyPr>
            <a:lstStyle/>
            <a:p>
              <a:r>
                <a:rPr lang="en-GB" sz="500" dirty="0">
                  <a:solidFill>
                    <a:schemeClr val="bg1">
                      <a:lumMod val="65000"/>
                    </a:schemeClr>
                  </a:solidFill>
                </a:rPr>
                <a:t>+55</a:t>
              </a:r>
            </a:p>
          </p:txBody>
        </p:sp>
        <p:cxnSp>
          <p:nvCxnSpPr>
            <p:cNvPr id="179" name="Straight Connector 178"/>
            <p:cNvCxnSpPr/>
            <p:nvPr/>
          </p:nvCxnSpPr>
          <p:spPr>
            <a:xfrm>
              <a:off x="9265577" y="6287727"/>
              <a:ext cx="0" cy="110318"/>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166" name="Group 165"/>
          <p:cNvGrpSpPr/>
          <p:nvPr/>
        </p:nvGrpSpPr>
        <p:grpSpPr>
          <a:xfrm>
            <a:off x="12257052" y="9060958"/>
            <a:ext cx="280846" cy="243379"/>
            <a:chOff x="9141946" y="6154666"/>
            <a:chExt cx="280846" cy="243379"/>
          </a:xfrm>
        </p:grpSpPr>
        <p:sp>
          <p:nvSpPr>
            <p:cNvPr id="176" name="TextBox 175"/>
            <p:cNvSpPr txBox="1"/>
            <p:nvPr/>
          </p:nvSpPr>
          <p:spPr>
            <a:xfrm>
              <a:off x="9141946" y="6154666"/>
              <a:ext cx="280846" cy="169277"/>
            </a:xfrm>
            <a:prstGeom prst="rect">
              <a:avLst/>
            </a:prstGeom>
            <a:noFill/>
          </p:spPr>
          <p:txBody>
            <a:bodyPr wrap="none" rtlCol="0">
              <a:spAutoFit/>
            </a:bodyPr>
            <a:lstStyle/>
            <a:p>
              <a:r>
                <a:rPr lang="en-GB" sz="500" dirty="0">
                  <a:solidFill>
                    <a:schemeClr val="bg1">
                      <a:lumMod val="65000"/>
                    </a:schemeClr>
                  </a:solidFill>
                </a:rPr>
                <a:t>+60</a:t>
              </a:r>
            </a:p>
          </p:txBody>
        </p:sp>
        <p:cxnSp>
          <p:nvCxnSpPr>
            <p:cNvPr id="177" name="Straight Connector 176"/>
            <p:cNvCxnSpPr/>
            <p:nvPr/>
          </p:nvCxnSpPr>
          <p:spPr>
            <a:xfrm>
              <a:off x="9265577" y="6287727"/>
              <a:ext cx="0" cy="110318"/>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167" name="Group 166"/>
          <p:cNvGrpSpPr/>
          <p:nvPr/>
        </p:nvGrpSpPr>
        <p:grpSpPr>
          <a:xfrm>
            <a:off x="8878693" y="9064087"/>
            <a:ext cx="268022" cy="243379"/>
            <a:chOff x="9141946" y="6154666"/>
            <a:chExt cx="268022" cy="243379"/>
          </a:xfrm>
        </p:grpSpPr>
        <p:sp>
          <p:nvSpPr>
            <p:cNvPr id="174" name="TextBox 173"/>
            <p:cNvSpPr txBox="1"/>
            <p:nvPr/>
          </p:nvSpPr>
          <p:spPr>
            <a:xfrm>
              <a:off x="9141946" y="6154666"/>
              <a:ext cx="268022" cy="169277"/>
            </a:xfrm>
            <a:prstGeom prst="rect">
              <a:avLst/>
            </a:prstGeom>
            <a:noFill/>
          </p:spPr>
          <p:txBody>
            <a:bodyPr wrap="none" rtlCol="0">
              <a:spAutoFit/>
            </a:bodyPr>
            <a:lstStyle/>
            <a:p>
              <a:r>
                <a:rPr lang="en-GB" sz="500" dirty="0">
                  <a:solidFill>
                    <a:schemeClr val="bg1">
                      <a:lumMod val="65000"/>
                    </a:schemeClr>
                  </a:solidFill>
                </a:rPr>
                <a:t>-15</a:t>
              </a:r>
            </a:p>
          </p:txBody>
        </p:sp>
        <p:cxnSp>
          <p:nvCxnSpPr>
            <p:cNvPr id="175" name="Straight Connector 174"/>
            <p:cNvCxnSpPr/>
            <p:nvPr/>
          </p:nvCxnSpPr>
          <p:spPr>
            <a:xfrm>
              <a:off x="9265577" y="6287727"/>
              <a:ext cx="0" cy="110318"/>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168" name="Group 167"/>
          <p:cNvGrpSpPr/>
          <p:nvPr/>
        </p:nvGrpSpPr>
        <p:grpSpPr>
          <a:xfrm>
            <a:off x="9102468" y="9064087"/>
            <a:ext cx="268022" cy="243379"/>
            <a:chOff x="9141946" y="6154666"/>
            <a:chExt cx="268022" cy="243379"/>
          </a:xfrm>
        </p:grpSpPr>
        <p:sp>
          <p:nvSpPr>
            <p:cNvPr id="172" name="TextBox 171"/>
            <p:cNvSpPr txBox="1"/>
            <p:nvPr/>
          </p:nvSpPr>
          <p:spPr>
            <a:xfrm>
              <a:off x="9141946" y="6154666"/>
              <a:ext cx="268022" cy="169277"/>
            </a:xfrm>
            <a:prstGeom prst="rect">
              <a:avLst/>
            </a:prstGeom>
            <a:noFill/>
          </p:spPr>
          <p:txBody>
            <a:bodyPr wrap="none" rtlCol="0">
              <a:spAutoFit/>
            </a:bodyPr>
            <a:lstStyle/>
            <a:p>
              <a:r>
                <a:rPr lang="en-GB" sz="500" dirty="0">
                  <a:solidFill>
                    <a:schemeClr val="bg1">
                      <a:lumMod val="65000"/>
                    </a:schemeClr>
                  </a:solidFill>
                </a:rPr>
                <a:t>-10</a:t>
              </a:r>
            </a:p>
          </p:txBody>
        </p:sp>
        <p:cxnSp>
          <p:nvCxnSpPr>
            <p:cNvPr id="173" name="Straight Connector 172"/>
            <p:cNvCxnSpPr/>
            <p:nvPr/>
          </p:nvCxnSpPr>
          <p:spPr>
            <a:xfrm>
              <a:off x="9265577" y="6287727"/>
              <a:ext cx="0" cy="110318"/>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169" name="Group 168"/>
          <p:cNvGrpSpPr/>
          <p:nvPr/>
        </p:nvGrpSpPr>
        <p:grpSpPr>
          <a:xfrm>
            <a:off x="9326243" y="9064087"/>
            <a:ext cx="235962" cy="243379"/>
            <a:chOff x="9141946" y="6154666"/>
            <a:chExt cx="235962" cy="243379"/>
          </a:xfrm>
        </p:grpSpPr>
        <p:sp>
          <p:nvSpPr>
            <p:cNvPr id="170" name="TextBox 169"/>
            <p:cNvSpPr txBox="1"/>
            <p:nvPr/>
          </p:nvSpPr>
          <p:spPr>
            <a:xfrm>
              <a:off x="9141946" y="6154666"/>
              <a:ext cx="235962" cy="169277"/>
            </a:xfrm>
            <a:prstGeom prst="rect">
              <a:avLst/>
            </a:prstGeom>
            <a:noFill/>
          </p:spPr>
          <p:txBody>
            <a:bodyPr wrap="none" rtlCol="0">
              <a:spAutoFit/>
            </a:bodyPr>
            <a:lstStyle/>
            <a:p>
              <a:r>
                <a:rPr lang="en-GB" sz="500" dirty="0">
                  <a:solidFill>
                    <a:schemeClr val="bg1">
                      <a:lumMod val="65000"/>
                    </a:schemeClr>
                  </a:solidFill>
                </a:rPr>
                <a:t>-5</a:t>
              </a:r>
            </a:p>
          </p:txBody>
        </p:sp>
        <p:cxnSp>
          <p:nvCxnSpPr>
            <p:cNvPr id="171" name="Straight Connector 170"/>
            <p:cNvCxnSpPr/>
            <p:nvPr/>
          </p:nvCxnSpPr>
          <p:spPr>
            <a:xfrm>
              <a:off x="9265577" y="6287727"/>
              <a:ext cx="0" cy="110318"/>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cxnSp>
        <p:nvCxnSpPr>
          <p:cNvPr id="145" name="Straight Connector 144"/>
          <p:cNvCxnSpPr/>
          <p:nvPr/>
        </p:nvCxnSpPr>
        <p:spPr>
          <a:xfrm>
            <a:off x="11291816" y="8246795"/>
            <a:ext cx="734071" cy="469821"/>
          </a:xfrm>
          <a:prstGeom prst="line">
            <a:avLst/>
          </a:prstGeom>
          <a:ln w="38100">
            <a:solidFill>
              <a:schemeClr val="accent4">
                <a:alpha val="60000"/>
              </a:schemeClr>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p:nvCxnSpPr>
        <p:spPr>
          <a:xfrm>
            <a:off x="11567221" y="8426018"/>
            <a:ext cx="245426" cy="152548"/>
          </a:xfrm>
          <a:prstGeom prst="line">
            <a:avLst/>
          </a:prstGeom>
          <a:ln w="57150">
            <a:solidFill>
              <a:srgbClr val="FF0000">
                <a:alpha val="76000"/>
              </a:srgbClr>
            </a:solidFill>
          </a:ln>
        </p:spPr>
        <p:style>
          <a:lnRef idx="1">
            <a:schemeClr val="accent1"/>
          </a:lnRef>
          <a:fillRef idx="0">
            <a:schemeClr val="accent1"/>
          </a:fillRef>
          <a:effectRef idx="0">
            <a:schemeClr val="accent1"/>
          </a:effectRef>
          <a:fontRef idx="minor">
            <a:schemeClr val="tx1"/>
          </a:fontRef>
        </p:style>
      </p:cxnSp>
      <p:sp>
        <p:nvSpPr>
          <p:cNvPr id="212" name="Isosceles Triangle 211"/>
          <p:cNvSpPr/>
          <p:nvPr/>
        </p:nvSpPr>
        <p:spPr>
          <a:xfrm rot="7328252">
            <a:off x="11568105" y="8407887"/>
            <a:ext cx="65303" cy="72681"/>
          </a:xfrm>
          <a:prstGeom prst="triangl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83" name="Isosceles Triangle 382"/>
          <p:cNvSpPr/>
          <p:nvPr/>
        </p:nvSpPr>
        <p:spPr>
          <a:xfrm rot="7328252">
            <a:off x="10444741" y="7688442"/>
            <a:ext cx="65303" cy="72681"/>
          </a:xfrm>
          <a:prstGeom prst="triangl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84" name="TextBox 383"/>
          <p:cNvSpPr txBox="1"/>
          <p:nvPr/>
        </p:nvSpPr>
        <p:spPr>
          <a:xfrm>
            <a:off x="3930316" y="4382386"/>
            <a:ext cx="7025803" cy="2308324"/>
          </a:xfrm>
          <a:prstGeom prst="rect">
            <a:avLst/>
          </a:prstGeom>
          <a:noFill/>
        </p:spPr>
        <p:txBody>
          <a:bodyPr wrap="square" rtlCol="0">
            <a:spAutoFit/>
          </a:bodyPr>
          <a:lstStyle/>
          <a:p>
            <a:pPr defTabSz="180000">
              <a:tabLst>
                <a:tab pos="144000" algn="l"/>
              </a:tabLst>
            </a:pPr>
            <a:r>
              <a:rPr lang="en-GB" sz="800" b="1" dirty="0"/>
              <a:t>Rule editor</a:t>
            </a:r>
          </a:p>
          <a:p>
            <a:pPr marL="180000" indent="-171450" defTabSz="144000">
              <a:buFont typeface="Arial" panose="020B0604020202020204" pitchFamily="34" charset="0"/>
              <a:buChar char="•"/>
              <a:tabLst>
                <a:tab pos="144000" algn="l"/>
              </a:tabLst>
            </a:pPr>
            <a:r>
              <a:rPr lang="en-GB" sz="800" b="1" dirty="0"/>
              <a:t>Rule 1 - </a:t>
            </a:r>
            <a:r>
              <a:rPr lang="en-GB" sz="800" dirty="0"/>
              <a:t>Title: Swarm attack positioning</a:t>
            </a:r>
          </a:p>
          <a:p>
            <a:pPr marL="565200" lvl="2" indent="-171450" defTabSz="108000">
              <a:buFont typeface="Arial" panose="020B0604020202020204" pitchFamily="34" charset="0"/>
              <a:buChar char="•"/>
              <a:tabLst>
                <a:tab pos="108000" algn="l"/>
              </a:tabLst>
            </a:pPr>
            <a:r>
              <a:rPr lang="en-GB" sz="800" dirty="0"/>
              <a:t># tracks = &gt;0, range= 1-3nm, bearing=000-090 degrees, heading=any</a:t>
            </a:r>
          </a:p>
          <a:p>
            <a:pPr marL="565200" lvl="2" indent="-171450" defTabSz="108000">
              <a:buFont typeface="Arial" panose="020B0604020202020204" pitchFamily="34" charset="0"/>
              <a:buChar char="•"/>
              <a:tabLst>
                <a:tab pos="108000" algn="l"/>
              </a:tabLst>
            </a:pPr>
            <a:r>
              <a:rPr lang="en-GB" sz="800" dirty="0"/>
              <a:t>AND, # tracks = &gt;0, range= 1-3nm, bearing=090-180 degrees, heading=any</a:t>
            </a:r>
          </a:p>
          <a:p>
            <a:pPr marL="565200" lvl="2" indent="-171450" defTabSz="108000">
              <a:buFont typeface="Arial" panose="020B0604020202020204" pitchFamily="34" charset="0"/>
              <a:buChar char="•"/>
              <a:tabLst>
                <a:tab pos="108000" algn="l"/>
              </a:tabLst>
            </a:pPr>
            <a:r>
              <a:rPr lang="en-GB" sz="800" dirty="0"/>
              <a:t>AND, # tracks = &gt;0, range= 1-3nm, bearing=180-270 degrees, heading=any</a:t>
            </a:r>
          </a:p>
          <a:p>
            <a:pPr marL="565200" lvl="2" indent="-171450" defTabSz="108000">
              <a:buFont typeface="Arial" panose="020B0604020202020204" pitchFamily="34" charset="0"/>
              <a:buChar char="•"/>
              <a:tabLst>
                <a:tab pos="108000" algn="l"/>
              </a:tabLst>
            </a:pPr>
            <a:r>
              <a:rPr lang="en-GB" sz="800" dirty="0"/>
              <a:t>AND, # tracks = &gt;0, range= 1-3nm, bearing=270-000 degrees, heading=any</a:t>
            </a:r>
          </a:p>
          <a:p>
            <a:pPr marL="180000" indent="-171450" defTabSz="144000">
              <a:buFont typeface="Arial" panose="020B0604020202020204" pitchFamily="34" charset="0"/>
              <a:buChar char="•"/>
              <a:tabLst>
                <a:tab pos="144000" algn="l"/>
              </a:tabLst>
            </a:pPr>
            <a:r>
              <a:rPr lang="en-GB" sz="800" b="1" dirty="0"/>
              <a:t>Rule 2 - </a:t>
            </a:r>
            <a:r>
              <a:rPr lang="en-GB" sz="800" dirty="0"/>
              <a:t>Title: Swarm attack in progress</a:t>
            </a:r>
          </a:p>
          <a:p>
            <a:pPr marL="637200" lvl="2" indent="-171450" defTabSz="144000">
              <a:buFont typeface="Arial" panose="020B0604020202020204" pitchFamily="34" charset="0"/>
              <a:buChar char="•"/>
              <a:tabLst>
                <a:tab pos="144000" algn="l"/>
              </a:tabLst>
            </a:pPr>
            <a:r>
              <a:rPr lang="en-GB" sz="800" dirty="0"/>
              <a:t># unknown tracks = &gt;0, range= 0-3nm, bearing=000-090 degrees, heading=180-270</a:t>
            </a:r>
          </a:p>
          <a:p>
            <a:pPr marL="637200" lvl="2" indent="-171450" defTabSz="144000">
              <a:buFont typeface="Arial" panose="020B0604020202020204" pitchFamily="34" charset="0"/>
              <a:buChar char="•"/>
              <a:tabLst>
                <a:tab pos="144000" algn="l"/>
              </a:tabLst>
            </a:pPr>
            <a:r>
              <a:rPr lang="en-GB" sz="800" dirty="0"/>
              <a:t>AND, # tracks = &gt;0, range= 0-3nm, bearing=090-180 degrees, heading=270-000</a:t>
            </a:r>
          </a:p>
          <a:p>
            <a:pPr marL="637200" lvl="2" indent="-171450" defTabSz="144000">
              <a:buFont typeface="Arial" panose="020B0604020202020204" pitchFamily="34" charset="0"/>
              <a:buChar char="•"/>
              <a:tabLst>
                <a:tab pos="144000" algn="l"/>
              </a:tabLst>
            </a:pPr>
            <a:r>
              <a:rPr lang="en-GB" sz="800" dirty="0"/>
              <a:t>AND, # tracks = &gt;0, range= 0-3nm, bearing=180-270 degrees, heading=000-090</a:t>
            </a:r>
          </a:p>
          <a:p>
            <a:pPr marL="637200" lvl="2" indent="-171450" defTabSz="144000">
              <a:buFont typeface="Arial" panose="020B0604020202020204" pitchFamily="34" charset="0"/>
              <a:buChar char="•"/>
              <a:tabLst>
                <a:tab pos="144000" algn="l"/>
              </a:tabLst>
            </a:pPr>
            <a:r>
              <a:rPr lang="en-GB" sz="800" dirty="0"/>
              <a:t>AND, # tracks = &gt;0, range= 0-3nm, bearing=270-000 degrees, heading=090-180</a:t>
            </a:r>
          </a:p>
          <a:p>
            <a:pPr marL="180000" defTabSz="144000">
              <a:tabLst>
                <a:tab pos="144000" algn="l"/>
              </a:tabLst>
            </a:pPr>
            <a:r>
              <a:rPr lang="en-GB" sz="800" b="1" dirty="0"/>
              <a:t>Other location/time sensitive risks…</a:t>
            </a:r>
          </a:p>
          <a:p>
            <a:pPr marL="180000" indent="-171450" defTabSz="144000">
              <a:buFont typeface="Arial" panose="020B0604020202020204" pitchFamily="34" charset="0"/>
              <a:buChar char="•"/>
              <a:tabLst>
                <a:tab pos="144000" algn="l"/>
              </a:tabLst>
            </a:pPr>
            <a:r>
              <a:rPr lang="en-GB" sz="800" b="1" dirty="0"/>
              <a:t>Rule 3 - </a:t>
            </a:r>
            <a:r>
              <a:rPr lang="en-GB" sz="800" dirty="0"/>
              <a:t>Title: Collision / Too Close</a:t>
            </a:r>
          </a:p>
          <a:p>
            <a:pPr marL="637200" lvl="2" indent="-171450" defTabSz="144000">
              <a:buFont typeface="Arial" panose="020B0604020202020204" pitchFamily="34" charset="0"/>
              <a:buChar char="•"/>
              <a:tabLst>
                <a:tab pos="144000" algn="l"/>
              </a:tabLst>
            </a:pPr>
            <a:r>
              <a:rPr lang="en-GB" sz="800" dirty="0"/>
              <a:t># tracks = &gt;0, range= 0-0.5nm, bearing=any, heading=any</a:t>
            </a:r>
          </a:p>
          <a:p>
            <a:pPr marL="180000" indent="-171450" defTabSz="144000">
              <a:buFont typeface="Arial" panose="020B0604020202020204" pitchFamily="34" charset="0"/>
              <a:buChar char="•"/>
              <a:tabLst>
                <a:tab pos="144000" algn="l"/>
              </a:tabLst>
            </a:pPr>
            <a:r>
              <a:rPr lang="en-GB" sz="800" dirty="0"/>
              <a:t>Rule 4 - High Sea State on beam</a:t>
            </a:r>
          </a:p>
          <a:p>
            <a:pPr marL="180000" indent="-171450" defTabSz="144000">
              <a:buFont typeface="Arial" panose="020B0604020202020204" pitchFamily="34" charset="0"/>
              <a:buChar char="•"/>
              <a:tabLst>
                <a:tab pos="144000" algn="l"/>
              </a:tabLst>
            </a:pPr>
            <a:r>
              <a:rPr lang="en-GB" sz="800" dirty="0"/>
              <a:t>Rule 5 - Shallow waters</a:t>
            </a:r>
          </a:p>
          <a:p>
            <a:pPr marL="180000" indent="-171450" defTabSz="144000">
              <a:buFont typeface="Arial" panose="020B0604020202020204" pitchFamily="34" charset="0"/>
              <a:buChar char="•"/>
              <a:tabLst>
                <a:tab pos="144000" algn="l"/>
              </a:tabLst>
            </a:pPr>
            <a:r>
              <a:rPr lang="en-GB" sz="800" dirty="0"/>
              <a:t>Rule 6 – Close to sovereign waters (&lt;12nm from coast)</a:t>
            </a:r>
          </a:p>
          <a:p>
            <a:pPr marL="180000" indent="-171450" defTabSz="144000">
              <a:buFont typeface="Arial" panose="020B0604020202020204" pitchFamily="34" charset="0"/>
              <a:buChar char="•"/>
              <a:tabLst>
                <a:tab pos="144000" algn="l"/>
              </a:tabLst>
            </a:pPr>
            <a:r>
              <a:rPr lang="en-GB" sz="800" dirty="0"/>
              <a:t>Rule 7…</a:t>
            </a:r>
          </a:p>
        </p:txBody>
      </p:sp>
      <p:cxnSp>
        <p:nvCxnSpPr>
          <p:cNvPr id="393" name="Straight Connector 392"/>
          <p:cNvCxnSpPr/>
          <p:nvPr/>
        </p:nvCxnSpPr>
        <p:spPr>
          <a:xfrm>
            <a:off x="10610615" y="9245788"/>
            <a:ext cx="873742" cy="2222"/>
          </a:xfrm>
          <a:prstGeom prst="line">
            <a:avLst/>
          </a:prstGeom>
          <a:ln w="38100">
            <a:solidFill>
              <a:schemeClr val="accent4">
                <a:alpha val="60000"/>
              </a:schemeClr>
            </a:solidFill>
          </a:ln>
        </p:spPr>
        <p:style>
          <a:lnRef idx="1">
            <a:schemeClr val="accent1"/>
          </a:lnRef>
          <a:fillRef idx="0">
            <a:schemeClr val="accent1"/>
          </a:fillRef>
          <a:effectRef idx="0">
            <a:schemeClr val="accent1"/>
          </a:effectRef>
          <a:fontRef idx="minor">
            <a:schemeClr val="tx1"/>
          </a:fontRef>
        </p:style>
      </p:cxnSp>
      <p:cxnSp>
        <p:nvCxnSpPr>
          <p:cNvPr id="394" name="Straight Connector 393"/>
          <p:cNvCxnSpPr/>
          <p:nvPr/>
        </p:nvCxnSpPr>
        <p:spPr>
          <a:xfrm flipV="1">
            <a:off x="11033302" y="9247253"/>
            <a:ext cx="230180" cy="2529"/>
          </a:xfrm>
          <a:prstGeom prst="line">
            <a:avLst/>
          </a:prstGeom>
          <a:ln w="57150">
            <a:solidFill>
              <a:srgbClr val="FF0000">
                <a:alpha val="76000"/>
              </a:srgbClr>
            </a:solidFill>
          </a:ln>
        </p:spPr>
        <p:style>
          <a:lnRef idx="1">
            <a:schemeClr val="accent1"/>
          </a:lnRef>
          <a:fillRef idx="0">
            <a:schemeClr val="accent1"/>
          </a:fillRef>
          <a:effectRef idx="0">
            <a:schemeClr val="accent1"/>
          </a:effectRef>
          <a:fontRef idx="minor">
            <a:schemeClr val="tx1"/>
          </a:fontRef>
        </p:style>
      </p:cxnSp>
      <p:sp>
        <p:nvSpPr>
          <p:cNvPr id="152" name="Oval 151"/>
          <p:cNvSpPr/>
          <p:nvPr/>
        </p:nvSpPr>
        <p:spPr>
          <a:xfrm>
            <a:off x="10988573" y="9205792"/>
            <a:ext cx="75439" cy="754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244" name="Group 243"/>
          <p:cNvGrpSpPr/>
          <p:nvPr/>
        </p:nvGrpSpPr>
        <p:grpSpPr>
          <a:xfrm>
            <a:off x="8806411" y="3097654"/>
            <a:ext cx="3752562" cy="3456884"/>
            <a:chOff x="5016195" y="5897674"/>
            <a:chExt cx="3752562" cy="3456884"/>
          </a:xfrm>
        </p:grpSpPr>
        <p:grpSp>
          <p:nvGrpSpPr>
            <p:cNvPr id="252" name="Group 251"/>
            <p:cNvGrpSpPr/>
            <p:nvPr/>
          </p:nvGrpSpPr>
          <p:grpSpPr>
            <a:xfrm>
              <a:off x="5016195" y="5897674"/>
              <a:ext cx="3752562" cy="3456884"/>
              <a:chOff x="8834384" y="5897674"/>
              <a:chExt cx="3752562" cy="3456884"/>
            </a:xfrm>
          </p:grpSpPr>
          <p:grpSp>
            <p:nvGrpSpPr>
              <p:cNvPr id="269" name="Group 268"/>
              <p:cNvGrpSpPr/>
              <p:nvPr/>
            </p:nvGrpSpPr>
            <p:grpSpPr>
              <a:xfrm>
                <a:off x="8834384" y="5897674"/>
                <a:ext cx="3752562" cy="3456884"/>
                <a:chOff x="8834384" y="5893125"/>
                <a:chExt cx="3752562" cy="3456884"/>
              </a:xfrm>
            </p:grpSpPr>
            <p:sp>
              <p:nvSpPr>
                <p:cNvPr id="272" name="TextBox 11"/>
                <p:cNvSpPr txBox="1"/>
                <p:nvPr/>
              </p:nvSpPr>
              <p:spPr>
                <a:xfrm>
                  <a:off x="9711983" y="7658259"/>
                  <a:ext cx="1541945" cy="131826"/>
                </a:xfrm>
                <a:prstGeom prst="rect">
                  <a:avLst/>
                </a:prstGeom>
                <a:solidFill>
                  <a:schemeClr val="bg1">
                    <a:lumMod val="95000"/>
                  </a:schemeClr>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800" dirty="0"/>
                    <a:t>Idea originator(s):</a:t>
                  </a:r>
                </a:p>
              </p:txBody>
            </p:sp>
            <p:sp>
              <p:nvSpPr>
                <p:cNvPr id="382" name="TextBox 13"/>
                <p:cNvSpPr txBox="1"/>
                <p:nvPr/>
              </p:nvSpPr>
              <p:spPr>
                <a:xfrm>
                  <a:off x="10099883" y="7658259"/>
                  <a:ext cx="766145" cy="131826"/>
                </a:xfrm>
                <a:prstGeom prst="rect">
                  <a:avLst/>
                </a:prstGeom>
                <a:solidFill>
                  <a:schemeClr val="bg1">
                    <a:lumMod val="95000"/>
                  </a:schemeClr>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800" dirty="0"/>
                    <a:t>Last edit: Dec 18</a:t>
                  </a:r>
                </a:p>
              </p:txBody>
            </p:sp>
            <p:sp>
              <p:nvSpPr>
                <p:cNvPr id="385" name="TextBox 15"/>
                <p:cNvSpPr txBox="1"/>
                <p:nvPr/>
              </p:nvSpPr>
              <p:spPr>
                <a:xfrm>
                  <a:off x="9970543" y="7658259"/>
                  <a:ext cx="1024825" cy="131826"/>
                </a:xfrm>
                <a:prstGeom prst="rect">
                  <a:avLst/>
                </a:prstGeom>
                <a:solidFill>
                  <a:schemeClr val="bg1">
                    <a:lumMod val="95000"/>
                  </a:schemeClr>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800" dirty="0"/>
                    <a:t>First proposed: Dec 2018</a:t>
                  </a:r>
                </a:p>
              </p:txBody>
            </p:sp>
            <p:sp>
              <p:nvSpPr>
                <p:cNvPr id="386" name="Rectangle 385"/>
                <p:cNvSpPr/>
                <p:nvPr/>
              </p:nvSpPr>
              <p:spPr>
                <a:xfrm>
                  <a:off x="8834384" y="6644834"/>
                  <a:ext cx="3752562" cy="2705175"/>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88" name="Oval 387"/>
                <p:cNvSpPr/>
                <p:nvPr/>
              </p:nvSpPr>
              <p:spPr>
                <a:xfrm>
                  <a:off x="10262678" y="7503895"/>
                  <a:ext cx="440556" cy="44055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89" name="Oval 388"/>
                <p:cNvSpPr/>
                <p:nvPr/>
              </p:nvSpPr>
              <p:spPr>
                <a:xfrm>
                  <a:off x="10042400" y="7283617"/>
                  <a:ext cx="881111" cy="88111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91" name="Oval 390"/>
                <p:cNvSpPr/>
                <p:nvPr/>
              </p:nvSpPr>
              <p:spPr>
                <a:xfrm>
                  <a:off x="9822122" y="7063339"/>
                  <a:ext cx="1321667" cy="132166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92" name="Oval 391"/>
                <p:cNvSpPr/>
                <p:nvPr/>
              </p:nvSpPr>
              <p:spPr>
                <a:xfrm>
                  <a:off x="9601844" y="6843061"/>
                  <a:ext cx="1762223" cy="176222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96" name="Oval 395"/>
                <p:cNvSpPr/>
                <p:nvPr/>
              </p:nvSpPr>
              <p:spPr>
                <a:xfrm>
                  <a:off x="9381566" y="6622784"/>
                  <a:ext cx="2202778" cy="220277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97" name="Oval 396"/>
                <p:cNvSpPr/>
                <p:nvPr/>
              </p:nvSpPr>
              <p:spPr>
                <a:xfrm>
                  <a:off x="9161289" y="6402506"/>
                  <a:ext cx="2643334" cy="264333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99" name="Oval 398"/>
                <p:cNvSpPr/>
                <p:nvPr/>
              </p:nvSpPr>
              <p:spPr>
                <a:xfrm>
                  <a:off x="8941011" y="6182228"/>
                  <a:ext cx="3083890" cy="308388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00" name="Rectangle 399"/>
                <p:cNvSpPr/>
                <p:nvPr/>
              </p:nvSpPr>
              <p:spPr>
                <a:xfrm>
                  <a:off x="8834384" y="5893125"/>
                  <a:ext cx="3752562" cy="75373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01" name="Isosceles Triangle 400"/>
                <p:cNvSpPr/>
                <p:nvPr/>
              </p:nvSpPr>
              <p:spPr>
                <a:xfrm rot="7328252">
                  <a:off x="10450304" y="7687832"/>
                  <a:ext cx="65303" cy="72681"/>
                </a:xfrm>
                <a:prstGeom prst="triangl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402" name="Straight Connector 401"/>
                <p:cNvCxnSpPr>
                  <a:stCxn id="401" idx="0"/>
                </p:cNvCxnSpPr>
                <p:nvPr/>
              </p:nvCxnSpPr>
              <p:spPr>
                <a:xfrm>
                  <a:off x="10513728" y="7743505"/>
                  <a:ext cx="2073218" cy="1329868"/>
                </a:xfrm>
                <a:prstGeom prst="line">
                  <a:avLst/>
                </a:prstGeom>
                <a:ln>
                  <a:solidFill>
                    <a:schemeClr val="bg1"/>
                  </a:solidFill>
                  <a:prstDash val="lgDash"/>
                </a:ln>
              </p:spPr>
              <p:style>
                <a:lnRef idx="1">
                  <a:schemeClr val="accent1"/>
                </a:lnRef>
                <a:fillRef idx="0">
                  <a:schemeClr val="accent1"/>
                </a:fillRef>
                <a:effectRef idx="0">
                  <a:schemeClr val="accent1"/>
                </a:effectRef>
                <a:fontRef idx="minor">
                  <a:schemeClr val="tx1"/>
                </a:fontRef>
              </p:style>
            </p:cxnSp>
            <p:grpSp>
              <p:nvGrpSpPr>
                <p:cNvPr id="403" name="Group 402"/>
                <p:cNvGrpSpPr/>
                <p:nvPr/>
              </p:nvGrpSpPr>
              <p:grpSpPr>
                <a:xfrm rot="19678986">
                  <a:off x="10722465" y="8668603"/>
                  <a:ext cx="185295" cy="125410"/>
                  <a:chOff x="9527856" y="8227302"/>
                  <a:chExt cx="302827" cy="204958"/>
                </a:xfrm>
              </p:grpSpPr>
              <p:sp>
                <p:nvSpPr>
                  <p:cNvPr id="492" name="Isosceles Triangle 491"/>
                  <p:cNvSpPr/>
                  <p:nvPr/>
                </p:nvSpPr>
                <p:spPr>
                  <a:xfrm rot="7328252">
                    <a:off x="9533884" y="8221274"/>
                    <a:ext cx="106725" cy="118782"/>
                  </a:xfrm>
                  <a:prstGeom prst="triangl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493" name="Straight Connector 492"/>
                  <p:cNvCxnSpPr>
                    <a:stCxn id="492" idx="0"/>
                  </p:cNvCxnSpPr>
                  <p:nvPr/>
                </p:nvCxnSpPr>
                <p:spPr>
                  <a:xfrm>
                    <a:off x="9637537" y="8312259"/>
                    <a:ext cx="193146" cy="120001"/>
                  </a:xfrm>
                  <a:prstGeom prst="line">
                    <a:avLst/>
                  </a:prstGeom>
                  <a:ln w="12700">
                    <a:solidFill>
                      <a:schemeClr val="accent6">
                        <a:lumMod val="75000"/>
                      </a:schemeClr>
                    </a:solidFill>
                    <a:prstDash val="sysDash"/>
                  </a:ln>
                </p:spPr>
                <p:style>
                  <a:lnRef idx="1">
                    <a:schemeClr val="accent1"/>
                  </a:lnRef>
                  <a:fillRef idx="0">
                    <a:schemeClr val="accent1"/>
                  </a:fillRef>
                  <a:effectRef idx="0">
                    <a:schemeClr val="accent1"/>
                  </a:effectRef>
                  <a:fontRef idx="minor">
                    <a:schemeClr val="tx1"/>
                  </a:fontRef>
                </p:style>
              </p:cxnSp>
            </p:grpSp>
            <p:grpSp>
              <p:nvGrpSpPr>
                <p:cNvPr id="404" name="Group 403"/>
                <p:cNvGrpSpPr/>
                <p:nvPr/>
              </p:nvGrpSpPr>
              <p:grpSpPr>
                <a:xfrm>
                  <a:off x="9235606" y="7016853"/>
                  <a:ext cx="185295" cy="125410"/>
                  <a:chOff x="9527856" y="8227302"/>
                  <a:chExt cx="302827" cy="204958"/>
                </a:xfrm>
              </p:grpSpPr>
              <p:sp>
                <p:nvSpPr>
                  <p:cNvPr id="490" name="Isosceles Triangle 489"/>
                  <p:cNvSpPr/>
                  <p:nvPr/>
                </p:nvSpPr>
                <p:spPr>
                  <a:xfrm rot="7328252">
                    <a:off x="9533884" y="8221274"/>
                    <a:ext cx="106725" cy="118782"/>
                  </a:xfrm>
                  <a:prstGeom prst="triangl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491" name="Straight Connector 490"/>
                  <p:cNvCxnSpPr>
                    <a:stCxn id="490" idx="0"/>
                  </p:cNvCxnSpPr>
                  <p:nvPr/>
                </p:nvCxnSpPr>
                <p:spPr>
                  <a:xfrm>
                    <a:off x="9637537" y="8312259"/>
                    <a:ext cx="193146" cy="120001"/>
                  </a:xfrm>
                  <a:prstGeom prst="line">
                    <a:avLst/>
                  </a:prstGeom>
                  <a:ln w="12700">
                    <a:solidFill>
                      <a:schemeClr val="accent6">
                        <a:lumMod val="75000"/>
                      </a:schemeClr>
                    </a:solidFill>
                    <a:prstDash val="sysDash"/>
                  </a:ln>
                </p:spPr>
                <p:style>
                  <a:lnRef idx="1">
                    <a:schemeClr val="accent1"/>
                  </a:lnRef>
                  <a:fillRef idx="0">
                    <a:schemeClr val="accent1"/>
                  </a:fillRef>
                  <a:effectRef idx="0">
                    <a:schemeClr val="accent1"/>
                  </a:effectRef>
                  <a:fontRef idx="minor">
                    <a:schemeClr val="tx1"/>
                  </a:fontRef>
                </p:style>
              </p:cxnSp>
            </p:grpSp>
            <p:grpSp>
              <p:nvGrpSpPr>
                <p:cNvPr id="405" name="Group 404"/>
                <p:cNvGrpSpPr/>
                <p:nvPr/>
              </p:nvGrpSpPr>
              <p:grpSpPr>
                <a:xfrm rot="15886685">
                  <a:off x="11173692" y="8966345"/>
                  <a:ext cx="185295" cy="125410"/>
                  <a:chOff x="9527856" y="8227302"/>
                  <a:chExt cx="302827" cy="204958"/>
                </a:xfrm>
              </p:grpSpPr>
              <p:sp>
                <p:nvSpPr>
                  <p:cNvPr id="488" name="Isosceles Triangle 487"/>
                  <p:cNvSpPr/>
                  <p:nvPr/>
                </p:nvSpPr>
                <p:spPr>
                  <a:xfrm rot="7328252">
                    <a:off x="9533884" y="8221274"/>
                    <a:ext cx="106725" cy="118782"/>
                  </a:xfrm>
                  <a:prstGeom prst="triangl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489" name="Straight Connector 488"/>
                  <p:cNvCxnSpPr>
                    <a:stCxn id="488" idx="0"/>
                  </p:cNvCxnSpPr>
                  <p:nvPr/>
                </p:nvCxnSpPr>
                <p:spPr>
                  <a:xfrm>
                    <a:off x="9637537" y="8312259"/>
                    <a:ext cx="193146" cy="120001"/>
                  </a:xfrm>
                  <a:prstGeom prst="line">
                    <a:avLst/>
                  </a:prstGeom>
                  <a:ln w="12700">
                    <a:solidFill>
                      <a:schemeClr val="accent6">
                        <a:lumMod val="75000"/>
                      </a:schemeClr>
                    </a:solidFill>
                    <a:prstDash val="sysDash"/>
                  </a:ln>
                </p:spPr>
                <p:style>
                  <a:lnRef idx="1">
                    <a:schemeClr val="accent1"/>
                  </a:lnRef>
                  <a:fillRef idx="0">
                    <a:schemeClr val="accent1"/>
                  </a:fillRef>
                  <a:effectRef idx="0">
                    <a:schemeClr val="accent1"/>
                  </a:effectRef>
                  <a:fontRef idx="minor">
                    <a:schemeClr val="tx1"/>
                  </a:fontRef>
                </p:style>
              </p:cxnSp>
            </p:grpSp>
            <p:grpSp>
              <p:nvGrpSpPr>
                <p:cNvPr id="406" name="Group 405"/>
                <p:cNvGrpSpPr/>
                <p:nvPr/>
              </p:nvGrpSpPr>
              <p:grpSpPr>
                <a:xfrm rot="16682175">
                  <a:off x="9252059" y="7899760"/>
                  <a:ext cx="117958" cy="89419"/>
                  <a:chOff x="9527856" y="8227302"/>
                  <a:chExt cx="192779" cy="146137"/>
                </a:xfrm>
              </p:grpSpPr>
              <p:sp>
                <p:nvSpPr>
                  <p:cNvPr id="486" name="Isosceles Triangle 485"/>
                  <p:cNvSpPr/>
                  <p:nvPr/>
                </p:nvSpPr>
                <p:spPr>
                  <a:xfrm rot="7328252">
                    <a:off x="9533884" y="8221274"/>
                    <a:ext cx="106725" cy="118782"/>
                  </a:xfrm>
                  <a:prstGeom prst="triangl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487" name="Straight Connector 486"/>
                  <p:cNvCxnSpPr>
                    <a:stCxn id="486" idx="0"/>
                  </p:cNvCxnSpPr>
                  <p:nvPr/>
                </p:nvCxnSpPr>
                <p:spPr>
                  <a:xfrm rot="4917825" flipV="1">
                    <a:off x="9647726" y="8300529"/>
                    <a:ext cx="67018" cy="78801"/>
                  </a:xfrm>
                  <a:prstGeom prst="line">
                    <a:avLst/>
                  </a:prstGeom>
                  <a:ln w="12700">
                    <a:solidFill>
                      <a:schemeClr val="accent6">
                        <a:lumMod val="75000"/>
                      </a:schemeClr>
                    </a:solidFill>
                    <a:prstDash val="sysDash"/>
                  </a:ln>
                </p:spPr>
                <p:style>
                  <a:lnRef idx="1">
                    <a:schemeClr val="accent1"/>
                  </a:lnRef>
                  <a:fillRef idx="0">
                    <a:schemeClr val="accent1"/>
                  </a:fillRef>
                  <a:effectRef idx="0">
                    <a:schemeClr val="accent1"/>
                  </a:effectRef>
                  <a:fontRef idx="minor">
                    <a:schemeClr val="tx1"/>
                  </a:fontRef>
                </p:style>
              </p:cxnSp>
            </p:grpSp>
            <p:grpSp>
              <p:nvGrpSpPr>
                <p:cNvPr id="407" name="Group 406"/>
                <p:cNvGrpSpPr/>
                <p:nvPr/>
              </p:nvGrpSpPr>
              <p:grpSpPr>
                <a:xfrm rot="5233930">
                  <a:off x="11001146" y="7011231"/>
                  <a:ext cx="143580" cy="82535"/>
                  <a:chOff x="9527856" y="8227302"/>
                  <a:chExt cx="234652" cy="134887"/>
                </a:xfrm>
              </p:grpSpPr>
              <p:sp>
                <p:nvSpPr>
                  <p:cNvPr id="484" name="Isosceles Triangle 483"/>
                  <p:cNvSpPr/>
                  <p:nvPr/>
                </p:nvSpPr>
                <p:spPr>
                  <a:xfrm rot="7328252">
                    <a:off x="9533884" y="8221274"/>
                    <a:ext cx="106725" cy="118782"/>
                  </a:xfrm>
                  <a:prstGeom prst="triangl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485" name="Straight Connector 484"/>
                  <p:cNvCxnSpPr>
                    <a:stCxn id="484" idx="0"/>
                  </p:cNvCxnSpPr>
                  <p:nvPr/>
                </p:nvCxnSpPr>
                <p:spPr>
                  <a:xfrm rot="16366070" flipH="1">
                    <a:off x="9675964" y="8275646"/>
                    <a:ext cx="46911" cy="126176"/>
                  </a:xfrm>
                  <a:prstGeom prst="line">
                    <a:avLst/>
                  </a:prstGeom>
                  <a:ln w="12700">
                    <a:solidFill>
                      <a:schemeClr val="accent6">
                        <a:lumMod val="75000"/>
                      </a:schemeClr>
                    </a:solidFill>
                    <a:prstDash val="sysDash"/>
                  </a:ln>
                </p:spPr>
                <p:style>
                  <a:lnRef idx="1">
                    <a:schemeClr val="accent1"/>
                  </a:lnRef>
                  <a:fillRef idx="0">
                    <a:schemeClr val="accent1"/>
                  </a:fillRef>
                  <a:effectRef idx="0">
                    <a:schemeClr val="accent1"/>
                  </a:effectRef>
                  <a:fontRef idx="minor">
                    <a:schemeClr val="tx1"/>
                  </a:fontRef>
                </p:style>
              </p:cxnSp>
            </p:grpSp>
            <p:grpSp>
              <p:nvGrpSpPr>
                <p:cNvPr id="408" name="Group 407"/>
                <p:cNvGrpSpPr/>
                <p:nvPr/>
              </p:nvGrpSpPr>
              <p:grpSpPr>
                <a:xfrm>
                  <a:off x="8970876" y="8189253"/>
                  <a:ext cx="230446" cy="154428"/>
                  <a:chOff x="9527856" y="8227302"/>
                  <a:chExt cx="376617" cy="252382"/>
                </a:xfrm>
              </p:grpSpPr>
              <p:sp>
                <p:nvSpPr>
                  <p:cNvPr id="482" name="Isosceles Triangle 481"/>
                  <p:cNvSpPr/>
                  <p:nvPr/>
                </p:nvSpPr>
                <p:spPr>
                  <a:xfrm rot="7328252">
                    <a:off x="9533884" y="8221274"/>
                    <a:ext cx="106725" cy="118782"/>
                  </a:xfrm>
                  <a:prstGeom prst="triangl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483" name="Straight Connector 482"/>
                  <p:cNvCxnSpPr>
                    <a:stCxn id="482" idx="0"/>
                  </p:cNvCxnSpPr>
                  <p:nvPr/>
                </p:nvCxnSpPr>
                <p:spPr>
                  <a:xfrm>
                    <a:off x="9637537" y="8312258"/>
                    <a:ext cx="266936" cy="167426"/>
                  </a:xfrm>
                  <a:prstGeom prst="line">
                    <a:avLst/>
                  </a:prstGeom>
                  <a:ln w="12700">
                    <a:solidFill>
                      <a:schemeClr val="accent6">
                        <a:lumMod val="75000"/>
                      </a:schemeClr>
                    </a:solidFill>
                    <a:prstDash val="sysDash"/>
                  </a:ln>
                </p:spPr>
                <p:style>
                  <a:lnRef idx="1">
                    <a:schemeClr val="accent1"/>
                  </a:lnRef>
                  <a:fillRef idx="0">
                    <a:schemeClr val="accent1"/>
                  </a:fillRef>
                  <a:effectRef idx="0">
                    <a:schemeClr val="accent1"/>
                  </a:effectRef>
                  <a:fontRef idx="minor">
                    <a:schemeClr val="tx1"/>
                  </a:fontRef>
                </p:style>
              </p:cxnSp>
            </p:grpSp>
            <p:sp>
              <p:nvSpPr>
                <p:cNvPr id="409" name="Isosceles Triangle 408"/>
                <p:cNvSpPr/>
                <p:nvPr/>
              </p:nvSpPr>
              <p:spPr>
                <a:xfrm rot="18576604">
                  <a:off x="12357095" y="6998113"/>
                  <a:ext cx="65303" cy="72681"/>
                </a:xfrm>
                <a:prstGeom prst="triangl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410" name="Group 409"/>
                <p:cNvGrpSpPr/>
                <p:nvPr/>
              </p:nvGrpSpPr>
              <p:grpSpPr>
                <a:xfrm rot="10800000">
                  <a:off x="10317621" y="8673099"/>
                  <a:ext cx="109554" cy="81565"/>
                  <a:chOff x="9527856" y="8227302"/>
                  <a:chExt cx="179044" cy="133302"/>
                </a:xfrm>
              </p:grpSpPr>
              <p:sp>
                <p:nvSpPr>
                  <p:cNvPr id="480" name="Isosceles Triangle 479"/>
                  <p:cNvSpPr/>
                  <p:nvPr/>
                </p:nvSpPr>
                <p:spPr>
                  <a:xfrm rot="7328252">
                    <a:off x="9533884" y="8221274"/>
                    <a:ext cx="106725" cy="118782"/>
                  </a:xfrm>
                  <a:prstGeom prst="triangl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481" name="Straight Connector 480"/>
                  <p:cNvCxnSpPr>
                    <a:stCxn id="480" idx="0"/>
                  </p:cNvCxnSpPr>
                  <p:nvPr/>
                </p:nvCxnSpPr>
                <p:spPr>
                  <a:xfrm rot="10800000" flipH="1" flipV="1">
                    <a:off x="9637537" y="8312258"/>
                    <a:ext cx="69363" cy="48346"/>
                  </a:xfrm>
                  <a:prstGeom prst="line">
                    <a:avLst/>
                  </a:prstGeom>
                  <a:ln w="12700">
                    <a:solidFill>
                      <a:schemeClr val="accent6">
                        <a:lumMod val="75000"/>
                      </a:schemeClr>
                    </a:solidFill>
                    <a:prstDash val="sysDash"/>
                  </a:ln>
                </p:spPr>
                <p:style>
                  <a:lnRef idx="1">
                    <a:schemeClr val="accent1"/>
                  </a:lnRef>
                  <a:fillRef idx="0">
                    <a:schemeClr val="accent1"/>
                  </a:fillRef>
                  <a:effectRef idx="0">
                    <a:schemeClr val="accent1"/>
                  </a:effectRef>
                  <a:fontRef idx="minor">
                    <a:schemeClr val="tx1"/>
                  </a:fontRef>
                </p:style>
              </p:cxnSp>
            </p:grpSp>
            <p:grpSp>
              <p:nvGrpSpPr>
                <p:cNvPr id="411" name="Group 410"/>
                <p:cNvGrpSpPr/>
                <p:nvPr/>
              </p:nvGrpSpPr>
              <p:grpSpPr>
                <a:xfrm rot="1822033">
                  <a:off x="11332887" y="7384665"/>
                  <a:ext cx="227608" cy="152958"/>
                  <a:chOff x="9527856" y="8227302"/>
                  <a:chExt cx="371979" cy="249980"/>
                </a:xfrm>
              </p:grpSpPr>
              <p:sp>
                <p:nvSpPr>
                  <p:cNvPr id="478" name="Isosceles Triangle 477"/>
                  <p:cNvSpPr/>
                  <p:nvPr/>
                </p:nvSpPr>
                <p:spPr>
                  <a:xfrm rot="7328252">
                    <a:off x="9533884" y="8221274"/>
                    <a:ext cx="106725" cy="118782"/>
                  </a:xfrm>
                  <a:prstGeom prst="triangl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479" name="Straight Connector 478"/>
                  <p:cNvCxnSpPr>
                    <a:stCxn id="478" idx="0"/>
                  </p:cNvCxnSpPr>
                  <p:nvPr/>
                </p:nvCxnSpPr>
                <p:spPr>
                  <a:xfrm>
                    <a:off x="9637537" y="8312258"/>
                    <a:ext cx="262298" cy="165024"/>
                  </a:xfrm>
                  <a:prstGeom prst="line">
                    <a:avLst/>
                  </a:prstGeom>
                  <a:ln w="12700">
                    <a:solidFill>
                      <a:schemeClr val="accent6">
                        <a:lumMod val="75000"/>
                      </a:schemeClr>
                    </a:solidFill>
                    <a:prstDash val="sysDash"/>
                  </a:ln>
                </p:spPr>
                <p:style>
                  <a:lnRef idx="1">
                    <a:schemeClr val="accent1"/>
                  </a:lnRef>
                  <a:fillRef idx="0">
                    <a:schemeClr val="accent1"/>
                  </a:fillRef>
                  <a:effectRef idx="0">
                    <a:schemeClr val="accent1"/>
                  </a:effectRef>
                  <a:fontRef idx="minor">
                    <a:schemeClr val="tx1"/>
                  </a:fontRef>
                </p:style>
              </p:cxnSp>
            </p:grpSp>
            <p:grpSp>
              <p:nvGrpSpPr>
                <p:cNvPr id="412" name="Group 411"/>
                <p:cNvGrpSpPr/>
                <p:nvPr/>
              </p:nvGrpSpPr>
              <p:grpSpPr>
                <a:xfrm rot="19289750">
                  <a:off x="11729173" y="7017575"/>
                  <a:ext cx="105503" cy="69065"/>
                  <a:chOff x="9527856" y="8227302"/>
                  <a:chExt cx="172423" cy="112873"/>
                </a:xfrm>
              </p:grpSpPr>
              <p:sp>
                <p:nvSpPr>
                  <p:cNvPr id="476" name="Isosceles Triangle 475"/>
                  <p:cNvSpPr/>
                  <p:nvPr/>
                </p:nvSpPr>
                <p:spPr>
                  <a:xfrm rot="7328252">
                    <a:off x="9533884" y="8221274"/>
                    <a:ext cx="106725" cy="118782"/>
                  </a:xfrm>
                  <a:prstGeom prst="triangl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477" name="Straight Connector 476"/>
                  <p:cNvCxnSpPr>
                    <a:stCxn id="476" idx="0"/>
                  </p:cNvCxnSpPr>
                  <p:nvPr/>
                </p:nvCxnSpPr>
                <p:spPr>
                  <a:xfrm rot="2310250">
                    <a:off x="9627788" y="8334171"/>
                    <a:ext cx="72491" cy="6004"/>
                  </a:xfrm>
                  <a:prstGeom prst="line">
                    <a:avLst/>
                  </a:prstGeom>
                  <a:ln w="12700">
                    <a:solidFill>
                      <a:schemeClr val="accent6">
                        <a:lumMod val="75000"/>
                      </a:schemeClr>
                    </a:solidFill>
                    <a:prstDash val="sysDash"/>
                  </a:ln>
                </p:spPr>
                <p:style>
                  <a:lnRef idx="1">
                    <a:schemeClr val="accent1"/>
                  </a:lnRef>
                  <a:fillRef idx="0">
                    <a:schemeClr val="accent1"/>
                  </a:fillRef>
                  <a:effectRef idx="0">
                    <a:schemeClr val="accent1"/>
                  </a:effectRef>
                  <a:fontRef idx="minor">
                    <a:schemeClr val="tx1"/>
                  </a:fontRef>
                </p:style>
              </p:cxnSp>
            </p:grpSp>
            <p:sp>
              <p:nvSpPr>
                <p:cNvPr id="413" name="Isosceles Triangle 412"/>
                <p:cNvSpPr/>
                <p:nvPr/>
              </p:nvSpPr>
              <p:spPr>
                <a:xfrm rot="3568675">
                  <a:off x="12090189" y="7565647"/>
                  <a:ext cx="65303" cy="72681"/>
                </a:xfrm>
                <a:prstGeom prst="triangl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414" name="Group 413"/>
                <p:cNvGrpSpPr/>
                <p:nvPr/>
              </p:nvGrpSpPr>
              <p:grpSpPr>
                <a:xfrm rot="15143796">
                  <a:off x="9622404" y="8583475"/>
                  <a:ext cx="185295" cy="125410"/>
                  <a:chOff x="9527856" y="8227302"/>
                  <a:chExt cx="302827" cy="204958"/>
                </a:xfrm>
              </p:grpSpPr>
              <p:sp>
                <p:nvSpPr>
                  <p:cNvPr id="474" name="Isosceles Triangle 473"/>
                  <p:cNvSpPr/>
                  <p:nvPr/>
                </p:nvSpPr>
                <p:spPr>
                  <a:xfrm rot="7328252">
                    <a:off x="9533884" y="8221274"/>
                    <a:ext cx="106725" cy="118782"/>
                  </a:xfrm>
                  <a:prstGeom prst="triangl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475" name="Straight Connector 474"/>
                  <p:cNvCxnSpPr>
                    <a:stCxn id="474" idx="0"/>
                  </p:cNvCxnSpPr>
                  <p:nvPr/>
                </p:nvCxnSpPr>
                <p:spPr>
                  <a:xfrm>
                    <a:off x="9637537" y="8312259"/>
                    <a:ext cx="193146" cy="120001"/>
                  </a:xfrm>
                  <a:prstGeom prst="line">
                    <a:avLst/>
                  </a:prstGeom>
                  <a:ln w="12700">
                    <a:solidFill>
                      <a:schemeClr val="accent6">
                        <a:lumMod val="75000"/>
                      </a:schemeClr>
                    </a:solidFill>
                    <a:prstDash val="sysDash"/>
                  </a:ln>
                </p:spPr>
                <p:style>
                  <a:lnRef idx="1">
                    <a:schemeClr val="accent1"/>
                  </a:lnRef>
                  <a:fillRef idx="0">
                    <a:schemeClr val="accent1"/>
                  </a:fillRef>
                  <a:effectRef idx="0">
                    <a:schemeClr val="accent1"/>
                  </a:effectRef>
                  <a:fontRef idx="minor">
                    <a:schemeClr val="tx1"/>
                  </a:fontRef>
                </p:style>
              </p:cxnSp>
            </p:grpSp>
            <p:grpSp>
              <p:nvGrpSpPr>
                <p:cNvPr id="415" name="Group 414"/>
                <p:cNvGrpSpPr/>
                <p:nvPr/>
              </p:nvGrpSpPr>
              <p:grpSpPr>
                <a:xfrm rot="8845963">
                  <a:off x="11705890" y="7757669"/>
                  <a:ext cx="185295" cy="125410"/>
                  <a:chOff x="9527856" y="8227302"/>
                  <a:chExt cx="302827" cy="204958"/>
                </a:xfrm>
              </p:grpSpPr>
              <p:sp>
                <p:nvSpPr>
                  <p:cNvPr id="472" name="Isosceles Triangle 471"/>
                  <p:cNvSpPr/>
                  <p:nvPr/>
                </p:nvSpPr>
                <p:spPr>
                  <a:xfrm rot="7328252">
                    <a:off x="9533884" y="8221274"/>
                    <a:ext cx="106725" cy="118782"/>
                  </a:xfrm>
                  <a:prstGeom prst="triangl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473" name="Straight Connector 472"/>
                  <p:cNvCxnSpPr>
                    <a:stCxn id="472" idx="0"/>
                  </p:cNvCxnSpPr>
                  <p:nvPr/>
                </p:nvCxnSpPr>
                <p:spPr>
                  <a:xfrm>
                    <a:off x="9637537" y="8312259"/>
                    <a:ext cx="193146" cy="120001"/>
                  </a:xfrm>
                  <a:prstGeom prst="line">
                    <a:avLst/>
                  </a:prstGeom>
                  <a:ln w="12700">
                    <a:solidFill>
                      <a:schemeClr val="accent6">
                        <a:lumMod val="75000"/>
                      </a:schemeClr>
                    </a:solidFill>
                    <a:prstDash val="sysDash"/>
                  </a:ln>
                </p:spPr>
                <p:style>
                  <a:lnRef idx="1">
                    <a:schemeClr val="accent1"/>
                  </a:lnRef>
                  <a:fillRef idx="0">
                    <a:schemeClr val="accent1"/>
                  </a:fillRef>
                  <a:effectRef idx="0">
                    <a:schemeClr val="accent1"/>
                  </a:effectRef>
                  <a:fontRef idx="minor">
                    <a:schemeClr val="tx1"/>
                  </a:fontRef>
                </p:style>
              </p:cxnSp>
            </p:grpSp>
            <p:sp>
              <p:nvSpPr>
                <p:cNvPr id="416" name="Isosceles Triangle 415"/>
                <p:cNvSpPr/>
                <p:nvPr/>
              </p:nvSpPr>
              <p:spPr>
                <a:xfrm rot="15200166">
                  <a:off x="12272228" y="8365671"/>
                  <a:ext cx="65303" cy="72681"/>
                </a:xfrm>
                <a:prstGeom prst="triangl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17" name="Isosceles Triangle 416"/>
                <p:cNvSpPr/>
                <p:nvPr/>
              </p:nvSpPr>
              <p:spPr>
                <a:xfrm rot="15426588">
                  <a:off x="10260863" y="8847824"/>
                  <a:ext cx="65303" cy="72681"/>
                </a:xfrm>
                <a:prstGeom prst="triangl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18" name="Isosceles Triangle 417"/>
                <p:cNvSpPr/>
                <p:nvPr/>
              </p:nvSpPr>
              <p:spPr>
                <a:xfrm rot="7328252">
                  <a:off x="9096154" y="8901417"/>
                  <a:ext cx="65303" cy="72681"/>
                </a:xfrm>
                <a:prstGeom prst="triangl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419" name="Group 418"/>
                <p:cNvGrpSpPr/>
                <p:nvPr/>
              </p:nvGrpSpPr>
              <p:grpSpPr>
                <a:xfrm rot="15739438">
                  <a:off x="11695296" y="8853126"/>
                  <a:ext cx="185295" cy="125410"/>
                  <a:chOff x="9527856" y="8227302"/>
                  <a:chExt cx="302827" cy="204958"/>
                </a:xfrm>
              </p:grpSpPr>
              <p:sp>
                <p:nvSpPr>
                  <p:cNvPr id="470" name="Isosceles Triangle 469"/>
                  <p:cNvSpPr/>
                  <p:nvPr/>
                </p:nvSpPr>
                <p:spPr>
                  <a:xfrm rot="7328252">
                    <a:off x="9533884" y="8221274"/>
                    <a:ext cx="106725" cy="118782"/>
                  </a:xfrm>
                  <a:prstGeom prst="triangl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471" name="Straight Connector 470"/>
                  <p:cNvCxnSpPr>
                    <a:stCxn id="470" idx="0"/>
                  </p:cNvCxnSpPr>
                  <p:nvPr/>
                </p:nvCxnSpPr>
                <p:spPr>
                  <a:xfrm>
                    <a:off x="9637537" y="8312259"/>
                    <a:ext cx="193146" cy="120001"/>
                  </a:xfrm>
                  <a:prstGeom prst="line">
                    <a:avLst/>
                  </a:prstGeom>
                  <a:ln w="12700">
                    <a:solidFill>
                      <a:schemeClr val="accent6">
                        <a:lumMod val="75000"/>
                      </a:schemeClr>
                    </a:solidFill>
                    <a:prstDash val="sysDash"/>
                  </a:ln>
                </p:spPr>
                <p:style>
                  <a:lnRef idx="1">
                    <a:schemeClr val="accent1"/>
                  </a:lnRef>
                  <a:fillRef idx="0">
                    <a:schemeClr val="accent1"/>
                  </a:fillRef>
                  <a:effectRef idx="0">
                    <a:schemeClr val="accent1"/>
                  </a:effectRef>
                  <a:fontRef idx="minor">
                    <a:schemeClr val="tx1"/>
                  </a:fontRef>
                </p:style>
              </p:cxnSp>
            </p:grpSp>
            <p:cxnSp>
              <p:nvCxnSpPr>
                <p:cNvPr id="420" name="Straight Connector 419"/>
                <p:cNvCxnSpPr/>
                <p:nvPr/>
              </p:nvCxnSpPr>
              <p:spPr>
                <a:xfrm>
                  <a:off x="8959073" y="9238963"/>
                  <a:ext cx="3430673"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21" name="Straight Connector 420"/>
                <p:cNvCxnSpPr/>
                <p:nvPr/>
              </p:nvCxnSpPr>
              <p:spPr>
                <a:xfrm>
                  <a:off x="8960578" y="9243490"/>
                  <a:ext cx="3430673"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422" name="TextBox 421"/>
                <p:cNvSpPr txBox="1"/>
                <p:nvPr/>
              </p:nvSpPr>
              <p:spPr>
                <a:xfrm>
                  <a:off x="9528992" y="9045641"/>
                  <a:ext cx="325730" cy="169277"/>
                </a:xfrm>
                <a:prstGeom prst="rect">
                  <a:avLst/>
                </a:prstGeom>
                <a:noFill/>
              </p:spPr>
              <p:txBody>
                <a:bodyPr wrap="none" rtlCol="0">
                  <a:spAutoFit/>
                </a:bodyPr>
                <a:lstStyle/>
                <a:p>
                  <a:r>
                    <a:rPr lang="en-GB" sz="500" dirty="0">
                      <a:solidFill>
                        <a:schemeClr val="bg1">
                          <a:lumMod val="65000"/>
                        </a:schemeClr>
                      </a:solidFill>
                    </a:rPr>
                    <a:t>NOW</a:t>
                  </a:r>
                </a:p>
              </p:txBody>
            </p:sp>
            <p:cxnSp>
              <p:nvCxnSpPr>
                <p:cNvPr id="423" name="Straight Connector 422"/>
                <p:cNvCxnSpPr/>
                <p:nvPr/>
              </p:nvCxnSpPr>
              <p:spPr>
                <a:xfrm>
                  <a:off x="9691220" y="9172833"/>
                  <a:ext cx="0" cy="144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nvGrpSpPr>
                <p:cNvPr id="424" name="Group 423"/>
                <p:cNvGrpSpPr/>
                <p:nvPr/>
              </p:nvGrpSpPr>
              <p:grpSpPr>
                <a:xfrm>
                  <a:off x="9795529" y="9056409"/>
                  <a:ext cx="248786" cy="243379"/>
                  <a:chOff x="9141946" y="6154666"/>
                  <a:chExt cx="248786" cy="243379"/>
                </a:xfrm>
              </p:grpSpPr>
              <p:sp>
                <p:nvSpPr>
                  <p:cNvPr id="468" name="TextBox 467"/>
                  <p:cNvSpPr txBox="1"/>
                  <p:nvPr/>
                </p:nvSpPr>
                <p:spPr>
                  <a:xfrm>
                    <a:off x="9141946" y="6154666"/>
                    <a:ext cx="248786" cy="169277"/>
                  </a:xfrm>
                  <a:prstGeom prst="rect">
                    <a:avLst/>
                  </a:prstGeom>
                  <a:noFill/>
                </p:spPr>
                <p:txBody>
                  <a:bodyPr wrap="none" rtlCol="0">
                    <a:spAutoFit/>
                  </a:bodyPr>
                  <a:lstStyle/>
                  <a:p>
                    <a:r>
                      <a:rPr lang="en-GB" sz="500" dirty="0">
                        <a:solidFill>
                          <a:schemeClr val="bg1">
                            <a:lumMod val="65000"/>
                          </a:schemeClr>
                        </a:solidFill>
                      </a:rPr>
                      <a:t>+5</a:t>
                    </a:r>
                  </a:p>
                </p:txBody>
              </p:sp>
              <p:cxnSp>
                <p:nvCxnSpPr>
                  <p:cNvPr id="469" name="Straight Connector 468"/>
                  <p:cNvCxnSpPr/>
                  <p:nvPr/>
                </p:nvCxnSpPr>
                <p:spPr>
                  <a:xfrm>
                    <a:off x="9265577" y="6287727"/>
                    <a:ext cx="0" cy="110318"/>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425" name="Group 424"/>
                <p:cNvGrpSpPr/>
                <p:nvPr/>
              </p:nvGrpSpPr>
              <p:grpSpPr>
                <a:xfrm>
                  <a:off x="10019304" y="9056409"/>
                  <a:ext cx="280846" cy="243379"/>
                  <a:chOff x="9141946" y="6154666"/>
                  <a:chExt cx="280846" cy="243379"/>
                </a:xfrm>
              </p:grpSpPr>
              <p:sp>
                <p:nvSpPr>
                  <p:cNvPr id="466" name="TextBox 465"/>
                  <p:cNvSpPr txBox="1"/>
                  <p:nvPr/>
                </p:nvSpPr>
                <p:spPr>
                  <a:xfrm>
                    <a:off x="9141946" y="6154666"/>
                    <a:ext cx="280846" cy="169277"/>
                  </a:xfrm>
                  <a:prstGeom prst="rect">
                    <a:avLst/>
                  </a:prstGeom>
                  <a:noFill/>
                </p:spPr>
                <p:txBody>
                  <a:bodyPr wrap="none" rtlCol="0">
                    <a:spAutoFit/>
                  </a:bodyPr>
                  <a:lstStyle/>
                  <a:p>
                    <a:r>
                      <a:rPr lang="en-GB" sz="500" dirty="0">
                        <a:solidFill>
                          <a:schemeClr val="bg1">
                            <a:lumMod val="65000"/>
                          </a:schemeClr>
                        </a:solidFill>
                      </a:rPr>
                      <a:t>+10</a:t>
                    </a:r>
                  </a:p>
                </p:txBody>
              </p:sp>
              <p:cxnSp>
                <p:nvCxnSpPr>
                  <p:cNvPr id="467" name="Straight Connector 466"/>
                  <p:cNvCxnSpPr/>
                  <p:nvPr/>
                </p:nvCxnSpPr>
                <p:spPr>
                  <a:xfrm>
                    <a:off x="9265577" y="6287727"/>
                    <a:ext cx="0" cy="110318"/>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426" name="Group 425"/>
                <p:cNvGrpSpPr/>
                <p:nvPr/>
              </p:nvGrpSpPr>
              <p:grpSpPr>
                <a:xfrm>
                  <a:off x="10243079" y="9056409"/>
                  <a:ext cx="280846" cy="243379"/>
                  <a:chOff x="9141946" y="6154666"/>
                  <a:chExt cx="280846" cy="243379"/>
                </a:xfrm>
              </p:grpSpPr>
              <p:sp>
                <p:nvSpPr>
                  <p:cNvPr id="464" name="TextBox 463"/>
                  <p:cNvSpPr txBox="1"/>
                  <p:nvPr/>
                </p:nvSpPr>
                <p:spPr>
                  <a:xfrm>
                    <a:off x="9141946" y="6154666"/>
                    <a:ext cx="280846" cy="169277"/>
                  </a:xfrm>
                  <a:prstGeom prst="rect">
                    <a:avLst/>
                  </a:prstGeom>
                  <a:noFill/>
                </p:spPr>
                <p:txBody>
                  <a:bodyPr wrap="none" rtlCol="0">
                    <a:spAutoFit/>
                  </a:bodyPr>
                  <a:lstStyle/>
                  <a:p>
                    <a:r>
                      <a:rPr lang="en-GB" sz="500" dirty="0">
                        <a:solidFill>
                          <a:schemeClr val="bg1">
                            <a:lumMod val="65000"/>
                          </a:schemeClr>
                        </a:solidFill>
                      </a:rPr>
                      <a:t>+15</a:t>
                    </a:r>
                  </a:p>
                </p:txBody>
              </p:sp>
              <p:cxnSp>
                <p:nvCxnSpPr>
                  <p:cNvPr id="465" name="Straight Connector 464"/>
                  <p:cNvCxnSpPr/>
                  <p:nvPr/>
                </p:nvCxnSpPr>
                <p:spPr>
                  <a:xfrm>
                    <a:off x="9265577" y="6287727"/>
                    <a:ext cx="0" cy="110318"/>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427" name="Group 426"/>
                <p:cNvGrpSpPr/>
                <p:nvPr/>
              </p:nvGrpSpPr>
              <p:grpSpPr>
                <a:xfrm>
                  <a:off x="10466854" y="9056409"/>
                  <a:ext cx="280846" cy="243379"/>
                  <a:chOff x="9141946" y="6154666"/>
                  <a:chExt cx="280846" cy="243379"/>
                </a:xfrm>
              </p:grpSpPr>
              <p:sp>
                <p:nvSpPr>
                  <p:cNvPr id="462" name="TextBox 461"/>
                  <p:cNvSpPr txBox="1"/>
                  <p:nvPr/>
                </p:nvSpPr>
                <p:spPr>
                  <a:xfrm>
                    <a:off x="9141946" y="6154666"/>
                    <a:ext cx="280846" cy="169277"/>
                  </a:xfrm>
                  <a:prstGeom prst="rect">
                    <a:avLst/>
                  </a:prstGeom>
                  <a:noFill/>
                </p:spPr>
                <p:txBody>
                  <a:bodyPr wrap="none" rtlCol="0">
                    <a:spAutoFit/>
                  </a:bodyPr>
                  <a:lstStyle/>
                  <a:p>
                    <a:r>
                      <a:rPr lang="en-GB" sz="500" dirty="0">
                        <a:solidFill>
                          <a:schemeClr val="bg1">
                            <a:lumMod val="65000"/>
                          </a:schemeClr>
                        </a:solidFill>
                      </a:rPr>
                      <a:t>+20</a:t>
                    </a:r>
                  </a:p>
                </p:txBody>
              </p:sp>
              <p:cxnSp>
                <p:nvCxnSpPr>
                  <p:cNvPr id="463" name="Straight Connector 462"/>
                  <p:cNvCxnSpPr/>
                  <p:nvPr/>
                </p:nvCxnSpPr>
                <p:spPr>
                  <a:xfrm>
                    <a:off x="9265577" y="6287727"/>
                    <a:ext cx="0" cy="110318"/>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428" name="Group 427"/>
                <p:cNvGrpSpPr/>
                <p:nvPr/>
              </p:nvGrpSpPr>
              <p:grpSpPr>
                <a:xfrm>
                  <a:off x="10690629" y="9056409"/>
                  <a:ext cx="280846" cy="243379"/>
                  <a:chOff x="9141946" y="6154666"/>
                  <a:chExt cx="280846" cy="243379"/>
                </a:xfrm>
              </p:grpSpPr>
              <p:sp>
                <p:nvSpPr>
                  <p:cNvPr id="460" name="TextBox 459"/>
                  <p:cNvSpPr txBox="1"/>
                  <p:nvPr/>
                </p:nvSpPr>
                <p:spPr>
                  <a:xfrm>
                    <a:off x="9141946" y="6154666"/>
                    <a:ext cx="280846" cy="169277"/>
                  </a:xfrm>
                  <a:prstGeom prst="rect">
                    <a:avLst/>
                  </a:prstGeom>
                  <a:noFill/>
                </p:spPr>
                <p:txBody>
                  <a:bodyPr wrap="none" rtlCol="0">
                    <a:spAutoFit/>
                  </a:bodyPr>
                  <a:lstStyle/>
                  <a:p>
                    <a:r>
                      <a:rPr lang="en-GB" sz="500" dirty="0">
                        <a:solidFill>
                          <a:schemeClr val="bg1">
                            <a:lumMod val="65000"/>
                          </a:schemeClr>
                        </a:solidFill>
                      </a:rPr>
                      <a:t>+25</a:t>
                    </a:r>
                  </a:p>
                </p:txBody>
              </p:sp>
              <p:cxnSp>
                <p:nvCxnSpPr>
                  <p:cNvPr id="461" name="Straight Connector 460"/>
                  <p:cNvCxnSpPr/>
                  <p:nvPr/>
                </p:nvCxnSpPr>
                <p:spPr>
                  <a:xfrm>
                    <a:off x="9265577" y="6287727"/>
                    <a:ext cx="0" cy="110318"/>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429" name="Group 428"/>
                <p:cNvGrpSpPr/>
                <p:nvPr/>
              </p:nvGrpSpPr>
              <p:grpSpPr>
                <a:xfrm>
                  <a:off x="10914404" y="9056409"/>
                  <a:ext cx="280846" cy="243379"/>
                  <a:chOff x="9141946" y="6154666"/>
                  <a:chExt cx="280846" cy="243379"/>
                </a:xfrm>
              </p:grpSpPr>
              <p:sp>
                <p:nvSpPr>
                  <p:cNvPr id="458" name="TextBox 457"/>
                  <p:cNvSpPr txBox="1"/>
                  <p:nvPr/>
                </p:nvSpPr>
                <p:spPr>
                  <a:xfrm>
                    <a:off x="9141946" y="6154666"/>
                    <a:ext cx="280846" cy="169277"/>
                  </a:xfrm>
                  <a:prstGeom prst="rect">
                    <a:avLst/>
                  </a:prstGeom>
                  <a:noFill/>
                </p:spPr>
                <p:txBody>
                  <a:bodyPr wrap="none" rtlCol="0">
                    <a:spAutoFit/>
                  </a:bodyPr>
                  <a:lstStyle/>
                  <a:p>
                    <a:r>
                      <a:rPr lang="en-GB" sz="500" dirty="0">
                        <a:solidFill>
                          <a:schemeClr val="bg1">
                            <a:lumMod val="65000"/>
                          </a:schemeClr>
                        </a:solidFill>
                      </a:rPr>
                      <a:t>+30</a:t>
                    </a:r>
                  </a:p>
                </p:txBody>
              </p:sp>
              <p:cxnSp>
                <p:nvCxnSpPr>
                  <p:cNvPr id="459" name="Straight Connector 458"/>
                  <p:cNvCxnSpPr/>
                  <p:nvPr/>
                </p:nvCxnSpPr>
                <p:spPr>
                  <a:xfrm>
                    <a:off x="9265577" y="6287727"/>
                    <a:ext cx="0" cy="110318"/>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430" name="Group 429"/>
                <p:cNvGrpSpPr/>
                <p:nvPr/>
              </p:nvGrpSpPr>
              <p:grpSpPr>
                <a:xfrm>
                  <a:off x="11138179" y="9056409"/>
                  <a:ext cx="280846" cy="243379"/>
                  <a:chOff x="9141946" y="6154666"/>
                  <a:chExt cx="280846" cy="243379"/>
                </a:xfrm>
              </p:grpSpPr>
              <p:sp>
                <p:nvSpPr>
                  <p:cNvPr id="456" name="TextBox 455"/>
                  <p:cNvSpPr txBox="1"/>
                  <p:nvPr/>
                </p:nvSpPr>
                <p:spPr>
                  <a:xfrm>
                    <a:off x="9141946" y="6154666"/>
                    <a:ext cx="280846" cy="169277"/>
                  </a:xfrm>
                  <a:prstGeom prst="rect">
                    <a:avLst/>
                  </a:prstGeom>
                  <a:noFill/>
                </p:spPr>
                <p:txBody>
                  <a:bodyPr wrap="none" rtlCol="0">
                    <a:spAutoFit/>
                  </a:bodyPr>
                  <a:lstStyle/>
                  <a:p>
                    <a:r>
                      <a:rPr lang="en-GB" sz="500" dirty="0">
                        <a:solidFill>
                          <a:schemeClr val="bg1">
                            <a:lumMod val="65000"/>
                          </a:schemeClr>
                        </a:solidFill>
                      </a:rPr>
                      <a:t>+35</a:t>
                    </a:r>
                  </a:p>
                </p:txBody>
              </p:sp>
              <p:cxnSp>
                <p:nvCxnSpPr>
                  <p:cNvPr id="457" name="Straight Connector 456"/>
                  <p:cNvCxnSpPr/>
                  <p:nvPr/>
                </p:nvCxnSpPr>
                <p:spPr>
                  <a:xfrm>
                    <a:off x="9265577" y="6287727"/>
                    <a:ext cx="0" cy="110318"/>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431" name="Group 430"/>
                <p:cNvGrpSpPr/>
                <p:nvPr/>
              </p:nvGrpSpPr>
              <p:grpSpPr>
                <a:xfrm>
                  <a:off x="11361954" y="9056409"/>
                  <a:ext cx="280846" cy="243379"/>
                  <a:chOff x="9141946" y="6154666"/>
                  <a:chExt cx="280846" cy="243379"/>
                </a:xfrm>
              </p:grpSpPr>
              <p:sp>
                <p:nvSpPr>
                  <p:cNvPr id="454" name="TextBox 453"/>
                  <p:cNvSpPr txBox="1"/>
                  <p:nvPr/>
                </p:nvSpPr>
                <p:spPr>
                  <a:xfrm>
                    <a:off x="9141946" y="6154666"/>
                    <a:ext cx="280846" cy="169277"/>
                  </a:xfrm>
                  <a:prstGeom prst="rect">
                    <a:avLst/>
                  </a:prstGeom>
                  <a:noFill/>
                </p:spPr>
                <p:txBody>
                  <a:bodyPr wrap="none" rtlCol="0">
                    <a:spAutoFit/>
                  </a:bodyPr>
                  <a:lstStyle/>
                  <a:p>
                    <a:r>
                      <a:rPr lang="en-GB" sz="500" dirty="0">
                        <a:solidFill>
                          <a:schemeClr val="bg1">
                            <a:lumMod val="65000"/>
                          </a:schemeClr>
                        </a:solidFill>
                      </a:rPr>
                      <a:t>+40</a:t>
                    </a:r>
                  </a:p>
                </p:txBody>
              </p:sp>
              <p:cxnSp>
                <p:nvCxnSpPr>
                  <p:cNvPr id="455" name="Straight Connector 454"/>
                  <p:cNvCxnSpPr/>
                  <p:nvPr/>
                </p:nvCxnSpPr>
                <p:spPr>
                  <a:xfrm>
                    <a:off x="9265577" y="6287727"/>
                    <a:ext cx="0" cy="110318"/>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432" name="Group 431"/>
                <p:cNvGrpSpPr/>
                <p:nvPr/>
              </p:nvGrpSpPr>
              <p:grpSpPr>
                <a:xfrm>
                  <a:off x="11585729" y="9056409"/>
                  <a:ext cx="280846" cy="243379"/>
                  <a:chOff x="9141946" y="6154666"/>
                  <a:chExt cx="280846" cy="243379"/>
                </a:xfrm>
              </p:grpSpPr>
              <p:sp>
                <p:nvSpPr>
                  <p:cNvPr id="452" name="TextBox 451"/>
                  <p:cNvSpPr txBox="1"/>
                  <p:nvPr/>
                </p:nvSpPr>
                <p:spPr>
                  <a:xfrm>
                    <a:off x="9141946" y="6154666"/>
                    <a:ext cx="280846" cy="169277"/>
                  </a:xfrm>
                  <a:prstGeom prst="rect">
                    <a:avLst/>
                  </a:prstGeom>
                  <a:noFill/>
                </p:spPr>
                <p:txBody>
                  <a:bodyPr wrap="none" rtlCol="0">
                    <a:spAutoFit/>
                  </a:bodyPr>
                  <a:lstStyle/>
                  <a:p>
                    <a:r>
                      <a:rPr lang="en-GB" sz="500" dirty="0">
                        <a:solidFill>
                          <a:schemeClr val="bg1">
                            <a:lumMod val="65000"/>
                          </a:schemeClr>
                        </a:solidFill>
                      </a:rPr>
                      <a:t>+45</a:t>
                    </a:r>
                  </a:p>
                </p:txBody>
              </p:sp>
              <p:cxnSp>
                <p:nvCxnSpPr>
                  <p:cNvPr id="453" name="Straight Connector 452"/>
                  <p:cNvCxnSpPr/>
                  <p:nvPr/>
                </p:nvCxnSpPr>
                <p:spPr>
                  <a:xfrm>
                    <a:off x="9265577" y="6287727"/>
                    <a:ext cx="0" cy="110318"/>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433" name="Group 432"/>
                <p:cNvGrpSpPr/>
                <p:nvPr/>
              </p:nvGrpSpPr>
              <p:grpSpPr>
                <a:xfrm>
                  <a:off x="11809504" y="9056409"/>
                  <a:ext cx="280846" cy="243379"/>
                  <a:chOff x="9141946" y="6154666"/>
                  <a:chExt cx="280846" cy="243379"/>
                </a:xfrm>
              </p:grpSpPr>
              <p:sp>
                <p:nvSpPr>
                  <p:cNvPr id="450" name="TextBox 449"/>
                  <p:cNvSpPr txBox="1"/>
                  <p:nvPr/>
                </p:nvSpPr>
                <p:spPr>
                  <a:xfrm>
                    <a:off x="9141946" y="6154666"/>
                    <a:ext cx="280846" cy="169277"/>
                  </a:xfrm>
                  <a:prstGeom prst="rect">
                    <a:avLst/>
                  </a:prstGeom>
                  <a:noFill/>
                </p:spPr>
                <p:txBody>
                  <a:bodyPr wrap="none" rtlCol="0">
                    <a:spAutoFit/>
                  </a:bodyPr>
                  <a:lstStyle/>
                  <a:p>
                    <a:r>
                      <a:rPr lang="en-GB" sz="500" dirty="0">
                        <a:solidFill>
                          <a:schemeClr val="bg1">
                            <a:lumMod val="65000"/>
                          </a:schemeClr>
                        </a:solidFill>
                      </a:rPr>
                      <a:t>+50</a:t>
                    </a:r>
                  </a:p>
                </p:txBody>
              </p:sp>
              <p:cxnSp>
                <p:nvCxnSpPr>
                  <p:cNvPr id="451" name="Straight Connector 450"/>
                  <p:cNvCxnSpPr/>
                  <p:nvPr/>
                </p:nvCxnSpPr>
                <p:spPr>
                  <a:xfrm>
                    <a:off x="9265577" y="6287727"/>
                    <a:ext cx="0" cy="110318"/>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434" name="Group 433"/>
                <p:cNvGrpSpPr/>
                <p:nvPr/>
              </p:nvGrpSpPr>
              <p:grpSpPr>
                <a:xfrm>
                  <a:off x="12033279" y="9056409"/>
                  <a:ext cx="280846" cy="243379"/>
                  <a:chOff x="9141946" y="6154666"/>
                  <a:chExt cx="280846" cy="243379"/>
                </a:xfrm>
              </p:grpSpPr>
              <p:sp>
                <p:nvSpPr>
                  <p:cNvPr id="448" name="TextBox 447"/>
                  <p:cNvSpPr txBox="1"/>
                  <p:nvPr/>
                </p:nvSpPr>
                <p:spPr>
                  <a:xfrm>
                    <a:off x="9141946" y="6154666"/>
                    <a:ext cx="280846" cy="169277"/>
                  </a:xfrm>
                  <a:prstGeom prst="rect">
                    <a:avLst/>
                  </a:prstGeom>
                  <a:noFill/>
                </p:spPr>
                <p:txBody>
                  <a:bodyPr wrap="none" rtlCol="0">
                    <a:spAutoFit/>
                  </a:bodyPr>
                  <a:lstStyle/>
                  <a:p>
                    <a:r>
                      <a:rPr lang="en-GB" sz="500" dirty="0">
                        <a:solidFill>
                          <a:schemeClr val="bg1">
                            <a:lumMod val="65000"/>
                          </a:schemeClr>
                        </a:solidFill>
                      </a:rPr>
                      <a:t>+55</a:t>
                    </a:r>
                  </a:p>
                </p:txBody>
              </p:sp>
              <p:cxnSp>
                <p:nvCxnSpPr>
                  <p:cNvPr id="449" name="Straight Connector 448"/>
                  <p:cNvCxnSpPr/>
                  <p:nvPr/>
                </p:nvCxnSpPr>
                <p:spPr>
                  <a:xfrm>
                    <a:off x="9265577" y="6287727"/>
                    <a:ext cx="0" cy="110318"/>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435" name="Group 434"/>
                <p:cNvGrpSpPr/>
                <p:nvPr/>
              </p:nvGrpSpPr>
              <p:grpSpPr>
                <a:xfrm>
                  <a:off x="12257052" y="9056409"/>
                  <a:ext cx="280846" cy="243379"/>
                  <a:chOff x="9141946" y="6154666"/>
                  <a:chExt cx="280846" cy="243379"/>
                </a:xfrm>
              </p:grpSpPr>
              <p:sp>
                <p:nvSpPr>
                  <p:cNvPr id="446" name="TextBox 445"/>
                  <p:cNvSpPr txBox="1"/>
                  <p:nvPr/>
                </p:nvSpPr>
                <p:spPr>
                  <a:xfrm>
                    <a:off x="9141946" y="6154666"/>
                    <a:ext cx="280846" cy="169277"/>
                  </a:xfrm>
                  <a:prstGeom prst="rect">
                    <a:avLst/>
                  </a:prstGeom>
                  <a:noFill/>
                </p:spPr>
                <p:txBody>
                  <a:bodyPr wrap="none" rtlCol="0">
                    <a:spAutoFit/>
                  </a:bodyPr>
                  <a:lstStyle/>
                  <a:p>
                    <a:r>
                      <a:rPr lang="en-GB" sz="500" dirty="0">
                        <a:solidFill>
                          <a:schemeClr val="bg1">
                            <a:lumMod val="65000"/>
                          </a:schemeClr>
                        </a:solidFill>
                      </a:rPr>
                      <a:t>+60</a:t>
                    </a:r>
                  </a:p>
                </p:txBody>
              </p:sp>
              <p:cxnSp>
                <p:nvCxnSpPr>
                  <p:cNvPr id="447" name="Straight Connector 446"/>
                  <p:cNvCxnSpPr/>
                  <p:nvPr/>
                </p:nvCxnSpPr>
                <p:spPr>
                  <a:xfrm>
                    <a:off x="9265577" y="6287727"/>
                    <a:ext cx="0" cy="110318"/>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436" name="Group 435"/>
                <p:cNvGrpSpPr/>
                <p:nvPr/>
              </p:nvGrpSpPr>
              <p:grpSpPr>
                <a:xfrm>
                  <a:off x="8878693" y="9059538"/>
                  <a:ext cx="268022" cy="243379"/>
                  <a:chOff x="9141946" y="6154666"/>
                  <a:chExt cx="268022" cy="243379"/>
                </a:xfrm>
              </p:grpSpPr>
              <p:sp>
                <p:nvSpPr>
                  <p:cNvPr id="444" name="TextBox 443"/>
                  <p:cNvSpPr txBox="1"/>
                  <p:nvPr/>
                </p:nvSpPr>
                <p:spPr>
                  <a:xfrm>
                    <a:off x="9141946" y="6154666"/>
                    <a:ext cx="268022" cy="169277"/>
                  </a:xfrm>
                  <a:prstGeom prst="rect">
                    <a:avLst/>
                  </a:prstGeom>
                  <a:noFill/>
                </p:spPr>
                <p:txBody>
                  <a:bodyPr wrap="none" rtlCol="0">
                    <a:spAutoFit/>
                  </a:bodyPr>
                  <a:lstStyle/>
                  <a:p>
                    <a:r>
                      <a:rPr lang="en-GB" sz="500" dirty="0">
                        <a:solidFill>
                          <a:schemeClr val="bg1">
                            <a:lumMod val="65000"/>
                          </a:schemeClr>
                        </a:solidFill>
                      </a:rPr>
                      <a:t>-15</a:t>
                    </a:r>
                  </a:p>
                </p:txBody>
              </p:sp>
              <p:cxnSp>
                <p:nvCxnSpPr>
                  <p:cNvPr id="445" name="Straight Connector 444"/>
                  <p:cNvCxnSpPr/>
                  <p:nvPr/>
                </p:nvCxnSpPr>
                <p:spPr>
                  <a:xfrm>
                    <a:off x="9265577" y="6287727"/>
                    <a:ext cx="0" cy="110318"/>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437" name="Group 436"/>
                <p:cNvGrpSpPr/>
                <p:nvPr/>
              </p:nvGrpSpPr>
              <p:grpSpPr>
                <a:xfrm>
                  <a:off x="9102468" y="9059538"/>
                  <a:ext cx="268022" cy="243379"/>
                  <a:chOff x="9141946" y="6154666"/>
                  <a:chExt cx="268022" cy="243379"/>
                </a:xfrm>
              </p:grpSpPr>
              <p:sp>
                <p:nvSpPr>
                  <p:cNvPr id="442" name="TextBox 441"/>
                  <p:cNvSpPr txBox="1"/>
                  <p:nvPr/>
                </p:nvSpPr>
                <p:spPr>
                  <a:xfrm>
                    <a:off x="9141946" y="6154666"/>
                    <a:ext cx="268022" cy="169277"/>
                  </a:xfrm>
                  <a:prstGeom prst="rect">
                    <a:avLst/>
                  </a:prstGeom>
                  <a:noFill/>
                </p:spPr>
                <p:txBody>
                  <a:bodyPr wrap="none" rtlCol="0">
                    <a:spAutoFit/>
                  </a:bodyPr>
                  <a:lstStyle/>
                  <a:p>
                    <a:r>
                      <a:rPr lang="en-GB" sz="500" dirty="0">
                        <a:solidFill>
                          <a:schemeClr val="bg1">
                            <a:lumMod val="65000"/>
                          </a:schemeClr>
                        </a:solidFill>
                      </a:rPr>
                      <a:t>-10</a:t>
                    </a:r>
                  </a:p>
                </p:txBody>
              </p:sp>
              <p:cxnSp>
                <p:nvCxnSpPr>
                  <p:cNvPr id="443" name="Straight Connector 442"/>
                  <p:cNvCxnSpPr/>
                  <p:nvPr/>
                </p:nvCxnSpPr>
                <p:spPr>
                  <a:xfrm>
                    <a:off x="9265577" y="6287727"/>
                    <a:ext cx="0" cy="110318"/>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438" name="Group 437"/>
                <p:cNvGrpSpPr/>
                <p:nvPr/>
              </p:nvGrpSpPr>
              <p:grpSpPr>
                <a:xfrm>
                  <a:off x="9326243" y="9059538"/>
                  <a:ext cx="235962" cy="243379"/>
                  <a:chOff x="9141946" y="6154666"/>
                  <a:chExt cx="235962" cy="243379"/>
                </a:xfrm>
              </p:grpSpPr>
              <p:sp>
                <p:nvSpPr>
                  <p:cNvPr id="440" name="TextBox 439"/>
                  <p:cNvSpPr txBox="1"/>
                  <p:nvPr/>
                </p:nvSpPr>
                <p:spPr>
                  <a:xfrm>
                    <a:off x="9141946" y="6154666"/>
                    <a:ext cx="235962" cy="169277"/>
                  </a:xfrm>
                  <a:prstGeom prst="rect">
                    <a:avLst/>
                  </a:prstGeom>
                  <a:noFill/>
                </p:spPr>
                <p:txBody>
                  <a:bodyPr wrap="none" rtlCol="0">
                    <a:spAutoFit/>
                  </a:bodyPr>
                  <a:lstStyle/>
                  <a:p>
                    <a:r>
                      <a:rPr lang="en-GB" sz="500" dirty="0">
                        <a:solidFill>
                          <a:schemeClr val="bg1">
                            <a:lumMod val="65000"/>
                          </a:schemeClr>
                        </a:solidFill>
                      </a:rPr>
                      <a:t>-5</a:t>
                    </a:r>
                  </a:p>
                </p:txBody>
              </p:sp>
              <p:cxnSp>
                <p:nvCxnSpPr>
                  <p:cNvPr id="441" name="Straight Connector 440"/>
                  <p:cNvCxnSpPr/>
                  <p:nvPr/>
                </p:nvCxnSpPr>
                <p:spPr>
                  <a:xfrm>
                    <a:off x="9265577" y="6287727"/>
                    <a:ext cx="0" cy="110318"/>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439" name="Oval 438"/>
                <p:cNvSpPr/>
                <p:nvPr/>
              </p:nvSpPr>
              <p:spPr>
                <a:xfrm>
                  <a:off x="9654138" y="9203900"/>
                  <a:ext cx="75439" cy="754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cxnSp>
            <p:nvCxnSpPr>
              <p:cNvPr id="270" name="Straight Connector 269"/>
              <p:cNvCxnSpPr/>
              <p:nvPr/>
            </p:nvCxnSpPr>
            <p:spPr>
              <a:xfrm>
                <a:off x="11291816" y="8246795"/>
                <a:ext cx="734071" cy="469821"/>
              </a:xfrm>
              <a:prstGeom prst="line">
                <a:avLst/>
              </a:prstGeom>
              <a:ln w="38100">
                <a:solidFill>
                  <a:schemeClr val="accent4">
                    <a:alpha val="60000"/>
                  </a:schemeClr>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p:cNvCxnSpPr/>
              <p:nvPr/>
            </p:nvCxnSpPr>
            <p:spPr>
              <a:xfrm>
                <a:off x="11567221" y="8426018"/>
                <a:ext cx="245426" cy="152548"/>
              </a:xfrm>
              <a:prstGeom prst="line">
                <a:avLst/>
              </a:prstGeom>
              <a:ln w="57150">
                <a:solidFill>
                  <a:srgbClr val="FF0000">
                    <a:alpha val="76000"/>
                  </a:srgbClr>
                </a:solidFill>
              </a:ln>
            </p:spPr>
            <p:style>
              <a:lnRef idx="1">
                <a:schemeClr val="accent1"/>
              </a:lnRef>
              <a:fillRef idx="0">
                <a:schemeClr val="accent1"/>
              </a:fillRef>
              <a:effectRef idx="0">
                <a:schemeClr val="accent1"/>
              </a:effectRef>
              <a:fontRef idx="minor">
                <a:schemeClr val="tx1"/>
              </a:fontRef>
            </p:style>
          </p:cxnSp>
        </p:grpSp>
        <p:cxnSp>
          <p:nvCxnSpPr>
            <p:cNvPr id="265" name="Straight Connector 264"/>
            <p:cNvCxnSpPr/>
            <p:nvPr/>
          </p:nvCxnSpPr>
          <p:spPr>
            <a:xfrm>
              <a:off x="6792917" y="9241760"/>
              <a:ext cx="873742" cy="2222"/>
            </a:xfrm>
            <a:prstGeom prst="line">
              <a:avLst/>
            </a:prstGeom>
            <a:ln w="38100">
              <a:solidFill>
                <a:schemeClr val="accent4">
                  <a:alpha val="60000"/>
                </a:schemeClr>
              </a:solidFill>
            </a:ln>
          </p:spPr>
          <p:style>
            <a:lnRef idx="1">
              <a:schemeClr val="accent1"/>
            </a:lnRef>
            <a:fillRef idx="0">
              <a:schemeClr val="accent1"/>
            </a:fillRef>
            <a:effectRef idx="0">
              <a:schemeClr val="accent1"/>
            </a:effectRef>
            <a:fontRef idx="minor">
              <a:schemeClr val="tx1"/>
            </a:fontRef>
          </p:style>
        </p:cxnSp>
        <p:cxnSp>
          <p:nvCxnSpPr>
            <p:cNvPr id="266" name="Straight Connector 265"/>
            <p:cNvCxnSpPr/>
            <p:nvPr/>
          </p:nvCxnSpPr>
          <p:spPr>
            <a:xfrm flipV="1">
              <a:off x="7215604" y="9243225"/>
              <a:ext cx="230180" cy="2529"/>
            </a:xfrm>
            <a:prstGeom prst="line">
              <a:avLst/>
            </a:prstGeom>
            <a:ln w="57150">
              <a:solidFill>
                <a:srgbClr val="FF0000">
                  <a:alpha val="76000"/>
                </a:srgbClr>
              </a:solidFill>
            </a:ln>
          </p:spPr>
          <p:style>
            <a:lnRef idx="1">
              <a:schemeClr val="accent1"/>
            </a:lnRef>
            <a:fillRef idx="0">
              <a:schemeClr val="accent1"/>
            </a:fillRef>
            <a:effectRef idx="0">
              <a:schemeClr val="accent1"/>
            </a:effectRef>
            <a:fontRef idx="minor">
              <a:schemeClr val="tx1"/>
            </a:fontRef>
          </p:style>
        </p:cxnSp>
      </p:grpSp>
      <p:sp>
        <p:nvSpPr>
          <p:cNvPr id="501" name="TextBox 11"/>
          <p:cNvSpPr txBox="1"/>
          <p:nvPr/>
        </p:nvSpPr>
        <p:spPr>
          <a:xfrm>
            <a:off x="9684010" y="2034184"/>
            <a:ext cx="1541945" cy="131826"/>
          </a:xfrm>
          <a:prstGeom prst="rect">
            <a:avLst/>
          </a:prstGeom>
          <a:solidFill>
            <a:schemeClr val="bg1">
              <a:lumMod val="95000"/>
            </a:schemeClr>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800" dirty="0"/>
              <a:t>Idea originator(s):</a:t>
            </a:r>
          </a:p>
        </p:txBody>
      </p:sp>
      <p:sp>
        <p:nvSpPr>
          <p:cNvPr id="502" name="TextBox 13"/>
          <p:cNvSpPr txBox="1"/>
          <p:nvPr/>
        </p:nvSpPr>
        <p:spPr>
          <a:xfrm>
            <a:off x="10071910" y="2034184"/>
            <a:ext cx="766145" cy="131826"/>
          </a:xfrm>
          <a:prstGeom prst="rect">
            <a:avLst/>
          </a:prstGeom>
          <a:solidFill>
            <a:schemeClr val="bg1">
              <a:lumMod val="95000"/>
            </a:schemeClr>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800" dirty="0"/>
              <a:t>Last edit: Dec 18</a:t>
            </a:r>
          </a:p>
        </p:txBody>
      </p:sp>
      <p:sp>
        <p:nvSpPr>
          <p:cNvPr id="503" name="TextBox 15"/>
          <p:cNvSpPr txBox="1"/>
          <p:nvPr/>
        </p:nvSpPr>
        <p:spPr>
          <a:xfrm>
            <a:off x="9942570" y="2034184"/>
            <a:ext cx="1024825" cy="131826"/>
          </a:xfrm>
          <a:prstGeom prst="rect">
            <a:avLst/>
          </a:prstGeom>
          <a:solidFill>
            <a:schemeClr val="bg1">
              <a:lumMod val="95000"/>
            </a:schemeClr>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800" dirty="0"/>
              <a:t>First proposed: Dec 2018</a:t>
            </a:r>
          </a:p>
        </p:txBody>
      </p:sp>
      <p:sp>
        <p:nvSpPr>
          <p:cNvPr id="504" name="Rectangle 503"/>
          <p:cNvSpPr/>
          <p:nvPr/>
        </p:nvSpPr>
        <p:spPr>
          <a:xfrm>
            <a:off x="8806411" y="1020759"/>
            <a:ext cx="3752562" cy="2705175"/>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05" name="Oval 504"/>
          <p:cNvSpPr/>
          <p:nvPr/>
        </p:nvSpPr>
        <p:spPr>
          <a:xfrm>
            <a:off x="10234705" y="1879820"/>
            <a:ext cx="440556" cy="44055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06" name="Oval 505"/>
          <p:cNvSpPr/>
          <p:nvPr/>
        </p:nvSpPr>
        <p:spPr>
          <a:xfrm>
            <a:off x="10014427" y="1659542"/>
            <a:ext cx="881111" cy="88111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07" name="Oval 506"/>
          <p:cNvSpPr/>
          <p:nvPr/>
        </p:nvSpPr>
        <p:spPr>
          <a:xfrm>
            <a:off x="9794149" y="1439264"/>
            <a:ext cx="1321667" cy="132166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08" name="Oval 507"/>
          <p:cNvSpPr/>
          <p:nvPr/>
        </p:nvSpPr>
        <p:spPr>
          <a:xfrm>
            <a:off x="9573871" y="1218986"/>
            <a:ext cx="1762223" cy="176222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09" name="Oval 508"/>
          <p:cNvSpPr/>
          <p:nvPr/>
        </p:nvSpPr>
        <p:spPr>
          <a:xfrm>
            <a:off x="9353593" y="998709"/>
            <a:ext cx="2202778" cy="220277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10" name="Oval 509"/>
          <p:cNvSpPr/>
          <p:nvPr/>
        </p:nvSpPr>
        <p:spPr>
          <a:xfrm>
            <a:off x="9133316" y="778431"/>
            <a:ext cx="2643334" cy="264333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11" name="Oval 510"/>
          <p:cNvSpPr/>
          <p:nvPr/>
        </p:nvSpPr>
        <p:spPr>
          <a:xfrm>
            <a:off x="8913038" y="558153"/>
            <a:ext cx="3083890" cy="308388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12" name="Rectangle 511"/>
          <p:cNvSpPr/>
          <p:nvPr/>
        </p:nvSpPr>
        <p:spPr>
          <a:xfrm>
            <a:off x="8806411" y="269050"/>
            <a:ext cx="3752562" cy="75373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13" name="Isosceles Triangle 512"/>
          <p:cNvSpPr/>
          <p:nvPr/>
        </p:nvSpPr>
        <p:spPr>
          <a:xfrm rot="7328252">
            <a:off x="10422331" y="2063757"/>
            <a:ext cx="65303" cy="72681"/>
          </a:xfrm>
          <a:prstGeom prst="triangl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514" name="Straight Connector 513"/>
          <p:cNvCxnSpPr>
            <a:stCxn id="513" idx="0"/>
          </p:cNvCxnSpPr>
          <p:nvPr/>
        </p:nvCxnSpPr>
        <p:spPr>
          <a:xfrm>
            <a:off x="10485755" y="2119430"/>
            <a:ext cx="2073218" cy="1329868"/>
          </a:xfrm>
          <a:prstGeom prst="line">
            <a:avLst/>
          </a:prstGeom>
          <a:ln>
            <a:solidFill>
              <a:schemeClr val="bg1"/>
            </a:solidFill>
            <a:prstDash val="lgDash"/>
          </a:ln>
        </p:spPr>
        <p:style>
          <a:lnRef idx="1">
            <a:schemeClr val="accent1"/>
          </a:lnRef>
          <a:fillRef idx="0">
            <a:schemeClr val="accent1"/>
          </a:fillRef>
          <a:effectRef idx="0">
            <a:schemeClr val="accent1"/>
          </a:effectRef>
          <a:fontRef idx="minor">
            <a:schemeClr val="tx1"/>
          </a:fontRef>
        </p:style>
      </p:cxnSp>
      <p:grpSp>
        <p:nvGrpSpPr>
          <p:cNvPr id="515" name="Group 514"/>
          <p:cNvGrpSpPr/>
          <p:nvPr/>
        </p:nvGrpSpPr>
        <p:grpSpPr>
          <a:xfrm rot="17026209">
            <a:off x="10474104" y="3190482"/>
            <a:ext cx="185295" cy="125410"/>
            <a:chOff x="9527856" y="8227302"/>
            <a:chExt cx="302827" cy="204958"/>
          </a:xfrm>
        </p:grpSpPr>
        <p:sp>
          <p:nvSpPr>
            <p:cNvPr id="604" name="Isosceles Triangle 603"/>
            <p:cNvSpPr/>
            <p:nvPr/>
          </p:nvSpPr>
          <p:spPr>
            <a:xfrm rot="7328252">
              <a:off x="9533884" y="8221274"/>
              <a:ext cx="106725" cy="118782"/>
            </a:xfrm>
            <a:prstGeom prst="triangl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605" name="Straight Connector 604"/>
            <p:cNvCxnSpPr>
              <a:stCxn id="604" idx="0"/>
            </p:cNvCxnSpPr>
            <p:nvPr/>
          </p:nvCxnSpPr>
          <p:spPr>
            <a:xfrm>
              <a:off x="9637537" y="8312259"/>
              <a:ext cx="193146" cy="120001"/>
            </a:xfrm>
            <a:prstGeom prst="line">
              <a:avLst/>
            </a:prstGeom>
            <a:ln w="12700">
              <a:solidFill>
                <a:schemeClr val="accent6">
                  <a:lumMod val="75000"/>
                </a:schemeClr>
              </a:solidFill>
              <a:prstDash val="sysDash"/>
            </a:ln>
          </p:spPr>
          <p:style>
            <a:lnRef idx="1">
              <a:schemeClr val="accent1"/>
            </a:lnRef>
            <a:fillRef idx="0">
              <a:schemeClr val="accent1"/>
            </a:fillRef>
            <a:effectRef idx="0">
              <a:schemeClr val="accent1"/>
            </a:effectRef>
            <a:fontRef idx="minor">
              <a:schemeClr val="tx1"/>
            </a:fontRef>
          </p:style>
        </p:cxnSp>
      </p:grpSp>
      <p:grpSp>
        <p:nvGrpSpPr>
          <p:cNvPr id="516" name="Group 515"/>
          <p:cNvGrpSpPr/>
          <p:nvPr/>
        </p:nvGrpSpPr>
        <p:grpSpPr>
          <a:xfrm rot="19779136">
            <a:off x="9115339" y="1323023"/>
            <a:ext cx="185295" cy="125410"/>
            <a:chOff x="9527856" y="8227302"/>
            <a:chExt cx="302827" cy="204958"/>
          </a:xfrm>
        </p:grpSpPr>
        <p:sp>
          <p:nvSpPr>
            <p:cNvPr id="602" name="Isosceles Triangle 601"/>
            <p:cNvSpPr/>
            <p:nvPr/>
          </p:nvSpPr>
          <p:spPr>
            <a:xfrm rot="7328252">
              <a:off x="9533884" y="8221274"/>
              <a:ext cx="106725" cy="118782"/>
            </a:xfrm>
            <a:prstGeom prst="triangl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603" name="Straight Connector 602"/>
            <p:cNvCxnSpPr>
              <a:stCxn id="602" idx="0"/>
            </p:cNvCxnSpPr>
            <p:nvPr/>
          </p:nvCxnSpPr>
          <p:spPr>
            <a:xfrm>
              <a:off x="9637537" y="8312259"/>
              <a:ext cx="193146" cy="120001"/>
            </a:xfrm>
            <a:prstGeom prst="line">
              <a:avLst/>
            </a:prstGeom>
            <a:ln w="12700">
              <a:solidFill>
                <a:schemeClr val="accent6">
                  <a:lumMod val="75000"/>
                </a:schemeClr>
              </a:solidFill>
              <a:prstDash val="sysDash"/>
            </a:ln>
          </p:spPr>
          <p:style>
            <a:lnRef idx="1">
              <a:schemeClr val="accent1"/>
            </a:lnRef>
            <a:fillRef idx="0">
              <a:schemeClr val="accent1"/>
            </a:fillRef>
            <a:effectRef idx="0">
              <a:schemeClr val="accent1"/>
            </a:effectRef>
            <a:fontRef idx="minor">
              <a:schemeClr val="tx1"/>
            </a:fontRef>
          </p:style>
        </p:cxnSp>
      </p:grpSp>
      <p:grpSp>
        <p:nvGrpSpPr>
          <p:cNvPr id="517" name="Group 516"/>
          <p:cNvGrpSpPr/>
          <p:nvPr/>
        </p:nvGrpSpPr>
        <p:grpSpPr>
          <a:xfrm rot="21241972">
            <a:off x="11145719" y="3342270"/>
            <a:ext cx="185295" cy="125410"/>
            <a:chOff x="9527856" y="8227302"/>
            <a:chExt cx="302827" cy="204958"/>
          </a:xfrm>
        </p:grpSpPr>
        <p:sp>
          <p:nvSpPr>
            <p:cNvPr id="600" name="Isosceles Triangle 599"/>
            <p:cNvSpPr/>
            <p:nvPr/>
          </p:nvSpPr>
          <p:spPr>
            <a:xfrm rot="7328252">
              <a:off x="9533884" y="8221274"/>
              <a:ext cx="106725" cy="118782"/>
            </a:xfrm>
            <a:prstGeom prst="triangl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601" name="Straight Connector 600"/>
            <p:cNvCxnSpPr>
              <a:stCxn id="600" idx="0"/>
            </p:cNvCxnSpPr>
            <p:nvPr/>
          </p:nvCxnSpPr>
          <p:spPr>
            <a:xfrm>
              <a:off x="9637537" y="8312259"/>
              <a:ext cx="193146" cy="120001"/>
            </a:xfrm>
            <a:prstGeom prst="line">
              <a:avLst/>
            </a:prstGeom>
            <a:ln w="12700">
              <a:solidFill>
                <a:schemeClr val="accent6">
                  <a:lumMod val="75000"/>
                </a:schemeClr>
              </a:solidFill>
              <a:prstDash val="sysDash"/>
            </a:ln>
          </p:spPr>
          <p:style>
            <a:lnRef idx="1">
              <a:schemeClr val="accent1"/>
            </a:lnRef>
            <a:fillRef idx="0">
              <a:schemeClr val="accent1"/>
            </a:fillRef>
            <a:effectRef idx="0">
              <a:schemeClr val="accent1"/>
            </a:effectRef>
            <a:fontRef idx="minor">
              <a:schemeClr val="tx1"/>
            </a:fontRef>
          </p:style>
        </p:cxnSp>
      </p:grpSp>
      <p:grpSp>
        <p:nvGrpSpPr>
          <p:cNvPr id="518" name="Group 517"/>
          <p:cNvGrpSpPr/>
          <p:nvPr/>
        </p:nvGrpSpPr>
        <p:grpSpPr>
          <a:xfrm rot="16682175">
            <a:off x="9131958" y="2407747"/>
            <a:ext cx="117958" cy="89419"/>
            <a:chOff x="9527856" y="8227302"/>
            <a:chExt cx="192779" cy="146137"/>
          </a:xfrm>
        </p:grpSpPr>
        <p:sp>
          <p:nvSpPr>
            <p:cNvPr id="598" name="Isosceles Triangle 597"/>
            <p:cNvSpPr/>
            <p:nvPr/>
          </p:nvSpPr>
          <p:spPr>
            <a:xfrm rot="7328252">
              <a:off x="9533884" y="8221274"/>
              <a:ext cx="106725" cy="118782"/>
            </a:xfrm>
            <a:prstGeom prst="triangl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599" name="Straight Connector 598"/>
            <p:cNvCxnSpPr>
              <a:stCxn id="598" idx="0"/>
            </p:cNvCxnSpPr>
            <p:nvPr/>
          </p:nvCxnSpPr>
          <p:spPr>
            <a:xfrm rot="4917825" flipV="1">
              <a:off x="9647726" y="8300529"/>
              <a:ext cx="67018" cy="78801"/>
            </a:xfrm>
            <a:prstGeom prst="line">
              <a:avLst/>
            </a:prstGeom>
            <a:ln w="12700">
              <a:solidFill>
                <a:schemeClr val="accent6">
                  <a:lumMod val="75000"/>
                </a:schemeClr>
              </a:solidFill>
              <a:prstDash val="sysDash"/>
            </a:ln>
          </p:spPr>
          <p:style>
            <a:lnRef idx="1">
              <a:schemeClr val="accent1"/>
            </a:lnRef>
            <a:fillRef idx="0">
              <a:schemeClr val="accent1"/>
            </a:fillRef>
            <a:effectRef idx="0">
              <a:schemeClr val="accent1"/>
            </a:effectRef>
            <a:fontRef idx="minor">
              <a:schemeClr val="tx1"/>
            </a:fontRef>
          </p:style>
        </p:cxnSp>
      </p:grpSp>
      <p:grpSp>
        <p:nvGrpSpPr>
          <p:cNvPr id="519" name="Group 518"/>
          <p:cNvGrpSpPr/>
          <p:nvPr/>
        </p:nvGrpSpPr>
        <p:grpSpPr>
          <a:xfrm rot="5233930">
            <a:off x="11061340" y="1223370"/>
            <a:ext cx="143580" cy="82535"/>
            <a:chOff x="9527856" y="8227302"/>
            <a:chExt cx="234652" cy="134887"/>
          </a:xfrm>
        </p:grpSpPr>
        <p:sp>
          <p:nvSpPr>
            <p:cNvPr id="596" name="Isosceles Triangle 595"/>
            <p:cNvSpPr/>
            <p:nvPr/>
          </p:nvSpPr>
          <p:spPr>
            <a:xfrm rot="7328252">
              <a:off x="9533884" y="8221274"/>
              <a:ext cx="106725" cy="118782"/>
            </a:xfrm>
            <a:prstGeom prst="triangl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597" name="Straight Connector 596"/>
            <p:cNvCxnSpPr>
              <a:stCxn id="596" idx="0"/>
            </p:cNvCxnSpPr>
            <p:nvPr/>
          </p:nvCxnSpPr>
          <p:spPr>
            <a:xfrm rot="16366070" flipH="1">
              <a:off x="9675964" y="8275646"/>
              <a:ext cx="46911" cy="126176"/>
            </a:xfrm>
            <a:prstGeom prst="line">
              <a:avLst/>
            </a:prstGeom>
            <a:ln w="12700">
              <a:solidFill>
                <a:schemeClr val="accent6">
                  <a:lumMod val="75000"/>
                </a:schemeClr>
              </a:solidFill>
              <a:prstDash val="sysDash"/>
            </a:ln>
          </p:spPr>
          <p:style>
            <a:lnRef idx="1">
              <a:schemeClr val="accent1"/>
            </a:lnRef>
            <a:fillRef idx="0">
              <a:schemeClr val="accent1"/>
            </a:fillRef>
            <a:effectRef idx="0">
              <a:schemeClr val="accent1"/>
            </a:effectRef>
            <a:fontRef idx="minor">
              <a:schemeClr val="tx1"/>
            </a:fontRef>
          </p:style>
        </p:cxnSp>
      </p:grpSp>
      <p:grpSp>
        <p:nvGrpSpPr>
          <p:cNvPr id="520" name="Group 519"/>
          <p:cNvGrpSpPr/>
          <p:nvPr/>
        </p:nvGrpSpPr>
        <p:grpSpPr>
          <a:xfrm rot="18400616">
            <a:off x="8907771" y="2739429"/>
            <a:ext cx="230446" cy="154428"/>
            <a:chOff x="9527856" y="8227302"/>
            <a:chExt cx="376617" cy="252382"/>
          </a:xfrm>
        </p:grpSpPr>
        <p:sp>
          <p:nvSpPr>
            <p:cNvPr id="594" name="Isosceles Triangle 593"/>
            <p:cNvSpPr/>
            <p:nvPr/>
          </p:nvSpPr>
          <p:spPr>
            <a:xfrm rot="7328252">
              <a:off x="9533884" y="8221274"/>
              <a:ext cx="106725" cy="118782"/>
            </a:xfrm>
            <a:prstGeom prst="triangl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595" name="Straight Connector 594"/>
            <p:cNvCxnSpPr>
              <a:stCxn id="594" idx="0"/>
            </p:cNvCxnSpPr>
            <p:nvPr/>
          </p:nvCxnSpPr>
          <p:spPr>
            <a:xfrm>
              <a:off x="9637537" y="8312258"/>
              <a:ext cx="266936" cy="167426"/>
            </a:xfrm>
            <a:prstGeom prst="line">
              <a:avLst/>
            </a:prstGeom>
            <a:ln w="12700">
              <a:solidFill>
                <a:schemeClr val="accent6">
                  <a:lumMod val="75000"/>
                </a:schemeClr>
              </a:solidFill>
              <a:prstDash val="sysDash"/>
            </a:ln>
          </p:spPr>
          <p:style>
            <a:lnRef idx="1">
              <a:schemeClr val="accent1"/>
            </a:lnRef>
            <a:fillRef idx="0">
              <a:schemeClr val="accent1"/>
            </a:fillRef>
            <a:effectRef idx="0">
              <a:schemeClr val="accent1"/>
            </a:effectRef>
            <a:fontRef idx="minor">
              <a:schemeClr val="tx1"/>
            </a:fontRef>
          </p:style>
        </p:cxnSp>
      </p:grpSp>
      <p:sp>
        <p:nvSpPr>
          <p:cNvPr id="521" name="Isosceles Triangle 520"/>
          <p:cNvSpPr/>
          <p:nvPr/>
        </p:nvSpPr>
        <p:spPr>
          <a:xfrm rot="18576604">
            <a:off x="12348032" y="1455383"/>
            <a:ext cx="65303" cy="72681"/>
          </a:xfrm>
          <a:prstGeom prst="triangl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522" name="Group 521"/>
          <p:cNvGrpSpPr/>
          <p:nvPr/>
        </p:nvGrpSpPr>
        <p:grpSpPr>
          <a:xfrm rot="10800000">
            <a:off x="10478656" y="2938738"/>
            <a:ext cx="109554" cy="81565"/>
            <a:chOff x="9527856" y="8227302"/>
            <a:chExt cx="179044" cy="133302"/>
          </a:xfrm>
        </p:grpSpPr>
        <p:sp>
          <p:nvSpPr>
            <p:cNvPr id="592" name="Isosceles Triangle 591"/>
            <p:cNvSpPr/>
            <p:nvPr/>
          </p:nvSpPr>
          <p:spPr>
            <a:xfrm rot="7328252">
              <a:off x="9533884" y="8221274"/>
              <a:ext cx="106725" cy="118782"/>
            </a:xfrm>
            <a:prstGeom prst="triangl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593" name="Straight Connector 592"/>
            <p:cNvCxnSpPr>
              <a:stCxn id="592" idx="0"/>
            </p:cNvCxnSpPr>
            <p:nvPr/>
          </p:nvCxnSpPr>
          <p:spPr>
            <a:xfrm rot="10800000" flipH="1" flipV="1">
              <a:off x="9637537" y="8312258"/>
              <a:ext cx="69363" cy="48346"/>
            </a:xfrm>
            <a:prstGeom prst="line">
              <a:avLst/>
            </a:prstGeom>
            <a:ln w="12700">
              <a:solidFill>
                <a:schemeClr val="accent6">
                  <a:lumMod val="75000"/>
                </a:schemeClr>
              </a:solidFill>
              <a:prstDash val="sysDash"/>
            </a:ln>
          </p:spPr>
          <p:style>
            <a:lnRef idx="1">
              <a:schemeClr val="accent1"/>
            </a:lnRef>
            <a:fillRef idx="0">
              <a:schemeClr val="accent1"/>
            </a:fillRef>
            <a:effectRef idx="0">
              <a:schemeClr val="accent1"/>
            </a:effectRef>
            <a:fontRef idx="minor">
              <a:schemeClr val="tx1"/>
            </a:fontRef>
          </p:style>
        </p:cxnSp>
      </p:grpSp>
      <p:grpSp>
        <p:nvGrpSpPr>
          <p:cNvPr id="523" name="Group 522"/>
          <p:cNvGrpSpPr/>
          <p:nvPr/>
        </p:nvGrpSpPr>
        <p:grpSpPr>
          <a:xfrm rot="1822033">
            <a:off x="11162069" y="1600018"/>
            <a:ext cx="227608" cy="152958"/>
            <a:chOff x="9527856" y="8227302"/>
            <a:chExt cx="371979" cy="249980"/>
          </a:xfrm>
        </p:grpSpPr>
        <p:sp>
          <p:nvSpPr>
            <p:cNvPr id="590" name="Isosceles Triangle 589"/>
            <p:cNvSpPr/>
            <p:nvPr/>
          </p:nvSpPr>
          <p:spPr>
            <a:xfrm rot="7328252">
              <a:off x="9533884" y="8221274"/>
              <a:ext cx="106725" cy="118782"/>
            </a:xfrm>
            <a:prstGeom prst="triangl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591" name="Straight Connector 590"/>
            <p:cNvCxnSpPr>
              <a:stCxn id="590" idx="0"/>
            </p:cNvCxnSpPr>
            <p:nvPr/>
          </p:nvCxnSpPr>
          <p:spPr>
            <a:xfrm>
              <a:off x="9637537" y="8312258"/>
              <a:ext cx="262298" cy="165024"/>
            </a:xfrm>
            <a:prstGeom prst="line">
              <a:avLst/>
            </a:prstGeom>
            <a:ln w="12700">
              <a:solidFill>
                <a:schemeClr val="accent6">
                  <a:lumMod val="75000"/>
                </a:schemeClr>
              </a:solidFill>
              <a:prstDash val="sysDash"/>
            </a:ln>
          </p:spPr>
          <p:style>
            <a:lnRef idx="1">
              <a:schemeClr val="accent1"/>
            </a:lnRef>
            <a:fillRef idx="0">
              <a:schemeClr val="accent1"/>
            </a:fillRef>
            <a:effectRef idx="0">
              <a:schemeClr val="accent1"/>
            </a:effectRef>
            <a:fontRef idx="minor">
              <a:schemeClr val="tx1"/>
            </a:fontRef>
          </p:style>
        </p:cxnSp>
      </p:grpSp>
      <p:grpSp>
        <p:nvGrpSpPr>
          <p:cNvPr id="524" name="Group 523"/>
          <p:cNvGrpSpPr/>
          <p:nvPr/>
        </p:nvGrpSpPr>
        <p:grpSpPr>
          <a:xfrm rot="19289750">
            <a:off x="11426826" y="1308453"/>
            <a:ext cx="105503" cy="69065"/>
            <a:chOff x="9527856" y="8227302"/>
            <a:chExt cx="172423" cy="112873"/>
          </a:xfrm>
        </p:grpSpPr>
        <p:sp>
          <p:nvSpPr>
            <p:cNvPr id="588" name="Isosceles Triangle 587"/>
            <p:cNvSpPr/>
            <p:nvPr/>
          </p:nvSpPr>
          <p:spPr>
            <a:xfrm rot="7328252">
              <a:off x="9533884" y="8221274"/>
              <a:ext cx="106725" cy="118782"/>
            </a:xfrm>
            <a:prstGeom prst="triangl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589" name="Straight Connector 588"/>
            <p:cNvCxnSpPr>
              <a:stCxn id="588" idx="0"/>
            </p:cNvCxnSpPr>
            <p:nvPr/>
          </p:nvCxnSpPr>
          <p:spPr>
            <a:xfrm rot="2310250">
              <a:off x="9627788" y="8334171"/>
              <a:ext cx="72491" cy="6004"/>
            </a:xfrm>
            <a:prstGeom prst="line">
              <a:avLst/>
            </a:prstGeom>
            <a:ln w="12700">
              <a:solidFill>
                <a:schemeClr val="accent6">
                  <a:lumMod val="75000"/>
                </a:schemeClr>
              </a:solidFill>
              <a:prstDash val="sysDash"/>
            </a:ln>
          </p:spPr>
          <p:style>
            <a:lnRef idx="1">
              <a:schemeClr val="accent1"/>
            </a:lnRef>
            <a:fillRef idx="0">
              <a:schemeClr val="accent1"/>
            </a:fillRef>
            <a:effectRef idx="0">
              <a:schemeClr val="accent1"/>
            </a:effectRef>
            <a:fontRef idx="minor">
              <a:schemeClr val="tx1"/>
            </a:fontRef>
          </p:style>
        </p:cxnSp>
      </p:grpSp>
      <p:sp>
        <p:nvSpPr>
          <p:cNvPr id="525" name="Isosceles Triangle 524"/>
          <p:cNvSpPr/>
          <p:nvPr/>
        </p:nvSpPr>
        <p:spPr>
          <a:xfrm rot="3568675">
            <a:off x="12062216" y="1941572"/>
            <a:ext cx="65303" cy="72681"/>
          </a:xfrm>
          <a:prstGeom prst="triangl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526" name="Group 525"/>
          <p:cNvGrpSpPr/>
          <p:nvPr/>
        </p:nvGrpSpPr>
        <p:grpSpPr>
          <a:xfrm rot="15143796">
            <a:off x="9569005" y="3199160"/>
            <a:ext cx="185295" cy="125410"/>
            <a:chOff x="9527856" y="8227302"/>
            <a:chExt cx="302827" cy="204958"/>
          </a:xfrm>
        </p:grpSpPr>
        <p:sp>
          <p:nvSpPr>
            <p:cNvPr id="586" name="Isosceles Triangle 585"/>
            <p:cNvSpPr/>
            <p:nvPr/>
          </p:nvSpPr>
          <p:spPr>
            <a:xfrm rot="7328252">
              <a:off x="9533884" y="8221274"/>
              <a:ext cx="106725" cy="118782"/>
            </a:xfrm>
            <a:prstGeom prst="triangl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587" name="Straight Connector 586"/>
            <p:cNvCxnSpPr>
              <a:stCxn id="586" idx="0"/>
            </p:cNvCxnSpPr>
            <p:nvPr/>
          </p:nvCxnSpPr>
          <p:spPr>
            <a:xfrm>
              <a:off x="9637537" y="8312259"/>
              <a:ext cx="193146" cy="120001"/>
            </a:xfrm>
            <a:prstGeom prst="line">
              <a:avLst/>
            </a:prstGeom>
            <a:ln w="12700">
              <a:solidFill>
                <a:schemeClr val="accent6">
                  <a:lumMod val="75000"/>
                </a:schemeClr>
              </a:solidFill>
              <a:prstDash val="sysDash"/>
            </a:ln>
          </p:spPr>
          <p:style>
            <a:lnRef idx="1">
              <a:schemeClr val="accent1"/>
            </a:lnRef>
            <a:fillRef idx="0">
              <a:schemeClr val="accent1"/>
            </a:fillRef>
            <a:effectRef idx="0">
              <a:schemeClr val="accent1"/>
            </a:effectRef>
            <a:fontRef idx="minor">
              <a:schemeClr val="tx1"/>
            </a:fontRef>
          </p:style>
        </p:cxnSp>
      </p:grpSp>
      <p:grpSp>
        <p:nvGrpSpPr>
          <p:cNvPr id="527" name="Group 526"/>
          <p:cNvGrpSpPr/>
          <p:nvPr/>
        </p:nvGrpSpPr>
        <p:grpSpPr>
          <a:xfrm rot="8845963">
            <a:off x="12182028" y="2118798"/>
            <a:ext cx="185295" cy="125410"/>
            <a:chOff x="9527856" y="8227302"/>
            <a:chExt cx="302827" cy="204958"/>
          </a:xfrm>
        </p:grpSpPr>
        <p:sp>
          <p:nvSpPr>
            <p:cNvPr id="584" name="Isosceles Triangle 583"/>
            <p:cNvSpPr/>
            <p:nvPr/>
          </p:nvSpPr>
          <p:spPr>
            <a:xfrm rot="7328252">
              <a:off x="9533884" y="8221274"/>
              <a:ext cx="106725" cy="118782"/>
            </a:xfrm>
            <a:prstGeom prst="triangl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585" name="Straight Connector 584"/>
            <p:cNvCxnSpPr>
              <a:stCxn id="584" idx="0"/>
            </p:cNvCxnSpPr>
            <p:nvPr/>
          </p:nvCxnSpPr>
          <p:spPr>
            <a:xfrm>
              <a:off x="9637537" y="8312259"/>
              <a:ext cx="193146" cy="120001"/>
            </a:xfrm>
            <a:prstGeom prst="line">
              <a:avLst/>
            </a:prstGeom>
            <a:ln w="12700">
              <a:solidFill>
                <a:schemeClr val="accent6">
                  <a:lumMod val="75000"/>
                </a:schemeClr>
              </a:solidFill>
              <a:prstDash val="sysDash"/>
            </a:ln>
          </p:spPr>
          <p:style>
            <a:lnRef idx="1">
              <a:schemeClr val="accent1"/>
            </a:lnRef>
            <a:fillRef idx="0">
              <a:schemeClr val="accent1"/>
            </a:fillRef>
            <a:effectRef idx="0">
              <a:schemeClr val="accent1"/>
            </a:effectRef>
            <a:fontRef idx="minor">
              <a:schemeClr val="tx1"/>
            </a:fontRef>
          </p:style>
        </p:cxnSp>
      </p:grpSp>
      <p:sp>
        <p:nvSpPr>
          <p:cNvPr id="528" name="Isosceles Triangle 527"/>
          <p:cNvSpPr/>
          <p:nvPr/>
        </p:nvSpPr>
        <p:spPr>
          <a:xfrm rot="15200166">
            <a:off x="12244255" y="2741596"/>
            <a:ext cx="65303" cy="72681"/>
          </a:xfrm>
          <a:prstGeom prst="triangl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29" name="Isosceles Triangle 528"/>
          <p:cNvSpPr/>
          <p:nvPr/>
        </p:nvSpPr>
        <p:spPr>
          <a:xfrm rot="15426588">
            <a:off x="10232890" y="3223749"/>
            <a:ext cx="65303" cy="72681"/>
          </a:xfrm>
          <a:prstGeom prst="triangl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30" name="Isosceles Triangle 529"/>
          <p:cNvSpPr/>
          <p:nvPr/>
        </p:nvSpPr>
        <p:spPr>
          <a:xfrm rot="7328252">
            <a:off x="9068181" y="3277342"/>
            <a:ext cx="65303" cy="72681"/>
          </a:xfrm>
          <a:prstGeom prst="triangl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Rectangle 4"/>
          <p:cNvSpPr/>
          <p:nvPr/>
        </p:nvSpPr>
        <p:spPr>
          <a:xfrm>
            <a:off x="214372" y="242001"/>
            <a:ext cx="12587228" cy="300082"/>
          </a:xfrm>
          <a:prstGeom prst="rect">
            <a:avLst/>
          </a:prstGeom>
          <a:solidFill>
            <a:schemeClr val="accent1">
              <a:lumMod val="75000"/>
            </a:schemeClr>
          </a:solid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85718"/>
            <a:r>
              <a:rPr lang="en-GB" sz="1350" dirty="0">
                <a:solidFill>
                  <a:srgbClr val="FFFFFF"/>
                </a:solidFill>
                <a:latin typeface="Swis721 BlkCn BT" panose="020B0806030502040204" pitchFamily="34" charset="0"/>
                <a:cs typeface="Times New Roman"/>
              </a:rPr>
              <a:t>1-Page Concept Brief:</a:t>
            </a:r>
            <a:endParaRPr lang="en-GB" sz="1350" dirty="0">
              <a:solidFill>
                <a:srgbClr val="FFFFFF"/>
              </a:solidFill>
              <a:latin typeface="Swis721 Cn BT" panose="020B0506020202030204" pitchFamily="34" charset="0"/>
            </a:endParaRPr>
          </a:p>
        </p:txBody>
      </p:sp>
      <p:sp>
        <p:nvSpPr>
          <p:cNvPr id="3" name="Right Arrow 2"/>
          <p:cNvSpPr/>
          <p:nvPr/>
        </p:nvSpPr>
        <p:spPr>
          <a:xfrm rot="5400000">
            <a:off x="10500445" y="3661857"/>
            <a:ext cx="376910" cy="32165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06" name="Right Arrow 605"/>
          <p:cNvSpPr/>
          <p:nvPr/>
        </p:nvSpPr>
        <p:spPr>
          <a:xfrm rot="8187151">
            <a:off x="8543422" y="6412875"/>
            <a:ext cx="376910" cy="32165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07" name="Right Arrow 606"/>
          <p:cNvSpPr/>
          <p:nvPr/>
        </p:nvSpPr>
        <p:spPr>
          <a:xfrm>
            <a:off x="8589248" y="7982238"/>
            <a:ext cx="376910" cy="32165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2592749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217</TotalTime>
  <Words>781</Words>
  <Application>Microsoft Office PowerPoint</Application>
  <PresentationFormat>A3 Paper (297x420 mm)</PresentationFormat>
  <Paragraphs>95</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Company>BMT Defence Services 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James Campbell</dc:creator>
  <cp:lastModifiedBy>Matthew Cobley</cp:lastModifiedBy>
  <cp:revision>18</cp:revision>
  <dcterms:created xsi:type="dcterms:W3CDTF">2018-12-11T09:19:12Z</dcterms:created>
  <dcterms:modified xsi:type="dcterms:W3CDTF">2018-12-12T10:48:55Z</dcterms:modified>
</cp:coreProperties>
</file>