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76" r:id="rId5"/>
    <p:sldId id="275" r:id="rId6"/>
    <p:sldId id="272" r:id="rId7"/>
    <p:sldId id="259" r:id="rId8"/>
    <p:sldId id="260" r:id="rId9"/>
    <p:sldId id="262" r:id="rId10"/>
    <p:sldId id="263" r:id="rId11"/>
    <p:sldId id="264" r:id="rId12"/>
    <p:sldId id="265" r:id="rId13"/>
    <p:sldId id="268" r:id="rId14"/>
    <p:sldId id="273" r:id="rId15"/>
    <p:sldId id="277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C7418-A13F-47D8-A913-552A65F15C04}" v="340" dt="2022-03-09T13:50:14.603"/>
    <p1510:client id="{50235FEF-9010-4A85-8A1D-EA33E9EC9749}" v="74" dt="2022-03-09T14:09:29.963"/>
    <p1510:client id="{A5E91EDE-65A2-4839-BD3C-2ABAC6D726E0}" v="1371" dt="2022-03-04T00:47:3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Rocha" userId="e4107947e8aec05f" providerId="Windows Live" clId="Web-{50235FEF-9010-4A85-8A1D-EA33E9EC9749}"/>
    <pc:docChg chg="delSld modSld sldOrd">
      <pc:chgData name="Jonatan Rocha" userId="e4107947e8aec05f" providerId="Windows Live" clId="Web-{50235FEF-9010-4A85-8A1D-EA33E9EC9749}" dt="2022-03-09T14:09:29.963" v="71" actId="1076"/>
      <pc:docMkLst>
        <pc:docMk/>
      </pc:docMkLst>
      <pc:sldChg chg="addSp modSp">
        <pc:chgData name="Jonatan Rocha" userId="e4107947e8aec05f" providerId="Windows Live" clId="Web-{50235FEF-9010-4A85-8A1D-EA33E9EC9749}" dt="2022-03-09T13:57:36.258" v="56" actId="20577"/>
        <pc:sldMkLst>
          <pc:docMk/>
          <pc:sldMk cId="1871046884" sldId="257"/>
        </pc:sldMkLst>
        <pc:spChg chg="mod">
          <ac:chgData name="Jonatan Rocha" userId="e4107947e8aec05f" providerId="Windows Live" clId="Web-{50235FEF-9010-4A85-8A1D-EA33E9EC9749}" dt="2022-03-09T13:52:32.454" v="13" actId="1076"/>
          <ac:spMkLst>
            <pc:docMk/>
            <pc:sldMk cId="1871046884" sldId="257"/>
            <ac:spMk id="2" creationId="{F5C547D1-DFA9-4BB3-892A-CDB4CB73EEC0}"/>
          </ac:spMkLst>
        </pc:spChg>
        <pc:spChg chg="mod">
          <ac:chgData name="Jonatan Rocha" userId="e4107947e8aec05f" providerId="Windows Live" clId="Web-{50235FEF-9010-4A85-8A1D-EA33E9EC9749}" dt="2022-03-09T13:57:36.258" v="56" actId="20577"/>
          <ac:spMkLst>
            <pc:docMk/>
            <pc:sldMk cId="1871046884" sldId="257"/>
            <ac:spMk id="4" creationId="{1E281CA6-53A5-4093-B204-710544AAFDE9}"/>
          </ac:spMkLst>
        </pc:spChg>
        <pc:picChg chg="add mod">
          <ac:chgData name="Jonatan Rocha" userId="e4107947e8aec05f" providerId="Windows Live" clId="Web-{50235FEF-9010-4A85-8A1D-EA33E9EC9749}" dt="2022-03-09T13:55:37.427" v="32" actId="1076"/>
          <ac:picMkLst>
            <pc:docMk/>
            <pc:sldMk cId="1871046884" sldId="257"/>
            <ac:picMk id="3" creationId="{3702D714-33E9-4FE8-95F9-873731089FE6}"/>
          </ac:picMkLst>
        </pc:picChg>
      </pc:sldChg>
      <pc:sldChg chg="modSp">
        <pc:chgData name="Jonatan Rocha" userId="e4107947e8aec05f" providerId="Windows Live" clId="Web-{50235FEF-9010-4A85-8A1D-EA33E9EC9749}" dt="2022-03-09T14:09:29.963" v="71" actId="1076"/>
        <pc:sldMkLst>
          <pc:docMk/>
          <pc:sldMk cId="589691036" sldId="258"/>
        </pc:sldMkLst>
        <pc:spChg chg="mod">
          <ac:chgData name="Jonatan Rocha" userId="e4107947e8aec05f" providerId="Windows Live" clId="Web-{50235FEF-9010-4A85-8A1D-EA33E9EC9749}" dt="2022-03-09T13:53:16.471" v="25" actId="20577"/>
          <ac:spMkLst>
            <pc:docMk/>
            <pc:sldMk cId="589691036" sldId="258"/>
            <ac:spMk id="2" creationId="{4DD6A3F4-3FE3-4C14-AB90-09CAB41C8D08}"/>
          </ac:spMkLst>
        </pc:spChg>
        <pc:picChg chg="mod">
          <ac:chgData name="Jonatan Rocha" userId="e4107947e8aec05f" providerId="Windows Live" clId="Web-{50235FEF-9010-4A85-8A1D-EA33E9EC9749}" dt="2022-03-09T14:09:29.963" v="71" actId="1076"/>
          <ac:picMkLst>
            <pc:docMk/>
            <pc:sldMk cId="589691036" sldId="258"/>
            <ac:picMk id="4" creationId="{65AF29F3-60A2-4600-ACD3-4F2DBB04DCBE}"/>
          </ac:picMkLst>
        </pc:picChg>
      </pc:sldChg>
      <pc:sldChg chg="addSp delSp modSp mod setBg">
        <pc:chgData name="Jonatan Rocha" userId="e4107947e8aec05f" providerId="Windows Live" clId="Web-{50235FEF-9010-4A85-8A1D-EA33E9EC9749}" dt="2022-03-09T14:01:41.296" v="69"/>
        <pc:sldMkLst>
          <pc:docMk/>
          <pc:sldMk cId="2028669585" sldId="277"/>
        </pc:sldMkLst>
        <pc:picChg chg="add del mod">
          <ac:chgData name="Jonatan Rocha" userId="e4107947e8aec05f" providerId="Windows Live" clId="Web-{50235FEF-9010-4A85-8A1D-EA33E9EC9749}" dt="2022-03-09T14:01:10.404" v="68" actId="1076"/>
          <ac:picMkLst>
            <pc:docMk/>
            <pc:sldMk cId="2028669585" sldId="277"/>
            <ac:picMk id="3" creationId="{9BD35CD9-2B12-4467-B35D-366C28CC2A92}"/>
          </ac:picMkLst>
        </pc:picChg>
      </pc:sldChg>
      <pc:sldChg chg="addSp modSp del mod ord setBg">
        <pc:chgData name="Jonatan Rocha" userId="e4107947e8aec05f" providerId="Windows Live" clId="Web-{50235FEF-9010-4A85-8A1D-EA33E9EC9749}" dt="2022-03-09T13:52:13.797" v="2"/>
        <pc:sldMkLst>
          <pc:docMk/>
          <pc:sldMk cId="1853743071" sldId="278"/>
        </pc:sldMkLst>
        <pc:spChg chg="mod">
          <ac:chgData name="Jonatan Rocha" userId="e4107947e8aec05f" providerId="Windows Live" clId="Web-{50235FEF-9010-4A85-8A1D-EA33E9EC9749}" dt="2022-03-09T13:51:54.313" v="0"/>
          <ac:spMkLst>
            <pc:docMk/>
            <pc:sldMk cId="1853743071" sldId="278"/>
            <ac:spMk id="2" creationId="{580437CF-8331-4D06-85E1-2D4B3DA30B15}"/>
          </ac:spMkLst>
        </pc:spChg>
        <pc:spChg chg="mod">
          <ac:chgData name="Jonatan Rocha" userId="e4107947e8aec05f" providerId="Windows Live" clId="Web-{50235FEF-9010-4A85-8A1D-EA33E9EC9749}" dt="2022-03-09T13:51:54.313" v="0"/>
          <ac:spMkLst>
            <pc:docMk/>
            <pc:sldMk cId="1853743071" sldId="278"/>
            <ac:spMk id="3" creationId="{1C196D95-053D-439C-8409-6836D3E2784F}"/>
          </ac:spMkLst>
        </pc:spChg>
        <pc:spChg chg="add">
          <ac:chgData name="Jonatan Rocha" userId="e4107947e8aec05f" providerId="Windows Live" clId="Web-{50235FEF-9010-4A85-8A1D-EA33E9EC9749}" dt="2022-03-09T13:51:54.313" v="0"/>
          <ac:spMkLst>
            <pc:docMk/>
            <pc:sldMk cId="1853743071" sldId="278"/>
            <ac:spMk id="8" creationId="{EA67B5B4-3A24-436E-B663-1B2EBFF8A0CD}"/>
          </ac:spMkLst>
        </pc:spChg>
        <pc:spChg chg="add">
          <ac:chgData name="Jonatan Rocha" userId="e4107947e8aec05f" providerId="Windows Live" clId="Web-{50235FEF-9010-4A85-8A1D-EA33E9EC9749}" dt="2022-03-09T13:51:54.313" v="0"/>
          <ac:spMkLst>
            <pc:docMk/>
            <pc:sldMk cId="1853743071" sldId="278"/>
            <ac:spMk id="10" creationId="{987FDF89-C993-41F4-A1B8-DBAFF16008A9}"/>
          </ac:spMkLst>
        </pc:spChg>
        <pc:spChg chg="add">
          <ac:chgData name="Jonatan Rocha" userId="e4107947e8aec05f" providerId="Windows Live" clId="Web-{50235FEF-9010-4A85-8A1D-EA33E9EC9749}" dt="2022-03-09T13:51:54.313" v="0"/>
          <ac:spMkLst>
            <pc:docMk/>
            <pc:sldMk cId="1853743071" sldId="278"/>
            <ac:spMk id="12" creationId="{64E585EA-75FD-4025-8270-F66A58A15C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9530A4F4-EA60-4A96-BB42-16D3E79D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12192000" cy="6852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1109" y="4370072"/>
            <a:ext cx="4204771" cy="11353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de-DE" sz="8000">
                <a:solidFill>
                  <a:srgbClr val="FFFFFF"/>
                </a:solidFill>
                <a:cs typeface="Calibri Light"/>
              </a:rPr>
              <a:t>TERMINAL</a:t>
            </a:r>
            <a:endParaRPr lang="de-DE" sz="80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443" y="72392"/>
            <a:ext cx="2806375" cy="4295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sz="3200" b="1">
                <a:cs typeface="Calibri"/>
              </a:rPr>
              <a:t>Integrantes</a:t>
            </a:r>
            <a:r>
              <a:rPr lang="de-DE" sz="2800">
                <a:cs typeface="Calibri"/>
              </a:rPr>
              <a:t>:</a:t>
            </a:r>
            <a:endParaRPr lang="pt-BR">
              <a:cs typeface="Calibri"/>
            </a:endParaRPr>
          </a:p>
          <a:p>
            <a:pPr algn="l"/>
            <a:r>
              <a:rPr lang="de-DE" sz="2800">
                <a:cs typeface="Calibri"/>
              </a:rPr>
              <a:t>Lucas Gabriel</a:t>
            </a:r>
            <a:endParaRPr lang="pt-BR">
              <a:cs typeface="Calibri"/>
            </a:endParaRPr>
          </a:p>
          <a:p>
            <a:pPr algn="l"/>
            <a:r>
              <a:rPr lang="de-DE" sz="2800">
                <a:cs typeface="Calibri"/>
              </a:rPr>
              <a:t>João Matheus</a:t>
            </a:r>
            <a:endParaRPr lang="pt-BR">
              <a:cs typeface="Calibri"/>
            </a:endParaRPr>
          </a:p>
          <a:p>
            <a:pPr algn="l"/>
            <a:r>
              <a:rPr lang="de-DE" sz="2800">
                <a:cs typeface="Calibri"/>
              </a:rPr>
              <a:t>Antônio Mesquita</a:t>
            </a:r>
            <a:endParaRPr lang="pt-BR">
              <a:cs typeface="Calibri"/>
            </a:endParaRPr>
          </a:p>
          <a:p>
            <a:pPr algn="l"/>
            <a:r>
              <a:rPr lang="de-DE" sz="2800">
                <a:cs typeface="Calibri"/>
              </a:rPr>
              <a:t>Jonatan Rocha</a:t>
            </a:r>
            <a:endParaRPr lang="pt-BR">
              <a:cs typeface="Calibri"/>
            </a:endParaRPr>
          </a:p>
          <a:p>
            <a:pPr algn="l"/>
            <a:r>
              <a:rPr lang="de-DE" sz="2800" err="1">
                <a:cs typeface="Calibri"/>
              </a:rPr>
              <a:t>Ítalo</a:t>
            </a:r>
            <a:r>
              <a:rPr lang="de-DE" sz="2800">
                <a:cs typeface="Calibri"/>
              </a:rPr>
              <a:t> Gomes</a:t>
            </a:r>
            <a:endParaRPr lang="pt-BR">
              <a:cs typeface="Calibri"/>
            </a:endParaRPr>
          </a:p>
          <a:p>
            <a:pPr algn="l"/>
            <a:r>
              <a:rPr lang="de-DE" sz="2800">
                <a:cs typeface="Calibri"/>
              </a:rPr>
              <a:t>José Lopes</a:t>
            </a:r>
            <a:endParaRPr lang="pt-BR">
              <a:cs typeface="Calibri"/>
            </a:endParaRPr>
          </a:p>
          <a:p>
            <a:pPr algn="l"/>
            <a:r>
              <a:rPr lang="de-DE" sz="2800" err="1">
                <a:cs typeface="Calibri"/>
              </a:rPr>
              <a:t>Karber</a:t>
            </a:r>
            <a:r>
              <a:rPr lang="de-DE" sz="2800">
                <a:cs typeface="Calibri"/>
              </a:rPr>
              <a:t> Hernandez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1" y="3584448"/>
            <a:ext cx="11798808" cy="11275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>
                <a:ea typeface="+mn-lt"/>
                <a:cs typeface="+mn-lt"/>
              </a:rPr>
              <a:t>O comando </a:t>
            </a:r>
            <a:r>
              <a:rPr lang="pt-BR" sz="2800" b="1" err="1">
                <a:solidFill>
                  <a:schemeClr val="accent1"/>
                </a:solidFill>
                <a:ea typeface="+mn-lt"/>
                <a:cs typeface="+mn-lt"/>
              </a:rPr>
              <a:t>ls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 (</a:t>
            </a:r>
            <a:r>
              <a:rPr lang="pt-BR" sz="2800" b="1" err="1">
                <a:solidFill>
                  <a:schemeClr val="accent1"/>
                </a:solidFill>
                <a:ea typeface="+mn-lt"/>
                <a:cs typeface="+mn-lt"/>
              </a:rPr>
              <a:t>list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)</a:t>
            </a:r>
            <a:r>
              <a:rPr lang="pt-BR" sz="280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pt-BR" sz="2800">
                <a:ea typeface="+mn-lt"/>
                <a:cs typeface="+mn-lt"/>
              </a:rPr>
              <a:t>lista os arquivos presentes no diretório cujo caminho é dado como operando se não é dado um caminho, lista o diretório corrente de trabalho</a:t>
            </a:r>
            <a:endParaRPr lang="pt-BR" sz="280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69ED370-73FD-477F-B5F2-4854C60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1" y="1806258"/>
            <a:ext cx="10725287" cy="10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3554466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cp</a:t>
            </a:r>
            <a:r>
              <a:rPr lang="pt-BR" sz="2800" b="1">
                <a:solidFill>
                  <a:schemeClr val="accent1"/>
                </a:solidFill>
              </a:rPr>
              <a:t> (</a:t>
            </a:r>
            <a:r>
              <a:rPr lang="pt-BR" sz="2800" b="1" err="1">
                <a:solidFill>
                  <a:schemeClr val="accent1"/>
                </a:solidFill>
              </a:rPr>
              <a:t>copy</a:t>
            </a:r>
            <a:r>
              <a:rPr lang="pt-BR" sz="2800" b="1">
                <a:solidFill>
                  <a:schemeClr val="accent1"/>
                </a:solidFill>
              </a:rPr>
              <a:t> </a:t>
            </a:r>
            <a:r>
              <a:rPr lang="pt-BR" sz="2800" b="1" err="1">
                <a:solidFill>
                  <a:schemeClr val="accent1"/>
                </a:solidFill>
              </a:rPr>
              <a:t>and</a:t>
            </a:r>
            <a:r>
              <a:rPr lang="pt-BR" sz="2800" b="1">
                <a:solidFill>
                  <a:schemeClr val="accent1"/>
                </a:solidFill>
              </a:rPr>
              <a:t> paste) </a:t>
            </a:r>
            <a:r>
              <a:rPr lang="pt-BR" sz="2800"/>
              <a:t>é usado para copiar os arquivos.</a:t>
            </a:r>
            <a:endParaRPr lang="pt-BR" sz="2800">
              <a:cs typeface="Calibri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5336D8D7-9A5F-4C1B-831D-7522496F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1" y="1943019"/>
            <a:ext cx="10716985" cy="10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62" y="3363274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O comando </a:t>
            </a:r>
            <a:r>
              <a:rPr lang="pt-BR" sz="2800" b="1">
                <a:solidFill>
                  <a:schemeClr val="accent1"/>
                </a:solidFill>
              </a:rPr>
              <a:t>file </a:t>
            </a:r>
            <a:r>
              <a:rPr lang="pt-BR" sz="2800"/>
              <a:t>descreve os tipos de arquivos.</a:t>
            </a:r>
            <a:endParaRPr lang="pt-BR">
              <a:cs typeface="Calibri" panose="020F0502020204030204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82DAB3E-C767-44EA-8079-3630F0BD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7" y="1847770"/>
            <a:ext cx="10716985" cy="10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0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69" y="3498654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rm</a:t>
            </a:r>
            <a:r>
              <a:rPr lang="pt-BR" sz="2800" b="1">
                <a:solidFill>
                  <a:schemeClr val="accent1"/>
                </a:solidFill>
              </a:rPr>
              <a:t> (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remove)</a:t>
            </a:r>
            <a:r>
              <a:rPr lang="pt-BR" sz="2800">
                <a:ea typeface="+mn-lt"/>
                <a:cs typeface="+mn-lt"/>
              </a:rPr>
              <a:t> remove um determinado arquivo.</a:t>
            </a:r>
            <a:endParaRPr lang="pt-BR" sz="2800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68E91DF-F102-4157-B4C7-48D4924D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711698"/>
            <a:ext cx="10716985" cy="10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69" y="3356586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cs typeface="Calibri"/>
              </a:rPr>
              <a:t>O comando </a:t>
            </a:r>
            <a:r>
              <a:rPr lang="pt-BR" sz="2800" b="1" err="1">
                <a:solidFill>
                  <a:schemeClr val="accent1"/>
                </a:solidFill>
                <a:cs typeface="Calibri"/>
              </a:rPr>
              <a:t>cd</a:t>
            </a:r>
            <a:r>
              <a:rPr lang="pt-BR" sz="2800" b="1">
                <a:solidFill>
                  <a:schemeClr val="accent1"/>
                </a:solidFill>
                <a:cs typeface="Calibri"/>
              </a:rPr>
              <a:t> (</a:t>
            </a:r>
            <a:r>
              <a:rPr lang="pt-BR" sz="2800" b="1" err="1">
                <a:solidFill>
                  <a:schemeClr val="accent1"/>
                </a:solidFill>
                <a:cs typeface="Calibri"/>
              </a:rPr>
              <a:t>change</a:t>
            </a:r>
            <a:r>
              <a:rPr lang="pt-BR" sz="2800" b="1">
                <a:solidFill>
                  <a:schemeClr val="accent1"/>
                </a:solidFill>
                <a:cs typeface="Calibri"/>
              </a:rPr>
              <a:t> </a:t>
            </a:r>
            <a:r>
              <a:rPr lang="pt-BR" sz="2800" b="1" err="1">
                <a:solidFill>
                  <a:schemeClr val="accent1"/>
                </a:solidFill>
                <a:cs typeface="Calibri"/>
              </a:rPr>
              <a:t>directory</a:t>
            </a:r>
            <a:r>
              <a:rPr lang="pt-BR" sz="2800" b="1">
                <a:solidFill>
                  <a:schemeClr val="accent1"/>
                </a:solidFill>
                <a:cs typeface="Calibri"/>
              </a:rPr>
              <a:t>)</a:t>
            </a:r>
            <a:r>
              <a:rPr lang="pt-BR" sz="2800">
                <a:cs typeface="Calibri"/>
              </a:rPr>
              <a:t> muda o diretório para a raiz.</a:t>
            </a:r>
          </a:p>
        </p:txBody>
      </p:sp>
      <p:pic>
        <p:nvPicPr>
          <p:cNvPr id="2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2D75D2A-4147-4E62-AAF8-F5A8A91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49" y="1562326"/>
            <a:ext cx="11034792" cy="12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752" y="898843"/>
            <a:ext cx="3856770" cy="1229360"/>
          </a:xfrm>
        </p:spPr>
        <p:txBody>
          <a:bodyPr>
            <a:normAutofit/>
          </a:bodyPr>
          <a:lstStyle/>
          <a:p>
            <a:r>
              <a:rPr lang="de-DE" sz="3400" b="1">
                <a:solidFill>
                  <a:srgbClr val="FFFFFF"/>
                </a:solidFill>
                <a:cs typeface="Calibri Light"/>
              </a:rPr>
              <a:t>DEMONSTRAÇÃO</a:t>
            </a:r>
            <a:br>
              <a:rPr lang="de-DE" sz="3400" b="1">
                <a:solidFill>
                  <a:srgbClr val="FFFFFF"/>
                </a:solidFill>
                <a:cs typeface="Calibri Light"/>
              </a:rPr>
            </a:br>
            <a:r>
              <a:rPr lang="de-DE" sz="3400" b="1">
                <a:solidFill>
                  <a:srgbClr val="FFFFFF"/>
                </a:solidFill>
                <a:cs typeface="Calibri Light"/>
              </a:rPr>
              <a:t> AO VIVO</a:t>
            </a:r>
            <a:endParaRPr lang="pt-BR" sz="3400" b="1">
              <a:solidFill>
                <a:srgbClr val="FFFFFF"/>
              </a:solidFill>
              <a:cs typeface="Calibri Light" panose="020F0302020204030204"/>
            </a:endParaRP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9BD35CD9-2B12-4467-B35D-366C28CC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76" y="1330138"/>
            <a:ext cx="6396216" cy="4726044"/>
          </a:xfrm>
          <a:prstGeom prst="rect">
            <a:avLst/>
          </a:prstGeom>
        </p:spPr>
      </p:pic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EA1DDADD-4521-43AF-BA3F-8AA5053E8DEC}"/>
              </a:ext>
            </a:extLst>
          </p:cNvPr>
          <p:cNvSpPr/>
          <p:nvPr/>
        </p:nvSpPr>
        <p:spPr>
          <a:xfrm>
            <a:off x="8117840" y="186436"/>
            <a:ext cx="3169920" cy="1727200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10" descr="Rosto de homem visto de perto&#10;&#10;Descrição gerada automaticamente">
            <a:extLst>
              <a:ext uri="{FF2B5EF4-FFF2-40B4-BE49-F238E27FC236}">
                <a16:creationId xmlns:a16="http://schemas.microsoft.com/office/drawing/2014/main" id="{02332AC7-87BD-49DF-9D1D-E7ABCF67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20" y="524727"/>
            <a:ext cx="1910080" cy="9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F80F0AF2-6698-43DA-9F0F-BD185EC1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terminal </a:t>
            </a:r>
            <a:r>
              <a:rPr lang="en-US" sz="3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mandou</a:t>
            </a: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3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abraço</a:t>
            </a: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S2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2" descr="Uma imagem contendo pessoa, ao ar livre, cerca, segurando&#10;&#10;Descrição gerada automaticamente">
            <a:extLst>
              <a:ext uri="{FF2B5EF4-FFF2-40B4-BE49-F238E27FC236}">
                <a16:creationId xmlns:a16="http://schemas.microsoft.com/office/drawing/2014/main" id="{95FAF42E-2731-4CA4-A24D-4A47F315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5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C547D1-DFA9-4BB3-892A-CDB4CB73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519680"/>
            <a:ext cx="3282696" cy="1031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Definição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E281CA6-53A5-4093-B204-710544AA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304" y="1"/>
            <a:ext cx="7477534" cy="3510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É </a:t>
            </a:r>
            <a:r>
              <a:rPr lang="en-US" sz="2400" dirty="0" err="1">
                <a:ea typeface="+mn-lt"/>
                <a:cs typeface="+mn-lt"/>
              </a:rPr>
              <a:t>aquela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famosa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tela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preta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qual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digita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comandos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dirty="0" err="1">
                <a:ea typeface="+mn-lt"/>
                <a:cs typeface="+mn-lt"/>
              </a:rPr>
              <a:t>dar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instruções</a:t>
            </a:r>
            <a:r>
              <a:rPr lang="en-US" sz="2400" dirty="0">
                <a:ea typeface="+mn-lt"/>
                <a:cs typeface="+mn-lt"/>
              </a:rPr>
              <a:t> para um </a:t>
            </a:r>
            <a:r>
              <a:rPr lang="en-US" sz="2400" dirty="0" err="1">
                <a:ea typeface="+mn-lt"/>
                <a:cs typeface="+mn-lt"/>
              </a:rPr>
              <a:t>computador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visualizar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informações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precisas</a:t>
            </a:r>
            <a:r>
              <a:rPr lang="en-US" sz="2400" dirty="0">
                <a:ea typeface="+mn-lt"/>
                <a:cs typeface="+mn-lt"/>
              </a:rPr>
              <a:t> da </a:t>
            </a:r>
            <a:r>
              <a:rPr lang="en-US" sz="2400" dirty="0" err="1">
                <a:ea typeface="+mn-lt"/>
                <a:cs typeface="+mn-lt"/>
              </a:rPr>
              <a:t>máquina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pt-BR" sz="2400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Ou </a:t>
            </a:r>
            <a:r>
              <a:rPr lang="en-US" sz="2400" dirty="0" err="1">
                <a:ea typeface="+mn-lt"/>
                <a:cs typeface="+mn-lt"/>
              </a:rPr>
              <a:t>seja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ele</a:t>
            </a:r>
            <a:r>
              <a:rPr lang="en-US" sz="2400" dirty="0">
                <a:ea typeface="+mn-lt"/>
                <a:cs typeface="+mn-lt"/>
              </a:rPr>
              <a:t> serve para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tarefas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computador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utilizar</a:t>
            </a:r>
            <a:r>
              <a:rPr lang="en-US" sz="2400" dirty="0">
                <a:ea typeface="+mn-lt"/>
                <a:cs typeface="+mn-lt"/>
              </a:rPr>
              <a:t> a interface </a:t>
            </a:r>
            <a:r>
              <a:rPr lang="en-US" sz="2400" dirty="0" err="1">
                <a:ea typeface="+mn-lt"/>
                <a:cs typeface="+mn-lt"/>
              </a:rPr>
              <a:t>gráfica</a:t>
            </a:r>
            <a:r>
              <a:rPr lang="en-US" sz="2400" dirty="0">
                <a:ea typeface="+mn-lt"/>
                <a:cs typeface="+mn-lt"/>
              </a:rPr>
              <a:t>, com </a:t>
            </a:r>
            <a:r>
              <a:rPr lang="en-US" sz="2400" dirty="0" err="1">
                <a:ea typeface="+mn-lt"/>
                <a:cs typeface="+mn-lt"/>
              </a:rPr>
              <a:t>pastinhas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ícones</a:t>
            </a:r>
            <a:r>
              <a:rPr lang="en-US" sz="2400" dirty="0">
                <a:ea typeface="+mn-lt"/>
                <a:cs typeface="+mn-lt"/>
              </a:rPr>
              <a:t> e o </a:t>
            </a:r>
            <a:r>
              <a:rPr lang="en-US" sz="2400" dirty="0" err="1">
                <a:ea typeface="+mn-lt"/>
                <a:cs typeface="+mn-lt"/>
              </a:rPr>
              <a:t>bom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velho</a:t>
            </a:r>
            <a:r>
              <a:rPr lang="en-US" sz="2400" dirty="0">
                <a:ea typeface="+mn-lt"/>
                <a:cs typeface="+mn-lt"/>
              </a:rPr>
              <a:t> mouse.  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Todos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comandos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através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teclado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 panose="020F0502020204030204"/>
            </a:endParaRPr>
          </a:p>
        </p:txBody>
      </p:sp>
      <p:pic>
        <p:nvPicPr>
          <p:cNvPr id="3" name="Imagem 4" descr="Homem com criança na frente de um laptop&#10;&#10;Descrição gerada automaticamente">
            <a:extLst>
              <a:ext uri="{FF2B5EF4-FFF2-40B4-BE49-F238E27FC236}">
                <a16:creationId xmlns:a16="http://schemas.microsoft.com/office/drawing/2014/main" id="{3702D714-33E9-4FE8-95F9-87373108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063" y="3976914"/>
            <a:ext cx="3973285" cy="26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6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D6A3F4-3FE3-4C14-AB90-09CAB41C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2" y="2280603"/>
            <a:ext cx="4476530" cy="1381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en-US" sz="4600" dirty="0" err="1">
                <a:solidFill>
                  <a:srgbClr val="FFFFFF"/>
                </a:solidFill>
              </a:rPr>
              <a:t>em</a:t>
            </a:r>
            <a:r>
              <a:rPr lang="en-US" sz="4600" dirty="0">
                <a:solidFill>
                  <a:srgbClr val="FFFFFF"/>
                </a:solidFill>
              </a:rPr>
              <a:t> 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1980</a:t>
            </a:r>
          </a:p>
        </p:txBody>
      </p:sp>
      <p:pic>
        <p:nvPicPr>
          <p:cNvPr id="4" name="Imagem 4" descr="Computador antigo com teclado&#10;&#10;Descrição gerada automaticamente">
            <a:extLst>
              <a:ext uri="{FF2B5EF4-FFF2-40B4-BE49-F238E27FC236}">
                <a16:creationId xmlns:a16="http://schemas.microsoft.com/office/drawing/2014/main" id="{65AF29F3-60A2-4600-ACD3-4F2DBB04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38" y="1070187"/>
            <a:ext cx="5162972" cy="46973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BA57C8-A809-4A24-AB2B-3FC8AE61E336}"/>
              </a:ext>
            </a:extLst>
          </p:cNvPr>
          <p:cNvSpPr txBox="1"/>
          <p:nvPr/>
        </p:nvSpPr>
        <p:spPr>
          <a:xfrm>
            <a:off x="1431008" y="7656162"/>
            <a:ext cx="1335439" cy="149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969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>
            <a:extLst>
              <a:ext uri="{FF2B5EF4-FFF2-40B4-BE49-F238E27FC236}">
                <a16:creationId xmlns:a16="http://schemas.microsoft.com/office/drawing/2014/main" id="{ED4C7953-5F16-487B-9CF5-392BDE9F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43"/>
            <a:ext cx="1218909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9349" y="4085592"/>
            <a:ext cx="4438451" cy="1389376"/>
          </a:xfrm>
        </p:spPr>
        <p:txBody>
          <a:bodyPr anchor="ctr">
            <a:normAutofit/>
          </a:bodyPr>
          <a:lstStyle/>
          <a:p>
            <a:pPr algn="l"/>
            <a:r>
              <a:rPr lang="de-DE" sz="6600">
                <a:solidFill>
                  <a:srgbClr val="FFFFFF"/>
                </a:solidFill>
                <a:cs typeface="Calibri Light"/>
              </a:rPr>
              <a:t>COMANDOS</a:t>
            </a:r>
            <a:endParaRPr lang="pt-BR" sz="6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319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3" y="3317610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ea typeface="+mn-lt"/>
                <a:cs typeface="+mn-lt"/>
              </a:rPr>
              <a:t>O comando </a:t>
            </a:r>
            <a:r>
              <a:rPr lang="pt-BR" sz="2800" b="1" err="1">
                <a:solidFill>
                  <a:schemeClr val="accent1"/>
                </a:solidFill>
                <a:ea typeface="+mn-lt"/>
                <a:cs typeface="+mn-lt"/>
              </a:rPr>
              <a:t>pwd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 (print </a:t>
            </a:r>
            <a:r>
              <a:rPr lang="pt-BR" sz="2800" b="1" err="1">
                <a:solidFill>
                  <a:schemeClr val="accent1"/>
                </a:solidFill>
                <a:ea typeface="+mn-lt"/>
                <a:cs typeface="+mn-lt"/>
              </a:rPr>
              <a:t>working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pt-BR" sz="2800" b="1" err="1">
                <a:solidFill>
                  <a:schemeClr val="accent1"/>
                </a:solidFill>
                <a:ea typeface="+mn-lt"/>
                <a:cs typeface="+mn-lt"/>
              </a:rPr>
              <a:t>directory</a:t>
            </a:r>
            <a:r>
              <a:rPr lang="pt-BR" sz="2800" b="1">
                <a:solidFill>
                  <a:schemeClr val="accent1"/>
                </a:solidFill>
                <a:ea typeface="+mn-lt"/>
                <a:cs typeface="+mn-lt"/>
              </a:rPr>
              <a:t>) </a:t>
            </a:r>
            <a:r>
              <a:rPr lang="pt-BR" sz="2800">
                <a:ea typeface="+mn-lt"/>
                <a:cs typeface="+mn-lt"/>
              </a:rPr>
              <a:t>Mostra na tela o caminho do diretório de trabalho atual.</a:t>
            </a:r>
            <a:endParaRPr lang="pt-BR" sz="2800">
              <a:cs typeface="Calibri"/>
            </a:endParaRPr>
          </a:p>
        </p:txBody>
      </p:sp>
      <p:pic>
        <p:nvPicPr>
          <p:cNvPr id="2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45DF66B8-575F-4426-A18B-F7A563CC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2" y="1894832"/>
            <a:ext cx="10781561" cy="10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22" y="3149019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touch</a:t>
            </a:r>
            <a:r>
              <a:rPr lang="pt-BR" sz="2800"/>
              <a:t> cria o arquivo vazio.</a:t>
            </a:r>
          </a:p>
        </p:txBody>
      </p:sp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39A2866E-B163-472F-BB1B-6BC029DF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711699"/>
            <a:ext cx="10716985" cy="10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938FF-7436-46F7-AB05-A4DCEB3A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176" y="3388644"/>
            <a:ext cx="10218534" cy="6676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mkdir</a:t>
            </a:r>
            <a:r>
              <a:rPr lang="pt-BR" sz="2800" b="1">
                <a:solidFill>
                  <a:schemeClr val="accent1"/>
                </a:solidFill>
              </a:rPr>
              <a:t> (make </a:t>
            </a:r>
            <a:r>
              <a:rPr lang="pt-BR" sz="2800" b="1" err="1">
                <a:solidFill>
                  <a:schemeClr val="accent1"/>
                </a:solidFill>
              </a:rPr>
              <a:t>directory</a:t>
            </a:r>
            <a:r>
              <a:rPr lang="pt-BR" sz="2800" b="1">
                <a:solidFill>
                  <a:schemeClr val="accent1"/>
                </a:solidFill>
              </a:rPr>
              <a:t>)</a:t>
            </a:r>
            <a:r>
              <a:rPr lang="pt-BR" sz="2800"/>
              <a:t> é usado para criar um diretório.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0EF2C42-C030-4C0B-AEC6-73A71FCA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2" y="1816866"/>
            <a:ext cx="10724827" cy="10240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954DE8-3611-4770-98DF-028B52BFFA1D}"/>
              </a:ext>
            </a:extLst>
          </p:cNvPr>
          <p:cNvSpPr txBox="1"/>
          <p:nvPr/>
        </p:nvSpPr>
        <p:spPr>
          <a:xfrm>
            <a:off x="5189349" y="7087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85" y="3865816"/>
            <a:ext cx="11458629" cy="7737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echo</a:t>
            </a:r>
            <a:r>
              <a:rPr lang="pt-BR" sz="2800" b="1">
                <a:solidFill>
                  <a:schemeClr val="accent1"/>
                </a:solidFill>
              </a:rPr>
              <a:t> (print)</a:t>
            </a:r>
            <a:r>
              <a:rPr lang="pt-BR" sz="2800" b="1"/>
              <a:t> </a:t>
            </a:r>
            <a:r>
              <a:rPr lang="pt-BR" sz="2800"/>
              <a:t>é </a:t>
            </a:r>
            <a:r>
              <a:rPr lang="pt-BR" sz="2800">
                <a:ea typeface="+mn-lt"/>
                <a:cs typeface="+mn-lt"/>
              </a:rPr>
              <a:t>utilizado para exibir mensagens na tela ou em um arquivo.</a:t>
            </a:r>
            <a:endParaRPr lang="pt-BR" sz="2800" b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753BB8-B189-45DF-A458-44A307D3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0" y="1040335"/>
            <a:ext cx="10735436" cy="1026833"/>
          </a:xfrm>
          <a:prstGeom prst="rect">
            <a:avLst/>
          </a:prstGeom>
        </p:spPr>
      </p:pic>
      <p:pic>
        <p:nvPicPr>
          <p:cNvPr id="2" name="Imagem 6" descr="Texto&#10;&#10;Descrição gerada automaticamente">
            <a:extLst>
              <a:ext uri="{FF2B5EF4-FFF2-40B4-BE49-F238E27FC236}">
                <a16:creationId xmlns:a16="http://schemas.microsoft.com/office/drawing/2014/main" id="{EF13EB08-A46B-40B7-AE7F-7CDF4FD7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31" y="2409584"/>
            <a:ext cx="10713983" cy="10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D4DCA-205C-40B0-951E-5F14333B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01" y="3551238"/>
            <a:ext cx="11308950" cy="869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O comando </a:t>
            </a:r>
            <a:r>
              <a:rPr lang="pt-BR" sz="2800" b="1" err="1">
                <a:solidFill>
                  <a:schemeClr val="accent1"/>
                </a:solidFill>
              </a:rPr>
              <a:t>cat</a:t>
            </a:r>
            <a:r>
              <a:rPr lang="pt-BR" sz="2800" b="1">
                <a:solidFill>
                  <a:schemeClr val="accent1"/>
                </a:solidFill>
              </a:rPr>
              <a:t> (</a:t>
            </a:r>
            <a:r>
              <a:rPr lang="pt-BR" sz="2800" b="1" err="1">
                <a:solidFill>
                  <a:schemeClr val="accent1"/>
                </a:solidFill>
              </a:rPr>
              <a:t>concatenate</a:t>
            </a:r>
            <a:r>
              <a:rPr lang="pt-BR" sz="2800" b="1">
                <a:solidFill>
                  <a:schemeClr val="accent1"/>
                </a:solidFill>
              </a:rPr>
              <a:t>)</a:t>
            </a:r>
            <a:r>
              <a:rPr lang="pt-BR" sz="2800" b="1"/>
              <a:t> </a:t>
            </a:r>
            <a:r>
              <a:rPr lang="pt-BR" sz="2800">
                <a:ea typeface="+mn-lt"/>
                <a:cs typeface="+mn-lt"/>
              </a:rPr>
              <a:t>escreve na tela o conteúdo do arquivo do caminho dado como operando.</a:t>
            </a:r>
            <a:endParaRPr lang="pt-BR" sz="2800" b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E32F946-FA24-4059-A991-F7ABBFCA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1" y="2129138"/>
            <a:ext cx="10728747" cy="10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TERMINAL</vt:lpstr>
      <vt:lpstr>Definição</vt:lpstr>
      <vt:lpstr>Terminal usado em 1980</vt:lpstr>
      <vt:lpstr>COMANDOS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  AO VIVO</vt:lpstr>
      <vt:lpstr>O terminal mandou um abraço S2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36</cp:revision>
  <dcterms:created xsi:type="dcterms:W3CDTF">2022-03-03T22:12:51Z</dcterms:created>
  <dcterms:modified xsi:type="dcterms:W3CDTF">2022-03-09T14:09:37Z</dcterms:modified>
</cp:coreProperties>
</file>