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1" r:id="rId3"/>
    <p:sldId id="271" r:id="rId4"/>
    <p:sldId id="264" r:id="rId5"/>
    <p:sldId id="278" r:id="rId6"/>
    <p:sldId id="259" r:id="rId7"/>
    <p:sldId id="272" r:id="rId8"/>
    <p:sldId id="275" r:id="rId9"/>
    <p:sldId id="274" r:id="rId10"/>
    <p:sldId id="273" r:id="rId11"/>
    <p:sldId id="276" r:id="rId12"/>
    <p:sldId id="277" r:id="rId13"/>
    <p:sldId id="263" r:id="rId14"/>
    <p:sldId id="280" r:id="rId15"/>
    <p:sldId id="265" r:id="rId16"/>
    <p:sldId id="282" r:id="rId17"/>
    <p:sldId id="279" r:id="rId18"/>
    <p:sldId id="281" r:id="rId19"/>
    <p:sldId id="266" r:id="rId20"/>
    <p:sldId id="267" r:id="rId21"/>
    <p:sldId id="268" r:id="rId22"/>
    <p:sldId id="269" r:id="rId23"/>
    <p:sldId id="270" r:id="rId2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7" autoAdjust="0"/>
    <p:restoredTop sz="85051" autoAdjust="0"/>
  </p:normalViewPr>
  <p:slideViewPr>
    <p:cSldViewPr snapToGrid="0">
      <p:cViewPr>
        <p:scale>
          <a:sx n="39" d="100"/>
          <a:sy n="39" d="100"/>
        </p:scale>
        <p:origin x="1434" y="9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6A32F4-0B30-44A8-964A-25D4E408F196}" type="datetimeFigureOut">
              <a:rPr lang="fr-FR" smtClean="0"/>
              <a:t>05/01/2024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EC0B1-3C28-4443-BE7C-1965F0D3766D}" type="slidenum">
              <a:rPr lang="fr-FR" smtClean="0"/>
              <a:t>‹N°›</a:t>
            </a:fld>
            <a:endParaRPr lang="fr-FR"/>
          </a:p>
        </p:txBody>
      </p:sp>
    </p:spTree>
    <p:extLst>
      <p:ext uri="{BB962C8B-B14F-4D97-AF65-F5344CB8AC3E}">
        <p14:creationId xmlns:p14="http://schemas.microsoft.com/office/powerpoint/2010/main" val="1171450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4EC0B1-3C28-4443-BE7C-1965F0D3766D}" type="slidenum">
              <a:rPr lang="fr-FR" smtClean="0"/>
              <a:t>5</a:t>
            </a:fld>
            <a:endParaRPr lang="fr-FR"/>
          </a:p>
        </p:txBody>
      </p:sp>
    </p:spTree>
    <p:extLst>
      <p:ext uri="{BB962C8B-B14F-4D97-AF65-F5344CB8AC3E}">
        <p14:creationId xmlns:p14="http://schemas.microsoft.com/office/powerpoint/2010/main" val="3223947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4EC0B1-3C28-4443-BE7C-1965F0D3766D}" type="slidenum">
              <a:rPr lang="fr-FR" smtClean="0"/>
              <a:t>7</a:t>
            </a:fld>
            <a:endParaRPr lang="fr-FR"/>
          </a:p>
        </p:txBody>
      </p:sp>
    </p:spTree>
    <p:extLst>
      <p:ext uri="{BB962C8B-B14F-4D97-AF65-F5344CB8AC3E}">
        <p14:creationId xmlns:p14="http://schemas.microsoft.com/office/powerpoint/2010/main" val="2220260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4EC0B1-3C28-4443-BE7C-1965F0D3766D}" type="slidenum">
              <a:rPr lang="fr-FR" smtClean="0"/>
              <a:t>9</a:t>
            </a:fld>
            <a:endParaRPr lang="fr-FR"/>
          </a:p>
        </p:txBody>
      </p:sp>
    </p:spTree>
    <p:extLst>
      <p:ext uri="{BB962C8B-B14F-4D97-AF65-F5344CB8AC3E}">
        <p14:creationId xmlns:p14="http://schemas.microsoft.com/office/powerpoint/2010/main" val="1934423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4EC0B1-3C28-4443-BE7C-1965F0D3766D}" type="slidenum">
              <a:rPr lang="fr-FR" smtClean="0"/>
              <a:t>11</a:t>
            </a:fld>
            <a:endParaRPr lang="fr-FR"/>
          </a:p>
        </p:txBody>
      </p:sp>
    </p:spTree>
    <p:extLst>
      <p:ext uri="{BB962C8B-B14F-4D97-AF65-F5344CB8AC3E}">
        <p14:creationId xmlns:p14="http://schemas.microsoft.com/office/powerpoint/2010/main" val="254108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4EC0B1-3C28-4443-BE7C-1965F0D3766D}" type="slidenum">
              <a:rPr lang="fr-FR" smtClean="0"/>
              <a:t>14</a:t>
            </a:fld>
            <a:endParaRPr lang="fr-FR"/>
          </a:p>
        </p:txBody>
      </p:sp>
    </p:spTree>
    <p:extLst>
      <p:ext uri="{BB962C8B-B14F-4D97-AF65-F5344CB8AC3E}">
        <p14:creationId xmlns:p14="http://schemas.microsoft.com/office/powerpoint/2010/main" val="483998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4EC0B1-3C28-4443-BE7C-1965F0D3766D}" type="slidenum">
              <a:rPr lang="fr-FR" smtClean="0"/>
              <a:t>16</a:t>
            </a:fld>
            <a:endParaRPr lang="fr-FR"/>
          </a:p>
        </p:txBody>
      </p:sp>
    </p:spTree>
    <p:extLst>
      <p:ext uri="{BB962C8B-B14F-4D97-AF65-F5344CB8AC3E}">
        <p14:creationId xmlns:p14="http://schemas.microsoft.com/office/powerpoint/2010/main" val="3724649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4EC0B1-3C28-4443-BE7C-1965F0D3766D}" type="slidenum">
              <a:rPr lang="fr-FR" smtClean="0"/>
              <a:t>19</a:t>
            </a:fld>
            <a:endParaRPr lang="fr-FR"/>
          </a:p>
        </p:txBody>
      </p:sp>
    </p:spTree>
    <p:extLst>
      <p:ext uri="{BB962C8B-B14F-4D97-AF65-F5344CB8AC3E}">
        <p14:creationId xmlns:p14="http://schemas.microsoft.com/office/powerpoint/2010/main" val="3035345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4EC0B1-3C28-4443-BE7C-1965F0D3766D}" type="slidenum">
              <a:rPr lang="fr-FR" smtClean="0"/>
              <a:t>21</a:t>
            </a:fld>
            <a:endParaRPr lang="fr-FR"/>
          </a:p>
        </p:txBody>
      </p:sp>
    </p:spTree>
    <p:extLst>
      <p:ext uri="{BB962C8B-B14F-4D97-AF65-F5344CB8AC3E}">
        <p14:creationId xmlns:p14="http://schemas.microsoft.com/office/powerpoint/2010/main" val="2598078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4EC0B1-3C28-4443-BE7C-1965F0D3766D}" type="slidenum">
              <a:rPr lang="fr-FR" smtClean="0"/>
              <a:t>23</a:t>
            </a:fld>
            <a:endParaRPr lang="fr-FR"/>
          </a:p>
        </p:txBody>
      </p:sp>
    </p:spTree>
    <p:extLst>
      <p:ext uri="{BB962C8B-B14F-4D97-AF65-F5344CB8AC3E}">
        <p14:creationId xmlns:p14="http://schemas.microsoft.com/office/powerpoint/2010/main" val="2947493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2830A4C6-C62A-4785-96E6-FE632F8919A9}" type="datetimeFigureOut">
              <a:rPr lang="fr-FR" smtClean="0"/>
              <a:t>05/01/2024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839312D-B74E-4060-BB6A-71F3AFBD432A}" type="slidenum">
              <a:rPr lang="fr-FR" smtClean="0"/>
              <a:t>‹N°›</a:t>
            </a:fld>
            <a:endParaRPr lang="fr-FR"/>
          </a:p>
        </p:txBody>
      </p:sp>
    </p:spTree>
    <p:extLst>
      <p:ext uri="{BB962C8B-B14F-4D97-AF65-F5344CB8AC3E}">
        <p14:creationId xmlns:p14="http://schemas.microsoft.com/office/powerpoint/2010/main" val="2460655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830A4C6-C62A-4785-96E6-FE632F8919A9}" type="datetimeFigureOut">
              <a:rPr lang="fr-FR" smtClean="0"/>
              <a:t>05/01/2024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839312D-B74E-4060-BB6A-71F3AFBD432A}" type="slidenum">
              <a:rPr lang="fr-FR" smtClean="0"/>
              <a:t>‹N°›</a:t>
            </a:fld>
            <a:endParaRPr lang="fr-FR"/>
          </a:p>
        </p:txBody>
      </p:sp>
    </p:spTree>
    <p:extLst>
      <p:ext uri="{BB962C8B-B14F-4D97-AF65-F5344CB8AC3E}">
        <p14:creationId xmlns:p14="http://schemas.microsoft.com/office/powerpoint/2010/main" val="878921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830A4C6-C62A-4785-96E6-FE632F8919A9}" type="datetimeFigureOut">
              <a:rPr lang="fr-FR" smtClean="0"/>
              <a:t>05/01/2024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839312D-B74E-4060-BB6A-71F3AFBD432A}" type="slidenum">
              <a:rPr lang="fr-FR" smtClean="0"/>
              <a:t>‹N°›</a:t>
            </a:fld>
            <a:endParaRPr lang="fr-FR"/>
          </a:p>
        </p:txBody>
      </p:sp>
    </p:spTree>
    <p:extLst>
      <p:ext uri="{BB962C8B-B14F-4D97-AF65-F5344CB8AC3E}">
        <p14:creationId xmlns:p14="http://schemas.microsoft.com/office/powerpoint/2010/main" val="2873934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830A4C6-C62A-4785-96E6-FE632F8919A9}" type="datetimeFigureOut">
              <a:rPr lang="fr-FR" smtClean="0"/>
              <a:t>05/01/2024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839312D-B74E-4060-BB6A-71F3AFBD432A}" type="slidenum">
              <a:rPr lang="fr-FR" smtClean="0"/>
              <a:t>‹N°›</a:t>
            </a:fld>
            <a:endParaRPr lang="fr-FR"/>
          </a:p>
        </p:txBody>
      </p:sp>
    </p:spTree>
    <p:extLst>
      <p:ext uri="{BB962C8B-B14F-4D97-AF65-F5344CB8AC3E}">
        <p14:creationId xmlns:p14="http://schemas.microsoft.com/office/powerpoint/2010/main" val="102276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2830A4C6-C62A-4785-96E6-FE632F8919A9}" type="datetimeFigureOut">
              <a:rPr lang="fr-FR" smtClean="0"/>
              <a:t>05/01/2024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839312D-B74E-4060-BB6A-71F3AFBD432A}" type="slidenum">
              <a:rPr lang="fr-FR" smtClean="0"/>
              <a:t>‹N°›</a:t>
            </a:fld>
            <a:endParaRPr lang="fr-FR"/>
          </a:p>
        </p:txBody>
      </p:sp>
    </p:spTree>
    <p:extLst>
      <p:ext uri="{BB962C8B-B14F-4D97-AF65-F5344CB8AC3E}">
        <p14:creationId xmlns:p14="http://schemas.microsoft.com/office/powerpoint/2010/main" val="282916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2830A4C6-C62A-4785-96E6-FE632F8919A9}" type="datetimeFigureOut">
              <a:rPr lang="fr-FR" smtClean="0"/>
              <a:t>05/01/2024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839312D-B74E-4060-BB6A-71F3AFBD432A}" type="slidenum">
              <a:rPr lang="fr-FR" smtClean="0"/>
              <a:t>‹N°›</a:t>
            </a:fld>
            <a:endParaRPr lang="fr-FR"/>
          </a:p>
        </p:txBody>
      </p:sp>
    </p:spTree>
    <p:extLst>
      <p:ext uri="{BB962C8B-B14F-4D97-AF65-F5344CB8AC3E}">
        <p14:creationId xmlns:p14="http://schemas.microsoft.com/office/powerpoint/2010/main" val="3569499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2830A4C6-C62A-4785-96E6-FE632F8919A9}" type="datetimeFigureOut">
              <a:rPr lang="fr-FR" smtClean="0"/>
              <a:t>05/01/2024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A839312D-B74E-4060-BB6A-71F3AFBD432A}" type="slidenum">
              <a:rPr lang="fr-FR" smtClean="0"/>
              <a:t>‹N°›</a:t>
            </a:fld>
            <a:endParaRPr lang="fr-FR"/>
          </a:p>
        </p:txBody>
      </p:sp>
    </p:spTree>
    <p:extLst>
      <p:ext uri="{BB962C8B-B14F-4D97-AF65-F5344CB8AC3E}">
        <p14:creationId xmlns:p14="http://schemas.microsoft.com/office/powerpoint/2010/main" val="1442239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2830A4C6-C62A-4785-96E6-FE632F8919A9}" type="datetimeFigureOut">
              <a:rPr lang="fr-FR" smtClean="0"/>
              <a:t>05/01/2024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A839312D-B74E-4060-BB6A-71F3AFBD432A}" type="slidenum">
              <a:rPr lang="fr-FR" smtClean="0"/>
              <a:t>‹N°›</a:t>
            </a:fld>
            <a:endParaRPr lang="fr-FR"/>
          </a:p>
        </p:txBody>
      </p:sp>
    </p:spTree>
    <p:extLst>
      <p:ext uri="{BB962C8B-B14F-4D97-AF65-F5344CB8AC3E}">
        <p14:creationId xmlns:p14="http://schemas.microsoft.com/office/powerpoint/2010/main" val="3887727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830A4C6-C62A-4785-96E6-FE632F8919A9}" type="datetimeFigureOut">
              <a:rPr lang="fr-FR" smtClean="0"/>
              <a:t>05/01/2024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A839312D-B74E-4060-BB6A-71F3AFBD432A}" type="slidenum">
              <a:rPr lang="fr-FR" smtClean="0"/>
              <a:t>‹N°›</a:t>
            </a:fld>
            <a:endParaRPr lang="fr-FR"/>
          </a:p>
        </p:txBody>
      </p:sp>
    </p:spTree>
    <p:extLst>
      <p:ext uri="{BB962C8B-B14F-4D97-AF65-F5344CB8AC3E}">
        <p14:creationId xmlns:p14="http://schemas.microsoft.com/office/powerpoint/2010/main" val="2355708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2830A4C6-C62A-4785-96E6-FE632F8919A9}" type="datetimeFigureOut">
              <a:rPr lang="fr-FR" smtClean="0"/>
              <a:t>05/01/2024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839312D-B74E-4060-BB6A-71F3AFBD432A}" type="slidenum">
              <a:rPr lang="fr-FR" smtClean="0"/>
              <a:t>‹N°›</a:t>
            </a:fld>
            <a:endParaRPr lang="fr-FR"/>
          </a:p>
        </p:txBody>
      </p:sp>
    </p:spTree>
    <p:extLst>
      <p:ext uri="{BB962C8B-B14F-4D97-AF65-F5344CB8AC3E}">
        <p14:creationId xmlns:p14="http://schemas.microsoft.com/office/powerpoint/2010/main" val="50141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2830A4C6-C62A-4785-96E6-FE632F8919A9}" type="datetimeFigureOut">
              <a:rPr lang="fr-FR" smtClean="0"/>
              <a:t>05/01/2024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839312D-B74E-4060-BB6A-71F3AFBD432A}" type="slidenum">
              <a:rPr lang="fr-FR" smtClean="0"/>
              <a:t>‹N°›</a:t>
            </a:fld>
            <a:endParaRPr lang="fr-FR"/>
          </a:p>
        </p:txBody>
      </p:sp>
    </p:spTree>
    <p:extLst>
      <p:ext uri="{BB962C8B-B14F-4D97-AF65-F5344CB8AC3E}">
        <p14:creationId xmlns:p14="http://schemas.microsoft.com/office/powerpoint/2010/main" val="3557329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0A4C6-C62A-4785-96E6-FE632F8919A9}" type="datetimeFigureOut">
              <a:rPr lang="fr-FR" smtClean="0"/>
              <a:t>05/01/2024</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9312D-B74E-4060-BB6A-71F3AFBD432A}" type="slidenum">
              <a:rPr lang="fr-FR" smtClean="0"/>
              <a:t>‹N°›</a:t>
            </a:fld>
            <a:endParaRPr lang="fr-FR"/>
          </a:p>
        </p:txBody>
      </p:sp>
    </p:spTree>
    <p:extLst>
      <p:ext uri="{BB962C8B-B14F-4D97-AF65-F5344CB8AC3E}">
        <p14:creationId xmlns:p14="http://schemas.microsoft.com/office/powerpoint/2010/main" val="3956531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28.png"/><Relationship Id="rId3" Type="http://schemas.microsoft.com/office/2007/relationships/hdphoto" Target="../media/hdphoto3.wdp"/><Relationship Id="rId7" Type="http://schemas.microsoft.com/office/2007/relationships/hdphoto" Target="../media/hdphoto5.wdp"/><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7.png"/><Relationship Id="rId11" Type="http://schemas.microsoft.com/office/2007/relationships/hdphoto" Target="../media/hdphoto7.wdp"/><Relationship Id="rId5" Type="http://schemas.microsoft.com/office/2007/relationships/hdphoto" Target="../media/hdphoto4.wdp"/><Relationship Id="rId10" Type="http://schemas.openxmlformats.org/officeDocument/2006/relationships/image" Target="../media/image29.png"/><Relationship Id="rId4" Type="http://schemas.openxmlformats.org/officeDocument/2006/relationships/image" Target="../media/image26.png"/><Relationship Id="rId9" Type="http://schemas.microsoft.com/office/2007/relationships/hdphoto" Target="../media/hdphoto6.wdp"/></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3.wdp"/></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5.wdp"/></Relationships>
</file>

<file path=ppt/slides/_rels/slide22.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7.wdp"/></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1376083" y="741151"/>
            <a:ext cx="9144000" cy="2387600"/>
          </a:xfrm>
        </p:spPr>
        <p:txBody>
          <a:bodyPr/>
          <a:lstStyle/>
          <a:p>
            <a:pPr algn="l"/>
            <a:r>
              <a:rPr lang="en-US" dirty="0" smtClean="0">
                <a:ln w="0"/>
                <a:solidFill>
                  <a:schemeClr val="accent1"/>
                </a:solidFill>
                <a:effectLst>
                  <a:outerShdw blurRad="38100" dist="25400" dir="5400000" algn="ctr" rotWithShape="0">
                    <a:srgbClr val="6E747A">
                      <a:alpha val="43000"/>
                    </a:srgbClr>
                  </a:outerShdw>
                </a:effectLst>
              </a:rPr>
              <a:t>Final Project:</a:t>
            </a:r>
            <a:r>
              <a:rPr lang="en-US" dirty="0" smtClean="0"/>
              <a:t/>
            </a:r>
            <a:br>
              <a:rPr lang="en-US" dirty="0" smtClean="0"/>
            </a:br>
            <a:r>
              <a:rPr lang="en-US" dirty="0" smtClean="0"/>
              <a:t> </a:t>
            </a:r>
            <a:endParaRPr lang="fr-FR" dirty="0"/>
          </a:p>
        </p:txBody>
      </p:sp>
      <p:sp>
        <p:nvSpPr>
          <p:cNvPr id="3" name="Sous-titre 2"/>
          <p:cNvSpPr>
            <a:spLocks noGrp="1"/>
          </p:cNvSpPr>
          <p:nvPr>
            <p:ph type="subTitle" idx="1"/>
          </p:nvPr>
        </p:nvSpPr>
        <p:spPr>
          <a:xfrm>
            <a:off x="1376083" y="3314877"/>
            <a:ext cx="9144000" cy="3433424"/>
          </a:xfrm>
        </p:spPr>
        <p:txBody>
          <a:bodyPr>
            <a:normAutofit/>
          </a:bodyPr>
          <a:lstStyle/>
          <a:p>
            <a:pPr algn="l"/>
            <a:r>
              <a:rPr lang="en-US" sz="4000" dirty="0" err="1" smtClean="0">
                <a:ln w="0"/>
                <a:solidFill>
                  <a:schemeClr val="accent1"/>
                </a:solidFill>
                <a:effectLst>
                  <a:outerShdw blurRad="38100" dist="25400" dir="5400000" algn="ctr" rotWithShape="0">
                    <a:srgbClr val="6E747A">
                      <a:alpha val="43000"/>
                    </a:srgbClr>
                  </a:outerShdw>
                </a:effectLst>
              </a:rPr>
              <a:t>Groupe</a:t>
            </a:r>
            <a:r>
              <a:rPr lang="en-US" sz="4000" dirty="0" smtClean="0">
                <a:ln w="0"/>
                <a:solidFill>
                  <a:schemeClr val="accent1"/>
                </a:solidFill>
                <a:effectLst>
                  <a:outerShdw blurRad="38100" dist="25400" dir="5400000" algn="ctr" rotWithShape="0">
                    <a:srgbClr val="6E747A">
                      <a:alpha val="43000"/>
                    </a:srgbClr>
                  </a:outerShdw>
                </a:effectLst>
              </a:rPr>
              <a:t> members:</a:t>
            </a:r>
          </a:p>
          <a:p>
            <a:pPr algn="l"/>
            <a:r>
              <a:rPr lang="en-US" sz="2800" dirty="0" smtClean="0">
                <a:ln w="0"/>
                <a:effectLst>
                  <a:outerShdw blurRad="38100" dist="19050" dir="2700000" algn="tl" rotWithShape="0">
                    <a:schemeClr val="dk1">
                      <a:alpha val="40000"/>
                    </a:schemeClr>
                  </a:outerShdw>
                </a:effectLst>
              </a:rPr>
              <a:t>HAMEURLAIN </a:t>
            </a:r>
            <a:r>
              <a:rPr lang="en-US" sz="2800" dirty="0" err="1" smtClean="0">
                <a:ln w="0"/>
                <a:effectLst>
                  <a:outerShdw blurRad="38100" dist="19050" dir="2700000" algn="tl" rotWithShape="0">
                    <a:schemeClr val="dk1">
                      <a:alpha val="40000"/>
                    </a:schemeClr>
                  </a:outerShdw>
                </a:effectLst>
              </a:rPr>
              <a:t>Racha</a:t>
            </a:r>
            <a:endParaRPr lang="en-US" sz="2800" dirty="0" smtClean="0">
              <a:ln w="0"/>
              <a:effectLst>
                <a:outerShdw blurRad="38100" dist="19050" dir="2700000" algn="tl" rotWithShape="0">
                  <a:schemeClr val="dk1">
                    <a:alpha val="40000"/>
                  </a:schemeClr>
                </a:outerShdw>
              </a:effectLst>
            </a:endParaRPr>
          </a:p>
          <a:p>
            <a:pPr algn="l"/>
            <a:r>
              <a:rPr lang="en-US" sz="2800" dirty="0" smtClean="0">
                <a:ln w="0"/>
                <a:effectLst>
                  <a:outerShdw blurRad="38100" dist="19050" dir="2700000" algn="tl" rotWithShape="0">
                    <a:schemeClr val="dk1">
                      <a:alpha val="40000"/>
                    </a:schemeClr>
                  </a:outerShdw>
                </a:effectLst>
              </a:rPr>
              <a:t>DJABALLAH Mohamed</a:t>
            </a:r>
          </a:p>
          <a:p>
            <a:pPr algn="l"/>
            <a:r>
              <a:rPr lang="en-US" sz="2800" dirty="0" smtClean="0">
                <a:ln w="0"/>
                <a:effectLst>
                  <a:outerShdw blurRad="38100" dist="19050" dir="2700000" algn="tl" rotWithShape="0">
                    <a:schemeClr val="dk1">
                      <a:alpha val="40000"/>
                    </a:schemeClr>
                  </a:outerShdw>
                </a:effectLst>
              </a:rPr>
              <a:t>ZADI </a:t>
            </a:r>
            <a:r>
              <a:rPr lang="en-US" sz="2800" dirty="0" err="1" smtClean="0">
                <a:ln w="0"/>
                <a:effectLst>
                  <a:outerShdw blurRad="38100" dist="19050" dir="2700000" algn="tl" rotWithShape="0">
                    <a:schemeClr val="dk1">
                      <a:alpha val="40000"/>
                    </a:schemeClr>
                  </a:outerShdw>
                </a:effectLst>
              </a:rPr>
              <a:t>Sidali</a:t>
            </a:r>
            <a:endParaRPr lang="en-US" sz="2800" dirty="0">
              <a:ln w="0"/>
              <a:effectLst>
                <a:outerShdw blurRad="38100" dist="19050" dir="2700000" algn="tl" rotWithShape="0">
                  <a:schemeClr val="dk1">
                    <a:alpha val="40000"/>
                  </a:schemeClr>
                </a:outerShdw>
              </a:effectLst>
            </a:endParaRPr>
          </a:p>
          <a:p>
            <a:pPr algn="l"/>
            <a:r>
              <a:rPr lang="en-US" sz="2800" dirty="0" smtClean="0">
                <a:ln w="0"/>
                <a:effectLst>
                  <a:outerShdw blurRad="38100" dist="19050" dir="2700000" algn="tl" rotWithShape="0">
                    <a:schemeClr val="dk1">
                      <a:alpha val="40000"/>
                    </a:schemeClr>
                  </a:outerShdw>
                </a:effectLst>
              </a:rPr>
              <a:t>KHANDEK </a:t>
            </a:r>
            <a:r>
              <a:rPr lang="en-US" sz="2800" dirty="0" err="1" smtClean="0">
                <a:ln w="0"/>
                <a:effectLst>
                  <a:outerShdw blurRad="38100" dist="19050" dir="2700000" algn="tl" rotWithShape="0">
                    <a:schemeClr val="dk1">
                      <a:alpha val="40000"/>
                    </a:schemeClr>
                  </a:outerShdw>
                </a:effectLst>
              </a:rPr>
              <a:t>Yanis</a:t>
            </a:r>
            <a:endParaRPr lang="en-US" sz="2800" dirty="0" smtClean="0">
              <a:ln w="0"/>
              <a:effectLst>
                <a:outerShdw blurRad="38100" dist="19050" dir="2700000" algn="tl" rotWithShape="0">
                  <a:schemeClr val="dk1">
                    <a:alpha val="40000"/>
                  </a:schemeClr>
                </a:outerShdw>
              </a:effectLst>
            </a:endParaRPr>
          </a:p>
          <a:p>
            <a:pPr algn="l"/>
            <a:r>
              <a:rPr lang="en-US" sz="2800" dirty="0" err="1" smtClean="0">
                <a:ln w="0"/>
                <a:effectLst>
                  <a:outerShdw blurRad="38100" dist="19050" dir="2700000" algn="tl" rotWithShape="0">
                    <a:schemeClr val="dk1">
                      <a:alpha val="40000"/>
                    </a:schemeClr>
                  </a:outerShdw>
                </a:effectLst>
              </a:rPr>
              <a:t>Delhoum</a:t>
            </a:r>
            <a:r>
              <a:rPr lang="en-US" sz="2800" dirty="0" smtClean="0">
                <a:ln w="0"/>
                <a:effectLst>
                  <a:outerShdw blurRad="38100" dist="19050" dir="2700000" algn="tl" rotWithShape="0">
                    <a:schemeClr val="dk1">
                      <a:alpha val="40000"/>
                    </a:schemeClr>
                  </a:outerShdw>
                </a:effectLst>
              </a:rPr>
              <a:t> </a:t>
            </a:r>
            <a:r>
              <a:rPr lang="en-US" sz="2800" dirty="0" err="1" smtClean="0">
                <a:ln w="0"/>
                <a:effectLst>
                  <a:outerShdw blurRad="38100" dist="19050" dir="2700000" algn="tl" rotWithShape="0">
                    <a:schemeClr val="dk1">
                      <a:alpha val="40000"/>
                    </a:schemeClr>
                  </a:outerShdw>
                </a:effectLst>
              </a:rPr>
              <a:t>Abdraouf</a:t>
            </a:r>
            <a:endParaRPr lang="en-US" sz="2800" dirty="0" smtClean="0">
              <a:ln w="0"/>
              <a:effectLst>
                <a:outerShdw blurRad="38100" dist="19050" dir="2700000" algn="tl" rotWithShape="0">
                  <a:schemeClr val="dk1">
                    <a:alpha val="40000"/>
                  </a:schemeClr>
                </a:outerShdw>
              </a:effectLst>
            </a:endParaRPr>
          </a:p>
          <a:p>
            <a:pPr algn="l"/>
            <a:endParaRPr lang="en-US" sz="2800" dirty="0" smtClean="0">
              <a:ln w="0"/>
              <a:solidFill>
                <a:schemeClr val="accent1"/>
              </a:solidFill>
              <a:effectLst>
                <a:outerShdw blurRad="38100" dist="25400" dir="5400000" algn="ctr" rotWithShape="0">
                  <a:srgbClr val="6E747A">
                    <a:alpha val="43000"/>
                  </a:srgbClr>
                </a:outerShdw>
              </a:effectLst>
            </a:endParaRPr>
          </a:p>
          <a:p>
            <a:pPr algn="l"/>
            <a:endParaRPr lang="fr-FR" sz="2800" dirty="0"/>
          </a:p>
        </p:txBody>
      </p:sp>
      <p:grpSp>
        <p:nvGrpSpPr>
          <p:cNvPr id="118" name="Groupe 117"/>
          <p:cNvGrpSpPr/>
          <p:nvPr/>
        </p:nvGrpSpPr>
        <p:grpSpPr>
          <a:xfrm>
            <a:off x="6831842" y="-900193"/>
            <a:ext cx="5868000" cy="7935654"/>
            <a:chOff x="7536381" y="-720311"/>
            <a:chExt cx="5049911" cy="7935654"/>
          </a:xfrm>
          <a:blipFill dpi="0" rotWithShape="1">
            <a:blip r:embed="rId2">
              <a:extLst>
                <a:ext uri="{28A0092B-C50C-407E-A947-70E740481C1C}">
                  <a14:useLocalDpi xmlns:a14="http://schemas.microsoft.com/office/drawing/2010/main" val="0"/>
                </a:ext>
              </a:extLst>
            </a:blip>
            <a:srcRect/>
            <a:stretch>
              <a:fillRect/>
            </a:stretch>
          </a:blipFill>
        </p:grpSpPr>
        <p:grpSp>
          <p:nvGrpSpPr>
            <p:cNvPr id="30" name="Groupe 29"/>
            <p:cNvGrpSpPr/>
            <p:nvPr/>
          </p:nvGrpSpPr>
          <p:grpSpPr>
            <a:xfrm>
              <a:off x="7541378" y="1890577"/>
              <a:ext cx="5044914" cy="1418055"/>
              <a:chOff x="5727569" y="1590773"/>
              <a:chExt cx="5044914" cy="1418055"/>
            </a:xfrm>
            <a:grpFill/>
          </p:grpSpPr>
          <p:grpSp>
            <p:nvGrpSpPr>
              <p:cNvPr id="21" name="Groupe 20"/>
              <p:cNvGrpSpPr/>
              <p:nvPr/>
            </p:nvGrpSpPr>
            <p:grpSpPr>
              <a:xfrm>
                <a:off x="6087359" y="1590773"/>
                <a:ext cx="4685124" cy="758858"/>
                <a:chOff x="6087359" y="1590773"/>
                <a:chExt cx="4685124" cy="758858"/>
              </a:xfrm>
              <a:grpFill/>
            </p:grpSpPr>
            <p:sp>
              <p:nvSpPr>
                <p:cNvPr id="14" name="Hexagone 13"/>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Hexagone 14"/>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Hexagone 15"/>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Hexagone 16"/>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Hexagone 17"/>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Hexagone 18"/>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Hexagone 19"/>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2" name="Groupe 21"/>
              <p:cNvGrpSpPr/>
              <p:nvPr/>
            </p:nvGrpSpPr>
            <p:grpSpPr>
              <a:xfrm>
                <a:off x="5727569" y="2249970"/>
                <a:ext cx="4685124" cy="758858"/>
                <a:chOff x="6087359" y="1590773"/>
                <a:chExt cx="4685124" cy="758858"/>
              </a:xfrm>
              <a:grpFill/>
            </p:grpSpPr>
            <p:sp>
              <p:nvSpPr>
                <p:cNvPr id="23" name="Hexagone 22"/>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Hexagone 23"/>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Hexagone 24"/>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Hexagone 25"/>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Hexagone 26"/>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Hexagone 27"/>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Hexagone 28"/>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nvGrpSpPr>
            <p:cNvPr id="32" name="Groupe 31"/>
            <p:cNvGrpSpPr/>
            <p:nvPr/>
          </p:nvGrpSpPr>
          <p:grpSpPr>
            <a:xfrm>
              <a:off x="7541378" y="3192814"/>
              <a:ext cx="5044914" cy="1418055"/>
              <a:chOff x="5727569" y="1590773"/>
              <a:chExt cx="5044914" cy="1418055"/>
            </a:xfrm>
            <a:grpFill/>
          </p:grpSpPr>
          <p:grpSp>
            <p:nvGrpSpPr>
              <p:cNvPr id="33" name="Groupe 32"/>
              <p:cNvGrpSpPr/>
              <p:nvPr/>
            </p:nvGrpSpPr>
            <p:grpSpPr>
              <a:xfrm>
                <a:off x="6087359" y="1590773"/>
                <a:ext cx="4685124" cy="758858"/>
                <a:chOff x="6087359" y="1590773"/>
                <a:chExt cx="4685124" cy="758858"/>
              </a:xfrm>
              <a:grpFill/>
            </p:grpSpPr>
            <p:sp>
              <p:nvSpPr>
                <p:cNvPr id="42" name="Hexagone 41"/>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Hexagone 42"/>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Hexagone 43"/>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Hexagone 44"/>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Hexagone 45"/>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Hexagone 46"/>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Hexagone 47"/>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4" name="Groupe 33"/>
              <p:cNvGrpSpPr/>
              <p:nvPr/>
            </p:nvGrpSpPr>
            <p:grpSpPr>
              <a:xfrm>
                <a:off x="5727569" y="2249970"/>
                <a:ext cx="4685124" cy="758858"/>
                <a:chOff x="6087359" y="1590773"/>
                <a:chExt cx="4685124" cy="758858"/>
              </a:xfrm>
              <a:grpFill/>
            </p:grpSpPr>
            <p:sp>
              <p:nvSpPr>
                <p:cNvPr id="35" name="Hexagone 34"/>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Hexagone 35"/>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Hexagone 36"/>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Hexagone 37"/>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Hexagone 38"/>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Hexagone 39"/>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Hexagone 40"/>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nvGrpSpPr>
            <p:cNvPr id="49" name="Groupe 48"/>
            <p:cNvGrpSpPr/>
            <p:nvPr/>
          </p:nvGrpSpPr>
          <p:grpSpPr>
            <a:xfrm>
              <a:off x="7541378" y="4495051"/>
              <a:ext cx="5044914" cy="1418055"/>
              <a:chOff x="5727569" y="1590773"/>
              <a:chExt cx="5044914" cy="1418055"/>
            </a:xfrm>
            <a:grpFill/>
          </p:grpSpPr>
          <p:grpSp>
            <p:nvGrpSpPr>
              <p:cNvPr id="50" name="Groupe 49"/>
              <p:cNvGrpSpPr/>
              <p:nvPr/>
            </p:nvGrpSpPr>
            <p:grpSpPr>
              <a:xfrm>
                <a:off x="6087359" y="1590773"/>
                <a:ext cx="4685124" cy="758858"/>
                <a:chOff x="6087359" y="1590773"/>
                <a:chExt cx="4685124" cy="758858"/>
              </a:xfrm>
              <a:grpFill/>
            </p:grpSpPr>
            <p:sp>
              <p:nvSpPr>
                <p:cNvPr id="59" name="Hexagone 58"/>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Hexagone 59"/>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Hexagone 60"/>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Hexagone 61"/>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Hexagone 62"/>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 name="Hexagone 63"/>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Hexagone 64"/>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1" name="Groupe 50"/>
              <p:cNvGrpSpPr/>
              <p:nvPr/>
            </p:nvGrpSpPr>
            <p:grpSpPr>
              <a:xfrm>
                <a:off x="5727569" y="2249970"/>
                <a:ext cx="4685124" cy="758858"/>
                <a:chOff x="6087359" y="1590773"/>
                <a:chExt cx="4685124" cy="758858"/>
              </a:xfrm>
              <a:grpFill/>
            </p:grpSpPr>
            <p:sp>
              <p:nvSpPr>
                <p:cNvPr id="52" name="Hexagone 51"/>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Hexagone 52"/>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Hexagone 53"/>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Hexagone 54"/>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Hexagone 55"/>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Hexagone 56"/>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Hexagone 57"/>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nvGrpSpPr>
            <p:cNvPr id="66" name="Groupe 65"/>
            <p:cNvGrpSpPr/>
            <p:nvPr/>
          </p:nvGrpSpPr>
          <p:grpSpPr>
            <a:xfrm>
              <a:off x="7541378" y="5797288"/>
              <a:ext cx="5044914" cy="1418055"/>
              <a:chOff x="5727569" y="1590773"/>
              <a:chExt cx="5044914" cy="1418055"/>
            </a:xfrm>
            <a:grpFill/>
          </p:grpSpPr>
          <p:grpSp>
            <p:nvGrpSpPr>
              <p:cNvPr id="67" name="Groupe 66"/>
              <p:cNvGrpSpPr/>
              <p:nvPr/>
            </p:nvGrpSpPr>
            <p:grpSpPr>
              <a:xfrm>
                <a:off x="6087359" y="1590773"/>
                <a:ext cx="4685124" cy="758858"/>
                <a:chOff x="6087359" y="1590773"/>
                <a:chExt cx="4685124" cy="758858"/>
              </a:xfrm>
              <a:grpFill/>
            </p:grpSpPr>
            <p:sp>
              <p:nvSpPr>
                <p:cNvPr id="76" name="Hexagone 75"/>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 name="Hexagone 76"/>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Hexagone 77"/>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Hexagone 78"/>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 name="Hexagone 79"/>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Hexagone 80"/>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 name="Hexagone 81"/>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68" name="Groupe 67"/>
              <p:cNvGrpSpPr/>
              <p:nvPr/>
            </p:nvGrpSpPr>
            <p:grpSpPr>
              <a:xfrm>
                <a:off x="5727569" y="2249970"/>
                <a:ext cx="4685124" cy="758858"/>
                <a:chOff x="6087359" y="1590773"/>
                <a:chExt cx="4685124" cy="758858"/>
              </a:xfrm>
              <a:grpFill/>
            </p:grpSpPr>
            <p:sp>
              <p:nvSpPr>
                <p:cNvPr id="69" name="Hexagone 68"/>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Hexagone 69"/>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 name="Hexagone 70"/>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Hexagone 71"/>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Hexagone 72"/>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Hexagone 73"/>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 name="Hexagone 74"/>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nvGrpSpPr>
            <p:cNvPr id="83" name="Groupe 82"/>
            <p:cNvGrpSpPr/>
            <p:nvPr/>
          </p:nvGrpSpPr>
          <p:grpSpPr>
            <a:xfrm>
              <a:off x="7536381" y="578984"/>
              <a:ext cx="5044914" cy="1418055"/>
              <a:chOff x="5727569" y="1590773"/>
              <a:chExt cx="5044914" cy="1418055"/>
            </a:xfrm>
            <a:grpFill/>
          </p:grpSpPr>
          <p:grpSp>
            <p:nvGrpSpPr>
              <p:cNvPr id="84" name="Groupe 83"/>
              <p:cNvGrpSpPr/>
              <p:nvPr/>
            </p:nvGrpSpPr>
            <p:grpSpPr>
              <a:xfrm>
                <a:off x="6087359" y="1590773"/>
                <a:ext cx="4685124" cy="758858"/>
                <a:chOff x="6087359" y="1590773"/>
                <a:chExt cx="4685124" cy="758858"/>
              </a:xfrm>
              <a:grpFill/>
            </p:grpSpPr>
            <p:sp>
              <p:nvSpPr>
                <p:cNvPr id="93" name="Hexagone 92"/>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 name="Hexagone 93"/>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 name="Hexagone 94"/>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 name="Hexagone 95"/>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 name="Hexagone 96"/>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 name="Hexagone 97"/>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 name="Hexagone 98"/>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85" name="Groupe 84"/>
              <p:cNvGrpSpPr/>
              <p:nvPr/>
            </p:nvGrpSpPr>
            <p:grpSpPr>
              <a:xfrm>
                <a:off x="5727569" y="2249970"/>
                <a:ext cx="4685124" cy="758858"/>
                <a:chOff x="6087359" y="1590773"/>
                <a:chExt cx="4685124" cy="758858"/>
              </a:xfrm>
              <a:grpFill/>
            </p:grpSpPr>
            <p:sp>
              <p:nvSpPr>
                <p:cNvPr id="86" name="Hexagone 85"/>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7" name="Hexagone 86"/>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 name="Hexagone 87"/>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 name="Hexagone 88"/>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0" name="Hexagone 89"/>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1" name="Hexagone 90"/>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 name="Hexagone 91"/>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nvGrpSpPr>
            <p:cNvPr id="101" name="Groupe 100"/>
            <p:cNvGrpSpPr/>
            <p:nvPr/>
          </p:nvGrpSpPr>
          <p:grpSpPr>
            <a:xfrm>
              <a:off x="7536381" y="-720311"/>
              <a:ext cx="5044914" cy="1418055"/>
              <a:chOff x="5727569" y="1590773"/>
              <a:chExt cx="5044914" cy="1418055"/>
            </a:xfrm>
            <a:grpFill/>
          </p:grpSpPr>
          <p:grpSp>
            <p:nvGrpSpPr>
              <p:cNvPr id="102" name="Groupe 101"/>
              <p:cNvGrpSpPr/>
              <p:nvPr/>
            </p:nvGrpSpPr>
            <p:grpSpPr>
              <a:xfrm>
                <a:off x="6087359" y="1590773"/>
                <a:ext cx="4685124" cy="758858"/>
                <a:chOff x="6087359" y="1590773"/>
                <a:chExt cx="4685124" cy="758858"/>
              </a:xfrm>
              <a:grpFill/>
            </p:grpSpPr>
            <p:sp>
              <p:nvSpPr>
                <p:cNvPr id="111" name="Hexagone 110"/>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 name="Hexagone 111"/>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 name="Hexagone 112"/>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 name="Hexagone 113"/>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 name="Hexagone 114"/>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6" name="Hexagone 115"/>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7" name="Hexagone 116"/>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03" name="Groupe 102"/>
              <p:cNvGrpSpPr/>
              <p:nvPr/>
            </p:nvGrpSpPr>
            <p:grpSpPr>
              <a:xfrm>
                <a:off x="5727569" y="2249970"/>
                <a:ext cx="4685124" cy="758858"/>
                <a:chOff x="6087359" y="1590773"/>
                <a:chExt cx="4685124" cy="758858"/>
              </a:xfrm>
              <a:grpFill/>
            </p:grpSpPr>
            <p:sp>
              <p:nvSpPr>
                <p:cNvPr id="104" name="Hexagone 103"/>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 name="Hexagone 104"/>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 name="Hexagone 105"/>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 name="Hexagone 106"/>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 name="Hexagone 107"/>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 name="Hexagone 108"/>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0" name="Hexagone 109"/>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sp>
        <p:nvSpPr>
          <p:cNvPr id="4" name="Rectangle 3"/>
          <p:cNvSpPr/>
          <p:nvPr/>
        </p:nvSpPr>
        <p:spPr>
          <a:xfrm>
            <a:off x="1376083" y="2205421"/>
            <a:ext cx="1069716"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ICT</a:t>
            </a:r>
            <a:endParaRPr lang="fr-FR"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5737974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18"/>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1000"/>
                                        <p:tgtEl>
                                          <p:spTgt spid="3">
                                            <p:txEl>
                                              <p:pRg st="0" end="0"/>
                                            </p:txEl>
                                          </p:spTgt>
                                        </p:tgtEl>
                                      </p:cBhvr>
                                    </p:animEffect>
                                    <p:anim calcmode="lin" valueType="num">
                                      <p:cBhvr>
                                        <p:cTn id="2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fade">
                                      <p:cBhvr>
                                        <p:cTn id="32" dur="1000"/>
                                        <p:tgtEl>
                                          <p:spTgt spid="3">
                                            <p:txEl>
                                              <p:pRg st="1" end="1"/>
                                            </p:txEl>
                                          </p:spTgt>
                                        </p:tgtEl>
                                      </p:cBhvr>
                                    </p:animEffect>
                                    <p:anim calcmode="lin" valueType="num">
                                      <p:cBhvr>
                                        <p:cTn id="3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fade">
                                      <p:cBhvr>
                                        <p:cTn id="39" dur="1000"/>
                                        <p:tgtEl>
                                          <p:spTgt spid="3">
                                            <p:txEl>
                                              <p:pRg st="2" end="2"/>
                                            </p:txEl>
                                          </p:spTgt>
                                        </p:tgtEl>
                                      </p:cBhvr>
                                    </p:animEffect>
                                    <p:anim calcmode="lin" valueType="num">
                                      <p:cBhvr>
                                        <p:cTn id="4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fade">
                                      <p:cBhvr>
                                        <p:cTn id="46" dur="1000"/>
                                        <p:tgtEl>
                                          <p:spTgt spid="3">
                                            <p:txEl>
                                              <p:pRg st="3" end="3"/>
                                            </p:txEl>
                                          </p:spTgt>
                                        </p:tgtEl>
                                      </p:cBhvr>
                                    </p:animEffect>
                                    <p:anim calcmode="lin" valueType="num">
                                      <p:cBhvr>
                                        <p:cTn id="4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Effect transition="in" filter="fade">
                                      <p:cBhvr>
                                        <p:cTn id="53" dur="1000"/>
                                        <p:tgtEl>
                                          <p:spTgt spid="3">
                                            <p:txEl>
                                              <p:pRg st="4" end="4"/>
                                            </p:txEl>
                                          </p:spTgt>
                                        </p:tgtEl>
                                      </p:cBhvr>
                                    </p:animEffect>
                                    <p:anim calcmode="lin" valueType="num">
                                      <p:cBhvr>
                                        <p:cTn id="5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3">
                                            <p:txEl>
                                              <p:pRg st="5" end="5"/>
                                            </p:txEl>
                                          </p:spTgt>
                                        </p:tgtEl>
                                        <p:attrNameLst>
                                          <p:attrName>style.visibility</p:attrName>
                                        </p:attrNameLst>
                                      </p:cBhvr>
                                      <p:to>
                                        <p:strVal val="visible"/>
                                      </p:to>
                                    </p:set>
                                    <p:animEffect transition="in" filter="fade">
                                      <p:cBhvr>
                                        <p:cTn id="60" dur="1000"/>
                                        <p:tgtEl>
                                          <p:spTgt spid="3">
                                            <p:txEl>
                                              <p:pRg st="5" end="5"/>
                                            </p:txEl>
                                          </p:spTgt>
                                        </p:tgtEl>
                                      </p:cBhvr>
                                    </p:animEffect>
                                    <p:anim calcmode="lin" valueType="num">
                                      <p:cBhvr>
                                        <p:cTn id="6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p:cNvSpPr/>
          <p:nvPr/>
        </p:nvSpPr>
        <p:spPr>
          <a:xfrm rot="1428542">
            <a:off x="5107905" y="-893735"/>
            <a:ext cx="8047612" cy="982497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2" name="Rectangle 1"/>
          <p:cNvSpPr/>
          <p:nvPr/>
        </p:nvSpPr>
        <p:spPr>
          <a:xfrm>
            <a:off x="6703872" y="1518483"/>
            <a:ext cx="4855677" cy="552114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t>YouTube, founded in 2005, is a video-sharing platform and the second-largest search engine globally, owned by Google. Users can upload, share, and view a diverse range of videos on the platform. YouTube's search engine operates by indexing and categorizing videos based on titles, descriptions, and user engagement metrics. Its recommendation algorithm suggests content based on a user's watch history and preferences, enhancing the overall viewing experience. With a vast library of content spanning various genres, YouTube serves as a hub for entertainment, education, and communication. The platform's search engine has played a pivotal role in democratizing video content, allowing creators from around the world to share their perspectives and talents with a global </a:t>
            </a:r>
            <a:r>
              <a:rPr lang="en-US" dirty="0" smtClean="0"/>
              <a:t>audience and it receives over 2 </a:t>
            </a:r>
            <a:r>
              <a:rPr lang="en-US" dirty="0"/>
              <a:t>billion logged-in users </a:t>
            </a:r>
            <a:r>
              <a:rPr lang="en-US" dirty="0" smtClean="0"/>
              <a:t>per month and Over </a:t>
            </a:r>
            <a:r>
              <a:rPr lang="en-US" dirty="0"/>
              <a:t>1 billion hours of video each day</a:t>
            </a:r>
          </a:p>
          <a:p>
            <a:pPr algn="just"/>
            <a:endParaRPr lang="en-US" dirty="0" smtClean="0"/>
          </a:p>
        </p:txBody>
      </p:sp>
      <p:sp>
        <p:nvSpPr>
          <p:cNvPr id="12" name="Rectangle 11"/>
          <p:cNvSpPr/>
          <p:nvPr/>
        </p:nvSpPr>
        <p:spPr>
          <a:xfrm>
            <a:off x="6719658" y="595153"/>
            <a:ext cx="2568204" cy="923330"/>
          </a:xfrm>
          <a:prstGeom prst="rect">
            <a:avLst/>
          </a:prstGeom>
          <a:noFill/>
        </p:spPr>
        <p:txBody>
          <a:bodyPr wrap="none" lIns="91440" tIns="45720" rIns="91440" bIns="45720">
            <a:spAutoFit/>
          </a:bodyPr>
          <a:lstStyle/>
          <a:p>
            <a:pPr algn="ctr"/>
            <a:r>
              <a:rPr lang="en-US" sz="5400" dirty="0" smtClean="0">
                <a:ln w="0"/>
                <a:gradFill>
                  <a:gsLst>
                    <a:gs pos="21000">
                      <a:srgbClr val="53575C"/>
                    </a:gs>
                    <a:gs pos="88000">
                      <a:srgbClr val="C5C7CA"/>
                    </a:gs>
                  </a:gsLst>
                  <a:lin ang="5400000"/>
                </a:gradFill>
              </a:rPr>
              <a:t>YouTube</a:t>
            </a:r>
            <a:endParaRPr lang="fr-FR" sz="5400" b="0" cap="none" spc="0" dirty="0">
              <a:ln w="0"/>
              <a:gradFill>
                <a:gsLst>
                  <a:gs pos="21000">
                    <a:srgbClr val="53575C"/>
                  </a:gs>
                  <a:gs pos="88000">
                    <a:srgbClr val="C5C7CA"/>
                  </a:gs>
                </a:gsLst>
                <a:lin ang="5400000"/>
              </a:gradFill>
              <a:effectLst/>
            </a:endParaRPr>
          </a:p>
        </p:txBody>
      </p:sp>
      <p:pic>
        <p:nvPicPr>
          <p:cNvPr id="3" name="Image 2"/>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11727" y="3198401"/>
            <a:ext cx="3842325" cy="2161308"/>
          </a:xfrm>
          <a:prstGeom prst="rect">
            <a:avLst/>
          </a:prstGeom>
        </p:spPr>
      </p:pic>
    </p:spTree>
    <p:extLst>
      <p:ext uri="{BB962C8B-B14F-4D97-AF65-F5344CB8AC3E}">
        <p14:creationId xmlns:p14="http://schemas.microsoft.com/office/powerpoint/2010/main" val="27141926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6" presetClass="exit" presetSubtype="0" fill="hold" nodeType="clickEffect">
                                  <p:stCondLst>
                                    <p:cond delay="0"/>
                                  </p:stCondLst>
                                  <p:childTnLst>
                                    <p:animEffect transition="out" filter="wipe(down)">
                                      <p:cBhvr>
                                        <p:cTn id="19" dur="180" accel="50000">
                                          <p:stCondLst>
                                            <p:cond delay="1820"/>
                                          </p:stCondLst>
                                        </p:cTn>
                                        <p:tgtEl>
                                          <p:spTgt spid="3"/>
                                        </p:tgtEl>
                                      </p:cBhvr>
                                    </p:animEffect>
                                    <p:anim calcmode="lin" valueType="num">
                                      <p:cBhvr>
                                        <p:cTn id="20" dur="1822" tmFilter="0,0; 0.14,0.31; 0.43,0.73; 0.71,0.91; 1.0,1.0">
                                          <p:stCondLst>
                                            <p:cond delay="0"/>
                                          </p:stCondLst>
                                        </p:cTn>
                                        <p:tgtEl>
                                          <p:spTgt spid="3"/>
                                        </p:tgtEl>
                                        <p:attrNameLst>
                                          <p:attrName>ppt_x</p:attrName>
                                        </p:attrNameLst>
                                      </p:cBhvr>
                                      <p:tavLst>
                                        <p:tav tm="0">
                                          <p:val>
                                            <p:strVal val="ppt_x"/>
                                          </p:val>
                                        </p:tav>
                                        <p:tav tm="100000">
                                          <p:val>
                                            <p:strVal val="#ppt_x+0.25"/>
                                          </p:val>
                                        </p:tav>
                                      </p:tavLst>
                                    </p:anim>
                                    <p:anim calcmode="lin" valueType="num">
                                      <p:cBhvr>
                                        <p:cTn id="21" dur="178">
                                          <p:stCondLst>
                                            <p:cond delay="1822"/>
                                          </p:stCondLst>
                                        </p:cTn>
                                        <p:tgtEl>
                                          <p:spTgt spid="3"/>
                                        </p:tgtEl>
                                        <p:attrNameLst>
                                          <p:attrName>ppt_x</p:attrName>
                                        </p:attrNameLst>
                                      </p:cBhvr>
                                      <p:tavLst>
                                        <p:tav tm="0">
                                          <p:val>
                                            <p:strVal val="ppt_x"/>
                                          </p:val>
                                        </p:tav>
                                        <p:tav tm="100000">
                                          <p:val>
                                            <p:strVal val="ppt_x"/>
                                          </p:val>
                                        </p:tav>
                                      </p:tavLst>
                                    </p:anim>
                                    <p:anim calcmode="lin" valueType="num">
                                      <p:cBhvr>
                                        <p:cTn id="22" dur="664" tmFilter="0.0,0.0;0.25,0.07;0.50,0.2;0.75,0.467;1.0,1.0">
                                          <p:stCondLst>
                                            <p:cond delay="0"/>
                                          </p:stCondLst>
                                        </p:cTn>
                                        <p:tgtEl>
                                          <p:spTgt spid="3"/>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3" dur="664" tmFilter="0, 0; 0.125,0.2665; 0.25,0.4; 0.375,0.465; 0.5,0.5;  0.625,0.535; 0.75,0.6; 0.875,0.7335; 1,1">
                                          <p:stCondLst>
                                            <p:cond delay="664"/>
                                          </p:stCondLst>
                                        </p:cTn>
                                        <p:tgtEl>
                                          <p:spTgt spid="3"/>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4" dur="332" tmFilter="0, 0; 0.125,0.2665; 0.25,0.4; 0.375,0.465; 0.5,0.5;  0.625,0.535; 0.75,0.6; 0.875,0.7335; 1,1">
                                          <p:stCondLst>
                                            <p:cond delay="1324"/>
                                          </p:stCondLst>
                                        </p:cTn>
                                        <p:tgtEl>
                                          <p:spTgt spid="3"/>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25" dur="164" tmFilter="0, 0; 0.125,0.2665; 0.25,0.4; 0.375,0.465; 0.5,0.5;  0.625,0.535; 0.75,0.6; 0.875,0.7335; 1,1">
                                          <p:stCondLst>
                                            <p:cond delay="1656"/>
                                          </p:stCondLst>
                                        </p:cTn>
                                        <p:tgtEl>
                                          <p:spTgt spid="3"/>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26" dur="180" accel="50000">
                                          <p:stCondLst>
                                            <p:cond delay="1820"/>
                                          </p:stCondLst>
                                        </p:cTn>
                                        <p:tgtEl>
                                          <p:spTgt spid="3"/>
                                        </p:tgtEl>
                                        <p:attrNameLst>
                                          <p:attrName>ppt_y</p:attrName>
                                        </p:attrNameLst>
                                      </p:cBhvr>
                                      <p:tavLst>
                                        <p:tav tm="0">
                                          <p:val>
                                            <p:strVal val="ppt_y"/>
                                          </p:val>
                                        </p:tav>
                                        <p:tav tm="100000">
                                          <p:val>
                                            <p:strVal val="ppt_y+ppt_h"/>
                                          </p:val>
                                        </p:tav>
                                      </p:tavLst>
                                    </p:anim>
                                    <p:animScale>
                                      <p:cBhvr>
                                        <p:cTn id="27" dur="26">
                                          <p:stCondLst>
                                            <p:cond delay="620"/>
                                          </p:stCondLst>
                                        </p:cTn>
                                        <p:tgtEl>
                                          <p:spTgt spid="3"/>
                                        </p:tgtEl>
                                      </p:cBhvr>
                                      <p:to x="100000" y="60000"/>
                                    </p:animScale>
                                    <p:animScale>
                                      <p:cBhvr>
                                        <p:cTn id="28" dur="166" decel="50000">
                                          <p:stCondLst>
                                            <p:cond delay="646"/>
                                          </p:stCondLst>
                                        </p:cTn>
                                        <p:tgtEl>
                                          <p:spTgt spid="3"/>
                                        </p:tgtEl>
                                      </p:cBhvr>
                                      <p:to x="100000" y="100000"/>
                                    </p:animScale>
                                    <p:animScale>
                                      <p:cBhvr>
                                        <p:cTn id="29" dur="26">
                                          <p:stCondLst>
                                            <p:cond delay="1312"/>
                                          </p:stCondLst>
                                        </p:cTn>
                                        <p:tgtEl>
                                          <p:spTgt spid="3"/>
                                        </p:tgtEl>
                                      </p:cBhvr>
                                      <p:to x="100000" y="80000"/>
                                    </p:animScale>
                                    <p:animScale>
                                      <p:cBhvr>
                                        <p:cTn id="30" dur="166" decel="50000">
                                          <p:stCondLst>
                                            <p:cond delay="1338"/>
                                          </p:stCondLst>
                                        </p:cTn>
                                        <p:tgtEl>
                                          <p:spTgt spid="3"/>
                                        </p:tgtEl>
                                      </p:cBhvr>
                                      <p:to x="100000" y="100000"/>
                                    </p:animScale>
                                    <p:animScale>
                                      <p:cBhvr>
                                        <p:cTn id="31" dur="26">
                                          <p:stCondLst>
                                            <p:cond delay="1642"/>
                                          </p:stCondLst>
                                        </p:cTn>
                                        <p:tgtEl>
                                          <p:spTgt spid="3"/>
                                        </p:tgtEl>
                                      </p:cBhvr>
                                      <p:to x="100000" y="90000"/>
                                    </p:animScale>
                                    <p:animScale>
                                      <p:cBhvr>
                                        <p:cTn id="32" dur="166" decel="50000">
                                          <p:stCondLst>
                                            <p:cond delay="1668"/>
                                          </p:stCondLst>
                                        </p:cTn>
                                        <p:tgtEl>
                                          <p:spTgt spid="3"/>
                                        </p:tgtEl>
                                      </p:cBhvr>
                                      <p:to x="100000" y="100000"/>
                                    </p:animScale>
                                    <p:animScale>
                                      <p:cBhvr>
                                        <p:cTn id="33" dur="26">
                                          <p:stCondLst>
                                            <p:cond delay="1808"/>
                                          </p:stCondLst>
                                        </p:cTn>
                                        <p:tgtEl>
                                          <p:spTgt spid="3"/>
                                        </p:tgtEl>
                                      </p:cBhvr>
                                      <p:to x="100000" y="95000"/>
                                    </p:animScale>
                                    <p:animScale>
                                      <p:cBhvr>
                                        <p:cTn id="34" dur="166" decel="50000">
                                          <p:stCondLst>
                                            <p:cond delay="1834"/>
                                          </p:stCondLst>
                                        </p:cTn>
                                        <p:tgtEl>
                                          <p:spTgt spid="3"/>
                                        </p:tgtEl>
                                      </p:cBhvr>
                                      <p:to x="100000" y="100000"/>
                                    </p:animScale>
                                    <p:set>
                                      <p:cBhvr>
                                        <p:cTn id="35" dur="1" fill="hold">
                                          <p:stCondLst>
                                            <p:cond delay="1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p:cNvSpPr/>
          <p:nvPr/>
        </p:nvSpPr>
        <p:spPr>
          <a:xfrm rot="1428542">
            <a:off x="-949556" y="-2744674"/>
            <a:ext cx="8415209" cy="1044674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2" name="Rectangle 11"/>
          <p:cNvSpPr/>
          <p:nvPr/>
        </p:nvSpPr>
        <p:spPr>
          <a:xfrm>
            <a:off x="180324" y="423238"/>
            <a:ext cx="2512771" cy="923330"/>
          </a:xfrm>
          <a:prstGeom prst="rect">
            <a:avLst/>
          </a:prstGeom>
          <a:noFill/>
        </p:spPr>
        <p:txBody>
          <a:bodyPr wrap="square" lIns="91440" tIns="45720" rIns="91440" bIns="45720">
            <a:spAutoFit/>
          </a:bodyPr>
          <a:lstStyle/>
          <a:p>
            <a:pPr algn="ctr"/>
            <a:r>
              <a:rPr lang="en-US" sz="5400" dirty="0" err="1" smtClean="0">
                <a:ln w="0"/>
                <a:gradFill>
                  <a:gsLst>
                    <a:gs pos="21000">
                      <a:srgbClr val="53575C"/>
                    </a:gs>
                    <a:gs pos="88000">
                      <a:srgbClr val="C5C7CA"/>
                    </a:gs>
                  </a:gsLst>
                  <a:lin ang="5400000"/>
                </a:gradFill>
              </a:rPr>
              <a:t>Baidu</a:t>
            </a:r>
            <a:endParaRPr lang="fr-FR" sz="5400" b="0" cap="none" spc="0" dirty="0">
              <a:ln w="0"/>
              <a:gradFill>
                <a:gsLst>
                  <a:gs pos="21000">
                    <a:srgbClr val="53575C"/>
                  </a:gs>
                  <a:gs pos="88000">
                    <a:srgbClr val="C5C7CA"/>
                  </a:gs>
                </a:gsLst>
                <a:lin ang="5400000"/>
              </a:gradFill>
              <a:effectLst/>
            </a:endParaRPr>
          </a:p>
        </p:txBody>
      </p:sp>
      <p:sp>
        <p:nvSpPr>
          <p:cNvPr id="17" name="Rectangle 16"/>
          <p:cNvSpPr/>
          <p:nvPr/>
        </p:nvSpPr>
        <p:spPr>
          <a:xfrm>
            <a:off x="497087" y="1346568"/>
            <a:ext cx="5581788" cy="4966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solidFill>
                <a:schemeClr val="tx1"/>
              </a:solidFill>
            </a:endParaRPr>
          </a:p>
          <a:p>
            <a:pPr algn="just"/>
            <a:endParaRPr lang="en-US" dirty="0" smtClean="0">
              <a:solidFill>
                <a:schemeClr val="tx1"/>
              </a:solidFill>
            </a:endParaRPr>
          </a:p>
          <a:p>
            <a:pPr algn="just"/>
            <a:endParaRPr lang="en-US" dirty="0">
              <a:solidFill>
                <a:schemeClr val="tx1"/>
              </a:solidFill>
            </a:endParaRPr>
          </a:p>
          <a:p>
            <a:pPr algn="just"/>
            <a:endParaRPr lang="en-US" dirty="0" smtClean="0">
              <a:solidFill>
                <a:schemeClr val="tx1"/>
              </a:solidFill>
            </a:endParaRPr>
          </a:p>
          <a:p>
            <a:pPr algn="just"/>
            <a:r>
              <a:rPr lang="en-US" dirty="0" err="1" smtClean="0">
                <a:solidFill>
                  <a:schemeClr val="tx1"/>
                </a:solidFill>
              </a:rPr>
              <a:t>Baidu</a:t>
            </a:r>
            <a:r>
              <a:rPr lang="en-US" dirty="0">
                <a:solidFill>
                  <a:schemeClr val="tx1"/>
                </a:solidFill>
              </a:rPr>
              <a:t>, established in 2000, is China's leading search engine, often referred to as the "Google of China." This internet giant offers a comprehensive search platform that caters to the Chinese-speaking audience. </a:t>
            </a:r>
            <a:r>
              <a:rPr lang="en-US" dirty="0" err="1">
                <a:solidFill>
                  <a:schemeClr val="tx1"/>
                </a:solidFill>
              </a:rPr>
              <a:t>Baidu's</a:t>
            </a:r>
            <a:r>
              <a:rPr lang="en-US" dirty="0">
                <a:solidFill>
                  <a:schemeClr val="tx1"/>
                </a:solidFill>
              </a:rPr>
              <a:t> search engine employs algorithms to index and rank web pages, providing users with relevant results based on their queries. It also integrates features such as image and video search, news aggregation, and a variety of online services. </a:t>
            </a:r>
            <a:r>
              <a:rPr lang="en-US" dirty="0" err="1">
                <a:solidFill>
                  <a:schemeClr val="tx1"/>
                </a:solidFill>
              </a:rPr>
              <a:t>Baidu's</a:t>
            </a:r>
            <a:r>
              <a:rPr lang="en-US" dirty="0">
                <a:solidFill>
                  <a:schemeClr val="tx1"/>
                </a:solidFill>
              </a:rPr>
              <a:t> dominance in the Chinese search market is reinforced by its focus on understanding and serving the unique needs of the local user base, including language nuances, cultural context, and regulatory requirements. With innovations in artificial intelligence and advancements in technology, </a:t>
            </a:r>
            <a:r>
              <a:rPr lang="en-US" dirty="0" err="1">
                <a:solidFill>
                  <a:schemeClr val="tx1"/>
                </a:solidFill>
              </a:rPr>
              <a:t>Baidu</a:t>
            </a:r>
            <a:r>
              <a:rPr lang="en-US" dirty="0">
                <a:solidFill>
                  <a:schemeClr val="tx1"/>
                </a:solidFill>
              </a:rPr>
              <a:t> continues to evolve as a multifaceted digital ecosystem beyond its search engine roots, encompassing various online services and </a:t>
            </a:r>
            <a:r>
              <a:rPr lang="en-US" dirty="0" smtClean="0">
                <a:solidFill>
                  <a:schemeClr val="tx1"/>
                </a:solidFill>
              </a:rPr>
              <a:t>products. It receives 3.3 </a:t>
            </a:r>
            <a:r>
              <a:rPr lang="en-US" dirty="0">
                <a:solidFill>
                  <a:schemeClr val="tx1"/>
                </a:solidFill>
              </a:rPr>
              <a:t>billion </a:t>
            </a:r>
            <a:r>
              <a:rPr lang="en-US" dirty="0" smtClean="0">
                <a:solidFill>
                  <a:schemeClr val="tx1"/>
                </a:solidFill>
              </a:rPr>
              <a:t>searches </a:t>
            </a:r>
            <a:r>
              <a:rPr lang="en-US" dirty="0" err="1" smtClean="0">
                <a:solidFill>
                  <a:schemeClr val="tx1"/>
                </a:solidFill>
              </a:rPr>
              <a:t>perday</a:t>
            </a:r>
            <a:r>
              <a:rPr lang="en-US" dirty="0" smtClean="0">
                <a:solidFill>
                  <a:schemeClr val="tx1"/>
                </a:solidFill>
              </a:rPr>
              <a:t> and Over </a:t>
            </a:r>
            <a:r>
              <a:rPr lang="en-US" dirty="0">
                <a:solidFill>
                  <a:schemeClr val="tx1"/>
                </a:solidFill>
              </a:rPr>
              <a:t>69.55% market share in </a:t>
            </a:r>
            <a:r>
              <a:rPr lang="en-US" dirty="0" smtClean="0">
                <a:solidFill>
                  <a:schemeClr val="tx1"/>
                </a:solidFill>
              </a:rPr>
              <a:t>China .</a:t>
            </a:r>
            <a:endParaRPr lang="en-US" dirty="0">
              <a:solidFill>
                <a:schemeClr val="tx1"/>
              </a:solidFill>
            </a:endParaRPr>
          </a:p>
          <a:p>
            <a:pPr algn="just"/>
            <a:endParaRPr lang="en-US" dirty="0" smtClean="0">
              <a:solidFill>
                <a:schemeClr val="tx1"/>
              </a:solidFill>
            </a:endParaRPr>
          </a:p>
          <a:p>
            <a:pPr algn="just"/>
            <a:endParaRPr lang="en-US" dirty="0" smtClean="0">
              <a:solidFill>
                <a:schemeClr val="tx1"/>
              </a:solidFill>
            </a:endParaRPr>
          </a:p>
          <a:p>
            <a:pPr algn="just"/>
            <a:endParaRPr lang="en-US" dirty="0">
              <a:solidFill>
                <a:schemeClr val="tx1"/>
              </a:solidFill>
            </a:endParaRPr>
          </a:p>
          <a:p>
            <a:pPr algn="just"/>
            <a:endParaRPr lang="en-US" dirty="0">
              <a:solidFill>
                <a:schemeClr val="tx1"/>
              </a:solidFill>
            </a:endParaRPr>
          </a:p>
        </p:txBody>
      </p:sp>
      <p:pic>
        <p:nvPicPr>
          <p:cNvPr id="2" name="Image 1"/>
          <p:cNvPicPr>
            <a:picLocks noChangeAspect="1"/>
          </p:cNvPicPr>
          <p:nvPr/>
        </p:nvPicPr>
        <p:blipFill>
          <a:blip r:embed="rId3" cstate="print">
            <a:clrChange>
              <a:clrFrom>
                <a:srgbClr val="006DB8"/>
              </a:clrFrom>
              <a:clrTo>
                <a:srgbClr val="006DB8">
                  <a:alpha val="0"/>
                </a:srgbClr>
              </a:clrTo>
            </a:clrChange>
            <a:extLst>
              <a:ext uri="{28A0092B-C50C-407E-A947-70E740481C1C}">
                <a14:useLocalDpi xmlns:a14="http://schemas.microsoft.com/office/drawing/2010/main" val="0"/>
              </a:ext>
            </a:extLst>
          </a:blip>
          <a:stretch>
            <a:fillRect/>
          </a:stretch>
        </p:blipFill>
        <p:spPr>
          <a:xfrm>
            <a:off x="8537996" y="3594301"/>
            <a:ext cx="2621840" cy="1565578"/>
          </a:xfrm>
          <a:prstGeom prst="rect">
            <a:avLst/>
          </a:prstGeom>
        </p:spPr>
      </p:pic>
    </p:spTree>
    <p:extLst>
      <p:ext uri="{BB962C8B-B14F-4D97-AF65-F5344CB8AC3E}">
        <p14:creationId xmlns:p14="http://schemas.microsoft.com/office/powerpoint/2010/main" val="32640706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fill="hold"/>
                                        <p:tgtEl>
                                          <p:spTgt spid="17"/>
                                        </p:tgtEl>
                                        <p:attrNameLst>
                                          <p:attrName>ppt_x</p:attrName>
                                        </p:attrNameLst>
                                      </p:cBhvr>
                                      <p:tavLst>
                                        <p:tav tm="0">
                                          <p:val>
                                            <p:strVal val="#ppt_x"/>
                                          </p:val>
                                        </p:tav>
                                        <p:tav tm="100000">
                                          <p:val>
                                            <p:strVal val="#ppt_x"/>
                                          </p:val>
                                        </p:tav>
                                      </p:tavLst>
                                    </p:anim>
                                    <p:anim calcmode="lin" valueType="num">
                                      <p:cBhvr additive="base">
                                        <p:cTn id="1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p:cNvSpPr/>
          <p:nvPr/>
        </p:nvSpPr>
        <p:spPr>
          <a:xfrm rot="1428542">
            <a:off x="5062884" y="-903226"/>
            <a:ext cx="8047612" cy="1004802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2" name="Rectangle 1"/>
          <p:cNvSpPr/>
          <p:nvPr/>
        </p:nvSpPr>
        <p:spPr>
          <a:xfrm>
            <a:off x="6613743" y="1346561"/>
            <a:ext cx="5164898" cy="552114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err="1" smtClean="0"/>
              <a:t>Yandex</a:t>
            </a:r>
            <a:r>
              <a:rPr lang="en-US" dirty="0" smtClean="0"/>
              <a:t> </a:t>
            </a:r>
            <a:r>
              <a:rPr lang="en-US" dirty="0"/>
              <a:t>is a Russian multinational IT company known for its search engine, which is the most widely used in Russia and one of the largest in the world. Currently powers about 42.35% of all searches in </a:t>
            </a:r>
            <a:r>
              <a:rPr lang="en-US" dirty="0" smtClean="0"/>
              <a:t>Russia. </a:t>
            </a:r>
            <a:r>
              <a:rPr lang="en-US" dirty="0"/>
              <a:t>Established in 1997, </a:t>
            </a:r>
            <a:r>
              <a:rPr lang="en-US" dirty="0" err="1"/>
              <a:t>Yandex</a:t>
            </a:r>
            <a:r>
              <a:rPr lang="en-US" dirty="0"/>
              <a:t> Search employs sophisticated algorithms to index and rank web pages, providing users with accurate and contextually relevant results. </a:t>
            </a:r>
            <a:r>
              <a:rPr lang="en-US" dirty="0" err="1"/>
              <a:t>Yandex's</a:t>
            </a:r>
            <a:r>
              <a:rPr lang="en-US" dirty="0"/>
              <a:t> search engine incorporates features such as image and video search, news aggregation, and a range of online services, making it a comprehensive digital ecosystem. The company's commitment to innovation and adaptation to the Russian language and cultural context has contributed to its prominence in the Russian-speaking internet community. Beyond search, </a:t>
            </a:r>
            <a:r>
              <a:rPr lang="en-US" dirty="0" err="1"/>
              <a:t>Yandex</a:t>
            </a:r>
            <a:r>
              <a:rPr lang="en-US" dirty="0"/>
              <a:t> has expanded its offerings to include services such as online mapping, transportation, and cloud computing.</a:t>
            </a:r>
            <a:endParaRPr lang="en-US" dirty="0" smtClean="0"/>
          </a:p>
        </p:txBody>
      </p:sp>
      <p:sp>
        <p:nvSpPr>
          <p:cNvPr id="12" name="Rectangle 11"/>
          <p:cNvSpPr/>
          <p:nvPr/>
        </p:nvSpPr>
        <p:spPr>
          <a:xfrm>
            <a:off x="6613742" y="595154"/>
            <a:ext cx="2171108" cy="923330"/>
          </a:xfrm>
          <a:prstGeom prst="rect">
            <a:avLst/>
          </a:prstGeom>
          <a:noFill/>
        </p:spPr>
        <p:txBody>
          <a:bodyPr wrap="none" lIns="91440" tIns="45720" rIns="91440" bIns="45720">
            <a:spAutoFit/>
          </a:bodyPr>
          <a:lstStyle/>
          <a:p>
            <a:pPr algn="ctr"/>
            <a:r>
              <a:rPr lang="en-US" sz="5400" dirty="0" err="1" smtClean="0">
                <a:ln w="0"/>
                <a:gradFill>
                  <a:gsLst>
                    <a:gs pos="21000">
                      <a:srgbClr val="53575C"/>
                    </a:gs>
                    <a:gs pos="88000">
                      <a:srgbClr val="C5C7CA"/>
                    </a:gs>
                  </a:gsLst>
                  <a:lin ang="5400000"/>
                </a:gradFill>
              </a:rPr>
              <a:t>Yandex</a:t>
            </a:r>
            <a:endParaRPr lang="fr-FR" sz="5400" b="0" cap="none" spc="0" dirty="0">
              <a:ln w="0"/>
              <a:gradFill>
                <a:gsLst>
                  <a:gs pos="21000">
                    <a:srgbClr val="53575C"/>
                  </a:gs>
                  <a:gs pos="88000">
                    <a:srgbClr val="C5C7CA"/>
                  </a:gs>
                </a:gsLst>
                <a:lin ang="5400000"/>
              </a:gradFill>
              <a:effectLst/>
            </a:endParaRPr>
          </a:p>
        </p:txBody>
      </p:sp>
      <p:pic>
        <p:nvPicPr>
          <p:cNvPr id="4" name="Image 3"/>
          <p:cNvPicPr>
            <a:picLocks noChangeAspect="1"/>
          </p:cNvPicPr>
          <p:nvPr/>
        </p:nvPicPr>
        <p:blipFill>
          <a:blip r:embed="rId2" cstate="print">
            <a:clrChange>
              <a:clrFrom>
                <a:srgbClr val="EBDCC8"/>
              </a:clrFrom>
              <a:clrTo>
                <a:srgbClr val="EBDCC8">
                  <a:alpha val="0"/>
                </a:srgbClr>
              </a:clrTo>
            </a:clrChange>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tretch>
            <a:fillRect/>
          </a:stretch>
        </p:blipFill>
        <p:spPr>
          <a:xfrm>
            <a:off x="1523025" y="3497531"/>
            <a:ext cx="2422193" cy="1614795"/>
          </a:xfrm>
          <a:prstGeom prst="rect">
            <a:avLst/>
          </a:prstGeom>
        </p:spPr>
      </p:pic>
    </p:spTree>
    <p:extLst>
      <p:ext uri="{BB962C8B-B14F-4D97-AF65-F5344CB8AC3E}">
        <p14:creationId xmlns:p14="http://schemas.microsoft.com/office/powerpoint/2010/main" val="20810618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pPr algn="l"/>
            <a:r>
              <a:rPr lang="en-US" dirty="0" smtClean="0"/>
              <a:t/>
            </a:r>
            <a:br>
              <a:rPr lang="en-US" dirty="0" smtClean="0"/>
            </a:br>
            <a:r>
              <a:rPr lang="en-US" dirty="0" smtClean="0">
                <a:ln w="0"/>
                <a:solidFill>
                  <a:schemeClr val="accent1"/>
                </a:solidFill>
                <a:effectLst>
                  <a:outerShdw blurRad="38100" dist="25400" dir="5400000" algn="ctr" rotWithShape="0">
                    <a:srgbClr val="6E747A">
                      <a:alpha val="43000"/>
                    </a:srgbClr>
                  </a:outerShdw>
                </a:effectLst>
              </a:rPr>
              <a:t>Chapter 4:</a:t>
            </a:r>
            <a:endParaRPr lang="fr-FR" dirty="0">
              <a:ln w="0"/>
              <a:solidFill>
                <a:schemeClr val="accent1"/>
              </a:solidFill>
              <a:effectLst>
                <a:outerShdw blurRad="38100" dist="25400" dir="5400000" algn="ctr" rotWithShape="0">
                  <a:srgbClr val="6E747A">
                    <a:alpha val="43000"/>
                  </a:srgbClr>
                </a:outerShdw>
              </a:effectLst>
            </a:endParaRPr>
          </a:p>
        </p:txBody>
      </p:sp>
      <p:sp>
        <p:nvSpPr>
          <p:cNvPr id="3" name="Sous-titre 2"/>
          <p:cNvSpPr>
            <a:spLocks noGrp="1"/>
          </p:cNvSpPr>
          <p:nvPr>
            <p:ph type="subTitle" idx="1"/>
          </p:nvPr>
        </p:nvSpPr>
        <p:spPr/>
        <p:txBody>
          <a:bodyPr>
            <a:normAutofit/>
          </a:bodyPr>
          <a:lstStyle/>
          <a:p>
            <a:pPr algn="l"/>
            <a:r>
              <a:rPr lang="en-US" sz="4000" dirty="0" smtClean="0">
                <a:ln w="0"/>
                <a:effectLst>
                  <a:outerShdw blurRad="38100" dist="19050" dir="2700000" algn="tl" rotWithShape="0">
                    <a:schemeClr val="dk1">
                      <a:alpha val="40000"/>
                    </a:schemeClr>
                  </a:outerShdw>
                </a:effectLst>
              </a:rPr>
              <a:t>Programing languages</a:t>
            </a:r>
          </a:p>
          <a:p>
            <a:pPr algn="l"/>
            <a:endParaRPr lang="fr-FR" sz="4000" dirty="0" smtClean="0"/>
          </a:p>
          <a:p>
            <a:pPr algn="l"/>
            <a:endParaRPr lang="fr-FR" sz="4000" dirty="0"/>
          </a:p>
        </p:txBody>
      </p:sp>
      <p:grpSp>
        <p:nvGrpSpPr>
          <p:cNvPr id="118" name="Groupe 117"/>
          <p:cNvGrpSpPr/>
          <p:nvPr/>
        </p:nvGrpSpPr>
        <p:grpSpPr>
          <a:xfrm>
            <a:off x="6894904" y="-884427"/>
            <a:ext cx="5868000" cy="7935654"/>
            <a:chOff x="7536381" y="-720311"/>
            <a:chExt cx="5049911" cy="7935654"/>
          </a:xfrm>
          <a:blipFill dpi="0" rotWithShape="1">
            <a:blip r:embed="rId2">
              <a:extLst>
                <a:ext uri="{28A0092B-C50C-407E-A947-70E740481C1C}">
                  <a14:useLocalDpi xmlns:a14="http://schemas.microsoft.com/office/drawing/2010/main" val="0"/>
                </a:ext>
              </a:extLst>
            </a:blip>
            <a:srcRect/>
            <a:stretch>
              <a:fillRect/>
            </a:stretch>
          </a:blipFill>
        </p:grpSpPr>
        <p:grpSp>
          <p:nvGrpSpPr>
            <p:cNvPr id="30" name="Groupe 29"/>
            <p:cNvGrpSpPr/>
            <p:nvPr/>
          </p:nvGrpSpPr>
          <p:grpSpPr>
            <a:xfrm>
              <a:off x="7541378" y="1890577"/>
              <a:ext cx="5044914" cy="1418055"/>
              <a:chOff x="5727569" y="1590773"/>
              <a:chExt cx="5044914" cy="1418055"/>
            </a:xfrm>
            <a:grpFill/>
          </p:grpSpPr>
          <p:grpSp>
            <p:nvGrpSpPr>
              <p:cNvPr id="21" name="Groupe 20"/>
              <p:cNvGrpSpPr/>
              <p:nvPr/>
            </p:nvGrpSpPr>
            <p:grpSpPr>
              <a:xfrm>
                <a:off x="6087359" y="1590773"/>
                <a:ext cx="4685124" cy="758858"/>
                <a:chOff x="6087359" y="1590773"/>
                <a:chExt cx="4685124" cy="758858"/>
              </a:xfrm>
              <a:grpFill/>
            </p:grpSpPr>
            <p:sp>
              <p:nvSpPr>
                <p:cNvPr id="14" name="Hexagone 13"/>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Hexagone 14"/>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Hexagone 15"/>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Hexagone 16"/>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Hexagone 17"/>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Hexagone 18"/>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Hexagone 19"/>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2" name="Groupe 21"/>
              <p:cNvGrpSpPr/>
              <p:nvPr/>
            </p:nvGrpSpPr>
            <p:grpSpPr>
              <a:xfrm>
                <a:off x="5727569" y="2249970"/>
                <a:ext cx="4685124" cy="758858"/>
                <a:chOff x="6087359" y="1590773"/>
                <a:chExt cx="4685124" cy="758858"/>
              </a:xfrm>
              <a:grpFill/>
            </p:grpSpPr>
            <p:sp>
              <p:nvSpPr>
                <p:cNvPr id="23" name="Hexagone 22"/>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Hexagone 23"/>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Hexagone 24"/>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Hexagone 25"/>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Hexagone 26"/>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Hexagone 27"/>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Hexagone 28"/>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nvGrpSpPr>
            <p:cNvPr id="32" name="Groupe 31"/>
            <p:cNvGrpSpPr/>
            <p:nvPr/>
          </p:nvGrpSpPr>
          <p:grpSpPr>
            <a:xfrm>
              <a:off x="7541378" y="3192814"/>
              <a:ext cx="5044914" cy="1418055"/>
              <a:chOff x="5727569" y="1590773"/>
              <a:chExt cx="5044914" cy="1418055"/>
            </a:xfrm>
            <a:grpFill/>
          </p:grpSpPr>
          <p:grpSp>
            <p:nvGrpSpPr>
              <p:cNvPr id="33" name="Groupe 32"/>
              <p:cNvGrpSpPr/>
              <p:nvPr/>
            </p:nvGrpSpPr>
            <p:grpSpPr>
              <a:xfrm>
                <a:off x="6087359" y="1590773"/>
                <a:ext cx="4685124" cy="758858"/>
                <a:chOff x="6087359" y="1590773"/>
                <a:chExt cx="4685124" cy="758858"/>
              </a:xfrm>
              <a:grpFill/>
            </p:grpSpPr>
            <p:sp>
              <p:nvSpPr>
                <p:cNvPr id="42" name="Hexagone 41"/>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Hexagone 42"/>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Hexagone 43"/>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Hexagone 44"/>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Hexagone 45"/>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Hexagone 46"/>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Hexagone 47"/>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4" name="Groupe 33"/>
              <p:cNvGrpSpPr/>
              <p:nvPr/>
            </p:nvGrpSpPr>
            <p:grpSpPr>
              <a:xfrm>
                <a:off x="5727569" y="2249970"/>
                <a:ext cx="4685124" cy="758858"/>
                <a:chOff x="6087359" y="1590773"/>
                <a:chExt cx="4685124" cy="758858"/>
              </a:xfrm>
              <a:grpFill/>
            </p:grpSpPr>
            <p:sp>
              <p:nvSpPr>
                <p:cNvPr id="35" name="Hexagone 34"/>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Hexagone 35"/>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Hexagone 36"/>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Hexagone 37"/>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Hexagone 38"/>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Hexagone 39"/>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Hexagone 40"/>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nvGrpSpPr>
            <p:cNvPr id="49" name="Groupe 48"/>
            <p:cNvGrpSpPr/>
            <p:nvPr/>
          </p:nvGrpSpPr>
          <p:grpSpPr>
            <a:xfrm>
              <a:off x="7541378" y="4495051"/>
              <a:ext cx="5044914" cy="1418055"/>
              <a:chOff x="5727569" y="1590773"/>
              <a:chExt cx="5044914" cy="1418055"/>
            </a:xfrm>
            <a:grpFill/>
          </p:grpSpPr>
          <p:grpSp>
            <p:nvGrpSpPr>
              <p:cNvPr id="50" name="Groupe 49"/>
              <p:cNvGrpSpPr/>
              <p:nvPr/>
            </p:nvGrpSpPr>
            <p:grpSpPr>
              <a:xfrm>
                <a:off x="6087359" y="1590773"/>
                <a:ext cx="4685124" cy="758858"/>
                <a:chOff x="6087359" y="1590773"/>
                <a:chExt cx="4685124" cy="758858"/>
              </a:xfrm>
              <a:grpFill/>
            </p:grpSpPr>
            <p:sp>
              <p:nvSpPr>
                <p:cNvPr id="59" name="Hexagone 58"/>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Hexagone 59"/>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Hexagone 60"/>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Hexagone 61"/>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Hexagone 62"/>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 name="Hexagone 63"/>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Hexagone 64"/>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1" name="Groupe 50"/>
              <p:cNvGrpSpPr/>
              <p:nvPr/>
            </p:nvGrpSpPr>
            <p:grpSpPr>
              <a:xfrm>
                <a:off x="5727569" y="2249970"/>
                <a:ext cx="4685124" cy="758858"/>
                <a:chOff x="6087359" y="1590773"/>
                <a:chExt cx="4685124" cy="758858"/>
              </a:xfrm>
              <a:grpFill/>
            </p:grpSpPr>
            <p:sp>
              <p:nvSpPr>
                <p:cNvPr id="52" name="Hexagone 51"/>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Hexagone 52"/>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Hexagone 53"/>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Hexagone 54"/>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Hexagone 55"/>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Hexagone 56"/>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Hexagone 57"/>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nvGrpSpPr>
            <p:cNvPr id="66" name="Groupe 65"/>
            <p:cNvGrpSpPr/>
            <p:nvPr/>
          </p:nvGrpSpPr>
          <p:grpSpPr>
            <a:xfrm>
              <a:off x="7541378" y="5797288"/>
              <a:ext cx="5044914" cy="1418055"/>
              <a:chOff x="5727569" y="1590773"/>
              <a:chExt cx="5044914" cy="1418055"/>
            </a:xfrm>
            <a:grpFill/>
          </p:grpSpPr>
          <p:grpSp>
            <p:nvGrpSpPr>
              <p:cNvPr id="67" name="Groupe 66"/>
              <p:cNvGrpSpPr/>
              <p:nvPr/>
            </p:nvGrpSpPr>
            <p:grpSpPr>
              <a:xfrm>
                <a:off x="6087359" y="1590773"/>
                <a:ext cx="4685124" cy="758858"/>
                <a:chOff x="6087359" y="1590773"/>
                <a:chExt cx="4685124" cy="758858"/>
              </a:xfrm>
              <a:grpFill/>
            </p:grpSpPr>
            <p:sp>
              <p:nvSpPr>
                <p:cNvPr id="76" name="Hexagone 75"/>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 name="Hexagone 76"/>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Hexagone 77"/>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Hexagone 78"/>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 name="Hexagone 79"/>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Hexagone 80"/>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 name="Hexagone 81"/>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68" name="Groupe 67"/>
              <p:cNvGrpSpPr/>
              <p:nvPr/>
            </p:nvGrpSpPr>
            <p:grpSpPr>
              <a:xfrm>
                <a:off x="5727569" y="2249970"/>
                <a:ext cx="4685124" cy="758858"/>
                <a:chOff x="6087359" y="1590773"/>
                <a:chExt cx="4685124" cy="758858"/>
              </a:xfrm>
              <a:grpFill/>
            </p:grpSpPr>
            <p:sp>
              <p:nvSpPr>
                <p:cNvPr id="69" name="Hexagone 68"/>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Hexagone 69"/>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 name="Hexagone 70"/>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Hexagone 71"/>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Hexagone 72"/>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Hexagone 73"/>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 name="Hexagone 74"/>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nvGrpSpPr>
            <p:cNvPr id="83" name="Groupe 82"/>
            <p:cNvGrpSpPr/>
            <p:nvPr/>
          </p:nvGrpSpPr>
          <p:grpSpPr>
            <a:xfrm>
              <a:off x="7536381" y="578984"/>
              <a:ext cx="5044914" cy="1418055"/>
              <a:chOff x="5727569" y="1590773"/>
              <a:chExt cx="5044914" cy="1418055"/>
            </a:xfrm>
            <a:grpFill/>
          </p:grpSpPr>
          <p:grpSp>
            <p:nvGrpSpPr>
              <p:cNvPr id="84" name="Groupe 83"/>
              <p:cNvGrpSpPr/>
              <p:nvPr/>
            </p:nvGrpSpPr>
            <p:grpSpPr>
              <a:xfrm>
                <a:off x="6087359" y="1590773"/>
                <a:ext cx="4685124" cy="758858"/>
                <a:chOff x="6087359" y="1590773"/>
                <a:chExt cx="4685124" cy="758858"/>
              </a:xfrm>
              <a:grpFill/>
            </p:grpSpPr>
            <p:sp>
              <p:nvSpPr>
                <p:cNvPr id="93" name="Hexagone 92"/>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 name="Hexagone 93"/>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 name="Hexagone 94"/>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 name="Hexagone 95"/>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 name="Hexagone 96"/>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 name="Hexagone 97"/>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 name="Hexagone 98"/>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85" name="Groupe 84"/>
              <p:cNvGrpSpPr/>
              <p:nvPr/>
            </p:nvGrpSpPr>
            <p:grpSpPr>
              <a:xfrm>
                <a:off x="5727569" y="2249970"/>
                <a:ext cx="4685124" cy="758858"/>
                <a:chOff x="6087359" y="1590773"/>
                <a:chExt cx="4685124" cy="758858"/>
              </a:xfrm>
              <a:grpFill/>
            </p:grpSpPr>
            <p:sp>
              <p:nvSpPr>
                <p:cNvPr id="86" name="Hexagone 85"/>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7" name="Hexagone 86"/>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 name="Hexagone 87"/>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 name="Hexagone 88"/>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0" name="Hexagone 89"/>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1" name="Hexagone 90"/>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 name="Hexagone 91"/>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nvGrpSpPr>
            <p:cNvPr id="101" name="Groupe 100"/>
            <p:cNvGrpSpPr/>
            <p:nvPr/>
          </p:nvGrpSpPr>
          <p:grpSpPr>
            <a:xfrm>
              <a:off x="7536381" y="-720311"/>
              <a:ext cx="5044914" cy="1418055"/>
              <a:chOff x="5727569" y="1590773"/>
              <a:chExt cx="5044914" cy="1418055"/>
            </a:xfrm>
            <a:grpFill/>
          </p:grpSpPr>
          <p:grpSp>
            <p:nvGrpSpPr>
              <p:cNvPr id="102" name="Groupe 101"/>
              <p:cNvGrpSpPr/>
              <p:nvPr/>
            </p:nvGrpSpPr>
            <p:grpSpPr>
              <a:xfrm>
                <a:off x="6087359" y="1590773"/>
                <a:ext cx="4685124" cy="758858"/>
                <a:chOff x="6087359" y="1590773"/>
                <a:chExt cx="4685124" cy="758858"/>
              </a:xfrm>
              <a:grpFill/>
            </p:grpSpPr>
            <p:sp>
              <p:nvSpPr>
                <p:cNvPr id="111" name="Hexagone 110"/>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 name="Hexagone 111"/>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 name="Hexagone 112"/>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 name="Hexagone 113"/>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 name="Hexagone 114"/>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6" name="Hexagone 115"/>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7" name="Hexagone 116"/>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03" name="Groupe 102"/>
              <p:cNvGrpSpPr/>
              <p:nvPr/>
            </p:nvGrpSpPr>
            <p:grpSpPr>
              <a:xfrm>
                <a:off x="5727569" y="2249970"/>
                <a:ext cx="4685124" cy="758858"/>
                <a:chOff x="6087359" y="1590773"/>
                <a:chExt cx="4685124" cy="758858"/>
              </a:xfrm>
              <a:grpFill/>
            </p:grpSpPr>
            <p:sp>
              <p:nvSpPr>
                <p:cNvPr id="104" name="Hexagone 103"/>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 name="Hexagone 104"/>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 name="Hexagone 105"/>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 name="Hexagone 106"/>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 name="Hexagone 107"/>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 name="Hexagone 108"/>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0" name="Hexagone 109"/>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spTree>
    <p:extLst>
      <p:ext uri="{BB962C8B-B14F-4D97-AF65-F5344CB8AC3E}">
        <p14:creationId xmlns:p14="http://schemas.microsoft.com/office/powerpoint/2010/main" val="28190730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18"/>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1000"/>
                                        <p:tgtEl>
                                          <p:spTgt spid="3">
                                            <p:txEl>
                                              <p:pRg st="0" end="0"/>
                                            </p:txEl>
                                          </p:spTgt>
                                        </p:tgtEl>
                                      </p:cBhvr>
                                    </p:animEffect>
                                    <p:anim calcmode="lin" valueType="num">
                                      <p:cBhvr>
                                        <p:cTn id="19"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p:cNvSpPr/>
          <p:nvPr/>
        </p:nvSpPr>
        <p:spPr>
          <a:xfrm rot="1428542">
            <a:off x="-1211507" y="-2293369"/>
            <a:ext cx="8127357" cy="1014750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endParaRPr lang="fr-FR" dirty="0"/>
          </a:p>
        </p:txBody>
      </p:sp>
      <p:sp>
        <p:nvSpPr>
          <p:cNvPr id="12" name="Rectangle 11"/>
          <p:cNvSpPr/>
          <p:nvPr/>
        </p:nvSpPr>
        <p:spPr>
          <a:xfrm>
            <a:off x="0" y="423238"/>
            <a:ext cx="4738517" cy="1754326"/>
          </a:xfrm>
          <a:prstGeom prst="rect">
            <a:avLst/>
          </a:prstGeom>
          <a:noFill/>
        </p:spPr>
        <p:txBody>
          <a:bodyPr wrap="square" lIns="91440" tIns="45720" rIns="91440" bIns="45720">
            <a:spAutoFit/>
          </a:bodyPr>
          <a:lstStyle/>
          <a:p>
            <a:r>
              <a:rPr lang="en-US" sz="5400" dirty="0" smtClean="0">
                <a:ln w="0"/>
                <a:gradFill>
                  <a:gsLst>
                    <a:gs pos="21000">
                      <a:srgbClr val="53575C"/>
                    </a:gs>
                    <a:gs pos="88000">
                      <a:srgbClr val="C5C7CA"/>
                    </a:gs>
                  </a:gsLst>
                  <a:lin ang="5400000"/>
                </a:gradFill>
              </a:rPr>
              <a:t>Programming languages</a:t>
            </a:r>
            <a:endParaRPr lang="fr-FR" sz="5400" b="0" cap="none" spc="0" dirty="0">
              <a:ln w="0"/>
              <a:gradFill>
                <a:gsLst>
                  <a:gs pos="21000">
                    <a:srgbClr val="53575C"/>
                  </a:gs>
                  <a:gs pos="88000">
                    <a:srgbClr val="C5C7CA"/>
                  </a:gs>
                </a:gsLst>
                <a:lin ang="5400000"/>
              </a:gradFill>
              <a:effectLst/>
            </a:endParaRPr>
          </a:p>
        </p:txBody>
      </p:sp>
      <p:sp>
        <p:nvSpPr>
          <p:cNvPr id="17" name="Rectangle 16"/>
          <p:cNvSpPr/>
          <p:nvPr/>
        </p:nvSpPr>
        <p:spPr>
          <a:xfrm>
            <a:off x="0" y="-237302"/>
            <a:ext cx="5581788" cy="631311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solidFill>
                <a:schemeClr val="tx1"/>
              </a:solidFill>
            </a:endParaRPr>
          </a:p>
          <a:p>
            <a:pPr algn="just"/>
            <a:endParaRPr lang="en-US" dirty="0" smtClean="0">
              <a:solidFill>
                <a:schemeClr val="tx1"/>
              </a:solidFill>
            </a:endParaRPr>
          </a:p>
          <a:p>
            <a:pPr algn="just"/>
            <a:endParaRPr lang="en-US" dirty="0">
              <a:solidFill>
                <a:schemeClr val="tx1"/>
              </a:solidFill>
            </a:endParaRPr>
          </a:p>
          <a:p>
            <a:pPr algn="just"/>
            <a:endParaRPr lang="en-US" dirty="0" smtClean="0">
              <a:solidFill>
                <a:schemeClr val="tx1"/>
              </a:solidFill>
            </a:endParaRPr>
          </a:p>
          <a:p>
            <a:pPr algn="just"/>
            <a:endParaRPr lang="en-US" dirty="0">
              <a:solidFill>
                <a:schemeClr val="tx1"/>
              </a:solidFill>
            </a:endParaRPr>
          </a:p>
          <a:p>
            <a:pPr algn="just"/>
            <a:endParaRPr lang="en-US" dirty="0" smtClean="0">
              <a:solidFill>
                <a:schemeClr val="tx1"/>
              </a:solidFill>
            </a:endParaRPr>
          </a:p>
          <a:p>
            <a:pPr algn="just"/>
            <a:endParaRPr lang="en-US" dirty="0" smtClean="0">
              <a:solidFill>
                <a:schemeClr val="tx1"/>
              </a:solidFill>
            </a:endParaRPr>
          </a:p>
          <a:p>
            <a:pPr algn="just"/>
            <a:endParaRPr lang="en-US" dirty="0">
              <a:solidFill>
                <a:schemeClr val="tx1"/>
              </a:solidFill>
            </a:endParaRPr>
          </a:p>
          <a:p>
            <a:pPr algn="just"/>
            <a:r>
              <a:rPr lang="en-US" dirty="0" smtClean="0">
                <a:solidFill>
                  <a:schemeClr val="tx1"/>
                </a:solidFill>
              </a:rPr>
              <a:t>Programming </a:t>
            </a:r>
            <a:r>
              <a:rPr lang="en-US" dirty="0">
                <a:solidFill>
                  <a:schemeClr val="tx1"/>
                </a:solidFill>
              </a:rPr>
              <a:t>languages are a crucial aspect of the field of computer science and software development. They serve as a means of communication between humans and computers, enabling the creation of software, applications, and other technological solutions. Each programming language has its own syntax, semantics, and purpose, catering to various needs and preferences of </a:t>
            </a:r>
            <a:r>
              <a:rPr lang="en-US" dirty="0" err="1" smtClean="0">
                <a:solidFill>
                  <a:schemeClr val="tx1"/>
                </a:solidFill>
              </a:rPr>
              <a:t>developers.Programming</a:t>
            </a:r>
            <a:r>
              <a:rPr lang="en-US" dirty="0" smtClean="0">
                <a:solidFill>
                  <a:schemeClr val="tx1"/>
                </a:solidFill>
              </a:rPr>
              <a:t> </a:t>
            </a:r>
            <a:r>
              <a:rPr lang="en-US" dirty="0">
                <a:solidFill>
                  <a:schemeClr val="tx1"/>
                </a:solidFill>
              </a:rPr>
              <a:t>languages can be broadly categorized into several </a:t>
            </a:r>
            <a:r>
              <a:rPr lang="en-US" dirty="0" smtClean="0">
                <a:solidFill>
                  <a:schemeClr val="tx1"/>
                </a:solidFill>
              </a:rPr>
              <a:t>types:</a:t>
            </a:r>
          </a:p>
          <a:p>
            <a:pPr algn="just"/>
            <a:r>
              <a:rPr lang="fr-FR" dirty="0" err="1">
                <a:solidFill>
                  <a:schemeClr val="tx1"/>
                </a:solidFill>
              </a:rPr>
              <a:t>Procedural</a:t>
            </a:r>
            <a:r>
              <a:rPr lang="fr-FR" dirty="0">
                <a:solidFill>
                  <a:schemeClr val="tx1"/>
                </a:solidFill>
              </a:rPr>
              <a:t> </a:t>
            </a:r>
            <a:r>
              <a:rPr lang="fr-FR" dirty="0" err="1" smtClean="0">
                <a:solidFill>
                  <a:schemeClr val="tx1"/>
                </a:solidFill>
              </a:rPr>
              <a:t>languages</a:t>
            </a:r>
            <a:r>
              <a:rPr lang="fr-FR" dirty="0" smtClean="0">
                <a:solidFill>
                  <a:schemeClr val="tx1"/>
                </a:solidFill>
              </a:rPr>
              <a:t>,</a:t>
            </a:r>
            <a:r>
              <a:rPr lang="fr-FR" b="1" dirty="0">
                <a:solidFill>
                  <a:schemeClr val="tx1"/>
                </a:solidFill>
              </a:rPr>
              <a:t> </a:t>
            </a:r>
            <a:r>
              <a:rPr lang="fr-FR" dirty="0">
                <a:solidFill>
                  <a:schemeClr val="tx1"/>
                </a:solidFill>
              </a:rPr>
              <a:t>Object-</a:t>
            </a:r>
            <a:r>
              <a:rPr lang="fr-FR" dirty="0" err="1">
                <a:solidFill>
                  <a:schemeClr val="tx1"/>
                </a:solidFill>
              </a:rPr>
              <a:t>oriented</a:t>
            </a:r>
            <a:r>
              <a:rPr lang="fr-FR" dirty="0">
                <a:solidFill>
                  <a:schemeClr val="tx1"/>
                </a:solidFill>
              </a:rPr>
              <a:t> </a:t>
            </a:r>
            <a:r>
              <a:rPr lang="fr-FR" dirty="0" err="1">
                <a:solidFill>
                  <a:schemeClr val="tx1"/>
                </a:solidFill>
              </a:rPr>
              <a:t>languages</a:t>
            </a:r>
            <a:r>
              <a:rPr lang="fr-FR" dirty="0" smtClean="0">
                <a:solidFill>
                  <a:schemeClr val="tx1"/>
                </a:solidFill>
              </a:rPr>
              <a:t> </a:t>
            </a:r>
            <a:endParaRPr lang="en-US" dirty="0" smtClean="0">
              <a:solidFill>
                <a:schemeClr val="tx1"/>
              </a:solidFill>
            </a:endParaRPr>
          </a:p>
          <a:p>
            <a:pPr algn="just"/>
            <a:r>
              <a:rPr lang="fr-FR" dirty="0">
                <a:solidFill>
                  <a:schemeClr val="tx1"/>
                </a:solidFill>
              </a:rPr>
              <a:t>Scripting </a:t>
            </a:r>
            <a:r>
              <a:rPr lang="fr-FR" dirty="0" err="1" smtClean="0">
                <a:solidFill>
                  <a:schemeClr val="tx1"/>
                </a:solidFill>
              </a:rPr>
              <a:t>languages</a:t>
            </a:r>
            <a:r>
              <a:rPr lang="fr-FR" dirty="0" smtClean="0">
                <a:solidFill>
                  <a:schemeClr val="tx1"/>
                </a:solidFill>
              </a:rPr>
              <a:t> and </a:t>
            </a:r>
            <a:r>
              <a:rPr lang="fr-FR" dirty="0" err="1" smtClean="0">
                <a:solidFill>
                  <a:schemeClr val="tx1"/>
                </a:solidFill>
              </a:rPr>
              <a:t>finaly</a:t>
            </a:r>
            <a:r>
              <a:rPr lang="fr-FR" b="1" dirty="0" smtClean="0"/>
              <a:t> </a:t>
            </a:r>
            <a:r>
              <a:rPr lang="fr-FR" dirty="0" err="1">
                <a:solidFill>
                  <a:schemeClr val="tx1"/>
                </a:solidFill>
              </a:rPr>
              <a:t>Markup</a:t>
            </a:r>
            <a:r>
              <a:rPr lang="fr-FR" dirty="0">
                <a:solidFill>
                  <a:schemeClr val="tx1"/>
                </a:solidFill>
              </a:rPr>
              <a:t> </a:t>
            </a:r>
            <a:r>
              <a:rPr lang="fr-FR" dirty="0" err="1" smtClean="0">
                <a:solidFill>
                  <a:schemeClr val="tx1"/>
                </a:solidFill>
              </a:rPr>
              <a:t>languages</a:t>
            </a:r>
            <a:endParaRPr lang="fr-FR" dirty="0" smtClean="0">
              <a:solidFill>
                <a:schemeClr val="tx1"/>
              </a:solidFill>
            </a:endParaRPr>
          </a:p>
          <a:p>
            <a:pPr algn="just"/>
            <a:r>
              <a:rPr lang="en-US" dirty="0" smtClean="0">
                <a:solidFill>
                  <a:schemeClr val="tx1"/>
                </a:solidFill>
              </a:rPr>
              <a:t>There are so many programing </a:t>
            </a:r>
            <a:r>
              <a:rPr lang="en-US" dirty="0" err="1" smtClean="0">
                <a:solidFill>
                  <a:schemeClr val="tx1"/>
                </a:solidFill>
              </a:rPr>
              <a:t>langauges</a:t>
            </a:r>
            <a:r>
              <a:rPr lang="en-US" dirty="0" smtClean="0">
                <a:solidFill>
                  <a:schemeClr val="tx1"/>
                </a:solidFill>
              </a:rPr>
              <a:t> ,the most common of them include:</a:t>
            </a:r>
          </a:p>
          <a:p>
            <a:pPr algn="just"/>
            <a:endParaRPr lang="en-US" dirty="0">
              <a:solidFill>
                <a:schemeClr val="tx1"/>
              </a:solidFill>
            </a:endParaRPr>
          </a:p>
        </p:txBody>
      </p:sp>
      <p:pic>
        <p:nvPicPr>
          <p:cNvPr id="3" name="Imag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77651" y="4099156"/>
            <a:ext cx="1874914" cy="1510748"/>
          </a:xfrm>
          <a:prstGeom prst="rect">
            <a:avLst/>
          </a:prstGeom>
        </p:spPr>
      </p:pic>
      <p:pic>
        <p:nvPicPr>
          <p:cNvPr id="4" name="Image 3"/>
          <p:cNvPicPr>
            <a:picLocks noChangeAspect="1"/>
          </p:cNvPicPr>
          <p:nvPr/>
        </p:nvPicPr>
        <p:blipFill>
          <a:blip r:embed="rId4" cstate="print">
            <a:biLevel thresh="50000"/>
            <a:extLst>
              <a:ext uri="{28A0092B-C50C-407E-A947-70E740481C1C}">
                <a14:useLocalDpi xmlns:a14="http://schemas.microsoft.com/office/drawing/2010/main" val="0"/>
              </a:ext>
            </a:extLst>
          </a:blip>
          <a:stretch>
            <a:fillRect/>
          </a:stretch>
        </p:blipFill>
        <p:spPr>
          <a:xfrm>
            <a:off x="10259346" y="1823331"/>
            <a:ext cx="1808922" cy="1808922"/>
          </a:xfrm>
          <a:prstGeom prst="rect">
            <a:avLst/>
          </a:prstGeom>
        </p:spPr>
      </p:pic>
      <p:pic>
        <p:nvPicPr>
          <p:cNvPr id="5" name="Imag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09449" y="5346106"/>
            <a:ext cx="1511894" cy="1511894"/>
          </a:xfrm>
          <a:prstGeom prst="rect">
            <a:avLst/>
          </a:prstGeom>
        </p:spPr>
      </p:pic>
      <p:pic>
        <p:nvPicPr>
          <p:cNvPr id="6" name="Imag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82074" y="1572472"/>
            <a:ext cx="2102009" cy="2126738"/>
          </a:xfrm>
          <a:prstGeom prst="rect">
            <a:avLst/>
          </a:prstGeom>
        </p:spPr>
      </p:pic>
      <p:pic>
        <p:nvPicPr>
          <p:cNvPr id="7" name="Imag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246207" y="3448351"/>
            <a:ext cx="1675136" cy="1406179"/>
          </a:xfrm>
          <a:prstGeom prst="rect">
            <a:avLst/>
          </a:prstGeom>
        </p:spPr>
      </p:pic>
    </p:spTree>
    <p:extLst>
      <p:ext uri="{BB962C8B-B14F-4D97-AF65-F5344CB8AC3E}">
        <p14:creationId xmlns:p14="http://schemas.microsoft.com/office/powerpoint/2010/main" val="25465532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fill="hold"/>
                                        <p:tgtEl>
                                          <p:spTgt spid="17"/>
                                        </p:tgtEl>
                                        <p:attrNameLst>
                                          <p:attrName>ppt_x</p:attrName>
                                        </p:attrNameLst>
                                      </p:cBhvr>
                                      <p:tavLst>
                                        <p:tav tm="0">
                                          <p:val>
                                            <p:strVal val="#ppt_x"/>
                                          </p:val>
                                        </p:tav>
                                        <p:tav tm="100000">
                                          <p:val>
                                            <p:strVal val="#ppt_x"/>
                                          </p:val>
                                        </p:tav>
                                      </p:tavLst>
                                    </p:anim>
                                    <p:anim calcmode="lin" valueType="num">
                                      <p:cBhvr additive="base">
                                        <p:cTn id="1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circle(in)">
                                      <p:cBhvr>
                                        <p:cTn id="20" dur="2000"/>
                                        <p:tgtEl>
                                          <p:spTgt spid="6"/>
                                        </p:tgtEl>
                                      </p:cBhvr>
                                    </p:animEffect>
                                  </p:childTnLst>
                                </p:cTn>
                              </p:par>
                              <p:par>
                                <p:cTn id="21" presetID="6" presetClass="entr" presetSubtype="16"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circle(in)">
                                      <p:cBhvr>
                                        <p:cTn id="23" dur="2000"/>
                                        <p:tgtEl>
                                          <p:spTgt spid="4"/>
                                        </p:tgtEl>
                                      </p:cBhvr>
                                    </p:animEffect>
                                  </p:childTnLst>
                                </p:cTn>
                              </p:par>
                              <p:par>
                                <p:cTn id="24" presetID="6" presetClass="entr" presetSubtype="16"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circle(in)">
                                      <p:cBhvr>
                                        <p:cTn id="26" dur="2000"/>
                                        <p:tgtEl>
                                          <p:spTgt spid="7"/>
                                        </p:tgtEl>
                                      </p:cBhvr>
                                    </p:animEffect>
                                  </p:childTnLst>
                                </p:cTn>
                              </p:par>
                              <p:par>
                                <p:cTn id="27" presetID="6" presetClass="entr" presetSubtype="16"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circle(in)">
                                      <p:cBhvr>
                                        <p:cTn id="29" dur="2000"/>
                                        <p:tgtEl>
                                          <p:spTgt spid="5"/>
                                        </p:tgtEl>
                                      </p:cBhvr>
                                    </p:animEffect>
                                  </p:childTnLst>
                                </p:cTn>
                              </p:par>
                              <p:par>
                                <p:cTn id="30" presetID="6" presetClass="entr" presetSubtype="16" fill="hold"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circle(in)">
                                      <p:cBhvr>
                                        <p:cTn id="3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p:cNvSpPr/>
          <p:nvPr/>
        </p:nvSpPr>
        <p:spPr>
          <a:xfrm rot="1428542">
            <a:off x="5023623" y="-1240619"/>
            <a:ext cx="8132907" cy="1221949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a:off x="9531925" y="542021"/>
            <a:ext cx="341760" cy="923330"/>
          </a:xfrm>
          <a:prstGeom prst="rect">
            <a:avLst/>
          </a:prstGeom>
          <a:noFill/>
        </p:spPr>
        <p:txBody>
          <a:bodyPr wrap="none" lIns="91440" tIns="45720" rIns="91440" bIns="45720">
            <a:spAutoFit/>
          </a:bodyPr>
          <a:lstStyle/>
          <a:p>
            <a:pPr algn="ctr"/>
            <a:r>
              <a:rPr lang="en-US" sz="5400" b="0" cap="none" spc="0" dirty="0" smtClean="0">
                <a:ln w="0"/>
                <a:gradFill>
                  <a:gsLst>
                    <a:gs pos="21000">
                      <a:srgbClr val="53575C"/>
                    </a:gs>
                    <a:gs pos="88000">
                      <a:srgbClr val="C5C7CA"/>
                    </a:gs>
                  </a:gsLst>
                  <a:lin ang="5400000"/>
                </a:gradFill>
                <a:effectLst/>
              </a:rPr>
              <a:t> </a:t>
            </a:r>
            <a:endParaRPr lang="fr-FR" sz="5400" b="0" cap="none" spc="0" dirty="0">
              <a:ln w="0"/>
              <a:gradFill>
                <a:gsLst>
                  <a:gs pos="21000">
                    <a:srgbClr val="53575C"/>
                  </a:gs>
                  <a:gs pos="88000">
                    <a:srgbClr val="C5C7CA"/>
                  </a:gs>
                </a:gsLst>
                <a:lin ang="5400000"/>
              </a:gradFill>
              <a:effectLst/>
            </a:endParaRPr>
          </a:p>
        </p:txBody>
      </p:sp>
      <p:sp>
        <p:nvSpPr>
          <p:cNvPr id="2" name="Rectangle 1"/>
          <p:cNvSpPr/>
          <p:nvPr/>
        </p:nvSpPr>
        <p:spPr>
          <a:xfrm>
            <a:off x="6616088" y="1596465"/>
            <a:ext cx="4719484" cy="451300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US" b="1" dirty="0" smtClean="0"/>
              <a:t>Python</a:t>
            </a:r>
            <a:r>
              <a:rPr lang="en-US" b="1" dirty="0"/>
              <a:t>:</a:t>
            </a:r>
            <a:r>
              <a:rPr lang="en-US" dirty="0"/>
              <a:t> Known for its readability and versatility, Python is widely used in web development, data science, machine learning, and automation.</a:t>
            </a:r>
          </a:p>
          <a:p>
            <a:endParaRPr lang="en-US" b="1" dirty="0" smtClean="0"/>
          </a:p>
          <a:p>
            <a:r>
              <a:rPr lang="en-US" b="1" dirty="0" smtClean="0"/>
              <a:t>JavaScript</a:t>
            </a:r>
            <a:r>
              <a:rPr lang="en-US" b="1" dirty="0"/>
              <a:t>:</a:t>
            </a:r>
            <a:r>
              <a:rPr lang="en-US" dirty="0"/>
              <a:t> A key language for web development, allowing developers to create interactive and dynamic user interfaces.</a:t>
            </a:r>
          </a:p>
          <a:p>
            <a:endParaRPr lang="en-US" b="1" dirty="0" smtClean="0"/>
          </a:p>
          <a:p>
            <a:r>
              <a:rPr lang="en-US" b="1" dirty="0" smtClean="0"/>
              <a:t>Java</a:t>
            </a:r>
            <a:r>
              <a:rPr lang="en-US" b="1" dirty="0"/>
              <a:t>:</a:t>
            </a:r>
            <a:r>
              <a:rPr lang="en-US" dirty="0"/>
              <a:t> A versatile, object-oriented language used for building enterprise-level applications, mobile apps (Android), and web development</a:t>
            </a:r>
            <a:r>
              <a:rPr lang="en-US" dirty="0" smtClean="0"/>
              <a:t>.</a:t>
            </a:r>
            <a:endParaRPr lang="en-US" dirty="0"/>
          </a:p>
        </p:txBody>
      </p:sp>
      <p:sp>
        <p:nvSpPr>
          <p:cNvPr id="4" name="Rectangle 3"/>
          <p:cNvSpPr/>
          <p:nvPr/>
        </p:nvSpPr>
        <p:spPr>
          <a:xfrm>
            <a:off x="6613874" y="1003686"/>
            <a:ext cx="5291912" cy="128231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US" sz="4000" b="1" spc="50" dirty="0" smtClean="0">
                <a:ln w="0"/>
                <a:solidFill>
                  <a:schemeClr val="bg2"/>
                </a:solidFill>
                <a:effectLst>
                  <a:innerShdw blurRad="63500" dist="50800" dir="13500000">
                    <a:srgbClr val="000000">
                      <a:alpha val="50000"/>
                    </a:srgbClr>
                  </a:innerShdw>
                </a:effectLst>
              </a:rPr>
              <a:t>Python\JavaScript\Java</a:t>
            </a:r>
            <a:endParaRPr lang="fr-FR" sz="4000" b="1" spc="50" dirty="0">
              <a:ln w="0"/>
              <a:solidFill>
                <a:schemeClr val="bg2"/>
              </a:solidFill>
              <a:effectLst>
                <a:innerShdw blurRad="63500" dist="50800" dir="13500000">
                  <a:srgbClr val="000000">
                    <a:alpha val="50000"/>
                  </a:srgbClr>
                </a:innerShdw>
              </a:effectLst>
            </a:endParaRPr>
          </a:p>
        </p:txBody>
      </p:sp>
      <p:pic>
        <p:nvPicPr>
          <p:cNvPr id="5" name="Image 4"/>
          <p:cNvPicPr>
            <a:picLocks noChangeAspect="1"/>
          </p:cNvPicPr>
          <p:nvPr/>
        </p:nvPicPr>
        <p:blipFill>
          <a:blip r:embed="rId2"/>
          <a:stretch>
            <a:fillRect/>
          </a:stretch>
        </p:blipFill>
        <p:spPr>
          <a:xfrm>
            <a:off x="1373055" y="1465351"/>
            <a:ext cx="2097206" cy="2127688"/>
          </a:xfrm>
          <a:prstGeom prst="rect">
            <a:avLst/>
          </a:prstGeom>
        </p:spPr>
      </p:pic>
      <p:pic>
        <p:nvPicPr>
          <p:cNvPr id="6" name="Image 5"/>
          <p:cNvPicPr>
            <a:picLocks noChangeAspect="1"/>
          </p:cNvPicPr>
          <p:nvPr/>
        </p:nvPicPr>
        <p:blipFill>
          <a:blip r:embed="rId3"/>
          <a:stretch>
            <a:fillRect/>
          </a:stretch>
        </p:blipFill>
        <p:spPr>
          <a:xfrm>
            <a:off x="821101" y="4004874"/>
            <a:ext cx="1511939" cy="1511939"/>
          </a:xfrm>
          <a:prstGeom prst="rect">
            <a:avLst/>
          </a:prstGeom>
        </p:spPr>
      </p:pic>
      <p:pic>
        <p:nvPicPr>
          <p:cNvPr id="14" name="Image 13"/>
          <p:cNvPicPr>
            <a:picLocks noChangeAspect="1"/>
          </p:cNvPicPr>
          <p:nvPr/>
        </p:nvPicPr>
        <p:blipFill>
          <a:blip r:embed="rId4"/>
          <a:stretch>
            <a:fillRect/>
          </a:stretch>
        </p:blipFill>
        <p:spPr>
          <a:xfrm>
            <a:off x="2859932" y="3651495"/>
            <a:ext cx="1676545" cy="1402202"/>
          </a:xfrm>
          <a:prstGeom prst="rect">
            <a:avLst/>
          </a:prstGeom>
        </p:spPr>
      </p:pic>
    </p:spTree>
    <p:extLst>
      <p:ext uri="{BB962C8B-B14F-4D97-AF65-F5344CB8AC3E}">
        <p14:creationId xmlns:p14="http://schemas.microsoft.com/office/powerpoint/2010/main" val="21457846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ppt_x"/>
                                          </p:val>
                                        </p:tav>
                                        <p:tav tm="100000">
                                          <p:val>
                                            <p:strVal val="#ppt_x"/>
                                          </p:val>
                                        </p:tav>
                                      </p:tavLst>
                                    </p:anim>
                                    <p:anim calcmode="lin" valueType="num">
                                      <p:cBhvr additive="base">
                                        <p:cTn id="2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p:cNvSpPr/>
          <p:nvPr/>
        </p:nvSpPr>
        <p:spPr>
          <a:xfrm rot="1428542">
            <a:off x="-1499544" y="-2364423"/>
            <a:ext cx="8127357" cy="1020164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endParaRPr lang="fr-FR" dirty="0"/>
          </a:p>
        </p:txBody>
      </p:sp>
      <p:sp>
        <p:nvSpPr>
          <p:cNvPr id="12" name="Rectangle 11"/>
          <p:cNvSpPr/>
          <p:nvPr/>
        </p:nvSpPr>
        <p:spPr>
          <a:xfrm>
            <a:off x="0" y="423238"/>
            <a:ext cx="4738517" cy="923330"/>
          </a:xfrm>
          <a:prstGeom prst="rect">
            <a:avLst/>
          </a:prstGeom>
          <a:noFill/>
        </p:spPr>
        <p:txBody>
          <a:bodyPr wrap="square" lIns="91440" tIns="45720" rIns="91440" bIns="45720">
            <a:spAutoFit/>
          </a:bodyPr>
          <a:lstStyle/>
          <a:p>
            <a:r>
              <a:rPr lang="en-US" sz="5400" dirty="0" smtClean="0">
                <a:ln w="0"/>
                <a:gradFill>
                  <a:gsLst>
                    <a:gs pos="21000">
                      <a:srgbClr val="53575C"/>
                    </a:gs>
                    <a:gs pos="88000">
                      <a:srgbClr val="C5C7CA"/>
                    </a:gs>
                  </a:gsLst>
                  <a:lin ang="5400000"/>
                </a:gradFill>
              </a:rPr>
              <a:t>C++\c#</a:t>
            </a:r>
            <a:endParaRPr lang="fr-FR" sz="5400" b="0" cap="none" spc="0" dirty="0">
              <a:ln w="0"/>
              <a:gradFill>
                <a:gsLst>
                  <a:gs pos="21000">
                    <a:srgbClr val="53575C"/>
                  </a:gs>
                  <a:gs pos="88000">
                    <a:srgbClr val="C5C7CA"/>
                  </a:gs>
                </a:gsLst>
                <a:lin ang="5400000"/>
              </a:gradFill>
              <a:effectLst/>
            </a:endParaRPr>
          </a:p>
        </p:txBody>
      </p:sp>
      <p:sp>
        <p:nvSpPr>
          <p:cNvPr id="17" name="Rectangle 16"/>
          <p:cNvSpPr/>
          <p:nvPr/>
        </p:nvSpPr>
        <p:spPr>
          <a:xfrm>
            <a:off x="0" y="-274593"/>
            <a:ext cx="5581788" cy="521487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solidFill>
                <a:schemeClr val="tx1"/>
              </a:solidFill>
            </a:endParaRPr>
          </a:p>
          <a:p>
            <a:pPr algn="just"/>
            <a:endParaRPr lang="en-US" dirty="0" smtClean="0">
              <a:solidFill>
                <a:schemeClr val="tx1"/>
              </a:solidFill>
            </a:endParaRPr>
          </a:p>
          <a:p>
            <a:pPr algn="just"/>
            <a:endParaRPr lang="en-US" dirty="0">
              <a:solidFill>
                <a:schemeClr val="tx1"/>
              </a:solidFill>
            </a:endParaRPr>
          </a:p>
          <a:p>
            <a:pPr algn="just"/>
            <a:endParaRPr lang="en-US" dirty="0" smtClean="0">
              <a:solidFill>
                <a:schemeClr val="tx1"/>
              </a:solidFill>
            </a:endParaRPr>
          </a:p>
          <a:p>
            <a:pPr algn="just"/>
            <a:endParaRPr lang="en-US" dirty="0">
              <a:solidFill>
                <a:schemeClr val="tx1"/>
              </a:solidFill>
            </a:endParaRPr>
          </a:p>
          <a:p>
            <a:pPr algn="just"/>
            <a:endParaRPr lang="en-US" dirty="0" smtClean="0">
              <a:solidFill>
                <a:schemeClr val="tx1"/>
              </a:solidFill>
            </a:endParaRPr>
          </a:p>
          <a:p>
            <a:pPr algn="just"/>
            <a:endParaRPr lang="en-US" dirty="0" smtClean="0">
              <a:solidFill>
                <a:schemeClr val="tx1"/>
              </a:solidFill>
            </a:endParaRPr>
          </a:p>
          <a:p>
            <a:pPr algn="just"/>
            <a:endParaRPr lang="en-US" dirty="0">
              <a:solidFill>
                <a:schemeClr val="tx1"/>
              </a:solidFill>
            </a:endParaRPr>
          </a:p>
          <a:p>
            <a:pPr algn="just"/>
            <a:r>
              <a:rPr lang="en-US" b="1" dirty="0" err="1" smtClean="0">
                <a:solidFill>
                  <a:schemeClr val="tx1"/>
                </a:solidFill>
              </a:rPr>
              <a:t>c++</a:t>
            </a:r>
            <a:r>
              <a:rPr lang="en-US" b="1" dirty="0" smtClean="0">
                <a:solidFill>
                  <a:schemeClr val="tx1"/>
                </a:solidFill>
              </a:rPr>
              <a:t>:</a:t>
            </a:r>
            <a:r>
              <a:rPr lang="en-US" dirty="0" smtClean="0">
                <a:solidFill>
                  <a:schemeClr val="tx1"/>
                </a:solidFill>
              </a:rPr>
              <a:t> </a:t>
            </a:r>
            <a:r>
              <a:rPr lang="en-US" dirty="0">
                <a:solidFill>
                  <a:schemeClr val="tx1"/>
                </a:solidFill>
              </a:rPr>
              <a:t>An extension of the C language, it's often used in systems programming, game development, and resource-intensive applications.</a:t>
            </a:r>
          </a:p>
          <a:p>
            <a:endParaRPr lang="en-US" b="1" dirty="0" smtClean="0">
              <a:solidFill>
                <a:schemeClr val="tx1"/>
              </a:solidFill>
            </a:endParaRPr>
          </a:p>
          <a:p>
            <a:endParaRPr lang="en-US" b="1" dirty="0">
              <a:solidFill>
                <a:schemeClr val="tx1"/>
              </a:solidFill>
            </a:endParaRPr>
          </a:p>
          <a:p>
            <a:r>
              <a:rPr lang="en-US" b="1" dirty="0" smtClean="0">
                <a:solidFill>
                  <a:schemeClr val="tx1"/>
                </a:solidFill>
              </a:rPr>
              <a:t>C</a:t>
            </a:r>
            <a:r>
              <a:rPr lang="en-US" b="1" dirty="0">
                <a:solidFill>
                  <a:schemeClr val="tx1"/>
                </a:solidFill>
              </a:rPr>
              <a:t>#:</a:t>
            </a:r>
            <a:r>
              <a:rPr lang="en-US" dirty="0">
                <a:solidFill>
                  <a:schemeClr val="tx1"/>
                </a:solidFill>
              </a:rPr>
              <a:t> Developed by Microsoft, C# is widely used for developing Windows applications, web applications, and games using the Unity game engine.</a:t>
            </a:r>
          </a:p>
          <a:p>
            <a:pPr algn="just"/>
            <a:endParaRPr lang="en-US" dirty="0" smtClean="0">
              <a:solidFill>
                <a:schemeClr val="tx1"/>
              </a:solidFill>
            </a:endParaRPr>
          </a:p>
          <a:p>
            <a:pPr algn="just"/>
            <a:endParaRPr lang="en-US" dirty="0">
              <a:solidFill>
                <a:schemeClr val="tx1"/>
              </a:solidFill>
            </a:endParaRPr>
          </a:p>
        </p:txBody>
      </p:sp>
      <p:pic>
        <p:nvPicPr>
          <p:cNvPr id="3" name="Image 2"/>
          <p:cNvPicPr>
            <a:picLocks noChangeAspect="1"/>
          </p:cNvPicPr>
          <p:nvPr/>
        </p:nvPicPr>
        <p:blipFill>
          <a:blip r:embed="rId3">
            <a:duotone>
              <a:prstClr val="black"/>
              <a:srgbClr val="D9C3A5">
                <a:tint val="50000"/>
                <a:satMod val="180000"/>
              </a:srgbClr>
            </a:duotone>
          </a:blip>
          <a:stretch>
            <a:fillRect/>
          </a:stretch>
        </p:blipFill>
        <p:spPr>
          <a:xfrm>
            <a:off x="9598410" y="2533882"/>
            <a:ext cx="1877731" cy="1511939"/>
          </a:xfrm>
          <a:prstGeom prst="rect">
            <a:avLst/>
          </a:prstGeom>
        </p:spPr>
      </p:pic>
      <p:pic>
        <p:nvPicPr>
          <p:cNvPr id="4" name="Image 3"/>
          <p:cNvPicPr>
            <a:picLocks noChangeAspect="1"/>
          </p:cNvPicPr>
          <p:nvPr/>
        </p:nvPicPr>
        <p:blipFill>
          <a:blip r:embed="rId4"/>
          <a:stretch>
            <a:fillRect/>
          </a:stretch>
        </p:blipFill>
        <p:spPr>
          <a:xfrm>
            <a:off x="8096355" y="4213317"/>
            <a:ext cx="1810669" cy="1810669"/>
          </a:xfrm>
          <a:prstGeom prst="rect">
            <a:avLst/>
          </a:prstGeom>
        </p:spPr>
      </p:pic>
    </p:spTree>
    <p:extLst>
      <p:ext uri="{BB962C8B-B14F-4D97-AF65-F5344CB8AC3E}">
        <p14:creationId xmlns:p14="http://schemas.microsoft.com/office/powerpoint/2010/main" val="33880702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pPr algn="l"/>
            <a:r>
              <a:rPr lang="en-US" dirty="0" smtClean="0"/>
              <a:t/>
            </a:r>
            <a:br>
              <a:rPr lang="en-US" dirty="0" smtClean="0"/>
            </a:br>
            <a:r>
              <a:rPr lang="en-US" dirty="0" smtClean="0">
                <a:ln w="0"/>
                <a:solidFill>
                  <a:schemeClr val="accent1"/>
                </a:solidFill>
                <a:effectLst>
                  <a:outerShdw blurRad="38100" dist="25400" dir="5400000" algn="ctr" rotWithShape="0">
                    <a:srgbClr val="6E747A">
                      <a:alpha val="43000"/>
                    </a:srgbClr>
                  </a:outerShdw>
                </a:effectLst>
              </a:rPr>
              <a:t>Chapter 5:</a:t>
            </a:r>
            <a:endParaRPr lang="fr-FR" dirty="0">
              <a:ln w="0"/>
              <a:solidFill>
                <a:schemeClr val="accent1"/>
              </a:solidFill>
              <a:effectLst>
                <a:outerShdw blurRad="38100" dist="25400" dir="5400000" algn="ctr" rotWithShape="0">
                  <a:srgbClr val="6E747A">
                    <a:alpha val="43000"/>
                  </a:srgbClr>
                </a:outerShdw>
              </a:effectLst>
            </a:endParaRPr>
          </a:p>
        </p:txBody>
      </p:sp>
      <p:sp>
        <p:nvSpPr>
          <p:cNvPr id="3" name="Sous-titre 2"/>
          <p:cNvSpPr>
            <a:spLocks noGrp="1"/>
          </p:cNvSpPr>
          <p:nvPr>
            <p:ph type="subTitle" idx="1"/>
          </p:nvPr>
        </p:nvSpPr>
        <p:spPr/>
        <p:txBody>
          <a:bodyPr>
            <a:normAutofit/>
          </a:bodyPr>
          <a:lstStyle/>
          <a:p>
            <a:pPr algn="l"/>
            <a:r>
              <a:rPr lang="en-US" sz="4000" dirty="0" smtClean="0">
                <a:ln w="0"/>
                <a:effectLst>
                  <a:outerShdw blurRad="38100" dist="19050" dir="2700000" algn="tl" rotWithShape="0">
                    <a:schemeClr val="dk1">
                      <a:alpha val="40000"/>
                    </a:schemeClr>
                  </a:outerShdw>
                </a:effectLst>
              </a:rPr>
              <a:t>Operating systems</a:t>
            </a:r>
            <a:r>
              <a:rPr lang="en-US" sz="4000" dirty="0">
                <a:ln w="0"/>
                <a:effectLst>
                  <a:outerShdw blurRad="38100" dist="19050" dir="2700000" algn="tl" rotWithShape="0">
                    <a:schemeClr val="dk1">
                      <a:alpha val="40000"/>
                    </a:schemeClr>
                  </a:outerShdw>
                </a:effectLst>
              </a:rPr>
              <a:t> </a:t>
            </a:r>
            <a:endParaRPr lang="en-US" sz="4000" dirty="0" smtClean="0">
              <a:ln w="0"/>
              <a:effectLst>
                <a:outerShdw blurRad="38100" dist="19050" dir="2700000" algn="tl" rotWithShape="0">
                  <a:schemeClr val="dk1">
                    <a:alpha val="40000"/>
                  </a:schemeClr>
                </a:outerShdw>
              </a:effectLst>
            </a:endParaRPr>
          </a:p>
          <a:p>
            <a:pPr algn="l"/>
            <a:endParaRPr lang="fr-FR" sz="4000" dirty="0" smtClean="0"/>
          </a:p>
          <a:p>
            <a:pPr algn="l"/>
            <a:endParaRPr lang="fr-FR" sz="4000" dirty="0"/>
          </a:p>
        </p:txBody>
      </p:sp>
      <p:grpSp>
        <p:nvGrpSpPr>
          <p:cNvPr id="118" name="Groupe 117"/>
          <p:cNvGrpSpPr/>
          <p:nvPr/>
        </p:nvGrpSpPr>
        <p:grpSpPr>
          <a:xfrm>
            <a:off x="6831842" y="-900193"/>
            <a:ext cx="5868000" cy="7935654"/>
            <a:chOff x="7536381" y="-720311"/>
            <a:chExt cx="5049911" cy="7935654"/>
          </a:xfrm>
          <a:blipFill dpi="0" rotWithShape="1">
            <a:blip r:embed="rId2">
              <a:extLst>
                <a:ext uri="{28A0092B-C50C-407E-A947-70E740481C1C}">
                  <a14:useLocalDpi xmlns:a14="http://schemas.microsoft.com/office/drawing/2010/main" val="0"/>
                </a:ext>
              </a:extLst>
            </a:blip>
            <a:srcRect/>
            <a:stretch>
              <a:fillRect/>
            </a:stretch>
          </a:blipFill>
        </p:grpSpPr>
        <p:grpSp>
          <p:nvGrpSpPr>
            <p:cNvPr id="30" name="Groupe 29"/>
            <p:cNvGrpSpPr/>
            <p:nvPr/>
          </p:nvGrpSpPr>
          <p:grpSpPr>
            <a:xfrm>
              <a:off x="7541378" y="1890577"/>
              <a:ext cx="5044914" cy="1418055"/>
              <a:chOff x="5727569" y="1590773"/>
              <a:chExt cx="5044914" cy="1418055"/>
            </a:xfrm>
            <a:grpFill/>
          </p:grpSpPr>
          <p:grpSp>
            <p:nvGrpSpPr>
              <p:cNvPr id="21" name="Groupe 20"/>
              <p:cNvGrpSpPr/>
              <p:nvPr/>
            </p:nvGrpSpPr>
            <p:grpSpPr>
              <a:xfrm>
                <a:off x="6087359" y="1590773"/>
                <a:ext cx="4685124" cy="758858"/>
                <a:chOff x="6087359" y="1590773"/>
                <a:chExt cx="4685124" cy="758858"/>
              </a:xfrm>
              <a:grpFill/>
            </p:grpSpPr>
            <p:sp>
              <p:nvSpPr>
                <p:cNvPr id="14" name="Hexagone 13"/>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Hexagone 14"/>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Hexagone 15"/>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Hexagone 16"/>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Hexagone 17"/>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Hexagone 18"/>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Hexagone 19"/>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2" name="Groupe 21"/>
              <p:cNvGrpSpPr/>
              <p:nvPr/>
            </p:nvGrpSpPr>
            <p:grpSpPr>
              <a:xfrm>
                <a:off x="5727569" y="2249970"/>
                <a:ext cx="4685124" cy="758858"/>
                <a:chOff x="6087359" y="1590773"/>
                <a:chExt cx="4685124" cy="758858"/>
              </a:xfrm>
              <a:grpFill/>
            </p:grpSpPr>
            <p:sp>
              <p:nvSpPr>
                <p:cNvPr id="23" name="Hexagone 22"/>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Hexagone 23"/>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Hexagone 24"/>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Hexagone 25"/>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Hexagone 26"/>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Hexagone 27"/>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Hexagone 28"/>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nvGrpSpPr>
            <p:cNvPr id="32" name="Groupe 31"/>
            <p:cNvGrpSpPr/>
            <p:nvPr/>
          </p:nvGrpSpPr>
          <p:grpSpPr>
            <a:xfrm>
              <a:off x="7541378" y="3192814"/>
              <a:ext cx="5044914" cy="1418055"/>
              <a:chOff x="5727569" y="1590773"/>
              <a:chExt cx="5044914" cy="1418055"/>
            </a:xfrm>
            <a:grpFill/>
          </p:grpSpPr>
          <p:grpSp>
            <p:nvGrpSpPr>
              <p:cNvPr id="33" name="Groupe 32"/>
              <p:cNvGrpSpPr/>
              <p:nvPr/>
            </p:nvGrpSpPr>
            <p:grpSpPr>
              <a:xfrm>
                <a:off x="6087359" y="1590773"/>
                <a:ext cx="4685124" cy="758858"/>
                <a:chOff x="6087359" y="1590773"/>
                <a:chExt cx="4685124" cy="758858"/>
              </a:xfrm>
              <a:grpFill/>
            </p:grpSpPr>
            <p:sp>
              <p:nvSpPr>
                <p:cNvPr id="42" name="Hexagone 41"/>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Hexagone 42"/>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Hexagone 43"/>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Hexagone 44"/>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Hexagone 45"/>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Hexagone 46"/>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Hexagone 47"/>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4" name="Groupe 33"/>
              <p:cNvGrpSpPr/>
              <p:nvPr/>
            </p:nvGrpSpPr>
            <p:grpSpPr>
              <a:xfrm>
                <a:off x="5727569" y="2249970"/>
                <a:ext cx="4685124" cy="758858"/>
                <a:chOff x="6087359" y="1590773"/>
                <a:chExt cx="4685124" cy="758858"/>
              </a:xfrm>
              <a:grpFill/>
            </p:grpSpPr>
            <p:sp>
              <p:nvSpPr>
                <p:cNvPr id="35" name="Hexagone 34"/>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Hexagone 35"/>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Hexagone 36"/>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Hexagone 37"/>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Hexagone 38"/>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Hexagone 39"/>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Hexagone 40"/>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nvGrpSpPr>
            <p:cNvPr id="49" name="Groupe 48"/>
            <p:cNvGrpSpPr/>
            <p:nvPr/>
          </p:nvGrpSpPr>
          <p:grpSpPr>
            <a:xfrm>
              <a:off x="7541378" y="4495051"/>
              <a:ext cx="5044914" cy="1418055"/>
              <a:chOff x="5727569" y="1590773"/>
              <a:chExt cx="5044914" cy="1418055"/>
            </a:xfrm>
            <a:grpFill/>
          </p:grpSpPr>
          <p:grpSp>
            <p:nvGrpSpPr>
              <p:cNvPr id="50" name="Groupe 49"/>
              <p:cNvGrpSpPr/>
              <p:nvPr/>
            </p:nvGrpSpPr>
            <p:grpSpPr>
              <a:xfrm>
                <a:off x="6087359" y="1590773"/>
                <a:ext cx="4685124" cy="758858"/>
                <a:chOff x="6087359" y="1590773"/>
                <a:chExt cx="4685124" cy="758858"/>
              </a:xfrm>
              <a:grpFill/>
            </p:grpSpPr>
            <p:sp>
              <p:nvSpPr>
                <p:cNvPr id="59" name="Hexagone 58"/>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Hexagone 59"/>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Hexagone 60"/>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Hexagone 61"/>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Hexagone 62"/>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 name="Hexagone 63"/>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Hexagone 64"/>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1" name="Groupe 50"/>
              <p:cNvGrpSpPr/>
              <p:nvPr/>
            </p:nvGrpSpPr>
            <p:grpSpPr>
              <a:xfrm>
                <a:off x="5727569" y="2249970"/>
                <a:ext cx="4685124" cy="758858"/>
                <a:chOff x="6087359" y="1590773"/>
                <a:chExt cx="4685124" cy="758858"/>
              </a:xfrm>
              <a:grpFill/>
            </p:grpSpPr>
            <p:sp>
              <p:nvSpPr>
                <p:cNvPr id="52" name="Hexagone 51"/>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Hexagone 52"/>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Hexagone 53"/>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Hexagone 54"/>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Hexagone 55"/>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Hexagone 56"/>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Hexagone 57"/>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nvGrpSpPr>
            <p:cNvPr id="66" name="Groupe 65"/>
            <p:cNvGrpSpPr/>
            <p:nvPr/>
          </p:nvGrpSpPr>
          <p:grpSpPr>
            <a:xfrm>
              <a:off x="7541378" y="5797288"/>
              <a:ext cx="5044914" cy="1418055"/>
              <a:chOff x="5727569" y="1590773"/>
              <a:chExt cx="5044914" cy="1418055"/>
            </a:xfrm>
            <a:grpFill/>
          </p:grpSpPr>
          <p:grpSp>
            <p:nvGrpSpPr>
              <p:cNvPr id="67" name="Groupe 66"/>
              <p:cNvGrpSpPr/>
              <p:nvPr/>
            </p:nvGrpSpPr>
            <p:grpSpPr>
              <a:xfrm>
                <a:off x="6087359" y="1590773"/>
                <a:ext cx="4685124" cy="758858"/>
                <a:chOff x="6087359" y="1590773"/>
                <a:chExt cx="4685124" cy="758858"/>
              </a:xfrm>
              <a:grpFill/>
            </p:grpSpPr>
            <p:sp>
              <p:nvSpPr>
                <p:cNvPr id="76" name="Hexagone 75"/>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 name="Hexagone 76"/>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Hexagone 77"/>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Hexagone 78"/>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 name="Hexagone 79"/>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Hexagone 80"/>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 name="Hexagone 81"/>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68" name="Groupe 67"/>
              <p:cNvGrpSpPr/>
              <p:nvPr/>
            </p:nvGrpSpPr>
            <p:grpSpPr>
              <a:xfrm>
                <a:off x="5727569" y="2249970"/>
                <a:ext cx="4685124" cy="758858"/>
                <a:chOff x="6087359" y="1590773"/>
                <a:chExt cx="4685124" cy="758858"/>
              </a:xfrm>
              <a:grpFill/>
            </p:grpSpPr>
            <p:sp>
              <p:nvSpPr>
                <p:cNvPr id="69" name="Hexagone 68"/>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Hexagone 69"/>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 name="Hexagone 70"/>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Hexagone 71"/>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Hexagone 72"/>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Hexagone 73"/>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 name="Hexagone 74"/>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nvGrpSpPr>
            <p:cNvPr id="83" name="Groupe 82"/>
            <p:cNvGrpSpPr/>
            <p:nvPr/>
          </p:nvGrpSpPr>
          <p:grpSpPr>
            <a:xfrm>
              <a:off x="7536381" y="578984"/>
              <a:ext cx="5044914" cy="1418055"/>
              <a:chOff x="5727569" y="1590773"/>
              <a:chExt cx="5044914" cy="1418055"/>
            </a:xfrm>
            <a:grpFill/>
          </p:grpSpPr>
          <p:grpSp>
            <p:nvGrpSpPr>
              <p:cNvPr id="84" name="Groupe 83"/>
              <p:cNvGrpSpPr/>
              <p:nvPr/>
            </p:nvGrpSpPr>
            <p:grpSpPr>
              <a:xfrm>
                <a:off x="6087359" y="1590773"/>
                <a:ext cx="4685124" cy="758858"/>
                <a:chOff x="6087359" y="1590773"/>
                <a:chExt cx="4685124" cy="758858"/>
              </a:xfrm>
              <a:grpFill/>
            </p:grpSpPr>
            <p:sp>
              <p:nvSpPr>
                <p:cNvPr id="93" name="Hexagone 92"/>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 name="Hexagone 93"/>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 name="Hexagone 94"/>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 name="Hexagone 95"/>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 name="Hexagone 96"/>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 name="Hexagone 97"/>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 name="Hexagone 98"/>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85" name="Groupe 84"/>
              <p:cNvGrpSpPr/>
              <p:nvPr/>
            </p:nvGrpSpPr>
            <p:grpSpPr>
              <a:xfrm>
                <a:off x="5727569" y="2249970"/>
                <a:ext cx="4685124" cy="758858"/>
                <a:chOff x="6087359" y="1590773"/>
                <a:chExt cx="4685124" cy="758858"/>
              </a:xfrm>
              <a:grpFill/>
            </p:grpSpPr>
            <p:sp>
              <p:nvSpPr>
                <p:cNvPr id="86" name="Hexagone 85"/>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7" name="Hexagone 86"/>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 name="Hexagone 87"/>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 name="Hexagone 88"/>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0" name="Hexagone 89"/>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1" name="Hexagone 90"/>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 name="Hexagone 91"/>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nvGrpSpPr>
            <p:cNvPr id="101" name="Groupe 100"/>
            <p:cNvGrpSpPr/>
            <p:nvPr/>
          </p:nvGrpSpPr>
          <p:grpSpPr>
            <a:xfrm>
              <a:off x="7536381" y="-720311"/>
              <a:ext cx="5044914" cy="1418055"/>
              <a:chOff x="5727569" y="1590773"/>
              <a:chExt cx="5044914" cy="1418055"/>
            </a:xfrm>
            <a:grpFill/>
          </p:grpSpPr>
          <p:grpSp>
            <p:nvGrpSpPr>
              <p:cNvPr id="102" name="Groupe 101"/>
              <p:cNvGrpSpPr/>
              <p:nvPr/>
            </p:nvGrpSpPr>
            <p:grpSpPr>
              <a:xfrm>
                <a:off x="6087359" y="1590773"/>
                <a:ext cx="4685124" cy="758858"/>
                <a:chOff x="6087359" y="1590773"/>
                <a:chExt cx="4685124" cy="758858"/>
              </a:xfrm>
              <a:grpFill/>
            </p:grpSpPr>
            <p:sp>
              <p:nvSpPr>
                <p:cNvPr id="111" name="Hexagone 110"/>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 name="Hexagone 111"/>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 name="Hexagone 112"/>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 name="Hexagone 113"/>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 name="Hexagone 114"/>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6" name="Hexagone 115"/>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7" name="Hexagone 116"/>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03" name="Groupe 102"/>
              <p:cNvGrpSpPr/>
              <p:nvPr/>
            </p:nvGrpSpPr>
            <p:grpSpPr>
              <a:xfrm>
                <a:off x="5727569" y="2249970"/>
                <a:ext cx="4685124" cy="758858"/>
                <a:chOff x="6087359" y="1590773"/>
                <a:chExt cx="4685124" cy="758858"/>
              </a:xfrm>
              <a:grpFill/>
            </p:grpSpPr>
            <p:sp>
              <p:nvSpPr>
                <p:cNvPr id="104" name="Hexagone 103"/>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 name="Hexagone 104"/>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 name="Hexagone 105"/>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 name="Hexagone 106"/>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 name="Hexagone 107"/>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 name="Hexagone 108"/>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0" name="Hexagone 109"/>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spTree>
    <p:extLst>
      <p:ext uri="{BB962C8B-B14F-4D97-AF65-F5344CB8AC3E}">
        <p14:creationId xmlns:p14="http://schemas.microsoft.com/office/powerpoint/2010/main" val="285720324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18"/>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1000"/>
                                        <p:tgtEl>
                                          <p:spTgt spid="3">
                                            <p:txEl>
                                              <p:pRg st="0" end="0"/>
                                            </p:txEl>
                                          </p:spTgt>
                                        </p:tgtEl>
                                      </p:cBhvr>
                                    </p:animEffect>
                                    <p:anim calcmode="lin" valueType="num">
                                      <p:cBhvr>
                                        <p:cTn id="19"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p:cNvSpPr/>
          <p:nvPr/>
        </p:nvSpPr>
        <p:spPr>
          <a:xfrm rot="1428542">
            <a:off x="5712593" y="-994505"/>
            <a:ext cx="7173987" cy="1139289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pic>
        <p:nvPicPr>
          <p:cNvPr id="7" name="Espace réservé du contenu 6"/>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922301" y="460462"/>
            <a:ext cx="2276475" cy="2009775"/>
          </a:xfrm>
        </p:spPr>
      </p:pic>
      <p:pic>
        <p:nvPicPr>
          <p:cNvPr id="8" name="Image 7"/>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412881" y="4197575"/>
            <a:ext cx="2143125" cy="2143125"/>
          </a:xfrm>
          <a:prstGeom prst="rect">
            <a:avLst/>
          </a:prstGeom>
        </p:spPr>
      </p:pic>
      <p:pic>
        <p:nvPicPr>
          <p:cNvPr id="9" name="Image 8"/>
          <p:cNvPicPr>
            <a:picLocks noChangeAspect="1"/>
          </p:cNvPicPr>
          <p:nvPr/>
        </p:nvPicPr>
        <p:blipFill>
          <a:blip r:embed="rId6">
            <a:extLst>
              <a:ext uri="{BEBA8EAE-BF5A-486C-A8C5-ECC9F3942E4B}">
                <a14:imgProps xmlns:a14="http://schemas.microsoft.com/office/drawing/2010/main">
                  <a14:imgLayer r:embed="rId7">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714972" y="2533806"/>
            <a:ext cx="2857500" cy="1600200"/>
          </a:xfrm>
          <a:prstGeom prst="rect">
            <a:avLst/>
          </a:prstGeom>
        </p:spPr>
      </p:pic>
      <p:pic>
        <p:nvPicPr>
          <p:cNvPr id="10" name="Image 9"/>
          <p:cNvPicPr>
            <a:picLocks noChangeAspect="1"/>
          </p:cNvPicPr>
          <p:nvPr/>
        </p:nvPicPr>
        <p:blipFill>
          <a:blip r:embed="rId8">
            <a:extLst>
              <a:ext uri="{BEBA8EAE-BF5A-486C-A8C5-ECC9F3942E4B}">
                <a14:imgProps xmlns:a14="http://schemas.microsoft.com/office/drawing/2010/main">
                  <a14:imgLayer r:embed="rId9">
                    <a14:imgEffect>
                      <a14:sharpenSoften amount="23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1887" y="3372385"/>
            <a:ext cx="2143125" cy="2143125"/>
          </a:xfrm>
          <a:prstGeom prst="rect">
            <a:avLst/>
          </a:prstGeom>
          <a:solidFill>
            <a:schemeClr val="bg2"/>
          </a:solidFill>
        </p:spPr>
      </p:pic>
      <p:pic>
        <p:nvPicPr>
          <p:cNvPr id="11" name="Image 10"/>
          <p:cNvPicPr>
            <a:picLocks noChangeAspect="1"/>
          </p:cNvPicPr>
          <p:nvPr/>
        </p:nvPicPr>
        <p:blipFill>
          <a:blip r:embed="rId10">
            <a:extLst>
              <a:ext uri="{BEBA8EAE-BF5A-486C-A8C5-ECC9F3942E4B}">
                <a14:imgProps xmlns:a14="http://schemas.microsoft.com/office/drawing/2010/main">
                  <a14:imgLayer r:embed="rId11">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65539" y="916158"/>
            <a:ext cx="2981325" cy="1533525"/>
          </a:xfrm>
          <a:prstGeom prst="rect">
            <a:avLst/>
          </a:prstGeom>
        </p:spPr>
      </p:pic>
      <p:sp>
        <p:nvSpPr>
          <p:cNvPr id="12" name="Rectangle 11"/>
          <p:cNvSpPr/>
          <p:nvPr/>
        </p:nvSpPr>
        <p:spPr>
          <a:xfrm>
            <a:off x="6941574" y="542021"/>
            <a:ext cx="5522474" cy="923330"/>
          </a:xfrm>
          <a:prstGeom prst="rect">
            <a:avLst/>
          </a:prstGeom>
          <a:noFill/>
        </p:spPr>
        <p:txBody>
          <a:bodyPr wrap="none" lIns="91440" tIns="45720" rIns="91440" bIns="45720">
            <a:spAutoFit/>
          </a:bodyPr>
          <a:lstStyle/>
          <a:p>
            <a:pPr algn="ctr"/>
            <a:r>
              <a:rPr lang="en-US" sz="5400" b="0" cap="none" spc="0" dirty="0" smtClean="0">
                <a:ln w="0"/>
                <a:gradFill>
                  <a:gsLst>
                    <a:gs pos="21000">
                      <a:srgbClr val="53575C"/>
                    </a:gs>
                    <a:gs pos="88000">
                      <a:srgbClr val="C5C7CA"/>
                    </a:gs>
                  </a:gsLst>
                  <a:lin ang="5400000"/>
                </a:gradFill>
                <a:effectLst/>
              </a:rPr>
              <a:t>Operating systems </a:t>
            </a:r>
            <a:endParaRPr lang="fr-FR" sz="5400" b="0" cap="none" spc="0" dirty="0">
              <a:ln w="0"/>
              <a:gradFill>
                <a:gsLst>
                  <a:gs pos="21000">
                    <a:srgbClr val="53575C"/>
                  </a:gs>
                  <a:gs pos="88000">
                    <a:srgbClr val="C5C7CA"/>
                  </a:gs>
                </a:gsLst>
                <a:lin ang="5400000"/>
              </a:gradFill>
              <a:effectLst/>
            </a:endParaRPr>
          </a:p>
        </p:txBody>
      </p:sp>
      <p:sp>
        <p:nvSpPr>
          <p:cNvPr id="2" name="Rectangle 1"/>
          <p:cNvSpPr/>
          <p:nvPr/>
        </p:nvSpPr>
        <p:spPr>
          <a:xfrm>
            <a:off x="7142153" y="1465351"/>
            <a:ext cx="4719484" cy="451300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t>An operating system (OS) is a software program that acts as an intermediary between computer hardware and the user. It manages and coordinates the various components of a computer system, providing a platform for software applications to run. The primary functions of an operating system include managing hardware resources, providing a user interface, and ensuring the execution of software programs in a secure and efficient manner</a:t>
            </a:r>
            <a:r>
              <a:rPr lang="en-US" dirty="0" smtClean="0"/>
              <a:t>.</a:t>
            </a:r>
          </a:p>
          <a:p>
            <a:pPr algn="just"/>
            <a:r>
              <a:rPr lang="en-US" dirty="0" smtClean="0"/>
              <a:t>There are to many operating systems for both computers and phones we are going mention the most common of them</a:t>
            </a:r>
            <a:endParaRPr lang="fr-FR" dirty="0"/>
          </a:p>
        </p:txBody>
      </p:sp>
    </p:spTree>
    <p:extLst>
      <p:ext uri="{BB962C8B-B14F-4D97-AF65-F5344CB8AC3E}">
        <p14:creationId xmlns:p14="http://schemas.microsoft.com/office/powerpoint/2010/main" val="35001096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circle(in)">
                                      <p:cBhvr>
                                        <p:cTn id="20" dur="2000"/>
                                        <p:tgtEl>
                                          <p:spTgt spid="13"/>
                                        </p:tgtEl>
                                      </p:cBhvr>
                                    </p:animEffect>
                                  </p:childTnLst>
                                </p:cTn>
                              </p:par>
                              <p:par>
                                <p:cTn id="21" presetID="6" presetClass="entr" presetSubtype="16"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circle(in)">
                                      <p:cBhvr>
                                        <p:cTn id="23" dur="2000"/>
                                        <p:tgtEl>
                                          <p:spTgt spid="7"/>
                                        </p:tgtEl>
                                      </p:cBhvr>
                                    </p:animEffect>
                                  </p:childTnLst>
                                </p:cTn>
                              </p:par>
                              <p:par>
                                <p:cTn id="24" presetID="6" presetClass="entr" presetSubtype="16"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circle(in)">
                                      <p:cBhvr>
                                        <p:cTn id="26" dur="2000"/>
                                        <p:tgtEl>
                                          <p:spTgt spid="11"/>
                                        </p:tgtEl>
                                      </p:cBhvr>
                                    </p:animEffect>
                                  </p:childTnLst>
                                </p:cTn>
                              </p:par>
                              <p:par>
                                <p:cTn id="27" presetID="6" presetClass="entr" presetSubtype="16"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circle(in)">
                                      <p:cBhvr>
                                        <p:cTn id="29" dur="2000"/>
                                        <p:tgtEl>
                                          <p:spTgt spid="9"/>
                                        </p:tgtEl>
                                      </p:cBhvr>
                                    </p:animEffect>
                                  </p:childTnLst>
                                </p:cTn>
                              </p:par>
                              <p:par>
                                <p:cTn id="30" presetID="6" presetClass="entr" presetSubtype="16"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circle(in)">
                                      <p:cBhvr>
                                        <p:cTn id="32" dur="2000"/>
                                        <p:tgtEl>
                                          <p:spTgt spid="8"/>
                                        </p:tgtEl>
                                      </p:cBhvr>
                                    </p:animEffect>
                                  </p:childTnLst>
                                </p:cTn>
                              </p:par>
                              <p:par>
                                <p:cTn id="33" presetID="6" presetClass="entr" presetSubtype="16"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circle(in)">
                                      <p:cBhvr>
                                        <p:cTn id="35"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p:cNvSpPr/>
          <p:nvPr/>
        </p:nvSpPr>
        <p:spPr>
          <a:xfrm rot="1428542">
            <a:off x="-745633" y="-3088851"/>
            <a:ext cx="7452559" cy="1077692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pic>
        <p:nvPicPr>
          <p:cNvPr id="7" name="Espace réservé du contenu 6"/>
          <p:cNvPicPr>
            <a:picLocks noGrp="1" noChangeAspect="1"/>
          </p:cNvPicPr>
          <p:nvPr>
            <p:ph idx="1"/>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7708183" y="3547969"/>
            <a:ext cx="2276475" cy="2009775"/>
          </a:xfrm>
        </p:spPr>
      </p:pic>
      <p:sp>
        <p:nvSpPr>
          <p:cNvPr id="12" name="Rectangle 11"/>
          <p:cNvSpPr/>
          <p:nvPr/>
        </p:nvSpPr>
        <p:spPr>
          <a:xfrm>
            <a:off x="138269" y="423238"/>
            <a:ext cx="2689391" cy="923330"/>
          </a:xfrm>
          <a:prstGeom prst="rect">
            <a:avLst/>
          </a:prstGeom>
          <a:noFill/>
        </p:spPr>
        <p:txBody>
          <a:bodyPr wrap="none" lIns="91440" tIns="45720" rIns="91440" bIns="45720">
            <a:spAutoFit/>
          </a:bodyPr>
          <a:lstStyle/>
          <a:p>
            <a:pPr algn="ctr"/>
            <a:r>
              <a:rPr lang="en-US" sz="5400" b="0" cap="none" spc="0" dirty="0" smtClean="0">
                <a:ln w="0"/>
                <a:gradFill>
                  <a:gsLst>
                    <a:gs pos="21000">
                      <a:srgbClr val="53575C"/>
                    </a:gs>
                    <a:gs pos="88000">
                      <a:srgbClr val="C5C7CA"/>
                    </a:gs>
                  </a:gsLst>
                  <a:lin ang="5400000"/>
                </a:gradFill>
                <a:effectLst/>
              </a:rPr>
              <a:t>windows</a:t>
            </a:r>
            <a:endParaRPr lang="fr-FR" sz="5400" b="0" cap="none" spc="0" dirty="0">
              <a:ln w="0"/>
              <a:gradFill>
                <a:gsLst>
                  <a:gs pos="21000">
                    <a:srgbClr val="53575C"/>
                  </a:gs>
                  <a:gs pos="88000">
                    <a:srgbClr val="C5C7CA"/>
                  </a:gs>
                </a:gsLst>
                <a:lin ang="5400000"/>
              </a:gradFill>
              <a:effectLst/>
            </a:endParaRPr>
          </a:p>
        </p:txBody>
      </p:sp>
      <p:sp>
        <p:nvSpPr>
          <p:cNvPr id="17" name="Rectangle 16"/>
          <p:cNvSpPr/>
          <p:nvPr/>
        </p:nvSpPr>
        <p:spPr>
          <a:xfrm>
            <a:off x="180325" y="1346568"/>
            <a:ext cx="5294671" cy="48645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solidFill>
                  <a:schemeClr val="tx1"/>
                </a:solidFill>
              </a:rPr>
              <a:t>Windows </a:t>
            </a:r>
            <a:r>
              <a:rPr lang="en-US" dirty="0">
                <a:solidFill>
                  <a:schemeClr val="tx1"/>
                </a:solidFill>
              </a:rPr>
              <a:t>is one of the most widely used operating systems </a:t>
            </a:r>
            <a:r>
              <a:rPr lang="en-US" dirty="0" smtClean="0">
                <a:solidFill>
                  <a:schemeClr val="tx1"/>
                </a:solidFill>
              </a:rPr>
              <a:t>globally developed </a:t>
            </a:r>
            <a:r>
              <a:rPr lang="en-US" dirty="0">
                <a:solidFill>
                  <a:schemeClr val="tx1"/>
                </a:solidFill>
              </a:rPr>
              <a:t>by </a:t>
            </a:r>
            <a:r>
              <a:rPr lang="en-US" dirty="0" smtClean="0">
                <a:solidFill>
                  <a:schemeClr val="tx1"/>
                </a:solidFill>
              </a:rPr>
              <a:t>Microsoft, evolved </a:t>
            </a:r>
            <a:r>
              <a:rPr lang="en-US" dirty="0">
                <a:solidFill>
                  <a:schemeClr val="tx1"/>
                </a:solidFill>
              </a:rPr>
              <a:t>through multiple versions, including Windows 7, 8, and the latest, Windows 10</a:t>
            </a:r>
            <a:r>
              <a:rPr lang="en-US" dirty="0" smtClean="0">
                <a:solidFill>
                  <a:schemeClr val="tx1"/>
                </a:solidFill>
              </a:rPr>
              <a:t>.</a:t>
            </a:r>
          </a:p>
          <a:p>
            <a:pPr algn="just"/>
            <a:r>
              <a:rPr lang="en-US" dirty="0">
                <a:solidFill>
                  <a:schemeClr val="tx1"/>
                </a:solidFill>
              </a:rPr>
              <a:t>Windows features a graphical user interface (GUI) that is intuitive and </a:t>
            </a:r>
            <a:r>
              <a:rPr lang="en-US" dirty="0" smtClean="0">
                <a:solidFill>
                  <a:schemeClr val="tx1"/>
                </a:solidFill>
              </a:rPr>
              <a:t>user-friendly, desktop</a:t>
            </a:r>
            <a:r>
              <a:rPr lang="en-US" dirty="0">
                <a:solidFill>
                  <a:schemeClr val="tx1"/>
                </a:solidFill>
              </a:rPr>
              <a:t>, Start menu, and taskbar provide easy navigation</a:t>
            </a:r>
            <a:r>
              <a:rPr lang="en-US" dirty="0" smtClean="0">
                <a:solidFill>
                  <a:schemeClr val="tx1"/>
                </a:solidFill>
              </a:rPr>
              <a:t>.</a:t>
            </a:r>
          </a:p>
          <a:p>
            <a:pPr algn="just"/>
            <a:r>
              <a:rPr lang="en-US" dirty="0">
                <a:solidFill>
                  <a:schemeClr val="tx1"/>
                </a:solidFill>
              </a:rPr>
              <a:t>Windows Explorer offers efficient file management with features like File Explorer and Libraries.</a:t>
            </a:r>
          </a:p>
          <a:p>
            <a:pPr algn="just"/>
            <a:r>
              <a:rPr lang="en-US" dirty="0">
                <a:solidFill>
                  <a:schemeClr val="tx1"/>
                </a:solidFill>
              </a:rPr>
              <a:t>Easy file search, copy, paste, and organization</a:t>
            </a:r>
            <a:r>
              <a:rPr lang="en-US" dirty="0" smtClean="0">
                <a:solidFill>
                  <a:schemeClr val="tx1"/>
                </a:solidFill>
              </a:rPr>
              <a:t>.</a:t>
            </a:r>
          </a:p>
          <a:p>
            <a:pPr algn="just"/>
            <a:r>
              <a:rPr lang="en-US" dirty="0">
                <a:solidFill>
                  <a:schemeClr val="tx1"/>
                </a:solidFill>
              </a:rPr>
              <a:t>It is Designed to work seamlessly on a variety of devices, including PCs, tablets, and 2-in-1s.</a:t>
            </a:r>
            <a:endParaRPr lang="en-US" dirty="0" smtClean="0">
              <a:solidFill>
                <a:schemeClr val="tx1"/>
              </a:solidFill>
            </a:endParaRPr>
          </a:p>
          <a:p>
            <a:pPr algn="just"/>
            <a:endParaRPr lang="en-US" dirty="0">
              <a:solidFill>
                <a:schemeClr val="tx1"/>
              </a:solidFill>
            </a:endParaRPr>
          </a:p>
          <a:p>
            <a:pPr algn="just"/>
            <a:endParaRPr lang="en-US" dirty="0" smtClean="0">
              <a:solidFill>
                <a:schemeClr val="tx1"/>
              </a:solidFill>
            </a:endParaRPr>
          </a:p>
          <a:p>
            <a:pPr algn="just"/>
            <a:endParaRPr lang="en-US" dirty="0">
              <a:solidFill>
                <a:schemeClr val="tx1"/>
              </a:solidFill>
            </a:endParaRPr>
          </a:p>
          <a:p>
            <a:pPr algn="just"/>
            <a:endParaRPr lang="en-US" dirty="0">
              <a:solidFill>
                <a:schemeClr val="tx1"/>
              </a:solidFill>
            </a:endParaRPr>
          </a:p>
        </p:txBody>
      </p:sp>
    </p:spTree>
    <p:extLst>
      <p:ext uri="{BB962C8B-B14F-4D97-AF65-F5344CB8AC3E}">
        <p14:creationId xmlns:p14="http://schemas.microsoft.com/office/powerpoint/2010/main" val="41287382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ppt_x"/>
                                          </p:val>
                                        </p:tav>
                                        <p:tav tm="100000">
                                          <p:val>
                                            <p:strVal val="#ppt_x"/>
                                          </p:val>
                                        </p:tav>
                                      </p:tavLst>
                                    </p:anim>
                                    <p:anim calcmode="lin" valueType="num">
                                      <p:cBhvr additive="base">
                                        <p:cTn id="21"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pPr algn="l"/>
            <a:r>
              <a:rPr lang="en-US" dirty="0" smtClean="0"/>
              <a:t/>
            </a:r>
            <a:br>
              <a:rPr lang="en-US" dirty="0" smtClean="0"/>
            </a:br>
            <a:endParaRPr lang="fr-FR" dirty="0"/>
          </a:p>
        </p:txBody>
      </p:sp>
      <p:sp>
        <p:nvSpPr>
          <p:cNvPr id="3" name="Sous-titre 2"/>
          <p:cNvSpPr>
            <a:spLocks noGrp="1"/>
          </p:cNvSpPr>
          <p:nvPr>
            <p:ph type="subTitle" idx="1"/>
          </p:nvPr>
        </p:nvSpPr>
        <p:spPr/>
        <p:txBody>
          <a:bodyPr>
            <a:normAutofit/>
          </a:bodyPr>
          <a:lstStyle/>
          <a:p>
            <a:pPr algn="l"/>
            <a:r>
              <a:rPr lang="fr-FR" sz="4000" dirty="0"/>
              <a:t>Introduction to ICT</a:t>
            </a:r>
          </a:p>
        </p:txBody>
      </p:sp>
      <p:grpSp>
        <p:nvGrpSpPr>
          <p:cNvPr id="118" name="Groupe 117"/>
          <p:cNvGrpSpPr/>
          <p:nvPr/>
        </p:nvGrpSpPr>
        <p:grpSpPr>
          <a:xfrm>
            <a:off x="6831842" y="-900193"/>
            <a:ext cx="5868000" cy="7935654"/>
            <a:chOff x="7536381" y="-720311"/>
            <a:chExt cx="5049911" cy="7935654"/>
          </a:xfrm>
          <a:blipFill dpi="0" rotWithShape="1">
            <a:blip r:embed="rId2">
              <a:extLst>
                <a:ext uri="{28A0092B-C50C-407E-A947-70E740481C1C}">
                  <a14:useLocalDpi xmlns:a14="http://schemas.microsoft.com/office/drawing/2010/main" val="0"/>
                </a:ext>
              </a:extLst>
            </a:blip>
            <a:srcRect/>
            <a:stretch>
              <a:fillRect/>
            </a:stretch>
          </a:blipFill>
        </p:grpSpPr>
        <p:grpSp>
          <p:nvGrpSpPr>
            <p:cNvPr id="30" name="Groupe 29"/>
            <p:cNvGrpSpPr/>
            <p:nvPr/>
          </p:nvGrpSpPr>
          <p:grpSpPr>
            <a:xfrm>
              <a:off x="7541378" y="1890577"/>
              <a:ext cx="5044914" cy="1418055"/>
              <a:chOff x="5727569" y="1590773"/>
              <a:chExt cx="5044914" cy="1418055"/>
            </a:xfrm>
            <a:grpFill/>
          </p:grpSpPr>
          <p:grpSp>
            <p:nvGrpSpPr>
              <p:cNvPr id="21" name="Groupe 20"/>
              <p:cNvGrpSpPr/>
              <p:nvPr/>
            </p:nvGrpSpPr>
            <p:grpSpPr>
              <a:xfrm>
                <a:off x="6087359" y="1590773"/>
                <a:ext cx="4685124" cy="758858"/>
                <a:chOff x="6087359" y="1590773"/>
                <a:chExt cx="4685124" cy="758858"/>
              </a:xfrm>
              <a:grpFill/>
            </p:grpSpPr>
            <p:sp>
              <p:nvSpPr>
                <p:cNvPr id="14" name="Hexagone 13"/>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Hexagone 14"/>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Hexagone 15"/>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Hexagone 16"/>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Hexagone 17"/>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Hexagone 18"/>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Hexagone 19"/>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2" name="Groupe 21"/>
              <p:cNvGrpSpPr/>
              <p:nvPr/>
            </p:nvGrpSpPr>
            <p:grpSpPr>
              <a:xfrm>
                <a:off x="5727569" y="2249970"/>
                <a:ext cx="4685124" cy="758858"/>
                <a:chOff x="6087359" y="1590773"/>
                <a:chExt cx="4685124" cy="758858"/>
              </a:xfrm>
              <a:grpFill/>
            </p:grpSpPr>
            <p:sp>
              <p:nvSpPr>
                <p:cNvPr id="23" name="Hexagone 22"/>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Hexagone 23"/>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Hexagone 24"/>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Hexagone 25"/>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Hexagone 26"/>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Hexagone 27"/>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Hexagone 28"/>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nvGrpSpPr>
            <p:cNvPr id="32" name="Groupe 31"/>
            <p:cNvGrpSpPr/>
            <p:nvPr/>
          </p:nvGrpSpPr>
          <p:grpSpPr>
            <a:xfrm>
              <a:off x="7541378" y="3192814"/>
              <a:ext cx="5044914" cy="1418055"/>
              <a:chOff x="5727569" y="1590773"/>
              <a:chExt cx="5044914" cy="1418055"/>
            </a:xfrm>
            <a:grpFill/>
          </p:grpSpPr>
          <p:grpSp>
            <p:nvGrpSpPr>
              <p:cNvPr id="33" name="Groupe 32"/>
              <p:cNvGrpSpPr/>
              <p:nvPr/>
            </p:nvGrpSpPr>
            <p:grpSpPr>
              <a:xfrm>
                <a:off x="6087359" y="1590773"/>
                <a:ext cx="4685124" cy="758858"/>
                <a:chOff x="6087359" y="1590773"/>
                <a:chExt cx="4685124" cy="758858"/>
              </a:xfrm>
              <a:grpFill/>
            </p:grpSpPr>
            <p:sp>
              <p:nvSpPr>
                <p:cNvPr id="42" name="Hexagone 41"/>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Hexagone 42"/>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Hexagone 43"/>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Hexagone 44"/>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Hexagone 45"/>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Hexagone 46"/>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Hexagone 47"/>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4" name="Groupe 33"/>
              <p:cNvGrpSpPr/>
              <p:nvPr/>
            </p:nvGrpSpPr>
            <p:grpSpPr>
              <a:xfrm>
                <a:off x="5727569" y="2249970"/>
                <a:ext cx="4685124" cy="758858"/>
                <a:chOff x="6087359" y="1590773"/>
                <a:chExt cx="4685124" cy="758858"/>
              </a:xfrm>
              <a:grpFill/>
            </p:grpSpPr>
            <p:sp>
              <p:nvSpPr>
                <p:cNvPr id="35" name="Hexagone 34"/>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Hexagone 35"/>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Hexagone 36"/>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Hexagone 37"/>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Hexagone 38"/>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Hexagone 39"/>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Hexagone 40"/>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nvGrpSpPr>
            <p:cNvPr id="49" name="Groupe 48"/>
            <p:cNvGrpSpPr/>
            <p:nvPr/>
          </p:nvGrpSpPr>
          <p:grpSpPr>
            <a:xfrm>
              <a:off x="7541378" y="4495051"/>
              <a:ext cx="5044914" cy="1418055"/>
              <a:chOff x="5727569" y="1590773"/>
              <a:chExt cx="5044914" cy="1418055"/>
            </a:xfrm>
            <a:grpFill/>
          </p:grpSpPr>
          <p:grpSp>
            <p:nvGrpSpPr>
              <p:cNvPr id="50" name="Groupe 49"/>
              <p:cNvGrpSpPr/>
              <p:nvPr/>
            </p:nvGrpSpPr>
            <p:grpSpPr>
              <a:xfrm>
                <a:off x="6087359" y="1590773"/>
                <a:ext cx="4685124" cy="758858"/>
                <a:chOff x="6087359" y="1590773"/>
                <a:chExt cx="4685124" cy="758858"/>
              </a:xfrm>
              <a:grpFill/>
            </p:grpSpPr>
            <p:sp>
              <p:nvSpPr>
                <p:cNvPr id="59" name="Hexagone 58"/>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Hexagone 59"/>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Hexagone 60"/>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Hexagone 61"/>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Hexagone 62"/>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 name="Hexagone 63"/>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Hexagone 64"/>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1" name="Groupe 50"/>
              <p:cNvGrpSpPr/>
              <p:nvPr/>
            </p:nvGrpSpPr>
            <p:grpSpPr>
              <a:xfrm>
                <a:off x="5727569" y="2249970"/>
                <a:ext cx="4685124" cy="758858"/>
                <a:chOff x="6087359" y="1590773"/>
                <a:chExt cx="4685124" cy="758858"/>
              </a:xfrm>
              <a:grpFill/>
            </p:grpSpPr>
            <p:sp>
              <p:nvSpPr>
                <p:cNvPr id="52" name="Hexagone 51"/>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Hexagone 52"/>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Hexagone 53"/>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Hexagone 54"/>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Hexagone 55"/>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Hexagone 56"/>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Hexagone 57"/>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nvGrpSpPr>
            <p:cNvPr id="66" name="Groupe 65"/>
            <p:cNvGrpSpPr/>
            <p:nvPr/>
          </p:nvGrpSpPr>
          <p:grpSpPr>
            <a:xfrm>
              <a:off x="7541378" y="5797288"/>
              <a:ext cx="5044914" cy="1418055"/>
              <a:chOff x="5727569" y="1590773"/>
              <a:chExt cx="5044914" cy="1418055"/>
            </a:xfrm>
            <a:grpFill/>
          </p:grpSpPr>
          <p:grpSp>
            <p:nvGrpSpPr>
              <p:cNvPr id="67" name="Groupe 66"/>
              <p:cNvGrpSpPr/>
              <p:nvPr/>
            </p:nvGrpSpPr>
            <p:grpSpPr>
              <a:xfrm>
                <a:off x="6087359" y="1590773"/>
                <a:ext cx="4685124" cy="758858"/>
                <a:chOff x="6087359" y="1590773"/>
                <a:chExt cx="4685124" cy="758858"/>
              </a:xfrm>
              <a:grpFill/>
            </p:grpSpPr>
            <p:sp>
              <p:nvSpPr>
                <p:cNvPr id="76" name="Hexagone 75"/>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 name="Hexagone 76"/>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Hexagone 77"/>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Hexagone 78"/>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 name="Hexagone 79"/>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Hexagone 80"/>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 name="Hexagone 81"/>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68" name="Groupe 67"/>
              <p:cNvGrpSpPr/>
              <p:nvPr/>
            </p:nvGrpSpPr>
            <p:grpSpPr>
              <a:xfrm>
                <a:off x="5727569" y="2249970"/>
                <a:ext cx="4685124" cy="758858"/>
                <a:chOff x="6087359" y="1590773"/>
                <a:chExt cx="4685124" cy="758858"/>
              </a:xfrm>
              <a:grpFill/>
            </p:grpSpPr>
            <p:sp>
              <p:nvSpPr>
                <p:cNvPr id="69" name="Hexagone 68"/>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Hexagone 69"/>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 name="Hexagone 70"/>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Hexagone 71"/>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Hexagone 72"/>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Hexagone 73"/>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 name="Hexagone 74"/>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nvGrpSpPr>
            <p:cNvPr id="83" name="Groupe 82"/>
            <p:cNvGrpSpPr/>
            <p:nvPr/>
          </p:nvGrpSpPr>
          <p:grpSpPr>
            <a:xfrm>
              <a:off x="7536381" y="578984"/>
              <a:ext cx="5044914" cy="1418055"/>
              <a:chOff x="5727569" y="1590773"/>
              <a:chExt cx="5044914" cy="1418055"/>
            </a:xfrm>
            <a:grpFill/>
          </p:grpSpPr>
          <p:grpSp>
            <p:nvGrpSpPr>
              <p:cNvPr id="84" name="Groupe 83"/>
              <p:cNvGrpSpPr/>
              <p:nvPr/>
            </p:nvGrpSpPr>
            <p:grpSpPr>
              <a:xfrm>
                <a:off x="6087359" y="1590773"/>
                <a:ext cx="4685124" cy="758858"/>
                <a:chOff x="6087359" y="1590773"/>
                <a:chExt cx="4685124" cy="758858"/>
              </a:xfrm>
              <a:grpFill/>
            </p:grpSpPr>
            <p:sp>
              <p:nvSpPr>
                <p:cNvPr id="93" name="Hexagone 92"/>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 name="Hexagone 93"/>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 name="Hexagone 94"/>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 name="Hexagone 95"/>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 name="Hexagone 96"/>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 name="Hexagone 97"/>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 name="Hexagone 98"/>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85" name="Groupe 84"/>
              <p:cNvGrpSpPr/>
              <p:nvPr/>
            </p:nvGrpSpPr>
            <p:grpSpPr>
              <a:xfrm>
                <a:off x="5727569" y="2249970"/>
                <a:ext cx="4685124" cy="758858"/>
                <a:chOff x="6087359" y="1590773"/>
                <a:chExt cx="4685124" cy="758858"/>
              </a:xfrm>
              <a:grpFill/>
            </p:grpSpPr>
            <p:sp>
              <p:nvSpPr>
                <p:cNvPr id="86" name="Hexagone 85"/>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7" name="Hexagone 86"/>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 name="Hexagone 87"/>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 name="Hexagone 88"/>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0" name="Hexagone 89"/>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1" name="Hexagone 90"/>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 name="Hexagone 91"/>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nvGrpSpPr>
            <p:cNvPr id="101" name="Groupe 100"/>
            <p:cNvGrpSpPr/>
            <p:nvPr/>
          </p:nvGrpSpPr>
          <p:grpSpPr>
            <a:xfrm>
              <a:off x="7536381" y="-720311"/>
              <a:ext cx="5044914" cy="1418055"/>
              <a:chOff x="5727569" y="1590773"/>
              <a:chExt cx="5044914" cy="1418055"/>
            </a:xfrm>
            <a:grpFill/>
          </p:grpSpPr>
          <p:grpSp>
            <p:nvGrpSpPr>
              <p:cNvPr id="102" name="Groupe 101"/>
              <p:cNvGrpSpPr/>
              <p:nvPr/>
            </p:nvGrpSpPr>
            <p:grpSpPr>
              <a:xfrm>
                <a:off x="6087359" y="1590773"/>
                <a:ext cx="4685124" cy="758858"/>
                <a:chOff x="6087359" y="1590773"/>
                <a:chExt cx="4685124" cy="758858"/>
              </a:xfrm>
              <a:grpFill/>
            </p:grpSpPr>
            <p:sp>
              <p:nvSpPr>
                <p:cNvPr id="111" name="Hexagone 110"/>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 name="Hexagone 111"/>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 name="Hexagone 112"/>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 name="Hexagone 113"/>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 name="Hexagone 114"/>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6" name="Hexagone 115"/>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7" name="Hexagone 116"/>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03" name="Groupe 102"/>
              <p:cNvGrpSpPr/>
              <p:nvPr/>
            </p:nvGrpSpPr>
            <p:grpSpPr>
              <a:xfrm>
                <a:off x="5727569" y="2249970"/>
                <a:ext cx="4685124" cy="758858"/>
                <a:chOff x="6087359" y="1590773"/>
                <a:chExt cx="4685124" cy="758858"/>
              </a:xfrm>
              <a:grpFill/>
            </p:grpSpPr>
            <p:sp>
              <p:nvSpPr>
                <p:cNvPr id="104" name="Hexagone 103"/>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 name="Hexagone 104"/>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 name="Hexagone 105"/>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 name="Hexagone 106"/>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 name="Hexagone 107"/>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 name="Hexagone 108"/>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0" name="Hexagone 109"/>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sp>
        <p:nvSpPr>
          <p:cNvPr id="4" name="Rectangle 3"/>
          <p:cNvSpPr/>
          <p:nvPr/>
        </p:nvSpPr>
        <p:spPr>
          <a:xfrm>
            <a:off x="1431025" y="2418907"/>
            <a:ext cx="3115726" cy="923330"/>
          </a:xfrm>
          <a:prstGeom prst="rect">
            <a:avLst/>
          </a:prstGeom>
          <a:noFill/>
        </p:spPr>
        <p:txBody>
          <a:bodyPr wrap="none" lIns="91440" tIns="45720" rIns="91440" bIns="45720">
            <a:spAutoFit/>
          </a:bodyPr>
          <a:lstStyle/>
          <a:p>
            <a:pPr algn="ctr"/>
            <a:r>
              <a:rPr lang="en-US" sz="5400" b="0" cap="none" spc="0" dirty="0" smtClean="0">
                <a:ln w="0"/>
                <a:solidFill>
                  <a:schemeClr val="accent1"/>
                </a:solidFill>
                <a:effectLst>
                  <a:outerShdw blurRad="38100" dist="25400" dir="5400000" algn="ctr" rotWithShape="0">
                    <a:srgbClr val="6E747A">
                      <a:alpha val="43000"/>
                    </a:srgbClr>
                  </a:outerShdw>
                </a:effectLst>
              </a:rPr>
              <a:t>Chapter 1:</a:t>
            </a:r>
            <a:endParaRPr lang="fr-FR"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4872167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18"/>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1000"/>
                                        <p:tgtEl>
                                          <p:spTgt spid="3">
                                            <p:txEl>
                                              <p:pRg st="0" end="0"/>
                                            </p:txEl>
                                          </p:spTgt>
                                        </p:tgtEl>
                                      </p:cBhvr>
                                    </p:animEffect>
                                    <p:anim calcmode="lin" valueType="num">
                                      <p:cBhvr>
                                        <p:cTn id="19"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p:cNvSpPr/>
          <p:nvPr/>
        </p:nvSpPr>
        <p:spPr>
          <a:xfrm rot="1428542">
            <a:off x="5107905" y="-893735"/>
            <a:ext cx="8047612" cy="982497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pic>
        <p:nvPicPr>
          <p:cNvPr id="8" name="Image 7"/>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011281" y="3257861"/>
            <a:ext cx="2143125" cy="2143125"/>
          </a:xfrm>
          <a:prstGeom prst="rect">
            <a:avLst/>
          </a:prstGeom>
        </p:spPr>
      </p:pic>
      <p:sp>
        <p:nvSpPr>
          <p:cNvPr id="2" name="Rectangle 1"/>
          <p:cNvSpPr/>
          <p:nvPr/>
        </p:nvSpPr>
        <p:spPr>
          <a:xfrm>
            <a:off x="6967966" y="1808226"/>
            <a:ext cx="4719484" cy="451300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err="1" smtClean="0"/>
              <a:t>macOS</a:t>
            </a:r>
            <a:r>
              <a:rPr lang="en-US" dirty="0" smtClean="0"/>
              <a:t> is the operating system for Apple's Macintosh computers developed by Apple Inc., </a:t>
            </a:r>
          </a:p>
          <a:p>
            <a:pPr algn="just"/>
            <a:r>
              <a:rPr lang="en-US" dirty="0" smtClean="0"/>
              <a:t>Known for its sleek design, user-friendly interface, and integration with Apple's ecosystem, it is built on a Unix-based foundation, providing a robust and secure architecture. Designed to work seamlessly with Apple hardware, ensuring </a:t>
            </a:r>
            <a:r>
              <a:rPr lang="en-US" dirty="0"/>
              <a:t>optimal performance </a:t>
            </a:r>
            <a:r>
              <a:rPr lang="en-US" dirty="0" smtClean="0"/>
              <a:t>it receives Regular </a:t>
            </a:r>
            <a:r>
              <a:rPr lang="en-US" dirty="0"/>
              <a:t>updates and major upgrades, often offered for free</a:t>
            </a:r>
            <a:r>
              <a:rPr lang="en-US" dirty="0" smtClean="0"/>
              <a:t>.</a:t>
            </a:r>
          </a:p>
          <a:p>
            <a:pPr algn="just"/>
            <a:r>
              <a:rPr lang="en-US" dirty="0" smtClean="0"/>
              <a:t>Its Continuity </a:t>
            </a:r>
            <a:r>
              <a:rPr lang="en-US" dirty="0"/>
              <a:t>features allow seamless transitions between Mac and </a:t>
            </a:r>
            <a:r>
              <a:rPr lang="en-US" dirty="0" err="1"/>
              <a:t>iOS</a:t>
            </a:r>
            <a:r>
              <a:rPr lang="en-US" dirty="0"/>
              <a:t> devices.</a:t>
            </a:r>
          </a:p>
          <a:p>
            <a:pPr algn="just"/>
            <a:endParaRPr lang="en-US" dirty="0" smtClean="0"/>
          </a:p>
        </p:txBody>
      </p:sp>
      <p:sp>
        <p:nvSpPr>
          <p:cNvPr id="12" name="Rectangle 11"/>
          <p:cNvSpPr/>
          <p:nvPr/>
        </p:nvSpPr>
        <p:spPr>
          <a:xfrm>
            <a:off x="6967965" y="884896"/>
            <a:ext cx="2295821" cy="923330"/>
          </a:xfrm>
          <a:prstGeom prst="rect">
            <a:avLst/>
          </a:prstGeom>
          <a:noFill/>
        </p:spPr>
        <p:txBody>
          <a:bodyPr wrap="none" lIns="91440" tIns="45720" rIns="91440" bIns="45720">
            <a:spAutoFit/>
          </a:bodyPr>
          <a:lstStyle/>
          <a:p>
            <a:pPr algn="ctr"/>
            <a:r>
              <a:rPr lang="en-US" sz="5400" dirty="0" smtClean="0">
                <a:ln w="0"/>
                <a:gradFill>
                  <a:gsLst>
                    <a:gs pos="21000">
                      <a:srgbClr val="53575C"/>
                    </a:gs>
                    <a:gs pos="88000">
                      <a:srgbClr val="C5C7CA"/>
                    </a:gs>
                  </a:gsLst>
                  <a:lin ang="5400000"/>
                </a:gradFill>
              </a:rPr>
              <a:t>mac OS</a:t>
            </a:r>
            <a:endParaRPr lang="fr-FR" sz="5400" b="0" cap="none" spc="0" dirty="0">
              <a:ln w="0"/>
              <a:gradFill>
                <a:gsLst>
                  <a:gs pos="21000">
                    <a:srgbClr val="53575C"/>
                  </a:gs>
                  <a:gs pos="88000">
                    <a:srgbClr val="C5C7CA"/>
                  </a:gs>
                </a:gsLst>
                <a:lin ang="5400000"/>
              </a:gradFill>
              <a:effectLst/>
            </a:endParaRPr>
          </a:p>
        </p:txBody>
      </p:sp>
    </p:spTree>
    <p:extLst>
      <p:ext uri="{BB962C8B-B14F-4D97-AF65-F5344CB8AC3E}">
        <p14:creationId xmlns:p14="http://schemas.microsoft.com/office/powerpoint/2010/main" val="133912439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p:cNvSpPr/>
          <p:nvPr/>
        </p:nvSpPr>
        <p:spPr>
          <a:xfrm rot="1428542">
            <a:off x="-996344" y="-2120437"/>
            <a:ext cx="7692254" cy="987761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2" name="Rectangle 11"/>
          <p:cNvSpPr/>
          <p:nvPr/>
        </p:nvSpPr>
        <p:spPr>
          <a:xfrm>
            <a:off x="321548" y="423238"/>
            <a:ext cx="2605200" cy="923330"/>
          </a:xfrm>
          <a:prstGeom prst="rect">
            <a:avLst/>
          </a:prstGeom>
          <a:noFill/>
        </p:spPr>
        <p:txBody>
          <a:bodyPr wrap="none" lIns="91440" tIns="45720" rIns="91440" bIns="45720">
            <a:spAutoFit/>
          </a:bodyPr>
          <a:lstStyle/>
          <a:p>
            <a:pPr algn="ctr"/>
            <a:r>
              <a:rPr lang="en-US" sz="5400" dirty="0" smtClean="0">
                <a:ln w="0"/>
                <a:gradFill>
                  <a:gsLst>
                    <a:gs pos="21000">
                      <a:srgbClr val="53575C"/>
                    </a:gs>
                    <a:gs pos="88000">
                      <a:srgbClr val="C5C7CA"/>
                    </a:gs>
                  </a:gsLst>
                  <a:lin ang="5400000"/>
                </a:gradFill>
              </a:rPr>
              <a:t>Linux      </a:t>
            </a:r>
            <a:endParaRPr lang="fr-FR" sz="5400" b="0" cap="none" spc="0" dirty="0">
              <a:ln w="0"/>
              <a:gradFill>
                <a:gsLst>
                  <a:gs pos="21000">
                    <a:srgbClr val="53575C"/>
                  </a:gs>
                  <a:gs pos="88000">
                    <a:srgbClr val="C5C7CA"/>
                  </a:gs>
                </a:gsLst>
                <a:lin ang="5400000"/>
              </a:gradFill>
              <a:effectLst/>
            </a:endParaRPr>
          </a:p>
        </p:txBody>
      </p:sp>
      <p:sp>
        <p:nvSpPr>
          <p:cNvPr id="17" name="Rectangle 16"/>
          <p:cNvSpPr/>
          <p:nvPr/>
        </p:nvSpPr>
        <p:spPr>
          <a:xfrm>
            <a:off x="-95131" y="1346568"/>
            <a:ext cx="5294671" cy="486457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2" name="Rectangle 1"/>
          <p:cNvSpPr/>
          <p:nvPr/>
        </p:nvSpPr>
        <p:spPr>
          <a:xfrm>
            <a:off x="321548" y="1199085"/>
            <a:ext cx="4925961" cy="55416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Linux is an open-source, Unix-like operating system kernel that forms the foundation for various Linux distributions. Developed collaboratively by a global community of developers, Linux is known for its stability, security, and flexibility. It operates on a wide range of hardware platforms, from servers and desktops to embedded systems and mobile devices. Linux provides a command-line interface, empowering users with extensive control over the system. Its package management system simplifies software installation and updates. Linux is widely adopted for server environments, running a significant portion of the internet's infrastructure. Additionally, it serves as the basis for Android, the mobile operating system. The open-source nature of Linux fosters innovation, enabling users to modify and distribute their customized versions, contributing to a diverse ecosystem of distributions catering to various user needs</a:t>
            </a:r>
            <a:r>
              <a:rPr lang="en-US" dirty="0" smtClean="0">
                <a:solidFill>
                  <a:schemeClr val="tx1"/>
                </a:solidFill>
              </a:rPr>
              <a:t>.</a:t>
            </a:r>
            <a:endParaRPr lang="en-US" dirty="0">
              <a:solidFill>
                <a:schemeClr val="tx1"/>
              </a:solidFill>
            </a:endParaRPr>
          </a:p>
        </p:txBody>
      </p:sp>
      <p:pic>
        <p:nvPicPr>
          <p:cNvPr id="8" name="Image 7"/>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7939779" y="3642851"/>
            <a:ext cx="3959938" cy="2178653"/>
          </a:xfrm>
          <a:prstGeom prst="rect">
            <a:avLst/>
          </a:prstGeom>
        </p:spPr>
      </p:pic>
    </p:spTree>
    <p:extLst>
      <p:ext uri="{BB962C8B-B14F-4D97-AF65-F5344CB8AC3E}">
        <p14:creationId xmlns:p14="http://schemas.microsoft.com/office/powerpoint/2010/main" val="8521862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p:cNvSpPr/>
          <p:nvPr/>
        </p:nvSpPr>
        <p:spPr>
          <a:xfrm rot="1428542">
            <a:off x="5107906" y="-952728"/>
            <a:ext cx="8047612" cy="982497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12" name="Rectangle 11"/>
          <p:cNvSpPr/>
          <p:nvPr/>
        </p:nvSpPr>
        <p:spPr>
          <a:xfrm>
            <a:off x="6341806" y="467476"/>
            <a:ext cx="2443298" cy="923330"/>
          </a:xfrm>
          <a:prstGeom prst="rect">
            <a:avLst/>
          </a:prstGeom>
          <a:noFill/>
        </p:spPr>
        <p:txBody>
          <a:bodyPr wrap="none" lIns="91440" tIns="45720" rIns="91440" bIns="45720">
            <a:spAutoFit/>
          </a:bodyPr>
          <a:lstStyle/>
          <a:p>
            <a:pPr algn="ctr"/>
            <a:r>
              <a:rPr lang="en-US" sz="5400" b="0" cap="none" spc="0" dirty="0" smtClean="0">
                <a:ln w="0"/>
                <a:gradFill>
                  <a:gsLst>
                    <a:gs pos="21000">
                      <a:srgbClr val="53575C"/>
                    </a:gs>
                    <a:gs pos="88000">
                      <a:srgbClr val="C5C7CA"/>
                    </a:gs>
                  </a:gsLst>
                  <a:lin ang="5400000"/>
                </a:gradFill>
                <a:effectLst/>
              </a:rPr>
              <a:t>Android</a:t>
            </a:r>
            <a:endParaRPr lang="fr-FR" sz="5400" b="0" cap="none" spc="0" dirty="0">
              <a:ln w="0"/>
              <a:gradFill>
                <a:gsLst>
                  <a:gs pos="21000">
                    <a:srgbClr val="53575C"/>
                  </a:gs>
                  <a:gs pos="88000">
                    <a:srgbClr val="C5C7CA"/>
                  </a:gs>
                </a:gsLst>
                <a:lin ang="5400000"/>
              </a:gradFill>
              <a:effectLst/>
            </a:endParaRPr>
          </a:p>
        </p:txBody>
      </p:sp>
      <p:sp>
        <p:nvSpPr>
          <p:cNvPr id="10" name="Rectangle 9"/>
          <p:cNvSpPr/>
          <p:nvPr/>
        </p:nvSpPr>
        <p:spPr>
          <a:xfrm>
            <a:off x="6221363" y="1524346"/>
            <a:ext cx="5820697" cy="48617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Android is a mobile operating system developed by Google, designed for a wide range of touchscreen devices, including smartphones and tablets. It is built on a modified version of the Linux kernel and has become one of the most popular and widely used mobile platforms globally. Known for its open-source nature, Android provides a customizable and flexible environment for device manufacturers and app developers. The operating system offers a user-friendly </a:t>
            </a:r>
            <a:r>
              <a:rPr lang="en-US" dirty="0" smtClean="0">
                <a:solidFill>
                  <a:schemeClr val="tx1"/>
                </a:solidFill>
              </a:rPr>
              <a:t>interface with </a:t>
            </a:r>
            <a:r>
              <a:rPr lang="en-US" dirty="0">
                <a:solidFill>
                  <a:schemeClr val="tx1"/>
                </a:solidFill>
              </a:rPr>
              <a:t>features like the Google Play Store for app downloads and updates. Android supports a vast ecosystem of applications, ranging from productivity tools to entertainment and gaming. It emphasizes seamless integration with Google services, such as Gmail, Google </a:t>
            </a:r>
            <a:r>
              <a:rPr lang="en-US" dirty="0" smtClean="0">
                <a:solidFill>
                  <a:schemeClr val="tx1"/>
                </a:solidFill>
              </a:rPr>
              <a:t>Map</a:t>
            </a:r>
          </a:p>
          <a:p>
            <a:pPr algn="just"/>
            <a:r>
              <a:rPr lang="en-US" dirty="0">
                <a:solidFill>
                  <a:schemeClr val="tx1"/>
                </a:solidFill>
              </a:rPr>
              <a:t>Regular updates and version releases enhance security, performance, and introduce new features. Android's versatility and accessibility have contributed to its dominance in the mobile </a:t>
            </a:r>
            <a:r>
              <a:rPr lang="en-US" dirty="0" smtClean="0">
                <a:solidFill>
                  <a:schemeClr val="tx1"/>
                </a:solidFill>
              </a:rPr>
              <a:t>market.</a:t>
            </a:r>
            <a:endParaRPr lang="fr-FR" dirty="0">
              <a:solidFill>
                <a:schemeClr val="tx1"/>
              </a:solidFill>
            </a:endParaRPr>
          </a:p>
        </p:txBody>
      </p:sp>
      <p:pic>
        <p:nvPicPr>
          <p:cNvPr id="15" name="Image 14"/>
          <p:cNvPicPr>
            <a:picLocks noChangeAspect="1"/>
          </p:cNvPicPr>
          <p:nvPr/>
        </p:nvPicPr>
        <p:blipFill>
          <a:blip r:embed="rId2">
            <a:extLst>
              <a:ext uri="{BEBA8EAE-BF5A-486C-A8C5-ECC9F3942E4B}">
                <a14:imgProps xmlns:a14="http://schemas.microsoft.com/office/drawing/2010/main">
                  <a14:imgLayer r:embed="rId3">
                    <a14:imgEffect>
                      <a14:sharpenSoften amount="23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018597" y="3034690"/>
            <a:ext cx="2143125" cy="2143125"/>
          </a:xfrm>
          <a:prstGeom prst="rect">
            <a:avLst/>
          </a:prstGeom>
          <a:solidFill>
            <a:schemeClr val="bg2"/>
          </a:solidFill>
        </p:spPr>
      </p:pic>
    </p:spTree>
    <p:extLst>
      <p:ext uri="{BB962C8B-B14F-4D97-AF65-F5344CB8AC3E}">
        <p14:creationId xmlns:p14="http://schemas.microsoft.com/office/powerpoint/2010/main" val="11416678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500" fill="hold"/>
                                        <p:tgtEl>
                                          <p:spTgt spid="15"/>
                                        </p:tgtEl>
                                        <p:attrNameLst>
                                          <p:attrName>ppt_x</p:attrName>
                                        </p:attrNameLst>
                                      </p:cBhvr>
                                      <p:tavLst>
                                        <p:tav tm="0">
                                          <p:val>
                                            <p:strVal val="#ppt_x"/>
                                          </p:val>
                                        </p:tav>
                                        <p:tav tm="100000">
                                          <p:val>
                                            <p:strVal val="#ppt_x"/>
                                          </p:val>
                                        </p:tav>
                                      </p:tavLst>
                                    </p:anim>
                                    <p:anim calcmode="lin" valueType="num">
                                      <p:cBhvr additive="base">
                                        <p:cTn id="1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p:cNvSpPr/>
          <p:nvPr/>
        </p:nvSpPr>
        <p:spPr>
          <a:xfrm rot="1428542">
            <a:off x="-996344" y="-2120437"/>
            <a:ext cx="7692254" cy="987761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7" name="Rectangle 16"/>
          <p:cNvSpPr/>
          <p:nvPr/>
        </p:nvSpPr>
        <p:spPr>
          <a:xfrm>
            <a:off x="-95131" y="1346568"/>
            <a:ext cx="5294671" cy="486457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3" name="Rectangle 2"/>
          <p:cNvSpPr/>
          <p:nvPr/>
        </p:nvSpPr>
        <p:spPr>
          <a:xfrm>
            <a:off x="524301" y="1148498"/>
            <a:ext cx="4055806" cy="52607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err="1">
                <a:solidFill>
                  <a:schemeClr val="tx1"/>
                </a:solidFill>
              </a:rPr>
              <a:t>iOS</a:t>
            </a:r>
            <a:r>
              <a:rPr lang="en-US" dirty="0">
                <a:solidFill>
                  <a:schemeClr val="tx1"/>
                </a:solidFill>
              </a:rPr>
              <a:t>, developed by Apple, is an exclusive mobile operating system for iPhones, iPads, and iPod Touch. Recognized for its closed ecosystem, </a:t>
            </a:r>
            <a:r>
              <a:rPr lang="en-US" dirty="0" err="1">
                <a:solidFill>
                  <a:schemeClr val="tx1"/>
                </a:solidFill>
              </a:rPr>
              <a:t>iOS</a:t>
            </a:r>
            <a:r>
              <a:rPr lang="en-US" dirty="0">
                <a:solidFill>
                  <a:schemeClr val="tx1"/>
                </a:solidFill>
              </a:rPr>
              <a:t> provides a polished, secure, and user-friendly experience. The tightly integrated hardware-software model ensures optimized performance. The App Store offers a curated selection of apps with a focus on quality and security. Regular updates introduce new features, and </a:t>
            </a:r>
            <a:r>
              <a:rPr lang="en-US" dirty="0" err="1">
                <a:solidFill>
                  <a:schemeClr val="tx1"/>
                </a:solidFill>
              </a:rPr>
              <a:t>iCloud</a:t>
            </a:r>
            <a:r>
              <a:rPr lang="en-US" dirty="0">
                <a:solidFill>
                  <a:schemeClr val="tx1"/>
                </a:solidFill>
              </a:rPr>
              <a:t> integration ensures seamless data synchronization across Apple devices, emphasizing privacy and reliability.</a:t>
            </a:r>
          </a:p>
        </p:txBody>
      </p:sp>
      <p:sp>
        <p:nvSpPr>
          <p:cNvPr id="12" name="Rectangle 11"/>
          <p:cNvSpPr/>
          <p:nvPr/>
        </p:nvSpPr>
        <p:spPr>
          <a:xfrm>
            <a:off x="524301" y="686833"/>
            <a:ext cx="1920719" cy="923330"/>
          </a:xfrm>
          <a:prstGeom prst="rect">
            <a:avLst/>
          </a:prstGeom>
          <a:noFill/>
        </p:spPr>
        <p:txBody>
          <a:bodyPr wrap="none" lIns="91440" tIns="45720" rIns="91440" bIns="45720">
            <a:spAutoFit/>
          </a:bodyPr>
          <a:lstStyle/>
          <a:p>
            <a:pPr algn="ctr"/>
            <a:r>
              <a:rPr lang="en-US" sz="5400" dirty="0" smtClean="0">
                <a:ln w="0"/>
                <a:gradFill>
                  <a:gsLst>
                    <a:gs pos="21000">
                      <a:srgbClr val="53575C"/>
                    </a:gs>
                    <a:gs pos="88000">
                      <a:srgbClr val="C5C7CA"/>
                    </a:gs>
                  </a:gsLst>
                  <a:lin ang="5400000"/>
                </a:gradFill>
              </a:rPr>
              <a:t>IOS     </a:t>
            </a:r>
            <a:endParaRPr lang="fr-FR" sz="5400" b="0" cap="none" spc="0" dirty="0">
              <a:ln w="0"/>
              <a:gradFill>
                <a:gsLst>
                  <a:gs pos="21000">
                    <a:srgbClr val="53575C"/>
                  </a:gs>
                  <a:gs pos="88000">
                    <a:srgbClr val="C5C7CA"/>
                  </a:gs>
                </a:gsLst>
                <a:lin ang="5400000"/>
              </a:gradFill>
              <a:effectLst/>
            </a:endParaRPr>
          </a:p>
        </p:txBody>
      </p:sp>
      <p:pic>
        <p:nvPicPr>
          <p:cNvPr id="9" name="Image 8"/>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7767177" y="3535891"/>
            <a:ext cx="3274030" cy="2046761"/>
          </a:xfrm>
          <a:prstGeom prst="rect">
            <a:avLst/>
          </a:prstGeom>
        </p:spPr>
      </p:pic>
    </p:spTree>
    <p:extLst>
      <p:ext uri="{BB962C8B-B14F-4D97-AF65-F5344CB8AC3E}">
        <p14:creationId xmlns:p14="http://schemas.microsoft.com/office/powerpoint/2010/main" val="149144619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p:cNvSpPr/>
          <p:nvPr/>
        </p:nvSpPr>
        <p:spPr>
          <a:xfrm rot="1428542">
            <a:off x="5800275" y="-981979"/>
            <a:ext cx="7173987" cy="11392899"/>
          </a:xfrm>
          <a:prstGeom prst="rect">
            <a:avLst/>
          </a:prstGeom>
          <a:blipFill dpi="0" rotWithShape="1">
            <a:blip r:embed="rId2">
              <a:alphaModFix amt="69000"/>
            </a:blip>
            <a:srcRect/>
            <a:stretch>
              <a:fillRect/>
            </a:stretch>
          </a:blip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effectLst>
                <a:reflection endPos="65000" dist="50800" dir="5400000" sy="-100000" algn="bl" rotWithShape="0"/>
              </a:effectLst>
            </a:endParaRPr>
          </a:p>
        </p:txBody>
      </p:sp>
      <p:sp>
        <p:nvSpPr>
          <p:cNvPr id="2" name="Rectangle 1"/>
          <p:cNvSpPr/>
          <p:nvPr/>
        </p:nvSpPr>
        <p:spPr>
          <a:xfrm>
            <a:off x="7002049" y="1465351"/>
            <a:ext cx="5153962" cy="539264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b="1" dirty="0">
                <a:solidFill>
                  <a:schemeClr val="bg1"/>
                </a:solidFill>
              </a:rPr>
              <a:t>we as humans have always shared knowledge and experiences and collaborate in our daily tasks but since creating the internet and we search for a way to continue doing that in the digital </a:t>
            </a:r>
            <a:r>
              <a:rPr lang="en-US" b="1" dirty="0" err="1">
                <a:solidFill>
                  <a:schemeClr val="bg1"/>
                </a:solidFill>
              </a:rPr>
              <a:t>world.here</a:t>
            </a:r>
            <a:r>
              <a:rPr lang="en-US" b="1" dirty="0">
                <a:solidFill>
                  <a:schemeClr val="bg1"/>
                </a:solidFill>
              </a:rPr>
              <a:t> comes the role of ICT, which stands for Information and Communication </a:t>
            </a:r>
            <a:r>
              <a:rPr lang="en-US" b="1" dirty="0" err="1">
                <a:solidFill>
                  <a:schemeClr val="bg1"/>
                </a:solidFill>
              </a:rPr>
              <a:t>Technology,it</a:t>
            </a:r>
            <a:r>
              <a:rPr lang="en-US" b="1" dirty="0">
                <a:solidFill>
                  <a:schemeClr val="bg1"/>
                </a:solidFill>
              </a:rPr>
              <a:t> is a diverse set of technological tools and resources that are used to transmit, store, create, share, and exchange data. It also implements our social connectivity to the digital world.it enables new forms of communication and collaboration, breaking down barriers of time and geography. It has facilitated the development of innovative technologies, such as web 3.0,kernels,operating </a:t>
            </a:r>
            <a:r>
              <a:rPr lang="en-US" b="1" dirty="0" err="1">
                <a:solidFill>
                  <a:schemeClr val="bg1"/>
                </a:solidFill>
              </a:rPr>
              <a:t>systems,and</a:t>
            </a:r>
            <a:r>
              <a:rPr lang="en-US" b="1" dirty="0">
                <a:solidFill>
                  <a:schemeClr val="bg1"/>
                </a:solidFill>
              </a:rPr>
              <a:t> almost every open-source project. It's the set of tools that allow real-time communication and discussion and continuous integration and delivery processes enabling rapid and reliable software updates and project management.</a:t>
            </a:r>
          </a:p>
          <a:p>
            <a:endParaRPr lang="en-US" dirty="0">
              <a:solidFill>
                <a:schemeClr val="tx1"/>
              </a:solidFill>
            </a:endParaRPr>
          </a:p>
        </p:txBody>
      </p:sp>
      <p:sp>
        <p:nvSpPr>
          <p:cNvPr id="3" name="Rectangle 2"/>
          <p:cNvSpPr/>
          <p:nvPr/>
        </p:nvSpPr>
        <p:spPr>
          <a:xfrm>
            <a:off x="7194616" y="338765"/>
            <a:ext cx="3930436" cy="923330"/>
          </a:xfrm>
          <a:prstGeom prst="rect">
            <a:avLst/>
          </a:prstGeom>
          <a:noFill/>
        </p:spPr>
        <p:txBody>
          <a:bodyPr wrap="none" lIns="91440" tIns="45720" rIns="91440" bIns="45720">
            <a:spAutoFit/>
          </a:bodyPr>
          <a:lstStyle/>
          <a:p>
            <a:pPr algn="ctr"/>
            <a:r>
              <a:rPr lang="en-US"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Introduction </a:t>
            </a:r>
            <a:endParaRPr lang="fr-FR"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9" name="Hexagone 8"/>
          <p:cNvSpPr/>
          <p:nvPr/>
        </p:nvSpPr>
        <p:spPr>
          <a:xfrm>
            <a:off x="1246582" y="800430"/>
            <a:ext cx="1911927" cy="1620982"/>
          </a:xfrm>
          <a:prstGeom prst="hexagon">
            <a:avLst/>
          </a:prstGeom>
          <a:blipFill>
            <a:blip r:embed="rId3"/>
            <a:stretch>
              <a:fillRect l="885" t="5132" r="-885" b="-5132"/>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Hexagone 20"/>
          <p:cNvSpPr/>
          <p:nvPr/>
        </p:nvSpPr>
        <p:spPr>
          <a:xfrm>
            <a:off x="3252975" y="2282997"/>
            <a:ext cx="1911927" cy="1620982"/>
          </a:xfrm>
          <a:prstGeom prst="hexagon">
            <a:avLst/>
          </a:prstGeom>
          <a:blipFill>
            <a:blip r:embed="rId4"/>
            <a:stretch>
              <a:fillRect l="885" t="5132" r="-885" b="-5132"/>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Hexagone 21"/>
          <p:cNvSpPr/>
          <p:nvPr/>
        </p:nvSpPr>
        <p:spPr>
          <a:xfrm>
            <a:off x="1245598" y="3903979"/>
            <a:ext cx="1911927" cy="1620000"/>
          </a:xfrm>
          <a:prstGeom prst="hexagon">
            <a:avLst/>
          </a:prstGeom>
          <a:blipFill>
            <a:blip r:embed="rId5"/>
            <a:stretch>
              <a:fillRect l="885" t="5132" r="-885" b="-5132"/>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3566099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6" presetClass="exit" presetSubtype="0" fill="hold" grpId="0" nodeType="clickEffect">
                                  <p:stCondLst>
                                    <p:cond delay="0"/>
                                  </p:stCondLst>
                                  <p:childTnLst>
                                    <p:animEffect transition="out" filter="wipe(down)">
                                      <p:cBhvr>
                                        <p:cTn id="27" dur="180" accel="50000">
                                          <p:stCondLst>
                                            <p:cond delay="1820"/>
                                          </p:stCondLst>
                                        </p:cTn>
                                        <p:tgtEl>
                                          <p:spTgt spid="9"/>
                                        </p:tgtEl>
                                      </p:cBhvr>
                                    </p:animEffect>
                                    <p:anim calcmode="lin" valueType="num">
                                      <p:cBhvr>
                                        <p:cTn id="28" dur="1822" tmFilter="0,0; 0.14,0.31; 0.43,0.73; 0.71,0.91; 1.0,1.0">
                                          <p:stCondLst>
                                            <p:cond delay="0"/>
                                          </p:stCondLst>
                                        </p:cTn>
                                        <p:tgtEl>
                                          <p:spTgt spid="9"/>
                                        </p:tgtEl>
                                        <p:attrNameLst>
                                          <p:attrName>ppt_x</p:attrName>
                                        </p:attrNameLst>
                                      </p:cBhvr>
                                      <p:tavLst>
                                        <p:tav tm="0">
                                          <p:val>
                                            <p:strVal val="ppt_x"/>
                                          </p:val>
                                        </p:tav>
                                        <p:tav tm="100000">
                                          <p:val>
                                            <p:strVal val="#ppt_x+0.25"/>
                                          </p:val>
                                        </p:tav>
                                      </p:tavLst>
                                    </p:anim>
                                    <p:anim calcmode="lin" valueType="num">
                                      <p:cBhvr>
                                        <p:cTn id="29" dur="178">
                                          <p:stCondLst>
                                            <p:cond delay="1822"/>
                                          </p:stCondLst>
                                        </p:cTn>
                                        <p:tgtEl>
                                          <p:spTgt spid="9"/>
                                        </p:tgtEl>
                                        <p:attrNameLst>
                                          <p:attrName>ppt_x</p:attrName>
                                        </p:attrNameLst>
                                      </p:cBhvr>
                                      <p:tavLst>
                                        <p:tav tm="0">
                                          <p:val>
                                            <p:strVal val="ppt_x"/>
                                          </p:val>
                                        </p:tav>
                                        <p:tav tm="100000">
                                          <p:val>
                                            <p:strVal val="ppt_x"/>
                                          </p:val>
                                        </p:tav>
                                      </p:tavLst>
                                    </p:anim>
                                    <p:anim calcmode="lin" valueType="num">
                                      <p:cBhvr>
                                        <p:cTn id="30" dur="664" tmFilter="0.0,0.0;0.25,0.07;0.50,0.2;0.75,0.467;1.0,1.0">
                                          <p:stCondLst>
                                            <p:cond delay="0"/>
                                          </p:stCondLst>
                                        </p:cTn>
                                        <p:tgtEl>
                                          <p:spTgt spid="9"/>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31" dur="664" tmFilter="0, 0; 0.125,0.2665; 0.25,0.4; 0.375,0.465; 0.5,0.5;  0.625,0.535; 0.75,0.6; 0.875,0.7335; 1,1">
                                          <p:stCondLst>
                                            <p:cond delay="664"/>
                                          </p:stCondLst>
                                        </p:cTn>
                                        <p:tgtEl>
                                          <p:spTgt spid="9"/>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32" dur="332" tmFilter="0, 0; 0.125,0.2665; 0.25,0.4; 0.375,0.465; 0.5,0.5;  0.625,0.535; 0.75,0.6; 0.875,0.7335; 1,1">
                                          <p:stCondLst>
                                            <p:cond delay="1324"/>
                                          </p:stCondLst>
                                        </p:cTn>
                                        <p:tgtEl>
                                          <p:spTgt spid="9"/>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33" dur="164" tmFilter="0, 0; 0.125,0.2665; 0.25,0.4; 0.375,0.465; 0.5,0.5;  0.625,0.535; 0.75,0.6; 0.875,0.7335; 1,1">
                                          <p:stCondLst>
                                            <p:cond delay="1656"/>
                                          </p:stCondLst>
                                        </p:cTn>
                                        <p:tgtEl>
                                          <p:spTgt spid="9"/>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34" dur="180" accel="50000">
                                          <p:stCondLst>
                                            <p:cond delay="1820"/>
                                          </p:stCondLst>
                                        </p:cTn>
                                        <p:tgtEl>
                                          <p:spTgt spid="9"/>
                                        </p:tgtEl>
                                        <p:attrNameLst>
                                          <p:attrName>ppt_y</p:attrName>
                                        </p:attrNameLst>
                                      </p:cBhvr>
                                      <p:tavLst>
                                        <p:tav tm="0">
                                          <p:val>
                                            <p:strVal val="ppt_y"/>
                                          </p:val>
                                        </p:tav>
                                        <p:tav tm="100000">
                                          <p:val>
                                            <p:strVal val="ppt_y+ppt_h"/>
                                          </p:val>
                                        </p:tav>
                                      </p:tavLst>
                                    </p:anim>
                                    <p:animScale>
                                      <p:cBhvr>
                                        <p:cTn id="35" dur="26">
                                          <p:stCondLst>
                                            <p:cond delay="620"/>
                                          </p:stCondLst>
                                        </p:cTn>
                                        <p:tgtEl>
                                          <p:spTgt spid="9"/>
                                        </p:tgtEl>
                                      </p:cBhvr>
                                      <p:to x="100000" y="60000"/>
                                    </p:animScale>
                                    <p:animScale>
                                      <p:cBhvr>
                                        <p:cTn id="36" dur="166" decel="50000">
                                          <p:stCondLst>
                                            <p:cond delay="646"/>
                                          </p:stCondLst>
                                        </p:cTn>
                                        <p:tgtEl>
                                          <p:spTgt spid="9"/>
                                        </p:tgtEl>
                                      </p:cBhvr>
                                      <p:to x="100000" y="100000"/>
                                    </p:animScale>
                                    <p:animScale>
                                      <p:cBhvr>
                                        <p:cTn id="37" dur="26">
                                          <p:stCondLst>
                                            <p:cond delay="1312"/>
                                          </p:stCondLst>
                                        </p:cTn>
                                        <p:tgtEl>
                                          <p:spTgt spid="9"/>
                                        </p:tgtEl>
                                      </p:cBhvr>
                                      <p:to x="100000" y="80000"/>
                                    </p:animScale>
                                    <p:animScale>
                                      <p:cBhvr>
                                        <p:cTn id="38" dur="166" decel="50000">
                                          <p:stCondLst>
                                            <p:cond delay="1338"/>
                                          </p:stCondLst>
                                        </p:cTn>
                                        <p:tgtEl>
                                          <p:spTgt spid="9"/>
                                        </p:tgtEl>
                                      </p:cBhvr>
                                      <p:to x="100000" y="100000"/>
                                    </p:animScale>
                                    <p:animScale>
                                      <p:cBhvr>
                                        <p:cTn id="39" dur="26">
                                          <p:stCondLst>
                                            <p:cond delay="1642"/>
                                          </p:stCondLst>
                                        </p:cTn>
                                        <p:tgtEl>
                                          <p:spTgt spid="9"/>
                                        </p:tgtEl>
                                      </p:cBhvr>
                                      <p:to x="100000" y="90000"/>
                                    </p:animScale>
                                    <p:animScale>
                                      <p:cBhvr>
                                        <p:cTn id="40" dur="166" decel="50000">
                                          <p:stCondLst>
                                            <p:cond delay="1668"/>
                                          </p:stCondLst>
                                        </p:cTn>
                                        <p:tgtEl>
                                          <p:spTgt spid="9"/>
                                        </p:tgtEl>
                                      </p:cBhvr>
                                      <p:to x="100000" y="100000"/>
                                    </p:animScale>
                                    <p:animScale>
                                      <p:cBhvr>
                                        <p:cTn id="41" dur="26">
                                          <p:stCondLst>
                                            <p:cond delay="1808"/>
                                          </p:stCondLst>
                                        </p:cTn>
                                        <p:tgtEl>
                                          <p:spTgt spid="9"/>
                                        </p:tgtEl>
                                      </p:cBhvr>
                                      <p:to x="100000" y="95000"/>
                                    </p:animScale>
                                    <p:animScale>
                                      <p:cBhvr>
                                        <p:cTn id="42" dur="166" decel="50000">
                                          <p:stCondLst>
                                            <p:cond delay="1834"/>
                                          </p:stCondLst>
                                        </p:cTn>
                                        <p:tgtEl>
                                          <p:spTgt spid="9"/>
                                        </p:tgtEl>
                                      </p:cBhvr>
                                      <p:to x="100000" y="100000"/>
                                    </p:animScale>
                                    <p:set>
                                      <p:cBhvr>
                                        <p:cTn id="43" dur="1" fill="hold">
                                          <p:stCondLst>
                                            <p:cond delay="1999"/>
                                          </p:stCondLst>
                                        </p:cTn>
                                        <p:tgtEl>
                                          <p:spTgt spid="9"/>
                                        </p:tgtEl>
                                        <p:attrNameLst>
                                          <p:attrName>style.visibility</p:attrName>
                                        </p:attrNameLst>
                                      </p:cBhvr>
                                      <p:to>
                                        <p:strVal val="hidden"/>
                                      </p:to>
                                    </p:set>
                                  </p:childTnLst>
                                </p:cTn>
                              </p:par>
                              <p:par>
                                <p:cTn id="44" presetID="26" presetClass="exit" presetSubtype="0" fill="hold" grpId="0" nodeType="withEffect">
                                  <p:stCondLst>
                                    <p:cond delay="0"/>
                                  </p:stCondLst>
                                  <p:childTnLst>
                                    <p:animEffect transition="out" filter="wipe(down)">
                                      <p:cBhvr>
                                        <p:cTn id="45" dur="180" accel="50000">
                                          <p:stCondLst>
                                            <p:cond delay="1820"/>
                                          </p:stCondLst>
                                        </p:cTn>
                                        <p:tgtEl>
                                          <p:spTgt spid="21"/>
                                        </p:tgtEl>
                                      </p:cBhvr>
                                    </p:animEffect>
                                    <p:anim calcmode="lin" valueType="num">
                                      <p:cBhvr>
                                        <p:cTn id="46" dur="1822" tmFilter="0,0; 0.14,0.31; 0.43,0.73; 0.71,0.91; 1.0,1.0">
                                          <p:stCondLst>
                                            <p:cond delay="0"/>
                                          </p:stCondLst>
                                        </p:cTn>
                                        <p:tgtEl>
                                          <p:spTgt spid="21"/>
                                        </p:tgtEl>
                                        <p:attrNameLst>
                                          <p:attrName>ppt_x</p:attrName>
                                        </p:attrNameLst>
                                      </p:cBhvr>
                                      <p:tavLst>
                                        <p:tav tm="0">
                                          <p:val>
                                            <p:strVal val="ppt_x"/>
                                          </p:val>
                                        </p:tav>
                                        <p:tav tm="100000">
                                          <p:val>
                                            <p:strVal val="#ppt_x+0.25"/>
                                          </p:val>
                                        </p:tav>
                                      </p:tavLst>
                                    </p:anim>
                                    <p:anim calcmode="lin" valueType="num">
                                      <p:cBhvr>
                                        <p:cTn id="47" dur="178">
                                          <p:stCondLst>
                                            <p:cond delay="1822"/>
                                          </p:stCondLst>
                                        </p:cTn>
                                        <p:tgtEl>
                                          <p:spTgt spid="21"/>
                                        </p:tgtEl>
                                        <p:attrNameLst>
                                          <p:attrName>ppt_x</p:attrName>
                                        </p:attrNameLst>
                                      </p:cBhvr>
                                      <p:tavLst>
                                        <p:tav tm="0">
                                          <p:val>
                                            <p:strVal val="ppt_x"/>
                                          </p:val>
                                        </p:tav>
                                        <p:tav tm="100000">
                                          <p:val>
                                            <p:strVal val="ppt_x"/>
                                          </p:val>
                                        </p:tav>
                                      </p:tavLst>
                                    </p:anim>
                                    <p:anim calcmode="lin" valueType="num">
                                      <p:cBhvr>
                                        <p:cTn id="48" dur="664" tmFilter="0.0,0.0;0.25,0.07;0.50,0.2;0.75,0.467;1.0,1.0">
                                          <p:stCondLst>
                                            <p:cond delay="0"/>
                                          </p:stCondLst>
                                        </p:cTn>
                                        <p:tgtEl>
                                          <p:spTgt spid="21"/>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49" dur="664" tmFilter="0, 0; 0.125,0.2665; 0.25,0.4; 0.375,0.465; 0.5,0.5;  0.625,0.535; 0.75,0.6; 0.875,0.7335; 1,1">
                                          <p:stCondLst>
                                            <p:cond delay="664"/>
                                          </p:stCondLst>
                                        </p:cTn>
                                        <p:tgtEl>
                                          <p:spTgt spid="21"/>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50" dur="332" tmFilter="0, 0; 0.125,0.2665; 0.25,0.4; 0.375,0.465; 0.5,0.5;  0.625,0.535; 0.75,0.6; 0.875,0.7335; 1,1">
                                          <p:stCondLst>
                                            <p:cond delay="1324"/>
                                          </p:stCondLst>
                                        </p:cTn>
                                        <p:tgtEl>
                                          <p:spTgt spid="21"/>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51" dur="164" tmFilter="0, 0; 0.125,0.2665; 0.25,0.4; 0.375,0.465; 0.5,0.5;  0.625,0.535; 0.75,0.6; 0.875,0.7335; 1,1">
                                          <p:stCondLst>
                                            <p:cond delay="1656"/>
                                          </p:stCondLst>
                                        </p:cTn>
                                        <p:tgtEl>
                                          <p:spTgt spid="21"/>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52" dur="180" accel="50000">
                                          <p:stCondLst>
                                            <p:cond delay="1820"/>
                                          </p:stCondLst>
                                        </p:cTn>
                                        <p:tgtEl>
                                          <p:spTgt spid="21"/>
                                        </p:tgtEl>
                                        <p:attrNameLst>
                                          <p:attrName>ppt_y</p:attrName>
                                        </p:attrNameLst>
                                      </p:cBhvr>
                                      <p:tavLst>
                                        <p:tav tm="0">
                                          <p:val>
                                            <p:strVal val="ppt_y"/>
                                          </p:val>
                                        </p:tav>
                                        <p:tav tm="100000">
                                          <p:val>
                                            <p:strVal val="ppt_y+ppt_h"/>
                                          </p:val>
                                        </p:tav>
                                      </p:tavLst>
                                    </p:anim>
                                    <p:animScale>
                                      <p:cBhvr>
                                        <p:cTn id="53" dur="26">
                                          <p:stCondLst>
                                            <p:cond delay="620"/>
                                          </p:stCondLst>
                                        </p:cTn>
                                        <p:tgtEl>
                                          <p:spTgt spid="21"/>
                                        </p:tgtEl>
                                      </p:cBhvr>
                                      <p:to x="100000" y="60000"/>
                                    </p:animScale>
                                    <p:animScale>
                                      <p:cBhvr>
                                        <p:cTn id="54" dur="166" decel="50000">
                                          <p:stCondLst>
                                            <p:cond delay="646"/>
                                          </p:stCondLst>
                                        </p:cTn>
                                        <p:tgtEl>
                                          <p:spTgt spid="21"/>
                                        </p:tgtEl>
                                      </p:cBhvr>
                                      <p:to x="100000" y="100000"/>
                                    </p:animScale>
                                    <p:animScale>
                                      <p:cBhvr>
                                        <p:cTn id="55" dur="26">
                                          <p:stCondLst>
                                            <p:cond delay="1312"/>
                                          </p:stCondLst>
                                        </p:cTn>
                                        <p:tgtEl>
                                          <p:spTgt spid="21"/>
                                        </p:tgtEl>
                                      </p:cBhvr>
                                      <p:to x="100000" y="80000"/>
                                    </p:animScale>
                                    <p:animScale>
                                      <p:cBhvr>
                                        <p:cTn id="56" dur="166" decel="50000">
                                          <p:stCondLst>
                                            <p:cond delay="1338"/>
                                          </p:stCondLst>
                                        </p:cTn>
                                        <p:tgtEl>
                                          <p:spTgt spid="21"/>
                                        </p:tgtEl>
                                      </p:cBhvr>
                                      <p:to x="100000" y="100000"/>
                                    </p:animScale>
                                    <p:animScale>
                                      <p:cBhvr>
                                        <p:cTn id="57" dur="26">
                                          <p:stCondLst>
                                            <p:cond delay="1642"/>
                                          </p:stCondLst>
                                        </p:cTn>
                                        <p:tgtEl>
                                          <p:spTgt spid="21"/>
                                        </p:tgtEl>
                                      </p:cBhvr>
                                      <p:to x="100000" y="90000"/>
                                    </p:animScale>
                                    <p:animScale>
                                      <p:cBhvr>
                                        <p:cTn id="58" dur="166" decel="50000">
                                          <p:stCondLst>
                                            <p:cond delay="1668"/>
                                          </p:stCondLst>
                                        </p:cTn>
                                        <p:tgtEl>
                                          <p:spTgt spid="21"/>
                                        </p:tgtEl>
                                      </p:cBhvr>
                                      <p:to x="100000" y="100000"/>
                                    </p:animScale>
                                    <p:animScale>
                                      <p:cBhvr>
                                        <p:cTn id="59" dur="26">
                                          <p:stCondLst>
                                            <p:cond delay="1808"/>
                                          </p:stCondLst>
                                        </p:cTn>
                                        <p:tgtEl>
                                          <p:spTgt spid="21"/>
                                        </p:tgtEl>
                                      </p:cBhvr>
                                      <p:to x="100000" y="95000"/>
                                    </p:animScale>
                                    <p:animScale>
                                      <p:cBhvr>
                                        <p:cTn id="60" dur="166" decel="50000">
                                          <p:stCondLst>
                                            <p:cond delay="1834"/>
                                          </p:stCondLst>
                                        </p:cTn>
                                        <p:tgtEl>
                                          <p:spTgt spid="21"/>
                                        </p:tgtEl>
                                      </p:cBhvr>
                                      <p:to x="100000" y="100000"/>
                                    </p:animScale>
                                    <p:set>
                                      <p:cBhvr>
                                        <p:cTn id="61" dur="1" fill="hold">
                                          <p:stCondLst>
                                            <p:cond delay="1999"/>
                                          </p:stCondLst>
                                        </p:cTn>
                                        <p:tgtEl>
                                          <p:spTgt spid="21"/>
                                        </p:tgtEl>
                                        <p:attrNameLst>
                                          <p:attrName>style.visibility</p:attrName>
                                        </p:attrNameLst>
                                      </p:cBhvr>
                                      <p:to>
                                        <p:strVal val="hidden"/>
                                      </p:to>
                                    </p:set>
                                  </p:childTnLst>
                                </p:cTn>
                              </p:par>
                              <p:par>
                                <p:cTn id="62" presetID="26" presetClass="exit" presetSubtype="0" fill="hold" grpId="0" nodeType="withEffect">
                                  <p:stCondLst>
                                    <p:cond delay="0"/>
                                  </p:stCondLst>
                                  <p:childTnLst>
                                    <p:animEffect transition="out" filter="wipe(down)">
                                      <p:cBhvr>
                                        <p:cTn id="63" dur="180" accel="50000">
                                          <p:stCondLst>
                                            <p:cond delay="1820"/>
                                          </p:stCondLst>
                                        </p:cTn>
                                        <p:tgtEl>
                                          <p:spTgt spid="22"/>
                                        </p:tgtEl>
                                      </p:cBhvr>
                                    </p:animEffect>
                                    <p:anim calcmode="lin" valueType="num">
                                      <p:cBhvr>
                                        <p:cTn id="64" dur="1822" tmFilter="0,0; 0.14,0.31; 0.43,0.73; 0.71,0.91; 1.0,1.0">
                                          <p:stCondLst>
                                            <p:cond delay="0"/>
                                          </p:stCondLst>
                                        </p:cTn>
                                        <p:tgtEl>
                                          <p:spTgt spid="22"/>
                                        </p:tgtEl>
                                        <p:attrNameLst>
                                          <p:attrName>ppt_x</p:attrName>
                                        </p:attrNameLst>
                                      </p:cBhvr>
                                      <p:tavLst>
                                        <p:tav tm="0">
                                          <p:val>
                                            <p:strVal val="ppt_x"/>
                                          </p:val>
                                        </p:tav>
                                        <p:tav tm="100000">
                                          <p:val>
                                            <p:strVal val="#ppt_x+0.25"/>
                                          </p:val>
                                        </p:tav>
                                      </p:tavLst>
                                    </p:anim>
                                    <p:anim calcmode="lin" valueType="num">
                                      <p:cBhvr>
                                        <p:cTn id="65" dur="178">
                                          <p:stCondLst>
                                            <p:cond delay="1822"/>
                                          </p:stCondLst>
                                        </p:cTn>
                                        <p:tgtEl>
                                          <p:spTgt spid="22"/>
                                        </p:tgtEl>
                                        <p:attrNameLst>
                                          <p:attrName>ppt_x</p:attrName>
                                        </p:attrNameLst>
                                      </p:cBhvr>
                                      <p:tavLst>
                                        <p:tav tm="0">
                                          <p:val>
                                            <p:strVal val="ppt_x"/>
                                          </p:val>
                                        </p:tav>
                                        <p:tav tm="100000">
                                          <p:val>
                                            <p:strVal val="ppt_x"/>
                                          </p:val>
                                        </p:tav>
                                      </p:tavLst>
                                    </p:anim>
                                    <p:anim calcmode="lin" valueType="num">
                                      <p:cBhvr>
                                        <p:cTn id="66" dur="664" tmFilter="0.0,0.0;0.25,0.07;0.50,0.2;0.75,0.467;1.0,1.0">
                                          <p:stCondLst>
                                            <p:cond delay="0"/>
                                          </p:stCondLst>
                                        </p:cTn>
                                        <p:tgtEl>
                                          <p:spTgt spid="22"/>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67" dur="664" tmFilter="0, 0; 0.125,0.2665; 0.25,0.4; 0.375,0.465; 0.5,0.5;  0.625,0.535; 0.75,0.6; 0.875,0.7335; 1,1">
                                          <p:stCondLst>
                                            <p:cond delay="664"/>
                                          </p:stCondLst>
                                        </p:cTn>
                                        <p:tgtEl>
                                          <p:spTgt spid="22"/>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68" dur="332" tmFilter="0, 0; 0.125,0.2665; 0.25,0.4; 0.375,0.465; 0.5,0.5;  0.625,0.535; 0.75,0.6; 0.875,0.7335; 1,1">
                                          <p:stCondLst>
                                            <p:cond delay="1324"/>
                                          </p:stCondLst>
                                        </p:cTn>
                                        <p:tgtEl>
                                          <p:spTgt spid="22"/>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69" dur="164" tmFilter="0, 0; 0.125,0.2665; 0.25,0.4; 0.375,0.465; 0.5,0.5;  0.625,0.535; 0.75,0.6; 0.875,0.7335; 1,1">
                                          <p:stCondLst>
                                            <p:cond delay="1656"/>
                                          </p:stCondLst>
                                        </p:cTn>
                                        <p:tgtEl>
                                          <p:spTgt spid="22"/>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70" dur="180" accel="50000">
                                          <p:stCondLst>
                                            <p:cond delay="1820"/>
                                          </p:stCondLst>
                                        </p:cTn>
                                        <p:tgtEl>
                                          <p:spTgt spid="22"/>
                                        </p:tgtEl>
                                        <p:attrNameLst>
                                          <p:attrName>ppt_y</p:attrName>
                                        </p:attrNameLst>
                                      </p:cBhvr>
                                      <p:tavLst>
                                        <p:tav tm="0">
                                          <p:val>
                                            <p:strVal val="ppt_y"/>
                                          </p:val>
                                        </p:tav>
                                        <p:tav tm="100000">
                                          <p:val>
                                            <p:strVal val="ppt_y+ppt_h"/>
                                          </p:val>
                                        </p:tav>
                                      </p:tavLst>
                                    </p:anim>
                                    <p:animScale>
                                      <p:cBhvr>
                                        <p:cTn id="71" dur="26">
                                          <p:stCondLst>
                                            <p:cond delay="620"/>
                                          </p:stCondLst>
                                        </p:cTn>
                                        <p:tgtEl>
                                          <p:spTgt spid="22"/>
                                        </p:tgtEl>
                                      </p:cBhvr>
                                      <p:to x="100000" y="60000"/>
                                    </p:animScale>
                                    <p:animScale>
                                      <p:cBhvr>
                                        <p:cTn id="72" dur="166" decel="50000">
                                          <p:stCondLst>
                                            <p:cond delay="646"/>
                                          </p:stCondLst>
                                        </p:cTn>
                                        <p:tgtEl>
                                          <p:spTgt spid="22"/>
                                        </p:tgtEl>
                                      </p:cBhvr>
                                      <p:to x="100000" y="100000"/>
                                    </p:animScale>
                                    <p:animScale>
                                      <p:cBhvr>
                                        <p:cTn id="73" dur="26">
                                          <p:stCondLst>
                                            <p:cond delay="1312"/>
                                          </p:stCondLst>
                                        </p:cTn>
                                        <p:tgtEl>
                                          <p:spTgt spid="22"/>
                                        </p:tgtEl>
                                      </p:cBhvr>
                                      <p:to x="100000" y="80000"/>
                                    </p:animScale>
                                    <p:animScale>
                                      <p:cBhvr>
                                        <p:cTn id="74" dur="166" decel="50000">
                                          <p:stCondLst>
                                            <p:cond delay="1338"/>
                                          </p:stCondLst>
                                        </p:cTn>
                                        <p:tgtEl>
                                          <p:spTgt spid="22"/>
                                        </p:tgtEl>
                                      </p:cBhvr>
                                      <p:to x="100000" y="100000"/>
                                    </p:animScale>
                                    <p:animScale>
                                      <p:cBhvr>
                                        <p:cTn id="75" dur="26">
                                          <p:stCondLst>
                                            <p:cond delay="1642"/>
                                          </p:stCondLst>
                                        </p:cTn>
                                        <p:tgtEl>
                                          <p:spTgt spid="22"/>
                                        </p:tgtEl>
                                      </p:cBhvr>
                                      <p:to x="100000" y="90000"/>
                                    </p:animScale>
                                    <p:animScale>
                                      <p:cBhvr>
                                        <p:cTn id="76" dur="166" decel="50000">
                                          <p:stCondLst>
                                            <p:cond delay="1668"/>
                                          </p:stCondLst>
                                        </p:cTn>
                                        <p:tgtEl>
                                          <p:spTgt spid="22"/>
                                        </p:tgtEl>
                                      </p:cBhvr>
                                      <p:to x="100000" y="100000"/>
                                    </p:animScale>
                                    <p:animScale>
                                      <p:cBhvr>
                                        <p:cTn id="77" dur="26">
                                          <p:stCondLst>
                                            <p:cond delay="1808"/>
                                          </p:stCondLst>
                                        </p:cTn>
                                        <p:tgtEl>
                                          <p:spTgt spid="22"/>
                                        </p:tgtEl>
                                      </p:cBhvr>
                                      <p:to x="100000" y="95000"/>
                                    </p:animScale>
                                    <p:animScale>
                                      <p:cBhvr>
                                        <p:cTn id="78" dur="166" decel="50000">
                                          <p:stCondLst>
                                            <p:cond delay="1834"/>
                                          </p:stCondLst>
                                        </p:cTn>
                                        <p:tgtEl>
                                          <p:spTgt spid="22"/>
                                        </p:tgtEl>
                                      </p:cBhvr>
                                      <p:to x="100000" y="100000"/>
                                    </p:animScale>
                                    <p:set>
                                      <p:cBhvr>
                                        <p:cTn id="79" dur="1" fill="hold">
                                          <p:stCondLst>
                                            <p:cond delay="19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 grpId="0"/>
      <p:bldP spid="3" grpId="0"/>
      <p:bldP spid="9" grpId="0" animBg="1"/>
      <p:bldP spid="21" grpId="0" animBg="1"/>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1150113" y="1071799"/>
            <a:ext cx="9144000" cy="2438164"/>
          </a:xfrm>
        </p:spPr>
        <p:txBody>
          <a:bodyPr>
            <a:normAutofit fontScale="90000"/>
          </a:bodyPr>
          <a:lstStyle/>
          <a:p>
            <a:pPr algn="l"/>
            <a:r>
              <a:rPr lang="fr-FR" dirty="0">
                <a:ln w="0"/>
                <a:solidFill>
                  <a:schemeClr val="accent1"/>
                </a:solidFill>
                <a:effectLst>
                  <a:outerShdw blurRad="38100" dist="25400" dir="5400000" algn="ctr" rotWithShape="0">
                    <a:srgbClr val="6E747A">
                      <a:alpha val="43000"/>
                    </a:srgbClr>
                  </a:outerShdw>
                </a:effectLst>
              </a:rPr>
              <a:t/>
            </a:r>
            <a:br>
              <a:rPr lang="fr-FR" dirty="0">
                <a:ln w="0"/>
                <a:solidFill>
                  <a:schemeClr val="accent1"/>
                </a:solidFill>
                <a:effectLst>
                  <a:outerShdw blurRad="38100" dist="25400" dir="5400000" algn="ctr" rotWithShape="0">
                    <a:srgbClr val="6E747A">
                      <a:alpha val="43000"/>
                    </a:srgbClr>
                  </a:outerShdw>
                </a:effectLst>
              </a:rPr>
            </a:br>
            <a:r>
              <a:rPr lang="en-US" dirty="0" smtClean="0"/>
              <a:t/>
            </a:r>
            <a:br>
              <a:rPr lang="en-US" dirty="0" smtClean="0"/>
            </a:br>
            <a:r>
              <a:rPr lang="en-US" dirty="0" smtClean="0"/>
              <a:t> </a:t>
            </a:r>
            <a:r>
              <a:rPr lang="en-US" dirty="0" smtClean="0">
                <a:ln w="0"/>
                <a:solidFill>
                  <a:schemeClr val="accent1"/>
                </a:solidFill>
                <a:effectLst>
                  <a:outerShdw blurRad="38100" dist="25400" dir="5400000" algn="ctr" rotWithShape="0">
                    <a:srgbClr val="6E747A">
                      <a:alpha val="43000"/>
                    </a:srgbClr>
                  </a:outerShdw>
                </a:effectLst>
              </a:rPr>
              <a:t>Chapter 2:</a:t>
            </a:r>
            <a:endParaRPr lang="fr-FR" dirty="0"/>
          </a:p>
        </p:txBody>
      </p:sp>
      <p:sp>
        <p:nvSpPr>
          <p:cNvPr id="3" name="Sous-titre 2"/>
          <p:cNvSpPr>
            <a:spLocks noGrp="1"/>
          </p:cNvSpPr>
          <p:nvPr>
            <p:ph type="subTitle" idx="1"/>
          </p:nvPr>
        </p:nvSpPr>
        <p:spPr>
          <a:xfrm>
            <a:off x="1246052" y="3521271"/>
            <a:ext cx="9144000" cy="1655762"/>
          </a:xfrm>
        </p:spPr>
        <p:txBody>
          <a:bodyPr>
            <a:normAutofit/>
          </a:bodyPr>
          <a:lstStyle/>
          <a:p>
            <a:pPr algn="l"/>
            <a:r>
              <a:rPr lang="fr-FR" sz="4000" dirty="0" smtClean="0"/>
              <a:t>Communication </a:t>
            </a:r>
          </a:p>
          <a:p>
            <a:pPr algn="l"/>
            <a:r>
              <a:rPr lang="fr-FR" sz="4000" dirty="0" smtClean="0"/>
              <a:t>technologies</a:t>
            </a:r>
            <a:endParaRPr lang="fr-FR" sz="4000" dirty="0"/>
          </a:p>
        </p:txBody>
      </p:sp>
      <p:grpSp>
        <p:nvGrpSpPr>
          <p:cNvPr id="118" name="Groupe 117"/>
          <p:cNvGrpSpPr/>
          <p:nvPr/>
        </p:nvGrpSpPr>
        <p:grpSpPr>
          <a:xfrm>
            <a:off x="6831842" y="-900193"/>
            <a:ext cx="5868000" cy="7935654"/>
            <a:chOff x="7536381" y="-720311"/>
            <a:chExt cx="5049911" cy="7935654"/>
          </a:xfrm>
          <a:blipFill dpi="0" rotWithShape="1">
            <a:blip r:embed="rId2">
              <a:extLst>
                <a:ext uri="{28A0092B-C50C-407E-A947-70E740481C1C}">
                  <a14:useLocalDpi xmlns:a14="http://schemas.microsoft.com/office/drawing/2010/main" val="0"/>
                </a:ext>
              </a:extLst>
            </a:blip>
            <a:srcRect/>
            <a:stretch>
              <a:fillRect/>
            </a:stretch>
          </a:blipFill>
        </p:grpSpPr>
        <p:grpSp>
          <p:nvGrpSpPr>
            <p:cNvPr id="30" name="Groupe 29"/>
            <p:cNvGrpSpPr/>
            <p:nvPr/>
          </p:nvGrpSpPr>
          <p:grpSpPr>
            <a:xfrm>
              <a:off x="7541378" y="1890577"/>
              <a:ext cx="5044914" cy="1418055"/>
              <a:chOff x="5727569" y="1590773"/>
              <a:chExt cx="5044914" cy="1418055"/>
            </a:xfrm>
            <a:grpFill/>
          </p:grpSpPr>
          <p:grpSp>
            <p:nvGrpSpPr>
              <p:cNvPr id="21" name="Groupe 20"/>
              <p:cNvGrpSpPr/>
              <p:nvPr/>
            </p:nvGrpSpPr>
            <p:grpSpPr>
              <a:xfrm>
                <a:off x="6087359" y="1590773"/>
                <a:ext cx="4685124" cy="758858"/>
                <a:chOff x="6087359" y="1590773"/>
                <a:chExt cx="4685124" cy="758858"/>
              </a:xfrm>
              <a:grpFill/>
            </p:grpSpPr>
            <p:sp>
              <p:nvSpPr>
                <p:cNvPr id="14" name="Hexagone 13"/>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Hexagone 14"/>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Hexagone 15"/>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Hexagone 16"/>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Hexagone 17"/>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Hexagone 18"/>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Hexagone 19"/>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2" name="Groupe 21"/>
              <p:cNvGrpSpPr/>
              <p:nvPr/>
            </p:nvGrpSpPr>
            <p:grpSpPr>
              <a:xfrm>
                <a:off x="5727569" y="2249970"/>
                <a:ext cx="4685124" cy="758858"/>
                <a:chOff x="6087359" y="1590773"/>
                <a:chExt cx="4685124" cy="758858"/>
              </a:xfrm>
              <a:grpFill/>
            </p:grpSpPr>
            <p:sp>
              <p:nvSpPr>
                <p:cNvPr id="23" name="Hexagone 22"/>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Hexagone 23"/>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Hexagone 24"/>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Hexagone 25"/>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Hexagone 26"/>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Hexagone 27"/>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Hexagone 28"/>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nvGrpSpPr>
            <p:cNvPr id="32" name="Groupe 31"/>
            <p:cNvGrpSpPr/>
            <p:nvPr/>
          </p:nvGrpSpPr>
          <p:grpSpPr>
            <a:xfrm>
              <a:off x="7541378" y="3192814"/>
              <a:ext cx="5044914" cy="1418055"/>
              <a:chOff x="5727569" y="1590773"/>
              <a:chExt cx="5044914" cy="1418055"/>
            </a:xfrm>
            <a:grpFill/>
          </p:grpSpPr>
          <p:grpSp>
            <p:nvGrpSpPr>
              <p:cNvPr id="33" name="Groupe 32"/>
              <p:cNvGrpSpPr/>
              <p:nvPr/>
            </p:nvGrpSpPr>
            <p:grpSpPr>
              <a:xfrm>
                <a:off x="6087359" y="1590773"/>
                <a:ext cx="4685124" cy="758858"/>
                <a:chOff x="6087359" y="1590773"/>
                <a:chExt cx="4685124" cy="758858"/>
              </a:xfrm>
              <a:grpFill/>
            </p:grpSpPr>
            <p:sp>
              <p:nvSpPr>
                <p:cNvPr id="42" name="Hexagone 41"/>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Hexagone 42"/>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Hexagone 43"/>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Hexagone 44"/>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Hexagone 45"/>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Hexagone 46"/>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Hexagone 47"/>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4" name="Groupe 33"/>
              <p:cNvGrpSpPr/>
              <p:nvPr/>
            </p:nvGrpSpPr>
            <p:grpSpPr>
              <a:xfrm>
                <a:off x="5727569" y="2249970"/>
                <a:ext cx="4685124" cy="758858"/>
                <a:chOff x="6087359" y="1590773"/>
                <a:chExt cx="4685124" cy="758858"/>
              </a:xfrm>
              <a:grpFill/>
            </p:grpSpPr>
            <p:sp>
              <p:nvSpPr>
                <p:cNvPr id="35" name="Hexagone 34"/>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Hexagone 35"/>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Hexagone 36"/>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Hexagone 37"/>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Hexagone 38"/>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Hexagone 39"/>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Hexagone 40"/>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nvGrpSpPr>
            <p:cNvPr id="49" name="Groupe 48"/>
            <p:cNvGrpSpPr/>
            <p:nvPr/>
          </p:nvGrpSpPr>
          <p:grpSpPr>
            <a:xfrm>
              <a:off x="7541378" y="4495051"/>
              <a:ext cx="5044914" cy="1418055"/>
              <a:chOff x="5727569" y="1590773"/>
              <a:chExt cx="5044914" cy="1418055"/>
            </a:xfrm>
            <a:grpFill/>
          </p:grpSpPr>
          <p:grpSp>
            <p:nvGrpSpPr>
              <p:cNvPr id="50" name="Groupe 49"/>
              <p:cNvGrpSpPr/>
              <p:nvPr/>
            </p:nvGrpSpPr>
            <p:grpSpPr>
              <a:xfrm>
                <a:off x="6087359" y="1590773"/>
                <a:ext cx="4685124" cy="758858"/>
                <a:chOff x="6087359" y="1590773"/>
                <a:chExt cx="4685124" cy="758858"/>
              </a:xfrm>
              <a:grpFill/>
            </p:grpSpPr>
            <p:sp>
              <p:nvSpPr>
                <p:cNvPr id="59" name="Hexagone 58"/>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Hexagone 59"/>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Hexagone 60"/>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Hexagone 61"/>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Hexagone 62"/>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 name="Hexagone 63"/>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Hexagone 64"/>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1" name="Groupe 50"/>
              <p:cNvGrpSpPr/>
              <p:nvPr/>
            </p:nvGrpSpPr>
            <p:grpSpPr>
              <a:xfrm>
                <a:off x="5727569" y="2249970"/>
                <a:ext cx="4685124" cy="758858"/>
                <a:chOff x="6087359" y="1590773"/>
                <a:chExt cx="4685124" cy="758858"/>
              </a:xfrm>
              <a:grpFill/>
            </p:grpSpPr>
            <p:sp>
              <p:nvSpPr>
                <p:cNvPr id="52" name="Hexagone 51"/>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Hexagone 52"/>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Hexagone 53"/>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Hexagone 54"/>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Hexagone 55"/>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Hexagone 56"/>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Hexagone 57"/>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nvGrpSpPr>
            <p:cNvPr id="66" name="Groupe 65"/>
            <p:cNvGrpSpPr/>
            <p:nvPr/>
          </p:nvGrpSpPr>
          <p:grpSpPr>
            <a:xfrm>
              <a:off x="7541378" y="5797288"/>
              <a:ext cx="5044914" cy="1418055"/>
              <a:chOff x="5727569" y="1590773"/>
              <a:chExt cx="5044914" cy="1418055"/>
            </a:xfrm>
            <a:grpFill/>
          </p:grpSpPr>
          <p:grpSp>
            <p:nvGrpSpPr>
              <p:cNvPr id="67" name="Groupe 66"/>
              <p:cNvGrpSpPr/>
              <p:nvPr/>
            </p:nvGrpSpPr>
            <p:grpSpPr>
              <a:xfrm>
                <a:off x="6087359" y="1590773"/>
                <a:ext cx="4685124" cy="758858"/>
                <a:chOff x="6087359" y="1590773"/>
                <a:chExt cx="4685124" cy="758858"/>
              </a:xfrm>
              <a:grpFill/>
            </p:grpSpPr>
            <p:sp>
              <p:nvSpPr>
                <p:cNvPr id="76" name="Hexagone 75"/>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 name="Hexagone 76"/>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Hexagone 77"/>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Hexagone 78"/>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 name="Hexagone 79"/>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Hexagone 80"/>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 name="Hexagone 81"/>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68" name="Groupe 67"/>
              <p:cNvGrpSpPr/>
              <p:nvPr/>
            </p:nvGrpSpPr>
            <p:grpSpPr>
              <a:xfrm>
                <a:off x="5727569" y="2249970"/>
                <a:ext cx="4685124" cy="758858"/>
                <a:chOff x="6087359" y="1590773"/>
                <a:chExt cx="4685124" cy="758858"/>
              </a:xfrm>
              <a:grpFill/>
            </p:grpSpPr>
            <p:sp>
              <p:nvSpPr>
                <p:cNvPr id="69" name="Hexagone 68"/>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Hexagone 69"/>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 name="Hexagone 70"/>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Hexagone 71"/>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Hexagone 72"/>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Hexagone 73"/>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 name="Hexagone 74"/>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nvGrpSpPr>
            <p:cNvPr id="83" name="Groupe 82"/>
            <p:cNvGrpSpPr/>
            <p:nvPr/>
          </p:nvGrpSpPr>
          <p:grpSpPr>
            <a:xfrm>
              <a:off x="7536381" y="578984"/>
              <a:ext cx="5044914" cy="1418055"/>
              <a:chOff x="5727569" y="1590773"/>
              <a:chExt cx="5044914" cy="1418055"/>
            </a:xfrm>
            <a:grpFill/>
          </p:grpSpPr>
          <p:grpSp>
            <p:nvGrpSpPr>
              <p:cNvPr id="84" name="Groupe 83"/>
              <p:cNvGrpSpPr/>
              <p:nvPr/>
            </p:nvGrpSpPr>
            <p:grpSpPr>
              <a:xfrm>
                <a:off x="6087359" y="1590773"/>
                <a:ext cx="4685124" cy="758858"/>
                <a:chOff x="6087359" y="1590773"/>
                <a:chExt cx="4685124" cy="758858"/>
              </a:xfrm>
              <a:grpFill/>
            </p:grpSpPr>
            <p:sp>
              <p:nvSpPr>
                <p:cNvPr id="93" name="Hexagone 92"/>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 name="Hexagone 93"/>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 name="Hexagone 94"/>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 name="Hexagone 95"/>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 name="Hexagone 96"/>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 name="Hexagone 97"/>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 name="Hexagone 98"/>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85" name="Groupe 84"/>
              <p:cNvGrpSpPr/>
              <p:nvPr/>
            </p:nvGrpSpPr>
            <p:grpSpPr>
              <a:xfrm>
                <a:off x="5727569" y="2249970"/>
                <a:ext cx="4685124" cy="758858"/>
                <a:chOff x="6087359" y="1590773"/>
                <a:chExt cx="4685124" cy="758858"/>
              </a:xfrm>
              <a:grpFill/>
            </p:grpSpPr>
            <p:sp>
              <p:nvSpPr>
                <p:cNvPr id="86" name="Hexagone 85"/>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7" name="Hexagone 86"/>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 name="Hexagone 87"/>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 name="Hexagone 88"/>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0" name="Hexagone 89"/>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1" name="Hexagone 90"/>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 name="Hexagone 91"/>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nvGrpSpPr>
            <p:cNvPr id="101" name="Groupe 100"/>
            <p:cNvGrpSpPr/>
            <p:nvPr/>
          </p:nvGrpSpPr>
          <p:grpSpPr>
            <a:xfrm>
              <a:off x="7536381" y="-720311"/>
              <a:ext cx="5044914" cy="1418055"/>
              <a:chOff x="5727569" y="1590773"/>
              <a:chExt cx="5044914" cy="1418055"/>
            </a:xfrm>
            <a:grpFill/>
          </p:grpSpPr>
          <p:grpSp>
            <p:nvGrpSpPr>
              <p:cNvPr id="102" name="Groupe 101"/>
              <p:cNvGrpSpPr/>
              <p:nvPr/>
            </p:nvGrpSpPr>
            <p:grpSpPr>
              <a:xfrm>
                <a:off x="6087359" y="1590773"/>
                <a:ext cx="4685124" cy="758858"/>
                <a:chOff x="6087359" y="1590773"/>
                <a:chExt cx="4685124" cy="758858"/>
              </a:xfrm>
              <a:grpFill/>
            </p:grpSpPr>
            <p:sp>
              <p:nvSpPr>
                <p:cNvPr id="111" name="Hexagone 110"/>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 name="Hexagone 111"/>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 name="Hexagone 112"/>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 name="Hexagone 113"/>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 name="Hexagone 114"/>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6" name="Hexagone 115"/>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7" name="Hexagone 116"/>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03" name="Groupe 102"/>
              <p:cNvGrpSpPr/>
              <p:nvPr/>
            </p:nvGrpSpPr>
            <p:grpSpPr>
              <a:xfrm>
                <a:off x="5727569" y="2249970"/>
                <a:ext cx="4685124" cy="758858"/>
                <a:chOff x="6087359" y="1590773"/>
                <a:chExt cx="4685124" cy="758858"/>
              </a:xfrm>
              <a:grpFill/>
            </p:grpSpPr>
            <p:sp>
              <p:nvSpPr>
                <p:cNvPr id="104" name="Hexagone 103"/>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 name="Hexagone 104"/>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 name="Hexagone 105"/>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 name="Hexagone 106"/>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 name="Hexagone 107"/>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 name="Hexagone 108"/>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0" name="Hexagone 109"/>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spTree>
    <p:extLst>
      <p:ext uri="{BB962C8B-B14F-4D97-AF65-F5344CB8AC3E}">
        <p14:creationId xmlns:p14="http://schemas.microsoft.com/office/powerpoint/2010/main" val="281509066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18"/>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1000"/>
                                        <p:tgtEl>
                                          <p:spTgt spid="3">
                                            <p:txEl>
                                              <p:pRg st="0" end="0"/>
                                            </p:txEl>
                                          </p:spTgt>
                                        </p:tgtEl>
                                      </p:cBhvr>
                                    </p:animEffect>
                                    <p:anim calcmode="lin" valueType="num">
                                      <p:cBhvr>
                                        <p:cTn id="19"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1000"/>
                                        <p:tgtEl>
                                          <p:spTgt spid="3">
                                            <p:txEl>
                                              <p:pRg st="1" end="1"/>
                                            </p:txEl>
                                          </p:spTgt>
                                        </p:tgtEl>
                                      </p:cBhvr>
                                    </p:animEffect>
                                    <p:anim calcmode="lin" valueType="num">
                                      <p:cBhvr>
                                        <p:cTn id="2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p:cNvSpPr/>
          <p:nvPr/>
        </p:nvSpPr>
        <p:spPr>
          <a:xfrm rot="1428542">
            <a:off x="-844039" y="-2842892"/>
            <a:ext cx="7456616" cy="10582504"/>
          </a:xfrm>
          <a:prstGeom prst="rect">
            <a:avLst/>
          </a:prstGeom>
          <a:blipFill dpi="0" rotWithShape="1">
            <a:blip r:embed="rId3">
              <a:alphaModFix amt="95000"/>
            </a:blip>
            <a:srcRect/>
            <a:stretch>
              <a:fillRect l="885" t="2000" r="-21000" b="-5132"/>
            </a:stretch>
          </a:blipFill>
          <a:ln/>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7" name="Rectangle 16"/>
          <p:cNvSpPr/>
          <p:nvPr/>
        </p:nvSpPr>
        <p:spPr>
          <a:xfrm>
            <a:off x="-95131" y="1346568"/>
            <a:ext cx="5294671" cy="48645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2" name="Rectangle 1"/>
          <p:cNvSpPr/>
          <p:nvPr/>
        </p:nvSpPr>
        <p:spPr>
          <a:xfrm>
            <a:off x="95983" y="1008032"/>
            <a:ext cx="4925961" cy="55416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smtClean="0">
                <a:solidFill>
                  <a:schemeClr val="bg1"/>
                </a:solidFill>
              </a:rPr>
              <a:t>ICT </a:t>
            </a:r>
            <a:r>
              <a:rPr lang="fr-FR" b="1" dirty="0">
                <a:solidFill>
                  <a:schemeClr val="bg1"/>
                </a:solidFill>
              </a:rPr>
              <a:t>has </a:t>
            </a:r>
            <a:r>
              <a:rPr lang="fr-FR" b="1" dirty="0" err="1">
                <a:solidFill>
                  <a:schemeClr val="bg1"/>
                </a:solidFill>
              </a:rPr>
              <a:t>enabled</a:t>
            </a:r>
            <a:r>
              <a:rPr lang="fr-FR" b="1" dirty="0">
                <a:solidFill>
                  <a:schemeClr val="bg1"/>
                </a:solidFill>
              </a:rPr>
              <a:t> </a:t>
            </a:r>
            <a:r>
              <a:rPr lang="fr-FR" b="1" dirty="0" err="1">
                <a:solidFill>
                  <a:schemeClr val="bg1"/>
                </a:solidFill>
              </a:rPr>
              <a:t>innovative</a:t>
            </a:r>
            <a:r>
              <a:rPr lang="fr-FR" b="1" dirty="0">
                <a:solidFill>
                  <a:schemeClr val="bg1"/>
                </a:solidFill>
              </a:rPr>
              <a:t> communication </a:t>
            </a:r>
            <a:r>
              <a:rPr lang="fr-FR" b="1" dirty="0" err="1">
                <a:solidFill>
                  <a:schemeClr val="bg1"/>
                </a:solidFill>
              </a:rPr>
              <a:t>tools</a:t>
            </a:r>
            <a:r>
              <a:rPr lang="fr-FR" b="1" dirty="0">
                <a:solidFill>
                  <a:schemeClr val="bg1"/>
                </a:solidFill>
              </a:rPr>
              <a:t> and </a:t>
            </a:r>
            <a:r>
              <a:rPr lang="fr-FR" b="1" dirty="0" err="1">
                <a:solidFill>
                  <a:schemeClr val="bg1"/>
                </a:solidFill>
              </a:rPr>
              <a:t>platforms</a:t>
            </a:r>
            <a:r>
              <a:rPr lang="fr-FR" b="1" dirty="0" smtClean="0">
                <a:solidFill>
                  <a:schemeClr val="bg1"/>
                </a:solidFill>
              </a:rPr>
              <a:t>.  </a:t>
            </a:r>
            <a:r>
              <a:rPr lang="fr-FR" b="1" dirty="0" err="1">
                <a:solidFill>
                  <a:schemeClr val="bg1"/>
                </a:solidFill>
              </a:rPr>
              <a:t>Prominent</a:t>
            </a:r>
            <a:r>
              <a:rPr lang="fr-FR" b="1" dirty="0">
                <a:solidFill>
                  <a:schemeClr val="bg1"/>
                </a:solidFill>
              </a:rPr>
              <a:t> communication technologies </a:t>
            </a:r>
            <a:r>
              <a:rPr lang="fr-FR" b="1" dirty="0" err="1" smtClean="0">
                <a:solidFill>
                  <a:schemeClr val="bg1"/>
                </a:solidFill>
              </a:rPr>
              <a:t>shaping</a:t>
            </a:r>
            <a:r>
              <a:rPr lang="fr-FR" b="1" dirty="0" smtClean="0">
                <a:solidFill>
                  <a:schemeClr val="bg1"/>
                </a:solidFill>
              </a:rPr>
              <a:t>  </a:t>
            </a:r>
            <a:r>
              <a:rPr lang="fr-FR" b="1" dirty="0">
                <a:solidFill>
                  <a:schemeClr val="bg1"/>
                </a:solidFill>
              </a:rPr>
              <a:t>modern digital interaction </a:t>
            </a:r>
            <a:r>
              <a:rPr lang="fr-FR" b="1" dirty="0" err="1" smtClean="0">
                <a:solidFill>
                  <a:schemeClr val="bg1"/>
                </a:solidFill>
              </a:rPr>
              <a:t>including</a:t>
            </a:r>
            <a:r>
              <a:rPr lang="fr-FR" b="1" dirty="0" smtClean="0">
                <a:solidFill>
                  <a:schemeClr val="bg1"/>
                </a:solidFill>
              </a:rPr>
              <a:t>  E-Mails, Instant </a:t>
            </a:r>
            <a:r>
              <a:rPr lang="fr-FR" b="1" dirty="0">
                <a:solidFill>
                  <a:schemeClr val="bg1"/>
                </a:solidFill>
              </a:rPr>
              <a:t>Messaging </a:t>
            </a:r>
            <a:r>
              <a:rPr lang="fr-FR" b="1" dirty="0" err="1">
                <a:solidFill>
                  <a:schemeClr val="bg1"/>
                </a:solidFill>
              </a:rPr>
              <a:t>platforms</a:t>
            </a:r>
            <a:r>
              <a:rPr lang="fr-FR" b="1" dirty="0">
                <a:solidFill>
                  <a:schemeClr val="bg1"/>
                </a:solidFill>
              </a:rPr>
              <a:t> </a:t>
            </a:r>
            <a:r>
              <a:rPr lang="fr-FR" b="1" dirty="0" err="1">
                <a:solidFill>
                  <a:schemeClr val="bg1"/>
                </a:solidFill>
              </a:rPr>
              <a:t>like</a:t>
            </a:r>
            <a:r>
              <a:rPr lang="fr-FR" b="1" dirty="0">
                <a:solidFill>
                  <a:schemeClr val="bg1"/>
                </a:solidFill>
              </a:rPr>
              <a:t> social media </a:t>
            </a:r>
            <a:r>
              <a:rPr lang="fr-FR" b="1" dirty="0" err="1">
                <a:solidFill>
                  <a:schemeClr val="bg1"/>
                </a:solidFill>
              </a:rPr>
              <a:t>apps</a:t>
            </a:r>
            <a:r>
              <a:rPr lang="fr-FR" b="1" dirty="0" smtClean="0">
                <a:solidFill>
                  <a:schemeClr val="bg1"/>
                </a:solidFill>
              </a:rPr>
              <a:t>, Voice </a:t>
            </a:r>
            <a:r>
              <a:rPr lang="fr-FR" b="1" dirty="0">
                <a:solidFill>
                  <a:schemeClr val="bg1"/>
                </a:solidFill>
              </a:rPr>
              <a:t>over IP </a:t>
            </a:r>
            <a:r>
              <a:rPr lang="fr-FR" b="1" dirty="0" err="1">
                <a:solidFill>
                  <a:schemeClr val="bg1"/>
                </a:solidFill>
              </a:rPr>
              <a:t>features</a:t>
            </a:r>
            <a:r>
              <a:rPr lang="fr-FR" b="1" dirty="0">
                <a:solidFill>
                  <a:schemeClr val="bg1"/>
                </a:solidFill>
              </a:rPr>
              <a:t>, </a:t>
            </a:r>
            <a:r>
              <a:rPr lang="fr-FR" b="1" dirty="0" err="1">
                <a:solidFill>
                  <a:schemeClr val="bg1"/>
                </a:solidFill>
              </a:rPr>
              <a:t>Video</a:t>
            </a:r>
            <a:r>
              <a:rPr lang="fr-FR" b="1" dirty="0">
                <a:solidFill>
                  <a:schemeClr val="bg1"/>
                </a:solidFill>
              </a:rPr>
              <a:t> Conferencing and </a:t>
            </a:r>
            <a:r>
              <a:rPr lang="fr-FR" b="1" dirty="0" err="1">
                <a:solidFill>
                  <a:schemeClr val="bg1"/>
                </a:solidFill>
              </a:rPr>
              <a:t>video</a:t>
            </a:r>
            <a:r>
              <a:rPr lang="fr-FR" b="1" dirty="0">
                <a:solidFill>
                  <a:schemeClr val="bg1"/>
                </a:solidFill>
              </a:rPr>
              <a:t> meeting </a:t>
            </a:r>
            <a:r>
              <a:rPr lang="fr-FR" b="1" dirty="0" err="1">
                <a:solidFill>
                  <a:schemeClr val="bg1"/>
                </a:solidFill>
              </a:rPr>
              <a:t>apps</a:t>
            </a:r>
            <a:r>
              <a:rPr lang="fr-FR" b="1" dirty="0">
                <a:solidFill>
                  <a:schemeClr val="bg1"/>
                </a:solidFill>
              </a:rPr>
              <a:t> </a:t>
            </a:r>
            <a:r>
              <a:rPr lang="fr-FR" b="1" dirty="0" err="1">
                <a:solidFill>
                  <a:schemeClr val="bg1"/>
                </a:solidFill>
              </a:rPr>
              <a:t>like</a:t>
            </a:r>
            <a:r>
              <a:rPr lang="fr-FR" b="1" dirty="0">
                <a:solidFill>
                  <a:schemeClr val="bg1"/>
                </a:solidFill>
              </a:rPr>
              <a:t> discord</a:t>
            </a:r>
            <a:r>
              <a:rPr lang="fr-FR" b="1" dirty="0" smtClean="0">
                <a:solidFill>
                  <a:schemeClr val="bg1"/>
                </a:solidFill>
              </a:rPr>
              <a:t>, </a:t>
            </a:r>
            <a:r>
              <a:rPr lang="fr-FR" b="1" dirty="0" err="1" smtClean="0">
                <a:solidFill>
                  <a:schemeClr val="bg1"/>
                </a:solidFill>
              </a:rPr>
              <a:t>skype</a:t>
            </a:r>
            <a:r>
              <a:rPr lang="fr-FR" b="1" dirty="0" smtClean="0">
                <a:solidFill>
                  <a:schemeClr val="bg1"/>
                </a:solidFill>
              </a:rPr>
              <a:t> </a:t>
            </a:r>
            <a:r>
              <a:rPr lang="fr-FR" b="1" dirty="0">
                <a:solidFill>
                  <a:schemeClr val="bg1"/>
                </a:solidFill>
              </a:rPr>
              <a:t>and </a:t>
            </a:r>
            <a:r>
              <a:rPr lang="fr-FR" b="1" dirty="0" err="1">
                <a:solidFill>
                  <a:schemeClr val="bg1"/>
                </a:solidFill>
              </a:rPr>
              <a:t>google</a:t>
            </a:r>
            <a:r>
              <a:rPr lang="fr-FR" b="1" dirty="0">
                <a:solidFill>
                  <a:schemeClr val="bg1"/>
                </a:solidFill>
              </a:rPr>
              <a:t> </a:t>
            </a:r>
            <a:r>
              <a:rPr lang="fr-FR" b="1" dirty="0" err="1">
                <a:solidFill>
                  <a:schemeClr val="bg1"/>
                </a:solidFill>
              </a:rPr>
              <a:t>meet</a:t>
            </a:r>
            <a:r>
              <a:rPr lang="fr-FR" b="1" dirty="0">
                <a:solidFill>
                  <a:schemeClr val="bg1"/>
                </a:solidFill>
              </a:rPr>
              <a:t> </a:t>
            </a:r>
            <a:r>
              <a:rPr lang="fr-FR" b="1" dirty="0" err="1">
                <a:solidFill>
                  <a:schemeClr val="bg1"/>
                </a:solidFill>
              </a:rPr>
              <a:t>which</a:t>
            </a:r>
            <a:r>
              <a:rPr lang="fr-FR" b="1" dirty="0">
                <a:solidFill>
                  <a:schemeClr val="bg1"/>
                </a:solidFill>
              </a:rPr>
              <a:t> </a:t>
            </a:r>
            <a:r>
              <a:rPr lang="fr-FR" b="1" dirty="0" err="1">
                <a:solidFill>
                  <a:schemeClr val="bg1"/>
                </a:solidFill>
              </a:rPr>
              <a:t>proved</a:t>
            </a:r>
            <a:r>
              <a:rPr lang="fr-FR" b="1" dirty="0">
                <a:solidFill>
                  <a:schemeClr val="bg1"/>
                </a:solidFill>
              </a:rPr>
              <a:t> </a:t>
            </a:r>
            <a:r>
              <a:rPr lang="fr-FR" b="1" dirty="0" err="1">
                <a:solidFill>
                  <a:schemeClr val="bg1"/>
                </a:solidFill>
              </a:rPr>
              <a:t>their</a:t>
            </a:r>
            <a:r>
              <a:rPr lang="fr-FR" b="1" dirty="0">
                <a:solidFill>
                  <a:schemeClr val="bg1"/>
                </a:solidFill>
              </a:rPr>
              <a:t> importance in the </a:t>
            </a:r>
            <a:r>
              <a:rPr lang="fr-FR" b="1" dirty="0" err="1">
                <a:solidFill>
                  <a:schemeClr val="bg1"/>
                </a:solidFill>
              </a:rPr>
              <a:t>covid</a:t>
            </a:r>
            <a:r>
              <a:rPr lang="fr-FR" b="1" dirty="0">
                <a:solidFill>
                  <a:schemeClr val="bg1"/>
                </a:solidFill>
              </a:rPr>
              <a:t> </a:t>
            </a:r>
            <a:r>
              <a:rPr lang="fr-FR" b="1" dirty="0" err="1">
                <a:solidFill>
                  <a:schemeClr val="bg1"/>
                </a:solidFill>
              </a:rPr>
              <a:t>pandemic</a:t>
            </a:r>
            <a:r>
              <a:rPr lang="fr-FR" b="1" dirty="0">
                <a:solidFill>
                  <a:schemeClr val="bg1"/>
                </a:solidFill>
              </a:rPr>
              <a:t> </a:t>
            </a:r>
            <a:r>
              <a:rPr lang="fr-FR" b="1" dirty="0" err="1">
                <a:solidFill>
                  <a:schemeClr val="bg1"/>
                </a:solidFill>
              </a:rPr>
              <a:t>these</a:t>
            </a:r>
            <a:r>
              <a:rPr lang="fr-FR" b="1" dirty="0">
                <a:solidFill>
                  <a:schemeClr val="bg1"/>
                </a:solidFill>
              </a:rPr>
              <a:t> technologies are </a:t>
            </a:r>
            <a:r>
              <a:rPr lang="fr-FR" b="1" dirty="0" err="1">
                <a:solidFill>
                  <a:schemeClr val="bg1"/>
                </a:solidFill>
              </a:rPr>
              <a:t>built</a:t>
            </a:r>
            <a:r>
              <a:rPr lang="fr-FR" b="1" dirty="0">
                <a:solidFill>
                  <a:schemeClr val="bg1"/>
                </a:solidFill>
              </a:rPr>
              <a:t> over </a:t>
            </a:r>
            <a:r>
              <a:rPr lang="fr-FR" b="1" dirty="0" err="1">
                <a:solidFill>
                  <a:schemeClr val="bg1"/>
                </a:solidFill>
              </a:rPr>
              <a:t>well</a:t>
            </a:r>
            <a:r>
              <a:rPr lang="fr-FR" b="1" dirty="0">
                <a:solidFill>
                  <a:schemeClr val="bg1"/>
                </a:solidFill>
              </a:rPr>
              <a:t> </a:t>
            </a:r>
            <a:r>
              <a:rPr lang="fr-FR" b="1" dirty="0" err="1">
                <a:solidFill>
                  <a:schemeClr val="bg1"/>
                </a:solidFill>
              </a:rPr>
              <a:t>sharpened</a:t>
            </a:r>
            <a:r>
              <a:rPr lang="fr-FR" b="1" dirty="0">
                <a:solidFill>
                  <a:schemeClr val="bg1"/>
                </a:solidFill>
              </a:rPr>
              <a:t> network </a:t>
            </a:r>
            <a:r>
              <a:rPr lang="fr-FR" b="1" dirty="0" err="1">
                <a:solidFill>
                  <a:schemeClr val="bg1"/>
                </a:solidFill>
              </a:rPr>
              <a:t>protocols</a:t>
            </a:r>
            <a:r>
              <a:rPr lang="fr-FR" b="1" dirty="0">
                <a:solidFill>
                  <a:schemeClr val="bg1"/>
                </a:solidFill>
              </a:rPr>
              <a:t> </a:t>
            </a:r>
            <a:r>
              <a:rPr lang="fr-FR" b="1" dirty="0" err="1">
                <a:solidFill>
                  <a:schemeClr val="bg1"/>
                </a:solidFill>
              </a:rPr>
              <a:t>such</a:t>
            </a:r>
            <a:r>
              <a:rPr lang="fr-FR" b="1" dirty="0">
                <a:solidFill>
                  <a:schemeClr val="bg1"/>
                </a:solidFill>
              </a:rPr>
              <a:t> as </a:t>
            </a:r>
            <a:r>
              <a:rPr lang="fr-FR" b="1" dirty="0" err="1">
                <a:solidFill>
                  <a:schemeClr val="bg1"/>
                </a:solidFill>
              </a:rPr>
              <a:t>tcp</a:t>
            </a:r>
            <a:r>
              <a:rPr lang="fr-FR" b="1" dirty="0">
                <a:solidFill>
                  <a:schemeClr val="bg1"/>
                </a:solidFill>
              </a:rPr>
              <a:t>/</a:t>
            </a:r>
            <a:r>
              <a:rPr lang="fr-FR" b="1" dirty="0" err="1">
                <a:solidFill>
                  <a:schemeClr val="bg1"/>
                </a:solidFill>
              </a:rPr>
              <a:t>ip</a:t>
            </a:r>
            <a:r>
              <a:rPr lang="fr-FR" b="1" dirty="0">
                <a:solidFill>
                  <a:schemeClr val="bg1"/>
                </a:solidFill>
              </a:rPr>
              <a:t>, SMTP, POP3.</a:t>
            </a:r>
          </a:p>
          <a:p>
            <a:endParaRPr lang="en-US" b="1" dirty="0">
              <a:solidFill>
                <a:schemeClr val="bg1"/>
              </a:solidFill>
            </a:endParaRPr>
          </a:p>
        </p:txBody>
      </p:sp>
      <p:sp>
        <p:nvSpPr>
          <p:cNvPr id="3" name="Hexagone 2"/>
          <p:cNvSpPr/>
          <p:nvPr/>
        </p:nvSpPr>
        <p:spPr>
          <a:xfrm>
            <a:off x="7956599" y="1512477"/>
            <a:ext cx="1513490" cy="1219875"/>
          </a:xfrm>
          <a:prstGeom prst="hexagon">
            <a:avLst/>
          </a:prstGeom>
          <a:blipFill>
            <a:blip r:embed="rId4"/>
            <a:stretch>
              <a:fillRect l="885" t="5132" r="-885" b="-513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Hexagone 8"/>
          <p:cNvSpPr/>
          <p:nvPr/>
        </p:nvSpPr>
        <p:spPr>
          <a:xfrm>
            <a:off x="9135381" y="2818371"/>
            <a:ext cx="1513490" cy="1219875"/>
          </a:xfrm>
          <a:prstGeom prst="hexagon">
            <a:avLst/>
          </a:prstGeom>
          <a:blipFill dpi="0" rotWithShape="1">
            <a:blip r:embed="rId3"/>
            <a:srcRect/>
            <a:stretch>
              <a:fillRect l="885" t="2000" r="-21000" b="-513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Hexagone 9"/>
          <p:cNvSpPr/>
          <p:nvPr/>
        </p:nvSpPr>
        <p:spPr>
          <a:xfrm>
            <a:off x="9059098" y="4991263"/>
            <a:ext cx="1513490" cy="1219875"/>
          </a:xfrm>
          <a:prstGeom prst="hexagon">
            <a:avLst/>
          </a:prstGeom>
          <a:blipFill>
            <a:blip r:embed="rId5"/>
            <a:stretch>
              <a:fillRect l="885" t="2000" r="-21000" b="-513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Hexagone 10"/>
          <p:cNvSpPr/>
          <p:nvPr/>
        </p:nvSpPr>
        <p:spPr>
          <a:xfrm>
            <a:off x="7415048" y="3982746"/>
            <a:ext cx="1513490" cy="1219875"/>
          </a:xfrm>
          <a:prstGeom prst="hexagon">
            <a:avLst/>
          </a:prstGeom>
          <a:blipFill>
            <a:blip r:embed="rId3"/>
            <a:stretch>
              <a:fillRect l="885" t="2000" r="-21000" b="-513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p:cNvSpPr/>
          <p:nvPr/>
        </p:nvSpPr>
        <p:spPr>
          <a:xfrm>
            <a:off x="-37443" y="1346568"/>
            <a:ext cx="6707606" cy="923330"/>
          </a:xfrm>
          <a:prstGeom prst="rect">
            <a:avLst/>
          </a:prstGeom>
          <a:noFill/>
        </p:spPr>
        <p:txBody>
          <a:bodyPr wrap="none" lIns="91440" tIns="45720" rIns="91440" bIns="45720">
            <a:spAutoFit/>
          </a:bodyPr>
          <a:lstStyle/>
          <a:p>
            <a:pPr algn="ctr"/>
            <a:r>
              <a:rPr lang="en-US"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Communication </a:t>
            </a:r>
            <a:r>
              <a:rPr lang="en-US" sz="5400" b="1" cap="none" spc="0" dirty="0" err="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tec</a:t>
            </a:r>
            <a:r>
              <a:rPr lang="en-US"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      </a:t>
            </a:r>
            <a:endParaRPr lang="fr-FR"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9563433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6" presetClass="exit" presetSubtype="0" fill="hold" grpId="0" nodeType="clickEffect">
                                  <p:stCondLst>
                                    <p:cond delay="0"/>
                                  </p:stCondLst>
                                  <p:childTnLst>
                                    <p:animEffect transition="out" filter="wipe(down)">
                                      <p:cBhvr>
                                        <p:cTn id="27" dur="180" accel="50000">
                                          <p:stCondLst>
                                            <p:cond delay="1820"/>
                                          </p:stCondLst>
                                        </p:cTn>
                                        <p:tgtEl>
                                          <p:spTgt spid="3"/>
                                        </p:tgtEl>
                                      </p:cBhvr>
                                    </p:animEffect>
                                    <p:anim calcmode="lin" valueType="num">
                                      <p:cBhvr>
                                        <p:cTn id="28" dur="1822" tmFilter="0,0; 0.14,0.31; 0.43,0.73; 0.71,0.91; 1.0,1.0">
                                          <p:stCondLst>
                                            <p:cond delay="0"/>
                                          </p:stCondLst>
                                        </p:cTn>
                                        <p:tgtEl>
                                          <p:spTgt spid="3"/>
                                        </p:tgtEl>
                                        <p:attrNameLst>
                                          <p:attrName>ppt_x</p:attrName>
                                        </p:attrNameLst>
                                      </p:cBhvr>
                                      <p:tavLst>
                                        <p:tav tm="0">
                                          <p:val>
                                            <p:strVal val="ppt_x"/>
                                          </p:val>
                                        </p:tav>
                                        <p:tav tm="100000">
                                          <p:val>
                                            <p:strVal val="#ppt_x+0.25"/>
                                          </p:val>
                                        </p:tav>
                                      </p:tavLst>
                                    </p:anim>
                                    <p:anim calcmode="lin" valueType="num">
                                      <p:cBhvr>
                                        <p:cTn id="29" dur="178">
                                          <p:stCondLst>
                                            <p:cond delay="1822"/>
                                          </p:stCondLst>
                                        </p:cTn>
                                        <p:tgtEl>
                                          <p:spTgt spid="3"/>
                                        </p:tgtEl>
                                        <p:attrNameLst>
                                          <p:attrName>ppt_x</p:attrName>
                                        </p:attrNameLst>
                                      </p:cBhvr>
                                      <p:tavLst>
                                        <p:tav tm="0">
                                          <p:val>
                                            <p:strVal val="ppt_x"/>
                                          </p:val>
                                        </p:tav>
                                        <p:tav tm="100000">
                                          <p:val>
                                            <p:strVal val="ppt_x"/>
                                          </p:val>
                                        </p:tav>
                                      </p:tavLst>
                                    </p:anim>
                                    <p:anim calcmode="lin" valueType="num">
                                      <p:cBhvr>
                                        <p:cTn id="30" dur="664" tmFilter="0.0,0.0;0.25,0.07;0.50,0.2;0.75,0.467;1.0,1.0">
                                          <p:stCondLst>
                                            <p:cond delay="0"/>
                                          </p:stCondLst>
                                        </p:cTn>
                                        <p:tgtEl>
                                          <p:spTgt spid="3"/>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31" dur="664" tmFilter="0, 0; 0.125,0.2665; 0.25,0.4; 0.375,0.465; 0.5,0.5;  0.625,0.535; 0.75,0.6; 0.875,0.7335; 1,1">
                                          <p:stCondLst>
                                            <p:cond delay="664"/>
                                          </p:stCondLst>
                                        </p:cTn>
                                        <p:tgtEl>
                                          <p:spTgt spid="3"/>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32" dur="332" tmFilter="0, 0; 0.125,0.2665; 0.25,0.4; 0.375,0.465; 0.5,0.5;  0.625,0.535; 0.75,0.6; 0.875,0.7335; 1,1">
                                          <p:stCondLst>
                                            <p:cond delay="1324"/>
                                          </p:stCondLst>
                                        </p:cTn>
                                        <p:tgtEl>
                                          <p:spTgt spid="3"/>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33" dur="164" tmFilter="0, 0; 0.125,0.2665; 0.25,0.4; 0.375,0.465; 0.5,0.5;  0.625,0.535; 0.75,0.6; 0.875,0.7335; 1,1">
                                          <p:stCondLst>
                                            <p:cond delay="1656"/>
                                          </p:stCondLst>
                                        </p:cTn>
                                        <p:tgtEl>
                                          <p:spTgt spid="3"/>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34" dur="180" accel="50000">
                                          <p:stCondLst>
                                            <p:cond delay="1820"/>
                                          </p:stCondLst>
                                        </p:cTn>
                                        <p:tgtEl>
                                          <p:spTgt spid="3"/>
                                        </p:tgtEl>
                                        <p:attrNameLst>
                                          <p:attrName>ppt_y</p:attrName>
                                        </p:attrNameLst>
                                      </p:cBhvr>
                                      <p:tavLst>
                                        <p:tav tm="0">
                                          <p:val>
                                            <p:strVal val="ppt_y"/>
                                          </p:val>
                                        </p:tav>
                                        <p:tav tm="100000">
                                          <p:val>
                                            <p:strVal val="ppt_y+ppt_h"/>
                                          </p:val>
                                        </p:tav>
                                      </p:tavLst>
                                    </p:anim>
                                    <p:animScale>
                                      <p:cBhvr>
                                        <p:cTn id="35" dur="26">
                                          <p:stCondLst>
                                            <p:cond delay="620"/>
                                          </p:stCondLst>
                                        </p:cTn>
                                        <p:tgtEl>
                                          <p:spTgt spid="3"/>
                                        </p:tgtEl>
                                      </p:cBhvr>
                                      <p:to x="100000" y="60000"/>
                                    </p:animScale>
                                    <p:animScale>
                                      <p:cBhvr>
                                        <p:cTn id="36" dur="166" decel="50000">
                                          <p:stCondLst>
                                            <p:cond delay="646"/>
                                          </p:stCondLst>
                                        </p:cTn>
                                        <p:tgtEl>
                                          <p:spTgt spid="3"/>
                                        </p:tgtEl>
                                      </p:cBhvr>
                                      <p:to x="100000" y="100000"/>
                                    </p:animScale>
                                    <p:animScale>
                                      <p:cBhvr>
                                        <p:cTn id="37" dur="26">
                                          <p:stCondLst>
                                            <p:cond delay="1312"/>
                                          </p:stCondLst>
                                        </p:cTn>
                                        <p:tgtEl>
                                          <p:spTgt spid="3"/>
                                        </p:tgtEl>
                                      </p:cBhvr>
                                      <p:to x="100000" y="80000"/>
                                    </p:animScale>
                                    <p:animScale>
                                      <p:cBhvr>
                                        <p:cTn id="38" dur="166" decel="50000">
                                          <p:stCondLst>
                                            <p:cond delay="1338"/>
                                          </p:stCondLst>
                                        </p:cTn>
                                        <p:tgtEl>
                                          <p:spTgt spid="3"/>
                                        </p:tgtEl>
                                      </p:cBhvr>
                                      <p:to x="100000" y="100000"/>
                                    </p:animScale>
                                    <p:animScale>
                                      <p:cBhvr>
                                        <p:cTn id="39" dur="26">
                                          <p:stCondLst>
                                            <p:cond delay="1642"/>
                                          </p:stCondLst>
                                        </p:cTn>
                                        <p:tgtEl>
                                          <p:spTgt spid="3"/>
                                        </p:tgtEl>
                                      </p:cBhvr>
                                      <p:to x="100000" y="90000"/>
                                    </p:animScale>
                                    <p:animScale>
                                      <p:cBhvr>
                                        <p:cTn id="40" dur="166" decel="50000">
                                          <p:stCondLst>
                                            <p:cond delay="1668"/>
                                          </p:stCondLst>
                                        </p:cTn>
                                        <p:tgtEl>
                                          <p:spTgt spid="3"/>
                                        </p:tgtEl>
                                      </p:cBhvr>
                                      <p:to x="100000" y="100000"/>
                                    </p:animScale>
                                    <p:animScale>
                                      <p:cBhvr>
                                        <p:cTn id="41" dur="26">
                                          <p:stCondLst>
                                            <p:cond delay="1808"/>
                                          </p:stCondLst>
                                        </p:cTn>
                                        <p:tgtEl>
                                          <p:spTgt spid="3"/>
                                        </p:tgtEl>
                                      </p:cBhvr>
                                      <p:to x="100000" y="95000"/>
                                    </p:animScale>
                                    <p:animScale>
                                      <p:cBhvr>
                                        <p:cTn id="42" dur="166" decel="50000">
                                          <p:stCondLst>
                                            <p:cond delay="1834"/>
                                          </p:stCondLst>
                                        </p:cTn>
                                        <p:tgtEl>
                                          <p:spTgt spid="3"/>
                                        </p:tgtEl>
                                      </p:cBhvr>
                                      <p:to x="100000" y="100000"/>
                                    </p:animScale>
                                    <p:set>
                                      <p:cBhvr>
                                        <p:cTn id="43" dur="1" fill="hold">
                                          <p:stCondLst>
                                            <p:cond delay="1999"/>
                                          </p:stCondLst>
                                        </p:cTn>
                                        <p:tgtEl>
                                          <p:spTgt spid="3"/>
                                        </p:tgtEl>
                                        <p:attrNameLst>
                                          <p:attrName>style.visibility</p:attrName>
                                        </p:attrNameLst>
                                      </p:cBhvr>
                                      <p:to>
                                        <p:strVal val="hidden"/>
                                      </p:to>
                                    </p:set>
                                  </p:childTnLst>
                                </p:cTn>
                              </p:par>
                              <p:par>
                                <p:cTn id="44" presetID="26" presetClass="exit" presetSubtype="0" fill="hold" grpId="0" nodeType="withEffect">
                                  <p:stCondLst>
                                    <p:cond delay="0"/>
                                  </p:stCondLst>
                                  <p:childTnLst>
                                    <p:animEffect transition="out" filter="wipe(down)">
                                      <p:cBhvr>
                                        <p:cTn id="45" dur="180" accel="50000">
                                          <p:stCondLst>
                                            <p:cond delay="1820"/>
                                          </p:stCondLst>
                                        </p:cTn>
                                        <p:tgtEl>
                                          <p:spTgt spid="9"/>
                                        </p:tgtEl>
                                      </p:cBhvr>
                                    </p:animEffect>
                                    <p:anim calcmode="lin" valueType="num">
                                      <p:cBhvr>
                                        <p:cTn id="46" dur="1822" tmFilter="0,0; 0.14,0.31; 0.43,0.73; 0.71,0.91; 1.0,1.0">
                                          <p:stCondLst>
                                            <p:cond delay="0"/>
                                          </p:stCondLst>
                                        </p:cTn>
                                        <p:tgtEl>
                                          <p:spTgt spid="9"/>
                                        </p:tgtEl>
                                        <p:attrNameLst>
                                          <p:attrName>ppt_x</p:attrName>
                                        </p:attrNameLst>
                                      </p:cBhvr>
                                      <p:tavLst>
                                        <p:tav tm="0">
                                          <p:val>
                                            <p:strVal val="ppt_x"/>
                                          </p:val>
                                        </p:tav>
                                        <p:tav tm="100000">
                                          <p:val>
                                            <p:strVal val="#ppt_x+0.25"/>
                                          </p:val>
                                        </p:tav>
                                      </p:tavLst>
                                    </p:anim>
                                    <p:anim calcmode="lin" valueType="num">
                                      <p:cBhvr>
                                        <p:cTn id="47" dur="178">
                                          <p:stCondLst>
                                            <p:cond delay="1822"/>
                                          </p:stCondLst>
                                        </p:cTn>
                                        <p:tgtEl>
                                          <p:spTgt spid="9"/>
                                        </p:tgtEl>
                                        <p:attrNameLst>
                                          <p:attrName>ppt_x</p:attrName>
                                        </p:attrNameLst>
                                      </p:cBhvr>
                                      <p:tavLst>
                                        <p:tav tm="0">
                                          <p:val>
                                            <p:strVal val="ppt_x"/>
                                          </p:val>
                                        </p:tav>
                                        <p:tav tm="100000">
                                          <p:val>
                                            <p:strVal val="ppt_x"/>
                                          </p:val>
                                        </p:tav>
                                      </p:tavLst>
                                    </p:anim>
                                    <p:anim calcmode="lin" valueType="num">
                                      <p:cBhvr>
                                        <p:cTn id="48" dur="664" tmFilter="0.0,0.0;0.25,0.07;0.50,0.2;0.75,0.467;1.0,1.0">
                                          <p:stCondLst>
                                            <p:cond delay="0"/>
                                          </p:stCondLst>
                                        </p:cTn>
                                        <p:tgtEl>
                                          <p:spTgt spid="9"/>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49" dur="664" tmFilter="0, 0; 0.125,0.2665; 0.25,0.4; 0.375,0.465; 0.5,0.5;  0.625,0.535; 0.75,0.6; 0.875,0.7335; 1,1">
                                          <p:stCondLst>
                                            <p:cond delay="664"/>
                                          </p:stCondLst>
                                        </p:cTn>
                                        <p:tgtEl>
                                          <p:spTgt spid="9"/>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50" dur="332" tmFilter="0, 0; 0.125,0.2665; 0.25,0.4; 0.375,0.465; 0.5,0.5;  0.625,0.535; 0.75,0.6; 0.875,0.7335; 1,1">
                                          <p:stCondLst>
                                            <p:cond delay="1324"/>
                                          </p:stCondLst>
                                        </p:cTn>
                                        <p:tgtEl>
                                          <p:spTgt spid="9"/>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51" dur="164" tmFilter="0, 0; 0.125,0.2665; 0.25,0.4; 0.375,0.465; 0.5,0.5;  0.625,0.535; 0.75,0.6; 0.875,0.7335; 1,1">
                                          <p:stCondLst>
                                            <p:cond delay="1656"/>
                                          </p:stCondLst>
                                        </p:cTn>
                                        <p:tgtEl>
                                          <p:spTgt spid="9"/>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52" dur="180" accel="50000">
                                          <p:stCondLst>
                                            <p:cond delay="1820"/>
                                          </p:stCondLst>
                                        </p:cTn>
                                        <p:tgtEl>
                                          <p:spTgt spid="9"/>
                                        </p:tgtEl>
                                        <p:attrNameLst>
                                          <p:attrName>ppt_y</p:attrName>
                                        </p:attrNameLst>
                                      </p:cBhvr>
                                      <p:tavLst>
                                        <p:tav tm="0">
                                          <p:val>
                                            <p:strVal val="ppt_y"/>
                                          </p:val>
                                        </p:tav>
                                        <p:tav tm="100000">
                                          <p:val>
                                            <p:strVal val="ppt_y+ppt_h"/>
                                          </p:val>
                                        </p:tav>
                                      </p:tavLst>
                                    </p:anim>
                                    <p:animScale>
                                      <p:cBhvr>
                                        <p:cTn id="53" dur="26">
                                          <p:stCondLst>
                                            <p:cond delay="620"/>
                                          </p:stCondLst>
                                        </p:cTn>
                                        <p:tgtEl>
                                          <p:spTgt spid="9"/>
                                        </p:tgtEl>
                                      </p:cBhvr>
                                      <p:to x="100000" y="60000"/>
                                    </p:animScale>
                                    <p:animScale>
                                      <p:cBhvr>
                                        <p:cTn id="54" dur="166" decel="50000">
                                          <p:stCondLst>
                                            <p:cond delay="646"/>
                                          </p:stCondLst>
                                        </p:cTn>
                                        <p:tgtEl>
                                          <p:spTgt spid="9"/>
                                        </p:tgtEl>
                                      </p:cBhvr>
                                      <p:to x="100000" y="100000"/>
                                    </p:animScale>
                                    <p:animScale>
                                      <p:cBhvr>
                                        <p:cTn id="55" dur="26">
                                          <p:stCondLst>
                                            <p:cond delay="1312"/>
                                          </p:stCondLst>
                                        </p:cTn>
                                        <p:tgtEl>
                                          <p:spTgt spid="9"/>
                                        </p:tgtEl>
                                      </p:cBhvr>
                                      <p:to x="100000" y="80000"/>
                                    </p:animScale>
                                    <p:animScale>
                                      <p:cBhvr>
                                        <p:cTn id="56" dur="166" decel="50000">
                                          <p:stCondLst>
                                            <p:cond delay="1338"/>
                                          </p:stCondLst>
                                        </p:cTn>
                                        <p:tgtEl>
                                          <p:spTgt spid="9"/>
                                        </p:tgtEl>
                                      </p:cBhvr>
                                      <p:to x="100000" y="100000"/>
                                    </p:animScale>
                                    <p:animScale>
                                      <p:cBhvr>
                                        <p:cTn id="57" dur="26">
                                          <p:stCondLst>
                                            <p:cond delay="1642"/>
                                          </p:stCondLst>
                                        </p:cTn>
                                        <p:tgtEl>
                                          <p:spTgt spid="9"/>
                                        </p:tgtEl>
                                      </p:cBhvr>
                                      <p:to x="100000" y="90000"/>
                                    </p:animScale>
                                    <p:animScale>
                                      <p:cBhvr>
                                        <p:cTn id="58" dur="166" decel="50000">
                                          <p:stCondLst>
                                            <p:cond delay="1668"/>
                                          </p:stCondLst>
                                        </p:cTn>
                                        <p:tgtEl>
                                          <p:spTgt spid="9"/>
                                        </p:tgtEl>
                                      </p:cBhvr>
                                      <p:to x="100000" y="100000"/>
                                    </p:animScale>
                                    <p:animScale>
                                      <p:cBhvr>
                                        <p:cTn id="59" dur="26">
                                          <p:stCondLst>
                                            <p:cond delay="1808"/>
                                          </p:stCondLst>
                                        </p:cTn>
                                        <p:tgtEl>
                                          <p:spTgt spid="9"/>
                                        </p:tgtEl>
                                      </p:cBhvr>
                                      <p:to x="100000" y="95000"/>
                                    </p:animScale>
                                    <p:animScale>
                                      <p:cBhvr>
                                        <p:cTn id="60" dur="166" decel="50000">
                                          <p:stCondLst>
                                            <p:cond delay="1834"/>
                                          </p:stCondLst>
                                        </p:cTn>
                                        <p:tgtEl>
                                          <p:spTgt spid="9"/>
                                        </p:tgtEl>
                                      </p:cBhvr>
                                      <p:to x="100000" y="100000"/>
                                    </p:animScale>
                                    <p:set>
                                      <p:cBhvr>
                                        <p:cTn id="61" dur="1" fill="hold">
                                          <p:stCondLst>
                                            <p:cond delay="1999"/>
                                          </p:stCondLst>
                                        </p:cTn>
                                        <p:tgtEl>
                                          <p:spTgt spid="9"/>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26" presetClass="exit" presetSubtype="0" fill="hold" grpId="0" nodeType="clickEffect">
                                  <p:stCondLst>
                                    <p:cond delay="0"/>
                                  </p:stCondLst>
                                  <p:childTnLst>
                                    <p:animEffect transition="out" filter="wipe(down)">
                                      <p:cBhvr>
                                        <p:cTn id="65" dur="180" accel="50000">
                                          <p:stCondLst>
                                            <p:cond delay="1820"/>
                                          </p:stCondLst>
                                        </p:cTn>
                                        <p:tgtEl>
                                          <p:spTgt spid="11"/>
                                        </p:tgtEl>
                                      </p:cBhvr>
                                    </p:animEffect>
                                    <p:anim calcmode="lin" valueType="num">
                                      <p:cBhvr>
                                        <p:cTn id="66" dur="1822" tmFilter="0,0; 0.14,0.31; 0.43,0.73; 0.71,0.91; 1.0,1.0">
                                          <p:stCondLst>
                                            <p:cond delay="0"/>
                                          </p:stCondLst>
                                        </p:cTn>
                                        <p:tgtEl>
                                          <p:spTgt spid="11"/>
                                        </p:tgtEl>
                                        <p:attrNameLst>
                                          <p:attrName>ppt_x</p:attrName>
                                        </p:attrNameLst>
                                      </p:cBhvr>
                                      <p:tavLst>
                                        <p:tav tm="0">
                                          <p:val>
                                            <p:strVal val="ppt_x"/>
                                          </p:val>
                                        </p:tav>
                                        <p:tav tm="100000">
                                          <p:val>
                                            <p:strVal val="#ppt_x+0.25"/>
                                          </p:val>
                                        </p:tav>
                                      </p:tavLst>
                                    </p:anim>
                                    <p:anim calcmode="lin" valueType="num">
                                      <p:cBhvr>
                                        <p:cTn id="67" dur="178">
                                          <p:stCondLst>
                                            <p:cond delay="1822"/>
                                          </p:stCondLst>
                                        </p:cTn>
                                        <p:tgtEl>
                                          <p:spTgt spid="11"/>
                                        </p:tgtEl>
                                        <p:attrNameLst>
                                          <p:attrName>ppt_x</p:attrName>
                                        </p:attrNameLst>
                                      </p:cBhvr>
                                      <p:tavLst>
                                        <p:tav tm="0">
                                          <p:val>
                                            <p:strVal val="ppt_x"/>
                                          </p:val>
                                        </p:tav>
                                        <p:tav tm="100000">
                                          <p:val>
                                            <p:strVal val="ppt_x"/>
                                          </p:val>
                                        </p:tav>
                                      </p:tavLst>
                                    </p:anim>
                                    <p:anim calcmode="lin" valueType="num">
                                      <p:cBhvr>
                                        <p:cTn id="68" dur="664" tmFilter="0.0,0.0;0.25,0.07;0.50,0.2;0.75,0.467;1.0,1.0">
                                          <p:stCondLst>
                                            <p:cond delay="0"/>
                                          </p:stCondLst>
                                        </p:cTn>
                                        <p:tgtEl>
                                          <p:spTgt spid="11"/>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69" dur="664" tmFilter="0, 0; 0.125,0.2665; 0.25,0.4; 0.375,0.465; 0.5,0.5;  0.625,0.535; 0.75,0.6; 0.875,0.7335; 1,1">
                                          <p:stCondLst>
                                            <p:cond delay="664"/>
                                          </p:stCondLst>
                                        </p:cTn>
                                        <p:tgtEl>
                                          <p:spTgt spid="11"/>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70" dur="332" tmFilter="0, 0; 0.125,0.2665; 0.25,0.4; 0.375,0.465; 0.5,0.5;  0.625,0.535; 0.75,0.6; 0.875,0.7335; 1,1">
                                          <p:stCondLst>
                                            <p:cond delay="1324"/>
                                          </p:stCondLst>
                                        </p:cTn>
                                        <p:tgtEl>
                                          <p:spTgt spid="11"/>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71" dur="164" tmFilter="0, 0; 0.125,0.2665; 0.25,0.4; 0.375,0.465; 0.5,0.5;  0.625,0.535; 0.75,0.6; 0.875,0.7335; 1,1">
                                          <p:stCondLst>
                                            <p:cond delay="1656"/>
                                          </p:stCondLst>
                                        </p:cTn>
                                        <p:tgtEl>
                                          <p:spTgt spid="11"/>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72" dur="180" accel="50000">
                                          <p:stCondLst>
                                            <p:cond delay="1820"/>
                                          </p:stCondLst>
                                        </p:cTn>
                                        <p:tgtEl>
                                          <p:spTgt spid="11"/>
                                        </p:tgtEl>
                                        <p:attrNameLst>
                                          <p:attrName>ppt_y</p:attrName>
                                        </p:attrNameLst>
                                      </p:cBhvr>
                                      <p:tavLst>
                                        <p:tav tm="0">
                                          <p:val>
                                            <p:strVal val="ppt_y"/>
                                          </p:val>
                                        </p:tav>
                                        <p:tav tm="100000">
                                          <p:val>
                                            <p:strVal val="ppt_y+ppt_h"/>
                                          </p:val>
                                        </p:tav>
                                      </p:tavLst>
                                    </p:anim>
                                    <p:animScale>
                                      <p:cBhvr>
                                        <p:cTn id="73" dur="26">
                                          <p:stCondLst>
                                            <p:cond delay="620"/>
                                          </p:stCondLst>
                                        </p:cTn>
                                        <p:tgtEl>
                                          <p:spTgt spid="11"/>
                                        </p:tgtEl>
                                      </p:cBhvr>
                                      <p:to x="100000" y="60000"/>
                                    </p:animScale>
                                    <p:animScale>
                                      <p:cBhvr>
                                        <p:cTn id="74" dur="166" decel="50000">
                                          <p:stCondLst>
                                            <p:cond delay="646"/>
                                          </p:stCondLst>
                                        </p:cTn>
                                        <p:tgtEl>
                                          <p:spTgt spid="11"/>
                                        </p:tgtEl>
                                      </p:cBhvr>
                                      <p:to x="100000" y="100000"/>
                                    </p:animScale>
                                    <p:animScale>
                                      <p:cBhvr>
                                        <p:cTn id="75" dur="26">
                                          <p:stCondLst>
                                            <p:cond delay="1312"/>
                                          </p:stCondLst>
                                        </p:cTn>
                                        <p:tgtEl>
                                          <p:spTgt spid="11"/>
                                        </p:tgtEl>
                                      </p:cBhvr>
                                      <p:to x="100000" y="80000"/>
                                    </p:animScale>
                                    <p:animScale>
                                      <p:cBhvr>
                                        <p:cTn id="76" dur="166" decel="50000">
                                          <p:stCondLst>
                                            <p:cond delay="1338"/>
                                          </p:stCondLst>
                                        </p:cTn>
                                        <p:tgtEl>
                                          <p:spTgt spid="11"/>
                                        </p:tgtEl>
                                      </p:cBhvr>
                                      <p:to x="100000" y="100000"/>
                                    </p:animScale>
                                    <p:animScale>
                                      <p:cBhvr>
                                        <p:cTn id="77" dur="26">
                                          <p:stCondLst>
                                            <p:cond delay="1642"/>
                                          </p:stCondLst>
                                        </p:cTn>
                                        <p:tgtEl>
                                          <p:spTgt spid="11"/>
                                        </p:tgtEl>
                                      </p:cBhvr>
                                      <p:to x="100000" y="90000"/>
                                    </p:animScale>
                                    <p:animScale>
                                      <p:cBhvr>
                                        <p:cTn id="78" dur="166" decel="50000">
                                          <p:stCondLst>
                                            <p:cond delay="1668"/>
                                          </p:stCondLst>
                                        </p:cTn>
                                        <p:tgtEl>
                                          <p:spTgt spid="11"/>
                                        </p:tgtEl>
                                      </p:cBhvr>
                                      <p:to x="100000" y="100000"/>
                                    </p:animScale>
                                    <p:animScale>
                                      <p:cBhvr>
                                        <p:cTn id="79" dur="26">
                                          <p:stCondLst>
                                            <p:cond delay="1808"/>
                                          </p:stCondLst>
                                        </p:cTn>
                                        <p:tgtEl>
                                          <p:spTgt spid="11"/>
                                        </p:tgtEl>
                                      </p:cBhvr>
                                      <p:to x="100000" y="95000"/>
                                    </p:animScale>
                                    <p:animScale>
                                      <p:cBhvr>
                                        <p:cTn id="80" dur="166" decel="50000">
                                          <p:stCondLst>
                                            <p:cond delay="1834"/>
                                          </p:stCondLst>
                                        </p:cTn>
                                        <p:tgtEl>
                                          <p:spTgt spid="11"/>
                                        </p:tgtEl>
                                      </p:cBhvr>
                                      <p:to x="100000" y="100000"/>
                                    </p:animScale>
                                    <p:set>
                                      <p:cBhvr>
                                        <p:cTn id="81" dur="1" fill="hold">
                                          <p:stCondLst>
                                            <p:cond delay="1999"/>
                                          </p:stCondLst>
                                        </p:cTn>
                                        <p:tgtEl>
                                          <p:spTgt spid="11"/>
                                        </p:tgtEl>
                                        <p:attrNameLst>
                                          <p:attrName>style.visibility</p:attrName>
                                        </p:attrNameLst>
                                      </p:cBhvr>
                                      <p:to>
                                        <p:strVal val="hidden"/>
                                      </p:to>
                                    </p:set>
                                  </p:childTnLst>
                                </p:cTn>
                              </p:par>
                              <p:par>
                                <p:cTn id="82" presetID="26" presetClass="exit" presetSubtype="0" fill="hold" grpId="0" nodeType="withEffect">
                                  <p:stCondLst>
                                    <p:cond delay="0"/>
                                  </p:stCondLst>
                                  <p:childTnLst>
                                    <p:animEffect transition="out" filter="wipe(down)">
                                      <p:cBhvr>
                                        <p:cTn id="83" dur="180" accel="50000">
                                          <p:stCondLst>
                                            <p:cond delay="1820"/>
                                          </p:stCondLst>
                                        </p:cTn>
                                        <p:tgtEl>
                                          <p:spTgt spid="10"/>
                                        </p:tgtEl>
                                      </p:cBhvr>
                                    </p:animEffect>
                                    <p:anim calcmode="lin" valueType="num">
                                      <p:cBhvr>
                                        <p:cTn id="84" dur="1822" tmFilter="0,0; 0.14,0.31; 0.43,0.73; 0.71,0.91; 1.0,1.0">
                                          <p:stCondLst>
                                            <p:cond delay="0"/>
                                          </p:stCondLst>
                                        </p:cTn>
                                        <p:tgtEl>
                                          <p:spTgt spid="10"/>
                                        </p:tgtEl>
                                        <p:attrNameLst>
                                          <p:attrName>ppt_x</p:attrName>
                                        </p:attrNameLst>
                                      </p:cBhvr>
                                      <p:tavLst>
                                        <p:tav tm="0">
                                          <p:val>
                                            <p:strVal val="ppt_x"/>
                                          </p:val>
                                        </p:tav>
                                        <p:tav tm="100000">
                                          <p:val>
                                            <p:strVal val="#ppt_x+0.25"/>
                                          </p:val>
                                        </p:tav>
                                      </p:tavLst>
                                    </p:anim>
                                    <p:anim calcmode="lin" valueType="num">
                                      <p:cBhvr>
                                        <p:cTn id="85" dur="178">
                                          <p:stCondLst>
                                            <p:cond delay="1822"/>
                                          </p:stCondLst>
                                        </p:cTn>
                                        <p:tgtEl>
                                          <p:spTgt spid="10"/>
                                        </p:tgtEl>
                                        <p:attrNameLst>
                                          <p:attrName>ppt_x</p:attrName>
                                        </p:attrNameLst>
                                      </p:cBhvr>
                                      <p:tavLst>
                                        <p:tav tm="0">
                                          <p:val>
                                            <p:strVal val="ppt_x"/>
                                          </p:val>
                                        </p:tav>
                                        <p:tav tm="100000">
                                          <p:val>
                                            <p:strVal val="ppt_x"/>
                                          </p:val>
                                        </p:tav>
                                      </p:tavLst>
                                    </p:anim>
                                    <p:anim calcmode="lin" valueType="num">
                                      <p:cBhvr>
                                        <p:cTn id="86" dur="664" tmFilter="0.0,0.0;0.25,0.07;0.50,0.2;0.75,0.467;1.0,1.0">
                                          <p:stCondLst>
                                            <p:cond delay="0"/>
                                          </p:stCondLst>
                                        </p:cTn>
                                        <p:tgtEl>
                                          <p:spTgt spid="10"/>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87" dur="664" tmFilter="0, 0; 0.125,0.2665; 0.25,0.4; 0.375,0.465; 0.5,0.5;  0.625,0.535; 0.75,0.6; 0.875,0.7335; 1,1">
                                          <p:stCondLst>
                                            <p:cond delay="664"/>
                                          </p:stCondLst>
                                        </p:cTn>
                                        <p:tgtEl>
                                          <p:spTgt spid="10"/>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88" dur="332" tmFilter="0, 0; 0.125,0.2665; 0.25,0.4; 0.375,0.465; 0.5,0.5;  0.625,0.535; 0.75,0.6; 0.875,0.7335; 1,1">
                                          <p:stCondLst>
                                            <p:cond delay="1324"/>
                                          </p:stCondLst>
                                        </p:cTn>
                                        <p:tgtEl>
                                          <p:spTgt spid="10"/>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89" dur="164" tmFilter="0, 0; 0.125,0.2665; 0.25,0.4; 0.375,0.465; 0.5,0.5;  0.625,0.535; 0.75,0.6; 0.875,0.7335; 1,1">
                                          <p:stCondLst>
                                            <p:cond delay="1656"/>
                                          </p:stCondLst>
                                        </p:cTn>
                                        <p:tgtEl>
                                          <p:spTgt spid="10"/>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90" dur="180" accel="50000">
                                          <p:stCondLst>
                                            <p:cond delay="1820"/>
                                          </p:stCondLst>
                                        </p:cTn>
                                        <p:tgtEl>
                                          <p:spTgt spid="10"/>
                                        </p:tgtEl>
                                        <p:attrNameLst>
                                          <p:attrName>ppt_y</p:attrName>
                                        </p:attrNameLst>
                                      </p:cBhvr>
                                      <p:tavLst>
                                        <p:tav tm="0">
                                          <p:val>
                                            <p:strVal val="ppt_y"/>
                                          </p:val>
                                        </p:tav>
                                        <p:tav tm="100000">
                                          <p:val>
                                            <p:strVal val="ppt_y+ppt_h"/>
                                          </p:val>
                                        </p:tav>
                                      </p:tavLst>
                                    </p:anim>
                                    <p:animScale>
                                      <p:cBhvr>
                                        <p:cTn id="91" dur="26">
                                          <p:stCondLst>
                                            <p:cond delay="620"/>
                                          </p:stCondLst>
                                        </p:cTn>
                                        <p:tgtEl>
                                          <p:spTgt spid="10"/>
                                        </p:tgtEl>
                                      </p:cBhvr>
                                      <p:to x="100000" y="60000"/>
                                    </p:animScale>
                                    <p:animScale>
                                      <p:cBhvr>
                                        <p:cTn id="92" dur="166" decel="50000">
                                          <p:stCondLst>
                                            <p:cond delay="646"/>
                                          </p:stCondLst>
                                        </p:cTn>
                                        <p:tgtEl>
                                          <p:spTgt spid="10"/>
                                        </p:tgtEl>
                                      </p:cBhvr>
                                      <p:to x="100000" y="100000"/>
                                    </p:animScale>
                                    <p:animScale>
                                      <p:cBhvr>
                                        <p:cTn id="93" dur="26">
                                          <p:stCondLst>
                                            <p:cond delay="1312"/>
                                          </p:stCondLst>
                                        </p:cTn>
                                        <p:tgtEl>
                                          <p:spTgt spid="10"/>
                                        </p:tgtEl>
                                      </p:cBhvr>
                                      <p:to x="100000" y="80000"/>
                                    </p:animScale>
                                    <p:animScale>
                                      <p:cBhvr>
                                        <p:cTn id="94" dur="166" decel="50000">
                                          <p:stCondLst>
                                            <p:cond delay="1338"/>
                                          </p:stCondLst>
                                        </p:cTn>
                                        <p:tgtEl>
                                          <p:spTgt spid="10"/>
                                        </p:tgtEl>
                                      </p:cBhvr>
                                      <p:to x="100000" y="100000"/>
                                    </p:animScale>
                                    <p:animScale>
                                      <p:cBhvr>
                                        <p:cTn id="95" dur="26">
                                          <p:stCondLst>
                                            <p:cond delay="1642"/>
                                          </p:stCondLst>
                                        </p:cTn>
                                        <p:tgtEl>
                                          <p:spTgt spid="10"/>
                                        </p:tgtEl>
                                      </p:cBhvr>
                                      <p:to x="100000" y="90000"/>
                                    </p:animScale>
                                    <p:animScale>
                                      <p:cBhvr>
                                        <p:cTn id="96" dur="166" decel="50000">
                                          <p:stCondLst>
                                            <p:cond delay="1668"/>
                                          </p:stCondLst>
                                        </p:cTn>
                                        <p:tgtEl>
                                          <p:spTgt spid="10"/>
                                        </p:tgtEl>
                                      </p:cBhvr>
                                      <p:to x="100000" y="100000"/>
                                    </p:animScale>
                                    <p:animScale>
                                      <p:cBhvr>
                                        <p:cTn id="97" dur="26">
                                          <p:stCondLst>
                                            <p:cond delay="1808"/>
                                          </p:stCondLst>
                                        </p:cTn>
                                        <p:tgtEl>
                                          <p:spTgt spid="10"/>
                                        </p:tgtEl>
                                      </p:cBhvr>
                                      <p:to x="100000" y="95000"/>
                                    </p:animScale>
                                    <p:animScale>
                                      <p:cBhvr>
                                        <p:cTn id="98" dur="166" decel="50000">
                                          <p:stCondLst>
                                            <p:cond delay="1834"/>
                                          </p:stCondLst>
                                        </p:cTn>
                                        <p:tgtEl>
                                          <p:spTgt spid="10"/>
                                        </p:tgtEl>
                                      </p:cBhvr>
                                      <p:to x="100000" y="100000"/>
                                    </p:animScale>
                                    <p:set>
                                      <p:cBhvr>
                                        <p:cTn id="99" dur="1" fill="hold">
                                          <p:stCondLst>
                                            <p:cond delay="19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 grpId="0"/>
      <p:bldP spid="3" grpId="0" animBg="1"/>
      <p:bldP spid="9" grpId="0" animBg="1"/>
      <p:bldP spid="10" grpId="0" animBg="1"/>
      <p:bldP spid="11" grpId="0" animBg="1"/>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8" name="Groupe 117"/>
          <p:cNvGrpSpPr/>
          <p:nvPr/>
        </p:nvGrpSpPr>
        <p:grpSpPr>
          <a:xfrm>
            <a:off x="6831842" y="-900193"/>
            <a:ext cx="5868000" cy="7935654"/>
            <a:chOff x="7536381" y="-720311"/>
            <a:chExt cx="5049911" cy="7935654"/>
          </a:xfrm>
          <a:blipFill dpi="0" rotWithShape="1">
            <a:blip r:embed="rId2">
              <a:extLst>
                <a:ext uri="{28A0092B-C50C-407E-A947-70E740481C1C}">
                  <a14:useLocalDpi xmlns:a14="http://schemas.microsoft.com/office/drawing/2010/main" val="0"/>
                </a:ext>
              </a:extLst>
            </a:blip>
            <a:srcRect/>
            <a:stretch>
              <a:fillRect/>
            </a:stretch>
          </a:blipFill>
        </p:grpSpPr>
        <p:grpSp>
          <p:nvGrpSpPr>
            <p:cNvPr id="30" name="Groupe 29"/>
            <p:cNvGrpSpPr/>
            <p:nvPr/>
          </p:nvGrpSpPr>
          <p:grpSpPr>
            <a:xfrm>
              <a:off x="7541378" y="1890577"/>
              <a:ext cx="5044914" cy="1418055"/>
              <a:chOff x="5727569" y="1590773"/>
              <a:chExt cx="5044914" cy="1418055"/>
            </a:xfrm>
            <a:grpFill/>
          </p:grpSpPr>
          <p:grpSp>
            <p:nvGrpSpPr>
              <p:cNvPr id="21" name="Groupe 20"/>
              <p:cNvGrpSpPr/>
              <p:nvPr/>
            </p:nvGrpSpPr>
            <p:grpSpPr>
              <a:xfrm>
                <a:off x="6087359" y="1590773"/>
                <a:ext cx="4685124" cy="758858"/>
                <a:chOff x="6087359" y="1590773"/>
                <a:chExt cx="4685124" cy="758858"/>
              </a:xfrm>
              <a:grpFill/>
            </p:grpSpPr>
            <p:sp>
              <p:nvSpPr>
                <p:cNvPr id="14" name="Hexagone 13"/>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Hexagone 14"/>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Hexagone 15"/>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Hexagone 16"/>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Hexagone 17"/>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Hexagone 18"/>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Hexagone 19"/>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2" name="Groupe 21"/>
              <p:cNvGrpSpPr/>
              <p:nvPr/>
            </p:nvGrpSpPr>
            <p:grpSpPr>
              <a:xfrm>
                <a:off x="5727569" y="2249970"/>
                <a:ext cx="4685124" cy="758858"/>
                <a:chOff x="6087359" y="1590773"/>
                <a:chExt cx="4685124" cy="758858"/>
              </a:xfrm>
              <a:grpFill/>
            </p:grpSpPr>
            <p:sp>
              <p:nvSpPr>
                <p:cNvPr id="23" name="Hexagone 22"/>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Hexagone 23"/>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Hexagone 24"/>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Hexagone 25"/>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Hexagone 26"/>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Hexagone 27"/>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Hexagone 28"/>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nvGrpSpPr>
            <p:cNvPr id="32" name="Groupe 31"/>
            <p:cNvGrpSpPr/>
            <p:nvPr/>
          </p:nvGrpSpPr>
          <p:grpSpPr>
            <a:xfrm>
              <a:off x="7541378" y="3192814"/>
              <a:ext cx="5044914" cy="1418055"/>
              <a:chOff x="5727569" y="1590773"/>
              <a:chExt cx="5044914" cy="1418055"/>
            </a:xfrm>
            <a:grpFill/>
          </p:grpSpPr>
          <p:grpSp>
            <p:nvGrpSpPr>
              <p:cNvPr id="33" name="Groupe 32"/>
              <p:cNvGrpSpPr/>
              <p:nvPr/>
            </p:nvGrpSpPr>
            <p:grpSpPr>
              <a:xfrm>
                <a:off x="6087359" y="1590773"/>
                <a:ext cx="4685124" cy="758858"/>
                <a:chOff x="6087359" y="1590773"/>
                <a:chExt cx="4685124" cy="758858"/>
              </a:xfrm>
              <a:grpFill/>
            </p:grpSpPr>
            <p:sp>
              <p:nvSpPr>
                <p:cNvPr id="42" name="Hexagone 41"/>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Hexagone 42"/>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Hexagone 43"/>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Hexagone 44"/>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Hexagone 45"/>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Hexagone 46"/>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Hexagone 47"/>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4" name="Groupe 33"/>
              <p:cNvGrpSpPr/>
              <p:nvPr/>
            </p:nvGrpSpPr>
            <p:grpSpPr>
              <a:xfrm>
                <a:off x="5727569" y="2249970"/>
                <a:ext cx="4685124" cy="758858"/>
                <a:chOff x="6087359" y="1590773"/>
                <a:chExt cx="4685124" cy="758858"/>
              </a:xfrm>
              <a:grpFill/>
            </p:grpSpPr>
            <p:sp>
              <p:nvSpPr>
                <p:cNvPr id="35" name="Hexagone 34"/>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Hexagone 35"/>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Hexagone 36"/>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Hexagone 37"/>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Hexagone 38"/>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Hexagone 39"/>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Hexagone 40"/>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nvGrpSpPr>
            <p:cNvPr id="49" name="Groupe 48"/>
            <p:cNvGrpSpPr/>
            <p:nvPr/>
          </p:nvGrpSpPr>
          <p:grpSpPr>
            <a:xfrm>
              <a:off x="7541378" y="4495051"/>
              <a:ext cx="5044914" cy="1418055"/>
              <a:chOff x="5727569" y="1590773"/>
              <a:chExt cx="5044914" cy="1418055"/>
            </a:xfrm>
            <a:grpFill/>
          </p:grpSpPr>
          <p:grpSp>
            <p:nvGrpSpPr>
              <p:cNvPr id="50" name="Groupe 49"/>
              <p:cNvGrpSpPr/>
              <p:nvPr/>
            </p:nvGrpSpPr>
            <p:grpSpPr>
              <a:xfrm>
                <a:off x="6087359" y="1590773"/>
                <a:ext cx="4685124" cy="758858"/>
                <a:chOff x="6087359" y="1590773"/>
                <a:chExt cx="4685124" cy="758858"/>
              </a:xfrm>
              <a:grpFill/>
            </p:grpSpPr>
            <p:sp>
              <p:nvSpPr>
                <p:cNvPr id="59" name="Hexagone 58"/>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Hexagone 59"/>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Hexagone 60"/>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Hexagone 61"/>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Hexagone 62"/>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 name="Hexagone 63"/>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Hexagone 64"/>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1" name="Groupe 50"/>
              <p:cNvGrpSpPr/>
              <p:nvPr/>
            </p:nvGrpSpPr>
            <p:grpSpPr>
              <a:xfrm>
                <a:off x="5727569" y="2249970"/>
                <a:ext cx="4685124" cy="758858"/>
                <a:chOff x="6087359" y="1590773"/>
                <a:chExt cx="4685124" cy="758858"/>
              </a:xfrm>
              <a:grpFill/>
            </p:grpSpPr>
            <p:sp>
              <p:nvSpPr>
                <p:cNvPr id="52" name="Hexagone 51"/>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Hexagone 52"/>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Hexagone 53"/>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Hexagone 54"/>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Hexagone 55"/>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Hexagone 56"/>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Hexagone 57"/>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nvGrpSpPr>
            <p:cNvPr id="66" name="Groupe 65"/>
            <p:cNvGrpSpPr/>
            <p:nvPr/>
          </p:nvGrpSpPr>
          <p:grpSpPr>
            <a:xfrm>
              <a:off x="7541378" y="5797288"/>
              <a:ext cx="5044914" cy="1418055"/>
              <a:chOff x="5727569" y="1590773"/>
              <a:chExt cx="5044914" cy="1418055"/>
            </a:xfrm>
            <a:grpFill/>
          </p:grpSpPr>
          <p:grpSp>
            <p:nvGrpSpPr>
              <p:cNvPr id="67" name="Groupe 66"/>
              <p:cNvGrpSpPr/>
              <p:nvPr/>
            </p:nvGrpSpPr>
            <p:grpSpPr>
              <a:xfrm>
                <a:off x="6087359" y="1590773"/>
                <a:ext cx="4685124" cy="758858"/>
                <a:chOff x="6087359" y="1590773"/>
                <a:chExt cx="4685124" cy="758858"/>
              </a:xfrm>
              <a:grpFill/>
            </p:grpSpPr>
            <p:sp>
              <p:nvSpPr>
                <p:cNvPr id="76" name="Hexagone 75"/>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 name="Hexagone 76"/>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Hexagone 77"/>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Hexagone 78"/>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 name="Hexagone 79"/>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Hexagone 80"/>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 name="Hexagone 81"/>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68" name="Groupe 67"/>
              <p:cNvGrpSpPr/>
              <p:nvPr/>
            </p:nvGrpSpPr>
            <p:grpSpPr>
              <a:xfrm>
                <a:off x="5727569" y="2249970"/>
                <a:ext cx="4685124" cy="758858"/>
                <a:chOff x="6087359" y="1590773"/>
                <a:chExt cx="4685124" cy="758858"/>
              </a:xfrm>
              <a:grpFill/>
            </p:grpSpPr>
            <p:sp>
              <p:nvSpPr>
                <p:cNvPr id="69" name="Hexagone 68"/>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Hexagone 69"/>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 name="Hexagone 70"/>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Hexagone 71"/>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Hexagone 72"/>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Hexagone 73"/>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 name="Hexagone 74"/>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nvGrpSpPr>
            <p:cNvPr id="83" name="Groupe 82"/>
            <p:cNvGrpSpPr/>
            <p:nvPr/>
          </p:nvGrpSpPr>
          <p:grpSpPr>
            <a:xfrm>
              <a:off x="7536381" y="578984"/>
              <a:ext cx="5044914" cy="1418055"/>
              <a:chOff x="5727569" y="1590773"/>
              <a:chExt cx="5044914" cy="1418055"/>
            </a:xfrm>
            <a:grpFill/>
          </p:grpSpPr>
          <p:grpSp>
            <p:nvGrpSpPr>
              <p:cNvPr id="84" name="Groupe 83"/>
              <p:cNvGrpSpPr/>
              <p:nvPr/>
            </p:nvGrpSpPr>
            <p:grpSpPr>
              <a:xfrm>
                <a:off x="6087359" y="1590773"/>
                <a:ext cx="4685124" cy="758858"/>
                <a:chOff x="6087359" y="1590773"/>
                <a:chExt cx="4685124" cy="758858"/>
              </a:xfrm>
              <a:grpFill/>
            </p:grpSpPr>
            <p:sp>
              <p:nvSpPr>
                <p:cNvPr id="93" name="Hexagone 92"/>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 name="Hexagone 93"/>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 name="Hexagone 94"/>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 name="Hexagone 95"/>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 name="Hexagone 96"/>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 name="Hexagone 97"/>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 name="Hexagone 98"/>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85" name="Groupe 84"/>
              <p:cNvGrpSpPr/>
              <p:nvPr/>
            </p:nvGrpSpPr>
            <p:grpSpPr>
              <a:xfrm>
                <a:off x="5727569" y="2249970"/>
                <a:ext cx="4685124" cy="758858"/>
                <a:chOff x="6087359" y="1590773"/>
                <a:chExt cx="4685124" cy="758858"/>
              </a:xfrm>
              <a:grpFill/>
            </p:grpSpPr>
            <p:sp>
              <p:nvSpPr>
                <p:cNvPr id="86" name="Hexagone 85"/>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7" name="Hexagone 86"/>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 name="Hexagone 87"/>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 name="Hexagone 88"/>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0" name="Hexagone 89"/>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1" name="Hexagone 90"/>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 name="Hexagone 91"/>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nvGrpSpPr>
            <p:cNvPr id="101" name="Groupe 100"/>
            <p:cNvGrpSpPr/>
            <p:nvPr/>
          </p:nvGrpSpPr>
          <p:grpSpPr>
            <a:xfrm>
              <a:off x="7536381" y="-720311"/>
              <a:ext cx="5044914" cy="1418055"/>
              <a:chOff x="5727569" y="1590773"/>
              <a:chExt cx="5044914" cy="1418055"/>
            </a:xfrm>
            <a:grpFill/>
          </p:grpSpPr>
          <p:grpSp>
            <p:nvGrpSpPr>
              <p:cNvPr id="102" name="Groupe 101"/>
              <p:cNvGrpSpPr/>
              <p:nvPr/>
            </p:nvGrpSpPr>
            <p:grpSpPr>
              <a:xfrm>
                <a:off x="6087359" y="1590773"/>
                <a:ext cx="4685124" cy="758858"/>
                <a:chOff x="6087359" y="1590773"/>
                <a:chExt cx="4685124" cy="758858"/>
              </a:xfrm>
              <a:grpFill/>
            </p:grpSpPr>
            <p:sp>
              <p:nvSpPr>
                <p:cNvPr id="111" name="Hexagone 110"/>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 name="Hexagone 111"/>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 name="Hexagone 112"/>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 name="Hexagone 113"/>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 name="Hexagone 114"/>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6" name="Hexagone 115"/>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7" name="Hexagone 116"/>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03" name="Groupe 102"/>
              <p:cNvGrpSpPr/>
              <p:nvPr/>
            </p:nvGrpSpPr>
            <p:grpSpPr>
              <a:xfrm>
                <a:off x="5727569" y="2249970"/>
                <a:ext cx="4685124" cy="758858"/>
                <a:chOff x="6087359" y="1590773"/>
                <a:chExt cx="4685124" cy="758858"/>
              </a:xfrm>
              <a:grpFill/>
            </p:grpSpPr>
            <p:sp>
              <p:nvSpPr>
                <p:cNvPr id="104" name="Hexagone 103"/>
                <p:cNvSpPr/>
                <p:nvPr/>
              </p:nvSpPr>
              <p:spPr>
                <a:xfrm rot="16200000">
                  <a:off x="602372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 name="Hexagone 104"/>
                <p:cNvSpPr/>
                <p:nvPr/>
              </p:nvSpPr>
              <p:spPr>
                <a:xfrm rot="16200000">
                  <a:off x="669931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 name="Hexagone 105"/>
                <p:cNvSpPr/>
                <p:nvPr/>
              </p:nvSpPr>
              <p:spPr>
                <a:xfrm rot="16200000">
                  <a:off x="7374904"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 name="Hexagone 106"/>
                <p:cNvSpPr/>
                <p:nvPr/>
              </p:nvSpPr>
              <p:spPr>
                <a:xfrm rot="16200000">
                  <a:off x="8050492"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 name="Hexagone 107"/>
                <p:cNvSpPr/>
                <p:nvPr/>
              </p:nvSpPr>
              <p:spPr>
                <a:xfrm rot="16200000">
                  <a:off x="8726080"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 name="Hexagone 108"/>
                <p:cNvSpPr/>
                <p:nvPr/>
              </p:nvSpPr>
              <p:spPr>
                <a:xfrm rot="16200000">
                  <a:off x="9401668"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0" name="Hexagone 109"/>
                <p:cNvSpPr/>
                <p:nvPr/>
              </p:nvSpPr>
              <p:spPr>
                <a:xfrm rot="16200000">
                  <a:off x="10077256" y="1654404"/>
                  <a:ext cx="758858" cy="631596"/>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sp>
        <p:nvSpPr>
          <p:cNvPr id="4" name="Rectangle 3"/>
          <p:cNvSpPr/>
          <p:nvPr/>
        </p:nvSpPr>
        <p:spPr>
          <a:xfrm>
            <a:off x="1509573" y="2469554"/>
            <a:ext cx="2958630" cy="923330"/>
          </a:xfrm>
          <a:prstGeom prst="rect">
            <a:avLst/>
          </a:prstGeom>
          <a:noFill/>
        </p:spPr>
        <p:txBody>
          <a:bodyPr wrap="none" lIns="91440" tIns="45720" rIns="91440" bIns="45720">
            <a:spAutoFit/>
          </a:bodyPr>
          <a:lstStyle/>
          <a:p>
            <a:pPr algn="ctr"/>
            <a:r>
              <a:rPr lang="en-US" sz="5400" b="0" cap="none" spc="0" dirty="0" smtClean="0">
                <a:ln w="0"/>
                <a:solidFill>
                  <a:schemeClr val="accent1"/>
                </a:solidFill>
                <a:effectLst>
                  <a:outerShdw blurRad="38100" dist="25400" dir="5400000" algn="ctr" rotWithShape="0">
                    <a:srgbClr val="6E747A">
                      <a:alpha val="43000"/>
                    </a:srgbClr>
                  </a:outerShdw>
                </a:effectLst>
              </a:rPr>
              <a:t>Chapter3:</a:t>
            </a:r>
            <a:endParaRPr lang="fr-FR" sz="5400" b="0" cap="none" spc="0" dirty="0">
              <a:ln w="0"/>
              <a:solidFill>
                <a:schemeClr val="accent1"/>
              </a:solidFill>
              <a:effectLst>
                <a:outerShdw blurRad="38100" dist="25400" dir="5400000" algn="ctr" rotWithShape="0">
                  <a:srgbClr val="6E747A">
                    <a:alpha val="43000"/>
                  </a:srgbClr>
                </a:outerShdw>
              </a:effectLst>
            </a:endParaRPr>
          </a:p>
        </p:txBody>
      </p:sp>
      <p:sp>
        <p:nvSpPr>
          <p:cNvPr id="6" name="Rectangle 5"/>
          <p:cNvSpPr/>
          <p:nvPr/>
        </p:nvSpPr>
        <p:spPr>
          <a:xfrm>
            <a:off x="1431025" y="3564545"/>
            <a:ext cx="4125938"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Search engine</a:t>
            </a:r>
            <a:endParaRPr lang="fr-FR"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337792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18"/>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p:cNvSpPr/>
          <p:nvPr/>
        </p:nvSpPr>
        <p:spPr>
          <a:xfrm rot="1428542">
            <a:off x="-835582" y="-2662175"/>
            <a:ext cx="7639090" cy="103706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2" name="Rectangle 11"/>
          <p:cNvSpPr/>
          <p:nvPr/>
        </p:nvSpPr>
        <p:spPr>
          <a:xfrm>
            <a:off x="180325" y="423238"/>
            <a:ext cx="2512771" cy="923330"/>
          </a:xfrm>
          <a:prstGeom prst="rect">
            <a:avLst/>
          </a:prstGeom>
          <a:noFill/>
        </p:spPr>
        <p:txBody>
          <a:bodyPr wrap="square" lIns="91440" tIns="45720" rIns="91440" bIns="45720">
            <a:spAutoFit/>
          </a:bodyPr>
          <a:lstStyle/>
          <a:p>
            <a:r>
              <a:rPr lang="en-US" sz="5400" dirty="0" smtClean="0">
                <a:ln w="0"/>
                <a:gradFill>
                  <a:gsLst>
                    <a:gs pos="21000">
                      <a:srgbClr val="53575C"/>
                    </a:gs>
                    <a:gs pos="88000">
                      <a:srgbClr val="C5C7CA"/>
                    </a:gs>
                  </a:gsLst>
                  <a:lin ang="5400000"/>
                </a:gradFill>
              </a:rPr>
              <a:t>Google</a:t>
            </a:r>
            <a:endParaRPr lang="fr-FR" sz="5400" b="0" cap="none" spc="0" dirty="0">
              <a:ln w="0"/>
              <a:gradFill>
                <a:gsLst>
                  <a:gs pos="21000">
                    <a:srgbClr val="53575C"/>
                  </a:gs>
                  <a:gs pos="88000">
                    <a:srgbClr val="C5C7CA"/>
                  </a:gs>
                </a:gsLst>
                <a:lin ang="5400000"/>
              </a:gradFill>
              <a:effectLst/>
            </a:endParaRPr>
          </a:p>
        </p:txBody>
      </p:sp>
      <p:sp>
        <p:nvSpPr>
          <p:cNvPr id="17" name="Rectangle 16"/>
          <p:cNvSpPr/>
          <p:nvPr/>
        </p:nvSpPr>
        <p:spPr>
          <a:xfrm>
            <a:off x="180325" y="1346568"/>
            <a:ext cx="5294671" cy="486457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solidFill>
                  <a:schemeClr val="tx1"/>
                </a:solidFill>
              </a:rPr>
              <a:t>Google </a:t>
            </a:r>
            <a:r>
              <a:rPr lang="en-US" dirty="0">
                <a:solidFill>
                  <a:schemeClr val="tx1"/>
                </a:solidFill>
              </a:rPr>
              <a:t>is a widely-used internet search engine that revolutionized information retrieval. Developed by Larry Page and Sergey </a:t>
            </a:r>
            <a:r>
              <a:rPr lang="en-US" dirty="0" err="1">
                <a:solidFill>
                  <a:schemeClr val="tx1"/>
                </a:solidFill>
              </a:rPr>
              <a:t>Brin</a:t>
            </a:r>
            <a:r>
              <a:rPr lang="en-US" dirty="0">
                <a:solidFill>
                  <a:schemeClr val="tx1"/>
                </a:solidFill>
              </a:rPr>
              <a:t> in 1998, Google employs a complex algorithm that ranks web pages based on relevance and authority. Its minimalist design and </a:t>
            </a:r>
            <a:r>
              <a:rPr lang="en-US" dirty="0" smtClean="0">
                <a:solidFill>
                  <a:schemeClr val="tx1"/>
                </a:solidFill>
              </a:rPr>
              <a:t>efficient search </a:t>
            </a:r>
            <a:r>
              <a:rPr lang="en-US" dirty="0">
                <a:solidFill>
                  <a:schemeClr val="tx1"/>
                </a:solidFill>
              </a:rPr>
              <a:t>capabilities quickly made it the dominant search engine globally. Google's search engine uses crawlers to index and organize web content, enabling users to access vast amounts of information with a simple keyword search. The company's commitment to providing accurate and timely results, coupled with continuous innovation, has solidified Google's position as the go-to search engine for billions of users worldwide.</a:t>
            </a:r>
            <a:endParaRPr lang="en-US" dirty="0" smtClean="0">
              <a:solidFill>
                <a:schemeClr val="tx1"/>
              </a:solidFill>
            </a:endParaRPr>
          </a:p>
          <a:p>
            <a:pPr algn="just"/>
            <a:endParaRPr lang="en-US" dirty="0">
              <a:solidFill>
                <a:schemeClr val="tx1"/>
              </a:solidFill>
            </a:endParaRPr>
          </a:p>
          <a:p>
            <a:pPr algn="just"/>
            <a:endParaRPr lang="en-US" dirty="0" smtClean="0">
              <a:solidFill>
                <a:schemeClr val="tx1"/>
              </a:solidFill>
            </a:endParaRPr>
          </a:p>
          <a:p>
            <a:pPr algn="just"/>
            <a:endParaRPr lang="en-US" dirty="0">
              <a:solidFill>
                <a:schemeClr val="tx1"/>
              </a:solidFill>
            </a:endParaRPr>
          </a:p>
          <a:p>
            <a:pPr algn="just"/>
            <a:endParaRPr lang="en-US" dirty="0">
              <a:solidFill>
                <a:schemeClr val="tx1"/>
              </a:solidFill>
            </a:endParaRPr>
          </a:p>
        </p:txBody>
      </p:sp>
      <p:pic>
        <p:nvPicPr>
          <p:cNvPr id="5" name="Image 4"/>
          <p:cNvPicPr>
            <a:picLocks noChangeAspect="1"/>
          </p:cNvPicPr>
          <p:nvPr/>
        </p:nvPicPr>
        <p:blipFill>
          <a:blip r:embed="rId3">
            <a:clrChange>
              <a:clrFrom>
                <a:srgbClr val="FFF3D2"/>
              </a:clrFrom>
              <a:clrTo>
                <a:srgbClr val="FFF3D2">
                  <a:alpha val="0"/>
                </a:srgbClr>
              </a:clrTo>
            </a:clrChange>
            <a:extLst>
              <a:ext uri="{BEBA8EAE-BF5A-486C-A8C5-ECC9F3942E4B}">
                <a14:imgProps xmlns:a14="http://schemas.microsoft.com/office/drawing/2010/main">
                  <a14:imgLayer r:embed="rId4">
                    <a14:imgEffect>
                      <a14:colorTemperature colorTemp="11200"/>
                    </a14:imgEffect>
                  </a14:imgLayer>
                </a14:imgProps>
              </a:ext>
            </a:extLst>
          </a:blip>
          <a:stretch>
            <a:fillRect/>
          </a:stretch>
        </p:blipFill>
        <p:spPr>
          <a:xfrm>
            <a:off x="7933458" y="4260273"/>
            <a:ext cx="3357996" cy="1678998"/>
          </a:xfrm>
          <a:prstGeom prst="rect">
            <a:avLst/>
          </a:prstGeom>
        </p:spPr>
      </p:pic>
    </p:spTree>
    <p:extLst>
      <p:ext uri="{BB962C8B-B14F-4D97-AF65-F5344CB8AC3E}">
        <p14:creationId xmlns:p14="http://schemas.microsoft.com/office/powerpoint/2010/main" val="32186027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fill="hold"/>
                                        <p:tgtEl>
                                          <p:spTgt spid="17"/>
                                        </p:tgtEl>
                                        <p:attrNameLst>
                                          <p:attrName>ppt_x</p:attrName>
                                        </p:attrNameLst>
                                      </p:cBhvr>
                                      <p:tavLst>
                                        <p:tav tm="0">
                                          <p:val>
                                            <p:strVal val="#ppt_x"/>
                                          </p:val>
                                        </p:tav>
                                        <p:tav tm="100000">
                                          <p:val>
                                            <p:strVal val="#ppt_x"/>
                                          </p:val>
                                        </p:tav>
                                      </p:tavLst>
                                    </p:anim>
                                    <p:anim calcmode="lin" valueType="num">
                                      <p:cBhvr additive="base">
                                        <p:cTn id="1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6" presetClass="exit" presetSubtype="0" fill="hold" nodeType="clickEffect">
                                  <p:stCondLst>
                                    <p:cond delay="0"/>
                                  </p:stCondLst>
                                  <p:childTnLst>
                                    <p:animEffect transition="out" filter="wipe(down)">
                                      <p:cBhvr>
                                        <p:cTn id="19" dur="180" accel="50000">
                                          <p:stCondLst>
                                            <p:cond delay="1820"/>
                                          </p:stCondLst>
                                        </p:cTn>
                                        <p:tgtEl>
                                          <p:spTgt spid="5"/>
                                        </p:tgtEl>
                                      </p:cBhvr>
                                    </p:animEffect>
                                    <p:anim calcmode="lin" valueType="num">
                                      <p:cBhvr>
                                        <p:cTn id="20" dur="1822" tmFilter="0,0; 0.14,0.31; 0.43,0.73; 0.71,0.91; 1.0,1.0">
                                          <p:stCondLst>
                                            <p:cond delay="0"/>
                                          </p:stCondLst>
                                        </p:cTn>
                                        <p:tgtEl>
                                          <p:spTgt spid="5"/>
                                        </p:tgtEl>
                                        <p:attrNameLst>
                                          <p:attrName>ppt_x</p:attrName>
                                        </p:attrNameLst>
                                      </p:cBhvr>
                                      <p:tavLst>
                                        <p:tav tm="0">
                                          <p:val>
                                            <p:strVal val="ppt_x"/>
                                          </p:val>
                                        </p:tav>
                                        <p:tav tm="100000">
                                          <p:val>
                                            <p:strVal val="#ppt_x+0.25"/>
                                          </p:val>
                                        </p:tav>
                                      </p:tavLst>
                                    </p:anim>
                                    <p:anim calcmode="lin" valueType="num">
                                      <p:cBhvr>
                                        <p:cTn id="21" dur="178">
                                          <p:stCondLst>
                                            <p:cond delay="1822"/>
                                          </p:stCondLst>
                                        </p:cTn>
                                        <p:tgtEl>
                                          <p:spTgt spid="5"/>
                                        </p:tgtEl>
                                        <p:attrNameLst>
                                          <p:attrName>ppt_x</p:attrName>
                                        </p:attrNameLst>
                                      </p:cBhvr>
                                      <p:tavLst>
                                        <p:tav tm="0">
                                          <p:val>
                                            <p:strVal val="ppt_x"/>
                                          </p:val>
                                        </p:tav>
                                        <p:tav tm="100000">
                                          <p:val>
                                            <p:strVal val="ppt_x"/>
                                          </p:val>
                                        </p:tav>
                                      </p:tavLst>
                                    </p:anim>
                                    <p:anim calcmode="lin" valueType="num">
                                      <p:cBhvr>
                                        <p:cTn id="22" dur="664" tmFilter="0.0,0.0;0.25,0.07;0.50,0.2;0.75,0.467;1.0,1.0">
                                          <p:stCondLst>
                                            <p:cond delay="0"/>
                                          </p:stCondLst>
                                        </p:cTn>
                                        <p:tgtEl>
                                          <p:spTgt spid="5"/>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3" dur="664" tmFilter="0, 0; 0.125,0.2665; 0.25,0.4; 0.375,0.465; 0.5,0.5;  0.625,0.535; 0.75,0.6; 0.875,0.7335; 1,1">
                                          <p:stCondLst>
                                            <p:cond delay="664"/>
                                          </p:stCondLst>
                                        </p:cTn>
                                        <p:tgtEl>
                                          <p:spTgt spid="5"/>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4" dur="332" tmFilter="0, 0; 0.125,0.2665; 0.25,0.4; 0.375,0.465; 0.5,0.5;  0.625,0.535; 0.75,0.6; 0.875,0.7335; 1,1">
                                          <p:stCondLst>
                                            <p:cond delay="1324"/>
                                          </p:stCondLst>
                                        </p:cTn>
                                        <p:tgtEl>
                                          <p:spTgt spid="5"/>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25" dur="164" tmFilter="0, 0; 0.125,0.2665; 0.25,0.4; 0.375,0.465; 0.5,0.5;  0.625,0.535; 0.75,0.6; 0.875,0.7335; 1,1">
                                          <p:stCondLst>
                                            <p:cond delay="1656"/>
                                          </p:stCondLst>
                                        </p:cTn>
                                        <p:tgtEl>
                                          <p:spTgt spid="5"/>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26" dur="180" accel="50000">
                                          <p:stCondLst>
                                            <p:cond delay="1820"/>
                                          </p:stCondLst>
                                        </p:cTn>
                                        <p:tgtEl>
                                          <p:spTgt spid="5"/>
                                        </p:tgtEl>
                                        <p:attrNameLst>
                                          <p:attrName>ppt_y</p:attrName>
                                        </p:attrNameLst>
                                      </p:cBhvr>
                                      <p:tavLst>
                                        <p:tav tm="0">
                                          <p:val>
                                            <p:strVal val="ppt_y"/>
                                          </p:val>
                                        </p:tav>
                                        <p:tav tm="100000">
                                          <p:val>
                                            <p:strVal val="ppt_y+ppt_h"/>
                                          </p:val>
                                        </p:tav>
                                      </p:tavLst>
                                    </p:anim>
                                    <p:animScale>
                                      <p:cBhvr>
                                        <p:cTn id="27" dur="26">
                                          <p:stCondLst>
                                            <p:cond delay="620"/>
                                          </p:stCondLst>
                                        </p:cTn>
                                        <p:tgtEl>
                                          <p:spTgt spid="5"/>
                                        </p:tgtEl>
                                      </p:cBhvr>
                                      <p:to x="100000" y="60000"/>
                                    </p:animScale>
                                    <p:animScale>
                                      <p:cBhvr>
                                        <p:cTn id="28" dur="166" decel="50000">
                                          <p:stCondLst>
                                            <p:cond delay="646"/>
                                          </p:stCondLst>
                                        </p:cTn>
                                        <p:tgtEl>
                                          <p:spTgt spid="5"/>
                                        </p:tgtEl>
                                      </p:cBhvr>
                                      <p:to x="100000" y="100000"/>
                                    </p:animScale>
                                    <p:animScale>
                                      <p:cBhvr>
                                        <p:cTn id="29" dur="26">
                                          <p:stCondLst>
                                            <p:cond delay="1312"/>
                                          </p:stCondLst>
                                        </p:cTn>
                                        <p:tgtEl>
                                          <p:spTgt spid="5"/>
                                        </p:tgtEl>
                                      </p:cBhvr>
                                      <p:to x="100000" y="80000"/>
                                    </p:animScale>
                                    <p:animScale>
                                      <p:cBhvr>
                                        <p:cTn id="30" dur="166" decel="50000">
                                          <p:stCondLst>
                                            <p:cond delay="1338"/>
                                          </p:stCondLst>
                                        </p:cTn>
                                        <p:tgtEl>
                                          <p:spTgt spid="5"/>
                                        </p:tgtEl>
                                      </p:cBhvr>
                                      <p:to x="100000" y="100000"/>
                                    </p:animScale>
                                    <p:animScale>
                                      <p:cBhvr>
                                        <p:cTn id="31" dur="26">
                                          <p:stCondLst>
                                            <p:cond delay="1642"/>
                                          </p:stCondLst>
                                        </p:cTn>
                                        <p:tgtEl>
                                          <p:spTgt spid="5"/>
                                        </p:tgtEl>
                                      </p:cBhvr>
                                      <p:to x="100000" y="90000"/>
                                    </p:animScale>
                                    <p:animScale>
                                      <p:cBhvr>
                                        <p:cTn id="32" dur="166" decel="50000">
                                          <p:stCondLst>
                                            <p:cond delay="1668"/>
                                          </p:stCondLst>
                                        </p:cTn>
                                        <p:tgtEl>
                                          <p:spTgt spid="5"/>
                                        </p:tgtEl>
                                      </p:cBhvr>
                                      <p:to x="100000" y="100000"/>
                                    </p:animScale>
                                    <p:animScale>
                                      <p:cBhvr>
                                        <p:cTn id="33" dur="26">
                                          <p:stCondLst>
                                            <p:cond delay="1808"/>
                                          </p:stCondLst>
                                        </p:cTn>
                                        <p:tgtEl>
                                          <p:spTgt spid="5"/>
                                        </p:tgtEl>
                                      </p:cBhvr>
                                      <p:to x="100000" y="95000"/>
                                    </p:animScale>
                                    <p:animScale>
                                      <p:cBhvr>
                                        <p:cTn id="34" dur="166" decel="50000">
                                          <p:stCondLst>
                                            <p:cond delay="1834"/>
                                          </p:stCondLst>
                                        </p:cTn>
                                        <p:tgtEl>
                                          <p:spTgt spid="5"/>
                                        </p:tgtEl>
                                      </p:cBhvr>
                                      <p:to x="100000" y="100000"/>
                                    </p:animScale>
                                    <p:set>
                                      <p:cBhvr>
                                        <p:cTn id="35"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p:cNvSpPr/>
          <p:nvPr/>
        </p:nvSpPr>
        <p:spPr>
          <a:xfrm rot="1428542">
            <a:off x="5042702" y="-907481"/>
            <a:ext cx="8047612" cy="101480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2" name="Rectangle 1"/>
          <p:cNvSpPr/>
          <p:nvPr/>
        </p:nvSpPr>
        <p:spPr>
          <a:xfrm>
            <a:off x="6379265" y="1221922"/>
            <a:ext cx="4855677" cy="552114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t>Facebook, founded in 2004, is a social media platform that incorporates a search engine feature to help users find people, pages, and content within its expansive network. The search engine on Facebook allows users to look for friends, groups, events, and relevant posts by entering keywords. It also incorporates personalized algorithms that consider a user's connections, interests, and engagement history to provide more tailored search results. Additionally, Facebook's search engine plays a role in connecting users with a variety of content, including articles, videos, and discussions, fostering social interaction and information sharing. The search functionality within Facebook is integral to the platform's overall goal of connecting people and facilitating the exchange of ideas and content within its extensive community.</a:t>
            </a:r>
            <a:endParaRPr lang="en-US" dirty="0" smtClean="0"/>
          </a:p>
        </p:txBody>
      </p:sp>
      <p:sp>
        <p:nvSpPr>
          <p:cNvPr id="12" name="Rectangle 11"/>
          <p:cNvSpPr/>
          <p:nvPr/>
        </p:nvSpPr>
        <p:spPr>
          <a:xfrm>
            <a:off x="6379265" y="298592"/>
            <a:ext cx="2862323" cy="923330"/>
          </a:xfrm>
          <a:prstGeom prst="rect">
            <a:avLst/>
          </a:prstGeom>
          <a:noFill/>
        </p:spPr>
        <p:txBody>
          <a:bodyPr wrap="none" lIns="91440" tIns="45720" rIns="91440" bIns="45720">
            <a:spAutoFit/>
          </a:bodyPr>
          <a:lstStyle/>
          <a:p>
            <a:pPr algn="ctr"/>
            <a:r>
              <a:rPr lang="en-US" sz="5400" dirty="0" smtClean="0">
                <a:ln w="0"/>
                <a:gradFill>
                  <a:gsLst>
                    <a:gs pos="21000">
                      <a:srgbClr val="53575C"/>
                    </a:gs>
                    <a:gs pos="88000">
                      <a:srgbClr val="C5C7CA"/>
                    </a:gs>
                  </a:gsLst>
                  <a:lin ang="5400000"/>
                </a:gradFill>
              </a:rPr>
              <a:t>Facebook</a:t>
            </a:r>
            <a:endParaRPr lang="fr-FR" sz="5400" b="0" cap="none" spc="0" dirty="0">
              <a:ln w="0"/>
              <a:gradFill>
                <a:gsLst>
                  <a:gs pos="21000">
                    <a:srgbClr val="53575C"/>
                  </a:gs>
                  <a:gs pos="88000">
                    <a:srgbClr val="C5C7CA"/>
                  </a:gs>
                </a:gsLst>
                <a:lin ang="5400000"/>
              </a:gradFill>
              <a:effectLst/>
            </a:endParaRPr>
          </a:p>
        </p:txBody>
      </p:sp>
      <p:pic>
        <p:nvPicPr>
          <p:cNvPr id="3" name="Image 2"/>
          <p:cNvPicPr>
            <a:picLocks noChangeAspect="1"/>
          </p:cNvPicPr>
          <p:nvPr/>
        </p:nvPicPr>
        <p:blipFill>
          <a:blip r:embed="rId2">
            <a:clrChange>
              <a:clrFrom>
                <a:srgbClr val="3B5997"/>
              </a:clrFrom>
              <a:clrTo>
                <a:srgbClr val="3B5997">
                  <a:alpha val="0"/>
                </a:srgbClr>
              </a:clrTo>
            </a:clrChange>
            <a:duotone>
              <a:prstClr val="black"/>
              <a:schemeClr val="accent5">
                <a:tint val="45000"/>
                <a:satMod val="400000"/>
              </a:schemeClr>
            </a:duotone>
          </a:blip>
          <a:stretch>
            <a:fillRect/>
          </a:stretch>
        </p:blipFill>
        <p:spPr>
          <a:xfrm>
            <a:off x="0" y="3657601"/>
            <a:ext cx="4412999" cy="2090368"/>
          </a:xfrm>
          <a:prstGeom prst="rect">
            <a:avLst/>
          </a:prstGeom>
        </p:spPr>
      </p:pic>
    </p:spTree>
    <p:extLst>
      <p:ext uri="{BB962C8B-B14F-4D97-AF65-F5344CB8AC3E}">
        <p14:creationId xmlns:p14="http://schemas.microsoft.com/office/powerpoint/2010/main" val="327623333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6" presetClass="exit" presetSubtype="0" fill="hold" nodeType="clickEffect">
                                  <p:stCondLst>
                                    <p:cond delay="0"/>
                                  </p:stCondLst>
                                  <p:childTnLst>
                                    <p:animEffect transition="out" filter="wipe(down)">
                                      <p:cBhvr>
                                        <p:cTn id="19" dur="180" accel="50000">
                                          <p:stCondLst>
                                            <p:cond delay="1820"/>
                                          </p:stCondLst>
                                        </p:cTn>
                                        <p:tgtEl>
                                          <p:spTgt spid="3"/>
                                        </p:tgtEl>
                                      </p:cBhvr>
                                    </p:animEffect>
                                    <p:anim calcmode="lin" valueType="num">
                                      <p:cBhvr>
                                        <p:cTn id="20" dur="1822" tmFilter="0,0; 0.14,0.31; 0.43,0.73; 0.71,0.91; 1.0,1.0">
                                          <p:stCondLst>
                                            <p:cond delay="0"/>
                                          </p:stCondLst>
                                        </p:cTn>
                                        <p:tgtEl>
                                          <p:spTgt spid="3"/>
                                        </p:tgtEl>
                                        <p:attrNameLst>
                                          <p:attrName>ppt_x</p:attrName>
                                        </p:attrNameLst>
                                      </p:cBhvr>
                                      <p:tavLst>
                                        <p:tav tm="0">
                                          <p:val>
                                            <p:strVal val="ppt_x"/>
                                          </p:val>
                                        </p:tav>
                                        <p:tav tm="100000">
                                          <p:val>
                                            <p:strVal val="#ppt_x+0.25"/>
                                          </p:val>
                                        </p:tav>
                                      </p:tavLst>
                                    </p:anim>
                                    <p:anim calcmode="lin" valueType="num">
                                      <p:cBhvr>
                                        <p:cTn id="21" dur="178">
                                          <p:stCondLst>
                                            <p:cond delay="1822"/>
                                          </p:stCondLst>
                                        </p:cTn>
                                        <p:tgtEl>
                                          <p:spTgt spid="3"/>
                                        </p:tgtEl>
                                        <p:attrNameLst>
                                          <p:attrName>ppt_x</p:attrName>
                                        </p:attrNameLst>
                                      </p:cBhvr>
                                      <p:tavLst>
                                        <p:tav tm="0">
                                          <p:val>
                                            <p:strVal val="ppt_x"/>
                                          </p:val>
                                        </p:tav>
                                        <p:tav tm="100000">
                                          <p:val>
                                            <p:strVal val="ppt_x"/>
                                          </p:val>
                                        </p:tav>
                                      </p:tavLst>
                                    </p:anim>
                                    <p:anim calcmode="lin" valueType="num">
                                      <p:cBhvr>
                                        <p:cTn id="22" dur="664" tmFilter="0.0,0.0;0.25,0.07;0.50,0.2;0.75,0.467;1.0,1.0">
                                          <p:stCondLst>
                                            <p:cond delay="0"/>
                                          </p:stCondLst>
                                        </p:cTn>
                                        <p:tgtEl>
                                          <p:spTgt spid="3"/>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3" dur="664" tmFilter="0, 0; 0.125,0.2665; 0.25,0.4; 0.375,0.465; 0.5,0.5;  0.625,0.535; 0.75,0.6; 0.875,0.7335; 1,1">
                                          <p:stCondLst>
                                            <p:cond delay="664"/>
                                          </p:stCondLst>
                                        </p:cTn>
                                        <p:tgtEl>
                                          <p:spTgt spid="3"/>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4" dur="332" tmFilter="0, 0; 0.125,0.2665; 0.25,0.4; 0.375,0.465; 0.5,0.5;  0.625,0.535; 0.75,0.6; 0.875,0.7335; 1,1">
                                          <p:stCondLst>
                                            <p:cond delay="1324"/>
                                          </p:stCondLst>
                                        </p:cTn>
                                        <p:tgtEl>
                                          <p:spTgt spid="3"/>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25" dur="164" tmFilter="0, 0; 0.125,0.2665; 0.25,0.4; 0.375,0.465; 0.5,0.5;  0.625,0.535; 0.75,0.6; 0.875,0.7335; 1,1">
                                          <p:stCondLst>
                                            <p:cond delay="1656"/>
                                          </p:stCondLst>
                                        </p:cTn>
                                        <p:tgtEl>
                                          <p:spTgt spid="3"/>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26" dur="180" accel="50000">
                                          <p:stCondLst>
                                            <p:cond delay="1820"/>
                                          </p:stCondLst>
                                        </p:cTn>
                                        <p:tgtEl>
                                          <p:spTgt spid="3"/>
                                        </p:tgtEl>
                                        <p:attrNameLst>
                                          <p:attrName>ppt_y</p:attrName>
                                        </p:attrNameLst>
                                      </p:cBhvr>
                                      <p:tavLst>
                                        <p:tav tm="0">
                                          <p:val>
                                            <p:strVal val="ppt_y"/>
                                          </p:val>
                                        </p:tav>
                                        <p:tav tm="100000">
                                          <p:val>
                                            <p:strVal val="ppt_y+ppt_h"/>
                                          </p:val>
                                        </p:tav>
                                      </p:tavLst>
                                    </p:anim>
                                    <p:animScale>
                                      <p:cBhvr>
                                        <p:cTn id="27" dur="26">
                                          <p:stCondLst>
                                            <p:cond delay="620"/>
                                          </p:stCondLst>
                                        </p:cTn>
                                        <p:tgtEl>
                                          <p:spTgt spid="3"/>
                                        </p:tgtEl>
                                      </p:cBhvr>
                                      <p:to x="100000" y="60000"/>
                                    </p:animScale>
                                    <p:animScale>
                                      <p:cBhvr>
                                        <p:cTn id="28" dur="166" decel="50000">
                                          <p:stCondLst>
                                            <p:cond delay="646"/>
                                          </p:stCondLst>
                                        </p:cTn>
                                        <p:tgtEl>
                                          <p:spTgt spid="3"/>
                                        </p:tgtEl>
                                      </p:cBhvr>
                                      <p:to x="100000" y="100000"/>
                                    </p:animScale>
                                    <p:animScale>
                                      <p:cBhvr>
                                        <p:cTn id="29" dur="26">
                                          <p:stCondLst>
                                            <p:cond delay="1312"/>
                                          </p:stCondLst>
                                        </p:cTn>
                                        <p:tgtEl>
                                          <p:spTgt spid="3"/>
                                        </p:tgtEl>
                                      </p:cBhvr>
                                      <p:to x="100000" y="80000"/>
                                    </p:animScale>
                                    <p:animScale>
                                      <p:cBhvr>
                                        <p:cTn id="30" dur="166" decel="50000">
                                          <p:stCondLst>
                                            <p:cond delay="1338"/>
                                          </p:stCondLst>
                                        </p:cTn>
                                        <p:tgtEl>
                                          <p:spTgt spid="3"/>
                                        </p:tgtEl>
                                      </p:cBhvr>
                                      <p:to x="100000" y="100000"/>
                                    </p:animScale>
                                    <p:animScale>
                                      <p:cBhvr>
                                        <p:cTn id="31" dur="26">
                                          <p:stCondLst>
                                            <p:cond delay="1642"/>
                                          </p:stCondLst>
                                        </p:cTn>
                                        <p:tgtEl>
                                          <p:spTgt spid="3"/>
                                        </p:tgtEl>
                                      </p:cBhvr>
                                      <p:to x="100000" y="90000"/>
                                    </p:animScale>
                                    <p:animScale>
                                      <p:cBhvr>
                                        <p:cTn id="32" dur="166" decel="50000">
                                          <p:stCondLst>
                                            <p:cond delay="1668"/>
                                          </p:stCondLst>
                                        </p:cTn>
                                        <p:tgtEl>
                                          <p:spTgt spid="3"/>
                                        </p:tgtEl>
                                      </p:cBhvr>
                                      <p:to x="100000" y="100000"/>
                                    </p:animScale>
                                    <p:animScale>
                                      <p:cBhvr>
                                        <p:cTn id="33" dur="26">
                                          <p:stCondLst>
                                            <p:cond delay="1808"/>
                                          </p:stCondLst>
                                        </p:cTn>
                                        <p:tgtEl>
                                          <p:spTgt spid="3"/>
                                        </p:tgtEl>
                                      </p:cBhvr>
                                      <p:to x="100000" y="95000"/>
                                    </p:animScale>
                                    <p:animScale>
                                      <p:cBhvr>
                                        <p:cTn id="34" dur="166" decel="50000">
                                          <p:stCondLst>
                                            <p:cond delay="1834"/>
                                          </p:stCondLst>
                                        </p:cTn>
                                        <p:tgtEl>
                                          <p:spTgt spid="3"/>
                                        </p:tgtEl>
                                      </p:cBhvr>
                                      <p:to x="100000" y="100000"/>
                                    </p:animScale>
                                    <p:set>
                                      <p:cBhvr>
                                        <p:cTn id="35" dur="1" fill="hold">
                                          <p:stCondLst>
                                            <p:cond delay="1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p:cNvSpPr/>
          <p:nvPr/>
        </p:nvSpPr>
        <p:spPr>
          <a:xfrm rot="1428542">
            <a:off x="-769274" y="-2976704"/>
            <a:ext cx="7639090" cy="1069911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2" name="Rectangle 11"/>
          <p:cNvSpPr/>
          <p:nvPr/>
        </p:nvSpPr>
        <p:spPr>
          <a:xfrm>
            <a:off x="180324" y="423238"/>
            <a:ext cx="2512771" cy="923330"/>
          </a:xfrm>
          <a:prstGeom prst="rect">
            <a:avLst/>
          </a:prstGeom>
          <a:noFill/>
        </p:spPr>
        <p:txBody>
          <a:bodyPr wrap="square" lIns="91440" tIns="45720" rIns="91440" bIns="45720">
            <a:spAutoFit/>
          </a:bodyPr>
          <a:lstStyle/>
          <a:p>
            <a:pPr algn="ctr"/>
            <a:r>
              <a:rPr lang="en-US" sz="5400" dirty="0" smtClean="0">
                <a:ln w="0"/>
                <a:gradFill>
                  <a:gsLst>
                    <a:gs pos="21000">
                      <a:srgbClr val="53575C"/>
                    </a:gs>
                    <a:gs pos="88000">
                      <a:srgbClr val="C5C7CA"/>
                    </a:gs>
                  </a:gsLst>
                  <a:lin ang="5400000"/>
                </a:gradFill>
              </a:rPr>
              <a:t>Amazon</a:t>
            </a:r>
            <a:endParaRPr lang="fr-FR" sz="5400" b="0" cap="none" spc="0" dirty="0">
              <a:ln w="0"/>
              <a:gradFill>
                <a:gsLst>
                  <a:gs pos="21000">
                    <a:srgbClr val="53575C"/>
                  </a:gs>
                  <a:gs pos="88000">
                    <a:srgbClr val="C5C7CA"/>
                  </a:gs>
                </a:gsLst>
                <a:lin ang="5400000"/>
              </a:gradFill>
              <a:effectLst/>
            </a:endParaRPr>
          </a:p>
        </p:txBody>
      </p:sp>
      <p:sp>
        <p:nvSpPr>
          <p:cNvPr id="17" name="Rectangle 16"/>
          <p:cNvSpPr/>
          <p:nvPr/>
        </p:nvSpPr>
        <p:spPr>
          <a:xfrm>
            <a:off x="179225" y="1193076"/>
            <a:ext cx="5296870" cy="496030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smtClean="0">
              <a:solidFill>
                <a:schemeClr val="tx1"/>
              </a:solidFill>
            </a:endParaRPr>
          </a:p>
          <a:p>
            <a:pPr algn="just"/>
            <a:endParaRPr lang="en-US" dirty="0">
              <a:solidFill>
                <a:schemeClr val="tx1"/>
              </a:solidFill>
            </a:endParaRPr>
          </a:p>
          <a:p>
            <a:pPr algn="just"/>
            <a:endParaRPr lang="en-US" dirty="0" smtClean="0">
              <a:solidFill>
                <a:schemeClr val="tx1"/>
              </a:solidFill>
            </a:endParaRPr>
          </a:p>
          <a:p>
            <a:pPr algn="just"/>
            <a:endParaRPr lang="en-US" dirty="0">
              <a:solidFill>
                <a:schemeClr val="tx1"/>
              </a:solidFill>
            </a:endParaRPr>
          </a:p>
          <a:p>
            <a:pPr algn="just"/>
            <a:r>
              <a:rPr lang="en-US" dirty="0" smtClean="0">
                <a:solidFill>
                  <a:schemeClr val="tx1"/>
                </a:solidFill>
              </a:rPr>
              <a:t>Amazon's </a:t>
            </a:r>
            <a:r>
              <a:rPr lang="en-US" dirty="0">
                <a:solidFill>
                  <a:schemeClr val="tx1"/>
                </a:solidFill>
              </a:rPr>
              <a:t>search engine is a crucial component of the e-commerce giant's platform, facilitating the discovery and purchase of a vast array of products. Launched in 1995, Amazon has grown into one of the largest online retailers globally. The search engine enables users to find products through a combination of keyword searches, filters, and personalized recommendations. Leveraging a sophisticated algorithm, Amazon's search engine takes into account factors like product relevance, customer reviews, and historical purchase data to present users with tailored results. With an extensive product catalog ranging from electronics to books and everything in between, Amazon's search engine enhances the shopping experience by streamlining the process of finding and acquiring desired items within its vast online marketplace. </a:t>
            </a:r>
            <a:r>
              <a:rPr lang="en-US" dirty="0" smtClean="0">
                <a:solidFill>
                  <a:schemeClr val="tx1"/>
                </a:solidFill>
              </a:rPr>
              <a:t>In 2022 </a:t>
            </a:r>
            <a:r>
              <a:rPr lang="en-US" dirty="0">
                <a:solidFill>
                  <a:schemeClr val="tx1"/>
                </a:solidFill>
              </a:rPr>
              <a:t>almost 50% of all online shopping searches began not at </a:t>
            </a:r>
            <a:r>
              <a:rPr lang="en-US" dirty="0" smtClean="0">
                <a:solidFill>
                  <a:schemeClr val="tx1"/>
                </a:solidFill>
              </a:rPr>
              <a:t>Google </a:t>
            </a:r>
            <a:r>
              <a:rPr lang="en-US" dirty="0">
                <a:solidFill>
                  <a:schemeClr val="tx1"/>
                </a:solidFill>
              </a:rPr>
              <a:t>but at </a:t>
            </a:r>
            <a:r>
              <a:rPr lang="en-US" dirty="0" smtClean="0">
                <a:solidFill>
                  <a:schemeClr val="tx1"/>
                </a:solidFill>
              </a:rPr>
              <a:t>Amazon .</a:t>
            </a:r>
          </a:p>
          <a:p>
            <a:pPr algn="just"/>
            <a:endParaRPr lang="en-US" dirty="0" smtClean="0">
              <a:solidFill>
                <a:schemeClr val="tx1"/>
              </a:solidFill>
            </a:endParaRPr>
          </a:p>
          <a:p>
            <a:pPr algn="just"/>
            <a:endParaRPr lang="en-US" dirty="0" smtClean="0">
              <a:solidFill>
                <a:schemeClr val="tx1"/>
              </a:solidFill>
            </a:endParaRPr>
          </a:p>
          <a:p>
            <a:pPr algn="just"/>
            <a:endParaRPr lang="en-US" dirty="0">
              <a:solidFill>
                <a:schemeClr val="tx1"/>
              </a:solidFill>
            </a:endParaRPr>
          </a:p>
          <a:p>
            <a:pPr algn="just"/>
            <a:endParaRPr lang="en-US" dirty="0">
              <a:solidFill>
                <a:schemeClr val="tx1"/>
              </a:solidFill>
            </a:endParaRPr>
          </a:p>
        </p:txBody>
      </p:sp>
      <p:pic>
        <p:nvPicPr>
          <p:cNvPr id="2" name="Image 1"/>
          <p:cNvPicPr>
            <a:picLocks noChangeAspect="1"/>
          </p:cNvPicPr>
          <p:nvPr/>
        </p:nvPicPr>
        <p:blipFill>
          <a:blip r:embed="rId3" cstate="print">
            <a:clrChange>
              <a:clrFrom>
                <a:srgbClr val="F4F4F4"/>
              </a:clrFrom>
              <a:clrTo>
                <a:srgbClr val="F4F4F4">
                  <a:alpha val="0"/>
                </a:srgbClr>
              </a:clrTo>
            </a:clrChange>
            <a:extLst>
              <a:ext uri="{28A0092B-C50C-407E-A947-70E740481C1C}">
                <a14:useLocalDpi xmlns:a14="http://schemas.microsoft.com/office/drawing/2010/main" val="0"/>
              </a:ext>
            </a:extLst>
          </a:blip>
          <a:stretch>
            <a:fillRect/>
          </a:stretch>
        </p:blipFill>
        <p:spPr>
          <a:xfrm>
            <a:off x="7864265" y="2598521"/>
            <a:ext cx="3884367" cy="2805545"/>
          </a:xfrm>
          <a:prstGeom prst="rect">
            <a:avLst/>
          </a:prstGeom>
        </p:spPr>
      </p:pic>
    </p:spTree>
    <p:extLst>
      <p:ext uri="{BB962C8B-B14F-4D97-AF65-F5344CB8AC3E}">
        <p14:creationId xmlns:p14="http://schemas.microsoft.com/office/powerpoint/2010/main" val="999671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fill="hold"/>
                                        <p:tgtEl>
                                          <p:spTgt spid="17"/>
                                        </p:tgtEl>
                                        <p:attrNameLst>
                                          <p:attrName>ppt_x</p:attrName>
                                        </p:attrNameLst>
                                      </p:cBhvr>
                                      <p:tavLst>
                                        <p:tav tm="0">
                                          <p:val>
                                            <p:strVal val="#ppt_x"/>
                                          </p:val>
                                        </p:tav>
                                        <p:tav tm="100000">
                                          <p:val>
                                            <p:strVal val="#ppt_x"/>
                                          </p:val>
                                        </p:tav>
                                      </p:tavLst>
                                    </p:anim>
                                    <p:anim calcmode="lin" valueType="num">
                                      <p:cBhvr additive="base">
                                        <p:cTn id="1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6" presetClass="exit" presetSubtype="0" fill="hold" nodeType="clickEffect">
                                  <p:stCondLst>
                                    <p:cond delay="0"/>
                                  </p:stCondLst>
                                  <p:childTnLst>
                                    <p:animEffect transition="out" filter="wipe(down)">
                                      <p:cBhvr>
                                        <p:cTn id="19" dur="180" accel="50000">
                                          <p:stCondLst>
                                            <p:cond delay="1820"/>
                                          </p:stCondLst>
                                        </p:cTn>
                                        <p:tgtEl>
                                          <p:spTgt spid="2"/>
                                        </p:tgtEl>
                                      </p:cBhvr>
                                    </p:animEffect>
                                    <p:anim calcmode="lin" valueType="num">
                                      <p:cBhvr>
                                        <p:cTn id="20" dur="1822" tmFilter="0,0; 0.14,0.31; 0.43,0.73; 0.71,0.91; 1.0,1.0">
                                          <p:stCondLst>
                                            <p:cond delay="0"/>
                                          </p:stCondLst>
                                        </p:cTn>
                                        <p:tgtEl>
                                          <p:spTgt spid="2"/>
                                        </p:tgtEl>
                                        <p:attrNameLst>
                                          <p:attrName>ppt_x</p:attrName>
                                        </p:attrNameLst>
                                      </p:cBhvr>
                                      <p:tavLst>
                                        <p:tav tm="0">
                                          <p:val>
                                            <p:strVal val="ppt_x"/>
                                          </p:val>
                                        </p:tav>
                                        <p:tav tm="100000">
                                          <p:val>
                                            <p:strVal val="#ppt_x+0.25"/>
                                          </p:val>
                                        </p:tav>
                                      </p:tavLst>
                                    </p:anim>
                                    <p:anim calcmode="lin" valueType="num">
                                      <p:cBhvr>
                                        <p:cTn id="21" dur="178">
                                          <p:stCondLst>
                                            <p:cond delay="1822"/>
                                          </p:stCondLst>
                                        </p:cTn>
                                        <p:tgtEl>
                                          <p:spTgt spid="2"/>
                                        </p:tgtEl>
                                        <p:attrNameLst>
                                          <p:attrName>ppt_x</p:attrName>
                                        </p:attrNameLst>
                                      </p:cBhvr>
                                      <p:tavLst>
                                        <p:tav tm="0">
                                          <p:val>
                                            <p:strVal val="ppt_x"/>
                                          </p:val>
                                        </p:tav>
                                        <p:tav tm="100000">
                                          <p:val>
                                            <p:strVal val="ppt_x"/>
                                          </p:val>
                                        </p:tav>
                                      </p:tavLst>
                                    </p:anim>
                                    <p:anim calcmode="lin" valueType="num">
                                      <p:cBhvr>
                                        <p:cTn id="22" dur="664" tmFilter="0.0,0.0;0.25,0.07;0.50,0.2;0.75,0.467;1.0,1.0">
                                          <p:stCondLst>
                                            <p:cond delay="0"/>
                                          </p:stCondLst>
                                        </p:cTn>
                                        <p:tgtEl>
                                          <p:spTgt spid="2"/>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3" dur="664" tmFilter="0, 0; 0.125,0.2665; 0.25,0.4; 0.375,0.465; 0.5,0.5;  0.625,0.535; 0.75,0.6; 0.875,0.7335; 1,1">
                                          <p:stCondLst>
                                            <p:cond delay="664"/>
                                          </p:stCondLst>
                                        </p:cTn>
                                        <p:tgtEl>
                                          <p:spTgt spid="2"/>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4" dur="332" tmFilter="0, 0; 0.125,0.2665; 0.25,0.4; 0.375,0.465; 0.5,0.5;  0.625,0.535; 0.75,0.6; 0.875,0.7335; 1,1">
                                          <p:stCondLst>
                                            <p:cond delay="1324"/>
                                          </p:stCondLst>
                                        </p:cTn>
                                        <p:tgtEl>
                                          <p:spTgt spid="2"/>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25" dur="164" tmFilter="0, 0; 0.125,0.2665; 0.25,0.4; 0.375,0.465; 0.5,0.5;  0.625,0.535; 0.75,0.6; 0.875,0.7335; 1,1">
                                          <p:stCondLst>
                                            <p:cond delay="1656"/>
                                          </p:stCondLst>
                                        </p:cTn>
                                        <p:tgtEl>
                                          <p:spTgt spid="2"/>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26" dur="180" accel="50000">
                                          <p:stCondLst>
                                            <p:cond delay="1820"/>
                                          </p:stCondLst>
                                        </p:cTn>
                                        <p:tgtEl>
                                          <p:spTgt spid="2"/>
                                        </p:tgtEl>
                                        <p:attrNameLst>
                                          <p:attrName>ppt_y</p:attrName>
                                        </p:attrNameLst>
                                      </p:cBhvr>
                                      <p:tavLst>
                                        <p:tav tm="0">
                                          <p:val>
                                            <p:strVal val="ppt_y"/>
                                          </p:val>
                                        </p:tav>
                                        <p:tav tm="100000">
                                          <p:val>
                                            <p:strVal val="ppt_y+ppt_h"/>
                                          </p:val>
                                        </p:tav>
                                      </p:tavLst>
                                    </p:anim>
                                    <p:animScale>
                                      <p:cBhvr>
                                        <p:cTn id="27" dur="26">
                                          <p:stCondLst>
                                            <p:cond delay="620"/>
                                          </p:stCondLst>
                                        </p:cTn>
                                        <p:tgtEl>
                                          <p:spTgt spid="2"/>
                                        </p:tgtEl>
                                      </p:cBhvr>
                                      <p:to x="100000" y="60000"/>
                                    </p:animScale>
                                    <p:animScale>
                                      <p:cBhvr>
                                        <p:cTn id="28" dur="166" decel="50000">
                                          <p:stCondLst>
                                            <p:cond delay="646"/>
                                          </p:stCondLst>
                                        </p:cTn>
                                        <p:tgtEl>
                                          <p:spTgt spid="2"/>
                                        </p:tgtEl>
                                      </p:cBhvr>
                                      <p:to x="100000" y="100000"/>
                                    </p:animScale>
                                    <p:animScale>
                                      <p:cBhvr>
                                        <p:cTn id="29" dur="26">
                                          <p:stCondLst>
                                            <p:cond delay="1312"/>
                                          </p:stCondLst>
                                        </p:cTn>
                                        <p:tgtEl>
                                          <p:spTgt spid="2"/>
                                        </p:tgtEl>
                                      </p:cBhvr>
                                      <p:to x="100000" y="80000"/>
                                    </p:animScale>
                                    <p:animScale>
                                      <p:cBhvr>
                                        <p:cTn id="30" dur="166" decel="50000">
                                          <p:stCondLst>
                                            <p:cond delay="1338"/>
                                          </p:stCondLst>
                                        </p:cTn>
                                        <p:tgtEl>
                                          <p:spTgt spid="2"/>
                                        </p:tgtEl>
                                      </p:cBhvr>
                                      <p:to x="100000" y="100000"/>
                                    </p:animScale>
                                    <p:animScale>
                                      <p:cBhvr>
                                        <p:cTn id="31" dur="26">
                                          <p:stCondLst>
                                            <p:cond delay="1642"/>
                                          </p:stCondLst>
                                        </p:cTn>
                                        <p:tgtEl>
                                          <p:spTgt spid="2"/>
                                        </p:tgtEl>
                                      </p:cBhvr>
                                      <p:to x="100000" y="90000"/>
                                    </p:animScale>
                                    <p:animScale>
                                      <p:cBhvr>
                                        <p:cTn id="32" dur="166" decel="50000">
                                          <p:stCondLst>
                                            <p:cond delay="1668"/>
                                          </p:stCondLst>
                                        </p:cTn>
                                        <p:tgtEl>
                                          <p:spTgt spid="2"/>
                                        </p:tgtEl>
                                      </p:cBhvr>
                                      <p:to x="100000" y="100000"/>
                                    </p:animScale>
                                    <p:animScale>
                                      <p:cBhvr>
                                        <p:cTn id="33" dur="26">
                                          <p:stCondLst>
                                            <p:cond delay="1808"/>
                                          </p:stCondLst>
                                        </p:cTn>
                                        <p:tgtEl>
                                          <p:spTgt spid="2"/>
                                        </p:tgtEl>
                                      </p:cBhvr>
                                      <p:to x="100000" y="95000"/>
                                    </p:animScale>
                                    <p:animScale>
                                      <p:cBhvr>
                                        <p:cTn id="34" dur="166" decel="50000">
                                          <p:stCondLst>
                                            <p:cond delay="1834"/>
                                          </p:stCondLst>
                                        </p:cTn>
                                        <p:tgtEl>
                                          <p:spTgt spid="2"/>
                                        </p:tgtEl>
                                      </p:cBhvr>
                                      <p:to x="100000" y="100000"/>
                                    </p:animScale>
                                    <p:set>
                                      <p:cBhvr>
                                        <p:cTn id="35"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486</TotalTime>
  <Words>2006</Words>
  <Application>Microsoft Office PowerPoint</Application>
  <PresentationFormat>Grand écran</PresentationFormat>
  <Paragraphs>114</Paragraphs>
  <Slides>23</Slides>
  <Notes>9</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23</vt:i4>
      </vt:variant>
    </vt:vector>
  </HeadingPairs>
  <TitlesOfParts>
    <vt:vector size="27" baseType="lpstr">
      <vt:lpstr>Arial</vt:lpstr>
      <vt:lpstr>Calibri</vt:lpstr>
      <vt:lpstr>Calibri Light</vt:lpstr>
      <vt:lpstr>Thème Office</vt:lpstr>
      <vt:lpstr>Final Project:  </vt:lpstr>
      <vt:lpstr> </vt:lpstr>
      <vt:lpstr>Présentation PowerPoint</vt:lpstr>
      <vt:lpstr>   Chapter 2:</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 Chapter 4:</vt:lpstr>
      <vt:lpstr>Présentation PowerPoint</vt:lpstr>
      <vt:lpstr>Présentation PowerPoint</vt:lpstr>
      <vt:lpstr>Présentation PowerPoint</vt:lpstr>
      <vt:lpstr> Chapter 5:</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Compte Microsoft</dc:creator>
  <cp:lastModifiedBy>Compte Microsoft</cp:lastModifiedBy>
  <cp:revision>54</cp:revision>
  <dcterms:created xsi:type="dcterms:W3CDTF">2024-01-04T20:27:40Z</dcterms:created>
  <dcterms:modified xsi:type="dcterms:W3CDTF">2024-01-05T20:38:56Z</dcterms:modified>
</cp:coreProperties>
</file>