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sv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ackground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05" y="-312420"/>
            <a:ext cx="12246610" cy="8945880"/>
          </a:xfrm>
          <a:prstGeom prst="rect">
            <a:avLst/>
          </a:prstGeom>
        </p:spPr>
      </p:pic>
      <p:pic>
        <p:nvPicPr>
          <p:cNvPr id="5" name="Imagem 4" descr="cricium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90" y="4319905"/>
            <a:ext cx="1463040" cy="1182370"/>
          </a:xfrm>
          <a:prstGeom prst="rect">
            <a:avLst/>
          </a:prstGeom>
        </p:spPr>
      </p:pic>
      <p:pic>
        <p:nvPicPr>
          <p:cNvPr id="6" name="Imagem 5" descr="sat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90" y="5502275"/>
            <a:ext cx="2885440" cy="126619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422407" y="328774"/>
            <a:ext cx="864997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pt-BR" sz="6000" b="1" dirty="0">
                <a:solidFill>
                  <a:schemeClr val="bg1"/>
                </a:solidFill>
                <a:latin typeface="Arial" panose="020B0604020202020204" pitchFamily="34" charset="0"/>
                <a:ea typeface="RobotoMono Nerd Font" charset="0"/>
                <a:cs typeface="Arial" panose="020B0604020202020204" pitchFamily="34" charset="0"/>
              </a:rPr>
              <a:t>ROBÓTICA E </a:t>
            </a:r>
          </a:p>
          <a:p>
            <a:r>
              <a:rPr lang="en-US" altLang="pt-BR" sz="6000" b="1" dirty="0">
                <a:solidFill>
                  <a:schemeClr val="bg1"/>
                </a:solidFill>
                <a:latin typeface="Arial" panose="020B0604020202020204" pitchFamily="34" charset="0"/>
                <a:ea typeface="RobotoMono Nerd Font" charset="0"/>
                <a:cs typeface="Arial" panose="020B0604020202020204" pitchFamily="34" charset="0"/>
              </a:rPr>
              <a:t>EMPREENDEDORISMO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BÁSICOS </a:t>
            </a:r>
            <a:b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PROGRAMAÇÃO</a:t>
            </a:r>
            <a:endParaRPr lang="pt-BR" sz="4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244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passar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nosso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Linearidade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Diferença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condicionais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Laços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repetição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5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8590" y="583565"/>
            <a:ext cx="9354820" cy="1325880"/>
          </a:xfrm>
        </p:spPr>
        <p:txBody>
          <a:bodyPr>
            <a:noAutofit/>
          </a:bodyPr>
          <a:lstStyle/>
          <a:p>
            <a:pPr algn="ctr"/>
            <a:r>
              <a:rPr lang="en-US" altLang="pt-B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</a:t>
            </a:r>
            <a:r>
              <a:rPr lang="en-US" altLang="pt-B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pt-B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pt-B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OPERACIONAIS</a:t>
            </a:r>
            <a:endParaRPr lang="en-US" altLang="pt-BR" sz="5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986915" y="2737113"/>
            <a:ext cx="8218170" cy="3648710"/>
            <a:chOff x="3128" y="3604"/>
            <a:chExt cx="12942" cy="5746"/>
          </a:xfrm>
        </p:grpSpPr>
        <p:grpSp>
          <p:nvGrpSpPr>
            <p:cNvPr id="15" name="Grupo 14"/>
            <p:cNvGrpSpPr/>
            <p:nvPr/>
          </p:nvGrpSpPr>
          <p:grpSpPr>
            <a:xfrm>
              <a:off x="7102" y="7510"/>
              <a:ext cx="4995" cy="1840"/>
              <a:chOff x="6444" y="7350"/>
              <a:chExt cx="6620" cy="2438"/>
            </a:xfrm>
          </p:grpSpPr>
          <p:pic>
            <p:nvPicPr>
              <p:cNvPr id="11" name="Imagem 10" descr="iOS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44" y="7350"/>
                <a:ext cx="2455" cy="2438"/>
              </a:xfrm>
              <a:prstGeom prst="rect">
                <a:avLst/>
              </a:prstGeom>
            </p:spPr>
          </p:pic>
          <p:pic>
            <p:nvPicPr>
              <p:cNvPr id="12" name="Imagem 11" descr="android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7350"/>
                <a:ext cx="2438" cy="2438"/>
              </a:xfrm>
              <a:prstGeom prst="rect">
                <a:avLst/>
              </a:prstGeom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3128" y="3604"/>
              <a:ext cx="12943" cy="2774"/>
              <a:chOff x="2844" y="3030"/>
              <a:chExt cx="12943" cy="2774"/>
            </a:xfrm>
          </p:grpSpPr>
          <p:pic>
            <p:nvPicPr>
              <p:cNvPr id="9" name="Imagem 8" descr="windows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" y="3030"/>
                <a:ext cx="2774" cy="2774"/>
              </a:xfrm>
              <a:prstGeom prst="rect">
                <a:avLst/>
              </a:prstGeom>
            </p:spPr>
          </p:pic>
          <p:pic>
            <p:nvPicPr>
              <p:cNvPr id="10" name="Imagem 9" descr="linux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3" y="3030"/>
                <a:ext cx="2786" cy="2774"/>
              </a:xfrm>
              <a:prstGeom prst="rect">
                <a:avLst/>
              </a:prstGeom>
            </p:spPr>
          </p:pic>
          <p:pic>
            <p:nvPicPr>
              <p:cNvPr id="13" name="Imagem 12" descr="macOS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14" y="3030"/>
                <a:ext cx="2773" cy="27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intim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65" y="149860"/>
            <a:ext cx="9095105" cy="65582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6724" y="331788"/>
            <a:ext cx="6238552" cy="1325880"/>
          </a:xfrm>
        </p:spPr>
        <p:txBody>
          <a:bodyPr>
            <a:normAutofit fontScale="90000"/>
          </a:bodyPr>
          <a:lstStyle/>
          <a:p>
            <a:r>
              <a:rPr lang="en-US" altLang="pt-B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ARQUIVOS</a:t>
            </a:r>
          </a:p>
        </p:txBody>
      </p:sp>
      <p:grpSp>
        <p:nvGrpSpPr>
          <p:cNvPr id="37" name="Agrupar 36"/>
          <p:cNvGrpSpPr/>
          <p:nvPr/>
        </p:nvGrpSpPr>
        <p:grpSpPr>
          <a:xfrm>
            <a:off x="1465263" y="1749425"/>
            <a:ext cx="9261475" cy="4501515"/>
            <a:chOff x="1650365" y="1749425"/>
            <a:chExt cx="9261475" cy="4501515"/>
          </a:xfrm>
        </p:grpSpPr>
        <p:grpSp>
          <p:nvGrpSpPr>
            <p:cNvPr id="38" name="Grupo 10"/>
            <p:cNvGrpSpPr/>
            <p:nvPr/>
          </p:nvGrpSpPr>
          <p:grpSpPr>
            <a:xfrm>
              <a:off x="1650365" y="1767840"/>
              <a:ext cx="2994660" cy="609600"/>
              <a:chOff x="1080" y="3192"/>
              <a:chExt cx="4716" cy="960"/>
            </a:xfrm>
          </p:grpSpPr>
          <p:pic>
            <p:nvPicPr>
              <p:cNvPr id="69" name="Imagem 68" descr="docx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0" y="3192"/>
                <a:ext cx="960" cy="960"/>
              </a:xfrm>
              <a:prstGeom prst="rect">
                <a:avLst/>
              </a:prstGeom>
            </p:spPr>
          </p:pic>
          <p:sp>
            <p:nvSpPr>
              <p:cNvPr id="70" name="Caixa de Texto 4"/>
              <p:cNvSpPr txBox="1"/>
              <p:nvPr/>
            </p:nvSpPr>
            <p:spPr>
              <a:xfrm>
                <a:off x="2208" y="3572"/>
                <a:ext cx="35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.DOC, .DOCX, .ODT</a:t>
                </a:r>
              </a:p>
            </p:txBody>
          </p:sp>
        </p:grpSp>
        <p:grpSp>
          <p:nvGrpSpPr>
            <p:cNvPr id="39" name="Grupo 9"/>
            <p:cNvGrpSpPr/>
            <p:nvPr/>
          </p:nvGrpSpPr>
          <p:grpSpPr>
            <a:xfrm>
              <a:off x="1650365" y="2542540"/>
              <a:ext cx="1559560" cy="609600"/>
              <a:chOff x="1080" y="4544"/>
              <a:chExt cx="2456" cy="960"/>
            </a:xfrm>
          </p:grpSpPr>
          <p:pic>
            <p:nvPicPr>
              <p:cNvPr id="67" name="Imagem 66" descr="/home/marco/MEGAsync/Projetos SATC/ROBÓTICA/AULAS/AulasRobotica2019/aula02/img/pptx.pngpptx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080" y="4544"/>
                <a:ext cx="960" cy="960"/>
              </a:xfrm>
              <a:prstGeom prst="rect">
                <a:avLst/>
              </a:prstGeom>
            </p:spPr>
          </p:pic>
          <p:sp>
            <p:nvSpPr>
              <p:cNvPr id="68" name="Caixa de Texto 6"/>
              <p:cNvSpPr txBox="1"/>
              <p:nvPr/>
            </p:nvSpPr>
            <p:spPr>
              <a:xfrm>
                <a:off x="2208" y="4924"/>
                <a:ext cx="13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PPTX</a:t>
                </a:r>
                <a:endParaRPr lang="en-US" altLang="pt-BR" dirty="0"/>
              </a:p>
            </p:txBody>
          </p:sp>
        </p:grpSp>
        <p:grpSp>
          <p:nvGrpSpPr>
            <p:cNvPr id="40" name="Grupo 11"/>
            <p:cNvGrpSpPr/>
            <p:nvPr/>
          </p:nvGrpSpPr>
          <p:grpSpPr>
            <a:xfrm>
              <a:off x="1650365" y="3317240"/>
              <a:ext cx="2169160" cy="609600"/>
              <a:chOff x="912" y="5720"/>
              <a:chExt cx="3416" cy="960"/>
            </a:xfrm>
          </p:grpSpPr>
          <p:pic>
            <p:nvPicPr>
              <p:cNvPr id="65" name="Imagem 64" descr="/home/marco/MEGAsync/Projetos SATC/ROBÓTICA/AULAS/AulasRobotica2019/aula02/img/xls.pngxls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66" name="Caixa de Texto 8"/>
              <p:cNvSpPr txBox="1"/>
              <p:nvPr/>
            </p:nvSpPr>
            <p:spPr>
              <a:xfrm>
                <a:off x="2040" y="6100"/>
                <a:ext cx="22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XLS</a:t>
                </a:r>
                <a:r>
                  <a:rPr lang="en-US" altLang="pt-BR" dirty="0"/>
                  <a:t>, .</a:t>
                </a:r>
                <a:r>
                  <a:rPr lang="en-US" altLang="en-US" dirty="0"/>
                  <a:t>XLS</a:t>
                </a:r>
                <a:r>
                  <a:rPr lang="en-US" altLang="pt-BR" dirty="0"/>
                  <a:t>X</a:t>
                </a:r>
              </a:p>
            </p:txBody>
          </p:sp>
        </p:grpSp>
        <p:grpSp>
          <p:nvGrpSpPr>
            <p:cNvPr id="41" name="Grupo 12"/>
            <p:cNvGrpSpPr/>
            <p:nvPr/>
          </p:nvGrpSpPr>
          <p:grpSpPr>
            <a:xfrm>
              <a:off x="5661025" y="1749425"/>
              <a:ext cx="2875915" cy="609600"/>
              <a:chOff x="912" y="5720"/>
              <a:chExt cx="4529" cy="960"/>
            </a:xfrm>
          </p:grpSpPr>
          <p:pic>
            <p:nvPicPr>
              <p:cNvPr id="63" name="Imagem 62" descr="/home/marco/MEGAsync/Projetos SATC/ROBÓTICA/AULAS/AulasRobotica2019/aula02/img/video.pngvideo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64" name="Caixa de Texto 14"/>
              <p:cNvSpPr txBox="1"/>
              <p:nvPr/>
            </p:nvSpPr>
            <p:spPr>
              <a:xfrm>
                <a:off x="2040" y="6100"/>
                <a:ext cx="340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MP4</a:t>
                </a:r>
                <a:r>
                  <a:rPr lang="en-US" altLang="pt-BR" dirty="0"/>
                  <a:t>, .</a:t>
                </a:r>
                <a:r>
                  <a:rPr lang="en-US" altLang="en-US" dirty="0"/>
                  <a:t>WEBM, .AVI</a:t>
                </a:r>
              </a:p>
            </p:txBody>
          </p:sp>
        </p:grpSp>
        <p:grpSp>
          <p:nvGrpSpPr>
            <p:cNvPr id="42" name="Grupo 15"/>
            <p:cNvGrpSpPr/>
            <p:nvPr/>
          </p:nvGrpSpPr>
          <p:grpSpPr>
            <a:xfrm>
              <a:off x="1650365" y="4866640"/>
              <a:ext cx="2194560" cy="609600"/>
              <a:chOff x="912" y="5720"/>
              <a:chExt cx="3456" cy="960"/>
            </a:xfrm>
          </p:grpSpPr>
          <p:pic>
            <p:nvPicPr>
              <p:cNvPr id="61" name="Imagem 60" descr="/home/marco/MEGAsync/Projetos SATC/ROBÓTICA/AULAS/AulasRobotica2019/aula02/img/txt.pngtxt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62" name="Caixa de Texto 17"/>
              <p:cNvSpPr txBox="1"/>
              <p:nvPr/>
            </p:nvSpPr>
            <p:spPr>
              <a:xfrm>
                <a:off x="2040" y="6100"/>
                <a:ext cx="23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TXT</a:t>
                </a:r>
                <a:r>
                  <a:rPr lang="en-US" altLang="pt-BR" dirty="0"/>
                  <a:t>, .</a:t>
                </a:r>
                <a:r>
                  <a:rPr lang="en-US" altLang="en-US" dirty="0"/>
                  <a:t>JSON</a:t>
                </a:r>
              </a:p>
            </p:txBody>
          </p:sp>
        </p:grpSp>
        <p:grpSp>
          <p:nvGrpSpPr>
            <p:cNvPr id="43" name="Grupo 18"/>
            <p:cNvGrpSpPr/>
            <p:nvPr/>
          </p:nvGrpSpPr>
          <p:grpSpPr>
            <a:xfrm>
              <a:off x="1650365" y="5641340"/>
              <a:ext cx="1336040" cy="609600"/>
              <a:chOff x="964" y="5720"/>
              <a:chExt cx="2104" cy="960"/>
            </a:xfrm>
          </p:grpSpPr>
          <p:pic>
            <p:nvPicPr>
              <p:cNvPr id="59" name="Imagem 58" descr="/home/marco/MEGAsync/Projetos SATC/ROBÓTICA/AULAS/AulasRobotica2019/aula02/img/arduino.svgarduino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64" y="5720"/>
                <a:ext cx="857" cy="960"/>
              </a:xfrm>
              <a:prstGeom prst="rect">
                <a:avLst/>
              </a:prstGeom>
            </p:spPr>
          </p:pic>
          <p:sp>
            <p:nvSpPr>
              <p:cNvPr id="60" name="Caixa de Texto 20"/>
              <p:cNvSpPr txBox="1"/>
              <p:nvPr/>
            </p:nvSpPr>
            <p:spPr>
              <a:xfrm>
                <a:off x="2040" y="6100"/>
                <a:ext cx="10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INO</a:t>
                </a:r>
              </a:p>
            </p:txBody>
          </p:sp>
        </p:grpSp>
        <p:grpSp>
          <p:nvGrpSpPr>
            <p:cNvPr id="44" name="Grupo 21"/>
            <p:cNvGrpSpPr/>
            <p:nvPr/>
          </p:nvGrpSpPr>
          <p:grpSpPr>
            <a:xfrm>
              <a:off x="5661025" y="2542540"/>
              <a:ext cx="4696460" cy="609600"/>
              <a:chOff x="912" y="5720"/>
              <a:chExt cx="7396" cy="960"/>
            </a:xfrm>
          </p:grpSpPr>
          <p:pic>
            <p:nvPicPr>
              <p:cNvPr id="57" name="Imagem 56" descr="/home/marco/MEGAsync/Projetos SATC/ROBÓTICA/AULAS/AulasRobotica2019/aula02/img/image.pngimage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58" name="Caixa de Texto 23"/>
              <p:cNvSpPr txBox="1"/>
              <p:nvPr/>
            </p:nvSpPr>
            <p:spPr>
              <a:xfrm>
                <a:off x="2040" y="6100"/>
                <a:ext cx="62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PNG</a:t>
                </a:r>
                <a:r>
                  <a:rPr lang="en-US" altLang="pt-BR" dirty="0"/>
                  <a:t>, .</a:t>
                </a:r>
                <a:r>
                  <a:rPr lang="en-US" altLang="en-US" dirty="0"/>
                  <a:t>JPEG, .JPG, .SVG, .GIF, .ICO</a:t>
                </a:r>
              </a:p>
            </p:txBody>
          </p:sp>
        </p:grpSp>
        <p:grpSp>
          <p:nvGrpSpPr>
            <p:cNvPr id="45" name="Grupo 24"/>
            <p:cNvGrpSpPr/>
            <p:nvPr/>
          </p:nvGrpSpPr>
          <p:grpSpPr>
            <a:xfrm>
              <a:off x="1650365" y="4091940"/>
              <a:ext cx="1419860" cy="609600"/>
              <a:chOff x="912" y="5720"/>
              <a:chExt cx="2236" cy="960"/>
            </a:xfrm>
          </p:grpSpPr>
          <p:pic>
            <p:nvPicPr>
              <p:cNvPr id="55" name="Imagem 54" descr="/home/marco/MEGAsync/Projetos SATC/ROBÓTICA/AULAS/AulasRobotica2019/aula02/img/pdf.pngpdf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56" name="Caixa de Texto 26"/>
              <p:cNvSpPr txBox="1"/>
              <p:nvPr/>
            </p:nvSpPr>
            <p:spPr>
              <a:xfrm>
                <a:off x="2040" y="6100"/>
                <a:ext cx="11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PDF</a:t>
                </a:r>
              </a:p>
            </p:txBody>
          </p:sp>
        </p:grpSp>
        <p:grpSp>
          <p:nvGrpSpPr>
            <p:cNvPr id="46" name="Grupo 27"/>
            <p:cNvGrpSpPr/>
            <p:nvPr/>
          </p:nvGrpSpPr>
          <p:grpSpPr>
            <a:xfrm>
              <a:off x="5661025" y="4498340"/>
              <a:ext cx="5250815" cy="609600"/>
              <a:chOff x="912" y="5720"/>
              <a:chExt cx="8269" cy="960"/>
            </a:xfrm>
          </p:grpSpPr>
          <p:pic>
            <p:nvPicPr>
              <p:cNvPr id="53" name="Imagem 52" descr="/home/marco/MEGAsync/Projetos SATC/ROBÓTICA/AULAS/AulasRobotica2019/aula02/img/exe.pngexe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54" name="Caixa de Texto 29"/>
              <p:cNvSpPr txBox="1"/>
              <p:nvPr/>
            </p:nvSpPr>
            <p:spPr>
              <a:xfrm>
                <a:off x="2040" y="6100"/>
                <a:ext cx="7141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EXE</a:t>
                </a:r>
                <a:r>
                  <a:rPr lang="en-US" altLang="pt-BR" dirty="0"/>
                  <a:t>, .</a:t>
                </a:r>
                <a:r>
                  <a:rPr lang="en-US" altLang="en-US" dirty="0"/>
                  <a:t>PKG, .DMG, .DEB, .SH, .APP, .APK</a:t>
                </a:r>
              </a:p>
            </p:txBody>
          </p:sp>
        </p:grpSp>
        <p:grpSp>
          <p:nvGrpSpPr>
            <p:cNvPr id="47" name="Grupo 30"/>
            <p:cNvGrpSpPr/>
            <p:nvPr/>
          </p:nvGrpSpPr>
          <p:grpSpPr>
            <a:xfrm>
              <a:off x="5661025" y="5387340"/>
              <a:ext cx="1584960" cy="609600"/>
              <a:chOff x="912" y="5720"/>
              <a:chExt cx="2496" cy="960"/>
            </a:xfrm>
          </p:grpSpPr>
          <p:pic>
            <p:nvPicPr>
              <p:cNvPr id="51" name="Imagem 50" descr="/home/marco/MEGAsync/Projetos SATC/ROBÓTICA/AULAS/AulasRobotica2019/aula02/img/html.pnghtml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912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52" name="Caixa de Texto 32"/>
              <p:cNvSpPr txBox="1"/>
              <p:nvPr/>
            </p:nvSpPr>
            <p:spPr>
              <a:xfrm>
                <a:off x="2040" y="6100"/>
                <a:ext cx="13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HTML</a:t>
                </a:r>
              </a:p>
            </p:txBody>
          </p:sp>
        </p:grpSp>
        <p:grpSp>
          <p:nvGrpSpPr>
            <p:cNvPr id="48" name="Grupo 33"/>
            <p:cNvGrpSpPr/>
            <p:nvPr/>
          </p:nvGrpSpPr>
          <p:grpSpPr>
            <a:xfrm>
              <a:off x="5661025" y="3335655"/>
              <a:ext cx="3004820" cy="609600"/>
              <a:chOff x="936" y="5720"/>
              <a:chExt cx="4732" cy="960"/>
            </a:xfrm>
          </p:grpSpPr>
          <p:pic>
            <p:nvPicPr>
              <p:cNvPr id="49" name="Imagem 48" descr="/home/marco/MEGAsync/Projetos SATC/ROBÓTICA/AULAS/AulasRobotica2019/aula02/img/musica.pngmusica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936" y="5720"/>
                <a:ext cx="960" cy="960"/>
              </a:xfrm>
              <a:prstGeom prst="rect">
                <a:avLst/>
              </a:prstGeom>
            </p:spPr>
          </p:pic>
          <p:sp>
            <p:nvSpPr>
              <p:cNvPr id="50" name="Caixa de Texto 35"/>
              <p:cNvSpPr txBox="1"/>
              <p:nvPr/>
            </p:nvSpPr>
            <p:spPr>
              <a:xfrm>
                <a:off x="2040" y="6100"/>
                <a:ext cx="36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pt-BR" dirty="0"/>
                  <a:t>.</a:t>
                </a:r>
                <a:r>
                  <a:rPr lang="en-US" altLang="en-US" dirty="0"/>
                  <a:t>MP3</a:t>
                </a:r>
                <a:r>
                  <a:rPr lang="en-US" altLang="pt-BR" dirty="0"/>
                  <a:t>, .</a:t>
                </a:r>
                <a:r>
                  <a:rPr lang="en-US" altLang="en-US" dirty="0"/>
                  <a:t>OGG, .MPEG</a:t>
                </a: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hortc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-464185"/>
            <a:ext cx="12218035" cy="809498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218555" y="316230"/>
            <a:ext cx="5798820" cy="609854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8" name="Caixa de Texto 7"/>
          <p:cNvSpPr txBox="1"/>
          <p:nvPr/>
        </p:nvSpPr>
        <p:spPr>
          <a:xfrm>
            <a:off x="6692265" y="677545"/>
            <a:ext cx="35464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C = COPIAR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6692265" y="1165225"/>
            <a:ext cx="3427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COLAR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6692265" y="1652905"/>
            <a:ext cx="39522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DESFAZER</a:t>
            </a:r>
          </a:p>
        </p:txBody>
      </p:sp>
      <p:sp>
        <p:nvSpPr>
          <p:cNvPr id="11" name="Caixa de Texto 10"/>
          <p:cNvSpPr txBox="1"/>
          <p:nvPr/>
        </p:nvSpPr>
        <p:spPr>
          <a:xfrm>
            <a:off x="6692265" y="2140585"/>
            <a:ext cx="5074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SELECIONAR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6692265" y="2628265"/>
            <a:ext cx="4814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ou L</a:t>
            </a: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LOCALIZAR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6692265" y="4629150"/>
            <a:ext cx="20758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6692265" y="4168775"/>
            <a:ext cx="3241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+</a:t>
            </a: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6" name="Caixa de Texto 15"/>
          <p:cNvSpPr txBox="1"/>
          <p:nvPr/>
        </p:nvSpPr>
        <p:spPr>
          <a:xfrm>
            <a:off x="6692265" y="3115945"/>
            <a:ext cx="4312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ou B</a:t>
            </a:r>
            <a:r>
              <a:rPr lang="en-US" altLang="pt-B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z="5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altLang="pt-BR" sz="5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MS WORD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atalhos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Margens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cores,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espaçamento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parágrafos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vl="1">
              <a:lnSpc>
                <a:spcPct val="130000"/>
              </a:lnSpc>
            </a:pP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Negrito,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Sublinhado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Tachado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Sub, Sup...</a:t>
            </a:r>
          </a:p>
          <a:p>
            <a:pPr>
              <a:lnSpc>
                <a:spcPct val="130000"/>
              </a:lnSpc>
            </a:pP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</a:t>
            </a:r>
            <a:r>
              <a:rPr lang="en-US" altLang="pt-B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endParaRPr lang="en-US" altLang="pt-BR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21" y="790758"/>
            <a:ext cx="2967486" cy="29674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Exercício</a:t>
            </a:r>
            <a:r>
              <a:rPr lang="en-US" altLang="en-US" sz="5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DOC</a:t>
            </a:r>
            <a:endParaRPr lang="en-US" alt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2653" y="1690688"/>
            <a:ext cx="687381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pt-BR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Fonte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Arial 12,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espaçamento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1,5 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Preto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Paragráfos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justificados</a:t>
            </a:r>
            <a:endParaRPr lang="en-US" altLang="pt-BR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Margens</a:t>
            </a:r>
            <a:endParaRPr lang="en-US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pt-BR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Superior, inferior: 3 cm</a:t>
            </a:r>
            <a:endParaRPr lang="en-US" alt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pt-BR" sz="28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Esquerda</a:t>
            </a:r>
            <a:r>
              <a:rPr lang="en-US" altLang="pt-BR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pt-BR" sz="2800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direita</a:t>
            </a:r>
            <a:r>
              <a:rPr lang="en-US" altLang="pt-BR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2,5 cm</a:t>
            </a:r>
            <a:endParaRPr lang="en-US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Imagem</a:t>
            </a:r>
            <a:endParaRPr lang="en-US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endParaRPr lang="en-US" alt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endParaRPr lang="en-US" altLang="pt-BR" dirty="0"/>
          </a:p>
          <a:p>
            <a:pPr lvl="1">
              <a:lnSpc>
                <a:spcPct val="110000"/>
              </a:lnSpc>
            </a:pPr>
            <a:endParaRPr lang="en-US" altLang="pt-BR" dirty="0"/>
          </a:p>
          <a:p>
            <a:pPr lvl="1"/>
            <a:endParaRPr lang="en-US"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61" y="3074540"/>
            <a:ext cx="2967486" cy="29674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altLang="en-US" sz="5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3038" y="1557344"/>
            <a:ext cx="5545347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en-US" altLang="pt-BR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endParaRPr lang="en-US" alt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</a:p>
          <a:p>
            <a:pPr lvl="1">
              <a:lnSpc>
                <a:spcPct val="160000"/>
              </a:lnSpc>
            </a:pPr>
            <a:r>
              <a:rPr lang="en-US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</a:t>
            </a:r>
            <a:endParaRPr lang="en-US" alt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Transições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Vídeos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61" y="3074540"/>
            <a:ext cx="2967486" cy="29674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altLang="en-US" sz="5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Excel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8094" y="1690688"/>
            <a:ext cx="4803475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iniciais</a:t>
            </a:r>
            <a:endParaRPr lang="en-US" altLang="pt-BR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Células</a:t>
            </a:r>
            <a:endParaRPr lang="en-US" alt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</a:t>
            </a:r>
            <a:endParaRPr lang="en-US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US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endParaRPr lang="en-US" alt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endParaRPr lang="en-US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61" y="3074540"/>
            <a:ext cx="2967486" cy="296748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RobotoMono Nerd Font</vt:lpstr>
      <vt:lpstr>Wingdings</vt:lpstr>
      <vt:lpstr>Tema do Office</vt:lpstr>
      <vt:lpstr>Apresentação do PowerPoint</vt:lpstr>
      <vt:lpstr>SISTEMAS  OPERACIONAIS</vt:lpstr>
      <vt:lpstr>Apresentação do PowerPoint</vt:lpstr>
      <vt:lpstr>TIPO DE ARQUIVOS</vt:lpstr>
      <vt:lpstr>Apresentação do PowerPoint</vt:lpstr>
      <vt:lpstr>Prática no MS WORD</vt:lpstr>
      <vt:lpstr>Exercício DOC</vt:lpstr>
      <vt:lpstr>Power Point</vt:lpstr>
      <vt:lpstr>Prática no Excel</vt:lpstr>
      <vt:lpstr>CONCEITOS BÁSICOS  DE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marco</dc:creator>
  <cp:lastModifiedBy>Marco Aurélio</cp:lastModifiedBy>
  <cp:revision>9</cp:revision>
  <dcterms:created xsi:type="dcterms:W3CDTF">2019-08-12T15:30:28Z</dcterms:created>
  <dcterms:modified xsi:type="dcterms:W3CDTF">2019-08-13T14:07:02Z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1046-11.1.0.8722</vt:lpwstr>
  </property>
</Properties>
</file>