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6456-C8B5-4572-98DB-2520D99AA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2611C-4646-4BBD-9012-479EA8FAE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86F76-69B1-4BEB-AD59-F9785BCD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50A-6C5A-442C-BBDD-3F333EA387D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0506-BD21-462B-9C5D-5679A814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EADF0-3A06-4870-A68D-AE8F9782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FC1B-2CF6-4365-A487-DDA2AE18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9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4A3E-940B-4631-BA22-65E13209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37BB7-4E30-4040-844E-7781089E3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193B9-2D82-482E-85F0-89D4A06E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50A-6C5A-442C-BBDD-3F333EA387D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56C37-2EDB-43C6-B2D7-131B170A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1DF14-644B-45B2-AA2E-D97EA519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FC1B-2CF6-4365-A487-DDA2AE18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6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0FCF7-B9B4-43C2-8C52-7877B6D66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761AF-9346-4BC7-A7AA-2E51BB985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D7868-153C-4F1A-BE6C-184426B4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50A-6C5A-442C-BBDD-3F333EA387D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9CFB1-BBFD-4AEF-B90C-0D43EF1E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9365-DF65-47C0-A755-D9AF259F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FC1B-2CF6-4365-A487-DDA2AE18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0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AC4E-BF60-44D7-8AC9-832AFB7C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A984-806D-4D7D-8426-027BF57E5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A39EF-2475-4D48-AAF9-B73DA654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50A-6C5A-442C-BBDD-3F333EA387D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A08BD-5DAA-411D-B51F-A25A5870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2D284-079E-42DF-B5D2-0274FC73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FC1B-2CF6-4365-A487-DDA2AE18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0574-D97F-4063-867B-AF728A52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93281-A094-4031-B613-17A412224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4C25D-6D6B-4DE0-BA2C-504AD97F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50A-6C5A-442C-BBDD-3F333EA387D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89A18-E2BB-4D14-B7DA-ACCDC1FB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596C-C4DC-4534-99C7-2DC3134D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FC1B-2CF6-4365-A487-DDA2AE18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2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53F1-DEB4-4A41-AD28-2A759B5B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18CC-ADE6-4432-98CF-87D77A50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92220-6ECF-4B53-B433-445187C6A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9877E-55D1-4BC8-A61E-16B2494F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50A-6C5A-442C-BBDD-3F333EA387D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9BEF5-05A9-46CD-A276-2ACE9532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74E49-F924-4B86-ACFE-5296B019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FC1B-2CF6-4365-A487-DDA2AE18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0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1B89-1440-499A-8E02-5A1418C4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0347B-5109-4A53-866C-1DA436119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7FD20-6F20-4085-A7BE-9E4F6ECF1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AD6AE-39E7-4097-B291-68D53BB8E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06371-C4E3-4966-BC87-90AA7A31E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48C95-E573-4F1E-8B98-EEEC0A0A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50A-6C5A-442C-BBDD-3F333EA387D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5F846-0477-4B22-AD41-9AEDB447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E25A1-2EDB-47D2-8F5A-F2FF1ECE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FC1B-2CF6-4365-A487-DDA2AE18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E49D-B0E9-47E0-BFC4-4E5ED917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0DD67-FD2C-4D64-A254-5749089E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50A-6C5A-442C-BBDD-3F333EA387D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452BE-01A1-4CFB-99A8-5A6D3707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94E85-44A4-4161-97F4-A0BF614F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FC1B-2CF6-4365-A487-DDA2AE18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3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CEC7D-0BBD-4EDA-AE40-6A40FA2F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50A-6C5A-442C-BBDD-3F333EA387D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1E767-2E19-48F9-AD89-371C2582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C78AE-B997-42C5-B918-F9533B86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FC1B-2CF6-4365-A487-DDA2AE18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3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EDA1-9882-47E0-8AC6-A1243CAF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CF065-91DF-4230-8A44-994693F2F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81163-52C4-4AF5-96F7-2915C478A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5E4EA-7A0D-4797-9B8D-CDF69DD2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50A-6C5A-442C-BBDD-3F333EA387D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4977D-445E-439B-86BC-D0AEA809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79D8C-ED8F-4AEC-9BFF-511922E5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FC1B-2CF6-4365-A487-DDA2AE18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7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F78B-3B76-4F8F-B1B8-79F56D57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A4C31-821D-45B2-9B26-3B563C561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BE2D3-D530-4B93-B90B-D4F8EEFE4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2FACC-3965-4D06-B4C5-90682ABD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50A-6C5A-442C-BBDD-3F333EA387D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E1FAA-C7A5-4E76-8679-BE578F19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18FD3-3E12-42E3-B6EF-DA419E7F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FC1B-2CF6-4365-A487-DDA2AE18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4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A17C78-AE3D-4C7D-B6B3-C2AEE385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B5D5D-A0C1-4B57-AA09-B5054BB70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CDC22-39E8-4DD0-9FED-DAA9EAD31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2450A-6C5A-442C-BBDD-3F333EA387D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C8F2B-23CA-459E-B7B3-0248CC0FE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E4DA4-237A-48A3-A015-431BD1752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9FC1B-2CF6-4365-A487-DDA2AE18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table, computer, laptop&#10;&#10;Description automatically generated">
            <a:extLst>
              <a:ext uri="{FF2B5EF4-FFF2-40B4-BE49-F238E27FC236}">
                <a16:creationId xmlns:a16="http://schemas.microsoft.com/office/drawing/2014/main" id="{2BAE84A1-DBFF-4391-B5B0-62F8A1A6E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524000" y="0"/>
            <a:ext cx="9144000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7239AD-585E-4510-B1E2-3D1DCDA2C08E}"/>
              </a:ext>
            </a:extLst>
          </p:cNvPr>
          <p:cNvCxnSpPr>
            <a:cxnSpLocks/>
          </p:cNvCxnSpPr>
          <p:nvPr/>
        </p:nvCxnSpPr>
        <p:spPr>
          <a:xfrm flipV="1">
            <a:off x="5535930" y="4488180"/>
            <a:ext cx="1497330" cy="10896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324551-A4EC-4B6C-8D1D-056F350A060F}"/>
              </a:ext>
            </a:extLst>
          </p:cNvPr>
          <p:cNvCxnSpPr>
            <a:cxnSpLocks/>
          </p:cNvCxnSpPr>
          <p:nvPr/>
        </p:nvCxnSpPr>
        <p:spPr>
          <a:xfrm flipH="1" flipV="1">
            <a:off x="5467350" y="2217420"/>
            <a:ext cx="68580" cy="33604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C14F3D6-A398-4A2D-9131-B2C8BAD16B7E}"/>
              </a:ext>
            </a:extLst>
          </p:cNvPr>
          <p:cNvSpPr/>
          <p:nvPr/>
        </p:nvSpPr>
        <p:spPr>
          <a:xfrm>
            <a:off x="5444490" y="5478780"/>
            <a:ext cx="182880" cy="190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4108F5-D517-492D-9825-E9B9FDD2BDA3}"/>
              </a:ext>
            </a:extLst>
          </p:cNvPr>
          <p:cNvSpPr txBox="1"/>
          <p:nvPr/>
        </p:nvSpPr>
        <p:spPr>
          <a:xfrm>
            <a:off x="1620343" y="3567018"/>
            <a:ext cx="1722651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Retraction Speed</a:t>
            </a:r>
          </a:p>
          <a:p>
            <a:pPr algn="ctr"/>
            <a:r>
              <a:rPr lang="en-US" sz="1200" dirty="0"/>
              <a:t>Increases </a:t>
            </a:r>
            <a:r>
              <a:rPr lang="en-US" sz="1200"/>
              <a:t>every 25</a:t>
            </a:r>
            <a:endParaRPr lang="en-US" sz="1200" dirty="0"/>
          </a:p>
          <a:p>
            <a:pPr algn="ctr"/>
            <a:r>
              <a:rPr lang="en-US" sz="1200" dirty="0"/>
              <a:t>Layers and the transition</a:t>
            </a:r>
          </a:p>
          <a:p>
            <a:pPr algn="ctr"/>
            <a:r>
              <a:rPr lang="en-US" sz="1200" dirty="0"/>
              <a:t>can be Identified by</a:t>
            </a:r>
          </a:p>
          <a:p>
            <a:pPr algn="ctr"/>
            <a:r>
              <a:rPr lang="en-US" sz="1200" dirty="0"/>
              <a:t>the loops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D77DE77-E723-4890-8326-9F7D16F21ECC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342994" y="3625270"/>
            <a:ext cx="689477" cy="449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43BFF9A-7207-4F56-9A71-EDD9E37D3205}"/>
              </a:ext>
            </a:extLst>
          </p:cNvPr>
          <p:cNvSpPr txBox="1"/>
          <p:nvPr/>
        </p:nvSpPr>
        <p:spPr>
          <a:xfrm>
            <a:off x="5034060" y="6036617"/>
            <a:ext cx="1292663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Origin corner has </a:t>
            </a:r>
          </a:p>
          <a:p>
            <a:pPr algn="ctr"/>
            <a:r>
              <a:rPr lang="en-US" sz="1200" dirty="0"/>
              <a:t>larger loops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E91122-6F99-4B57-8300-2A4F769FF55C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5535930" y="5574031"/>
            <a:ext cx="144462" cy="462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1B976BB-A392-462C-826C-7016B92DBE8A}"/>
              </a:ext>
            </a:extLst>
          </p:cNvPr>
          <p:cNvSpPr txBox="1"/>
          <p:nvPr/>
        </p:nvSpPr>
        <p:spPr>
          <a:xfrm>
            <a:off x="5736606" y="184808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52AABD-995F-4AC4-9299-790E1062E798}"/>
              </a:ext>
            </a:extLst>
          </p:cNvPr>
          <p:cNvSpPr txBox="1"/>
          <p:nvPr/>
        </p:nvSpPr>
        <p:spPr>
          <a:xfrm>
            <a:off x="6175880" y="1665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58C2BA-4B11-442B-9F68-6791ECC104C2}"/>
              </a:ext>
            </a:extLst>
          </p:cNvPr>
          <p:cNvSpPr txBox="1"/>
          <p:nvPr/>
        </p:nvSpPr>
        <p:spPr>
          <a:xfrm>
            <a:off x="6477566" y="156132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7B2839-B227-4B7D-96A5-730C78C45ED6}"/>
              </a:ext>
            </a:extLst>
          </p:cNvPr>
          <p:cNvSpPr txBox="1"/>
          <p:nvPr/>
        </p:nvSpPr>
        <p:spPr>
          <a:xfrm>
            <a:off x="6953978" y="1408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E7C91F-0412-4E96-BA59-65B913846E14}"/>
              </a:ext>
            </a:extLst>
          </p:cNvPr>
          <p:cNvSpPr txBox="1"/>
          <p:nvPr/>
        </p:nvSpPr>
        <p:spPr>
          <a:xfrm>
            <a:off x="6628409" y="11919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3CA483-69B5-47F4-A17C-83CCB70B7F34}"/>
              </a:ext>
            </a:extLst>
          </p:cNvPr>
          <p:cNvSpPr txBox="1"/>
          <p:nvPr/>
        </p:nvSpPr>
        <p:spPr>
          <a:xfrm>
            <a:off x="6402145" y="1059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941E94-94A5-41AA-A5A7-907BB977465D}"/>
              </a:ext>
            </a:extLst>
          </p:cNvPr>
          <p:cNvSpPr txBox="1"/>
          <p:nvPr/>
        </p:nvSpPr>
        <p:spPr>
          <a:xfrm>
            <a:off x="6046389" y="9551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DDA6B8-25CC-4E8E-95B3-C8E833015A60}"/>
              </a:ext>
            </a:extLst>
          </p:cNvPr>
          <p:cNvSpPr txBox="1"/>
          <p:nvPr/>
        </p:nvSpPr>
        <p:spPr>
          <a:xfrm>
            <a:off x="5789856" y="822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14F597-8F8D-42A8-BE75-5A33A0F240CA}"/>
              </a:ext>
            </a:extLst>
          </p:cNvPr>
          <p:cNvSpPr txBox="1"/>
          <p:nvPr/>
        </p:nvSpPr>
        <p:spPr>
          <a:xfrm>
            <a:off x="5058521" y="77376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4.5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ED011C-B8FE-4D2A-9E36-D851677F6ACE}"/>
              </a:ext>
            </a:extLst>
          </p:cNvPr>
          <p:cNvSpPr txBox="1"/>
          <p:nvPr/>
        </p:nvSpPr>
        <p:spPr>
          <a:xfrm>
            <a:off x="4779411" y="856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12ED6D-227E-4D5C-9D7C-CFC2E1AF71E4}"/>
              </a:ext>
            </a:extLst>
          </p:cNvPr>
          <p:cNvSpPr txBox="1"/>
          <p:nvPr/>
        </p:nvSpPr>
        <p:spPr>
          <a:xfrm>
            <a:off x="4309083" y="9551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5.5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1837A7-2B89-4ECE-8000-D0C635E784B1}"/>
              </a:ext>
            </a:extLst>
          </p:cNvPr>
          <p:cNvSpPr txBox="1"/>
          <p:nvPr/>
        </p:nvSpPr>
        <p:spPr>
          <a:xfrm>
            <a:off x="3980362" y="1059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468FFB-7231-440F-967B-34C6E8F84D4E}"/>
              </a:ext>
            </a:extLst>
          </p:cNvPr>
          <p:cNvSpPr txBox="1"/>
          <p:nvPr/>
        </p:nvSpPr>
        <p:spPr>
          <a:xfrm>
            <a:off x="3785524" y="129638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6.5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2E1106-8336-4322-9FED-2D3FCD1F3C4B}"/>
              </a:ext>
            </a:extLst>
          </p:cNvPr>
          <p:cNvSpPr txBox="1"/>
          <p:nvPr/>
        </p:nvSpPr>
        <p:spPr>
          <a:xfrm>
            <a:off x="4179031" y="1443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5E33DF-6A6C-4F90-82C4-253040FF8501}"/>
              </a:ext>
            </a:extLst>
          </p:cNvPr>
          <p:cNvSpPr txBox="1"/>
          <p:nvPr/>
        </p:nvSpPr>
        <p:spPr>
          <a:xfrm>
            <a:off x="4458595" y="16508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7.5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4EEBDD-24F4-42E4-BBC3-47392AC27DB4}"/>
              </a:ext>
            </a:extLst>
          </p:cNvPr>
          <p:cNvSpPr txBox="1"/>
          <p:nvPr/>
        </p:nvSpPr>
        <p:spPr>
          <a:xfrm>
            <a:off x="4871527" y="18123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75037B-E8EF-4243-A3A3-5E2C4820AE3D}"/>
              </a:ext>
            </a:extLst>
          </p:cNvPr>
          <p:cNvCxnSpPr/>
          <p:nvPr/>
        </p:nvCxnSpPr>
        <p:spPr>
          <a:xfrm>
            <a:off x="3960274" y="3055620"/>
            <a:ext cx="20088" cy="20002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2C5603C-36A7-4CC6-A843-0EE990F9748F}"/>
              </a:ext>
            </a:extLst>
          </p:cNvPr>
          <p:cNvSpPr txBox="1"/>
          <p:nvPr/>
        </p:nvSpPr>
        <p:spPr>
          <a:xfrm>
            <a:off x="2307270" y="2970966"/>
            <a:ext cx="96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80mm/s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8E6AD23-041A-44C9-819B-63835FE061E0}"/>
              </a:ext>
            </a:extLst>
          </p:cNvPr>
          <p:cNvCxnSpPr>
            <a:cxnSpLocks/>
          </p:cNvCxnSpPr>
          <p:nvPr/>
        </p:nvCxnSpPr>
        <p:spPr>
          <a:xfrm flipV="1">
            <a:off x="3248396" y="3155632"/>
            <a:ext cx="721624" cy="31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5097A08-5A9C-4CE7-ADE4-1D79042BD61B}"/>
              </a:ext>
            </a:extLst>
          </p:cNvPr>
          <p:cNvCxnSpPr>
            <a:cxnSpLocks/>
          </p:cNvCxnSpPr>
          <p:nvPr/>
        </p:nvCxnSpPr>
        <p:spPr>
          <a:xfrm>
            <a:off x="4168987" y="4288155"/>
            <a:ext cx="20088" cy="20002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0FEC8A0-D42D-4C7A-998E-7B9197B166B1}"/>
              </a:ext>
            </a:extLst>
          </p:cNvPr>
          <p:cNvSpPr txBox="1"/>
          <p:nvPr/>
        </p:nvSpPr>
        <p:spPr>
          <a:xfrm>
            <a:off x="2316326" y="4730204"/>
            <a:ext cx="96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10mm/s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117718-4AF9-41DE-A0DA-B21AF60DEAB7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278834" y="4381672"/>
            <a:ext cx="910241" cy="533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F88089C-7690-464E-823A-1915A4786650}"/>
              </a:ext>
            </a:extLst>
          </p:cNvPr>
          <p:cNvSpPr txBox="1"/>
          <p:nvPr/>
        </p:nvSpPr>
        <p:spPr>
          <a:xfrm>
            <a:off x="2186541" y="2089903"/>
            <a:ext cx="107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120mm/s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F807C86-7244-4325-A6A8-A3BEC64C6B51}"/>
              </a:ext>
            </a:extLst>
          </p:cNvPr>
          <p:cNvCxnSpPr/>
          <p:nvPr/>
        </p:nvCxnSpPr>
        <p:spPr>
          <a:xfrm>
            <a:off x="3846127" y="2181731"/>
            <a:ext cx="20088" cy="20002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F68F3E1-265A-4CCA-BE11-7D1728A6EE47}"/>
              </a:ext>
            </a:extLst>
          </p:cNvPr>
          <p:cNvCxnSpPr>
            <a:cxnSpLocks/>
          </p:cNvCxnSpPr>
          <p:nvPr/>
        </p:nvCxnSpPr>
        <p:spPr>
          <a:xfrm flipV="1">
            <a:off x="3284272" y="2292458"/>
            <a:ext cx="561855" cy="4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B64CD62-6080-487C-AA3A-6499D1024B64}"/>
              </a:ext>
            </a:extLst>
          </p:cNvPr>
          <p:cNvSpPr txBox="1"/>
          <p:nvPr/>
        </p:nvSpPr>
        <p:spPr>
          <a:xfrm>
            <a:off x="2380384" y="5621118"/>
            <a:ext cx="1711238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Default Values shown</a:t>
            </a:r>
          </a:p>
          <a:p>
            <a:pPr algn="ctr"/>
            <a:r>
              <a:rPr lang="en-US" sz="1200" dirty="0"/>
              <a:t>Review generated gcode</a:t>
            </a:r>
          </a:p>
          <a:p>
            <a:pPr algn="ctr"/>
            <a:r>
              <a:rPr lang="en-US" sz="1200" dirty="0"/>
              <a:t>For custom settings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9611BE-AB21-4874-BB0D-58C24A6CC253}"/>
              </a:ext>
            </a:extLst>
          </p:cNvPr>
          <p:cNvSpPr txBox="1"/>
          <p:nvPr/>
        </p:nvSpPr>
        <p:spPr>
          <a:xfrm>
            <a:off x="4189118" y="176331"/>
            <a:ext cx="2340321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Retraction distance increases from</a:t>
            </a:r>
          </a:p>
          <a:p>
            <a:pPr algn="ctr"/>
            <a:r>
              <a:rPr lang="en-US" sz="1200" dirty="0"/>
              <a:t>Origin around the perimeter</a:t>
            </a:r>
          </a:p>
        </p:txBody>
      </p:sp>
    </p:spTree>
    <p:extLst>
      <p:ext uri="{BB962C8B-B14F-4D97-AF65-F5344CB8AC3E}">
        <p14:creationId xmlns:p14="http://schemas.microsoft.com/office/powerpoint/2010/main" val="285991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63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Karl - Contractor {PEP}</dc:creator>
  <cp:lastModifiedBy>Johnson, Karl - Contractor {PEP}</cp:lastModifiedBy>
  <cp:revision>6</cp:revision>
  <dcterms:created xsi:type="dcterms:W3CDTF">2020-05-29T00:38:41Z</dcterms:created>
  <dcterms:modified xsi:type="dcterms:W3CDTF">2020-06-04T01:30:55Z</dcterms:modified>
</cp:coreProperties>
</file>