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9144000" cy="6858000"/>
  <p:notesSz cx="6858000" cy="9144000"/>
  <p:defaultTextStyle>
    <a:lvl1pPr>
      <a:defRPr>
        <a:latin typeface="Century Gothic"/>
        <a:ea typeface="Century Gothic"/>
        <a:cs typeface="Century Gothic"/>
        <a:sym typeface="Century Gothic"/>
      </a:defRPr>
    </a:lvl1pPr>
    <a:lvl2pPr indent="457200">
      <a:defRPr>
        <a:latin typeface="Century Gothic"/>
        <a:ea typeface="Century Gothic"/>
        <a:cs typeface="Century Gothic"/>
        <a:sym typeface="Century Gothic"/>
      </a:defRPr>
    </a:lvl2pPr>
    <a:lvl3pPr indent="914400">
      <a:defRPr>
        <a:latin typeface="Century Gothic"/>
        <a:ea typeface="Century Gothic"/>
        <a:cs typeface="Century Gothic"/>
        <a:sym typeface="Century Gothic"/>
      </a:defRPr>
    </a:lvl3pPr>
    <a:lvl4pPr indent="1371600">
      <a:defRPr>
        <a:latin typeface="Century Gothic"/>
        <a:ea typeface="Century Gothic"/>
        <a:cs typeface="Century Gothic"/>
        <a:sym typeface="Century Gothic"/>
      </a:defRPr>
    </a:lvl4pPr>
    <a:lvl5pPr indent="1828800">
      <a:defRPr>
        <a:latin typeface="Century Gothic"/>
        <a:ea typeface="Century Gothic"/>
        <a:cs typeface="Century Gothic"/>
        <a:sym typeface="Century Gothic"/>
      </a:defRPr>
    </a:lvl5pPr>
    <a:lvl6pPr indent="2286000">
      <a:defRPr>
        <a:latin typeface="Century Gothic"/>
        <a:ea typeface="Century Gothic"/>
        <a:cs typeface="Century Gothic"/>
        <a:sym typeface="Century Gothic"/>
      </a:defRPr>
    </a:lvl6pPr>
    <a:lvl7pPr indent="2743200">
      <a:defRPr>
        <a:latin typeface="Century Gothic"/>
        <a:ea typeface="Century Gothic"/>
        <a:cs typeface="Century Gothic"/>
        <a:sym typeface="Century Gothic"/>
      </a:defRPr>
    </a:lvl7pPr>
    <a:lvl8pPr indent="3200400">
      <a:defRPr>
        <a:latin typeface="Century Gothic"/>
        <a:ea typeface="Century Gothic"/>
        <a:cs typeface="Century Gothic"/>
        <a:sym typeface="Century Gothic"/>
      </a:defRPr>
    </a:lvl8pPr>
    <a:lvl9pPr indent="3657600">
      <a:defRPr>
        <a:latin typeface="Century Gothic"/>
        <a:ea typeface="Century Gothic"/>
        <a:cs typeface="Century Gothic"/>
        <a:sym typeface="Century 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entury Gothic"/>
          <a:ea typeface="Century Gothic"/>
          <a:cs typeface="Century Gothic"/>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2F2F2"/>
          </a:solidFill>
        </a:fill>
      </a:tcStyle>
    </a:wholeTbl>
    <a:band2H>
      <a:tcTxStyle b="def" i="def"/>
      <a:tcStyle>
        <a:tcBdr/>
        <a:fill>
          <a:solidFill>
            <a:srgbClr val="F9F9F9"/>
          </a:solidFill>
        </a:fill>
      </a:tcStyle>
    </a:band2H>
    <a:firstCol>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DDDDD"/>
          </a:solidFill>
        </a:fill>
      </a:tcStyle>
    </a:firstCol>
    <a:lastRow>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DDDDD"/>
          </a:solidFill>
        </a:fill>
      </a:tcStyle>
    </a:lastRow>
    <a:firstRow>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DDDDD"/>
          </a:solidFill>
        </a:fill>
      </a:tcStyle>
    </a:firstRow>
  </a:tblStyle>
  <a:tblStyle styleId="{C7B018BB-80A7-4F77-B60F-C8B233D01FF8}" styleName="">
    <a:tblBg/>
    <a:wholeTbl>
      <a:tcTxStyle b="on" i="on">
        <a:font>
          <a:latin typeface="Century Gothic"/>
          <a:ea typeface="Century Gothic"/>
          <a:cs typeface="Century Gothic"/>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CDCDC"/>
          </a:solidFill>
        </a:fill>
      </a:tcStyle>
    </a:wholeTbl>
    <a:band2H>
      <a:tcTxStyle b="def" i="def"/>
      <a:tcStyle>
        <a:tcBdr/>
        <a:fill>
          <a:solidFill>
            <a:srgbClr val="EEEEEE"/>
          </a:solidFill>
        </a:fill>
      </a:tcStyle>
    </a:band2H>
    <a:firstCol>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69696"/>
          </a:solidFill>
        </a:fill>
      </a:tcStyle>
    </a:firstCol>
    <a:lastRow>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69696"/>
          </a:solidFill>
        </a:fill>
      </a:tcStyle>
    </a:lastRow>
    <a:firstRow>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69696"/>
          </a:solidFill>
        </a:fill>
      </a:tcStyle>
    </a:firstRow>
  </a:tblStyle>
  <a:tblStyle styleId="{EEE7283C-3CF3-47DC-8721-378D4A62B228}" styleName="">
    <a:tblBg/>
    <a:wholeTbl>
      <a:tcTxStyle b="on" i="on">
        <a:font>
          <a:latin typeface="Century Gothic"/>
          <a:ea typeface="Century Gothic"/>
          <a:cs typeface="Century Gothic"/>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CFCF"/>
          </a:solidFill>
        </a:fill>
      </a:tcStyle>
    </a:wholeTbl>
    <a:band2H>
      <a:tcTxStyle b="def" i="def"/>
      <a:tcStyle>
        <a:tcBdr/>
        <a:fill>
          <a:solidFill>
            <a:srgbClr val="E8E8E8"/>
          </a:solidFill>
        </a:fill>
      </a:tcStyle>
    </a:band2H>
    <a:firstCol>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D4D4D"/>
          </a:solidFill>
        </a:fill>
      </a:tcStyle>
    </a:firstCol>
    <a:lastRow>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D4D4D"/>
          </a:solidFill>
        </a:fill>
      </a:tcStyle>
    </a:lastRow>
    <a:firstRow>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D4D4D"/>
          </a:solidFill>
        </a:fill>
      </a:tcStyle>
    </a:firstRow>
  </a:tblStyle>
  <a:tblStyle styleId="{CF821DB8-F4EB-4A41-A1BA-3FCAFE7338EE}" styleName="">
    <a:tblBg/>
    <a:wholeTbl>
      <a:tcTxStyle b="on" i="on">
        <a:font>
          <a:latin typeface="Century Gothic"/>
          <a:ea typeface="Century Gothic"/>
          <a:cs typeface="Century Gothic"/>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entury Gothic"/>
          <a:ea typeface="Century Gothic"/>
          <a:cs typeface="Century Gothic"/>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DDDDD"/>
          </a:solidFill>
        </a:fill>
      </a:tcStyle>
    </a:firstCol>
    <a:lastRow>
      <a:tcTxStyle b="on" i="on">
        <a:font>
          <a:latin typeface="Century Gothic"/>
          <a:ea typeface="Century Gothic"/>
          <a:cs typeface="Century Gothic"/>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entury Gothic"/>
          <a:ea typeface="Century Gothic"/>
          <a:cs typeface="Century Gothic"/>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DDDDDD"/>
          </a:solidFill>
        </a:fill>
      </a:tcStyle>
    </a:firstRow>
  </a:tblStyle>
  <a:tblStyle styleId="{33BA23B1-9221-436E-865A-0063620EA4FD}" styleName="">
    <a:tblBg/>
    <a:wholeTbl>
      <a:tcTxStyle b="on" i="on">
        <a:font>
          <a:latin typeface="Century Gothic"/>
          <a:ea typeface="Century Gothic"/>
          <a:cs typeface="Century Gothic"/>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alpha val="20000"/>
            </a:srgbClr>
          </a:solidFill>
        </a:fill>
      </a:tcStyle>
    </a:wholeTbl>
    <a:band2H>
      <a:tcTxStyle b="def" i="def"/>
      <a:tcStyle>
        <a:tcBdr/>
        <a:fill>
          <a:solidFill>
            <a:srgbClr val="FFFFFF"/>
          </a:solidFill>
        </a:fill>
      </a:tcStyle>
    </a:band2H>
    <a:firstCol>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alpha val="20000"/>
            </a:srgbClr>
          </a:solidFill>
        </a:fill>
      </a:tcStyle>
    </a:firstCol>
    <a:lastRow>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508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noFill/>
        </a:fill>
      </a:tcStyle>
    </a:lastRow>
    <a:firstRow>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254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p:nvPr>
            <p:ph type="sldImg"/>
          </p:nvPr>
        </p:nvSpPr>
        <p:spPr>
          <a:xfrm>
            <a:off x="1143000" y="685800"/>
            <a:ext cx="4572000" cy="3429000"/>
          </a:xfrm>
          <a:prstGeom prst="rect">
            <a:avLst/>
          </a:prstGeom>
        </p:spPr>
        <p:txBody>
          <a:bodyPr/>
          <a:lstStyle/>
          <a:p>
            <a:pPr lvl="0"/>
          </a:p>
        </p:txBody>
      </p:sp>
      <p:sp>
        <p:nvSpPr>
          <p:cNvPr id="55" name="Shape 55"/>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标题幻灯片">
    <p:spTree>
      <p:nvGrpSpPr>
        <p:cNvPr id="1" name=""/>
        <p:cNvGrpSpPr/>
        <p:nvPr/>
      </p:nvGrpSpPr>
      <p:grpSpPr>
        <a:xfrm>
          <a:off x="0" y="0"/>
          <a:ext cx="0" cy="0"/>
          <a:chOff x="0" y="0"/>
          <a:chExt cx="0" cy="0"/>
        </a:xfrm>
      </p:grpSpPr>
      <p:sp>
        <p:nvSpPr>
          <p:cNvPr id="9" name="Shape 9"/>
          <p:cNvSpPr/>
          <p:nvPr/>
        </p:nvSpPr>
        <p:spPr>
          <a:xfrm rot="16200000">
            <a:off x="7554352" y="5254283"/>
            <a:ext cx="1892950" cy="12942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1086" y="0"/>
                </a:lnTo>
                <a:lnTo>
                  <a:pt x="21600" y="21600"/>
                </a:lnTo>
                <a:close/>
              </a:path>
            </a:pathLst>
          </a:custGeom>
          <a:gradFill>
            <a:gsLst>
              <a:gs pos="0">
                <a:srgbClr val="808080"/>
              </a:gs>
              <a:gs pos="60000">
                <a:srgbClr val="DDDDDD"/>
              </a:gs>
              <a:gs pos="100000">
                <a:srgbClr val="E8E8E8"/>
              </a:gs>
            </a:gsLst>
            <a:lin ang="15500001"/>
          </a:gradFill>
          <a:ln w="12700">
            <a:miter lim="400000"/>
          </a:ln>
        </p:spPr>
        <p:txBody>
          <a:bodyPr lIns="0" tIns="0" rIns="0" bIns="0" anchor="ctr"/>
          <a:lstStyle/>
          <a:p>
            <a:pPr lvl="0" algn="ctr">
              <a:defRPr>
                <a:solidFill>
                  <a:srgbClr val="FFFFFF"/>
                </a:solidFill>
              </a:defRPr>
            </a:pPr>
          </a:p>
        </p:txBody>
      </p:sp>
      <p:sp>
        <p:nvSpPr>
          <p:cNvPr id="10" name="Shape 10"/>
          <p:cNvSpPr/>
          <p:nvPr>
            <p:ph type="title"/>
          </p:nvPr>
        </p:nvSpPr>
        <p:spPr>
          <a:xfrm>
            <a:off x="540543" y="0"/>
            <a:ext cx="8062913" cy="2246313"/>
          </a:xfrm>
          <a:prstGeom prst="rect">
            <a:avLst/>
          </a:prstGeom>
        </p:spPr>
        <p:txBody>
          <a:bodyPr anchor="b"/>
          <a:lstStyle>
            <a:lvl1pPr algn="r">
              <a:defRPr sz="4400"/>
            </a:lvl1pPr>
          </a:lstStyle>
          <a:p>
            <a:pPr lvl="0">
              <a:defRPr sz="1800">
                <a:ln w="9525">
                  <a:noFill/>
                </a:ln>
                <a:solidFill>
                  <a:srgbClr val="000000"/>
                </a:solidFill>
                <a:effectLst/>
              </a:defRPr>
            </a:pPr>
            <a:r>
              <a:rPr sz="4400">
                <a:ln w="6350">
                  <a:solidFill>
                    <a:srgbClr val="979797"/>
                  </a:solidFill>
                </a:ln>
                <a:solidFill>
                  <a:srgbClr val="E3E3E3"/>
                </a:solidFill>
                <a:effectLst>
                  <a:outerShdw sx="100000" sy="100000" kx="0" ky="0" algn="b" rotWithShape="0" blurRad="25400" dist="26000" dir="14500000">
                    <a:srgbClr val="000000">
                      <a:alpha val="40000"/>
                    </a:srgbClr>
                  </a:outerShdw>
                </a:effectLst>
              </a:rPr>
              <a:t>标题文本</a:t>
            </a:r>
          </a:p>
        </p:txBody>
      </p:sp>
      <p:sp>
        <p:nvSpPr>
          <p:cNvPr id="11" name="Shape 11"/>
          <p:cNvSpPr/>
          <p:nvPr>
            <p:ph type="body" idx="1"/>
          </p:nvPr>
        </p:nvSpPr>
        <p:spPr>
          <a:xfrm>
            <a:off x="540543" y="2250280"/>
            <a:ext cx="8062913" cy="3467101"/>
          </a:xfrm>
          <a:prstGeom prst="rect">
            <a:avLst/>
          </a:prstGeom>
        </p:spPr>
        <p:txBody>
          <a:bodyPr/>
          <a:lstStyle>
            <a:lvl1pPr marL="0" marR="36576" indent="0" algn="r">
              <a:spcBef>
                <a:spcPts val="0"/>
              </a:spcBef>
              <a:buClrTx/>
              <a:buSzTx/>
              <a:buFontTx/>
              <a:buNone/>
              <a:defRPr>
                <a:ln>
                  <a:solidFill/>
                </a:ln>
              </a:defRPr>
            </a:lvl1pPr>
            <a:lvl2pPr marL="0" marR="36576" indent="457200" algn="r">
              <a:spcBef>
                <a:spcPts val="0"/>
              </a:spcBef>
              <a:buClrTx/>
              <a:buSzTx/>
              <a:buFontTx/>
              <a:buNone/>
              <a:defRPr>
                <a:ln>
                  <a:solidFill/>
                </a:ln>
              </a:defRPr>
            </a:lvl2pPr>
            <a:lvl3pPr marL="0" marR="36576" indent="914400" algn="r">
              <a:spcBef>
                <a:spcPts val="0"/>
              </a:spcBef>
              <a:buClrTx/>
              <a:buSzTx/>
              <a:buFontTx/>
              <a:buNone/>
              <a:defRPr>
                <a:ln>
                  <a:solidFill/>
                </a:ln>
              </a:defRPr>
            </a:lvl3pPr>
            <a:lvl4pPr marL="0" marR="36576" indent="1371600" algn="r">
              <a:spcBef>
                <a:spcPts val="0"/>
              </a:spcBef>
              <a:buClrTx/>
              <a:buSzTx/>
              <a:buFontTx/>
              <a:buNone/>
              <a:defRPr>
                <a:ln>
                  <a:solidFill/>
                </a:ln>
              </a:defRPr>
            </a:lvl4pPr>
            <a:lvl5pPr marL="0" marR="36576" indent="1828800" algn="r">
              <a:spcBef>
                <a:spcPts val="0"/>
              </a:spcBef>
              <a:buClrTx/>
              <a:buSzTx/>
              <a:buFontTx/>
              <a:buNone/>
              <a:defRPr>
                <a:ln>
                  <a:solidFill/>
                </a:ln>
              </a:defRPr>
            </a:lvl5pPr>
          </a:lstStyle>
          <a:p>
            <a:pPr lvl="0">
              <a:defRPr sz="1800">
                <a:ln>
                  <a:noFill/>
                </a:ln>
                <a:solidFill>
                  <a:srgbClr val="000000"/>
                </a:solidFill>
              </a:defRPr>
            </a:pPr>
            <a:r>
              <a:rPr sz="3000">
                <a:ln>
                  <a:solidFill/>
                </a:ln>
                <a:solidFill>
                  <a:srgbClr val="FFFFFF"/>
                </a:solidFill>
              </a:rPr>
              <a:t>正文级别 1</a:t>
            </a:r>
            <a:endParaRPr sz="3000">
              <a:ln>
                <a:solidFill/>
              </a:ln>
              <a:solidFill>
                <a:srgbClr val="FFFFFF"/>
              </a:solidFill>
            </a:endParaRPr>
          </a:p>
          <a:p>
            <a:pPr lvl="1">
              <a:defRPr sz="1800">
                <a:ln>
                  <a:noFill/>
                </a:ln>
                <a:solidFill>
                  <a:srgbClr val="000000"/>
                </a:solidFill>
              </a:defRPr>
            </a:pPr>
            <a:r>
              <a:rPr sz="3000">
                <a:ln>
                  <a:solidFill/>
                </a:ln>
                <a:solidFill>
                  <a:srgbClr val="FFFFFF"/>
                </a:solidFill>
              </a:rPr>
              <a:t>正文级别 2</a:t>
            </a:r>
            <a:endParaRPr sz="3000">
              <a:ln>
                <a:solidFill/>
              </a:ln>
              <a:solidFill>
                <a:srgbClr val="FFFFFF"/>
              </a:solidFill>
            </a:endParaRPr>
          </a:p>
          <a:p>
            <a:pPr lvl="2">
              <a:defRPr sz="1800">
                <a:ln>
                  <a:noFill/>
                </a:ln>
                <a:solidFill>
                  <a:srgbClr val="000000"/>
                </a:solidFill>
              </a:defRPr>
            </a:pPr>
            <a:r>
              <a:rPr sz="3000">
                <a:ln>
                  <a:solidFill/>
                </a:ln>
                <a:solidFill>
                  <a:srgbClr val="FFFFFF"/>
                </a:solidFill>
              </a:rPr>
              <a:t>正文级别 3</a:t>
            </a:r>
            <a:endParaRPr sz="3000">
              <a:ln>
                <a:solidFill/>
              </a:ln>
              <a:solidFill>
                <a:srgbClr val="FFFFFF"/>
              </a:solidFill>
            </a:endParaRPr>
          </a:p>
          <a:p>
            <a:pPr lvl="3">
              <a:defRPr sz="1800">
                <a:ln>
                  <a:noFill/>
                </a:ln>
                <a:solidFill>
                  <a:srgbClr val="000000"/>
                </a:solidFill>
              </a:defRPr>
            </a:pPr>
            <a:r>
              <a:rPr sz="3000">
                <a:ln>
                  <a:solidFill/>
                </a:ln>
                <a:solidFill>
                  <a:srgbClr val="FFFFFF"/>
                </a:solidFill>
              </a:rPr>
              <a:t>正文级别 4</a:t>
            </a:r>
            <a:endParaRPr sz="3000">
              <a:ln>
                <a:solidFill/>
              </a:ln>
              <a:solidFill>
                <a:srgbClr val="FFFFFF"/>
              </a:solidFill>
            </a:endParaRPr>
          </a:p>
          <a:p>
            <a:pPr lvl="4">
              <a:defRPr sz="1800">
                <a:ln>
                  <a:noFill/>
                </a:ln>
                <a:solidFill>
                  <a:srgbClr val="000000"/>
                </a:solidFill>
              </a:defRPr>
            </a:pPr>
            <a:r>
              <a:rPr sz="3000">
                <a:ln>
                  <a:solidFill/>
                </a:ln>
                <a:solidFill>
                  <a:srgbClr val="FFFFFF"/>
                </a:solidFill>
              </a:rPr>
              <a:t>正文级别 5</a:t>
            </a:r>
          </a:p>
        </p:txBody>
      </p:sp>
      <p:sp>
        <p:nvSpPr>
          <p:cNvPr id="12" name="Shape 12"/>
          <p:cNvSpPr/>
          <p:nvPr>
            <p:ph type="sldNum" sz="quarter" idx="2"/>
          </p:nvPr>
        </p:nvSpPr>
        <p:spPr>
          <a:xfrm>
            <a:off x="8392246" y="5787549"/>
            <a:ext cx="502921" cy="294641"/>
          </a:xfrm>
          <a:prstGeom prst="rect">
            <a:avLst/>
          </a:prstGeom>
        </p:spPr>
        <p:txBody>
          <a:bodyPr anchor="ctr"/>
          <a:lstStyle>
            <a:lvl1pPr>
              <a:defRPr sz="1300"/>
            </a:lvl1p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标题和竖排文字">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p>
            <a:pPr lvl="0">
              <a:defRPr sz="1800">
                <a:ln w="9525">
                  <a:noFill/>
                </a:ln>
                <a:solidFill>
                  <a:srgbClr val="000000"/>
                </a:solidFill>
                <a:effectLst/>
              </a:defRPr>
            </a:pPr>
            <a:r>
              <a:rPr sz="4200">
                <a:ln w="6350">
                  <a:solidFill>
                    <a:srgbClr val="979797"/>
                  </a:solidFill>
                </a:ln>
                <a:solidFill>
                  <a:srgbClr val="E3E3E3"/>
                </a:solidFill>
                <a:effectLst>
                  <a:outerShdw sx="100000" sy="100000" kx="0" ky="0" algn="b" rotWithShape="0" blurRad="25400" dist="26000" dir="14500000">
                    <a:srgbClr val="000000">
                      <a:alpha val="40000"/>
                    </a:srgbClr>
                  </a:outerShdw>
                </a:effectLst>
              </a:rPr>
              <a:t>标题文本</a:t>
            </a:r>
          </a:p>
        </p:txBody>
      </p:sp>
      <p:sp>
        <p:nvSpPr>
          <p:cNvPr id="48" name="Shape 48"/>
          <p:cNvSpPr/>
          <p:nvPr>
            <p:ph type="body" idx="1"/>
          </p:nvPr>
        </p:nvSpPr>
        <p:spPr>
          <a:prstGeom prst="rect">
            <a:avLst/>
          </a:prstGeom>
        </p:spPr>
        <p:txBody>
          <a:bodyPr/>
          <a:lstStyle/>
          <a:p>
            <a:pPr lvl="0">
              <a:defRPr sz="1800">
                <a:solidFill>
                  <a:srgbClr val="000000"/>
                </a:solidFill>
              </a:defRPr>
            </a:pPr>
            <a:r>
              <a:rPr sz="3000">
                <a:solidFill>
                  <a:srgbClr val="FFFFFF"/>
                </a:solidFill>
              </a:rPr>
              <a:t>正文级别 1</a:t>
            </a:r>
            <a:endParaRPr sz="3000">
              <a:solidFill>
                <a:srgbClr val="FFFFFF"/>
              </a:solidFill>
            </a:endParaRPr>
          </a:p>
          <a:p>
            <a:pPr lvl="1">
              <a:defRPr sz="1800">
                <a:solidFill>
                  <a:srgbClr val="000000"/>
                </a:solidFill>
              </a:defRPr>
            </a:pPr>
            <a:r>
              <a:rPr sz="3000">
                <a:solidFill>
                  <a:srgbClr val="FFFFFF"/>
                </a:solidFill>
              </a:rPr>
              <a:t>正文级别 2</a:t>
            </a:r>
            <a:endParaRPr sz="3000">
              <a:solidFill>
                <a:srgbClr val="FFFFFF"/>
              </a:solidFill>
            </a:endParaRPr>
          </a:p>
          <a:p>
            <a:pPr lvl="2">
              <a:defRPr sz="1800">
                <a:solidFill>
                  <a:srgbClr val="000000"/>
                </a:solidFill>
              </a:defRPr>
            </a:pPr>
            <a:r>
              <a:rPr sz="3000">
                <a:solidFill>
                  <a:srgbClr val="FFFFFF"/>
                </a:solidFill>
              </a:rPr>
              <a:t>正文级别 3</a:t>
            </a:r>
            <a:endParaRPr sz="3000">
              <a:solidFill>
                <a:srgbClr val="FFFFFF"/>
              </a:solidFill>
            </a:endParaRPr>
          </a:p>
          <a:p>
            <a:pPr lvl="3">
              <a:defRPr sz="1800">
                <a:solidFill>
                  <a:srgbClr val="000000"/>
                </a:solidFill>
              </a:defRPr>
            </a:pPr>
            <a:r>
              <a:rPr sz="3000">
                <a:solidFill>
                  <a:srgbClr val="FFFFFF"/>
                </a:solidFill>
              </a:rPr>
              <a:t>正文级别 4</a:t>
            </a:r>
            <a:endParaRPr sz="3000">
              <a:solidFill>
                <a:srgbClr val="FFFFFF"/>
              </a:solidFill>
            </a:endParaRPr>
          </a:p>
          <a:p>
            <a:pPr lvl="4">
              <a:defRPr sz="1800">
                <a:solidFill>
                  <a:srgbClr val="000000"/>
                </a:solidFill>
              </a:defRPr>
            </a:pPr>
            <a:r>
              <a:rPr sz="3000">
                <a:solidFill>
                  <a:srgbClr val="FFFFFF"/>
                </a:solidFill>
              </a:rPr>
              <a:t>正文级别 5</a:t>
            </a:r>
          </a:p>
        </p:txBody>
      </p:sp>
      <p:sp>
        <p:nvSpPr>
          <p:cNvPr id="49" name="Shape 4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垂直排列标题与文本">
    <p:spTree>
      <p:nvGrpSpPr>
        <p:cNvPr id="1" name=""/>
        <p:cNvGrpSpPr/>
        <p:nvPr/>
      </p:nvGrpSpPr>
      <p:grpSpPr>
        <a:xfrm>
          <a:off x="0" y="0"/>
          <a:ext cx="0" cy="0"/>
          <a:chOff x="0" y="0"/>
          <a:chExt cx="0" cy="0"/>
        </a:xfrm>
      </p:grpSpPr>
      <p:sp>
        <p:nvSpPr>
          <p:cNvPr id="51" name="Shape 51"/>
          <p:cNvSpPr/>
          <p:nvPr>
            <p:ph type="title"/>
          </p:nvPr>
        </p:nvSpPr>
        <p:spPr>
          <a:xfrm>
            <a:off x="6781800" y="0"/>
            <a:ext cx="1905000" cy="6248400"/>
          </a:xfrm>
          <a:prstGeom prst="rect">
            <a:avLst/>
          </a:prstGeom>
        </p:spPr>
        <p:txBody>
          <a:bodyPr/>
          <a:lstStyle/>
          <a:p>
            <a:pPr lvl="0">
              <a:defRPr sz="1800">
                <a:ln w="9525">
                  <a:noFill/>
                </a:ln>
                <a:solidFill>
                  <a:srgbClr val="000000"/>
                </a:solidFill>
                <a:effectLst/>
              </a:defRPr>
            </a:pPr>
            <a:r>
              <a:rPr sz="4200">
                <a:ln w="6350">
                  <a:solidFill>
                    <a:srgbClr val="979797"/>
                  </a:solidFill>
                </a:ln>
                <a:solidFill>
                  <a:srgbClr val="E3E3E3"/>
                </a:solidFill>
                <a:effectLst>
                  <a:outerShdw sx="100000" sy="100000" kx="0" ky="0" algn="b" rotWithShape="0" blurRad="25400" dist="26000" dir="14500000">
                    <a:srgbClr val="000000">
                      <a:alpha val="40000"/>
                    </a:srgbClr>
                  </a:outerShdw>
                </a:effectLst>
              </a:rPr>
              <a:t>标题文本</a:t>
            </a:r>
          </a:p>
        </p:txBody>
      </p:sp>
      <p:sp>
        <p:nvSpPr>
          <p:cNvPr id="52" name="Shape 52"/>
          <p:cNvSpPr/>
          <p:nvPr>
            <p:ph type="body" idx="1"/>
          </p:nvPr>
        </p:nvSpPr>
        <p:spPr>
          <a:xfrm>
            <a:off x="457200" y="381000"/>
            <a:ext cx="6248400" cy="6477000"/>
          </a:xfrm>
          <a:prstGeom prst="rect">
            <a:avLst/>
          </a:prstGeom>
        </p:spPr>
        <p:txBody>
          <a:bodyPr/>
          <a:lstStyle/>
          <a:p>
            <a:pPr lvl="0">
              <a:defRPr sz="1800">
                <a:solidFill>
                  <a:srgbClr val="000000"/>
                </a:solidFill>
              </a:defRPr>
            </a:pPr>
            <a:r>
              <a:rPr sz="3000">
                <a:solidFill>
                  <a:srgbClr val="FFFFFF"/>
                </a:solidFill>
              </a:rPr>
              <a:t>正文级别 1</a:t>
            </a:r>
            <a:endParaRPr sz="3000">
              <a:solidFill>
                <a:srgbClr val="FFFFFF"/>
              </a:solidFill>
            </a:endParaRPr>
          </a:p>
          <a:p>
            <a:pPr lvl="1">
              <a:defRPr sz="1800">
                <a:solidFill>
                  <a:srgbClr val="000000"/>
                </a:solidFill>
              </a:defRPr>
            </a:pPr>
            <a:r>
              <a:rPr sz="3000">
                <a:solidFill>
                  <a:srgbClr val="FFFFFF"/>
                </a:solidFill>
              </a:rPr>
              <a:t>正文级别 2</a:t>
            </a:r>
            <a:endParaRPr sz="3000">
              <a:solidFill>
                <a:srgbClr val="FFFFFF"/>
              </a:solidFill>
            </a:endParaRPr>
          </a:p>
          <a:p>
            <a:pPr lvl="2">
              <a:defRPr sz="1800">
                <a:solidFill>
                  <a:srgbClr val="000000"/>
                </a:solidFill>
              </a:defRPr>
            </a:pPr>
            <a:r>
              <a:rPr sz="3000">
                <a:solidFill>
                  <a:srgbClr val="FFFFFF"/>
                </a:solidFill>
              </a:rPr>
              <a:t>正文级别 3</a:t>
            </a:r>
            <a:endParaRPr sz="3000">
              <a:solidFill>
                <a:srgbClr val="FFFFFF"/>
              </a:solidFill>
            </a:endParaRPr>
          </a:p>
          <a:p>
            <a:pPr lvl="3">
              <a:defRPr sz="1800">
                <a:solidFill>
                  <a:srgbClr val="000000"/>
                </a:solidFill>
              </a:defRPr>
            </a:pPr>
            <a:r>
              <a:rPr sz="3000">
                <a:solidFill>
                  <a:srgbClr val="FFFFFF"/>
                </a:solidFill>
              </a:rPr>
              <a:t>正文级别 4</a:t>
            </a:r>
            <a:endParaRPr sz="3000">
              <a:solidFill>
                <a:srgbClr val="FFFFFF"/>
              </a:solidFill>
            </a:endParaRPr>
          </a:p>
          <a:p>
            <a:pPr lvl="4">
              <a:defRPr sz="1800">
                <a:solidFill>
                  <a:srgbClr val="000000"/>
                </a:solidFill>
              </a:defRPr>
            </a:pPr>
            <a:r>
              <a:rPr sz="3000">
                <a:solidFill>
                  <a:srgbClr val="FFFFFF"/>
                </a:solidFill>
              </a:rPr>
              <a:t>正文级别 5</a:t>
            </a:r>
          </a:p>
        </p:txBody>
      </p:sp>
      <p:sp>
        <p:nvSpPr>
          <p:cNvPr id="53" name="Shape 5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14" name="Shape 14"/>
          <p:cNvSpPr/>
          <p:nvPr>
            <p:ph type="title"/>
          </p:nvPr>
        </p:nvSpPr>
        <p:spPr>
          <a:prstGeom prst="rect">
            <a:avLst/>
          </a:prstGeom>
        </p:spPr>
        <p:txBody>
          <a:bodyPr/>
          <a:lstStyle/>
          <a:p>
            <a:pPr lvl="0">
              <a:defRPr sz="1800">
                <a:ln w="9525">
                  <a:noFill/>
                </a:ln>
                <a:solidFill>
                  <a:srgbClr val="000000"/>
                </a:solidFill>
                <a:effectLst/>
              </a:defRPr>
            </a:pPr>
            <a:r>
              <a:rPr sz="4200">
                <a:ln w="6350">
                  <a:solidFill>
                    <a:srgbClr val="979797"/>
                  </a:solidFill>
                </a:ln>
                <a:solidFill>
                  <a:srgbClr val="E3E3E3"/>
                </a:solidFill>
                <a:effectLst>
                  <a:outerShdw sx="100000" sy="100000" kx="0" ky="0" algn="b" rotWithShape="0" blurRad="25400" dist="26000" dir="14500000">
                    <a:srgbClr val="000000">
                      <a:alpha val="40000"/>
                    </a:srgbClr>
                  </a:outerShdw>
                </a:effectLst>
              </a:rPr>
              <a:t>标题文本</a:t>
            </a:r>
          </a:p>
        </p:txBody>
      </p:sp>
      <p:sp>
        <p:nvSpPr>
          <p:cNvPr id="15" name="Shape 15"/>
          <p:cNvSpPr/>
          <p:nvPr>
            <p:ph type="body" idx="1"/>
          </p:nvPr>
        </p:nvSpPr>
        <p:spPr>
          <a:prstGeom prst="rect">
            <a:avLst/>
          </a:prstGeom>
        </p:spPr>
        <p:txBody>
          <a:bodyPr/>
          <a:lstStyle/>
          <a:p>
            <a:pPr lvl="0">
              <a:defRPr sz="1800">
                <a:solidFill>
                  <a:srgbClr val="000000"/>
                </a:solidFill>
              </a:defRPr>
            </a:pPr>
            <a:r>
              <a:rPr sz="3000">
                <a:solidFill>
                  <a:srgbClr val="FFFFFF"/>
                </a:solidFill>
              </a:rPr>
              <a:t>正文级别 1</a:t>
            </a:r>
            <a:endParaRPr sz="3000">
              <a:solidFill>
                <a:srgbClr val="FFFFFF"/>
              </a:solidFill>
            </a:endParaRPr>
          </a:p>
          <a:p>
            <a:pPr lvl="1">
              <a:defRPr sz="1800">
                <a:solidFill>
                  <a:srgbClr val="000000"/>
                </a:solidFill>
              </a:defRPr>
            </a:pPr>
            <a:r>
              <a:rPr sz="3000">
                <a:solidFill>
                  <a:srgbClr val="FFFFFF"/>
                </a:solidFill>
              </a:rPr>
              <a:t>正文级别 2</a:t>
            </a:r>
            <a:endParaRPr sz="3000">
              <a:solidFill>
                <a:srgbClr val="FFFFFF"/>
              </a:solidFill>
            </a:endParaRPr>
          </a:p>
          <a:p>
            <a:pPr lvl="2">
              <a:defRPr sz="1800">
                <a:solidFill>
                  <a:srgbClr val="000000"/>
                </a:solidFill>
              </a:defRPr>
            </a:pPr>
            <a:r>
              <a:rPr sz="3000">
                <a:solidFill>
                  <a:srgbClr val="FFFFFF"/>
                </a:solidFill>
              </a:rPr>
              <a:t>正文级别 3</a:t>
            </a:r>
            <a:endParaRPr sz="3000">
              <a:solidFill>
                <a:srgbClr val="FFFFFF"/>
              </a:solidFill>
            </a:endParaRPr>
          </a:p>
          <a:p>
            <a:pPr lvl="3">
              <a:defRPr sz="1800">
                <a:solidFill>
                  <a:srgbClr val="000000"/>
                </a:solidFill>
              </a:defRPr>
            </a:pPr>
            <a:r>
              <a:rPr sz="3000">
                <a:solidFill>
                  <a:srgbClr val="FFFFFF"/>
                </a:solidFill>
              </a:rPr>
              <a:t>正文级别 4</a:t>
            </a:r>
            <a:endParaRPr sz="3000">
              <a:solidFill>
                <a:srgbClr val="FFFFFF"/>
              </a:solidFill>
            </a:endParaRPr>
          </a:p>
          <a:p>
            <a:pPr lvl="4">
              <a:defRPr sz="1800">
                <a:solidFill>
                  <a:srgbClr val="000000"/>
                </a:solidFill>
              </a:defRPr>
            </a:pPr>
            <a:r>
              <a:rPr sz="3000">
                <a:solidFill>
                  <a:srgbClr val="FFFFFF"/>
                </a:solidFill>
              </a:rPr>
              <a:t>正文级别 5</a:t>
            </a:r>
          </a:p>
        </p:txBody>
      </p:sp>
      <p:sp>
        <p:nvSpPr>
          <p:cNvPr id="16" name="Shape 1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节标题">
    <p:spTree>
      <p:nvGrpSpPr>
        <p:cNvPr id="1" name=""/>
        <p:cNvGrpSpPr/>
        <p:nvPr/>
      </p:nvGrpSpPr>
      <p:grpSpPr>
        <a:xfrm>
          <a:off x="0" y="0"/>
          <a:ext cx="0" cy="0"/>
          <a:chOff x="0" y="0"/>
          <a:chExt cx="0" cy="0"/>
        </a:xfrm>
      </p:grpSpPr>
      <p:sp>
        <p:nvSpPr>
          <p:cNvPr id="18" name="Shape 18"/>
          <p:cNvSpPr/>
          <p:nvPr/>
        </p:nvSpPr>
        <p:spPr>
          <a:xfrm flipV="1">
            <a:off x="7034" y="7033"/>
            <a:ext cx="9129932" cy="6836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gradFill>
            <a:gsLst>
              <a:gs pos="0">
                <a:srgbClr val="F8F8F8">
                  <a:alpha val="10000"/>
                </a:srgbClr>
              </a:gs>
              <a:gs pos="70000">
                <a:srgbClr val="F8F8F8">
                  <a:alpha val="8000"/>
                </a:srgbClr>
              </a:gs>
              <a:gs pos="100000">
                <a:srgbClr val="F8F8F8">
                  <a:alpha val="1000"/>
                </a:srgbClr>
              </a:gs>
            </a:gsLst>
            <a:lin ang="7999999"/>
          </a:gradFill>
          <a:ln w="12700">
            <a:miter lim="400000"/>
          </a:ln>
        </p:spPr>
        <p:txBody>
          <a:bodyPr lIns="0" tIns="0" rIns="0" bIns="0" anchor="ctr"/>
          <a:lstStyle/>
          <a:p>
            <a:pPr lvl="0" algn="ctr">
              <a:defRPr>
                <a:solidFill>
                  <a:srgbClr val="FFFFFF"/>
                </a:solidFill>
              </a:defRPr>
            </a:pPr>
          </a:p>
        </p:txBody>
      </p:sp>
      <p:sp>
        <p:nvSpPr>
          <p:cNvPr id="19" name="Shape 19"/>
          <p:cNvSpPr/>
          <p:nvPr/>
        </p:nvSpPr>
        <p:spPr>
          <a:xfrm flipV="1" rot="5400000">
            <a:off x="7554352" y="309489"/>
            <a:ext cx="1892950" cy="12942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1086" y="0"/>
                </a:lnTo>
                <a:lnTo>
                  <a:pt x="21600" y="21600"/>
                </a:lnTo>
                <a:close/>
              </a:path>
            </a:pathLst>
          </a:custGeom>
          <a:gradFill>
            <a:gsLst>
              <a:gs pos="0">
                <a:srgbClr val="808080"/>
              </a:gs>
              <a:gs pos="60000">
                <a:srgbClr val="DDDDDD"/>
              </a:gs>
              <a:gs pos="100000">
                <a:srgbClr val="E8E8E8"/>
              </a:gs>
            </a:gsLst>
            <a:lin ang="15500001"/>
          </a:gradFill>
          <a:ln w="12700">
            <a:miter lim="400000"/>
          </a:ln>
        </p:spPr>
        <p:txBody>
          <a:bodyPr lIns="0" tIns="0" rIns="0" bIns="0" anchor="ctr"/>
          <a:lstStyle/>
          <a:p>
            <a:pPr lvl="0" algn="ctr">
              <a:defRPr>
                <a:solidFill>
                  <a:srgbClr val="FFFFFF"/>
                </a:solidFill>
              </a:defRPr>
            </a:pPr>
          </a:p>
        </p:txBody>
      </p:sp>
      <p:sp>
        <p:nvSpPr>
          <p:cNvPr id="20" name="Shape 20"/>
          <p:cNvSpPr/>
          <p:nvPr>
            <p:ph type="sldNum" sz="quarter" idx="2"/>
          </p:nvPr>
        </p:nvSpPr>
        <p:spPr>
          <a:xfrm>
            <a:off x="8451056" y="828515"/>
            <a:ext cx="502921" cy="281940"/>
          </a:xfrm>
          <a:prstGeom prst="rect">
            <a:avLst/>
          </a:prstGeom>
        </p:spPr>
        <p:txBody>
          <a:bodyPr/>
          <a:lstStyle/>
          <a:p>
            <a:pPr lvl="0"/>
            <a:fld id="{86CB4B4D-7CA3-9044-876B-883B54F8677D}" type="slidenum"/>
          </a:p>
        </p:txBody>
      </p:sp>
      <p:sp>
        <p:nvSpPr>
          <p:cNvPr id="21" name="Shape 21"/>
          <p:cNvSpPr/>
          <p:nvPr/>
        </p:nvSpPr>
        <p:spPr>
          <a:xfrm flipH="1" flipV="1">
            <a:off x="6468794" y="9380"/>
            <a:ext cx="2672862" cy="1900212"/>
          </a:xfrm>
          <a:prstGeom prst="line">
            <a:avLst/>
          </a:prstGeom>
          <a:ln w="6000" cap="rnd">
            <a:solidFill>
              <a:srgbClr val="BABABA">
                <a:alpha val="45000"/>
              </a:srgbClr>
            </a:solidFill>
          </a:ln>
        </p:spPr>
        <p:txBody>
          <a:bodyPr lIns="0" tIns="0" rIns="0" bIns="0"/>
          <a:lstStyle/>
          <a:p>
            <a:pPr lvl="0" defTabSz="457200">
              <a:defRPr sz="1200">
                <a:latin typeface="+mn-lt"/>
                <a:ea typeface="+mn-ea"/>
                <a:cs typeface="+mn-cs"/>
                <a:sym typeface="Helvetica"/>
              </a:defRPr>
            </a:pPr>
          </a:p>
        </p:txBody>
      </p:sp>
      <p:sp>
        <p:nvSpPr>
          <p:cNvPr id="22" name="Shape 22"/>
          <p:cNvSpPr/>
          <p:nvPr/>
        </p:nvSpPr>
        <p:spPr>
          <a:xfrm flipV="1">
            <a:off x="-1" y="7034"/>
            <a:ext cx="9136967" cy="6843933"/>
          </a:xfrm>
          <a:prstGeom prst="line">
            <a:avLst/>
          </a:prstGeom>
          <a:ln w="5000" cap="rnd">
            <a:solidFill>
              <a:srgbClr val="B1B1B1">
                <a:alpha val="35000"/>
              </a:srgbClr>
            </a:solidFill>
          </a:ln>
        </p:spPr>
        <p:txBody>
          <a:bodyPr lIns="0" tIns="0" rIns="0" bIns="0"/>
          <a:lstStyle/>
          <a:p>
            <a:pPr lvl="0" defTabSz="457200">
              <a:defRPr sz="1200">
                <a:latin typeface="+mn-lt"/>
                <a:ea typeface="+mn-ea"/>
                <a:cs typeface="+mn-cs"/>
                <a:sym typeface="Helvetica"/>
              </a:defRPr>
            </a:pPr>
          </a:p>
        </p:txBody>
      </p:sp>
      <p:sp>
        <p:nvSpPr>
          <p:cNvPr id="23" name="Shape 23"/>
          <p:cNvSpPr/>
          <p:nvPr>
            <p:ph type="title"/>
          </p:nvPr>
        </p:nvSpPr>
        <p:spPr>
          <a:xfrm>
            <a:off x="381000" y="271464"/>
            <a:ext cx="7239000" cy="1362076"/>
          </a:xfrm>
          <a:prstGeom prst="rect">
            <a:avLst/>
          </a:prstGeom>
        </p:spPr>
        <p:txBody>
          <a:bodyPr/>
          <a:lstStyle>
            <a:lvl1pPr indent="0">
              <a:defRPr b="1" sz="3600">
                <a:ln w="6349"/>
              </a:defRPr>
            </a:lvl1pPr>
          </a:lstStyle>
          <a:p>
            <a:pPr lvl="0">
              <a:defRPr b="0" sz="1800">
                <a:ln w="9525">
                  <a:noFill/>
                </a:ln>
                <a:solidFill>
                  <a:srgbClr val="000000"/>
                </a:solidFill>
                <a:effectLst/>
              </a:defRPr>
            </a:pPr>
            <a:r>
              <a:rPr b="1" sz="3600">
                <a:ln w="6349">
                  <a:solidFill>
                    <a:srgbClr val="979797"/>
                  </a:solidFill>
                </a:ln>
                <a:solidFill>
                  <a:srgbClr val="E3E3E3"/>
                </a:solidFill>
                <a:effectLst>
                  <a:outerShdw sx="100000" sy="100000" kx="0" ky="0" algn="b" rotWithShape="0" blurRad="25400" dist="26000" dir="14500000">
                    <a:srgbClr val="000000">
                      <a:alpha val="40000"/>
                    </a:srgbClr>
                  </a:outerShdw>
                </a:effectLst>
              </a:rPr>
              <a:t>标题文本</a:t>
            </a:r>
          </a:p>
        </p:txBody>
      </p:sp>
      <p:sp>
        <p:nvSpPr>
          <p:cNvPr id="24" name="Shape 24"/>
          <p:cNvSpPr/>
          <p:nvPr>
            <p:ph type="body" idx="1"/>
          </p:nvPr>
        </p:nvSpPr>
        <p:spPr>
          <a:xfrm>
            <a:off x="381000" y="1633535"/>
            <a:ext cx="3886200" cy="2286001"/>
          </a:xfrm>
          <a:prstGeom prst="rect">
            <a:avLst/>
          </a:prstGeom>
        </p:spPr>
        <p:txBody>
          <a:bodyPr/>
          <a:lstStyle>
            <a:lvl1pPr marL="0" indent="54864">
              <a:spcBef>
                <a:spcPts val="400"/>
              </a:spcBef>
              <a:buClrTx/>
              <a:buSzTx/>
              <a:buFontTx/>
              <a:buNone/>
              <a:defRPr sz="2000"/>
            </a:lvl1pPr>
            <a:lvl2pPr marL="0" indent="537210">
              <a:spcBef>
                <a:spcPts val="400"/>
              </a:spcBef>
              <a:buClrTx/>
              <a:buSzTx/>
              <a:buFontTx/>
              <a:buNone/>
              <a:defRPr sz="2000"/>
            </a:lvl2pPr>
            <a:lvl3pPr marL="0" indent="877824">
              <a:spcBef>
                <a:spcPts val="400"/>
              </a:spcBef>
              <a:buClrTx/>
              <a:buSzTx/>
              <a:buFontTx/>
              <a:buNone/>
              <a:defRPr sz="2000"/>
            </a:lvl3pPr>
            <a:lvl4pPr marL="0" indent="1161288">
              <a:spcBef>
                <a:spcPts val="400"/>
              </a:spcBef>
              <a:buClrTx/>
              <a:buSzTx/>
              <a:buFontTx/>
              <a:buNone/>
              <a:defRPr sz="2000"/>
            </a:lvl4pPr>
            <a:lvl5pPr marL="0" indent="1389888">
              <a:spcBef>
                <a:spcPts val="400"/>
              </a:spcBef>
              <a:buClrTx/>
              <a:buSzTx/>
              <a:buFontTx/>
              <a:buNone/>
              <a:defRPr sz="2000"/>
            </a:lvl5pPr>
          </a:lstStyle>
          <a:p>
            <a:pPr lvl="0">
              <a:defRPr sz="1800">
                <a:solidFill>
                  <a:srgbClr val="000000"/>
                </a:solidFill>
              </a:defRPr>
            </a:pPr>
            <a:r>
              <a:rPr sz="2000">
                <a:solidFill>
                  <a:srgbClr val="FFFFFF"/>
                </a:solidFill>
              </a:rPr>
              <a:t>正文级别 1</a:t>
            </a:r>
            <a:endParaRPr sz="2000">
              <a:solidFill>
                <a:srgbClr val="FFFFFF"/>
              </a:solidFill>
            </a:endParaRPr>
          </a:p>
          <a:p>
            <a:pPr lvl="1">
              <a:defRPr sz="1800">
                <a:solidFill>
                  <a:srgbClr val="000000"/>
                </a:solidFill>
              </a:defRPr>
            </a:pPr>
            <a:r>
              <a:rPr sz="2000">
                <a:solidFill>
                  <a:srgbClr val="FFFFFF"/>
                </a:solidFill>
              </a:rPr>
              <a:t>正文级别 2</a:t>
            </a:r>
            <a:endParaRPr sz="2000">
              <a:solidFill>
                <a:srgbClr val="FFFFFF"/>
              </a:solidFill>
            </a:endParaRPr>
          </a:p>
          <a:p>
            <a:pPr lvl="2">
              <a:defRPr sz="1800">
                <a:solidFill>
                  <a:srgbClr val="000000"/>
                </a:solidFill>
              </a:defRPr>
            </a:pPr>
            <a:r>
              <a:rPr sz="2000">
                <a:solidFill>
                  <a:srgbClr val="FFFFFF"/>
                </a:solidFill>
              </a:rPr>
              <a:t>正文级别 3</a:t>
            </a:r>
            <a:endParaRPr sz="2000">
              <a:solidFill>
                <a:srgbClr val="FFFFFF"/>
              </a:solidFill>
            </a:endParaRPr>
          </a:p>
          <a:p>
            <a:pPr lvl="3">
              <a:defRPr sz="1800">
                <a:solidFill>
                  <a:srgbClr val="000000"/>
                </a:solidFill>
              </a:defRPr>
            </a:pPr>
            <a:r>
              <a:rPr sz="2000">
                <a:solidFill>
                  <a:srgbClr val="FFFFFF"/>
                </a:solidFill>
              </a:rPr>
              <a:t>正文级别 4</a:t>
            </a:r>
            <a:endParaRPr sz="2000">
              <a:solidFill>
                <a:srgbClr val="FFFFFF"/>
              </a:solidFill>
            </a:endParaRPr>
          </a:p>
          <a:p>
            <a:pPr lvl="4">
              <a:defRPr sz="1800">
                <a:solidFill>
                  <a:srgbClr val="000000"/>
                </a:solidFill>
              </a:defRPr>
            </a:pPr>
            <a:r>
              <a:rPr sz="2000">
                <a:solidFill>
                  <a:srgbClr val="FFFFFF"/>
                </a:solidFill>
              </a:rPr>
              <a:t>正文级别 5</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两栏内容">
    <p:spTree>
      <p:nvGrpSpPr>
        <p:cNvPr id="1" name=""/>
        <p:cNvGrpSpPr/>
        <p:nvPr/>
      </p:nvGrpSpPr>
      <p:grpSpPr>
        <a:xfrm>
          <a:off x="0" y="0"/>
          <a:ext cx="0" cy="0"/>
          <a:chOff x="0" y="0"/>
          <a:chExt cx="0" cy="0"/>
        </a:xfrm>
      </p:grpSpPr>
      <p:sp>
        <p:nvSpPr>
          <p:cNvPr id="26" name="Shape 26"/>
          <p:cNvSpPr/>
          <p:nvPr>
            <p:ph type="title"/>
          </p:nvPr>
        </p:nvSpPr>
        <p:spPr>
          <a:xfrm>
            <a:off x="457200" y="211583"/>
            <a:ext cx="8229600" cy="1510854"/>
          </a:xfrm>
          <a:prstGeom prst="rect">
            <a:avLst/>
          </a:prstGeom>
        </p:spPr>
        <p:txBody>
          <a:bodyPr/>
          <a:lstStyle>
            <a:lvl1pPr indent="0"/>
          </a:lstStyle>
          <a:p>
            <a:pPr lvl="0">
              <a:defRPr sz="1800">
                <a:ln w="9525">
                  <a:noFill/>
                </a:ln>
                <a:solidFill>
                  <a:srgbClr val="000000"/>
                </a:solidFill>
                <a:effectLst/>
              </a:defRPr>
            </a:pPr>
            <a:r>
              <a:rPr sz="4200">
                <a:ln w="6350">
                  <a:solidFill>
                    <a:srgbClr val="979797"/>
                  </a:solidFill>
                </a:ln>
                <a:solidFill>
                  <a:srgbClr val="E3E3E3"/>
                </a:solidFill>
                <a:effectLst>
                  <a:outerShdw sx="100000" sy="100000" kx="0" ky="0" algn="b" rotWithShape="0" blurRad="25400" dist="26000" dir="14500000">
                    <a:srgbClr val="000000">
                      <a:alpha val="40000"/>
                    </a:srgbClr>
                  </a:outerShdw>
                </a:effectLst>
              </a:rPr>
              <a:t>标题文本</a:t>
            </a:r>
          </a:p>
        </p:txBody>
      </p:sp>
      <p:sp>
        <p:nvSpPr>
          <p:cNvPr id="27" name="Shape 27"/>
          <p:cNvSpPr/>
          <p:nvPr>
            <p:ph type="body" idx="1"/>
          </p:nvPr>
        </p:nvSpPr>
        <p:spPr>
          <a:xfrm>
            <a:off x="457200" y="1722436"/>
            <a:ext cx="4038600" cy="5135564"/>
          </a:xfrm>
          <a:prstGeom prst="rect">
            <a:avLst/>
          </a:prstGeom>
        </p:spPr>
        <p:txBody>
          <a:bodyPr/>
          <a:lstStyle>
            <a:lvl1pPr>
              <a:spcBef>
                <a:spcPts val="600"/>
              </a:spcBef>
              <a:defRPr sz="2600"/>
            </a:lvl1pPr>
            <a:lvl2pPr marL="846772" indent="-309562">
              <a:spcBef>
                <a:spcPts val="600"/>
              </a:spcBef>
              <a:defRPr sz="2600"/>
            </a:lvl2pPr>
            <a:lvl3pPr marL="1175004" indent="-297180">
              <a:spcBef>
                <a:spcPts val="600"/>
              </a:spcBef>
              <a:defRPr sz="2600"/>
            </a:lvl3pPr>
            <a:lvl4pPr marL="1465072" indent="-303783">
              <a:spcBef>
                <a:spcPts val="600"/>
              </a:spcBef>
              <a:defRPr sz="2600"/>
            </a:lvl4pPr>
            <a:lvl5pPr marL="1693672" indent="-303783">
              <a:spcBef>
                <a:spcPts val="600"/>
              </a:spcBef>
              <a:defRPr sz="2600"/>
            </a:lvl5pPr>
          </a:lstStyle>
          <a:p>
            <a:pPr lvl="0">
              <a:defRPr sz="1800">
                <a:solidFill>
                  <a:srgbClr val="000000"/>
                </a:solidFill>
              </a:defRPr>
            </a:pPr>
            <a:r>
              <a:rPr sz="2600">
                <a:solidFill>
                  <a:srgbClr val="FFFFFF"/>
                </a:solidFill>
              </a:rPr>
              <a:t>正文级别 1</a:t>
            </a:r>
            <a:endParaRPr sz="2600">
              <a:solidFill>
                <a:srgbClr val="FFFFFF"/>
              </a:solidFill>
            </a:endParaRPr>
          </a:p>
          <a:p>
            <a:pPr lvl="1">
              <a:defRPr sz="1800">
                <a:solidFill>
                  <a:srgbClr val="000000"/>
                </a:solidFill>
              </a:defRPr>
            </a:pPr>
            <a:r>
              <a:rPr sz="2600">
                <a:solidFill>
                  <a:srgbClr val="FFFFFF"/>
                </a:solidFill>
              </a:rPr>
              <a:t>正文级别 2</a:t>
            </a:r>
            <a:endParaRPr sz="2600">
              <a:solidFill>
                <a:srgbClr val="FFFFFF"/>
              </a:solidFill>
            </a:endParaRPr>
          </a:p>
          <a:p>
            <a:pPr lvl="2">
              <a:defRPr sz="1800">
                <a:solidFill>
                  <a:srgbClr val="000000"/>
                </a:solidFill>
              </a:defRPr>
            </a:pPr>
            <a:r>
              <a:rPr sz="2600">
                <a:solidFill>
                  <a:srgbClr val="FFFFFF"/>
                </a:solidFill>
              </a:rPr>
              <a:t>正文级别 3</a:t>
            </a:r>
            <a:endParaRPr sz="2600">
              <a:solidFill>
                <a:srgbClr val="FFFFFF"/>
              </a:solidFill>
            </a:endParaRPr>
          </a:p>
          <a:p>
            <a:pPr lvl="3">
              <a:defRPr sz="1800">
                <a:solidFill>
                  <a:srgbClr val="000000"/>
                </a:solidFill>
              </a:defRPr>
            </a:pPr>
            <a:r>
              <a:rPr sz="2600">
                <a:solidFill>
                  <a:srgbClr val="FFFFFF"/>
                </a:solidFill>
              </a:rPr>
              <a:t>正文级别 4</a:t>
            </a:r>
            <a:endParaRPr sz="2600">
              <a:solidFill>
                <a:srgbClr val="FFFFFF"/>
              </a:solidFill>
            </a:endParaRPr>
          </a:p>
          <a:p>
            <a:pPr lvl="4">
              <a:defRPr sz="1800">
                <a:solidFill>
                  <a:srgbClr val="000000"/>
                </a:solidFill>
              </a:defRPr>
            </a:pPr>
            <a:r>
              <a:rPr sz="2600">
                <a:solidFill>
                  <a:srgbClr val="FFFFFF"/>
                </a:solidFill>
              </a:rPr>
              <a:t>正文级别 5</a:t>
            </a:r>
          </a:p>
        </p:txBody>
      </p:sp>
      <p:sp>
        <p:nvSpPr>
          <p:cNvPr id="28" name="Shape 2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比较">
    <p:spTree>
      <p:nvGrpSpPr>
        <p:cNvPr id="1" name=""/>
        <p:cNvGrpSpPr/>
        <p:nvPr/>
      </p:nvGrpSpPr>
      <p:grpSpPr>
        <a:xfrm>
          <a:off x="0" y="0"/>
          <a:ext cx="0" cy="0"/>
          <a:chOff x="0" y="0"/>
          <a:chExt cx="0" cy="0"/>
        </a:xfrm>
      </p:grpSpPr>
      <p:sp>
        <p:nvSpPr>
          <p:cNvPr id="30" name="Shape 30"/>
          <p:cNvSpPr/>
          <p:nvPr>
            <p:ph type="title"/>
          </p:nvPr>
        </p:nvSpPr>
        <p:spPr>
          <a:xfrm>
            <a:off x="248198" y="0"/>
            <a:ext cx="1066801" cy="6444644"/>
          </a:xfrm>
          <a:prstGeom prst="rect">
            <a:avLst/>
          </a:prstGeom>
        </p:spPr>
        <p:txBody>
          <a:bodyPr anchor="b"/>
          <a:lstStyle>
            <a:lvl1pPr indent="0" algn="ctr">
              <a:defRPr b="1" sz="3300">
                <a:ln w="6349">
                  <a:solidFill>
                    <a:srgbClr val="FFFFFF"/>
                  </a:solidFill>
                </a:ln>
                <a:solidFill>
                  <a:srgbClr val="FFFFFF"/>
                </a:solidFill>
              </a:defRPr>
            </a:lvl1pPr>
          </a:lstStyle>
          <a:p>
            <a:pPr lvl="0">
              <a:defRPr b="0" sz="1800">
                <a:ln w="9525">
                  <a:noFill/>
                </a:ln>
                <a:solidFill>
                  <a:srgbClr val="000000"/>
                </a:solidFill>
                <a:effectLst/>
              </a:defRPr>
            </a:pPr>
            <a:r>
              <a:rPr b="1" sz="3300">
                <a:ln w="6349">
                  <a:solidFill>
                    <a:srgbClr val="FFFFFF"/>
                  </a:solidFill>
                </a:ln>
                <a:solidFill>
                  <a:srgbClr val="FFFFFF"/>
                </a:solidFill>
                <a:effectLst>
                  <a:outerShdw sx="100000" sy="100000" kx="0" ky="0" algn="b" rotWithShape="0" blurRad="25400" dist="26000" dir="14500000">
                    <a:srgbClr val="000000">
                      <a:alpha val="40000"/>
                    </a:srgbClr>
                  </a:outerShdw>
                </a:effectLst>
              </a:rPr>
              <a:t>标题文本</a:t>
            </a:r>
          </a:p>
        </p:txBody>
      </p:sp>
      <p:sp>
        <p:nvSpPr>
          <p:cNvPr id="31" name="Shape 31"/>
          <p:cNvSpPr/>
          <p:nvPr>
            <p:ph type="body" idx="1"/>
          </p:nvPr>
        </p:nvSpPr>
        <p:spPr>
          <a:xfrm>
            <a:off x="1365006" y="0"/>
            <a:ext cx="581025" cy="3598985"/>
          </a:xfrm>
          <a:prstGeom prst="rect">
            <a:avLst/>
          </a:prstGeom>
          <a:solidFill/>
        </p:spPr>
        <p:txBody>
          <a:bodyPr anchor="ctr"/>
          <a:lstStyle>
            <a:lvl1pPr marL="0" indent="0" algn="ctr">
              <a:spcBef>
                <a:spcPts val="300"/>
              </a:spcBef>
              <a:buClrTx/>
              <a:buSzTx/>
              <a:buFontTx/>
              <a:buNone/>
              <a:defRPr sz="1600"/>
            </a:lvl1pPr>
            <a:lvl2pPr marL="0" indent="537210" algn="ctr">
              <a:spcBef>
                <a:spcPts val="300"/>
              </a:spcBef>
              <a:buClrTx/>
              <a:buSzTx/>
              <a:buFontTx/>
              <a:buNone/>
              <a:defRPr sz="1600"/>
            </a:lvl2pPr>
            <a:lvl3pPr marL="0" indent="877824" algn="ctr">
              <a:spcBef>
                <a:spcPts val="300"/>
              </a:spcBef>
              <a:buClrTx/>
              <a:buSzTx/>
              <a:buFontTx/>
              <a:buNone/>
              <a:defRPr sz="1600"/>
            </a:lvl3pPr>
            <a:lvl4pPr marL="0" indent="1161288" algn="ctr">
              <a:spcBef>
                <a:spcPts val="300"/>
              </a:spcBef>
              <a:buClrTx/>
              <a:buSzTx/>
              <a:buFontTx/>
              <a:buNone/>
              <a:defRPr sz="1600"/>
            </a:lvl4pPr>
            <a:lvl5pPr marL="0" indent="1389888" algn="ctr">
              <a:spcBef>
                <a:spcPts val="300"/>
              </a:spcBef>
              <a:buClrTx/>
              <a:buSzTx/>
              <a:buFontTx/>
              <a:buNone/>
              <a:defRPr sz="1600"/>
            </a:lvl5pPr>
          </a:lstStyle>
          <a:p>
            <a:pPr lvl="0">
              <a:defRPr sz="1800">
                <a:solidFill>
                  <a:srgbClr val="000000"/>
                </a:solidFill>
              </a:defRPr>
            </a:pPr>
            <a:r>
              <a:rPr sz="1600">
                <a:solidFill>
                  <a:srgbClr val="FFFFFF"/>
                </a:solidFill>
              </a:rPr>
              <a:t>正文级别 1</a:t>
            </a:r>
            <a:endParaRPr sz="1600">
              <a:solidFill>
                <a:srgbClr val="FFFFFF"/>
              </a:solidFill>
            </a:endParaRPr>
          </a:p>
          <a:p>
            <a:pPr lvl="1">
              <a:defRPr sz="1800">
                <a:solidFill>
                  <a:srgbClr val="000000"/>
                </a:solidFill>
              </a:defRPr>
            </a:pPr>
            <a:r>
              <a:rPr sz="1600">
                <a:solidFill>
                  <a:srgbClr val="FFFFFF"/>
                </a:solidFill>
              </a:rPr>
              <a:t>正文级别 2</a:t>
            </a:r>
            <a:endParaRPr sz="1600">
              <a:solidFill>
                <a:srgbClr val="FFFFFF"/>
              </a:solidFill>
            </a:endParaRPr>
          </a:p>
          <a:p>
            <a:pPr lvl="2">
              <a:defRPr sz="1800">
                <a:solidFill>
                  <a:srgbClr val="000000"/>
                </a:solidFill>
              </a:defRPr>
            </a:pPr>
            <a:r>
              <a:rPr sz="1600">
                <a:solidFill>
                  <a:srgbClr val="FFFFFF"/>
                </a:solidFill>
              </a:rPr>
              <a:t>正文级别 3</a:t>
            </a:r>
            <a:endParaRPr sz="1600">
              <a:solidFill>
                <a:srgbClr val="FFFFFF"/>
              </a:solidFill>
            </a:endParaRPr>
          </a:p>
          <a:p>
            <a:pPr lvl="3">
              <a:defRPr sz="1800">
                <a:solidFill>
                  <a:srgbClr val="000000"/>
                </a:solidFill>
              </a:defRPr>
            </a:pPr>
            <a:r>
              <a:rPr sz="1600">
                <a:solidFill>
                  <a:srgbClr val="FFFFFF"/>
                </a:solidFill>
              </a:rPr>
              <a:t>正文级别 4</a:t>
            </a:r>
            <a:endParaRPr sz="1600">
              <a:solidFill>
                <a:srgbClr val="FFFFFF"/>
              </a:solidFill>
            </a:endParaRPr>
          </a:p>
          <a:p>
            <a:pPr lvl="4">
              <a:defRPr sz="1800">
                <a:solidFill>
                  <a:srgbClr val="000000"/>
                </a:solidFill>
              </a:defRPr>
            </a:pPr>
            <a:r>
              <a:rPr sz="1600">
                <a:solidFill>
                  <a:srgbClr val="FFFFFF"/>
                </a:solidFill>
              </a:rPr>
              <a:t>正文级别 5</a:t>
            </a:r>
          </a:p>
        </p:txBody>
      </p:sp>
      <p:sp>
        <p:nvSpPr>
          <p:cNvPr id="32" name="Shape 32"/>
          <p:cNvSpPr/>
          <p:nvPr>
            <p:ph type="sldNum" sz="quarter" idx="2"/>
          </p:nvPr>
        </p:nvSpPr>
        <p:spPr>
          <a:xfrm>
            <a:off x="7589519" y="6502907"/>
            <a:ext cx="502921" cy="281941"/>
          </a:xfrm>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仅标题">
    <p:spTree>
      <p:nvGrpSpPr>
        <p:cNvPr id="1" name=""/>
        <p:cNvGrpSpPr/>
        <p:nvPr/>
      </p:nvGrpSpPr>
      <p:grpSpPr>
        <a:xfrm>
          <a:off x="0" y="0"/>
          <a:ext cx="0" cy="0"/>
          <a:chOff x="0" y="0"/>
          <a:chExt cx="0" cy="0"/>
        </a:xfrm>
      </p:grpSpPr>
      <p:sp>
        <p:nvSpPr>
          <p:cNvPr id="34" name="Shape 34"/>
          <p:cNvSpPr/>
          <p:nvPr>
            <p:ph type="title"/>
          </p:nvPr>
        </p:nvSpPr>
        <p:spPr>
          <a:xfrm>
            <a:off x="457200" y="267493"/>
            <a:ext cx="8229600" cy="1399034"/>
          </a:xfrm>
          <a:prstGeom prst="rect">
            <a:avLst/>
          </a:prstGeom>
        </p:spPr>
        <p:txBody>
          <a:bodyPr/>
          <a:lstStyle/>
          <a:p>
            <a:pPr lvl="0">
              <a:defRPr sz="1800">
                <a:ln w="9525">
                  <a:noFill/>
                </a:ln>
                <a:solidFill>
                  <a:srgbClr val="000000"/>
                </a:solidFill>
                <a:effectLst/>
              </a:defRPr>
            </a:pPr>
            <a:r>
              <a:rPr sz="4200">
                <a:ln w="6350">
                  <a:solidFill>
                    <a:srgbClr val="979797"/>
                  </a:solidFill>
                </a:ln>
                <a:solidFill>
                  <a:srgbClr val="E3E3E3"/>
                </a:solidFill>
                <a:effectLst>
                  <a:outerShdw sx="100000" sy="100000" kx="0" ky="0" algn="b" rotWithShape="0" blurRad="25400" dist="26000" dir="14500000">
                    <a:srgbClr val="000000">
                      <a:alpha val="40000"/>
                    </a:srgbClr>
                  </a:outerShdw>
                </a:effectLst>
              </a:rPr>
              <a:t>标题文本</a:t>
            </a:r>
          </a:p>
        </p:txBody>
      </p:sp>
      <p:sp>
        <p:nvSpPr>
          <p:cNvPr id="35" name="Shape 3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37" name="Shape 3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内容与标题">
    <p:spTree>
      <p:nvGrpSpPr>
        <p:cNvPr id="1" name=""/>
        <p:cNvGrpSpPr/>
        <p:nvPr/>
      </p:nvGrpSpPr>
      <p:grpSpPr>
        <a:xfrm>
          <a:off x="0" y="0"/>
          <a:ext cx="0" cy="0"/>
          <a:chOff x="0" y="0"/>
          <a:chExt cx="0" cy="0"/>
        </a:xfrm>
      </p:grpSpPr>
      <p:sp>
        <p:nvSpPr>
          <p:cNvPr id="39" name="Shape 39"/>
          <p:cNvSpPr/>
          <p:nvPr>
            <p:ph type="title"/>
          </p:nvPr>
        </p:nvSpPr>
        <p:spPr>
          <a:xfrm>
            <a:off x="219456" y="0"/>
            <a:ext cx="914401" cy="6311264"/>
          </a:xfrm>
          <a:prstGeom prst="rect">
            <a:avLst/>
          </a:prstGeom>
        </p:spPr>
        <p:txBody>
          <a:bodyPr anchor="b"/>
          <a:lstStyle>
            <a:lvl1pPr marR="18288" indent="0" algn="r">
              <a:defRPr cap="all" sz="2900"/>
            </a:lvl1pPr>
          </a:lstStyle>
          <a:p>
            <a:pPr lvl="0">
              <a:defRPr cap="none" sz="1800">
                <a:ln w="9525">
                  <a:noFill/>
                </a:ln>
                <a:solidFill>
                  <a:srgbClr val="000000"/>
                </a:solidFill>
                <a:effectLst/>
              </a:defRPr>
            </a:pPr>
            <a:r>
              <a:rPr cap="all" sz="2900">
                <a:ln w="6350">
                  <a:solidFill>
                    <a:srgbClr val="979797"/>
                  </a:solidFill>
                </a:ln>
                <a:solidFill>
                  <a:srgbClr val="E3E3E3"/>
                </a:solidFill>
                <a:effectLst>
                  <a:outerShdw sx="100000" sy="100000" kx="0" ky="0" algn="b" rotWithShape="0" blurRad="25400" dist="26000" dir="14500000">
                    <a:srgbClr val="000000">
                      <a:alpha val="40000"/>
                    </a:srgbClr>
                  </a:outerShdw>
                </a:effectLst>
              </a:rPr>
              <a:t>标题文本</a:t>
            </a:r>
          </a:p>
        </p:txBody>
      </p:sp>
      <p:sp>
        <p:nvSpPr>
          <p:cNvPr id="40" name="Shape 40"/>
          <p:cNvSpPr/>
          <p:nvPr>
            <p:ph type="body" idx="1"/>
          </p:nvPr>
        </p:nvSpPr>
        <p:spPr>
          <a:xfrm>
            <a:off x="1135855" y="367663"/>
            <a:ext cx="2438401" cy="6490337"/>
          </a:xfrm>
          <a:prstGeom prst="rect">
            <a:avLst/>
          </a:prstGeom>
        </p:spPr>
        <p:txBody>
          <a:bodyPr/>
          <a:lstStyle>
            <a:lvl1pPr marL="0" indent="0">
              <a:spcBef>
                <a:spcPts val="0"/>
              </a:spcBef>
              <a:buClrTx/>
              <a:buSzTx/>
              <a:buFontTx/>
              <a:buNone/>
              <a:defRPr sz="1400"/>
            </a:lvl1pPr>
            <a:lvl2pPr marL="0" indent="537210">
              <a:spcBef>
                <a:spcPts val="0"/>
              </a:spcBef>
              <a:buClrTx/>
              <a:buSzTx/>
              <a:buFontTx/>
              <a:buNone/>
              <a:defRPr sz="1400"/>
            </a:lvl2pPr>
            <a:lvl3pPr marL="0" indent="877824">
              <a:spcBef>
                <a:spcPts val="0"/>
              </a:spcBef>
              <a:buClrTx/>
              <a:buSzTx/>
              <a:buFontTx/>
              <a:buNone/>
              <a:defRPr sz="1400"/>
            </a:lvl3pPr>
            <a:lvl4pPr marL="0" indent="1161288">
              <a:spcBef>
                <a:spcPts val="0"/>
              </a:spcBef>
              <a:buClrTx/>
              <a:buSzTx/>
              <a:buFontTx/>
              <a:buNone/>
              <a:defRPr sz="1400"/>
            </a:lvl4pPr>
            <a:lvl5pPr marL="0" indent="1389888">
              <a:spcBef>
                <a:spcPts val="0"/>
              </a:spcBef>
              <a:buClrTx/>
              <a:buSzTx/>
              <a:buFontTx/>
              <a:buNone/>
              <a:defRPr sz="1400"/>
            </a:lvl5pPr>
          </a:lstStyle>
          <a:p>
            <a:pPr lvl="0">
              <a:defRPr sz="1800">
                <a:solidFill>
                  <a:srgbClr val="000000"/>
                </a:solidFill>
              </a:defRPr>
            </a:pPr>
            <a:r>
              <a:rPr sz="1400">
                <a:solidFill>
                  <a:srgbClr val="FFFFFF"/>
                </a:solidFill>
              </a:rPr>
              <a:t>正文级别 1</a:t>
            </a:r>
            <a:endParaRPr sz="1400">
              <a:solidFill>
                <a:srgbClr val="FFFFFF"/>
              </a:solidFill>
            </a:endParaRPr>
          </a:p>
          <a:p>
            <a:pPr lvl="1">
              <a:defRPr sz="1800">
                <a:solidFill>
                  <a:srgbClr val="000000"/>
                </a:solidFill>
              </a:defRPr>
            </a:pPr>
            <a:r>
              <a:rPr sz="1400">
                <a:solidFill>
                  <a:srgbClr val="FFFFFF"/>
                </a:solidFill>
              </a:rPr>
              <a:t>正文级别 2</a:t>
            </a:r>
            <a:endParaRPr sz="1400">
              <a:solidFill>
                <a:srgbClr val="FFFFFF"/>
              </a:solidFill>
            </a:endParaRPr>
          </a:p>
          <a:p>
            <a:pPr lvl="2">
              <a:defRPr sz="1800">
                <a:solidFill>
                  <a:srgbClr val="000000"/>
                </a:solidFill>
              </a:defRPr>
            </a:pPr>
            <a:r>
              <a:rPr sz="1400">
                <a:solidFill>
                  <a:srgbClr val="FFFFFF"/>
                </a:solidFill>
              </a:rPr>
              <a:t>正文级别 3</a:t>
            </a:r>
            <a:endParaRPr sz="1400">
              <a:solidFill>
                <a:srgbClr val="FFFFFF"/>
              </a:solidFill>
            </a:endParaRPr>
          </a:p>
          <a:p>
            <a:pPr lvl="3">
              <a:defRPr sz="1800">
                <a:solidFill>
                  <a:srgbClr val="000000"/>
                </a:solidFill>
              </a:defRPr>
            </a:pPr>
            <a:r>
              <a:rPr sz="1400">
                <a:solidFill>
                  <a:srgbClr val="FFFFFF"/>
                </a:solidFill>
              </a:rPr>
              <a:t>正文级别 4</a:t>
            </a:r>
            <a:endParaRPr sz="1400">
              <a:solidFill>
                <a:srgbClr val="FFFFFF"/>
              </a:solidFill>
            </a:endParaRPr>
          </a:p>
          <a:p>
            <a:pPr lvl="4">
              <a:defRPr sz="1800">
                <a:solidFill>
                  <a:srgbClr val="000000"/>
                </a:solidFill>
              </a:defRPr>
            </a:pPr>
            <a:r>
              <a:rPr sz="1400">
                <a:solidFill>
                  <a:srgbClr val="FFFFFF"/>
                </a:solidFill>
              </a:rPr>
              <a:t>正文级别 5</a:t>
            </a:r>
          </a:p>
        </p:txBody>
      </p:sp>
      <p:sp>
        <p:nvSpPr>
          <p:cNvPr id="41" name="Shape 41"/>
          <p:cNvSpPr/>
          <p:nvPr>
            <p:ph type="sldNum" sz="quarter" idx="2"/>
          </p:nvPr>
        </p:nvSpPr>
        <p:spPr>
          <a:xfrm>
            <a:off x="8410575" y="6626860"/>
            <a:ext cx="502921" cy="231141"/>
          </a:xfrm>
          <a:prstGeom prst="rect">
            <a:avLst/>
          </a:prstGeom>
        </p:spPr>
        <p:txBody>
          <a:bodyPr/>
          <a:lstStyle>
            <a:lvl1pPr>
              <a:defRPr sz="900"/>
            </a:lvl1p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图片与标题">
    <p:spTree>
      <p:nvGrpSpPr>
        <p:cNvPr id="1" name=""/>
        <p:cNvGrpSpPr/>
        <p:nvPr/>
      </p:nvGrpSpPr>
      <p:grpSpPr>
        <a:xfrm>
          <a:off x="0" y="0"/>
          <a:ext cx="0" cy="0"/>
          <a:chOff x="0" y="0"/>
          <a:chExt cx="0" cy="0"/>
        </a:xfrm>
      </p:grpSpPr>
      <p:sp>
        <p:nvSpPr>
          <p:cNvPr id="43" name="Shape 43"/>
          <p:cNvSpPr/>
          <p:nvPr>
            <p:ph type="title"/>
          </p:nvPr>
        </p:nvSpPr>
        <p:spPr>
          <a:xfrm>
            <a:off x="219456" y="0"/>
            <a:ext cx="914401" cy="6551697"/>
          </a:xfrm>
          <a:prstGeom prst="rect">
            <a:avLst/>
          </a:prstGeom>
        </p:spPr>
        <p:txBody>
          <a:bodyPr anchor="b"/>
          <a:lstStyle>
            <a:lvl1pPr indent="0">
              <a:defRPr cap="all" sz="3000">
                <a:ln w="6349"/>
              </a:defRPr>
            </a:lvl1pPr>
          </a:lstStyle>
          <a:p>
            <a:pPr lvl="0">
              <a:defRPr cap="none" sz="1800">
                <a:ln w="9525">
                  <a:noFill/>
                </a:ln>
                <a:solidFill>
                  <a:srgbClr val="000000"/>
                </a:solidFill>
                <a:effectLst/>
              </a:defRPr>
            </a:pPr>
            <a:r>
              <a:rPr cap="all" sz="3000">
                <a:ln w="6349">
                  <a:solidFill>
                    <a:srgbClr val="979797"/>
                  </a:solidFill>
                </a:ln>
                <a:solidFill>
                  <a:srgbClr val="E3E3E3"/>
                </a:solidFill>
                <a:effectLst>
                  <a:outerShdw sx="100000" sy="100000" kx="0" ky="0" algn="b" rotWithShape="0" blurRad="25400" dist="26000" dir="14500000">
                    <a:srgbClr val="000000">
                      <a:alpha val="40000"/>
                    </a:srgbClr>
                  </a:outerShdw>
                </a:effectLst>
              </a:rPr>
              <a:t>标题文本</a:t>
            </a:r>
          </a:p>
        </p:txBody>
      </p:sp>
      <p:sp>
        <p:nvSpPr>
          <p:cNvPr id="44" name="Shape 44"/>
          <p:cNvSpPr/>
          <p:nvPr>
            <p:ph type="body" idx="1"/>
          </p:nvPr>
        </p:nvSpPr>
        <p:spPr>
          <a:xfrm>
            <a:off x="1143000" y="5867400"/>
            <a:ext cx="7333489" cy="990600"/>
          </a:xfrm>
          <a:prstGeom prst="rect">
            <a:avLst/>
          </a:prstGeom>
          <a:solidFill>
            <a:srgbClr val="DDDDDD">
              <a:alpha val="15000"/>
            </a:srgbClr>
          </a:solidFill>
          <a:ln w="9525">
            <a:solidFill>
              <a:srgbClr val="DDDDDD"/>
            </a:solidFill>
            <a:miter lim="800000"/>
          </a:ln>
        </p:spPr>
        <p:txBody>
          <a:bodyPr/>
          <a:lstStyle>
            <a:lvl1pPr marL="0" indent="0">
              <a:spcBef>
                <a:spcPts val="0"/>
              </a:spcBef>
              <a:buClrTx/>
              <a:buSzTx/>
              <a:buFontTx/>
              <a:buNone/>
              <a:defRPr sz="1400"/>
            </a:lvl1pPr>
            <a:lvl2pPr marL="870585" indent="-333375">
              <a:spcBef>
                <a:spcPts val="0"/>
              </a:spcBef>
              <a:buClrTx/>
              <a:buFontTx/>
              <a:defRPr sz="1400"/>
            </a:lvl2pPr>
            <a:lvl3pPr marL="1197863" indent="-320039">
              <a:spcBef>
                <a:spcPts val="0"/>
              </a:spcBef>
              <a:buClrTx/>
              <a:buFontTx/>
              <a:defRPr sz="1400"/>
            </a:lvl3pPr>
            <a:lvl4pPr marL="1488439" indent="-327151">
              <a:spcBef>
                <a:spcPts val="0"/>
              </a:spcBef>
              <a:buClrTx/>
              <a:buFontTx/>
              <a:defRPr sz="1400"/>
            </a:lvl4pPr>
            <a:lvl5pPr marL="1717039" indent="-327151">
              <a:spcBef>
                <a:spcPts val="0"/>
              </a:spcBef>
              <a:buClrTx/>
              <a:buFontTx/>
              <a:defRPr sz="1400"/>
            </a:lvl5pPr>
          </a:lstStyle>
          <a:p>
            <a:pPr lvl="0">
              <a:defRPr sz="1800">
                <a:solidFill>
                  <a:srgbClr val="000000"/>
                </a:solidFill>
              </a:defRPr>
            </a:pPr>
            <a:r>
              <a:rPr sz="1400">
                <a:solidFill>
                  <a:srgbClr val="FFFFFF"/>
                </a:solidFill>
              </a:rPr>
              <a:t>正文级别 1</a:t>
            </a:r>
            <a:endParaRPr sz="1400">
              <a:solidFill>
                <a:srgbClr val="FFFFFF"/>
              </a:solidFill>
            </a:endParaRPr>
          </a:p>
          <a:p>
            <a:pPr lvl="1">
              <a:defRPr sz="1800">
                <a:solidFill>
                  <a:srgbClr val="000000"/>
                </a:solidFill>
              </a:defRPr>
            </a:pPr>
            <a:r>
              <a:rPr sz="1400">
                <a:solidFill>
                  <a:srgbClr val="FFFFFF"/>
                </a:solidFill>
              </a:rPr>
              <a:t>正文级别 2</a:t>
            </a:r>
            <a:endParaRPr sz="1400">
              <a:solidFill>
                <a:srgbClr val="FFFFFF"/>
              </a:solidFill>
            </a:endParaRPr>
          </a:p>
          <a:p>
            <a:pPr lvl="2">
              <a:defRPr sz="1800">
                <a:solidFill>
                  <a:srgbClr val="000000"/>
                </a:solidFill>
              </a:defRPr>
            </a:pPr>
            <a:r>
              <a:rPr sz="1400">
                <a:solidFill>
                  <a:srgbClr val="FFFFFF"/>
                </a:solidFill>
              </a:rPr>
              <a:t>正文级别 3</a:t>
            </a:r>
            <a:endParaRPr sz="1400">
              <a:solidFill>
                <a:srgbClr val="FFFFFF"/>
              </a:solidFill>
            </a:endParaRPr>
          </a:p>
          <a:p>
            <a:pPr lvl="3">
              <a:defRPr sz="1800">
                <a:solidFill>
                  <a:srgbClr val="000000"/>
                </a:solidFill>
              </a:defRPr>
            </a:pPr>
            <a:r>
              <a:rPr sz="1400">
                <a:solidFill>
                  <a:srgbClr val="FFFFFF"/>
                </a:solidFill>
              </a:rPr>
              <a:t>正文级别 4</a:t>
            </a:r>
            <a:endParaRPr sz="1400">
              <a:solidFill>
                <a:srgbClr val="FFFFFF"/>
              </a:solidFill>
            </a:endParaRPr>
          </a:p>
          <a:p>
            <a:pPr lvl="4">
              <a:defRPr sz="1800">
                <a:solidFill>
                  <a:srgbClr val="000000"/>
                </a:solidFill>
              </a:defRPr>
            </a:pPr>
            <a:r>
              <a:rPr sz="1400">
                <a:solidFill>
                  <a:srgbClr val="FFFFFF"/>
                </a:solidFill>
              </a:rPr>
              <a:t>正文级别 5</a:t>
            </a:r>
          </a:p>
        </p:txBody>
      </p:sp>
      <p:sp>
        <p:nvSpPr>
          <p:cNvPr id="45" name="Shape 45"/>
          <p:cNvSpPr/>
          <p:nvPr>
            <p:ph type="sldNum" sz="quarter" idx="2"/>
          </p:nvPr>
        </p:nvSpPr>
        <p:spPr>
          <a:xfrm>
            <a:off x="8217192" y="6626860"/>
            <a:ext cx="365761" cy="231141"/>
          </a:xfrm>
          <a:prstGeom prst="rect">
            <a:avLst/>
          </a:prstGeom>
        </p:spPr>
        <p:txBody>
          <a:bodyPr/>
          <a:lstStyle>
            <a:lvl1pPr>
              <a:defRPr sz="900"/>
            </a:lvl1p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0000"/>
            </a:gs>
            <a:gs pos="60000">
              <a:srgbClr val="000000"/>
            </a:gs>
            <a:gs pos="100000">
              <a:srgbClr val="6C6C6C"/>
            </a:gs>
          </a:gsLst>
          <a:lin ang="5400000" scaled="0"/>
        </a:gradFill>
      </p:bgPr>
    </p:bg>
    <p:spTree>
      <p:nvGrpSpPr>
        <p:cNvPr id="1" name=""/>
        <p:cNvGrpSpPr/>
        <p:nvPr/>
      </p:nvGrpSpPr>
      <p:grpSpPr>
        <a:xfrm>
          <a:off x="0" y="0"/>
          <a:ext cx="0" cy="0"/>
          <a:chOff x="0" y="0"/>
          <a:chExt cx="0" cy="0"/>
        </a:xfrm>
      </p:grpSpPr>
      <p:sp>
        <p:nvSpPr>
          <p:cNvPr id="2" name="Shape 2"/>
          <p:cNvSpPr/>
          <p:nvPr/>
        </p:nvSpPr>
        <p:spPr>
          <a:xfrm>
            <a:off x="7034" y="14068"/>
            <a:ext cx="9129932" cy="68368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gradFill>
            <a:gsLst>
              <a:gs pos="0">
                <a:srgbClr val="F8F8F8">
                  <a:alpha val="10000"/>
                </a:srgbClr>
              </a:gs>
              <a:gs pos="70000">
                <a:srgbClr val="F8F8F8">
                  <a:alpha val="8000"/>
                </a:srgbClr>
              </a:gs>
              <a:gs pos="100000">
                <a:srgbClr val="F8F8F8">
                  <a:alpha val="1000"/>
                </a:srgbClr>
              </a:gs>
            </a:gsLst>
            <a:lin ang="7999999"/>
          </a:gradFill>
          <a:ln w="12700">
            <a:miter lim="400000"/>
          </a:ln>
        </p:spPr>
        <p:txBody>
          <a:bodyPr lIns="0" tIns="0" rIns="0" bIns="0" anchor="ctr"/>
          <a:lstStyle/>
          <a:p>
            <a:pPr lvl="0" algn="ctr">
              <a:defRPr>
                <a:solidFill>
                  <a:srgbClr val="FFFFFF"/>
                </a:solidFill>
              </a:defRPr>
            </a:pPr>
          </a:p>
        </p:txBody>
      </p:sp>
      <p:sp>
        <p:nvSpPr>
          <p:cNvPr id="3" name="Shape 3"/>
          <p:cNvSpPr/>
          <p:nvPr/>
        </p:nvSpPr>
        <p:spPr>
          <a:xfrm>
            <a:off x="-1" y="7033"/>
            <a:ext cx="9136967" cy="6843934"/>
          </a:xfrm>
          <a:prstGeom prst="line">
            <a:avLst/>
          </a:prstGeom>
          <a:ln w="5000" cap="rnd">
            <a:solidFill>
              <a:srgbClr val="B1B1B1">
                <a:alpha val="35000"/>
              </a:srgbClr>
            </a:solidFill>
          </a:ln>
        </p:spPr>
        <p:txBody>
          <a:bodyPr lIns="0" tIns="0" rIns="0" bIns="0"/>
          <a:lstStyle/>
          <a:p>
            <a:pPr lvl="0" defTabSz="457200">
              <a:defRPr sz="1200">
                <a:latin typeface="+mn-lt"/>
                <a:ea typeface="+mn-ea"/>
                <a:cs typeface="+mn-cs"/>
                <a:sym typeface="Helvetica"/>
              </a:defRPr>
            </a:pPr>
          </a:p>
        </p:txBody>
      </p:sp>
      <p:sp>
        <p:nvSpPr>
          <p:cNvPr id="4" name="Shape 4"/>
          <p:cNvSpPr/>
          <p:nvPr/>
        </p:nvSpPr>
        <p:spPr>
          <a:xfrm flipH="1">
            <a:off x="6468794" y="4948410"/>
            <a:ext cx="2672862" cy="1900211"/>
          </a:xfrm>
          <a:prstGeom prst="line">
            <a:avLst/>
          </a:prstGeom>
          <a:ln w="6000" cap="rnd">
            <a:solidFill>
              <a:srgbClr val="BABABA">
                <a:alpha val="45000"/>
              </a:srgbClr>
            </a:solidFill>
          </a:ln>
        </p:spPr>
        <p:txBody>
          <a:bodyPr lIns="0" tIns="0" rIns="0" bIns="0"/>
          <a:lstStyle/>
          <a:p>
            <a:pPr lvl="0" defTabSz="457200">
              <a:defRPr sz="1200">
                <a:latin typeface="+mn-lt"/>
                <a:ea typeface="+mn-ea"/>
                <a:cs typeface="+mn-cs"/>
                <a:sym typeface="Helvetica"/>
              </a:defRPr>
            </a:pPr>
          </a:p>
        </p:txBody>
      </p:sp>
      <p:sp>
        <p:nvSpPr>
          <p:cNvPr id="5" name="Shape 5"/>
          <p:cNvSpPr/>
          <p:nvPr>
            <p:ph type="title"/>
          </p:nvPr>
        </p:nvSpPr>
        <p:spPr>
          <a:xfrm>
            <a:off x="457200" y="51212"/>
            <a:ext cx="8229600" cy="1831596"/>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lvl="0">
              <a:defRPr sz="1800">
                <a:ln w="9525">
                  <a:noFill/>
                </a:ln>
                <a:solidFill>
                  <a:srgbClr val="000000"/>
                </a:solidFill>
                <a:effectLst/>
              </a:defRPr>
            </a:pPr>
            <a:r>
              <a:rPr sz="4200">
                <a:ln w="6350">
                  <a:solidFill>
                    <a:srgbClr val="979797"/>
                  </a:solidFill>
                </a:ln>
                <a:solidFill>
                  <a:srgbClr val="E3E3E3"/>
                </a:solidFill>
                <a:effectLst>
                  <a:outerShdw sx="100000" sy="100000" kx="0" ky="0" algn="b" rotWithShape="0" blurRad="25400" dist="26000" dir="14500000">
                    <a:srgbClr val="000000">
                      <a:alpha val="40000"/>
                    </a:srgbClr>
                  </a:outerShdw>
                </a:effectLst>
              </a:rPr>
              <a:t>标题文本</a:t>
            </a:r>
          </a:p>
        </p:txBody>
      </p:sp>
      <p:sp>
        <p:nvSpPr>
          <p:cNvPr id="6" name="Shape 6"/>
          <p:cNvSpPr/>
          <p:nvPr>
            <p:ph type="body" idx="1"/>
          </p:nvPr>
        </p:nvSpPr>
        <p:spPr>
          <a:xfrm>
            <a:off x="457200" y="1882807"/>
            <a:ext cx="8229600" cy="497519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0">
              <a:defRPr sz="1800">
                <a:solidFill>
                  <a:srgbClr val="000000"/>
                </a:solidFill>
              </a:defRPr>
            </a:pPr>
            <a:r>
              <a:rPr sz="3000">
                <a:solidFill>
                  <a:srgbClr val="FFFFFF"/>
                </a:solidFill>
              </a:rPr>
              <a:t>正文级别 1</a:t>
            </a:r>
            <a:endParaRPr sz="3000">
              <a:solidFill>
                <a:srgbClr val="FFFFFF"/>
              </a:solidFill>
            </a:endParaRPr>
          </a:p>
          <a:p>
            <a:pPr lvl="1">
              <a:defRPr sz="1800">
                <a:solidFill>
                  <a:srgbClr val="000000"/>
                </a:solidFill>
              </a:defRPr>
            </a:pPr>
            <a:r>
              <a:rPr sz="3000">
                <a:solidFill>
                  <a:srgbClr val="FFFFFF"/>
                </a:solidFill>
              </a:rPr>
              <a:t>正文级别 2</a:t>
            </a:r>
            <a:endParaRPr sz="3000">
              <a:solidFill>
                <a:srgbClr val="FFFFFF"/>
              </a:solidFill>
            </a:endParaRPr>
          </a:p>
          <a:p>
            <a:pPr lvl="2">
              <a:defRPr sz="1800">
                <a:solidFill>
                  <a:srgbClr val="000000"/>
                </a:solidFill>
              </a:defRPr>
            </a:pPr>
            <a:r>
              <a:rPr sz="3000">
                <a:solidFill>
                  <a:srgbClr val="FFFFFF"/>
                </a:solidFill>
              </a:rPr>
              <a:t>正文级别 3</a:t>
            </a:r>
            <a:endParaRPr sz="3000">
              <a:solidFill>
                <a:srgbClr val="FFFFFF"/>
              </a:solidFill>
            </a:endParaRPr>
          </a:p>
          <a:p>
            <a:pPr lvl="3">
              <a:defRPr sz="1800">
                <a:solidFill>
                  <a:srgbClr val="000000"/>
                </a:solidFill>
              </a:defRPr>
            </a:pPr>
            <a:r>
              <a:rPr sz="3000">
                <a:solidFill>
                  <a:srgbClr val="FFFFFF"/>
                </a:solidFill>
              </a:rPr>
              <a:t>正文级别 4</a:t>
            </a:r>
            <a:endParaRPr sz="3000">
              <a:solidFill>
                <a:srgbClr val="FFFFFF"/>
              </a:solidFill>
            </a:endParaRPr>
          </a:p>
          <a:p>
            <a:pPr lvl="4">
              <a:defRPr sz="1800">
                <a:solidFill>
                  <a:srgbClr val="000000"/>
                </a:solidFill>
              </a:defRPr>
            </a:pPr>
            <a:r>
              <a:rPr sz="3000">
                <a:solidFill>
                  <a:srgbClr val="FFFFFF"/>
                </a:solidFill>
              </a:rPr>
              <a:t>正文级别 5</a:t>
            </a:r>
          </a:p>
        </p:txBody>
      </p:sp>
      <p:sp>
        <p:nvSpPr>
          <p:cNvPr id="7" name="Shape 7"/>
          <p:cNvSpPr/>
          <p:nvPr>
            <p:ph type="sldNum" sz="quarter" idx="2"/>
          </p:nvPr>
        </p:nvSpPr>
        <p:spPr>
          <a:xfrm>
            <a:off x="7589519" y="6500780"/>
            <a:ext cx="502921" cy="281941"/>
          </a:xfrm>
          <a:prstGeom prst="rect">
            <a:avLst/>
          </a:prstGeom>
          <a:ln w="12700">
            <a:miter lim="400000"/>
          </a:ln>
        </p:spPr>
        <p:txBody>
          <a:bodyPr lIns="45719" rIns="45719" anchor="b">
            <a:spAutoFit/>
          </a:bodyPr>
          <a:lstStyle>
            <a:lvl1pPr algn="ctr">
              <a:defRPr sz="1200">
                <a:solidFill>
                  <a:srgbClr val="FFFFFF"/>
                </a:solidFil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advClick="1"/>
  <p:txStyles>
    <p:titleStyle>
      <a:lvl1pPr indent="484631">
        <a:defRPr sz="4200">
          <a:ln w="6350">
            <a:solidFill>
              <a:srgbClr val="979797"/>
            </a:solidFill>
          </a:ln>
          <a:solidFill>
            <a:srgbClr val="E3E3E3"/>
          </a:solidFill>
          <a:effectLst>
            <a:outerShdw sx="100000" sy="100000" kx="0" ky="0" algn="b" rotWithShape="0" blurRad="25400" dist="26000" dir="14500000">
              <a:srgbClr val="000000">
                <a:alpha val="40000"/>
              </a:srgbClr>
            </a:outerShdw>
          </a:effectLst>
          <a:latin typeface="Century Gothic"/>
          <a:ea typeface="Century Gothic"/>
          <a:cs typeface="Century Gothic"/>
          <a:sym typeface="Century Gothic"/>
        </a:defRPr>
      </a:lvl1pPr>
      <a:lvl2pPr>
        <a:defRPr sz="4200">
          <a:ln w="6350">
            <a:solidFill>
              <a:srgbClr val="979797"/>
            </a:solidFill>
          </a:ln>
          <a:solidFill>
            <a:srgbClr val="E3E3E3"/>
          </a:solidFill>
          <a:effectLst>
            <a:outerShdw sx="100000" sy="100000" kx="0" ky="0" algn="b" rotWithShape="0" blurRad="25400" dist="26000" dir="14500000">
              <a:srgbClr val="000000">
                <a:alpha val="40000"/>
              </a:srgbClr>
            </a:outerShdw>
          </a:effectLst>
          <a:latin typeface="Century Gothic"/>
          <a:ea typeface="Century Gothic"/>
          <a:cs typeface="Century Gothic"/>
          <a:sym typeface="Century Gothic"/>
        </a:defRPr>
      </a:lvl2pPr>
      <a:lvl3pPr>
        <a:defRPr sz="4200">
          <a:ln w="6350">
            <a:solidFill>
              <a:srgbClr val="979797"/>
            </a:solidFill>
          </a:ln>
          <a:solidFill>
            <a:srgbClr val="E3E3E3"/>
          </a:solidFill>
          <a:effectLst>
            <a:outerShdw sx="100000" sy="100000" kx="0" ky="0" algn="b" rotWithShape="0" blurRad="25400" dist="26000" dir="14500000">
              <a:srgbClr val="000000">
                <a:alpha val="40000"/>
              </a:srgbClr>
            </a:outerShdw>
          </a:effectLst>
          <a:latin typeface="Century Gothic"/>
          <a:ea typeface="Century Gothic"/>
          <a:cs typeface="Century Gothic"/>
          <a:sym typeface="Century Gothic"/>
        </a:defRPr>
      </a:lvl3pPr>
      <a:lvl4pPr>
        <a:defRPr sz="4200">
          <a:ln w="6350">
            <a:solidFill>
              <a:srgbClr val="979797"/>
            </a:solidFill>
          </a:ln>
          <a:solidFill>
            <a:srgbClr val="E3E3E3"/>
          </a:solidFill>
          <a:effectLst>
            <a:outerShdw sx="100000" sy="100000" kx="0" ky="0" algn="b" rotWithShape="0" blurRad="25400" dist="26000" dir="14500000">
              <a:srgbClr val="000000">
                <a:alpha val="40000"/>
              </a:srgbClr>
            </a:outerShdw>
          </a:effectLst>
          <a:latin typeface="Century Gothic"/>
          <a:ea typeface="Century Gothic"/>
          <a:cs typeface="Century Gothic"/>
          <a:sym typeface="Century Gothic"/>
        </a:defRPr>
      </a:lvl4pPr>
      <a:lvl5pPr>
        <a:defRPr sz="4200">
          <a:ln w="6350">
            <a:solidFill>
              <a:srgbClr val="979797"/>
            </a:solidFill>
          </a:ln>
          <a:solidFill>
            <a:srgbClr val="E3E3E3"/>
          </a:solidFill>
          <a:effectLst>
            <a:outerShdw sx="100000" sy="100000" kx="0" ky="0" algn="b" rotWithShape="0" blurRad="25400" dist="26000" dir="14500000">
              <a:srgbClr val="000000">
                <a:alpha val="40000"/>
              </a:srgbClr>
            </a:outerShdw>
          </a:effectLst>
          <a:latin typeface="Century Gothic"/>
          <a:ea typeface="Century Gothic"/>
          <a:cs typeface="Century Gothic"/>
          <a:sym typeface="Century Gothic"/>
        </a:defRPr>
      </a:lvl5pPr>
      <a:lvl6pPr>
        <a:defRPr sz="4200">
          <a:ln w="6350">
            <a:solidFill>
              <a:srgbClr val="979797"/>
            </a:solidFill>
          </a:ln>
          <a:solidFill>
            <a:srgbClr val="E3E3E3"/>
          </a:solidFill>
          <a:effectLst>
            <a:outerShdw sx="100000" sy="100000" kx="0" ky="0" algn="b" rotWithShape="0" blurRad="25400" dist="26000" dir="14500000">
              <a:srgbClr val="000000">
                <a:alpha val="40000"/>
              </a:srgbClr>
            </a:outerShdw>
          </a:effectLst>
          <a:latin typeface="Century Gothic"/>
          <a:ea typeface="Century Gothic"/>
          <a:cs typeface="Century Gothic"/>
          <a:sym typeface="Century Gothic"/>
        </a:defRPr>
      </a:lvl6pPr>
      <a:lvl7pPr>
        <a:defRPr sz="4200">
          <a:ln w="6350">
            <a:solidFill>
              <a:srgbClr val="979797"/>
            </a:solidFill>
          </a:ln>
          <a:solidFill>
            <a:srgbClr val="E3E3E3"/>
          </a:solidFill>
          <a:effectLst>
            <a:outerShdw sx="100000" sy="100000" kx="0" ky="0" algn="b" rotWithShape="0" blurRad="25400" dist="26000" dir="14500000">
              <a:srgbClr val="000000">
                <a:alpha val="40000"/>
              </a:srgbClr>
            </a:outerShdw>
          </a:effectLst>
          <a:latin typeface="Century Gothic"/>
          <a:ea typeface="Century Gothic"/>
          <a:cs typeface="Century Gothic"/>
          <a:sym typeface="Century Gothic"/>
        </a:defRPr>
      </a:lvl7pPr>
      <a:lvl8pPr>
        <a:defRPr sz="4200">
          <a:ln w="6350">
            <a:solidFill>
              <a:srgbClr val="979797"/>
            </a:solidFill>
          </a:ln>
          <a:solidFill>
            <a:srgbClr val="E3E3E3"/>
          </a:solidFill>
          <a:effectLst>
            <a:outerShdw sx="100000" sy="100000" kx="0" ky="0" algn="b" rotWithShape="0" blurRad="25400" dist="26000" dir="14500000">
              <a:srgbClr val="000000">
                <a:alpha val="40000"/>
              </a:srgbClr>
            </a:outerShdw>
          </a:effectLst>
          <a:latin typeface="Century Gothic"/>
          <a:ea typeface="Century Gothic"/>
          <a:cs typeface="Century Gothic"/>
          <a:sym typeface="Century Gothic"/>
        </a:defRPr>
      </a:lvl8pPr>
      <a:lvl9pPr>
        <a:defRPr sz="4200">
          <a:ln w="6350">
            <a:solidFill>
              <a:srgbClr val="979797"/>
            </a:solidFill>
          </a:ln>
          <a:solidFill>
            <a:srgbClr val="E3E3E3"/>
          </a:solidFill>
          <a:effectLst>
            <a:outerShdw sx="100000" sy="100000" kx="0" ky="0" algn="b" rotWithShape="0" blurRad="25400" dist="26000" dir="14500000">
              <a:srgbClr val="000000">
                <a:alpha val="40000"/>
              </a:srgbClr>
            </a:outerShdw>
          </a:effectLst>
          <a:latin typeface="Century Gothic"/>
          <a:ea typeface="Century Gothic"/>
          <a:cs typeface="Century Gothic"/>
          <a:sym typeface="Century Gothic"/>
        </a:defRPr>
      </a:lvl9pPr>
    </p:titleStyle>
    <p:bodyStyle>
      <a:lvl1pPr marL="448055" indent="-384047">
        <a:spcBef>
          <a:spcPts val="700"/>
        </a:spcBef>
        <a:buClr>
          <a:srgbClr val="DDDDDD"/>
        </a:buClr>
        <a:buSzPct val="80000"/>
        <a:buFont typeface="Wingdings 2"/>
        <a:buChar char="⦿"/>
        <a:defRPr sz="3000">
          <a:solidFill>
            <a:srgbClr val="FFFFFF"/>
          </a:solidFill>
          <a:latin typeface="Century Gothic"/>
          <a:ea typeface="Century Gothic"/>
          <a:cs typeface="Century Gothic"/>
          <a:sym typeface="Century Gothic"/>
        </a:defRPr>
      </a:lvl1pPr>
      <a:lvl2pPr marL="866921" indent="-329711">
        <a:spcBef>
          <a:spcPts val="700"/>
        </a:spcBef>
        <a:buClr>
          <a:srgbClr val="DDDDDD"/>
        </a:buClr>
        <a:buSzPct val="95000"/>
        <a:buFont typeface="Wingdings 2"/>
        <a:buChar char="›"/>
        <a:defRPr sz="3000">
          <a:solidFill>
            <a:srgbClr val="FFFFFF"/>
          </a:solidFill>
          <a:latin typeface="Century Gothic"/>
          <a:ea typeface="Century Gothic"/>
          <a:cs typeface="Century Gothic"/>
          <a:sym typeface="Century Gothic"/>
        </a:defRPr>
      </a:lvl2pPr>
      <a:lvl3pPr marL="1163574" indent="-285750">
        <a:spcBef>
          <a:spcPts val="700"/>
        </a:spcBef>
        <a:buClr>
          <a:srgbClr val="DDDDDD"/>
        </a:buClr>
        <a:buSzPct val="100000"/>
        <a:buFont typeface="Wingdings 2"/>
        <a:buChar char="●"/>
        <a:defRPr sz="3000">
          <a:solidFill>
            <a:srgbClr val="FFFFFF"/>
          </a:solidFill>
          <a:latin typeface="Century Gothic"/>
          <a:ea typeface="Century Gothic"/>
          <a:cs typeface="Century Gothic"/>
          <a:sym typeface="Century Gothic"/>
        </a:defRPr>
      </a:lvl3pPr>
      <a:lvl4pPr marL="1476755" indent="-315467">
        <a:spcBef>
          <a:spcPts val="700"/>
        </a:spcBef>
        <a:buClr>
          <a:srgbClr val="DDDDDD"/>
        </a:buClr>
        <a:buSzPct val="100000"/>
        <a:buFont typeface="Wingdings 2"/>
        <a:buChar char="●"/>
        <a:defRPr sz="3000">
          <a:solidFill>
            <a:srgbClr val="FFFFFF"/>
          </a:solidFill>
          <a:latin typeface="Century Gothic"/>
          <a:ea typeface="Century Gothic"/>
          <a:cs typeface="Century Gothic"/>
          <a:sym typeface="Century Gothic"/>
        </a:defRPr>
      </a:lvl4pPr>
      <a:lvl5pPr marL="1721959" indent="-332071">
        <a:spcBef>
          <a:spcPts val="700"/>
        </a:spcBef>
        <a:buClr>
          <a:srgbClr val="DDDDDD"/>
        </a:buClr>
        <a:buSzPct val="100000"/>
        <a:buFont typeface="Wingdings 2"/>
        <a:buChar char="●"/>
        <a:defRPr sz="3000">
          <a:solidFill>
            <a:srgbClr val="FFFFFF"/>
          </a:solidFill>
          <a:latin typeface="Century Gothic"/>
          <a:ea typeface="Century Gothic"/>
          <a:cs typeface="Century Gothic"/>
          <a:sym typeface="Century Gothic"/>
        </a:defRPr>
      </a:lvl5pPr>
      <a:lvl6pPr marL="1969007" indent="-350519">
        <a:spcBef>
          <a:spcPts val="700"/>
        </a:spcBef>
        <a:buClr>
          <a:srgbClr val="DDDDDD"/>
        </a:buClr>
        <a:buSzPct val="100000"/>
        <a:buFont typeface="Wingdings 2"/>
        <a:buChar char="●"/>
        <a:defRPr sz="3000">
          <a:solidFill>
            <a:srgbClr val="FFFFFF"/>
          </a:solidFill>
          <a:latin typeface="Century Gothic"/>
          <a:ea typeface="Century Gothic"/>
          <a:cs typeface="Century Gothic"/>
          <a:sym typeface="Century Gothic"/>
        </a:defRPr>
      </a:lvl6pPr>
      <a:lvl7pPr marL="2268854" indent="-394334">
        <a:spcBef>
          <a:spcPts val="700"/>
        </a:spcBef>
        <a:buClr>
          <a:srgbClr val="DDDDDD"/>
        </a:buClr>
        <a:buSzPct val="100000"/>
        <a:buFont typeface="Wingdings 2"/>
        <a:buChar char="●"/>
        <a:defRPr sz="3000">
          <a:solidFill>
            <a:srgbClr val="FFFFFF"/>
          </a:solidFill>
          <a:latin typeface="Century Gothic"/>
          <a:ea typeface="Century Gothic"/>
          <a:cs typeface="Century Gothic"/>
          <a:sym typeface="Century Gothic"/>
        </a:defRPr>
      </a:lvl7pPr>
      <a:lvl8pPr marL="2446019" indent="-342899">
        <a:spcBef>
          <a:spcPts val="700"/>
        </a:spcBef>
        <a:buClr>
          <a:srgbClr val="DDDDDD"/>
        </a:buClr>
        <a:buSzPct val="100000"/>
        <a:buFont typeface="Wingdings 2"/>
        <a:buChar char="●"/>
        <a:defRPr sz="3000">
          <a:solidFill>
            <a:srgbClr val="FFFFFF"/>
          </a:solidFill>
          <a:latin typeface="Century Gothic"/>
          <a:ea typeface="Century Gothic"/>
          <a:cs typeface="Century Gothic"/>
          <a:sym typeface="Century Gothic"/>
        </a:defRPr>
      </a:lvl8pPr>
      <a:lvl9pPr marL="2674619" indent="-342899">
        <a:spcBef>
          <a:spcPts val="700"/>
        </a:spcBef>
        <a:buClr>
          <a:srgbClr val="DDDDDD"/>
        </a:buClr>
        <a:buSzPct val="100000"/>
        <a:buFont typeface="Wingdings 2"/>
        <a:buChar char="●"/>
        <a:defRPr sz="3000">
          <a:solidFill>
            <a:srgbClr val="FFFFFF"/>
          </a:solidFill>
          <a:latin typeface="Century Gothic"/>
          <a:ea typeface="Century Gothic"/>
          <a:cs typeface="Century Gothic"/>
          <a:sym typeface="Century Gothic"/>
        </a:defRPr>
      </a:lvl9pPr>
    </p:bodyStyle>
    <p:otherStyle>
      <a:lvl1pPr algn="ctr">
        <a:defRPr sz="1200">
          <a:solidFill>
            <a:schemeClr val="tx1"/>
          </a:solidFill>
          <a:latin typeface="+mn-lt"/>
          <a:ea typeface="+mn-ea"/>
          <a:cs typeface="+mn-cs"/>
          <a:sym typeface="Century Gothic"/>
        </a:defRPr>
      </a:lvl1pPr>
      <a:lvl2pPr indent="457200" algn="ctr">
        <a:defRPr sz="1200">
          <a:solidFill>
            <a:schemeClr val="tx1"/>
          </a:solidFill>
          <a:latin typeface="+mn-lt"/>
          <a:ea typeface="+mn-ea"/>
          <a:cs typeface="+mn-cs"/>
          <a:sym typeface="Century Gothic"/>
        </a:defRPr>
      </a:lvl2pPr>
      <a:lvl3pPr indent="914400" algn="ctr">
        <a:defRPr sz="1200">
          <a:solidFill>
            <a:schemeClr val="tx1"/>
          </a:solidFill>
          <a:latin typeface="+mn-lt"/>
          <a:ea typeface="+mn-ea"/>
          <a:cs typeface="+mn-cs"/>
          <a:sym typeface="Century Gothic"/>
        </a:defRPr>
      </a:lvl3pPr>
      <a:lvl4pPr indent="1371600" algn="ctr">
        <a:defRPr sz="1200">
          <a:solidFill>
            <a:schemeClr val="tx1"/>
          </a:solidFill>
          <a:latin typeface="+mn-lt"/>
          <a:ea typeface="+mn-ea"/>
          <a:cs typeface="+mn-cs"/>
          <a:sym typeface="Century Gothic"/>
        </a:defRPr>
      </a:lvl4pPr>
      <a:lvl5pPr indent="1828800" algn="ctr">
        <a:defRPr sz="1200">
          <a:solidFill>
            <a:schemeClr val="tx1"/>
          </a:solidFill>
          <a:latin typeface="+mn-lt"/>
          <a:ea typeface="+mn-ea"/>
          <a:cs typeface="+mn-cs"/>
          <a:sym typeface="Century Gothic"/>
        </a:defRPr>
      </a:lvl5pPr>
      <a:lvl6pPr indent="2286000" algn="ctr">
        <a:defRPr sz="1200">
          <a:solidFill>
            <a:schemeClr val="tx1"/>
          </a:solidFill>
          <a:latin typeface="+mn-lt"/>
          <a:ea typeface="+mn-ea"/>
          <a:cs typeface="+mn-cs"/>
          <a:sym typeface="Century Gothic"/>
        </a:defRPr>
      </a:lvl6pPr>
      <a:lvl7pPr indent="2743200" algn="ctr">
        <a:defRPr sz="1200">
          <a:solidFill>
            <a:schemeClr val="tx1"/>
          </a:solidFill>
          <a:latin typeface="+mn-lt"/>
          <a:ea typeface="+mn-ea"/>
          <a:cs typeface="+mn-cs"/>
          <a:sym typeface="Century Gothic"/>
        </a:defRPr>
      </a:lvl7pPr>
      <a:lvl8pPr indent="3200400" algn="ctr">
        <a:defRPr sz="1200">
          <a:solidFill>
            <a:schemeClr val="tx1"/>
          </a:solidFill>
          <a:latin typeface="+mn-lt"/>
          <a:ea typeface="+mn-ea"/>
          <a:cs typeface="+mn-cs"/>
          <a:sym typeface="Century Gothic"/>
        </a:defRPr>
      </a:lvl8pPr>
      <a:lvl9pPr indent="3657600" algn="ctr">
        <a:defRPr sz="1200">
          <a:solidFill>
            <a:schemeClr val="tx1"/>
          </a:solidFill>
          <a:latin typeface="+mn-lt"/>
          <a:ea typeface="+mn-ea"/>
          <a:cs typeface="+mn-cs"/>
          <a:sym typeface="Century Gothic"/>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 Id="rId3" Type="http://schemas.openxmlformats.org/officeDocument/2006/relationships/image" Target="../media/image12.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title"/>
          </p:nvPr>
        </p:nvSpPr>
        <p:spPr>
          <a:xfrm>
            <a:off x="540544" y="776287"/>
            <a:ext cx="8062911" cy="1470026"/>
          </a:xfrm>
          <a:prstGeom prst="rect">
            <a:avLst/>
          </a:prstGeom>
        </p:spPr>
        <p:txBody>
          <a:bodyPr/>
          <a:lstStyle>
            <a:lvl1pPr>
              <a:defRPr sz="6000">
                <a:ln w="6349"/>
              </a:defRPr>
            </a:lvl1pPr>
          </a:lstStyle>
          <a:p>
            <a:pPr lvl="0">
              <a:defRPr sz="1800">
                <a:ln w="9525">
                  <a:noFill/>
                </a:ln>
                <a:solidFill>
                  <a:srgbClr val="000000"/>
                </a:solidFill>
                <a:effectLst/>
              </a:defRPr>
            </a:pPr>
            <a:r>
              <a:rPr sz="6000">
                <a:ln w="6349">
                  <a:solidFill>
                    <a:srgbClr val="979797"/>
                  </a:solidFill>
                </a:ln>
                <a:solidFill>
                  <a:srgbClr val="E3E3E3"/>
                </a:solidFill>
                <a:effectLst>
                  <a:outerShdw sx="100000" sy="100000" kx="0" ky="0" algn="b" rotWithShape="0" blurRad="25400" dist="26000" dir="14500000">
                    <a:srgbClr val="000000">
                      <a:alpha val="40000"/>
                    </a:srgbClr>
                  </a:outerShdw>
                </a:effectLst>
              </a:rPr>
              <a:t>计算机网络实验报告</a:t>
            </a:r>
          </a:p>
        </p:txBody>
      </p:sp>
      <p:sp>
        <p:nvSpPr>
          <p:cNvPr id="58" name="Shape 58"/>
          <p:cNvSpPr/>
          <p:nvPr>
            <p:ph type="body" idx="1"/>
          </p:nvPr>
        </p:nvSpPr>
        <p:spPr>
          <a:xfrm>
            <a:off x="4500562" y="3571876"/>
            <a:ext cx="3205129" cy="2714645"/>
          </a:xfrm>
          <a:prstGeom prst="rect">
            <a:avLst/>
          </a:prstGeom>
        </p:spPr>
        <p:txBody>
          <a:bodyPr/>
          <a:lstStyle/>
          <a:p>
            <a:pPr lvl="0">
              <a:defRPr sz="1800">
                <a:ln>
                  <a:noFill/>
                </a:ln>
                <a:solidFill>
                  <a:srgbClr val="000000"/>
                </a:solidFill>
              </a:defRPr>
            </a:pPr>
            <a:r>
              <a:rPr sz="4000">
                <a:ln>
                  <a:solidFill/>
                </a:ln>
                <a:solidFill>
                  <a:srgbClr val="FFFFFF"/>
                </a:solidFill>
                <a:effectLst>
                  <a:outerShdw sx="100000" sy="100000" kx="0" ky="0" algn="b" rotWithShape="0" blurRad="38100" dist="38100" dir="2700000">
                    <a:srgbClr val="000000">
                      <a:alpha val="43137"/>
                    </a:srgbClr>
                  </a:outerShdw>
                </a:effectLst>
                <a:latin typeface="华文行楷"/>
                <a:ea typeface="华文行楷"/>
                <a:cs typeface="华文行楷"/>
                <a:sym typeface="华文行楷"/>
              </a:rPr>
              <a:t>梁庆宙</a:t>
            </a:r>
            <a:endParaRPr sz="4000">
              <a:ln>
                <a:solidFill/>
              </a:ln>
              <a:solidFill>
                <a:srgbClr val="FFFFFF"/>
              </a:solidFill>
              <a:effectLst>
                <a:outerShdw sx="100000" sy="100000" kx="0" ky="0" algn="b" rotWithShape="0" blurRad="38100" dist="38100" dir="2700000">
                  <a:srgbClr val="000000">
                    <a:alpha val="43137"/>
                  </a:srgbClr>
                </a:outerShdw>
              </a:effectLst>
              <a:latin typeface="华文行楷"/>
              <a:ea typeface="华文行楷"/>
              <a:cs typeface="华文行楷"/>
              <a:sym typeface="华文行楷"/>
            </a:endParaRPr>
          </a:p>
          <a:p>
            <a:pPr lvl="0">
              <a:defRPr sz="1800">
                <a:ln>
                  <a:noFill/>
                </a:ln>
                <a:solidFill>
                  <a:srgbClr val="000000"/>
                </a:solidFill>
              </a:defRPr>
            </a:pPr>
            <a:r>
              <a:rPr sz="4000">
                <a:ln>
                  <a:solidFill/>
                </a:ln>
                <a:solidFill>
                  <a:srgbClr val="FFFFFF"/>
                </a:solidFill>
                <a:effectLst>
                  <a:outerShdw sx="100000" sy="100000" kx="0" ky="0" algn="b" rotWithShape="0" blurRad="38100" dist="38100" dir="2700000">
                    <a:srgbClr val="000000">
                      <a:alpha val="43137"/>
                    </a:srgbClr>
                  </a:outerShdw>
                </a:effectLst>
                <a:latin typeface="华文行楷"/>
                <a:ea typeface="华文行楷"/>
                <a:cs typeface="华文行楷"/>
                <a:sym typeface="华文行楷"/>
              </a:rPr>
              <a:t>魏远卓</a:t>
            </a:r>
            <a:endParaRPr sz="4000">
              <a:ln>
                <a:solidFill/>
              </a:ln>
              <a:solidFill>
                <a:srgbClr val="FFFFFF"/>
              </a:solidFill>
              <a:effectLst>
                <a:outerShdw sx="100000" sy="100000" kx="0" ky="0" algn="b" rotWithShape="0" blurRad="38100" dist="38100" dir="2700000">
                  <a:srgbClr val="000000">
                    <a:alpha val="43137"/>
                  </a:srgbClr>
                </a:outerShdw>
              </a:effectLst>
              <a:latin typeface="华文行楷"/>
              <a:ea typeface="华文行楷"/>
              <a:cs typeface="华文行楷"/>
              <a:sym typeface="华文行楷"/>
            </a:endParaRPr>
          </a:p>
          <a:p>
            <a:pPr lvl="0">
              <a:defRPr sz="1800">
                <a:ln>
                  <a:noFill/>
                </a:ln>
                <a:solidFill>
                  <a:srgbClr val="000000"/>
                </a:solidFill>
              </a:defRPr>
            </a:pPr>
            <a:r>
              <a:rPr sz="4000">
                <a:ln>
                  <a:solidFill/>
                </a:ln>
                <a:solidFill>
                  <a:srgbClr val="FFFFFF"/>
                </a:solidFill>
                <a:effectLst>
                  <a:outerShdw sx="100000" sy="100000" kx="0" ky="0" algn="b" rotWithShape="0" blurRad="38100" dist="38100" dir="2700000">
                    <a:srgbClr val="000000">
                      <a:alpha val="43137"/>
                    </a:srgbClr>
                  </a:outerShdw>
                </a:effectLst>
                <a:latin typeface="华文行楷"/>
                <a:ea typeface="华文行楷"/>
                <a:cs typeface="华文行楷"/>
                <a:sym typeface="华文行楷"/>
              </a:rPr>
              <a:t>吴越</a:t>
            </a:r>
            <a:endParaRPr sz="4000">
              <a:ln>
                <a:solidFill/>
              </a:ln>
              <a:solidFill>
                <a:srgbClr val="FFFFFF"/>
              </a:solidFill>
              <a:effectLst>
                <a:outerShdw sx="100000" sy="100000" kx="0" ky="0" algn="b" rotWithShape="0" blurRad="38100" dist="38100" dir="2700000">
                  <a:srgbClr val="000000">
                    <a:alpha val="43137"/>
                  </a:srgbClr>
                </a:outerShdw>
              </a:effectLst>
              <a:latin typeface="华文行楷"/>
              <a:ea typeface="华文行楷"/>
              <a:cs typeface="华文行楷"/>
              <a:sym typeface="华文行楷"/>
            </a:endParaRPr>
          </a:p>
          <a:p>
            <a:pPr lvl="0">
              <a:defRPr sz="1800">
                <a:ln>
                  <a:noFill/>
                </a:ln>
                <a:solidFill>
                  <a:srgbClr val="000000"/>
                </a:solidFill>
              </a:defRPr>
            </a:pPr>
            <a:r>
              <a:rPr sz="4000">
                <a:ln>
                  <a:solidFill/>
                </a:ln>
                <a:solidFill>
                  <a:srgbClr val="FFFFFF"/>
                </a:solidFill>
                <a:effectLst>
                  <a:outerShdw sx="100000" sy="100000" kx="0" ky="0" algn="b" rotWithShape="0" blurRad="38100" dist="38100" dir="2700000">
                    <a:srgbClr val="000000">
                      <a:alpha val="43137"/>
                    </a:srgbClr>
                  </a:outerShdw>
                </a:effectLst>
                <a:latin typeface="华文行楷"/>
                <a:ea typeface="华文行楷"/>
                <a:cs typeface="华文行楷"/>
                <a:sym typeface="华文行楷"/>
              </a:rPr>
              <a:t>孟博</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 name="Shape 9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FFFFFF"/>
                </a:solidFill>
              </a:rPr>
            </a:fld>
          </a:p>
        </p:txBody>
      </p:sp>
      <p:pic>
        <p:nvPicPr>
          <p:cNvPr id="93" name="屏幕快照 2015-06-10 下午10.43.14.png"/>
          <p:cNvPicPr/>
          <p:nvPr/>
        </p:nvPicPr>
        <p:blipFill>
          <a:blip r:embed="rId2">
            <a:extLst/>
          </a:blip>
          <a:stretch>
            <a:fillRect/>
          </a:stretch>
        </p:blipFill>
        <p:spPr>
          <a:xfrm>
            <a:off x="972327" y="818646"/>
            <a:ext cx="2559583" cy="2040825"/>
          </a:xfrm>
          <a:prstGeom prst="rect">
            <a:avLst/>
          </a:prstGeom>
          <a:ln w="12700">
            <a:miter lim="400000"/>
          </a:ln>
        </p:spPr>
      </p:pic>
      <p:pic>
        <p:nvPicPr>
          <p:cNvPr id="94" name="屏幕快照 2015-06-10 下午11.03.01.png"/>
          <p:cNvPicPr/>
          <p:nvPr/>
        </p:nvPicPr>
        <p:blipFill>
          <a:blip r:embed="rId3">
            <a:extLst/>
          </a:blip>
          <a:stretch>
            <a:fillRect/>
          </a:stretch>
        </p:blipFill>
        <p:spPr>
          <a:xfrm>
            <a:off x="983850" y="2962570"/>
            <a:ext cx="2536537" cy="2662814"/>
          </a:xfrm>
          <a:prstGeom prst="rect">
            <a:avLst/>
          </a:prstGeom>
          <a:ln w="12700">
            <a:miter lim="400000"/>
          </a:ln>
        </p:spPr>
      </p:pic>
      <p:pic>
        <p:nvPicPr>
          <p:cNvPr id="95" name="屏幕快照 2015-06-11 上午1.31.23.png"/>
          <p:cNvPicPr/>
          <p:nvPr/>
        </p:nvPicPr>
        <p:blipFill>
          <a:blip r:embed="rId4">
            <a:extLst/>
          </a:blip>
          <a:stretch>
            <a:fillRect/>
          </a:stretch>
        </p:blipFill>
        <p:spPr>
          <a:xfrm>
            <a:off x="3715494" y="818646"/>
            <a:ext cx="1863362" cy="2040825"/>
          </a:xfrm>
          <a:prstGeom prst="rect">
            <a:avLst/>
          </a:prstGeom>
          <a:ln w="12700">
            <a:miter lim="400000"/>
          </a:ln>
        </p:spPr>
      </p:pic>
      <p:pic>
        <p:nvPicPr>
          <p:cNvPr id="96" name="屏幕快照 2015-06-11 上午1.36.11.png"/>
          <p:cNvPicPr/>
          <p:nvPr/>
        </p:nvPicPr>
        <p:blipFill>
          <a:blip r:embed="rId5">
            <a:extLst/>
          </a:blip>
          <a:stretch>
            <a:fillRect/>
          </a:stretch>
        </p:blipFill>
        <p:spPr>
          <a:xfrm>
            <a:off x="3679273" y="2935637"/>
            <a:ext cx="2817298" cy="2716680"/>
          </a:xfrm>
          <a:prstGeom prst="rect">
            <a:avLst/>
          </a:prstGeom>
          <a:ln w="12700">
            <a:miter lim="400000"/>
          </a:ln>
        </p:spPr>
      </p:pic>
      <p:sp>
        <p:nvSpPr>
          <p:cNvPr id="97" name="Shape 97"/>
          <p:cNvSpPr/>
          <p:nvPr/>
        </p:nvSpPr>
        <p:spPr>
          <a:xfrm>
            <a:off x="963242" y="306605"/>
            <a:ext cx="1704341"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lvl="0">
              <a:defRPr>
                <a:solidFill>
                  <a:srgbClr val="000000"/>
                </a:solidFill>
              </a:defRPr>
            </a:pPr>
            <a:r>
              <a:rPr>
                <a:solidFill>
                  <a:srgbClr val="FFFFFF"/>
                </a:solidFill>
              </a:rPr>
              <a:t>服务器配置过程</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 name="Shape 9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FFFFFF"/>
                </a:solidFill>
              </a:rPr>
            </a:fld>
          </a:p>
        </p:txBody>
      </p:sp>
      <p:sp>
        <p:nvSpPr>
          <p:cNvPr id="100" name="Shape 100"/>
          <p:cNvSpPr/>
          <p:nvPr/>
        </p:nvSpPr>
        <p:spPr>
          <a:xfrm>
            <a:off x="720336" y="211738"/>
            <a:ext cx="2740073"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lvl="0">
              <a:defRPr>
                <a:solidFill>
                  <a:srgbClr val="000000"/>
                </a:solidFill>
              </a:defRPr>
            </a:pPr>
            <a:r>
              <a:rPr>
                <a:solidFill>
                  <a:srgbClr val="FFFFFF"/>
                </a:solidFill>
              </a:rPr>
              <a:t>教务处accesslist配置过程</a:t>
            </a:r>
          </a:p>
        </p:txBody>
      </p:sp>
      <p:sp>
        <p:nvSpPr>
          <p:cNvPr id="101" name="Shape 101"/>
          <p:cNvSpPr/>
          <p:nvPr/>
        </p:nvSpPr>
        <p:spPr>
          <a:xfrm>
            <a:off x="737740" y="683323"/>
            <a:ext cx="4964179" cy="580012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lgn="just" defTabSz="266700"/>
            <a:r>
              <a:rPr sz="1350">
                <a:solidFill>
                  <a:srgbClr val="FFFFFF"/>
                </a:solidFill>
                <a:uFill>
                  <a:solidFill/>
                </a:uFill>
                <a:latin typeface="微软雅黑"/>
                <a:ea typeface="微软雅黑"/>
                <a:cs typeface="微软雅黑"/>
                <a:sym typeface="微软雅黑"/>
              </a:rPr>
              <a:t>Router&gt;en</a:t>
            </a:r>
            <a:endParaRPr sz="1350">
              <a:solidFill>
                <a:srgbClr val="FFFFFF"/>
              </a:solidFill>
              <a:uFill>
                <a:solidFill/>
              </a:uFill>
              <a:latin typeface="微软雅黑"/>
              <a:ea typeface="微软雅黑"/>
              <a:cs typeface="微软雅黑"/>
              <a:sym typeface="微软雅黑"/>
            </a:endParaRPr>
          </a:p>
          <a:p>
            <a:pPr lvl="0" algn="just" defTabSz="266700"/>
            <a:r>
              <a:rPr sz="1350">
                <a:solidFill>
                  <a:srgbClr val="FFFFFF"/>
                </a:solidFill>
                <a:uFill>
                  <a:solidFill/>
                </a:uFill>
                <a:latin typeface="微软雅黑"/>
                <a:ea typeface="微软雅黑"/>
                <a:cs typeface="微软雅黑"/>
                <a:sym typeface="微软雅黑"/>
              </a:rPr>
              <a:t>Router#conf t</a:t>
            </a:r>
            <a:endParaRPr sz="1350">
              <a:solidFill>
                <a:srgbClr val="FFFFFF"/>
              </a:solidFill>
              <a:uFill>
                <a:solidFill/>
              </a:uFill>
              <a:latin typeface="微软雅黑"/>
              <a:ea typeface="微软雅黑"/>
              <a:cs typeface="微软雅黑"/>
              <a:sym typeface="微软雅黑"/>
            </a:endParaRPr>
          </a:p>
          <a:p>
            <a:pPr lvl="0" algn="just" defTabSz="266700"/>
            <a:r>
              <a:rPr sz="1350">
                <a:solidFill>
                  <a:srgbClr val="FFFFFF"/>
                </a:solidFill>
                <a:uFill>
                  <a:solidFill/>
                </a:uFill>
                <a:latin typeface="微软雅黑"/>
                <a:ea typeface="微软雅黑"/>
                <a:cs typeface="微软雅黑"/>
                <a:sym typeface="微软雅黑"/>
              </a:rPr>
              <a:t>Enter configuration commands, one per line.  End with CNTL/Z.</a:t>
            </a:r>
            <a:endParaRPr sz="1350">
              <a:solidFill>
                <a:srgbClr val="FFFFFF"/>
              </a:solidFill>
              <a:uFill>
                <a:solidFill/>
              </a:uFill>
              <a:latin typeface="微软雅黑"/>
              <a:ea typeface="微软雅黑"/>
              <a:cs typeface="微软雅黑"/>
              <a:sym typeface="微软雅黑"/>
            </a:endParaRPr>
          </a:p>
          <a:p>
            <a:pPr lvl="0" algn="just" defTabSz="266700"/>
            <a:r>
              <a:rPr sz="1350">
                <a:solidFill>
                  <a:srgbClr val="FFFFFF"/>
                </a:solidFill>
                <a:uFill>
                  <a:solidFill/>
                </a:uFill>
                <a:latin typeface="微软雅黑"/>
                <a:ea typeface="微软雅黑"/>
                <a:cs typeface="微软雅黑"/>
                <a:sym typeface="微软雅黑"/>
              </a:rPr>
              <a:t>Router(config)#ip acc</a:t>
            </a:r>
            <a:endParaRPr sz="1350">
              <a:solidFill>
                <a:srgbClr val="FFFFFF"/>
              </a:solidFill>
              <a:uFill>
                <a:solidFill/>
              </a:uFill>
              <a:latin typeface="微软雅黑"/>
              <a:ea typeface="微软雅黑"/>
              <a:cs typeface="微软雅黑"/>
              <a:sym typeface="微软雅黑"/>
            </a:endParaRPr>
          </a:p>
          <a:p>
            <a:pPr lvl="0" algn="just" defTabSz="266700"/>
            <a:r>
              <a:rPr sz="1350">
                <a:solidFill>
                  <a:srgbClr val="FFFFFF"/>
                </a:solidFill>
                <a:uFill>
                  <a:solidFill/>
                </a:uFill>
                <a:latin typeface="微软雅黑"/>
                <a:ea typeface="微软雅黑"/>
                <a:cs typeface="微软雅黑"/>
                <a:sym typeface="微软雅黑"/>
              </a:rPr>
              <a:t>Router(config)#ip access-list s</a:t>
            </a:r>
            <a:endParaRPr sz="1350">
              <a:solidFill>
                <a:srgbClr val="FFFFFF"/>
              </a:solidFill>
              <a:uFill>
                <a:solidFill/>
              </a:uFill>
              <a:latin typeface="微软雅黑"/>
              <a:ea typeface="微软雅黑"/>
              <a:cs typeface="微软雅黑"/>
              <a:sym typeface="微软雅黑"/>
            </a:endParaRPr>
          </a:p>
          <a:p>
            <a:pPr lvl="0" algn="just" defTabSz="266700"/>
            <a:r>
              <a:rPr sz="1350">
                <a:solidFill>
                  <a:srgbClr val="FFFFFF"/>
                </a:solidFill>
                <a:uFill>
                  <a:solidFill/>
                </a:uFill>
                <a:latin typeface="微软雅黑"/>
                <a:ea typeface="微软雅黑"/>
                <a:cs typeface="微软雅黑"/>
                <a:sym typeface="微软雅黑"/>
              </a:rPr>
              <a:t>Router(config)#ip access-list standard david</a:t>
            </a:r>
            <a:endParaRPr sz="1350">
              <a:solidFill>
                <a:srgbClr val="FFFFFF"/>
              </a:solidFill>
              <a:uFill>
                <a:solidFill/>
              </a:uFill>
              <a:latin typeface="微软雅黑"/>
              <a:ea typeface="微软雅黑"/>
              <a:cs typeface="微软雅黑"/>
              <a:sym typeface="微软雅黑"/>
            </a:endParaRPr>
          </a:p>
          <a:p>
            <a:pPr lvl="0" algn="just" defTabSz="266700"/>
            <a:r>
              <a:rPr sz="1350">
                <a:solidFill>
                  <a:srgbClr val="FFFFFF"/>
                </a:solidFill>
                <a:uFill>
                  <a:solidFill/>
                </a:uFill>
                <a:latin typeface="微软雅黑"/>
                <a:ea typeface="微软雅黑"/>
                <a:cs typeface="微软雅黑"/>
                <a:sym typeface="微软雅黑"/>
              </a:rPr>
              <a:t>Router(config-std-nacl)</a:t>
            </a:r>
            <a:r>
              <a:rPr sz="1350" u="sng">
                <a:solidFill>
                  <a:srgbClr val="FFFFFF"/>
                </a:solidFill>
                <a:uFill>
                  <a:solidFill/>
                </a:uFill>
                <a:latin typeface="微软雅黑"/>
                <a:ea typeface="微软雅黑"/>
                <a:cs typeface="微软雅黑"/>
                <a:sym typeface="微软雅黑"/>
              </a:rPr>
              <a:t>#permit 192.168.3.0 0.0.0.255</a:t>
            </a:r>
            <a:endParaRPr sz="1350" u="sng">
              <a:solidFill>
                <a:srgbClr val="FFFFFF"/>
              </a:solidFill>
              <a:uFill>
                <a:solidFill/>
              </a:uFill>
              <a:latin typeface="微软雅黑"/>
              <a:ea typeface="微软雅黑"/>
              <a:cs typeface="微软雅黑"/>
              <a:sym typeface="微软雅黑"/>
            </a:endParaRPr>
          </a:p>
          <a:p>
            <a:pPr lvl="0" algn="just" defTabSz="266700"/>
            <a:r>
              <a:rPr sz="1350">
                <a:solidFill>
                  <a:srgbClr val="FFFFFF"/>
                </a:solidFill>
                <a:uFill>
                  <a:solidFill/>
                </a:uFill>
                <a:latin typeface="微软雅黑"/>
                <a:ea typeface="微软雅黑"/>
                <a:cs typeface="微软雅黑"/>
                <a:sym typeface="微软雅黑"/>
              </a:rPr>
              <a:t>Router(config-std-nacl)</a:t>
            </a:r>
            <a:r>
              <a:rPr sz="1350" u="sng">
                <a:solidFill>
                  <a:srgbClr val="FFFFFF"/>
                </a:solidFill>
                <a:uFill>
                  <a:solidFill/>
                </a:uFill>
                <a:latin typeface="微软雅黑"/>
                <a:ea typeface="微软雅黑"/>
                <a:cs typeface="微软雅黑"/>
                <a:sym typeface="微软雅黑"/>
              </a:rPr>
              <a:t>#permit 192.168.4.0 0.0.0.255</a:t>
            </a:r>
            <a:endParaRPr sz="1350" u="sng">
              <a:solidFill>
                <a:srgbClr val="FFFFFF"/>
              </a:solidFill>
              <a:uFill>
                <a:solidFill/>
              </a:uFill>
              <a:latin typeface="微软雅黑"/>
              <a:ea typeface="微软雅黑"/>
              <a:cs typeface="微软雅黑"/>
              <a:sym typeface="微软雅黑"/>
            </a:endParaRPr>
          </a:p>
          <a:p>
            <a:pPr lvl="0" algn="just" defTabSz="266700"/>
            <a:r>
              <a:rPr sz="1350">
                <a:solidFill>
                  <a:srgbClr val="FFFFFF"/>
                </a:solidFill>
                <a:uFill>
                  <a:solidFill/>
                </a:uFill>
                <a:latin typeface="微软雅黑"/>
                <a:ea typeface="微软雅黑"/>
                <a:cs typeface="微软雅黑"/>
                <a:sym typeface="微软雅黑"/>
              </a:rPr>
              <a:t>Router(config-std-nacl)#exit</a:t>
            </a:r>
            <a:endParaRPr sz="1350">
              <a:solidFill>
                <a:srgbClr val="FFFFFF"/>
              </a:solidFill>
              <a:uFill>
                <a:solidFill/>
              </a:uFill>
              <a:latin typeface="微软雅黑"/>
              <a:ea typeface="微软雅黑"/>
              <a:cs typeface="微软雅黑"/>
              <a:sym typeface="微软雅黑"/>
            </a:endParaRPr>
          </a:p>
          <a:p>
            <a:pPr lvl="0" algn="just" defTabSz="266700"/>
            <a:r>
              <a:rPr sz="1350">
                <a:solidFill>
                  <a:srgbClr val="FFFFFF"/>
                </a:solidFill>
                <a:uFill>
                  <a:solidFill/>
                </a:uFill>
                <a:latin typeface="微软雅黑"/>
                <a:ea typeface="微软雅黑"/>
                <a:cs typeface="微软雅黑"/>
                <a:sym typeface="微软雅黑"/>
              </a:rPr>
              <a:t>Router(config)#int</a:t>
            </a:r>
            <a:endParaRPr sz="1350">
              <a:solidFill>
                <a:srgbClr val="FFFFFF"/>
              </a:solidFill>
              <a:uFill>
                <a:solidFill/>
              </a:uFill>
              <a:latin typeface="微软雅黑"/>
              <a:ea typeface="微软雅黑"/>
              <a:cs typeface="微软雅黑"/>
              <a:sym typeface="微软雅黑"/>
            </a:endParaRPr>
          </a:p>
          <a:p>
            <a:pPr lvl="0" algn="just" defTabSz="266700"/>
            <a:r>
              <a:rPr sz="1350">
                <a:solidFill>
                  <a:srgbClr val="FFFFFF"/>
                </a:solidFill>
                <a:uFill>
                  <a:solidFill/>
                </a:uFill>
                <a:latin typeface="微软雅黑"/>
                <a:ea typeface="微软雅黑"/>
                <a:cs typeface="微软雅黑"/>
                <a:sym typeface="微软雅黑"/>
              </a:rPr>
              <a:t>Router(config)#interface g</a:t>
            </a:r>
            <a:endParaRPr sz="1350">
              <a:solidFill>
                <a:srgbClr val="FFFFFF"/>
              </a:solidFill>
              <a:uFill>
                <a:solidFill/>
              </a:uFill>
              <a:latin typeface="微软雅黑"/>
              <a:ea typeface="微软雅黑"/>
              <a:cs typeface="微软雅黑"/>
              <a:sym typeface="微软雅黑"/>
            </a:endParaRPr>
          </a:p>
          <a:p>
            <a:pPr lvl="0" algn="just" defTabSz="266700"/>
            <a:r>
              <a:rPr sz="1350">
                <a:solidFill>
                  <a:srgbClr val="FFFFFF"/>
                </a:solidFill>
                <a:uFill>
                  <a:solidFill/>
                </a:uFill>
                <a:latin typeface="微软雅黑"/>
                <a:ea typeface="微软雅黑"/>
                <a:cs typeface="微软雅黑"/>
                <a:sym typeface="微软雅黑"/>
              </a:rPr>
              <a:t>Router(config)#interface gigabitEthernet 0/0</a:t>
            </a:r>
            <a:endParaRPr sz="1350">
              <a:solidFill>
                <a:srgbClr val="FFFFFF"/>
              </a:solidFill>
              <a:uFill>
                <a:solidFill/>
              </a:uFill>
              <a:latin typeface="微软雅黑"/>
              <a:ea typeface="微软雅黑"/>
              <a:cs typeface="微软雅黑"/>
              <a:sym typeface="微软雅黑"/>
            </a:endParaRPr>
          </a:p>
          <a:p>
            <a:pPr lvl="0" algn="just" defTabSz="266700"/>
            <a:r>
              <a:rPr sz="1350">
                <a:solidFill>
                  <a:srgbClr val="FFFFFF"/>
                </a:solidFill>
                <a:uFill>
                  <a:solidFill/>
                </a:uFill>
                <a:latin typeface="微软雅黑"/>
                <a:ea typeface="微软雅黑"/>
                <a:cs typeface="微软雅黑"/>
                <a:sym typeface="微软雅黑"/>
              </a:rPr>
              <a:t>Router(config-if)#ip acc</a:t>
            </a:r>
            <a:endParaRPr sz="1350">
              <a:solidFill>
                <a:srgbClr val="FFFFFF"/>
              </a:solidFill>
              <a:uFill>
                <a:solidFill/>
              </a:uFill>
              <a:latin typeface="微软雅黑"/>
              <a:ea typeface="微软雅黑"/>
              <a:cs typeface="微软雅黑"/>
              <a:sym typeface="微软雅黑"/>
            </a:endParaRPr>
          </a:p>
          <a:p>
            <a:pPr lvl="0" algn="just" defTabSz="266700"/>
            <a:r>
              <a:rPr sz="1350">
                <a:solidFill>
                  <a:srgbClr val="FFFFFF"/>
                </a:solidFill>
                <a:uFill>
                  <a:solidFill/>
                </a:uFill>
                <a:latin typeface="微软雅黑"/>
                <a:ea typeface="微软雅黑"/>
                <a:cs typeface="微软雅黑"/>
                <a:sym typeface="微软雅黑"/>
              </a:rPr>
              <a:t>Router(config-if)#ip access-group ?</a:t>
            </a:r>
            <a:endParaRPr sz="1350">
              <a:solidFill>
                <a:srgbClr val="FFFFFF"/>
              </a:solidFill>
              <a:uFill>
                <a:solidFill/>
              </a:uFill>
              <a:latin typeface="微软雅黑"/>
              <a:ea typeface="微软雅黑"/>
              <a:cs typeface="微软雅黑"/>
              <a:sym typeface="微软雅黑"/>
            </a:endParaRPr>
          </a:p>
          <a:p>
            <a:pPr lvl="0" algn="just" defTabSz="266700"/>
            <a:r>
              <a:rPr sz="1350">
                <a:solidFill>
                  <a:srgbClr val="FFFFFF"/>
                </a:solidFill>
                <a:uFill>
                  <a:solidFill/>
                </a:uFill>
                <a:latin typeface="微软雅黑"/>
                <a:ea typeface="微软雅黑"/>
                <a:cs typeface="微软雅黑"/>
                <a:sym typeface="微软雅黑"/>
              </a:rPr>
              <a:t>  &lt;1-199&gt;  IP access list (standard or extended)</a:t>
            </a:r>
            <a:endParaRPr sz="1350">
              <a:solidFill>
                <a:srgbClr val="FFFFFF"/>
              </a:solidFill>
              <a:uFill>
                <a:solidFill/>
              </a:uFill>
              <a:latin typeface="微软雅黑"/>
              <a:ea typeface="微软雅黑"/>
              <a:cs typeface="微软雅黑"/>
              <a:sym typeface="微软雅黑"/>
            </a:endParaRPr>
          </a:p>
          <a:p>
            <a:pPr lvl="0" algn="just" defTabSz="266700"/>
            <a:r>
              <a:rPr sz="1350">
                <a:solidFill>
                  <a:srgbClr val="FFFFFF"/>
                </a:solidFill>
                <a:uFill>
                  <a:solidFill/>
                </a:uFill>
                <a:latin typeface="微软雅黑"/>
                <a:ea typeface="微软雅黑"/>
                <a:cs typeface="微软雅黑"/>
                <a:sym typeface="微软雅黑"/>
              </a:rPr>
              <a:t>  WORD     Access-list name</a:t>
            </a:r>
            <a:endParaRPr sz="1350">
              <a:solidFill>
                <a:srgbClr val="FFFFFF"/>
              </a:solidFill>
              <a:uFill>
                <a:solidFill/>
              </a:uFill>
              <a:latin typeface="微软雅黑"/>
              <a:ea typeface="微软雅黑"/>
              <a:cs typeface="微软雅黑"/>
              <a:sym typeface="微软雅黑"/>
            </a:endParaRPr>
          </a:p>
          <a:p>
            <a:pPr lvl="0" algn="just" defTabSz="266700"/>
            <a:r>
              <a:rPr sz="1350">
                <a:solidFill>
                  <a:srgbClr val="FFFFFF"/>
                </a:solidFill>
                <a:uFill>
                  <a:solidFill/>
                </a:uFill>
                <a:latin typeface="微软雅黑"/>
                <a:ea typeface="微软雅黑"/>
                <a:cs typeface="微软雅黑"/>
                <a:sym typeface="微软雅黑"/>
              </a:rPr>
              <a:t>Router(config-if)#ip access-group david?</a:t>
            </a:r>
            <a:endParaRPr sz="1350">
              <a:solidFill>
                <a:srgbClr val="FFFFFF"/>
              </a:solidFill>
              <a:uFill>
                <a:solidFill/>
              </a:uFill>
              <a:latin typeface="微软雅黑"/>
              <a:ea typeface="微软雅黑"/>
              <a:cs typeface="微软雅黑"/>
              <a:sym typeface="微软雅黑"/>
            </a:endParaRPr>
          </a:p>
          <a:p>
            <a:pPr lvl="0" algn="just" defTabSz="266700"/>
            <a:r>
              <a:rPr sz="1350">
                <a:solidFill>
                  <a:srgbClr val="FFFFFF"/>
                </a:solidFill>
                <a:uFill>
                  <a:solidFill/>
                </a:uFill>
                <a:latin typeface="微软雅黑"/>
                <a:ea typeface="微软雅黑"/>
                <a:cs typeface="微软雅黑"/>
                <a:sym typeface="微软雅黑"/>
              </a:rPr>
              <a:t>WORD  </a:t>
            </a:r>
            <a:endParaRPr sz="1350">
              <a:solidFill>
                <a:srgbClr val="FFFFFF"/>
              </a:solidFill>
              <a:uFill>
                <a:solidFill/>
              </a:uFill>
              <a:latin typeface="微软雅黑"/>
              <a:ea typeface="微软雅黑"/>
              <a:cs typeface="微软雅黑"/>
              <a:sym typeface="微软雅黑"/>
            </a:endParaRPr>
          </a:p>
          <a:p>
            <a:pPr lvl="0" algn="just" defTabSz="266700"/>
            <a:r>
              <a:rPr sz="1350">
                <a:solidFill>
                  <a:srgbClr val="FFFFFF"/>
                </a:solidFill>
                <a:uFill>
                  <a:solidFill/>
                </a:uFill>
                <a:latin typeface="微软雅黑"/>
                <a:ea typeface="微软雅黑"/>
                <a:cs typeface="微软雅黑"/>
                <a:sym typeface="微软雅黑"/>
              </a:rPr>
              <a:t>Router(config-if)#ip access-group david ?</a:t>
            </a:r>
            <a:endParaRPr sz="1350">
              <a:solidFill>
                <a:srgbClr val="FFFFFF"/>
              </a:solidFill>
              <a:uFill>
                <a:solidFill/>
              </a:uFill>
              <a:latin typeface="微软雅黑"/>
              <a:ea typeface="微软雅黑"/>
              <a:cs typeface="微软雅黑"/>
              <a:sym typeface="微软雅黑"/>
            </a:endParaRPr>
          </a:p>
          <a:p>
            <a:pPr lvl="0" algn="just" defTabSz="266700"/>
            <a:r>
              <a:rPr sz="1350">
                <a:solidFill>
                  <a:srgbClr val="FFFFFF"/>
                </a:solidFill>
                <a:uFill>
                  <a:solidFill/>
                </a:uFill>
                <a:latin typeface="微软雅黑"/>
                <a:ea typeface="微软雅黑"/>
                <a:cs typeface="微软雅黑"/>
                <a:sym typeface="微软雅黑"/>
              </a:rPr>
              <a:t>  in   inbound packets</a:t>
            </a:r>
            <a:endParaRPr sz="1350">
              <a:solidFill>
                <a:srgbClr val="FFFFFF"/>
              </a:solidFill>
              <a:uFill>
                <a:solidFill/>
              </a:uFill>
              <a:latin typeface="微软雅黑"/>
              <a:ea typeface="微软雅黑"/>
              <a:cs typeface="微软雅黑"/>
              <a:sym typeface="微软雅黑"/>
            </a:endParaRPr>
          </a:p>
          <a:p>
            <a:pPr lvl="0" algn="just" defTabSz="266700"/>
            <a:r>
              <a:rPr sz="1350">
                <a:solidFill>
                  <a:srgbClr val="FFFFFF"/>
                </a:solidFill>
                <a:uFill>
                  <a:solidFill/>
                </a:uFill>
                <a:latin typeface="微软雅黑"/>
                <a:ea typeface="微软雅黑"/>
                <a:cs typeface="微软雅黑"/>
                <a:sym typeface="微软雅黑"/>
              </a:rPr>
              <a:t>  out  outbound packets</a:t>
            </a:r>
            <a:endParaRPr sz="1350">
              <a:solidFill>
                <a:srgbClr val="FFFFFF"/>
              </a:solidFill>
              <a:uFill>
                <a:solidFill/>
              </a:uFill>
              <a:latin typeface="微软雅黑"/>
              <a:ea typeface="微软雅黑"/>
              <a:cs typeface="微软雅黑"/>
              <a:sym typeface="微软雅黑"/>
            </a:endParaRPr>
          </a:p>
          <a:p>
            <a:pPr lvl="0" algn="just" defTabSz="266700"/>
            <a:r>
              <a:rPr sz="1350">
                <a:solidFill>
                  <a:srgbClr val="FFFFFF"/>
                </a:solidFill>
                <a:uFill>
                  <a:solidFill/>
                </a:uFill>
                <a:latin typeface="微软雅黑"/>
                <a:ea typeface="微软雅黑"/>
                <a:cs typeface="微软雅黑"/>
                <a:sym typeface="微软雅黑"/>
              </a:rPr>
              <a:t>Router(config-if)#ip access-group david out</a:t>
            </a:r>
            <a:endParaRPr sz="1350">
              <a:solidFill>
                <a:srgbClr val="FFFFFF"/>
              </a:solidFill>
              <a:uFill>
                <a:solidFill/>
              </a:uFill>
              <a:latin typeface="微软雅黑"/>
              <a:ea typeface="微软雅黑"/>
              <a:cs typeface="微软雅黑"/>
              <a:sym typeface="微软雅黑"/>
            </a:endParaRPr>
          </a:p>
          <a:p>
            <a:pPr lvl="0" algn="just" defTabSz="266700"/>
            <a:r>
              <a:rPr sz="1350">
                <a:solidFill>
                  <a:srgbClr val="FFFFFF"/>
                </a:solidFill>
                <a:uFill>
                  <a:solidFill/>
                </a:uFill>
                <a:latin typeface="微软雅黑"/>
                <a:ea typeface="微软雅黑"/>
                <a:cs typeface="微软雅黑"/>
                <a:sym typeface="微软雅黑"/>
              </a:rPr>
              <a:t>Router(config-if)#end</a:t>
            </a:r>
            <a:endParaRPr sz="1350">
              <a:solidFill>
                <a:srgbClr val="FFFFFF"/>
              </a:solidFill>
              <a:uFill>
                <a:solidFill/>
              </a:uFill>
              <a:latin typeface="微软雅黑"/>
              <a:ea typeface="微软雅黑"/>
              <a:cs typeface="微软雅黑"/>
              <a:sym typeface="微软雅黑"/>
            </a:endParaRPr>
          </a:p>
          <a:p>
            <a:pPr lvl="0" algn="just" defTabSz="266700"/>
            <a:r>
              <a:rPr sz="1350">
                <a:solidFill>
                  <a:srgbClr val="FFFFFF"/>
                </a:solidFill>
                <a:uFill>
                  <a:solidFill/>
                </a:uFill>
                <a:latin typeface="微软雅黑"/>
                <a:ea typeface="微软雅黑"/>
                <a:cs typeface="微软雅黑"/>
                <a:sym typeface="微软雅黑"/>
              </a:rPr>
              <a:t>Router#</a:t>
            </a:r>
            <a:endParaRPr sz="1350">
              <a:solidFill>
                <a:srgbClr val="FFFFFF"/>
              </a:solidFill>
              <a:uFill>
                <a:solidFill/>
              </a:uFill>
              <a:latin typeface="微软雅黑"/>
              <a:ea typeface="微软雅黑"/>
              <a:cs typeface="微软雅黑"/>
              <a:sym typeface="微软雅黑"/>
            </a:endParaRPr>
          </a:p>
          <a:p>
            <a:pPr lvl="0" algn="just" defTabSz="266700"/>
            <a:r>
              <a:rPr sz="1350">
                <a:solidFill>
                  <a:srgbClr val="FFFFFF"/>
                </a:solidFill>
                <a:uFill>
                  <a:solidFill/>
                </a:uFill>
                <a:latin typeface="微软雅黑"/>
                <a:ea typeface="微软雅黑"/>
                <a:cs typeface="微软雅黑"/>
                <a:sym typeface="微软雅黑"/>
              </a:rPr>
              <a:t>%SYS-5-CONFIG_I: Configured from console by console</a:t>
            </a:r>
            <a:endParaRPr sz="1350">
              <a:solidFill>
                <a:srgbClr val="FFFFFF"/>
              </a:solidFill>
              <a:uFill>
                <a:solidFill/>
              </a:uFill>
              <a:latin typeface="微软雅黑"/>
              <a:ea typeface="微软雅黑"/>
              <a:cs typeface="微软雅黑"/>
              <a:sym typeface="微软雅黑"/>
            </a:endParaRPr>
          </a:p>
          <a:p>
            <a:pPr lvl="0" algn="just" defTabSz="266700"/>
            <a:endParaRPr sz="1350">
              <a:solidFill>
                <a:srgbClr val="FFFFFF"/>
              </a:solidFill>
              <a:uFill>
                <a:solidFill/>
              </a:uFill>
              <a:latin typeface="微软雅黑"/>
              <a:ea typeface="微软雅黑"/>
              <a:cs typeface="微软雅黑"/>
              <a:sym typeface="微软雅黑"/>
            </a:endParaRPr>
          </a:p>
          <a:p>
            <a:pPr lvl="0" algn="just" defTabSz="266700"/>
            <a:r>
              <a:rPr sz="1350">
                <a:solidFill>
                  <a:srgbClr val="FFFFFF"/>
                </a:solidFill>
                <a:uFill>
                  <a:solidFill/>
                </a:uFill>
                <a:latin typeface="微软雅黑"/>
                <a:ea typeface="微软雅黑"/>
                <a:cs typeface="微软雅黑"/>
                <a:sym typeface="微软雅黑"/>
              </a:rPr>
              <a:t>Router#</a:t>
            </a:r>
            <a:endParaRPr sz="1350">
              <a:solidFill>
                <a:srgbClr val="FFFFFF"/>
              </a:solidFill>
              <a:uFill>
                <a:solidFill/>
              </a:uFill>
              <a:latin typeface="微软雅黑"/>
              <a:ea typeface="微软雅黑"/>
              <a:cs typeface="微软雅黑"/>
              <a:sym typeface="微软雅黑"/>
            </a:endParaRPr>
          </a:p>
        </p:txBody>
      </p:sp>
      <p:pic>
        <p:nvPicPr>
          <p:cNvPr id="102" name="屏幕快照 2015-06-11 上午12.40.50.png"/>
          <p:cNvPicPr/>
          <p:nvPr/>
        </p:nvPicPr>
        <p:blipFill>
          <a:blip r:embed="rId2">
            <a:extLst/>
          </a:blip>
          <a:stretch>
            <a:fillRect/>
          </a:stretch>
        </p:blipFill>
        <p:spPr>
          <a:xfrm>
            <a:off x="5162001" y="2429309"/>
            <a:ext cx="3804562" cy="3399215"/>
          </a:xfrm>
          <a:prstGeom prst="rect">
            <a:avLst/>
          </a:prstGeom>
          <a:ln w="12700">
            <a:miter lim="400000"/>
          </a:ln>
        </p:spPr>
      </p:pic>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Shape 10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FFFFFF"/>
                </a:solidFill>
              </a:rPr>
            </a:fld>
          </a:p>
        </p:txBody>
      </p:sp>
      <p:sp>
        <p:nvSpPr>
          <p:cNvPr id="105" name="Shape 105"/>
          <p:cNvSpPr/>
          <p:nvPr/>
        </p:nvSpPr>
        <p:spPr>
          <a:xfrm>
            <a:off x="3433591" y="2561469"/>
            <a:ext cx="561341" cy="408941"/>
          </a:xfrm>
          <a:prstGeom prst="rect">
            <a:avLst/>
          </a:prstGeom>
          <a:ln w="12700">
            <a:miter lim="400000"/>
          </a:ln>
        </p:spPr>
        <p:txBody>
          <a:bodyPr wrap="none" lIns="45719" rIns="45719">
            <a:spAutoFit/>
          </a:bodyPr>
          <a:lstStyle/>
          <a:p>
            <a:pPr lvl="0"/>
          </a:p>
        </p:txBody>
      </p:sp>
      <p:sp>
        <p:nvSpPr>
          <p:cNvPr id="106" name="Shape 106"/>
          <p:cNvSpPr/>
          <p:nvPr/>
        </p:nvSpPr>
        <p:spPr>
          <a:xfrm>
            <a:off x="720336" y="211738"/>
            <a:ext cx="3472277" cy="4978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300">
                <a:solidFill>
                  <a:srgbClr val="FFFFFF"/>
                </a:solidFill>
              </a:defRPr>
            </a:lvl1pPr>
          </a:lstStyle>
          <a:p>
            <a:pPr lvl="0">
              <a:defRPr sz="1800">
                <a:solidFill>
                  <a:srgbClr val="000000"/>
                </a:solidFill>
              </a:defRPr>
            </a:pPr>
            <a:r>
              <a:rPr sz="2300">
                <a:solidFill>
                  <a:srgbClr val="FFFFFF"/>
                </a:solidFill>
              </a:rPr>
              <a:t>教务处accesslist配置结果</a:t>
            </a:r>
          </a:p>
        </p:txBody>
      </p:sp>
      <p:pic>
        <p:nvPicPr>
          <p:cNvPr id="107" name="屏幕快照 2015-06-11 上午1.51.17.png"/>
          <p:cNvPicPr/>
          <p:nvPr/>
        </p:nvPicPr>
        <p:blipFill>
          <a:blip r:embed="rId2">
            <a:extLst/>
          </a:blip>
          <a:stretch>
            <a:fillRect/>
          </a:stretch>
        </p:blipFill>
        <p:spPr>
          <a:xfrm>
            <a:off x="760660" y="972299"/>
            <a:ext cx="5907204" cy="651038"/>
          </a:xfrm>
          <a:prstGeom prst="rect">
            <a:avLst/>
          </a:prstGeom>
          <a:ln w="12700">
            <a:miter lim="400000"/>
          </a:ln>
        </p:spPr>
      </p:pic>
      <p:pic>
        <p:nvPicPr>
          <p:cNvPr id="108" name="屏幕快照 2015-06-11 上午1.51.17.png"/>
          <p:cNvPicPr/>
          <p:nvPr/>
        </p:nvPicPr>
        <p:blipFill>
          <a:blip r:embed="rId2">
            <a:extLst/>
          </a:blip>
          <a:stretch>
            <a:fillRect/>
          </a:stretch>
        </p:blipFill>
        <p:spPr>
          <a:xfrm>
            <a:off x="760660" y="1683156"/>
            <a:ext cx="5907204" cy="651038"/>
          </a:xfrm>
          <a:prstGeom prst="rect">
            <a:avLst/>
          </a:prstGeom>
          <a:ln w="12700">
            <a:miter lim="400000"/>
          </a:ln>
        </p:spPr>
      </p:pic>
      <p:pic>
        <p:nvPicPr>
          <p:cNvPr id="109" name="屏幕快照 2015-06-11 上午1.56.39.png"/>
          <p:cNvPicPr/>
          <p:nvPr/>
        </p:nvPicPr>
        <p:blipFill>
          <a:blip r:embed="rId3">
            <a:extLst/>
          </a:blip>
          <a:stretch>
            <a:fillRect/>
          </a:stretch>
        </p:blipFill>
        <p:spPr>
          <a:xfrm>
            <a:off x="730650" y="2431592"/>
            <a:ext cx="5967224" cy="691998"/>
          </a:xfrm>
          <a:prstGeom prst="rect">
            <a:avLst/>
          </a:prstGeom>
          <a:ln w="12700">
            <a:miter lim="400000"/>
          </a:ln>
        </p:spPr>
      </p:pic>
      <p:sp>
        <p:nvSpPr>
          <p:cNvPr id="110" name="Shape 110"/>
          <p:cNvSpPr/>
          <p:nvPr/>
        </p:nvSpPr>
        <p:spPr>
          <a:xfrm>
            <a:off x="680344" y="3208288"/>
            <a:ext cx="6388707" cy="2225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defTabSz="266700">
              <a:defRPr sz="2000">
                <a:solidFill>
                  <a:srgbClr val="FFFFFF"/>
                </a:solidFill>
                <a:uFill>
                  <a:solidFill/>
                </a:uFill>
                <a:latin typeface="微软雅黑"/>
                <a:ea typeface="微软雅黑"/>
                <a:cs typeface="微软雅黑"/>
                <a:sym typeface="微软雅黑"/>
              </a:defRPr>
            </a:lvl1pPr>
          </a:lstStyle>
          <a:p>
            <a:pPr lvl="0">
              <a:defRPr sz="1800">
                <a:solidFill>
                  <a:srgbClr val="000000"/>
                </a:solidFill>
                <a:uFillTx/>
              </a:defRPr>
            </a:pPr>
            <a:r>
              <a:rPr sz="2000">
                <a:solidFill>
                  <a:srgbClr val="FFFFFF"/>
                </a:solidFill>
                <a:uFill>
                  <a:solidFill/>
                </a:uFill>
              </a:rPr>
              <a:t>pc3属于院系A，pc10属于教务处，可通信；pc4属于院系A，server0为教务处服务器，可通信；pc7属于公共机房，无法和教务处的pc10通信，pc12也属于公共机房，无法与教务处服务器通信；DNS服务器也能与教务处的pc10通信，院系A的pc0也能与教务处通信，只有公共机房不可以。</a:t>
            </a:r>
            <a:endParaRPr sz="2000">
              <a:solidFill>
                <a:srgbClr val="FFFFFF"/>
              </a:solidFill>
              <a:uFill>
                <a:solidFill/>
              </a:uFill>
            </a:endParaRP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title"/>
          </p:nvPr>
        </p:nvSpPr>
        <p:spPr>
          <a:xfrm>
            <a:off x="457200" y="267493"/>
            <a:ext cx="8229600" cy="1399034"/>
          </a:xfrm>
          <a:prstGeom prst="rect">
            <a:avLst/>
          </a:prstGeom>
        </p:spPr>
        <p:txBody>
          <a:bodyPr/>
          <a:lstStyle/>
          <a:p>
            <a:pPr lvl="0">
              <a:defRPr sz="1800">
                <a:ln w="9525">
                  <a:noFill/>
                </a:ln>
                <a:solidFill>
                  <a:srgbClr val="000000"/>
                </a:solidFill>
                <a:effectLst/>
              </a:defRPr>
            </a:pPr>
            <a:r>
              <a:rPr sz="4200">
                <a:ln w="6350">
                  <a:solidFill>
                    <a:srgbClr val="979797"/>
                  </a:solidFill>
                </a:ln>
                <a:solidFill>
                  <a:srgbClr val="E3E3E3"/>
                </a:solidFill>
                <a:effectLst>
                  <a:outerShdw sx="100000" sy="100000" kx="0" ky="0" algn="b" rotWithShape="0" blurRad="25400" dist="26000" dir="14500000">
                    <a:srgbClr val="000000">
                      <a:alpha val="40000"/>
                    </a:srgbClr>
                  </a:outerShdw>
                </a:effectLst>
              </a:rPr>
              <a:t>网络编程设计</a:t>
            </a:r>
          </a:p>
        </p:txBody>
      </p:sp>
      <p:sp>
        <p:nvSpPr>
          <p:cNvPr id="113" name="Shape 113"/>
          <p:cNvSpPr/>
          <p:nvPr/>
        </p:nvSpPr>
        <p:spPr>
          <a:xfrm>
            <a:off x="928661" y="1857363"/>
            <a:ext cx="6929488" cy="453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sz="2400">
                <a:solidFill>
                  <a:srgbClr val="FFFFFF"/>
                </a:solidFill>
                <a:latin typeface="Adobe 仿宋 Std R"/>
                <a:ea typeface="Adobe 仿宋 Std R"/>
                <a:cs typeface="Adobe 仿宋 Std R"/>
                <a:sym typeface="Adobe 仿宋 Std R"/>
              </a:rPr>
              <a:t>实验要求</a:t>
            </a:r>
            <a:endParaRPr>
              <a:solidFill>
                <a:srgbClr val="FFFFFF"/>
              </a:solidFill>
            </a:endParaRPr>
          </a:p>
          <a:p>
            <a:pPr lvl="0"/>
            <a:r>
              <a:rPr sz="2400">
                <a:solidFill>
                  <a:srgbClr val="FFFFFF"/>
                </a:solidFill>
                <a:latin typeface="华文楷体"/>
                <a:ea typeface="华文楷体"/>
                <a:cs typeface="华文楷体"/>
                <a:sym typeface="华文楷体"/>
              </a:rPr>
              <a:t>1.</a:t>
            </a:r>
            <a:r>
              <a:rPr sz="2400">
                <a:solidFill>
                  <a:srgbClr val="FFFFFF"/>
                </a:solidFill>
                <a:latin typeface="华文楷体"/>
                <a:ea typeface="华文楷体"/>
                <a:cs typeface="华文楷体"/>
                <a:sym typeface="华文楷体"/>
              </a:rPr>
              <a:t>基本了解基于对话框的应用程序的编写过程</a:t>
            </a:r>
            <a:endParaRPr>
              <a:solidFill>
                <a:srgbClr val="FFFFFF"/>
              </a:solidFill>
            </a:endParaRPr>
          </a:p>
          <a:p>
            <a:pPr lvl="0"/>
            <a:r>
              <a:rPr sz="2400">
                <a:solidFill>
                  <a:srgbClr val="FFFFFF"/>
                </a:solidFill>
                <a:latin typeface="华文楷体"/>
                <a:ea typeface="华文楷体"/>
                <a:cs typeface="华文楷体"/>
                <a:sym typeface="华文楷体"/>
              </a:rPr>
              <a:t>2.</a:t>
            </a:r>
            <a:r>
              <a:rPr sz="2400">
                <a:solidFill>
                  <a:srgbClr val="FFFFFF"/>
                </a:solidFill>
                <a:latin typeface="华文楷体"/>
                <a:ea typeface="华文楷体"/>
                <a:cs typeface="华文楷体"/>
                <a:sym typeface="华文楷体"/>
              </a:rPr>
              <a:t>对于</a:t>
            </a:r>
            <a:r>
              <a:rPr sz="2400">
                <a:solidFill>
                  <a:srgbClr val="FFFFFF"/>
                </a:solidFill>
                <a:latin typeface="华文楷体"/>
                <a:ea typeface="华文楷体"/>
                <a:cs typeface="华文楷体"/>
                <a:sym typeface="华文楷体"/>
              </a:rPr>
              <a:t>Socket</a:t>
            </a:r>
            <a:r>
              <a:rPr sz="2400">
                <a:solidFill>
                  <a:srgbClr val="FFFFFF"/>
                </a:solidFill>
                <a:latin typeface="华文楷体"/>
                <a:ea typeface="华文楷体"/>
                <a:cs typeface="华文楷体"/>
                <a:sym typeface="华文楷体"/>
              </a:rPr>
              <a:t>编程建立初步概念</a:t>
            </a:r>
            <a:endParaRPr>
              <a:solidFill>
                <a:srgbClr val="FFFFFF"/>
              </a:solidFill>
            </a:endParaRPr>
          </a:p>
          <a:p>
            <a:pPr lvl="0"/>
            <a:r>
              <a:rPr sz="2400">
                <a:solidFill>
                  <a:srgbClr val="FFFFFF"/>
                </a:solidFill>
                <a:latin typeface="华文楷体"/>
                <a:ea typeface="华文楷体"/>
                <a:cs typeface="华文楷体"/>
                <a:sym typeface="华文楷体"/>
              </a:rPr>
              <a:t>3.</a:t>
            </a:r>
            <a:r>
              <a:rPr sz="2400">
                <a:solidFill>
                  <a:srgbClr val="FFFFFF"/>
                </a:solidFill>
                <a:latin typeface="华文楷体"/>
                <a:ea typeface="华文楷体"/>
                <a:cs typeface="华文楷体"/>
                <a:sym typeface="华文楷体"/>
              </a:rPr>
              <a:t>实现</a:t>
            </a:r>
            <a:r>
              <a:rPr sz="2400">
                <a:solidFill>
                  <a:srgbClr val="FFFFFF"/>
                </a:solidFill>
                <a:latin typeface="华文楷体"/>
                <a:ea typeface="华文楷体"/>
                <a:cs typeface="华文楷体"/>
                <a:sym typeface="华文楷体"/>
              </a:rPr>
              <a:t>CS</a:t>
            </a:r>
            <a:r>
              <a:rPr sz="2400">
                <a:solidFill>
                  <a:srgbClr val="FFFFFF"/>
                </a:solidFill>
                <a:latin typeface="华文楷体"/>
                <a:ea typeface="华文楷体"/>
                <a:cs typeface="华文楷体"/>
                <a:sym typeface="华文楷体"/>
              </a:rPr>
              <a:t>架构，客户端登录并向服务端发出请求查询个人通讯录信息以及课表信息。</a:t>
            </a:r>
            <a:endParaRPr sz="2400">
              <a:solidFill>
                <a:srgbClr val="FFFFFF"/>
              </a:solidFill>
              <a:latin typeface="华文楷体"/>
              <a:ea typeface="华文楷体"/>
              <a:cs typeface="华文楷体"/>
              <a:sym typeface="华文楷体"/>
            </a:endParaRPr>
          </a:p>
          <a:p>
            <a:pPr lvl="0"/>
            <a:endParaRPr sz="2400">
              <a:solidFill>
                <a:srgbClr val="FFFFFF"/>
              </a:solidFill>
              <a:latin typeface="华文楷体"/>
              <a:ea typeface="华文楷体"/>
              <a:cs typeface="华文楷体"/>
              <a:sym typeface="华文楷体"/>
            </a:endParaRPr>
          </a:p>
          <a:p>
            <a:pPr lvl="0"/>
            <a:r>
              <a:rPr sz="2400">
                <a:solidFill>
                  <a:srgbClr val="FFFFFF"/>
                </a:solidFill>
                <a:latin typeface="Adobe 仿宋 Std R"/>
                <a:ea typeface="Adobe 仿宋 Std R"/>
                <a:cs typeface="Adobe 仿宋 Std R"/>
                <a:sym typeface="Adobe 仿宋 Std R"/>
              </a:rPr>
              <a:t>实验环境</a:t>
            </a:r>
            <a:endParaRPr>
              <a:solidFill>
                <a:srgbClr val="FFFFFF"/>
              </a:solidFill>
            </a:endParaRPr>
          </a:p>
          <a:p>
            <a:pPr lvl="0"/>
            <a:r>
              <a:rPr sz="2400">
                <a:solidFill>
                  <a:srgbClr val="FFFFFF"/>
                </a:solidFill>
                <a:latin typeface="华文楷体"/>
                <a:ea typeface="华文楷体"/>
                <a:cs typeface="华文楷体"/>
                <a:sym typeface="华文楷体"/>
              </a:rPr>
              <a:t>1.Windows</a:t>
            </a:r>
            <a:r>
              <a:rPr sz="2400">
                <a:solidFill>
                  <a:srgbClr val="FFFFFF"/>
                </a:solidFill>
                <a:latin typeface="华文楷体"/>
                <a:ea typeface="华文楷体"/>
                <a:cs typeface="华文楷体"/>
                <a:sym typeface="华文楷体"/>
              </a:rPr>
              <a:t>操作系统</a:t>
            </a:r>
            <a:endParaRPr>
              <a:solidFill>
                <a:srgbClr val="FFFFFF"/>
              </a:solidFill>
            </a:endParaRPr>
          </a:p>
          <a:p>
            <a:pPr lvl="0"/>
            <a:r>
              <a:rPr sz="2400">
                <a:solidFill>
                  <a:srgbClr val="FFFFFF"/>
                </a:solidFill>
                <a:latin typeface="华文楷体"/>
                <a:ea typeface="华文楷体"/>
                <a:cs typeface="华文楷体"/>
                <a:sym typeface="华文楷体"/>
              </a:rPr>
              <a:t>2.Java</a:t>
            </a:r>
            <a:r>
              <a:rPr sz="2400">
                <a:solidFill>
                  <a:srgbClr val="FFFFFF"/>
                </a:solidFill>
                <a:latin typeface="华文楷体"/>
                <a:ea typeface="华文楷体"/>
                <a:cs typeface="华文楷体"/>
                <a:sym typeface="华文楷体"/>
              </a:rPr>
              <a:t>开发环境</a:t>
            </a:r>
            <a:endParaRPr>
              <a:solidFill>
                <a:srgbClr val="FFFFFF"/>
              </a:solidFill>
            </a:endParaRPr>
          </a:p>
          <a:p>
            <a:pPr lvl="0"/>
            <a:r>
              <a:rPr sz="2400">
                <a:solidFill>
                  <a:srgbClr val="FFFFFF"/>
                </a:solidFill>
                <a:latin typeface="华文楷体"/>
                <a:ea typeface="华文楷体"/>
                <a:cs typeface="华文楷体"/>
                <a:sym typeface="华文楷体"/>
              </a:rPr>
              <a:t>3.SQLite</a:t>
            </a:r>
            <a:r>
              <a:rPr sz="2400">
                <a:solidFill>
                  <a:srgbClr val="FFFFFF"/>
                </a:solidFill>
                <a:latin typeface="华文楷体"/>
                <a:ea typeface="华文楷体"/>
                <a:cs typeface="华文楷体"/>
                <a:sym typeface="华文楷体"/>
              </a:rPr>
              <a:t>数据库</a:t>
            </a:r>
            <a:endParaRPr>
              <a:solidFill>
                <a:srgbClr val="FFFFFF"/>
              </a:solidFill>
            </a:endParaRP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13">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113">
                                            <p:txEl>
                                              <p:pRg st="0" end="0"/>
                                            </p:txEl>
                                          </p:spTgt>
                                        </p:tgtEl>
                                        <p:attrNameLst>
                                          <p:attrName>style.visibility</p:attrName>
                                        </p:attrNameLst>
                                      </p:cBhvr>
                                      <p:to>
                                        <p:strVal val="visible"/>
                                      </p:to>
                                    </p:set>
                                  </p:childTnLst>
                                </p:cTn>
                              </p:par>
                            </p:childTnLst>
                          </p:cTn>
                        </p:par>
                        <p:par>
                          <p:cTn id="9" fill="hold">
                            <p:stCondLst>
                              <p:cond delay="0"/>
                            </p:stCondLst>
                            <p:childTnLst>
                              <p:par>
                                <p:cTn id="10" nodeType="afterEffect" presetClass="entr" presetSubtype="0" presetID="1" grpId="1" fill="hold">
                                  <p:stCondLst>
                                    <p:cond delay="0"/>
                                  </p:stCondLst>
                                  <p:iterate type="el" backwards="0">
                                    <p:tmAbs val="0"/>
                                  </p:iterate>
                                  <p:childTnLst>
                                    <p:set>
                                      <p:cBhvr>
                                        <p:cTn id="11" fill="hold"/>
                                        <p:tgtEl>
                                          <p:spTgt spid="113">
                                            <p:txEl>
                                              <p:pRg st="1" end="1"/>
                                            </p:txEl>
                                          </p:spTgt>
                                        </p:tgtEl>
                                        <p:attrNameLst>
                                          <p:attrName>style.visibility</p:attrName>
                                        </p:attrNameLst>
                                      </p:cBhvr>
                                      <p:to>
                                        <p:strVal val="visible"/>
                                      </p:to>
                                    </p:set>
                                  </p:childTnLst>
                                </p:cTn>
                              </p:par>
                            </p:childTnLst>
                          </p:cTn>
                        </p:par>
                        <p:par>
                          <p:cTn id="12" fill="hold">
                            <p:stCondLst>
                              <p:cond delay="0"/>
                            </p:stCondLst>
                            <p:childTnLst>
                              <p:par>
                                <p:cTn id="13" nodeType="afterEffect" presetClass="entr" presetSubtype="0" presetID="1" grpId="1" fill="hold">
                                  <p:stCondLst>
                                    <p:cond delay="0"/>
                                  </p:stCondLst>
                                  <p:iterate type="el" backwards="0">
                                    <p:tmAbs val="0"/>
                                  </p:iterate>
                                  <p:childTnLst>
                                    <p:set>
                                      <p:cBhvr>
                                        <p:cTn id="14" fill="hold"/>
                                        <p:tgtEl>
                                          <p:spTgt spid="113">
                                            <p:txEl>
                                              <p:pRg st="2" end="2"/>
                                            </p:txEl>
                                          </p:spTgt>
                                        </p:tgtEl>
                                        <p:attrNameLst>
                                          <p:attrName>style.visibility</p:attrName>
                                        </p:attrNameLst>
                                      </p:cBhvr>
                                      <p:to>
                                        <p:strVal val="visible"/>
                                      </p:to>
                                    </p:set>
                                  </p:childTnLst>
                                </p:cTn>
                              </p:par>
                            </p:childTnLst>
                          </p:cTn>
                        </p:par>
                        <p:par>
                          <p:cTn id="15" fill="hold">
                            <p:stCondLst>
                              <p:cond delay="0"/>
                            </p:stCondLst>
                            <p:childTnLst>
                              <p:par>
                                <p:cTn id="16" nodeType="afterEffect" presetClass="entr" presetSubtype="0" presetID="1" grpId="1" fill="hold">
                                  <p:stCondLst>
                                    <p:cond delay="0"/>
                                  </p:stCondLst>
                                  <p:iterate type="el" backwards="0">
                                    <p:tmAbs val="0"/>
                                  </p:iterate>
                                  <p:childTnLst>
                                    <p:set>
                                      <p:cBhvr>
                                        <p:cTn id="17" fill="hold"/>
                                        <p:tgtEl>
                                          <p:spTgt spid="113">
                                            <p:txEl>
                                              <p:pRg st="3" end="3"/>
                                            </p:txEl>
                                          </p:spTgt>
                                        </p:tgtEl>
                                        <p:attrNameLst>
                                          <p:attrName>style.visibility</p:attrName>
                                        </p:attrNameLst>
                                      </p:cBhvr>
                                      <p:to>
                                        <p:strVal val="visible"/>
                                      </p:to>
                                    </p:set>
                                  </p:childTnLst>
                                </p:cTn>
                              </p:par>
                            </p:childTnLst>
                          </p:cTn>
                        </p:par>
                        <p:par>
                          <p:cTn id="18" fill="hold">
                            <p:stCondLst>
                              <p:cond delay="0"/>
                            </p:stCondLst>
                            <p:childTnLst>
                              <p:par>
                                <p:cTn id="19" nodeType="afterEffect" presetClass="entr" presetSubtype="0" presetID="1" grpId="1" fill="hold">
                                  <p:stCondLst>
                                    <p:cond delay="0"/>
                                  </p:stCondLst>
                                  <p:iterate type="el" backwards="0">
                                    <p:tmAbs val="0"/>
                                  </p:iterate>
                                  <p:childTnLst>
                                    <p:set>
                                      <p:cBhvr>
                                        <p:cTn id="20" fill="hold"/>
                                        <p:tgtEl>
                                          <p:spTgt spid="11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1" grpId="1" fill="hold">
                                  <p:stCondLst>
                                    <p:cond delay="0"/>
                                  </p:stCondLst>
                                  <p:iterate type="el" backwards="0">
                                    <p:tmAbs val="0"/>
                                  </p:iterate>
                                  <p:childTnLst>
                                    <p:set>
                                      <p:cBhvr>
                                        <p:cTn id="24" fill="hold"/>
                                        <p:tgtEl>
                                          <p:spTgt spid="113">
                                            <p:txEl>
                                              <p:pRg st="5" end="5"/>
                                            </p:txEl>
                                          </p:spTgt>
                                        </p:tgtEl>
                                        <p:attrNameLst>
                                          <p:attrName>style.visibility</p:attrName>
                                        </p:attrNameLst>
                                      </p:cBhvr>
                                      <p:to>
                                        <p:strVal val="visible"/>
                                      </p:to>
                                    </p:set>
                                  </p:childTnLst>
                                </p:cTn>
                              </p:par>
                            </p:childTnLst>
                          </p:cTn>
                        </p:par>
                        <p:par>
                          <p:cTn id="25" fill="hold">
                            <p:stCondLst>
                              <p:cond delay="0"/>
                            </p:stCondLst>
                            <p:childTnLst>
                              <p:par>
                                <p:cTn id="26" nodeType="afterEffect" presetClass="entr" presetSubtype="0" presetID="1" grpId="1" fill="hold">
                                  <p:stCondLst>
                                    <p:cond delay="0"/>
                                  </p:stCondLst>
                                  <p:iterate type="el" backwards="0">
                                    <p:tmAbs val="0"/>
                                  </p:iterate>
                                  <p:childTnLst>
                                    <p:set>
                                      <p:cBhvr>
                                        <p:cTn id="27" fill="hold"/>
                                        <p:tgtEl>
                                          <p:spTgt spid="113">
                                            <p:txEl>
                                              <p:pRg st="6" end="6"/>
                                            </p:txEl>
                                          </p:spTgt>
                                        </p:tgtEl>
                                        <p:attrNameLst>
                                          <p:attrName>style.visibility</p:attrName>
                                        </p:attrNameLst>
                                      </p:cBhvr>
                                      <p:to>
                                        <p:strVal val="visible"/>
                                      </p:to>
                                    </p:set>
                                  </p:childTnLst>
                                </p:cTn>
                              </p:par>
                            </p:childTnLst>
                          </p:cTn>
                        </p:par>
                        <p:par>
                          <p:cTn id="28" fill="hold">
                            <p:stCondLst>
                              <p:cond delay="0"/>
                            </p:stCondLst>
                            <p:childTnLst>
                              <p:par>
                                <p:cTn id="29" nodeType="afterEffect" presetClass="entr" presetSubtype="0" presetID="1" grpId="1" fill="hold">
                                  <p:stCondLst>
                                    <p:cond delay="0"/>
                                  </p:stCondLst>
                                  <p:iterate type="el" backwards="0">
                                    <p:tmAbs val="0"/>
                                  </p:iterate>
                                  <p:childTnLst>
                                    <p:set>
                                      <p:cBhvr>
                                        <p:cTn id="30" fill="hold"/>
                                        <p:tgtEl>
                                          <p:spTgt spid="113">
                                            <p:txEl>
                                              <p:pRg st="7" end="7"/>
                                            </p:txEl>
                                          </p:spTgt>
                                        </p:tgtEl>
                                        <p:attrNameLst>
                                          <p:attrName>style.visibility</p:attrName>
                                        </p:attrNameLst>
                                      </p:cBhvr>
                                      <p:to>
                                        <p:strVal val="visible"/>
                                      </p:to>
                                    </p:set>
                                  </p:childTnLst>
                                </p:cTn>
                              </p:par>
                            </p:childTnLst>
                          </p:cTn>
                        </p:par>
                        <p:par>
                          <p:cTn id="31" fill="hold">
                            <p:stCondLst>
                              <p:cond delay="0"/>
                            </p:stCondLst>
                            <p:childTnLst>
                              <p:par>
                                <p:cTn id="32" nodeType="afterEffect" presetClass="entr" presetSubtype="0" presetID="1" grpId="1" fill="hold">
                                  <p:stCondLst>
                                    <p:cond delay="0"/>
                                  </p:stCondLst>
                                  <p:iterate type="el" backwards="0">
                                    <p:tmAbs val="0"/>
                                  </p:iterate>
                                  <p:childTnLst>
                                    <p:set>
                                      <p:cBhvr>
                                        <p:cTn id="33" fill="hold"/>
                                        <p:tgtEl>
                                          <p:spTgt spid="113">
                                            <p:txEl>
                                              <p:pRg st="8" end="8"/>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nodeType="clickEffect" presetClass="entr" presetSubtype="0" presetID="1" grpId="1" fill="hold">
                                  <p:stCondLst>
                                    <p:cond delay="0"/>
                                  </p:stCondLst>
                                  <p:iterate type="el" backwards="0">
                                    <p:tmAbs val="0"/>
                                  </p:iterate>
                                  <p:childTnLst>
                                    <p:set>
                                      <p:cBhvr>
                                        <p:cTn id="37" fill="hold"/>
                                        <p:tgtEl>
                                          <p:spTgt spid="113">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13" grpId="1"/>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title"/>
          </p:nvPr>
        </p:nvSpPr>
        <p:spPr>
          <a:xfrm>
            <a:off x="457200" y="267493"/>
            <a:ext cx="8229600" cy="1399034"/>
          </a:xfrm>
          <a:prstGeom prst="rect">
            <a:avLst/>
          </a:prstGeom>
        </p:spPr>
        <p:txBody>
          <a:bodyPr/>
          <a:lstStyle/>
          <a:p>
            <a:pPr lvl="0">
              <a:defRPr sz="1800">
                <a:ln w="9525">
                  <a:noFill/>
                </a:ln>
                <a:solidFill>
                  <a:srgbClr val="000000"/>
                </a:solidFill>
                <a:effectLst/>
              </a:defRPr>
            </a:pPr>
            <a:r>
              <a:rPr sz="4200">
                <a:ln w="6350">
                  <a:solidFill>
                    <a:srgbClr val="979797"/>
                  </a:solidFill>
                </a:ln>
                <a:solidFill>
                  <a:srgbClr val="E3E3E3"/>
                </a:solidFill>
                <a:effectLst>
                  <a:outerShdw sx="100000" sy="100000" kx="0" ky="0" algn="b" rotWithShape="0" blurRad="25400" dist="26000" dir="14500000">
                    <a:srgbClr val="000000">
                      <a:alpha val="40000"/>
                    </a:srgbClr>
                  </a:outerShdw>
                </a:effectLst>
              </a:rPr>
              <a:t>网络编程设计</a:t>
            </a:r>
          </a:p>
        </p:txBody>
      </p:sp>
      <p:sp>
        <p:nvSpPr>
          <p:cNvPr id="116" name="Shape 116"/>
          <p:cNvSpPr/>
          <p:nvPr/>
        </p:nvSpPr>
        <p:spPr>
          <a:xfrm>
            <a:off x="1643041" y="2214553"/>
            <a:ext cx="6000794" cy="279654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sz="2400">
                <a:solidFill>
                  <a:srgbClr val="FFFFFF"/>
                </a:solidFill>
                <a:latin typeface="Adobe 仿宋 Std R"/>
                <a:ea typeface="Adobe 仿宋 Std R"/>
                <a:cs typeface="Adobe 仿宋 Std R"/>
                <a:sym typeface="Adobe 仿宋 Std R"/>
              </a:rPr>
              <a:t>分工</a:t>
            </a:r>
            <a:r>
              <a:rPr sz="2400">
                <a:solidFill>
                  <a:srgbClr val="FFFFFF"/>
                </a:solidFill>
                <a:latin typeface="华文楷体"/>
                <a:ea typeface="华文楷体"/>
                <a:cs typeface="华文楷体"/>
                <a:sym typeface="华文楷体"/>
              </a:rPr>
              <a:t>:</a:t>
            </a:r>
            <a:endParaRPr sz="2400">
              <a:solidFill>
                <a:srgbClr val="FFFFFF"/>
              </a:solidFill>
              <a:latin typeface="华文楷体"/>
              <a:ea typeface="华文楷体"/>
              <a:cs typeface="华文楷体"/>
              <a:sym typeface="华文楷体"/>
            </a:endParaRPr>
          </a:p>
          <a:p>
            <a:pPr lvl="0"/>
            <a:r>
              <a:rPr sz="2400">
                <a:solidFill>
                  <a:srgbClr val="FFFFFF"/>
                </a:solidFill>
                <a:latin typeface="华文楷体"/>
                <a:ea typeface="华文楷体"/>
                <a:cs typeface="华文楷体"/>
                <a:sym typeface="华文楷体"/>
              </a:rPr>
              <a:t>梁庆宙：实现服务端功能</a:t>
            </a:r>
            <a:endParaRPr>
              <a:solidFill>
                <a:srgbClr val="FFFFFF"/>
              </a:solidFill>
            </a:endParaRPr>
          </a:p>
          <a:p>
            <a:pPr lvl="0"/>
            <a:r>
              <a:rPr sz="2400">
                <a:solidFill>
                  <a:srgbClr val="FFFFFF"/>
                </a:solidFill>
                <a:latin typeface="华文楷体"/>
                <a:ea typeface="华文楷体"/>
                <a:cs typeface="华文楷体"/>
                <a:sym typeface="华文楷体"/>
              </a:rPr>
              <a:t>魏远卓：实现客户端中查询通讯录模块</a:t>
            </a:r>
            <a:endParaRPr>
              <a:solidFill>
                <a:srgbClr val="FFFFFF"/>
              </a:solidFill>
            </a:endParaRPr>
          </a:p>
          <a:p>
            <a:pPr lvl="0"/>
            <a:r>
              <a:rPr sz="2400">
                <a:solidFill>
                  <a:srgbClr val="FFFFFF"/>
                </a:solidFill>
                <a:latin typeface="华文楷体"/>
                <a:ea typeface="华文楷体"/>
                <a:cs typeface="华文楷体"/>
                <a:sym typeface="华文楷体"/>
              </a:rPr>
              <a:t>吴越：实现客户端中查询课表模块</a:t>
            </a:r>
            <a:endParaRPr>
              <a:solidFill>
                <a:srgbClr val="FFFFFF"/>
              </a:solidFill>
            </a:endParaRPr>
          </a:p>
          <a:p>
            <a:pPr lvl="0"/>
            <a:r>
              <a:rPr sz="2400">
                <a:solidFill>
                  <a:srgbClr val="FFFFFF"/>
                </a:solidFill>
                <a:latin typeface="华文楷体"/>
                <a:ea typeface="华文楷体"/>
                <a:cs typeface="华文楷体"/>
                <a:sym typeface="华文楷体"/>
              </a:rPr>
              <a:t>孟博：实现客户端登陆模块以及界面</a:t>
            </a:r>
            <a:endParaRPr>
              <a:solidFill>
                <a:srgbClr val="FFFFFF"/>
              </a:solidFill>
            </a:endParaRPr>
          </a:p>
          <a:p>
            <a:pPr lvl="0"/>
            <a:r>
              <a:rPr>
                <a:solidFill>
                  <a:srgbClr val="FFFFFF"/>
                </a:solidFill>
              </a:rPr>
              <a:t> </a:t>
            </a:r>
            <a:endParaRPr>
              <a:solidFill>
                <a:srgbClr val="FFFFFF"/>
              </a:solidFill>
            </a:endParaRP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Shape 118"/>
          <p:cNvSpPr/>
          <p:nvPr>
            <p:ph type="title"/>
          </p:nvPr>
        </p:nvSpPr>
        <p:spPr>
          <a:xfrm>
            <a:off x="457200" y="267493"/>
            <a:ext cx="8229600" cy="1399034"/>
          </a:xfrm>
          <a:prstGeom prst="rect">
            <a:avLst/>
          </a:prstGeom>
        </p:spPr>
        <p:txBody>
          <a:bodyPr/>
          <a:lstStyle/>
          <a:p>
            <a:pPr lvl="0">
              <a:defRPr sz="1800">
                <a:ln w="9525">
                  <a:noFill/>
                </a:ln>
                <a:solidFill>
                  <a:srgbClr val="000000"/>
                </a:solidFill>
                <a:effectLst/>
              </a:defRPr>
            </a:pPr>
            <a:r>
              <a:rPr sz="4200">
                <a:ln w="6350">
                  <a:solidFill>
                    <a:srgbClr val="979797"/>
                  </a:solidFill>
                </a:ln>
                <a:solidFill>
                  <a:srgbClr val="E3E3E3"/>
                </a:solidFill>
                <a:effectLst>
                  <a:outerShdw sx="100000" sy="100000" kx="0" ky="0" algn="b" rotWithShape="0" blurRad="25400" dist="26000" dir="14500000">
                    <a:srgbClr val="000000">
                      <a:alpha val="40000"/>
                    </a:srgbClr>
                  </a:outerShdw>
                </a:effectLst>
              </a:rPr>
              <a:t>网络编程设计</a:t>
            </a:r>
          </a:p>
        </p:txBody>
      </p:sp>
      <p:sp>
        <p:nvSpPr>
          <p:cNvPr id="119" name="Shape 119"/>
          <p:cNvSpPr/>
          <p:nvPr/>
        </p:nvSpPr>
        <p:spPr>
          <a:xfrm>
            <a:off x="928662" y="1928802"/>
            <a:ext cx="7000924" cy="414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sz="2400">
                <a:solidFill>
                  <a:srgbClr val="FFFFFF"/>
                </a:solidFill>
                <a:latin typeface="Adobe 仿宋 Std R"/>
                <a:ea typeface="Adobe 仿宋 Std R"/>
                <a:cs typeface="Adobe 仿宋 Std R"/>
                <a:sym typeface="Adobe 仿宋 Std R"/>
              </a:rPr>
              <a:t>服务端为客户端提供了以下功能：</a:t>
            </a:r>
            <a:endParaRPr>
              <a:solidFill>
                <a:srgbClr val="FFFFFF"/>
              </a:solidFill>
            </a:endParaRPr>
          </a:p>
          <a:p>
            <a:pPr lvl="0"/>
            <a:r>
              <a:rPr sz="2400">
                <a:solidFill>
                  <a:srgbClr val="FFFFFF"/>
                </a:solidFill>
                <a:latin typeface="华文楷体"/>
                <a:ea typeface="华文楷体"/>
                <a:cs typeface="华文楷体"/>
                <a:sym typeface="华文楷体"/>
              </a:rPr>
              <a:t>登录验证；</a:t>
            </a:r>
            <a:r>
              <a:rPr sz="2400">
                <a:solidFill>
                  <a:srgbClr val="FFFFFF"/>
                </a:solidFill>
                <a:latin typeface="华文楷体"/>
                <a:ea typeface="华文楷体"/>
                <a:cs typeface="华文楷体"/>
                <a:sym typeface="华文楷体"/>
              </a:rPr>
              <a:t>2</a:t>
            </a:r>
            <a:r>
              <a:rPr sz="2400">
                <a:solidFill>
                  <a:srgbClr val="FFFFFF"/>
                </a:solidFill>
                <a:latin typeface="华文楷体"/>
                <a:ea typeface="华文楷体"/>
                <a:cs typeface="华文楷体"/>
                <a:sym typeface="华文楷体"/>
              </a:rPr>
              <a:t>、查询个人通讯录；</a:t>
            </a:r>
            <a:r>
              <a:rPr sz="2400">
                <a:solidFill>
                  <a:srgbClr val="FFFFFF"/>
                </a:solidFill>
                <a:latin typeface="华文楷体"/>
                <a:ea typeface="华文楷体"/>
                <a:cs typeface="华文楷体"/>
                <a:sym typeface="华文楷体"/>
              </a:rPr>
              <a:t>3</a:t>
            </a:r>
            <a:r>
              <a:rPr sz="2400">
                <a:solidFill>
                  <a:srgbClr val="FFFFFF"/>
                </a:solidFill>
                <a:latin typeface="华文楷体"/>
                <a:ea typeface="华文楷体"/>
                <a:cs typeface="华文楷体"/>
                <a:sym typeface="华文楷体"/>
              </a:rPr>
              <a:t>、查询个人课表。</a:t>
            </a:r>
            <a:endParaRPr>
              <a:solidFill>
                <a:srgbClr val="FFFFFF"/>
              </a:solidFill>
            </a:endParaRPr>
          </a:p>
          <a:p>
            <a:pPr lvl="0"/>
            <a:r>
              <a:rPr sz="2400">
                <a:solidFill>
                  <a:srgbClr val="FFFFFF"/>
                </a:solidFill>
                <a:latin typeface="华文楷体"/>
                <a:ea typeface="华文楷体"/>
                <a:cs typeface="华文楷体"/>
                <a:sym typeface="华文楷体"/>
              </a:rPr>
              <a:t> </a:t>
            </a:r>
            <a:endParaRPr sz="2400">
              <a:solidFill>
                <a:srgbClr val="FFFFFF"/>
              </a:solidFill>
              <a:latin typeface="华文楷体"/>
              <a:ea typeface="华文楷体"/>
              <a:cs typeface="华文楷体"/>
              <a:sym typeface="华文楷体"/>
            </a:endParaRPr>
          </a:p>
          <a:p>
            <a:pPr lvl="0"/>
            <a:r>
              <a:rPr sz="2400">
                <a:solidFill>
                  <a:srgbClr val="FFFFFF"/>
                </a:solidFill>
                <a:latin typeface="Adobe 仿宋 Std R"/>
                <a:ea typeface="Adobe 仿宋 Std R"/>
                <a:cs typeface="Adobe 仿宋 Std R"/>
                <a:sym typeface="Adobe 仿宋 Std R"/>
              </a:rPr>
              <a:t>解决</a:t>
            </a:r>
            <a:r>
              <a:rPr sz="2400">
                <a:solidFill>
                  <a:srgbClr val="FFFFFF"/>
                </a:solidFill>
                <a:latin typeface="华文楷体"/>
                <a:ea typeface="华文楷体"/>
                <a:cs typeface="华文楷体"/>
                <a:sym typeface="华文楷体"/>
              </a:rPr>
              <a:t>：</a:t>
            </a:r>
            <a:endParaRPr>
              <a:solidFill>
                <a:srgbClr val="FFFFFF"/>
              </a:solidFill>
            </a:endParaRPr>
          </a:p>
          <a:p>
            <a:pPr lvl="0"/>
            <a:r>
              <a:rPr sz="2400">
                <a:solidFill>
                  <a:srgbClr val="FFFFFF"/>
                </a:solidFill>
                <a:latin typeface="华文楷体"/>
                <a:ea typeface="华文楷体"/>
                <a:cs typeface="华文楷体"/>
                <a:sym typeface="华文楷体"/>
              </a:rPr>
              <a:t>通过</a:t>
            </a:r>
            <a:r>
              <a:rPr sz="2400">
                <a:solidFill>
                  <a:srgbClr val="FFFFFF"/>
                </a:solidFill>
                <a:latin typeface="华文楷体"/>
                <a:ea typeface="华文楷体"/>
                <a:cs typeface="华文楷体"/>
                <a:sym typeface="华文楷体"/>
              </a:rPr>
              <a:t>Socket</a:t>
            </a:r>
            <a:r>
              <a:rPr sz="2400">
                <a:solidFill>
                  <a:srgbClr val="FFFFFF"/>
                </a:solidFill>
                <a:latin typeface="华文楷体"/>
                <a:ea typeface="华文楷体"/>
                <a:cs typeface="华文楷体"/>
                <a:sym typeface="华文楷体"/>
              </a:rPr>
              <a:t>实现客户端和服务端之间的通讯。利用文件流的读写实现了个人通讯录与课表从服务端下载到本地再显示在界面中。</a:t>
            </a:r>
            <a:endParaRPr>
              <a:solidFill>
                <a:srgbClr val="FFFFFF"/>
              </a:solidFill>
            </a:endParaRPr>
          </a:p>
          <a:p>
            <a:pPr lvl="0"/>
            <a:r>
              <a:rPr sz="2400">
                <a:solidFill>
                  <a:srgbClr val="FFFFFF"/>
                </a:solidFill>
                <a:latin typeface="华文楷体"/>
                <a:ea typeface="华文楷体"/>
                <a:cs typeface="华文楷体"/>
                <a:sym typeface="华文楷体"/>
              </a:rPr>
              <a:t>服务端通过多线程，允许多用户同时使用。</a:t>
            </a:r>
            <a:endParaRPr>
              <a:solidFill>
                <a:srgbClr val="FFFFFF"/>
              </a:solidFill>
            </a:endParaRP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19">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119">
                                            <p:txEl>
                                              <p:pRg st="0" end="0"/>
                                            </p:txEl>
                                          </p:spTgt>
                                        </p:tgtEl>
                                        <p:attrNameLst>
                                          <p:attrName>style.visibility</p:attrName>
                                        </p:attrNameLst>
                                      </p:cBhvr>
                                      <p:to>
                                        <p:strVal val="visible"/>
                                      </p:to>
                                    </p:set>
                                  </p:childTnLst>
                                </p:cTn>
                              </p:par>
                            </p:childTnLst>
                          </p:cTn>
                        </p:par>
                        <p:par>
                          <p:cTn id="9" fill="hold">
                            <p:stCondLst>
                              <p:cond delay="0"/>
                            </p:stCondLst>
                            <p:childTnLst>
                              <p:par>
                                <p:cTn id="10" nodeType="afterEffect" presetClass="entr" presetSubtype="0" presetID="1" grpId="1" fill="hold">
                                  <p:stCondLst>
                                    <p:cond delay="0"/>
                                  </p:stCondLst>
                                  <p:iterate type="el" backwards="0">
                                    <p:tmAbs val="0"/>
                                  </p:iterate>
                                  <p:childTnLst>
                                    <p:set>
                                      <p:cBhvr>
                                        <p:cTn id="11" fill="hold"/>
                                        <p:tgtEl>
                                          <p:spTgt spid="119">
                                            <p:txEl>
                                              <p:pRg st="1" end="1"/>
                                            </p:txEl>
                                          </p:spTgt>
                                        </p:tgtEl>
                                        <p:attrNameLst>
                                          <p:attrName>style.visibility</p:attrName>
                                        </p:attrNameLst>
                                      </p:cBhvr>
                                      <p:to>
                                        <p:strVal val="visible"/>
                                      </p:to>
                                    </p:set>
                                  </p:childTnLst>
                                </p:cTn>
                              </p:par>
                            </p:childTnLst>
                          </p:cTn>
                        </p:par>
                        <p:par>
                          <p:cTn id="12" fill="hold">
                            <p:stCondLst>
                              <p:cond delay="0"/>
                            </p:stCondLst>
                            <p:childTnLst>
                              <p:par>
                                <p:cTn id="13" nodeType="afterEffect" presetClass="entr" presetSubtype="0" presetID="1" grpId="1" fill="hold">
                                  <p:stCondLst>
                                    <p:cond delay="0"/>
                                  </p:stCondLst>
                                  <p:iterate type="el" backwards="0">
                                    <p:tmAbs val="0"/>
                                  </p:iterate>
                                  <p:childTnLst>
                                    <p:set>
                                      <p:cBhvr>
                                        <p:cTn id="14" fill="hold"/>
                                        <p:tgtEl>
                                          <p:spTgt spid="1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presetClass="entr" presetSubtype="0" presetID="1" grpId="1" fill="hold">
                                  <p:stCondLst>
                                    <p:cond delay="0"/>
                                  </p:stCondLst>
                                  <p:iterate type="el" backwards="0">
                                    <p:tmAbs val="0"/>
                                  </p:iterate>
                                  <p:childTnLst>
                                    <p:set>
                                      <p:cBhvr>
                                        <p:cTn id="18" fill="hold"/>
                                        <p:tgtEl>
                                          <p:spTgt spid="119">
                                            <p:txEl>
                                              <p:pRg st="3" end="3"/>
                                            </p:txEl>
                                          </p:spTgt>
                                        </p:tgtEl>
                                        <p:attrNameLst>
                                          <p:attrName>style.visibility</p:attrName>
                                        </p:attrNameLst>
                                      </p:cBhvr>
                                      <p:to>
                                        <p:strVal val="visible"/>
                                      </p:to>
                                    </p:set>
                                  </p:childTnLst>
                                </p:cTn>
                              </p:par>
                            </p:childTnLst>
                          </p:cTn>
                        </p:par>
                        <p:par>
                          <p:cTn id="19" fill="hold">
                            <p:stCondLst>
                              <p:cond delay="0"/>
                            </p:stCondLst>
                            <p:childTnLst>
                              <p:par>
                                <p:cTn id="20" nodeType="afterEffect" presetClass="entr" presetSubtype="0" presetID="1" grpId="1" fill="hold">
                                  <p:stCondLst>
                                    <p:cond delay="0"/>
                                  </p:stCondLst>
                                  <p:iterate type="el" backwards="0">
                                    <p:tmAbs val="0"/>
                                  </p:iterate>
                                  <p:childTnLst>
                                    <p:set>
                                      <p:cBhvr>
                                        <p:cTn id="21" fill="hold"/>
                                        <p:tgtEl>
                                          <p:spTgt spid="119">
                                            <p:txEl>
                                              <p:pRg st="4" end="4"/>
                                            </p:txEl>
                                          </p:spTgt>
                                        </p:tgtEl>
                                        <p:attrNameLst>
                                          <p:attrName>style.visibility</p:attrName>
                                        </p:attrNameLst>
                                      </p:cBhvr>
                                      <p:to>
                                        <p:strVal val="visible"/>
                                      </p:to>
                                    </p:set>
                                  </p:childTnLst>
                                </p:cTn>
                              </p:par>
                            </p:childTnLst>
                          </p:cTn>
                        </p:par>
                        <p:par>
                          <p:cTn id="22" fill="hold">
                            <p:stCondLst>
                              <p:cond delay="0"/>
                            </p:stCondLst>
                            <p:childTnLst>
                              <p:par>
                                <p:cTn id="23" nodeType="afterEffect" presetClass="entr" presetSubtype="0" presetID="1" grpId="1" fill="hold">
                                  <p:stCondLst>
                                    <p:cond delay="0"/>
                                  </p:stCondLst>
                                  <p:iterate type="el" backwards="0">
                                    <p:tmAbs val="0"/>
                                  </p:iterate>
                                  <p:childTnLst>
                                    <p:set>
                                      <p:cBhvr>
                                        <p:cTn id="24" fill="hold"/>
                                        <p:tgtEl>
                                          <p:spTgt spid="119">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presetClass="entr" presetSubtype="0" presetID="1" grpId="1" fill="hold">
                                  <p:stCondLst>
                                    <p:cond delay="0"/>
                                  </p:stCondLst>
                                  <p:iterate type="el" backwards="0">
                                    <p:tmAbs val="0"/>
                                  </p:iterate>
                                  <p:childTnLst>
                                    <p:set>
                                      <p:cBhvr>
                                        <p:cTn id="28" fill="hold"/>
                                        <p:tgtEl>
                                          <p:spTgt spid="119">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19" grpId="1"/>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title"/>
          </p:nvPr>
        </p:nvSpPr>
        <p:spPr>
          <a:xfrm>
            <a:off x="457200" y="267493"/>
            <a:ext cx="8229600" cy="1399034"/>
          </a:xfrm>
          <a:prstGeom prst="rect">
            <a:avLst/>
          </a:prstGeom>
        </p:spPr>
        <p:txBody>
          <a:bodyPr/>
          <a:lstStyle/>
          <a:p>
            <a:pPr lvl="0">
              <a:defRPr sz="1800">
                <a:ln w="9525">
                  <a:noFill/>
                </a:ln>
                <a:solidFill>
                  <a:srgbClr val="000000"/>
                </a:solidFill>
                <a:effectLst/>
              </a:defRPr>
            </a:pPr>
            <a:r>
              <a:rPr sz="4200">
                <a:ln w="6350">
                  <a:solidFill>
                    <a:srgbClr val="979797"/>
                  </a:solidFill>
                </a:ln>
                <a:solidFill>
                  <a:srgbClr val="E3E3E3"/>
                </a:solidFill>
                <a:effectLst>
                  <a:outerShdw sx="100000" sy="100000" kx="0" ky="0" algn="b" rotWithShape="0" blurRad="25400" dist="26000" dir="14500000">
                    <a:srgbClr val="000000">
                      <a:alpha val="40000"/>
                    </a:srgbClr>
                  </a:outerShdw>
                </a:effectLst>
              </a:rPr>
              <a:t>网络编程设计</a:t>
            </a:r>
          </a:p>
        </p:txBody>
      </p:sp>
      <p:pic>
        <p:nvPicPr>
          <p:cNvPr id="122" name="image3.png" descr="1"/>
          <p:cNvPicPr/>
          <p:nvPr/>
        </p:nvPicPr>
        <p:blipFill>
          <a:blip r:embed="rId2">
            <a:extLst/>
          </a:blip>
          <a:stretch>
            <a:fillRect/>
          </a:stretch>
        </p:blipFill>
        <p:spPr>
          <a:xfrm>
            <a:off x="357157" y="1428736"/>
            <a:ext cx="6147482" cy="3929091"/>
          </a:xfrm>
          <a:prstGeom prst="rect">
            <a:avLst/>
          </a:prstGeom>
          <a:ln w="12700">
            <a:miter lim="400000"/>
          </a:ln>
        </p:spPr>
      </p:pic>
      <p:pic>
        <p:nvPicPr>
          <p:cNvPr id="123" name="image4.png" descr="2"/>
          <p:cNvPicPr/>
          <p:nvPr/>
        </p:nvPicPr>
        <p:blipFill>
          <a:blip r:embed="rId3">
            <a:extLst/>
          </a:blip>
          <a:stretch>
            <a:fillRect/>
          </a:stretch>
        </p:blipFill>
        <p:spPr>
          <a:xfrm>
            <a:off x="1928794" y="1714487"/>
            <a:ext cx="5267326" cy="4391026"/>
          </a:xfrm>
          <a:prstGeom prst="rect">
            <a:avLst/>
          </a:prstGeom>
          <a:ln w="12700">
            <a:miter lim="400000"/>
          </a:ln>
        </p:spPr>
      </p:pic>
      <p:pic>
        <p:nvPicPr>
          <p:cNvPr id="124" name="image5.png" descr="3"/>
          <p:cNvPicPr/>
          <p:nvPr/>
        </p:nvPicPr>
        <p:blipFill>
          <a:blip r:embed="rId4">
            <a:extLst/>
          </a:blip>
          <a:stretch>
            <a:fillRect/>
          </a:stretch>
        </p:blipFill>
        <p:spPr>
          <a:xfrm>
            <a:off x="3519516" y="2285992"/>
            <a:ext cx="5267326" cy="4391026"/>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0" presetID="1" grpId="2" fill="hold">
                                  <p:stCondLst>
                                    <p:cond delay="0"/>
                                  </p:stCondLst>
                                  <p:iterate type="el" backwards="0">
                                    <p:tmAbs val="0"/>
                                  </p:iterate>
                                  <p:childTnLst>
                                    <p:set>
                                      <p:cBhvr>
                                        <p:cTn id="10" fill="hold"/>
                                        <p:tgtEl>
                                          <p:spTgt spid="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1" grpId="3" fill="hold">
                                  <p:stCondLst>
                                    <p:cond delay="0"/>
                                  </p:stCondLst>
                                  <p:iterate type="el" backwards="0">
                                    <p:tmAbs val="0"/>
                                  </p:iterate>
                                  <p:childTnLst>
                                    <p:set>
                                      <p:cBhvr>
                                        <p:cTn id="14" fill="hold"/>
                                        <p:tgtEl>
                                          <p:spTgt spid="1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2" grpId="1"/>
      <p:bldP build="whole" bldLvl="1" animBg="1" rev="0" advAuto="0" spid="123" grpId="2"/>
      <p:bldP build="whole" bldLvl="1" animBg="1" rev="0" advAuto="0" spid="124" grpId="3"/>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Shape 60"/>
          <p:cNvSpPr/>
          <p:nvPr>
            <p:ph type="title"/>
          </p:nvPr>
        </p:nvSpPr>
        <p:spPr>
          <a:xfrm>
            <a:off x="457200" y="267493"/>
            <a:ext cx="8229600" cy="1399034"/>
          </a:xfrm>
          <a:prstGeom prst="rect">
            <a:avLst/>
          </a:prstGeom>
        </p:spPr>
        <p:txBody>
          <a:bodyPr/>
          <a:lstStyle/>
          <a:p>
            <a:pPr lvl="0">
              <a:defRPr sz="1800">
                <a:ln w="9525">
                  <a:noFill/>
                </a:ln>
                <a:solidFill>
                  <a:srgbClr val="000000"/>
                </a:solidFill>
                <a:effectLst/>
              </a:defRPr>
            </a:pPr>
            <a:r>
              <a:rPr sz="4200">
                <a:ln w="6350">
                  <a:solidFill>
                    <a:srgbClr val="979797"/>
                  </a:solidFill>
                </a:ln>
                <a:solidFill>
                  <a:srgbClr val="E3E3E3"/>
                </a:solidFill>
                <a:effectLst>
                  <a:outerShdw sx="100000" sy="100000" kx="0" ky="0" algn="b" rotWithShape="0" blurRad="25400" dist="26000" dir="14500000">
                    <a:srgbClr val="000000">
                      <a:alpha val="40000"/>
                    </a:srgbClr>
                  </a:outerShdw>
                </a:effectLst>
              </a:rPr>
              <a:t>网络工程设计</a:t>
            </a:r>
          </a:p>
        </p:txBody>
      </p:sp>
      <p:sp>
        <p:nvSpPr>
          <p:cNvPr id="61" name="Shape 61"/>
          <p:cNvSpPr/>
          <p:nvPr/>
        </p:nvSpPr>
        <p:spPr>
          <a:xfrm>
            <a:off x="1000100" y="1714487"/>
            <a:ext cx="7429552" cy="548894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sz="2400">
                <a:solidFill>
                  <a:srgbClr val="FFFFFF"/>
                </a:solidFill>
                <a:latin typeface="Adobe 仿宋 Std R"/>
                <a:ea typeface="Adobe 仿宋 Std R"/>
                <a:cs typeface="Adobe 仿宋 Std R"/>
                <a:sym typeface="Adobe 仿宋 Std R"/>
              </a:rPr>
              <a:t>任务要求</a:t>
            </a:r>
            <a:r>
              <a:rPr sz="2400">
                <a:solidFill>
                  <a:srgbClr val="FFFFFF"/>
                </a:solidFill>
                <a:latin typeface="华文楷体"/>
                <a:ea typeface="华文楷体"/>
                <a:cs typeface="华文楷体"/>
                <a:sym typeface="华文楷体"/>
              </a:rPr>
              <a:t>：</a:t>
            </a:r>
            <a:endParaRPr sz="2400">
              <a:solidFill>
                <a:srgbClr val="FFFFFF"/>
              </a:solidFill>
              <a:latin typeface="华文楷体"/>
              <a:ea typeface="华文楷体"/>
              <a:cs typeface="华文楷体"/>
              <a:sym typeface="华文楷体"/>
            </a:endParaRPr>
          </a:p>
          <a:p>
            <a:pPr lvl="0"/>
            <a:r>
              <a:rPr sz="2400">
                <a:solidFill>
                  <a:srgbClr val="FFFFFF"/>
                </a:solidFill>
                <a:latin typeface="华文楷体"/>
                <a:ea typeface="华文楷体"/>
                <a:cs typeface="华文楷体"/>
                <a:sym typeface="华文楷体"/>
              </a:rPr>
              <a:t>1.</a:t>
            </a:r>
            <a:r>
              <a:rPr sz="2400">
                <a:solidFill>
                  <a:srgbClr val="FFFFFF"/>
                </a:solidFill>
                <a:latin typeface="华文楷体"/>
                <a:ea typeface="华文楷体"/>
                <a:cs typeface="华文楷体"/>
                <a:sym typeface="华文楷体"/>
              </a:rPr>
              <a:t>网络结构的设计</a:t>
            </a:r>
            <a:endParaRPr sz="2400">
              <a:solidFill>
                <a:srgbClr val="FFFFFF"/>
              </a:solidFill>
              <a:latin typeface="华文楷体"/>
              <a:ea typeface="华文楷体"/>
              <a:cs typeface="华文楷体"/>
              <a:sym typeface="华文楷体"/>
            </a:endParaRPr>
          </a:p>
          <a:p>
            <a:pPr lvl="0"/>
            <a:r>
              <a:rPr sz="2400">
                <a:solidFill>
                  <a:srgbClr val="FFFFFF"/>
                </a:solidFill>
                <a:latin typeface="华文楷体"/>
                <a:ea typeface="华文楷体"/>
                <a:cs typeface="华文楷体"/>
                <a:sym typeface="华文楷体"/>
              </a:rPr>
              <a:t>2.</a:t>
            </a:r>
            <a:r>
              <a:rPr sz="2400">
                <a:solidFill>
                  <a:srgbClr val="FFFFFF"/>
                </a:solidFill>
                <a:latin typeface="华文楷体"/>
                <a:ea typeface="华文楷体"/>
                <a:cs typeface="华文楷体"/>
                <a:sym typeface="华文楷体"/>
              </a:rPr>
              <a:t>交换机、路由器的配置，</a:t>
            </a:r>
            <a:r>
              <a:rPr sz="2400">
                <a:solidFill>
                  <a:srgbClr val="FFFFFF"/>
                </a:solidFill>
                <a:latin typeface="华文楷体"/>
                <a:ea typeface="华文楷体"/>
                <a:cs typeface="华文楷体"/>
                <a:sym typeface="华文楷体"/>
              </a:rPr>
              <a:t>IP</a:t>
            </a:r>
            <a:r>
              <a:rPr sz="2400">
                <a:solidFill>
                  <a:srgbClr val="FFFFFF"/>
                </a:solidFill>
                <a:latin typeface="华文楷体"/>
                <a:ea typeface="华文楷体"/>
                <a:cs typeface="华文楷体"/>
                <a:sym typeface="华文楷体"/>
              </a:rPr>
              <a:t>的划分，并将</a:t>
            </a:r>
            <a:r>
              <a:rPr sz="2400">
                <a:solidFill>
                  <a:srgbClr val="FFFFFF"/>
                </a:solidFill>
                <a:latin typeface="华文楷体"/>
                <a:ea typeface="华文楷体"/>
                <a:cs typeface="华文楷体"/>
                <a:sym typeface="华文楷体"/>
              </a:rPr>
              <a:t>IP</a:t>
            </a:r>
            <a:r>
              <a:rPr sz="2400">
                <a:solidFill>
                  <a:srgbClr val="FFFFFF"/>
                </a:solidFill>
                <a:latin typeface="华文楷体"/>
                <a:ea typeface="华文楷体"/>
                <a:cs typeface="华文楷体"/>
                <a:sym typeface="华文楷体"/>
              </a:rPr>
              <a:t>显式地标注出来</a:t>
            </a:r>
            <a:endParaRPr sz="2400">
              <a:solidFill>
                <a:srgbClr val="FFFFFF"/>
              </a:solidFill>
              <a:latin typeface="华文楷体"/>
              <a:ea typeface="华文楷体"/>
              <a:cs typeface="华文楷体"/>
              <a:sym typeface="华文楷体"/>
            </a:endParaRPr>
          </a:p>
          <a:p>
            <a:pPr lvl="0"/>
            <a:r>
              <a:rPr sz="2400">
                <a:solidFill>
                  <a:srgbClr val="FFFFFF"/>
                </a:solidFill>
                <a:latin typeface="华文楷体"/>
                <a:ea typeface="华文楷体"/>
                <a:cs typeface="华文楷体"/>
                <a:sym typeface="华文楷体"/>
              </a:rPr>
              <a:t>3.</a:t>
            </a:r>
            <a:r>
              <a:rPr sz="2400">
                <a:solidFill>
                  <a:srgbClr val="FFFFFF"/>
                </a:solidFill>
                <a:latin typeface="华文楷体"/>
                <a:ea typeface="华文楷体"/>
                <a:cs typeface="华文楷体"/>
                <a:sym typeface="华文楷体"/>
              </a:rPr>
              <a:t>虚拟局域网</a:t>
            </a:r>
            <a:r>
              <a:rPr sz="2400">
                <a:solidFill>
                  <a:srgbClr val="FFFFFF"/>
                </a:solidFill>
                <a:latin typeface="华文楷体"/>
                <a:ea typeface="华文楷体"/>
                <a:cs typeface="华文楷体"/>
                <a:sym typeface="华文楷体"/>
              </a:rPr>
              <a:t>vlan</a:t>
            </a:r>
            <a:r>
              <a:rPr sz="2400">
                <a:solidFill>
                  <a:srgbClr val="FFFFFF"/>
                </a:solidFill>
                <a:latin typeface="华文楷体"/>
                <a:ea typeface="华文楷体"/>
                <a:cs typeface="华文楷体"/>
                <a:sym typeface="华文楷体"/>
              </a:rPr>
              <a:t>的划分（院系</a:t>
            </a:r>
            <a:r>
              <a:rPr sz="2400">
                <a:solidFill>
                  <a:srgbClr val="FFFFFF"/>
                </a:solidFill>
                <a:latin typeface="华文楷体"/>
                <a:ea typeface="华文楷体"/>
                <a:cs typeface="华文楷体"/>
                <a:sym typeface="华文楷体"/>
              </a:rPr>
              <a:t>A</a:t>
            </a:r>
            <a:r>
              <a:rPr sz="2400">
                <a:solidFill>
                  <a:srgbClr val="FFFFFF"/>
                </a:solidFill>
                <a:latin typeface="华文楷体"/>
                <a:ea typeface="华文楷体"/>
                <a:cs typeface="华文楷体"/>
                <a:sym typeface="华文楷体"/>
              </a:rPr>
              <a:t>、</a:t>
            </a:r>
            <a:r>
              <a:rPr sz="2400">
                <a:solidFill>
                  <a:srgbClr val="FFFFFF"/>
                </a:solidFill>
                <a:latin typeface="华文楷体"/>
                <a:ea typeface="华文楷体"/>
                <a:cs typeface="华文楷体"/>
                <a:sym typeface="华文楷体"/>
              </a:rPr>
              <a:t>B</a:t>
            </a:r>
            <a:r>
              <a:rPr sz="2400">
                <a:solidFill>
                  <a:srgbClr val="FFFFFF"/>
                </a:solidFill>
                <a:latin typeface="华文楷体"/>
                <a:ea typeface="华文楷体"/>
                <a:cs typeface="华文楷体"/>
                <a:sym typeface="华文楷体"/>
              </a:rPr>
              <a:t>）</a:t>
            </a:r>
            <a:endParaRPr sz="2400">
              <a:solidFill>
                <a:srgbClr val="FFFFFF"/>
              </a:solidFill>
              <a:latin typeface="华文楷体"/>
              <a:ea typeface="华文楷体"/>
              <a:cs typeface="华文楷体"/>
              <a:sym typeface="华文楷体"/>
            </a:endParaRPr>
          </a:p>
          <a:p>
            <a:pPr lvl="0"/>
            <a:r>
              <a:rPr sz="2400">
                <a:solidFill>
                  <a:srgbClr val="FFFFFF"/>
                </a:solidFill>
                <a:latin typeface="华文楷体"/>
                <a:ea typeface="华文楷体"/>
                <a:cs typeface="华文楷体"/>
                <a:sym typeface="华文楷体"/>
              </a:rPr>
              <a:t>4.</a:t>
            </a:r>
            <a:r>
              <a:rPr sz="2400">
                <a:solidFill>
                  <a:srgbClr val="FFFFFF"/>
                </a:solidFill>
                <a:latin typeface="华文楷体"/>
                <a:ea typeface="华文楷体"/>
                <a:cs typeface="华文楷体"/>
                <a:sym typeface="华文楷体"/>
              </a:rPr>
              <a:t>公用机房的</a:t>
            </a:r>
            <a:r>
              <a:rPr sz="2400">
                <a:solidFill>
                  <a:srgbClr val="FFFFFF"/>
                </a:solidFill>
                <a:latin typeface="华文楷体"/>
                <a:ea typeface="华文楷体"/>
                <a:cs typeface="华文楷体"/>
                <a:sym typeface="华文楷体"/>
              </a:rPr>
              <a:t>DHCP</a:t>
            </a:r>
            <a:r>
              <a:rPr sz="2400">
                <a:solidFill>
                  <a:srgbClr val="FFFFFF"/>
                </a:solidFill>
                <a:latin typeface="华文楷体"/>
                <a:ea typeface="华文楷体"/>
                <a:cs typeface="华文楷体"/>
                <a:sym typeface="华文楷体"/>
              </a:rPr>
              <a:t>服务器（实现动态分配</a:t>
            </a:r>
            <a:r>
              <a:rPr sz="2400">
                <a:solidFill>
                  <a:srgbClr val="FFFFFF"/>
                </a:solidFill>
                <a:latin typeface="华文楷体"/>
                <a:ea typeface="华文楷体"/>
                <a:cs typeface="华文楷体"/>
                <a:sym typeface="华文楷体"/>
              </a:rPr>
              <a:t>IP</a:t>
            </a:r>
            <a:r>
              <a:rPr sz="2400">
                <a:solidFill>
                  <a:srgbClr val="FFFFFF"/>
                </a:solidFill>
                <a:latin typeface="华文楷体"/>
                <a:ea typeface="华文楷体"/>
                <a:cs typeface="华文楷体"/>
                <a:sym typeface="华文楷体"/>
              </a:rPr>
              <a:t>地址）</a:t>
            </a:r>
            <a:endParaRPr sz="2400">
              <a:solidFill>
                <a:srgbClr val="FFFFFF"/>
              </a:solidFill>
              <a:latin typeface="华文楷体"/>
              <a:ea typeface="华文楷体"/>
              <a:cs typeface="华文楷体"/>
              <a:sym typeface="华文楷体"/>
            </a:endParaRPr>
          </a:p>
          <a:p>
            <a:pPr lvl="0"/>
            <a:r>
              <a:rPr sz="2400">
                <a:solidFill>
                  <a:srgbClr val="FFFFFF"/>
                </a:solidFill>
                <a:latin typeface="华文楷体"/>
                <a:ea typeface="华文楷体"/>
                <a:cs typeface="华文楷体"/>
                <a:sym typeface="华文楷体"/>
              </a:rPr>
              <a:t>5.</a:t>
            </a:r>
            <a:r>
              <a:rPr sz="2400">
                <a:solidFill>
                  <a:srgbClr val="FFFFFF"/>
                </a:solidFill>
                <a:latin typeface="华文楷体"/>
                <a:ea typeface="华文楷体"/>
                <a:cs typeface="华文楷体"/>
                <a:sym typeface="华文楷体"/>
              </a:rPr>
              <a:t>防火墙的设置（</a:t>
            </a:r>
            <a:r>
              <a:rPr sz="2400">
                <a:solidFill>
                  <a:srgbClr val="FFFFFF"/>
                </a:solidFill>
                <a:latin typeface="华文楷体"/>
                <a:ea typeface="华文楷体"/>
                <a:cs typeface="华文楷体"/>
                <a:sym typeface="华文楷体"/>
              </a:rPr>
              <a:t>ACLs</a:t>
            </a:r>
            <a:r>
              <a:rPr sz="2400">
                <a:solidFill>
                  <a:srgbClr val="FFFFFF"/>
                </a:solidFill>
                <a:latin typeface="华文楷体"/>
                <a:ea typeface="华文楷体"/>
                <a:cs typeface="华文楷体"/>
                <a:sym typeface="华文楷体"/>
              </a:rPr>
              <a:t>）</a:t>
            </a:r>
            <a:endParaRPr sz="2400">
              <a:solidFill>
                <a:srgbClr val="FFFFFF"/>
              </a:solidFill>
              <a:latin typeface="华文楷体"/>
              <a:ea typeface="华文楷体"/>
              <a:cs typeface="华文楷体"/>
              <a:sym typeface="华文楷体"/>
            </a:endParaRPr>
          </a:p>
          <a:p>
            <a:pPr lvl="0"/>
            <a:r>
              <a:rPr sz="2400">
                <a:solidFill>
                  <a:srgbClr val="FFFFFF"/>
                </a:solidFill>
                <a:latin typeface="华文楷体"/>
                <a:ea typeface="华文楷体"/>
                <a:cs typeface="华文楷体"/>
                <a:sym typeface="华文楷体"/>
              </a:rPr>
              <a:t>6.</a:t>
            </a:r>
            <a:r>
              <a:rPr sz="2400">
                <a:solidFill>
                  <a:srgbClr val="FFFFFF"/>
                </a:solidFill>
                <a:latin typeface="华文楷体"/>
                <a:ea typeface="华文楷体"/>
                <a:cs typeface="华文楷体"/>
                <a:sym typeface="华文楷体"/>
              </a:rPr>
              <a:t>设计了一个专门的学校服务器部分，有</a:t>
            </a:r>
            <a:r>
              <a:rPr sz="2400">
                <a:solidFill>
                  <a:srgbClr val="FFFFFF"/>
                </a:solidFill>
                <a:latin typeface="华文楷体"/>
                <a:ea typeface="华文楷体"/>
                <a:cs typeface="华文楷体"/>
                <a:sym typeface="华文楷体"/>
              </a:rPr>
              <a:t>DNS</a:t>
            </a:r>
            <a:r>
              <a:rPr sz="2400">
                <a:solidFill>
                  <a:srgbClr val="FFFFFF"/>
                </a:solidFill>
                <a:latin typeface="华文楷体"/>
                <a:ea typeface="华文楷体"/>
                <a:cs typeface="华文楷体"/>
                <a:sym typeface="华文楷体"/>
              </a:rPr>
              <a:t>服务器、</a:t>
            </a:r>
            <a:r>
              <a:rPr sz="2400">
                <a:solidFill>
                  <a:srgbClr val="FFFFFF"/>
                </a:solidFill>
                <a:latin typeface="华文楷体"/>
                <a:ea typeface="华文楷体"/>
                <a:cs typeface="华文楷体"/>
                <a:sym typeface="华文楷体"/>
              </a:rPr>
              <a:t>HTTP</a:t>
            </a:r>
            <a:r>
              <a:rPr sz="2400">
                <a:solidFill>
                  <a:srgbClr val="FFFFFF"/>
                </a:solidFill>
                <a:latin typeface="华文楷体"/>
                <a:ea typeface="华文楷体"/>
                <a:cs typeface="华文楷体"/>
                <a:sym typeface="华文楷体"/>
              </a:rPr>
              <a:t>服务器、</a:t>
            </a:r>
            <a:r>
              <a:rPr sz="2400">
                <a:solidFill>
                  <a:srgbClr val="FFFFFF"/>
                </a:solidFill>
                <a:latin typeface="华文楷体"/>
                <a:ea typeface="华文楷体"/>
                <a:cs typeface="华文楷体"/>
                <a:sym typeface="华文楷体"/>
              </a:rPr>
              <a:t>Mail</a:t>
            </a:r>
            <a:r>
              <a:rPr sz="2400">
                <a:solidFill>
                  <a:srgbClr val="FFFFFF"/>
                </a:solidFill>
                <a:latin typeface="华文楷体"/>
                <a:ea typeface="华文楷体"/>
                <a:cs typeface="华文楷体"/>
                <a:sym typeface="华文楷体"/>
              </a:rPr>
              <a:t>服务器、</a:t>
            </a:r>
            <a:r>
              <a:rPr sz="2400">
                <a:solidFill>
                  <a:srgbClr val="FFFFFF"/>
                </a:solidFill>
                <a:latin typeface="华文楷体"/>
                <a:ea typeface="华文楷体"/>
                <a:cs typeface="华文楷体"/>
                <a:sym typeface="华文楷体"/>
              </a:rPr>
              <a:t>FTP</a:t>
            </a:r>
            <a:r>
              <a:rPr sz="2400">
                <a:solidFill>
                  <a:srgbClr val="FFFFFF"/>
                </a:solidFill>
                <a:latin typeface="华文楷体"/>
                <a:ea typeface="华文楷体"/>
                <a:cs typeface="华文楷体"/>
                <a:sym typeface="华文楷体"/>
              </a:rPr>
              <a:t>服务器</a:t>
            </a:r>
            <a:endParaRPr sz="2400">
              <a:solidFill>
                <a:srgbClr val="FFFFFF"/>
              </a:solidFill>
              <a:latin typeface="华文楷体"/>
              <a:ea typeface="华文楷体"/>
              <a:cs typeface="华文楷体"/>
              <a:sym typeface="华文楷体"/>
            </a:endParaRPr>
          </a:p>
          <a:p>
            <a:pPr lvl="0"/>
            <a:r>
              <a:rPr sz="2400">
                <a:solidFill>
                  <a:srgbClr val="FFFFFF"/>
                </a:solidFill>
                <a:latin typeface="华文楷体"/>
                <a:ea typeface="华文楷体"/>
                <a:cs typeface="华文楷体"/>
                <a:sym typeface="华文楷体"/>
              </a:rPr>
              <a:t> </a:t>
            </a:r>
            <a:endParaRPr sz="2400">
              <a:solidFill>
                <a:srgbClr val="FFFFFF"/>
              </a:solidFill>
              <a:latin typeface="华文楷体"/>
              <a:ea typeface="华文楷体"/>
              <a:cs typeface="华文楷体"/>
              <a:sym typeface="华文楷体"/>
            </a:endParaRPr>
          </a:p>
          <a:p>
            <a:pPr lvl="0"/>
            <a:r>
              <a:rPr sz="2400">
                <a:solidFill>
                  <a:srgbClr val="FFFFFF"/>
                </a:solidFill>
                <a:latin typeface="Adobe 仿宋 Std R"/>
                <a:ea typeface="Adobe 仿宋 Std R"/>
                <a:cs typeface="Adobe 仿宋 Std R"/>
                <a:sym typeface="Adobe 仿宋 Std R"/>
              </a:rPr>
              <a:t>使用软件</a:t>
            </a:r>
            <a:r>
              <a:rPr sz="2400">
                <a:solidFill>
                  <a:srgbClr val="FFFFFF"/>
                </a:solidFill>
                <a:latin typeface="华文楷体"/>
                <a:ea typeface="华文楷体"/>
                <a:cs typeface="华文楷体"/>
                <a:sym typeface="华文楷体"/>
              </a:rPr>
              <a:t>：</a:t>
            </a:r>
            <a:endParaRPr sz="2400">
              <a:solidFill>
                <a:srgbClr val="FFFFFF"/>
              </a:solidFill>
              <a:latin typeface="华文楷体"/>
              <a:ea typeface="华文楷体"/>
              <a:cs typeface="华文楷体"/>
              <a:sym typeface="华文楷体"/>
            </a:endParaRPr>
          </a:p>
          <a:p>
            <a:pPr lvl="0"/>
            <a:r>
              <a:rPr sz="2400">
                <a:solidFill>
                  <a:srgbClr val="FFFFFF"/>
                </a:solidFill>
                <a:latin typeface="华文楷体"/>
                <a:ea typeface="华文楷体"/>
                <a:cs typeface="华文楷体"/>
                <a:sym typeface="华文楷体"/>
              </a:rPr>
              <a:t>Cisco Packet Tracer</a:t>
            </a:r>
            <a:endParaRPr sz="2400">
              <a:solidFill>
                <a:srgbClr val="FFFFFF"/>
              </a:solidFill>
              <a:latin typeface="华文楷体"/>
              <a:ea typeface="华文楷体"/>
              <a:cs typeface="华文楷体"/>
              <a:sym typeface="华文楷体"/>
            </a:endParaRP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61">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61">
                                            <p:txEl>
                                              <p:pRg st="0" end="0"/>
                                            </p:txEl>
                                          </p:spTgt>
                                        </p:tgtEl>
                                        <p:attrNameLst>
                                          <p:attrName>style.visibility</p:attrName>
                                        </p:attrNameLst>
                                      </p:cBhvr>
                                      <p:to>
                                        <p:strVal val="visible"/>
                                      </p:to>
                                    </p:set>
                                  </p:childTnLst>
                                </p:cTn>
                              </p:par>
                            </p:childTnLst>
                          </p:cTn>
                        </p:par>
                        <p:par>
                          <p:cTn id="9" fill="hold">
                            <p:stCondLst>
                              <p:cond delay="0"/>
                            </p:stCondLst>
                            <p:childTnLst>
                              <p:par>
                                <p:cTn id="10" nodeType="afterEffect" presetClass="entr" presetSubtype="0" presetID="1" grpId="1" fill="hold">
                                  <p:stCondLst>
                                    <p:cond delay="0"/>
                                  </p:stCondLst>
                                  <p:iterate type="el" backwards="0">
                                    <p:tmAbs val="0"/>
                                  </p:iterate>
                                  <p:childTnLst>
                                    <p:set>
                                      <p:cBhvr>
                                        <p:cTn id="11" fill="hold"/>
                                        <p:tgtEl>
                                          <p:spTgt spid="61">
                                            <p:txEl>
                                              <p:pRg st="1" end="1"/>
                                            </p:txEl>
                                          </p:spTgt>
                                        </p:tgtEl>
                                        <p:attrNameLst>
                                          <p:attrName>style.visibility</p:attrName>
                                        </p:attrNameLst>
                                      </p:cBhvr>
                                      <p:to>
                                        <p:strVal val="visible"/>
                                      </p:to>
                                    </p:set>
                                  </p:childTnLst>
                                </p:cTn>
                              </p:par>
                            </p:childTnLst>
                          </p:cTn>
                        </p:par>
                        <p:par>
                          <p:cTn id="12" fill="hold">
                            <p:stCondLst>
                              <p:cond delay="0"/>
                            </p:stCondLst>
                            <p:childTnLst>
                              <p:par>
                                <p:cTn id="13" nodeType="afterEffect" presetClass="entr" presetSubtype="0" presetID="1" grpId="1" fill="hold">
                                  <p:stCondLst>
                                    <p:cond delay="0"/>
                                  </p:stCondLst>
                                  <p:iterate type="el" backwards="0">
                                    <p:tmAbs val="0"/>
                                  </p:iterate>
                                  <p:childTnLst>
                                    <p:set>
                                      <p:cBhvr>
                                        <p:cTn id="14" fill="hold"/>
                                        <p:tgtEl>
                                          <p:spTgt spid="61">
                                            <p:txEl>
                                              <p:pRg st="2" end="2"/>
                                            </p:txEl>
                                          </p:spTgt>
                                        </p:tgtEl>
                                        <p:attrNameLst>
                                          <p:attrName>style.visibility</p:attrName>
                                        </p:attrNameLst>
                                      </p:cBhvr>
                                      <p:to>
                                        <p:strVal val="visible"/>
                                      </p:to>
                                    </p:set>
                                  </p:childTnLst>
                                </p:cTn>
                              </p:par>
                            </p:childTnLst>
                          </p:cTn>
                        </p:par>
                        <p:par>
                          <p:cTn id="15" fill="hold">
                            <p:stCondLst>
                              <p:cond delay="0"/>
                            </p:stCondLst>
                            <p:childTnLst>
                              <p:par>
                                <p:cTn id="16" nodeType="afterEffect" presetClass="entr" presetSubtype="0" presetID="1" grpId="1" fill="hold">
                                  <p:stCondLst>
                                    <p:cond delay="0"/>
                                  </p:stCondLst>
                                  <p:iterate type="el" backwards="0">
                                    <p:tmAbs val="0"/>
                                  </p:iterate>
                                  <p:childTnLst>
                                    <p:set>
                                      <p:cBhvr>
                                        <p:cTn id="17" fill="hold"/>
                                        <p:tgtEl>
                                          <p:spTgt spid="61">
                                            <p:txEl>
                                              <p:pRg st="3" end="3"/>
                                            </p:txEl>
                                          </p:spTgt>
                                        </p:tgtEl>
                                        <p:attrNameLst>
                                          <p:attrName>style.visibility</p:attrName>
                                        </p:attrNameLst>
                                      </p:cBhvr>
                                      <p:to>
                                        <p:strVal val="visible"/>
                                      </p:to>
                                    </p:set>
                                  </p:childTnLst>
                                </p:cTn>
                              </p:par>
                            </p:childTnLst>
                          </p:cTn>
                        </p:par>
                        <p:par>
                          <p:cTn id="18" fill="hold">
                            <p:stCondLst>
                              <p:cond delay="0"/>
                            </p:stCondLst>
                            <p:childTnLst>
                              <p:par>
                                <p:cTn id="19" nodeType="afterEffect" presetClass="entr" presetSubtype="0" presetID="1" grpId="1" fill="hold">
                                  <p:stCondLst>
                                    <p:cond delay="0"/>
                                  </p:stCondLst>
                                  <p:iterate type="el" backwards="0">
                                    <p:tmAbs val="0"/>
                                  </p:iterate>
                                  <p:childTnLst>
                                    <p:set>
                                      <p:cBhvr>
                                        <p:cTn id="20" fill="hold"/>
                                        <p:tgtEl>
                                          <p:spTgt spid="61">
                                            <p:txEl>
                                              <p:pRg st="4" end="4"/>
                                            </p:txEl>
                                          </p:spTgt>
                                        </p:tgtEl>
                                        <p:attrNameLst>
                                          <p:attrName>style.visibility</p:attrName>
                                        </p:attrNameLst>
                                      </p:cBhvr>
                                      <p:to>
                                        <p:strVal val="visible"/>
                                      </p:to>
                                    </p:set>
                                  </p:childTnLst>
                                </p:cTn>
                              </p:par>
                            </p:childTnLst>
                          </p:cTn>
                        </p:par>
                        <p:par>
                          <p:cTn id="21" fill="hold">
                            <p:stCondLst>
                              <p:cond delay="0"/>
                            </p:stCondLst>
                            <p:childTnLst>
                              <p:par>
                                <p:cTn id="22" nodeType="afterEffect" presetClass="entr" presetSubtype="0" presetID="1" grpId="1" fill="hold">
                                  <p:stCondLst>
                                    <p:cond delay="0"/>
                                  </p:stCondLst>
                                  <p:iterate type="el" backwards="0">
                                    <p:tmAbs val="0"/>
                                  </p:iterate>
                                  <p:childTnLst>
                                    <p:set>
                                      <p:cBhvr>
                                        <p:cTn id="23" fill="hold"/>
                                        <p:tgtEl>
                                          <p:spTgt spid="61">
                                            <p:txEl>
                                              <p:pRg st="5" end="5"/>
                                            </p:txEl>
                                          </p:spTgt>
                                        </p:tgtEl>
                                        <p:attrNameLst>
                                          <p:attrName>style.visibility</p:attrName>
                                        </p:attrNameLst>
                                      </p:cBhvr>
                                      <p:to>
                                        <p:strVal val="visible"/>
                                      </p:to>
                                    </p:set>
                                  </p:childTnLst>
                                </p:cTn>
                              </p:par>
                            </p:childTnLst>
                          </p:cTn>
                        </p:par>
                        <p:par>
                          <p:cTn id="24" fill="hold">
                            <p:stCondLst>
                              <p:cond delay="0"/>
                            </p:stCondLst>
                            <p:childTnLst>
                              <p:par>
                                <p:cTn id="25" nodeType="afterEffect" presetClass="entr" presetSubtype="0" presetID="1" grpId="1" fill="hold">
                                  <p:stCondLst>
                                    <p:cond delay="0"/>
                                  </p:stCondLst>
                                  <p:iterate type="el" backwards="0">
                                    <p:tmAbs val="0"/>
                                  </p:iterate>
                                  <p:childTnLst>
                                    <p:set>
                                      <p:cBhvr>
                                        <p:cTn id="26" fill="hold"/>
                                        <p:tgtEl>
                                          <p:spTgt spid="61">
                                            <p:txEl>
                                              <p:pRg st="6" end="6"/>
                                            </p:txEl>
                                          </p:spTgt>
                                        </p:tgtEl>
                                        <p:attrNameLst>
                                          <p:attrName>style.visibility</p:attrName>
                                        </p:attrNameLst>
                                      </p:cBhvr>
                                      <p:to>
                                        <p:strVal val="visible"/>
                                      </p:to>
                                    </p:set>
                                  </p:childTnLst>
                                </p:cTn>
                              </p:par>
                            </p:childTnLst>
                          </p:cTn>
                        </p:par>
                        <p:par>
                          <p:cTn id="27" fill="hold">
                            <p:stCondLst>
                              <p:cond delay="0"/>
                            </p:stCondLst>
                            <p:childTnLst>
                              <p:par>
                                <p:cTn id="28" nodeType="afterEffect" presetClass="entr" presetSubtype="0" presetID="1" grpId="1" fill="hold">
                                  <p:stCondLst>
                                    <p:cond delay="0"/>
                                  </p:stCondLst>
                                  <p:iterate type="el" backwards="0">
                                    <p:tmAbs val="0"/>
                                  </p:iterate>
                                  <p:childTnLst>
                                    <p:set>
                                      <p:cBhvr>
                                        <p:cTn id="29" fill="hold"/>
                                        <p:tgtEl>
                                          <p:spTgt spid="61">
                                            <p:txEl>
                                              <p:pRg st="7" end="7"/>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nodeType="clickEffect" presetClass="entr" presetSubtype="0" presetID="1" grpId="1" fill="hold">
                                  <p:stCondLst>
                                    <p:cond delay="0"/>
                                  </p:stCondLst>
                                  <p:iterate type="el" backwards="0">
                                    <p:tmAbs val="0"/>
                                  </p:iterate>
                                  <p:childTnLst>
                                    <p:set>
                                      <p:cBhvr>
                                        <p:cTn id="33" fill="hold"/>
                                        <p:tgtEl>
                                          <p:spTgt spid="61">
                                            <p:txEl>
                                              <p:pRg st="8" end="8"/>
                                            </p:txEl>
                                          </p:spTgt>
                                        </p:tgtEl>
                                        <p:attrNameLst>
                                          <p:attrName>style.visibility</p:attrName>
                                        </p:attrNameLst>
                                      </p:cBhvr>
                                      <p:to>
                                        <p:strVal val="visible"/>
                                      </p:to>
                                    </p:set>
                                  </p:childTnLst>
                                </p:cTn>
                              </p:par>
                            </p:childTnLst>
                          </p:cTn>
                        </p:par>
                        <p:par>
                          <p:cTn id="34" fill="hold">
                            <p:stCondLst>
                              <p:cond delay="0"/>
                            </p:stCondLst>
                            <p:childTnLst>
                              <p:par>
                                <p:cTn id="35" nodeType="afterEffect" presetClass="entr" presetSubtype="0" presetID="1" grpId="1" fill="hold">
                                  <p:stCondLst>
                                    <p:cond delay="0"/>
                                  </p:stCondLst>
                                  <p:iterate type="el" backwards="0">
                                    <p:tmAbs val="0"/>
                                  </p:iterate>
                                  <p:childTnLst>
                                    <p:set>
                                      <p:cBhvr>
                                        <p:cTn id="36" fill="hold"/>
                                        <p:tgtEl>
                                          <p:spTgt spid="61">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presetClass="entr" presetSubtype="0" presetID="1" grpId="1" fill="hold">
                                  <p:stCondLst>
                                    <p:cond delay="0"/>
                                  </p:stCondLst>
                                  <p:iterate type="el" backwards="0">
                                    <p:tmAbs val="0"/>
                                  </p:iterate>
                                  <p:childTnLst>
                                    <p:set>
                                      <p:cBhvr>
                                        <p:cTn id="40" fill="hold"/>
                                        <p:tgtEl>
                                          <p:spTgt spid="61">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1"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 name="Shape 63"/>
          <p:cNvSpPr/>
          <p:nvPr>
            <p:ph type="title"/>
          </p:nvPr>
        </p:nvSpPr>
        <p:spPr>
          <a:xfrm>
            <a:off x="457200" y="267493"/>
            <a:ext cx="8229600" cy="1399034"/>
          </a:xfrm>
          <a:prstGeom prst="rect">
            <a:avLst/>
          </a:prstGeom>
        </p:spPr>
        <p:txBody>
          <a:bodyPr/>
          <a:lstStyle/>
          <a:p>
            <a:pPr lvl="0">
              <a:defRPr sz="1800">
                <a:ln w="9525">
                  <a:noFill/>
                </a:ln>
                <a:solidFill>
                  <a:srgbClr val="000000"/>
                </a:solidFill>
                <a:effectLst/>
              </a:defRPr>
            </a:pPr>
            <a:r>
              <a:rPr sz="4200">
                <a:ln w="6350">
                  <a:solidFill>
                    <a:srgbClr val="979797"/>
                  </a:solidFill>
                </a:ln>
                <a:solidFill>
                  <a:srgbClr val="E3E3E3"/>
                </a:solidFill>
                <a:effectLst>
                  <a:outerShdw sx="100000" sy="100000" kx="0" ky="0" algn="b" rotWithShape="0" blurRad="25400" dist="26000" dir="14500000">
                    <a:srgbClr val="000000">
                      <a:alpha val="40000"/>
                    </a:srgbClr>
                  </a:outerShdw>
                </a:effectLst>
              </a:rPr>
              <a:t>网络工程设计</a:t>
            </a:r>
          </a:p>
        </p:txBody>
      </p:sp>
      <p:sp>
        <p:nvSpPr>
          <p:cNvPr id="64" name="Shape 64"/>
          <p:cNvSpPr/>
          <p:nvPr/>
        </p:nvSpPr>
        <p:spPr>
          <a:xfrm>
            <a:off x="928661" y="1928802"/>
            <a:ext cx="7143802" cy="4625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sz="2400">
                <a:solidFill>
                  <a:srgbClr val="FFFFFF"/>
                </a:solidFill>
                <a:latin typeface="Adobe 仿宋 Std R"/>
                <a:ea typeface="Adobe 仿宋 Std R"/>
                <a:cs typeface="Adobe 仿宋 Std R"/>
                <a:sym typeface="Adobe 仿宋 Std R"/>
              </a:rPr>
              <a:t>选题</a:t>
            </a:r>
            <a:endParaRPr sz="2400">
              <a:solidFill>
                <a:srgbClr val="FFFFFF"/>
              </a:solidFill>
              <a:latin typeface="Adobe 仿宋 Std R"/>
              <a:ea typeface="Adobe 仿宋 Std R"/>
              <a:cs typeface="Adobe 仿宋 Std R"/>
              <a:sym typeface="Adobe 仿宋 Std R"/>
            </a:endParaRPr>
          </a:p>
          <a:p>
            <a:pPr lvl="0"/>
            <a:r>
              <a:rPr sz="2400">
                <a:solidFill>
                  <a:srgbClr val="FFFFFF"/>
                </a:solidFill>
                <a:latin typeface="华文楷体"/>
                <a:ea typeface="华文楷体"/>
                <a:cs typeface="华文楷体"/>
                <a:sym typeface="华文楷体"/>
              </a:rPr>
              <a:t>某学校有三个部分，院系</a:t>
            </a:r>
            <a:r>
              <a:rPr sz="2400">
                <a:solidFill>
                  <a:srgbClr val="FFFFFF"/>
                </a:solidFill>
                <a:latin typeface="华文楷体"/>
                <a:ea typeface="华文楷体"/>
                <a:cs typeface="华文楷体"/>
                <a:sym typeface="华文楷体"/>
              </a:rPr>
              <a:t>AB</a:t>
            </a:r>
            <a:r>
              <a:rPr sz="2400">
                <a:solidFill>
                  <a:srgbClr val="FFFFFF"/>
                </a:solidFill>
                <a:latin typeface="华文楷体"/>
                <a:ea typeface="华文楷体"/>
                <a:cs typeface="华文楷体"/>
                <a:sym typeface="华文楷体"/>
              </a:rPr>
              <a:t>、教务处和公共机房，现为该学校配置网络。教务处不允许公共网络区域访问（该学校有一公共机房提供给学生使用），院系</a:t>
            </a:r>
            <a:r>
              <a:rPr sz="2400">
                <a:solidFill>
                  <a:srgbClr val="FFFFFF"/>
                </a:solidFill>
                <a:latin typeface="华文楷体"/>
                <a:ea typeface="华文楷体"/>
                <a:cs typeface="华文楷体"/>
                <a:sym typeface="华文楷体"/>
              </a:rPr>
              <a:t>A</a:t>
            </a:r>
            <a:r>
              <a:rPr sz="2400">
                <a:solidFill>
                  <a:srgbClr val="FFFFFF"/>
                </a:solidFill>
                <a:latin typeface="华文楷体"/>
                <a:ea typeface="华文楷体"/>
                <a:cs typeface="华文楷体"/>
                <a:sym typeface="华文楷体"/>
              </a:rPr>
              <a:t>和院系</a:t>
            </a:r>
            <a:r>
              <a:rPr sz="2400">
                <a:solidFill>
                  <a:srgbClr val="FFFFFF"/>
                </a:solidFill>
                <a:latin typeface="华文楷体"/>
                <a:ea typeface="华文楷体"/>
                <a:cs typeface="华文楷体"/>
                <a:sym typeface="华文楷体"/>
              </a:rPr>
              <a:t>B</a:t>
            </a:r>
            <a:r>
              <a:rPr sz="2400">
                <a:solidFill>
                  <a:srgbClr val="FFFFFF"/>
                </a:solidFill>
                <a:latin typeface="华文楷体"/>
                <a:ea typeface="华文楷体"/>
                <a:cs typeface="华文楷体"/>
                <a:sym typeface="华文楷体"/>
              </a:rPr>
              <a:t>在同一物理网络下地两个虚拟局域网下。</a:t>
            </a:r>
            <a:endParaRPr sz="2400">
              <a:solidFill>
                <a:srgbClr val="FFFFFF"/>
              </a:solidFill>
              <a:latin typeface="华文楷体"/>
              <a:ea typeface="华文楷体"/>
              <a:cs typeface="华文楷体"/>
              <a:sym typeface="华文楷体"/>
            </a:endParaRPr>
          </a:p>
          <a:p>
            <a:pPr lvl="0"/>
            <a:r>
              <a:rPr sz="2400">
                <a:solidFill>
                  <a:srgbClr val="FFFFFF"/>
                </a:solidFill>
                <a:latin typeface="华文楷体"/>
                <a:ea typeface="华文楷体"/>
                <a:cs typeface="华文楷体"/>
                <a:sym typeface="华文楷体"/>
              </a:rPr>
              <a:t> </a:t>
            </a:r>
            <a:endParaRPr sz="2400">
              <a:solidFill>
                <a:srgbClr val="FFFFFF"/>
              </a:solidFill>
              <a:latin typeface="华文楷体"/>
              <a:ea typeface="华文楷体"/>
              <a:cs typeface="华文楷体"/>
              <a:sym typeface="华文楷体"/>
            </a:endParaRPr>
          </a:p>
          <a:p>
            <a:pPr lvl="0"/>
            <a:r>
              <a:rPr sz="2400">
                <a:solidFill>
                  <a:srgbClr val="FFFFFF"/>
                </a:solidFill>
                <a:latin typeface="Adobe 仿宋 Std R"/>
                <a:ea typeface="Adobe 仿宋 Std R"/>
                <a:cs typeface="Adobe 仿宋 Std R"/>
                <a:sym typeface="Adobe 仿宋 Std R"/>
              </a:rPr>
              <a:t>解决</a:t>
            </a:r>
            <a:endParaRPr sz="2400">
              <a:solidFill>
                <a:srgbClr val="FFFFFF"/>
              </a:solidFill>
              <a:latin typeface="华文楷体"/>
              <a:ea typeface="华文楷体"/>
              <a:cs typeface="华文楷体"/>
              <a:sym typeface="华文楷体"/>
            </a:endParaRPr>
          </a:p>
          <a:p>
            <a:pPr lvl="0"/>
            <a:r>
              <a:rPr sz="2400">
                <a:solidFill>
                  <a:srgbClr val="FFFFFF"/>
                </a:solidFill>
                <a:latin typeface="华文楷体"/>
                <a:ea typeface="华文楷体"/>
                <a:cs typeface="华文楷体"/>
                <a:sym typeface="华文楷体"/>
              </a:rPr>
              <a:t>划分教务处、院系</a:t>
            </a:r>
            <a:r>
              <a:rPr sz="2400">
                <a:solidFill>
                  <a:srgbClr val="FFFFFF"/>
                </a:solidFill>
                <a:latin typeface="华文楷体"/>
                <a:ea typeface="华文楷体"/>
                <a:cs typeface="华文楷体"/>
                <a:sym typeface="华文楷体"/>
              </a:rPr>
              <a:t>A</a:t>
            </a:r>
            <a:r>
              <a:rPr sz="2400">
                <a:solidFill>
                  <a:srgbClr val="FFFFFF"/>
                </a:solidFill>
                <a:latin typeface="华文楷体"/>
                <a:ea typeface="华文楷体"/>
                <a:cs typeface="华文楷体"/>
                <a:sym typeface="华文楷体"/>
              </a:rPr>
              <a:t>、</a:t>
            </a:r>
            <a:r>
              <a:rPr sz="2400">
                <a:solidFill>
                  <a:srgbClr val="FFFFFF"/>
                </a:solidFill>
                <a:latin typeface="华文楷体"/>
                <a:ea typeface="华文楷体"/>
                <a:cs typeface="华文楷体"/>
                <a:sym typeface="华文楷体"/>
              </a:rPr>
              <a:t>B</a:t>
            </a:r>
            <a:r>
              <a:rPr sz="2400">
                <a:solidFill>
                  <a:srgbClr val="FFFFFF"/>
                </a:solidFill>
                <a:latin typeface="华文楷体"/>
                <a:ea typeface="华文楷体"/>
                <a:cs typeface="华文楷体"/>
                <a:sym typeface="华文楷体"/>
              </a:rPr>
              <a:t>和公共机房四个网络，其中教务处子网需构建防火墙，院系</a:t>
            </a:r>
            <a:r>
              <a:rPr sz="2400">
                <a:solidFill>
                  <a:srgbClr val="FFFFFF"/>
                </a:solidFill>
                <a:latin typeface="华文楷体"/>
                <a:ea typeface="华文楷体"/>
                <a:cs typeface="华文楷体"/>
                <a:sym typeface="华文楷体"/>
              </a:rPr>
              <a:t>A</a:t>
            </a:r>
            <a:r>
              <a:rPr sz="2400">
                <a:solidFill>
                  <a:srgbClr val="FFFFFF"/>
                </a:solidFill>
                <a:latin typeface="华文楷体"/>
                <a:ea typeface="华文楷体"/>
                <a:cs typeface="华文楷体"/>
                <a:sym typeface="华文楷体"/>
              </a:rPr>
              <a:t>、</a:t>
            </a:r>
            <a:r>
              <a:rPr sz="2400">
                <a:solidFill>
                  <a:srgbClr val="FFFFFF"/>
                </a:solidFill>
                <a:latin typeface="华文楷体"/>
                <a:ea typeface="华文楷体"/>
                <a:cs typeface="华文楷体"/>
                <a:sym typeface="华文楷体"/>
              </a:rPr>
              <a:t>B</a:t>
            </a:r>
            <a:r>
              <a:rPr sz="2400">
                <a:solidFill>
                  <a:srgbClr val="FFFFFF"/>
                </a:solidFill>
                <a:latin typeface="华文楷体"/>
                <a:ea typeface="华文楷体"/>
                <a:cs typeface="华文楷体"/>
                <a:sym typeface="华文楷体"/>
              </a:rPr>
              <a:t>为虚拟局域网。</a:t>
            </a:r>
            <a:endParaRPr sz="2400">
              <a:solidFill>
                <a:srgbClr val="FFFFFF"/>
              </a:solidFill>
              <a:latin typeface="华文楷体"/>
              <a:ea typeface="华文楷体"/>
              <a:cs typeface="华文楷体"/>
              <a:sym typeface="华文楷体"/>
            </a:endParaRP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64">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64">
                                            <p:txEl>
                                              <p:pRg st="0" end="0"/>
                                            </p:txEl>
                                          </p:spTgt>
                                        </p:tgtEl>
                                        <p:attrNameLst>
                                          <p:attrName>style.visibility</p:attrName>
                                        </p:attrNameLst>
                                      </p:cBhvr>
                                      <p:to>
                                        <p:strVal val="visible"/>
                                      </p:to>
                                    </p:set>
                                  </p:childTnLst>
                                </p:cTn>
                              </p:par>
                            </p:childTnLst>
                          </p:cTn>
                        </p:par>
                        <p:par>
                          <p:cTn id="9" fill="hold">
                            <p:stCondLst>
                              <p:cond delay="0"/>
                            </p:stCondLst>
                            <p:childTnLst>
                              <p:par>
                                <p:cTn id="10" nodeType="afterEffect" presetClass="entr" presetSubtype="0" presetID="1" grpId="1" fill="hold">
                                  <p:stCondLst>
                                    <p:cond delay="0"/>
                                  </p:stCondLst>
                                  <p:iterate type="el" backwards="0">
                                    <p:tmAbs val="0"/>
                                  </p:iterate>
                                  <p:childTnLst>
                                    <p:set>
                                      <p:cBhvr>
                                        <p:cTn id="11" fill="hold"/>
                                        <p:tgtEl>
                                          <p:spTgt spid="64">
                                            <p:txEl>
                                              <p:pRg st="1" end="1"/>
                                            </p:txEl>
                                          </p:spTgt>
                                        </p:tgtEl>
                                        <p:attrNameLst>
                                          <p:attrName>style.visibility</p:attrName>
                                        </p:attrNameLst>
                                      </p:cBhvr>
                                      <p:to>
                                        <p:strVal val="visible"/>
                                      </p:to>
                                    </p:set>
                                  </p:childTnLst>
                                </p:cTn>
                              </p:par>
                            </p:childTnLst>
                          </p:cTn>
                        </p:par>
                        <p:par>
                          <p:cTn id="12" fill="hold">
                            <p:stCondLst>
                              <p:cond delay="0"/>
                            </p:stCondLst>
                            <p:childTnLst>
                              <p:par>
                                <p:cTn id="13" nodeType="afterEffect" presetClass="entr" presetSubtype="0" presetID="1" grpId="1" fill="hold">
                                  <p:stCondLst>
                                    <p:cond delay="0"/>
                                  </p:stCondLst>
                                  <p:iterate type="el" backwards="0">
                                    <p:tmAbs val="0"/>
                                  </p:iterate>
                                  <p:childTnLst>
                                    <p:set>
                                      <p:cBhvr>
                                        <p:cTn id="14" fill="hold"/>
                                        <p:tgtEl>
                                          <p:spTgt spid="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presetClass="entr" presetSubtype="0" presetID="1" grpId="1" fill="hold">
                                  <p:stCondLst>
                                    <p:cond delay="0"/>
                                  </p:stCondLst>
                                  <p:iterate type="el" backwards="0">
                                    <p:tmAbs val="0"/>
                                  </p:iterate>
                                  <p:childTnLst>
                                    <p:set>
                                      <p:cBhvr>
                                        <p:cTn id="18" fill="hold"/>
                                        <p:tgtEl>
                                          <p:spTgt spid="64">
                                            <p:txEl>
                                              <p:pRg st="3" end="3"/>
                                            </p:txEl>
                                          </p:spTgt>
                                        </p:tgtEl>
                                        <p:attrNameLst>
                                          <p:attrName>style.visibility</p:attrName>
                                        </p:attrNameLst>
                                      </p:cBhvr>
                                      <p:to>
                                        <p:strVal val="visible"/>
                                      </p:to>
                                    </p:set>
                                  </p:childTnLst>
                                </p:cTn>
                              </p:par>
                            </p:childTnLst>
                          </p:cTn>
                        </p:par>
                        <p:par>
                          <p:cTn id="19" fill="hold">
                            <p:stCondLst>
                              <p:cond delay="0"/>
                            </p:stCondLst>
                            <p:childTnLst>
                              <p:par>
                                <p:cTn id="20" nodeType="afterEffect" presetClass="entr" presetSubtype="0" presetID="1" grpId="1" fill="hold">
                                  <p:stCondLst>
                                    <p:cond delay="0"/>
                                  </p:stCondLst>
                                  <p:iterate type="el" backwards="0">
                                    <p:tmAbs val="0"/>
                                  </p:iterate>
                                  <p:childTnLst>
                                    <p:set>
                                      <p:cBhvr>
                                        <p:cTn id="21" fill="hold"/>
                                        <p:tgtEl>
                                          <p:spTgt spid="64">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nodeType="clickEffect" presetClass="entr" presetSubtype="0" presetID="1" grpId="1" fill="hold">
                                  <p:stCondLst>
                                    <p:cond delay="0"/>
                                  </p:stCondLst>
                                  <p:iterate type="el" backwards="0">
                                    <p:tmAbs val="0"/>
                                  </p:iterate>
                                  <p:childTnLst>
                                    <p:set>
                                      <p:cBhvr>
                                        <p:cTn id="25" fill="hold"/>
                                        <p:tgtEl>
                                          <p:spTgt spid="64">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4"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 name="Shape 66"/>
          <p:cNvSpPr/>
          <p:nvPr>
            <p:ph type="title"/>
          </p:nvPr>
        </p:nvSpPr>
        <p:spPr>
          <a:xfrm>
            <a:off x="457200" y="267493"/>
            <a:ext cx="8229600" cy="1399034"/>
          </a:xfrm>
          <a:prstGeom prst="rect">
            <a:avLst/>
          </a:prstGeom>
        </p:spPr>
        <p:txBody>
          <a:bodyPr/>
          <a:lstStyle/>
          <a:p>
            <a:pPr lvl="0">
              <a:defRPr sz="1800">
                <a:ln w="9525">
                  <a:noFill/>
                </a:ln>
                <a:solidFill>
                  <a:srgbClr val="000000"/>
                </a:solidFill>
                <a:effectLst/>
              </a:defRPr>
            </a:pPr>
            <a:r>
              <a:rPr sz="4200">
                <a:ln w="6350">
                  <a:solidFill>
                    <a:srgbClr val="979797"/>
                  </a:solidFill>
                </a:ln>
                <a:solidFill>
                  <a:srgbClr val="E3E3E3"/>
                </a:solidFill>
                <a:effectLst>
                  <a:outerShdw sx="100000" sy="100000" kx="0" ky="0" algn="b" rotWithShape="0" blurRad="25400" dist="26000" dir="14500000">
                    <a:srgbClr val="000000">
                      <a:alpha val="40000"/>
                    </a:srgbClr>
                  </a:outerShdw>
                </a:effectLst>
              </a:rPr>
              <a:t>网络工程设计</a:t>
            </a:r>
          </a:p>
        </p:txBody>
      </p:sp>
      <p:sp>
        <p:nvSpPr>
          <p:cNvPr id="67" name="Shape 67"/>
          <p:cNvSpPr/>
          <p:nvPr/>
        </p:nvSpPr>
        <p:spPr>
          <a:xfrm>
            <a:off x="1015976" y="1646229"/>
            <a:ext cx="6786610" cy="405790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sz="2800">
                <a:solidFill>
                  <a:srgbClr val="FFFFFF"/>
                </a:solidFill>
                <a:latin typeface="华文楷体"/>
                <a:ea typeface="华文楷体"/>
                <a:cs typeface="华文楷体"/>
                <a:sym typeface="华文楷体"/>
              </a:rPr>
              <a:t>分工&amp;设计</a:t>
            </a:r>
            <a:endParaRPr sz="2800">
              <a:solidFill>
                <a:srgbClr val="FFFFFF"/>
              </a:solidFill>
              <a:latin typeface="华文楷体"/>
              <a:ea typeface="华文楷体"/>
              <a:cs typeface="华文楷体"/>
              <a:sym typeface="华文楷体"/>
            </a:endParaRPr>
          </a:p>
          <a:p>
            <a:pPr lvl="0" algn="just" defTabSz="266700"/>
            <a:r>
              <a:rPr b="1">
                <a:solidFill>
                  <a:srgbClr val="FFFFFF"/>
                </a:solidFill>
                <a:uFill>
                  <a:solidFill/>
                </a:uFill>
                <a:latin typeface="微软雅黑"/>
                <a:ea typeface="微软雅黑"/>
                <a:cs typeface="微软雅黑"/>
                <a:sym typeface="微软雅黑"/>
              </a:rPr>
              <a:t>1）教务处（孟博负责）</a:t>
            </a:r>
            <a:endParaRPr b="1">
              <a:solidFill>
                <a:srgbClr val="FFFFFF"/>
              </a:solidFill>
              <a:uFill>
                <a:solidFill/>
              </a:uFill>
              <a:latin typeface="微软雅黑"/>
              <a:ea typeface="微软雅黑"/>
              <a:cs typeface="微软雅黑"/>
              <a:sym typeface="微软雅黑"/>
            </a:endParaRPr>
          </a:p>
          <a:p>
            <a:pPr lvl="0" algn="just" defTabSz="266700"/>
            <a:r>
              <a:rPr b="1">
                <a:solidFill>
                  <a:srgbClr val="FFFFFF"/>
                </a:solidFill>
                <a:uFill>
                  <a:solidFill/>
                </a:uFill>
                <a:latin typeface="微软雅黑"/>
                <a:ea typeface="微软雅黑"/>
                <a:cs typeface="微软雅黑"/>
                <a:sym typeface="微软雅黑"/>
              </a:rPr>
              <a:t>	</a:t>
            </a:r>
            <a:r>
              <a:rPr b="1">
                <a:solidFill>
                  <a:srgbClr val="FFFFFF"/>
                </a:solidFill>
                <a:uFill>
                  <a:solidFill/>
                </a:uFill>
                <a:latin typeface="微软雅黑"/>
                <a:ea typeface="微软雅黑"/>
                <a:cs typeface="微软雅黑"/>
                <a:sym typeface="微软雅黑"/>
              </a:rPr>
              <a:t>搭建服务器提供教务服务，划分教务处路由的IP接入学校网络。</a:t>
            </a:r>
            <a:endParaRPr b="1">
              <a:solidFill>
                <a:srgbClr val="FFFFFF"/>
              </a:solidFill>
              <a:uFill>
                <a:solidFill/>
              </a:uFill>
              <a:latin typeface="微软雅黑"/>
              <a:ea typeface="微软雅黑"/>
              <a:cs typeface="微软雅黑"/>
              <a:sym typeface="微软雅黑"/>
            </a:endParaRPr>
          </a:p>
          <a:p>
            <a:pPr lvl="0" algn="just" defTabSz="266700"/>
            <a:r>
              <a:rPr b="1">
                <a:solidFill>
                  <a:srgbClr val="FFFFFF"/>
                </a:solidFill>
                <a:uFill>
                  <a:solidFill/>
                </a:uFill>
                <a:latin typeface="微软雅黑"/>
                <a:ea typeface="微软雅黑"/>
                <a:cs typeface="微软雅黑"/>
                <a:sym typeface="微软雅黑"/>
              </a:rPr>
              <a:t>（2）</a:t>
            </a:r>
            <a:r>
              <a:rPr b="1">
                <a:solidFill>
                  <a:srgbClr val="FFFFFF"/>
                </a:solidFill>
                <a:uFill>
                  <a:solidFill/>
                </a:uFill>
                <a:latin typeface="微软雅黑"/>
                <a:ea typeface="微软雅黑"/>
                <a:cs typeface="微软雅黑"/>
                <a:sym typeface="微软雅黑"/>
              </a:rPr>
              <a:t>院系子网（吴越负责）</a:t>
            </a:r>
            <a:endParaRPr b="1">
              <a:solidFill>
                <a:srgbClr val="FFFFFF"/>
              </a:solidFill>
              <a:uFill>
                <a:solidFill/>
              </a:uFill>
              <a:latin typeface="微软雅黑"/>
              <a:ea typeface="微软雅黑"/>
              <a:cs typeface="微软雅黑"/>
              <a:sym typeface="微软雅黑"/>
            </a:endParaRPr>
          </a:p>
          <a:p>
            <a:pPr lvl="0" algn="just" defTabSz="266700"/>
            <a:r>
              <a:rPr b="1">
                <a:solidFill>
                  <a:srgbClr val="FFFFFF"/>
                </a:solidFill>
                <a:uFill>
                  <a:solidFill/>
                </a:uFill>
                <a:latin typeface="微软雅黑"/>
                <a:ea typeface="微软雅黑"/>
                <a:cs typeface="微软雅黑"/>
                <a:sym typeface="微软雅黑"/>
              </a:rPr>
              <a:t>  	</a:t>
            </a:r>
            <a:r>
              <a:rPr b="1">
                <a:solidFill>
                  <a:srgbClr val="FFFFFF"/>
                </a:solidFill>
                <a:uFill>
                  <a:solidFill/>
                </a:uFill>
                <a:latin typeface="微软雅黑"/>
                <a:ea typeface="微软雅黑"/>
                <a:cs typeface="微软雅黑"/>
                <a:sym typeface="微软雅黑"/>
              </a:rPr>
              <a:t>各院系处在不同虚拟局域网（</a:t>
            </a:r>
            <a:r>
              <a:rPr b="1">
                <a:solidFill>
                  <a:srgbClr val="FFFFFF"/>
                </a:solidFill>
                <a:uFill>
                  <a:solidFill/>
                </a:uFill>
                <a:latin typeface="微软雅黑"/>
                <a:ea typeface="微软雅黑"/>
                <a:cs typeface="微软雅黑"/>
                <a:sym typeface="微软雅黑"/>
              </a:rPr>
              <a:t>Vlan</a:t>
            </a:r>
            <a:r>
              <a:rPr b="1">
                <a:solidFill>
                  <a:srgbClr val="FFFFFF"/>
                </a:solidFill>
                <a:uFill>
                  <a:solidFill/>
                </a:uFill>
                <a:latin typeface="微软雅黑"/>
                <a:ea typeface="微软雅黑"/>
                <a:cs typeface="微软雅黑"/>
                <a:sym typeface="微软雅黑"/>
              </a:rPr>
              <a:t>）中，不同的院系间的终端可以通信，所有院系的终端可以访问教务处子网及学校服务器。</a:t>
            </a:r>
            <a:endParaRPr b="1">
              <a:solidFill>
                <a:srgbClr val="FFFFFF"/>
              </a:solidFill>
              <a:uFill>
                <a:solidFill/>
              </a:uFill>
              <a:latin typeface="微软雅黑"/>
              <a:ea typeface="微软雅黑"/>
              <a:cs typeface="微软雅黑"/>
              <a:sym typeface="微软雅黑"/>
            </a:endParaRPr>
          </a:p>
          <a:p>
            <a:pPr lvl="0" algn="just" defTabSz="266700"/>
            <a:r>
              <a:rPr b="1">
                <a:solidFill>
                  <a:srgbClr val="FFFFFF"/>
                </a:solidFill>
                <a:uFill>
                  <a:solidFill/>
                </a:uFill>
                <a:latin typeface="微软雅黑"/>
                <a:ea typeface="微软雅黑"/>
                <a:cs typeface="微软雅黑"/>
                <a:sym typeface="微软雅黑"/>
              </a:rPr>
              <a:t>（3）公共机房（梁庆宙负责）</a:t>
            </a:r>
            <a:endParaRPr b="1">
              <a:solidFill>
                <a:srgbClr val="FFFFFF"/>
              </a:solidFill>
              <a:uFill>
                <a:solidFill/>
              </a:uFill>
              <a:latin typeface="微软雅黑"/>
              <a:ea typeface="微软雅黑"/>
              <a:cs typeface="微软雅黑"/>
              <a:sym typeface="微软雅黑"/>
            </a:endParaRPr>
          </a:p>
          <a:p>
            <a:pPr lvl="0" algn="just" defTabSz="266700"/>
            <a:r>
              <a:rPr b="1">
                <a:solidFill>
                  <a:srgbClr val="FFFFFF"/>
                </a:solidFill>
                <a:uFill>
                  <a:solidFill/>
                </a:uFill>
                <a:latin typeface="微软雅黑"/>
                <a:ea typeface="微软雅黑"/>
                <a:cs typeface="微软雅黑"/>
                <a:sym typeface="微软雅黑"/>
              </a:rPr>
              <a:t>	</a:t>
            </a:r>
            <a:r>
              <a:rPr b="1">
                <a:solidFill>
                  <a:srgbClr val="FFFFFF"/>
                </a:solidFill>
                <a:uFill>
                  <a:solidFill/>
                </a:uFill>
                <a:latin typeface="微软雅黑"/>
                <a:ea typeface="微软雅黑"/>
                <a:cs typeface="微软雅黑"/>
                <a:sym typeface="微软雅黑"/>
              </a:rPr>
              <a:t>通过</a:t>
            </a:r>
            <a:r>
              <a:rPr b="1">
                <a:solidFill>
                  <a:srgbClr val="FFFFFF"/>
                </a:solidFill>
                <a:uFill>
                  <a:solidFill/>
                </a:uFill>
                <a:latin typeface="微软雅黑"/>
                <a:ea typeface="微软雅黑"/>
                <a:cs typeface="微软雅黑"/>
                <a:sym typeface="微软雅黑"/>
              </a:rPr>
              <a:t>DHCP</a:t>
            </a:r>
            <a:r>
              <a:rPr b="1">
                <a:solidFill>
                  <a:srgbClr val="FFFFFF"/>
                </a:solidFill>
                <a:uFill>
                  <a:solidFill/>
                </a:uFill>
                <a:latin typeface="微软雅黑"/>
                <a:ea typeface="微软雅黑"/>
                <a:cs typeface="微软雅黑"/>
                <a:sym typeface="微软雅黑"/>
              </a:rPr>
              <a:t>动态分配</a:t>
            </a:r>
            <a:r>
              <a:rPr b="1">
                <a:solidFill>
                  <a:srgbClr val="FFFFFF"/>
                </a:solidFill>
                <a:uFill>
                  <a:solidFill/>
                </a:uFill>
                <a:latin typeface="微软雅黑"/>
                <a:ea typeface="微软雅黑"/>
                <a:cs typeface="微软雅黑"/>
                <a:sym typeface="微软雅黑"/>
              </a:rPr>
              <a:t>IP</a:t>
            </a:r>
            <a:r>
              <a:rPr b="1">
                <a:solidFill>
                  <a:srgbClr val="FFFFFF"/>
                </a:solidFill>
                <a:uFill>
                  <a:solidFill/>
                </a:uFill>
                <a:latin typeface="微软雅黑"/>
                <a:ea typeface="微软雅黑"/>
                <a:cs typeface="微软雅黑"/>
                <a:sym typeface="微软雅黑"/>
              </a:rPr>
              <a:t>地址，机房终端可以访问学校服务器而不能访问教务处子网。</a:t>
            </a:r>
            <a:endParaRPr b="1">
              <a:solidFill>
                <a:srgbClr val="FFFFFF"/>
              </a:solidFill>
              <a:uFill>
                <a:solidFill/>
              </a:uFill>
              <a:latin typeface="微软雅黑"/>
              <a:ea typeface="微软雅黑"/>
              <a:cs typeface="微软雅黑"/>
              <a:sym typeface="微软雅黑"/>
            </a:endParaRPr>
          </a:p>
          <a:p>
            <a:pPr lvl="0" algn="just" defTabSz="266700"/>
            <a:r>
              <a:rPr b="1">
                <a:solidFill>
                  <a:srgbClr val="FFFFFF"/>
                </a:solidFill>
                <a:uFill>
                  <a:solidFill/>
                </a:uFill>
                <a:latin typeface="微软雅黑"/>
                <a:ea typeface="微软雅黑"/>
                <a:cs typeface="微软雅黑"/>
                <a:sym typeface="微软雅黑"/>
              </a:rPr>
              <a:t>（4）学校服务器（魏远卓负责）</a:t>
            </a:r>
            <a:endParaRPr b="1">
              <a:solidFill>
                <a:srgbClr val="FFFFFF"/>
              </a:solidFill>
              <a:uFill>
                <a:solidFill/>
              </a:uFill>
              <a:latin typeface="微软雅黑"/>
              <a:ea typeface="微软雅黑"/>
              <a:cs typeface="微软雅黑"/>
              <a:sym typeface="微软雅黑"/>
            </a:endParaRPr>
          </a:p>
          <a:p>
            <a:pPr lvl="0" algn="just" defTabSz="266700"/>
            <a:r>
              <a:rPr b="1">
                <a:solidFill>
                  <a:srgbClr val="FFFFFF"/>
                </a:solidFill>
                <a:uFill>
                  <a:solidFill/>
                </a:uFill>
                <a:latin typeface="微软雅黑"/>
                <a:ea typeface="微软雅黑"/>
                <a:cs typeface="微软雅黑"/>
                <a:sym typeface="微软雅黑"/>
              </a:rPr>
              <a:t>	</a:t>
            </a:r>
            <a:r>
              <a:rPr b="1">
                <a:solidFill>
                  <a:srgbClr val="FFFFFF"/>
                </a:solidFill>
                <a:uFill>
                  <a:solidFill/>
                </a:uFill>
                <a:latin typeface="微软雅黑"/>
                <a:ea typeface="微软雅黑"/>
                <a:cs typeface="微软雅黑"/>
                <a:sym typeface="微软雅黑"/>
              </a:rPr>
              <a:t>搭建</a:t>
            </a:r>
            <a:r>
              <a:rPr b="1">
                <a:solidFill>
                  <a:srgbClr val="FFFFFF"/>
                </a:solidFill>
                <a:uFill>
                  <a:solidFill/>
                </a:uFill>
                <a:latin typeface="微软雅黑"/>
                <a:ea typeface="微软雅黑"/>
                <a:cs typeface="微软雅黑"/>
                <a:sym typeface="微软雅黑"/>
              </a:rPr>
              <a:t>HTTP</a:t>
            </a:r>
            <a:r>
              <a:rPr b="1">
                <a:solidFill>
                  <a:srgbClr val="FFFFFF"/>
                </a:solidFill>
                <a:uFill>
                  <a:solidFill/>
                </a:uFill>
                <a:latin typeface="微软雅黑"/>
                <a:ea typeface="微软雅黑"/>
                <a:cs typeface="微软雅黑"/>
                <a:sym typeface="微软雅黑"/>
              </a:rPr>
              <a:t>、</a:t>
            </a:r>
            <a:r>
              <a:rPr b="1">
                <a:solidFill>
                  <a:srgbClr val="FFFFFF"/>
                </a:solidFill>
                <a:uFill>
                  <a:solidFill/>
                </a:uFill>
                <a:latin typeface="微软雅黑"/>
                <a:ea typeface="微软雅黑"/>
                <a:cs typeface="微软雅黑"/>
                <a:sym typeface="微软雅黑"/>
              </a:rPr>
              <a:t>DNS</a:t>
            </a:r>
            <a:r>
              <a:rPr b="1">
                <a:solidFill>
                  <a:srgbClr val="FFFFFF"/>
                </a:solidFill>
                <a:uFill>
                  <a:solidFill/>
                </a:uFill>
                <a:latin typeface="微软雅黑"/>
                <a:ea typeface="微软雅黑"/>
                <a:cs typeface="微软雅黑"/>
                <a:sym typeface="微软雅黑"/>
              </a:rPr>
              <a:t>、</a:t>
            </a:r>
            <a:r>
              <a:rPr b="1">
                <a:solidFill>
                  <a:srgbClr val="FFFFFF"/>
                </a:solidFill>
                <a:uFill>
                  <a:solidFill/>
                </a:uFill>
                <a:latin typeface="微软雅黑"/>
                <a:ea typeface="微软雅黑"/>
                <a:cs typeface="微软雅黑"/>
                <a:sym typeface="微软雅黑"/>
              </a:rPr>
              <a:t>Mail</a:t>
            </a:r>
            <a:r>
              <a:rPr b="1">
                <a:solidFill>
                  <a:srgbClr val="FFFFFF"/>
                </a:solidFill>
                <a:uFill>
                  <a:solidFill/>
                </a:uFill>
                <a:latin typeface="微软雅黑"/>
                <a:ea typeface="微软雅黑"/>
                <a:cs typeface="微软雅黑"/>
                <a:sym typeface="微软雅黑"/>
              </a:rPr>
              <a:t>、</a:t>
            </a:r>
            <a:r>
              <a:rPr b="1">
                <a:solidFill>
                  <a:srgbClr val="FFFFFF"/>
                </a:solidFill>
                <a:uFill>
                  <a:solidFill/>
                </a:uFill>
                <a:latin typeface="微软雅黑"/>
                <a:ea typeface="微软雅黑"/>
                <a:cs typeface="微软雅黑"/>
                <a:sym typeface="微软雅黑"/>
              </a:rPr>
              <a:t>FTP</a:t>
            </a:r>
            <a:r>
              <a:rPr b="1">
                <a:solidFill>
                  <a:srgbClr val="FFFFFF"/>
                </a:solidFill>
                <a:uFill>
                  <a:solidFill/>
                </a:uFill>
                <a:latin typeface="微软雅黑"/>
                <a:ea typeface="微软雅黑"/>
                <a:cs typeface="微软雅黑"/>
                <a:sym typeface="微软雅黑"/>
              </a:rPr>
              <a:t>的服务器，为学校网络提供一系列基本网络服务，构建教务处子网的防火墙（禁止公共网络的访问）。</a:t>
            </a:r>
            <a:endParaRPr b="1">
              <a:solidFill>
                <a:srgbClr val="FFFFFF"/>
              </a:solidFill>
              <a:uFill>
                <a:solidFill/>
              </a:uFill>
              <a:latin typeface="微软雅黑"/>
              <a:ea typeface="微软雅黑"/>
              <a:cs typeface="微软雅黑"/>
              <a:sym typeface="微软雅黑"/>
            </a:endParaRP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Shape 69"/>
          <p:cNvSpPr/>
          <p:nvPr>
            <p:ph type="title"/>
          </p:nvPr>
        </p:nvSpPr>
        <p:spPr>
          <a:xfrm>
            <a:off x="457200" y="267493"/>
            <a:ext cx="8229600" cy="1399034"/>
          </a:xfrm>
          <a:prstGeom prst="rect">
            <a:avLst/>
          </a:prstGeom>
        </p:spPr>
        <p:txBody>
          <a:bodyPr/>
          <a:lstStyle/>
          <a:p>
            <a:pPr lvl="0">
              <a:defRPr sz="1800">
                <a:ln w="9525">
                  <a:noFill/>
                </a:ln>
                <a:solidFill>
                  <a:srgbClr val="000000"/>
                </a:solidFill>
                <a:effectLst/>
              </a:defRPr>
            </a:pPr>
            <a:r>
              <a:rPr sz="4200">
                <a:ln w="6350">
                  <a:solidFill>
                    <a:srgbClr val="979797"/>
                  </a:solidFill>
                </a:ln>
                <a:solidFill>
                  <a:srgbClr val="E3E3E3"/>
                </a:solidFill>
                <a:effectLst>
                  <a:outerShdw sx="100000" sy="100000" kx="0" ky="0" algn="b" rotWithShape="0" blurRad="25400" dist="26000" dir="14500000">
                    <a:srgbClr val="000000">
                      <a:alpha val="40000"/>
                    </a:srgbClr>
                  </a:outerShdw>
                </a:effectLst>
              </a:rPr>
              <a:t>网络工程设计——整网拓扑图</a:t>
            </a:r>
          </a:p>
        </p:txBody>
      </p:sp>
      <p:pic>
        <p:nvPicPr>
          <p:cNvPr id="70" name="image2.png"/>
          <p:cNvPicPr/>
          <p:nvPr/>
        </p:nvPicPr>
        <p:blipFill>
          <a:blip r:embed="rId2">
            <a:extLst/>
          </a:blip>
          <a:stretch>
            <a:fillRect/>
          </a:stretch>
        </p:blipFill>
        <p:spPr>
          <a:xfrm>
            <a:off x="500034" y="1428736"/>
            <a:ext cx="8215370" cy="5143537"/>
          </a:xfrm>
          <a:prstGeom prst="rect">
            <a:avLst/>
          </a:prstGeom>
          <a:ln w="12700">
            <a:miter lim="400000"/>
          </a:ln>
        </p:spPr>
      </p:pic>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Shape 7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FFFFFF"/>
                </a:solidFill>
              </a:rPr>
            </a:fld>
          </a:p>
        </p:txBody>
      </p:sp>
      <p:graphicFrame>
        <p:nvGraphicFramePr>
          <p:cNvPr id="73" name="Table 73"/>
          <p:cNvGraphicFramePr/>
          <p:nvPr/>
        </p:nvGraphicFramePr>
        <p:xfrm>
          <a:off x="495300" y="1022504"/>
          <a:ext cx="7578329" cy="3836487"/>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820580"/>
                <a:gridCol w="2359024"/>
                <a:gridCol w="3392374"/>
              </a:tblGrid>
              <a:tr h="617618">
                <a:tc>
                  <a:txBody>
                    <a:bodyPr/>
                    <a:lstStyle/>
                    <a:p>
                      <a:pPr lvl="0" defTabSz="266700">
                        <a:defRPr b="0" i="0" sz="1800"/>
                      </a:pPr>
                      <a:r>
                        <a:rPr b="1" sz="1650">
                          <a:solidFill>
                            <a:srgbClr val="FFFFFF"/>
                          </a:solidFill>
                          <a:uFill>
                            <a:solidFill/>
                          </a:uFill>
                          <a:latin typeface="微软雅黑"/>
                          <a:ea typeface="微软雅黑"/>
                          <a:cs typeface="微软雅黑"/>
                          <a:sym typeface="微软雅黑"/>
                        </a:rPr>
                        <a:t>子网名称</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lvl="0" defTabSz="266700">
                        <a:defRPr b="0" i="0" sz="1800"/>
                      </a:pPr>
                      <a:r>
                        <a:rPr b="1" sz="1650">
                          <a:solidFill>
                            <a:srgbClr val="FFFFFF"/>
                          </a:solidFill>
                          <a:uFill>
                            <a:solidFill/>
                          </a:uFill>
                          <a:latin typeface="微软雅黑"/>
                          <a:ea typeface="微软雅黑"/>
                          <a:cs typeface="微软雅黑"/>
                          <a:sym typeface="微软雅黑"/>
                        </a:rPr>
                        <a:t>子网</a:t>
                      </a:r>
                      <a:r>
                        <a:rPr b="1" sz="1650">
                          <a:solidFill>
                            <a:srgbClr val="FFFFFF"/>
                          </a:solidFill>
                          <a:uFill>
                            <a:solidFill/>
                          </a:uFill>
                          <a:latin typeface="微软雅黑"/>
                          <a:ea typeface="微软雅黑"/>
                          <a:cs typeface="微软雅黑"/>
                          <a:sym typeface="微软雅黑"/>
                        </a:rPr>
                        <a:t>IP</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lvl="0" defTabSz="266700">
                        <a:defRPr b="0" i="0" sz="1800"/>
                      </a:pPr>
                      <a:r>
                        <a:rPr b="1" sz="1650">
                          <a:solidFill>
                            <a:srgbClr val="FFFFFF"/>
                          </a:solidFill>
                          <a:uFill>
                            <a:solidFill/>
                          </a:uFill>
                          <a:latin typeface="微软雅黑"/>
                          <a:ea typeface="微软雅黑"/>
                          <a:cs typeface="微软雅黑"/>
                          <a:sym typeface="微软雅黑"/>
                        </a:rPr>
                        <a:t>可用</a:t>
                      </a:r>
                      <a:r>
                        <a:rPr b="1" sz="1650">
                          <a:solidFill>
                            <a:srgbClr val="FFFFFF"/>
                          </a:solidFill>
                          <a:uFill>
                            <a:solidFill/>
                          </a:uFill>
                          <a:latin typeface="微软雅黑"/>
                          <a:ea typeface="微软雅黑"/>
                          <a:cs typeface="微软雅黑"/>
                          <a:sym typeface="微软雅黑"/>
                        </a:rPr>
                        <a:t>IP</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r h="617618">
                <a:tc>
                  <a:txBody>
                    <a:bodyPr/>
                    <a:lstStyle/>
                    <a:p>
                      <a:pPr lvl="0" defTabSz="266700">
                        <a:defRPr b="0" i="0" sz="1800"/>
                      </a:pPr>
                      <a:r>
                        <a:rPr b="1" sz="1650">
                          <a:solidFill>
                            <a:srgbClr val="FFFFFF"/>
                          </a:solidFill>
                          <a:uFill>
                            <a:solidFill/>
                          </a:uFill>
                          <a:latin typeface="微软雅黑"/>
                          <a:ea typeface="微软雅黑"/>
                          <a:cs typeface="微软雅黑"/>
                          <a:sym typeface="微软雅黑"/>
                        </a:rPr>
                        <a:t>公共机房</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lvl="0" defTabSz="266700">
                        <a:defRPr b="0" i="0" sz="1800"/>
                      </a:pPr>
                      <a:r>
                        <a:rPr b="1" sz="1650">
                          <a:solidFill>
                            <a:srgbClr val="FFFFFF"/>
                          </a:solidFill>
                          <a:uFill>
                            <a:solidFill/>
                          </a:uFill>
                          <a:latin typeface="微软雅黑"/>
                          <a:ea typeface="微软雅黑"/>
                          <a:cs typeface="微软雅黑"/>
                          <a:sym typeface="微软雅黑"/>
                        </a:rPr>
                        <a:t>192.168.1.0/24</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lvl="0" defTabSz="266700">
                        <a:defRPr b="0" i="0" sz="1800"/>
                      </a:pPr>
                      <a:r>
                        <a:rPr b="1" sz="1650">
                          <a:solidFill>
                            <a:srgbClr val="FFFFFF"/>
                          </a:solidFill>
                          <a:uFill>
                            <a:solidFill/>
                          </a:uFill>
                          <a:latin typeface="微软雅黑"/>
                          <a:ea typeface="微软雅黑"/>
                          <a:cs typeface="微软雅黑"/>
                          <a:sym typeface="微软雅黑"/>
                        </a:rPr>
                        <a:t>192.168.1.1~192.168.1.254</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r h="1359663">
                <a:tc>
                  <a:txBody>
                    <a:bodyPr/>
                    <a:lstStyle/>
                    <a:p>
                      <a:pPr lvl="0" defTabSz="266700">
                        <a:defRPr b="0" i="0" sz="1800"/>
                      </a:pPr>
                      <a:r>
                        <a:rPr b="1" sz="1650">
                          <a:solidFill>
                            <a:srgbClr val="FFFFFF"/>
                          </a:solidFill>
                          <a:uFill>
                            <a:solidFill/>
                          </a:uFill>
                          <a:latin typeface="微软雅黑"/>
                          <a:ea typeface="微软雅黑"/>
                          <a:cs typeface="微软雅黑"/>
                          <a:sym typeface="微软雅黑"/>
                        </a:rPr>
                        <a:t>院系子网</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lvl="0" algn="just" defTabSz="266700">
                        <a:defRPr b="0" i="0" sz="1800"/>
                      </a:pPr>
                      <a:r>
                        <a:rPr b="1" sz="1650">
                          <a:solidFill>
                            <a:srgbClr val="FFFFFF"/>
                          </a:solidFill>
                          <a:uFill>
                            <a:solidFill/>
                          </a:uFill>
                          <a:latin typeface="微软雅黑"/>
                          <a:ea typeface="微软雅黑"/>
                          <a:cs typeface="微软雅黑"/>
                          <a:sym typeface="微软雅黑"/>
                        </a:rPr>
                        <a:t>192.168.2.0/24</a:t>
                      </a:r>
                      <a:r>
                        <a:rPr b="1" sz="1650">
                          <a:solidFill>
                            <a:srgbClr val="FFFFFF"/>
                          </a:solidFill>
                          <a:uFill>
                            <a:solidFill/>
                          </a:uFill>
                          <a:latin typeface="微软雅黑"/>
                          <a:ea typeface="微软雅黑"/>
                          <a:cs typeface="微软雅黑"/>
                          <a:sym typeface="微软雅黑"/>
                        </a:rPr>
                        <a:t>（交换机）</a:t>
                      </a:r>
                      <a:endParaRPr b="1" sz="1650">
                        <a:solidFill>
                          <a:srgbClr val="FFFFFF"/>
                        </a:solidFill>
                        <a:uFill>
                          <a:solidFill/>
                        </a:uFill>
                        <a:latin typeface="微软雅黑"/>
                        <a:ea typeface="微软雅黑"/>
                        <a:cs typeface="微软雅黑"/>
                        <a:sym typeface="微软雅黑"/>
                      </a:endParaRPr>
                    </a:p>
                    <a:p>
                      <a:pPr lvl="0" defTabSz="266700">
                        <a:defRPr b="0" i="0" sz="1800"/>
                      </a:pPr>
                      <a:r>
                        <a:rPr b="1" sz="1650">
                          <a:solidFill>
                            <a:srgbClr val="FFFFFF"/>
                          </a:solidFill>
                          <a:uFill>
                            <a:solidFill/>
                          </a:uFill>
                          <a:latin typeface="微软雅黑"/>
                          <a:ea typeface="微软雅黑"/>
                          <a:cs typeface="微软雅黑"/>
                          <a:sym typeface="微软雅黑"/>
                        </a:rPr>
                        <a:t>192.168.3.0/24</a:t>
                      </a:r>
                      <a:r>
                        <a:rPr b="1" sz="1650">
                          <a:solidFill>
                            <a:srgbClr val="FFFFFF"/>
                          </a:solidFill>
                          <a:uFill>
                            <a:solidFill/>
                          </a:uFill>
                          <a:latin typeface="微软雅黑"/>
                          <a:ea typeface="微软雅黑"/>
                          <a:cs typeface="微软雅黑"/>
                          <a:sym typeface="微软雅黑"/>
                        </a:rPr>
                        <a:t>（院系</a:t>
                      </a:r>
                      <a:r>
                        <a:rPr b="1" sz="1650">
                          <a:solidFill>
                            <a:srgbClr val="FFFFFF"/>
                          </a:solidFill>
                          <a:uFill>
                            <a:solidFill/>
                          </a:uFill>
                          <a:latin typeface="微软雅黑"/>
                          <a:ea typeface="微软雅黑"/>
                          <a:cs typeface="微软雅黑"/>
                          <a:sym typeface="微软雅黑"/>
                        </a:rPr>
                        <a:t>A</a:t>
                      </a:r>
                      <a:r>
                        <a:rPr b="1" sz="1650">
                          <a:solidFill>
                            <a:srgbClr val="FFFFFF"/>
                          </a:solidFill>
                          <a:uFill>
                            <a:solidFill/>
                          </a:uFill>
                          <a:latin typeface="微软雅黑"/>
                          <a:ea typeface="微软雅黑"/>
                          <a:cs typeface="微软雅黑"/>
                          <a:sym typeface="微软雅黑"/>
                        </a:rPr>
                        <a:t>）</a:t>
                      </a:r>
                      <a:endParaRPr b="1" sz="1650">
                        <a:solidFill>
                          <a:srgbClr val="FFFFFF"/>
                        </a:solidFill>
                        <a:uFill>
                          <a:solidFill/>
                        </a:uFill>
                        <a:latin typeface="微软雅黑"/>
                        <a:ea typeface="微软雅黑"/>
                        <a:cs typeface="微软雅黑"/>
                        <a:sym typeface="微软雅黑"/>
                      </a:endParaRPr>
                    </a:p>
                    <a:p>
                      <a:pPr lvl="0" defTabSz="266700">
                        <a:defRPr b="0" i="0" sz="1800"/>
                      </a:pPr>
                      <a:r>
                        <a:rPr b="1" sz="1650">
                          <a:solidFill>
                            <a:srgbClr val="FFFFFF"/>
                          </a:solidFill>
                          <a:uFill>
                            <a:solidFill/>
                          </a:uFill>
                          <a:latin typeface="微软雅黑"/>
                          <a:ea typeface="微软雅黑"/>
                          <a:cs typeface="微软雅黑"/>
                          <a:sym typeface="微软雅黑"/>
                        </a:rPr>
                        <a:t>192.168.4.0/24</a:t>
                      </a:r>
                      <a:r>
                        <a:rPr b="1" sz="1650">
                          <a:solidFill>
                            <a:srgbClr val="FFFFFF"/>
                          </a:solidFill>
                          <a:uFill>
                            <a:solidFill/>
                          </a:uFill>
                          <a:latin typeface="微软雅黑"/>
                          <a:ea typeface="微软雅黑"/>
                          <a:cs typeface="微软雅黑"/>
                          <a:sym typeface="微软雅黑"/>
                        </a:rPr>
                        <a:t>（院系</a:t>
                      </a:r>
                      <a:r>
                        <a:rPr b="1" sz="1650">
                          <a:solidFill>
                            <a:srgbClr val="FFFFFF"/>
                          </a:solidFill>
                          <a:uFill>
                            <a:solidFill/>
                          </a:uFill>
                          <a:latin typeface="微软雅黑"/>
                          <a:ea typeface="微软雅黑"/>
                          <a:cs typeface="微软雅黑"/>
                          <a:sym typeface="微软雅黑"/>
                        </a:rPr>
                        <a:t>B</a:t>
                      </a:r>
                      <a:r>
                        <a:rPr b="1" sz="1650">
                          <a:solidFill>
                            <a:srgbClr val="FFFFFF"/>
                          </a:solidFill>
                          <a:uFill>
                            <a:solidFill/>
                          </a:uFill>
                          <a:latin typeface="微软雅黑"/>
                          <a:ea typeface="微软雅黑"/>
                          <a:cs typeface="微软雅黑"/>
                          <a:sym typeface="微软雅黑"/>
                        </a:rPr>
                        <a:t>）</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lvl="0" defTabSz="266700">
                        <a:defRPr b="0" i="0" sz="1800"/>
                      </a:pPr>
                      <a:r>
                        <a:rPr b="1" sz="1650">
                          <a:solidFill>
                            <a:srgbClr val="FFFFFF"/>
                          </a:solidFill>
                          <a:uFill>
                            <a:solidFill/>
                          </a:uFill>
                          <a:latin typeface="微软雅黑"/>
                          <a:ea typeface="微软雅黑"/>
                          <a:cs typeface="微软雅黑"/>
                          <a:sym typeface="微软雅黑"/>
                        </a:rPr>
                        <a:t>192.168.2.1~192.168.2.254</a:t>
                      </a:r>
                      <a:endParaRPr b="1" sz="1650">
                        <a:solidFill>
                          <a:srgbClr val="FFFFFF"/>
                        </a:solidFill>
                        <a:uFill>
                          <a:solidFill/>
                        </a:uFill>
                        <a:latin typeface="微软雅黑"/>
                        <a:ea typeface="微软雅黑"/>
                        <a:cs typeface="微软雅黑"/>
                        <a:sym typeface="微软雅黑"/>
                      </a:endParaRPr>
                    </a:p>
                    <a:p>
                      <a:pPr lvl="0" defTabSz="266700">
                        <a:defRPr b="0" i="0" sz="1800"/>
                      </a:pPr>
                      <a:r>
                        <a:rPr b="1" sz="1650">
                          <a:solidFill>
                            <a:srgbClr val="FFFFFF"/>
                          </a:solidFill>
                          <a:uFill>
                            <a:solidFill/>
                          </a:uFill>
                          <a:latin typeface="微软雅黑"/>
                          <a:ea typeface="微软雅黑"/>
                          <a:cs typeface="微软雅黑"/>
                          <a:sym typeface="微软雅黑"/>
                        </a:rPr>
                        <a:t>192.168.3.1~192.168.3.254</a:t>
                      </a:r>
                      <a:endParaRPr b="1" sz="1650">
                        <a:solidFill>
                          <a:srgbClr val="FFFFFF"/>
                        </a:solidFill>
                        <a:uFill>
                          <a:solidFill/>
                        </a:uFill>
                        <a:latin typeface="微软雅黑"/>
                        <a:ea typeface="微软雅黑"/>
                        <a:cs typeface="微软雅黑"/>
                        <a:sym typeface="微软雅黑"/>
                      </a:endParaRPr>
                    </a:p>
                    <a:p>
                      <a:pPr lvl="0" defTabSz="266700">
                        <a:defRPr b="0" i="0" sz="1800"/>
                      </a:pPr>
                      <a:r>
                        <a:rPr b="1" sz="1650">
                          <a:solidFill>
                            <a:srgbClr val="FFFFFF"/>
                          </a:solidFill>
                          <a:uFill>
                            <a:solidFill/>
                          </a:uFill>
                          <a:latin typeface="微软雅黑"/>
                          <a:ea typeface="微软雅黑"/>
                          <a:cs typeface="微软雅黑"/>
                          <a:sym typeface="微软雅黑"/>
                        </a:rPr>
                        <a:t>192.168.4.1~192.168.4.254</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r h="617618">
                <a:tc>
                  <a:txBody>
                    <a:bodyPr/>
                    <a:lstStyle/>
                    <a:p>
                      <a:pPr lvl="0" defTabSz="266700">
                        <a:defRPr b="0" i="0" sz="1800"/>
                      </a:pPr>
                      <a:r>
                        <a:rPr b="1" sz="1650">
                          <a:solidFill>
                            <a:srgbClr val="FFFFFF"/>
                          </a:solidFill>
                          <a:uFill>
                            <a:solidFill/>
                          </a:uFill>
                          <a:latin typeface="微软雅黑"/>
                          <a:ea typeface="微软雅黑"/>
                          <a:cs typeface="微软雅黑"/>
                          <a:sym typeface="微软雅黑"/>
                        </a:rPr>
                        <a:t>学校服务器</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lvl="0" defTabSz="266700">
                        <a:defRPr b="0" i="0" sz="1800"/>
                      </a:pPr>
                      <a:r>
                        <a:rPr b="1" sz="1650">
                          <a:solidFill>
                            <a:srgbClr val="FFFFFF"/>
                          </a:solidFill>
                          <a:uFill>
                            <a:solidFill/>
                          </a:uFill>
                          <a:latin typeface="微软雅黑"/>
                          <a:ea typeface="微软雅黑"/>
                          <a:cs typeface="微软雅黑"/>
                          <a:sym typeface="微软雅黑"/>
                        </a:rPr>
                        <a:t>192.168.5.0/24</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lvl="0" defTabSz="266700">
                        <a:defRPr b="0" i="0" sz="1800"/>
                      </a:pPr>
                      <a:r>
                        <a:rPr b="1" sz="1650">
                          <a:solidFill>
                            <a:srgbClr val="FFFFFF"/>
                          </a:solidFill>
                          <a:uFill>
                            <a:solidFill/>
                          </a:uFill>
                          <a:latin typeface="微软雅黑"/>
                          <a:ea typeface="微软雅黑"/>
                          <a:cs typeface="微软雅黑"/>
                          <a:sym typeface="微软雅黑"/>
                        </a:rPr>
                        <a:t>192.168.5.1~192.168.5.254</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r h="617618">
                <a:tc>
                  <a:txBody>
                    <a:bodyPr/>
                    <a:lstStyle/>
                    <a:p>
                      <a:pPr lvl="0" defTabSz="266700">
                        <a:defRPr b="0" i="0" sz="1800"/>
                      </a:pPr>
                      <a:r>
                        <a:rPr b="1" sz="1650">
                          <a:solidFill>
                            <a:srgbClr val="FFFFFF"/>
                          </a:solidFill>
                          <a:uFill>
                            <a:solidFill/>
                          </a:uFill>
                          <a:latin typeface="微软雅黑"/>
                          <a:ea typeface="微软雅黑"/>
                          <a:cs typeface="微软雅黑"/>
                          <a:sym typeface="微软雅黑"/>
                        </a:rPr>
                        <a:t>教务处</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lvl="0" defTabSz="266700">
                        <a:defRPr b="0" i="0" sz="1800"/>
                      </a:pPr>
                      <a:r>
                        <a:rPr b="1" sz="1650">
                          <a:solidFill>
                            <a:srgbClr val="FFFFFF"/>
                          </a:solidFill>
                          <a:uFill>
                            <a:solidFill/>
                          </a:uFill>
                          <a:latin typeface="微软雅黑"/>
                          <a:ea typeface="微软雅黑"/>
                          <a:cs typeface="微软雅黑"/>
                          <a:sym typeface="微软雅黑"/>
                        </a:rPr>
                        <a:t>192.168.6.0/24</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lvl="0" defTabSz="266700">
                        <a:defRPr b="0" i="0" sz="1800"/>
                      </a:pPr>
                      <a:r>
                        <a:rPr b="1" sz="1650">
                          <a:solidFill>
                            <a:srgbClr val="FFFFFF"/>
                          </a:solidFill>
                          <a:uFill>
                            <a:solidFill/>
                          </a:uFill>
                          <a:latin typeface="微软雅黑"/>
                          <a:ea typeface="微软雅黑"/>
                          <a:cs typeface="微软雅黑"/>
                          <a:sym typeface="微软雅黑"/>
                        </a:rPr>
                        <a:t>192.168.6.1~192.168.6.254</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bl>
          </a:graphicData>
        </a:graphic>
      </p:graphicFrame>
      <p:sp>
        <p:nvSpPr>
          <p:cNvPr id="74" name="Shape 74"/>
          <p:cNvSpPr/>
          <p:nvPr/>
        </p:nvSpPr>
        <p:spPr>
          <a:xfrm>
            <a:off x="417830" y="227329"/>
            <a:ext cx="2685602" cy="561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600">
                <a:solidFill>
                  <a:srgbClr val="FFFFFF"/>
                </a:solidFill>
              </a:defRPr>
            </a:lvl1pPr>
          </a:lstStyle>
          <a:p>
            <a:pPr lvl="0">
              <a:defRPr sz="1800">
                <a:solidFill>
                  <a:srgbClr val="000000"/>
                </a:solidFill>
              </a:defRPr>
            </a:pPr>
            <a:r>
              <a:rPr sz="2600">
                <a:solidFill>
                  <a:srgbClr val="FFFFFF"/>
                </a:solidFill>
              </a:rPr>
              <a:t>学校网络IP的划分</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Shape 7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FFFFFF"/>
                </a:solidFill>
              </a:rPr>
            </a:fld>
          </a:p>
        </p:txBody>
      </p:sp>
      <p:sp>
        <p:nvSpPr>
          <p:cNvPr id="77" name="Shape 77"/>
          <p:cNvSpPr/>
          <p:nvPr/>
        </p:nvSpPr>
        <p:spPr>
          <a:xfrm>
            <a:off x="659130" y="252729"/>
            <a:ext cx="1291789"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FFFFFF"/>
                </a:solidFill>
              </a:defRPr>
            </a:lvl1pPr>
          </a:lstStyle>
          <a:p>
            <a:pPr lvl="0">
              <a:defRPr>
                <a:solidFill>
                  <a:srgbClr val="000000"/>
                </a:solidFill>
              </a:defRPr>
            </a:pPr>
            <a:r>
              <a:rPr>
                <a:solidFill>
                  <a:srgbClr val="FFFFFF"/>
                </a:solidFill>
              </a:rPr>
              <a:t>Vlan的划分</a:t>
            </a:r>
          </a:p>
        </p:txBody>
      </p:sp>
      <p:pic>
        <p:nvPicPr>
          <p:cNvPr id="78" name="image.png"/>
          <p:cNvPicPr/>
          <p:nvPr/>
        </p:nvPicPr>
        <p:blipFill>
          <a:blip r:embed="rId2">
            <a:extLst/>
          </a:blip>
          <a:stretch>
            <a:fillRect/>
          </a:stretch>
        </p:blipFill>
        <p:spPr>
          <a:xfrm>
            <a:off x="615600" y="958230"/>
            <a:ext cx="6766834" cy="4941540"/>
          </a:xfrm>
          <a:prstGeom prst="rect">
            <a:avLst/>
          </a:prstGeom>
          <a:ln w="12700">
            <a:miter lim="400000"/>
          </a:ln>
        </p:spPr>
      </p:pic>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FFFFFF"/>
                </a:solidFill>
              </a:rPr>
            </a:fld>
          </a:p>
        </p:txBody>
      </p:sp>
      <p:graphicFrame>
        <p:nvGraphicFramePr>
          <p:cNvPr id="81" name="Table 81"/>
          <p:cNvGraphicFramePr/>
          <p:nvPr/>
        </p:nvGraphicFramePr>
        <p:xfrm>
          <a:off x="1054100" y="1479550"/>
          <a:ext cx="6417370" cy="3130550"/>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136504"/>
                <a:gridCol w="2137257"/>
                <a:gridCol w="2137257"/>
              </a:tblGrid>
              <a:tr h="377746">
                <a:tc>
                  <a:txBody>
                    <a:bodyPr/>
                    <a:lstStyle/>
                    <a:p>
                      <a:pPr lvl="0" defTabSz="266700">
                        <a:defRPr b="0" i="0" sz="1800"/>
                      </a:pPr>
                      <a:r>
                        <a:rPr b="1" sz="1550">
                          <a:solidFill>
                            <a:srgbClr val="FFFFFF"/>
                          </a:solidFill>
                          <a:uFill>
                            <a:solidFill/>
                          </a:uFill>
                          <a:latin typeface="Calibri"/>
                          <a:ea typeface="Calibri"/>
                          <a:cs typeface="Calibri"/>
                          <a:sym typeface="Calibri"/>
                        </a:rPr>
                        <a:t>Vlan</a:t>
                      </a:r>
                      <a:r>
                        <a:rPr b="1" sz="1550">
                          <a:solidFill>
                            <a:srgbClr val="FFFFFF"/>
                          </a:solidFill>
                          <a:uFill>
                            <a:solidFill/>
                          </a:uFill>
                          <a:latin typeface="宋体"/>
                          <a:ea typeface="宋体"/>
                          <a:cs typeface="宋体"/>
                          <a:sym typeface="宋体"/>
                        </a:rPr>
                        <a:t>名称</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lvl="0" defTabSz="266700">
                        <a:defRPr b="0" i="0" sz="1800"/>
                      </a:pPr>
                      <a:r>
                        <a:rPr b="1" sz="1550">
                          <a:solidFill>
                            <a:srgbClr val="FFFFFF"/>
                          </a:solidFill>
                          <a:uFill>
                            <a:solidFill/>
                          </a:uFill>
                          <a:latin typeface="Calibri"/>
                          <a:ea typeface="Calibri"/>
                          <a:cs typeface="Calibri"/>
                          <a:sym typeface="Calibri"/>
                        </a:rPr>
                        <a:t>IP</a:t>
                      </a:r>
                      <a:r>
                        <a:rPr b="1" sz="1550">
                          <a:solidFill>
                            <a:srgbClr val="FFFFFF"/>
                          </a:solidFill>
                          <a:uFill>
                            <a:solidFill/>
                          </a:uFill>
                          <a:latin typeface="宋体"/>
                          <a:ea typeface="宋体"/>
                          <a:cs typeface="宋体"/>
                          <a:sym typeface="宋体"/>
                        </a:rPr>
                        <a:t>地址</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lvl="0" defTabSz="266700">
                        <a:defRPr b="0" i="0" sz="1800"/>
                      </a:pPr>
                      <a:r>
                        <a:rPr b="1" sz="1550">
                          <a:solidFill>
                            <a:srgbClr val="FFFFFF"/>
                          </a:solidFill>
                          <a:uFill>
                            <a:solidFill/>
                          </a:uFill>
                          <a:latin typeface="宋体"/>
                          <a:ea typeface="宋体"/>
                          <a:cs typeface="宋体"/>
                          <a:sym typeface="宋体"/>
                        </a:rPr>
                        <a:t>包含端口</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r h="915554">
                <a:tc>
                  <a:txBody>
                    <a:bodyPr/>
                    <a:lstStyle/>
                    <a:p>
                      <a:pPr lvl="0" defTabSz="266700">
                        <a:defRPr b="0" i="0" sz="1800"/>
                      </a:pPr>
                      <a:r>
                        <a:rPr b="1" sz="1550">
                          <a:solidFill>
                            <a:srgbClr val="FFFFFF"/>
                          </a:solidFill>
                          <a:uFill>
                            <a:solidFill/>
                          </a:uFill>
                          <a:latin typeface="Calibri"/>
                          <a:ea typeface="Calibri"/>
                          <a:cs typeface="Calibri"/>
                          <a:sym typeface="Calibri"/>
                        </a:rPr>
                        <a:t>Default</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lvl="0" defTabSz="266700">
                        <a:defRPr b="0" i="0" sz="1800"/>
                      </a:pPr>
                      <a:r>
                        <a:rPr b="1" sz="1550">
                          <a:solidFill>
                            <a:srgbClr val="FFFFFF"/>
                          </a:solidFill>
                          <a:uFill>
                            <a:solidFill/>
                          </a:uFill>
                          <a:latin typeface="Calibri"/>
                          <a:ea typeface="Calibri"/>
                          <a:cs typeface="Calibri"/>
                          <a:sym typeface="Calibri"/>
                        </a:rPr>
                        <a:t>-</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lvl="0" defTabSz="266700">
                        <a:defRPr b="0" i="0" sz="1800"/>
                      </a:pPr>
                      <a:r>
                        <a:rPr b="1" sz="1550">
                          <a:solidFill>
                            <a:srgbClr val="FFFFFF"/>
                          </a:solidFill>
                          <a:uFill>
                            <a:solidFill/>
                          </a:uFill>
                          <a:latin typeface="Calibri"/>
                          <a:ea typeface="Calibri"/>
                          <a:cs typeface="Calibri"/>
                          <a:sym typeface="Calibri"/>
                        </a:rPr>
                        <a:t>Gig0/1</a:t>
                      </a:r>
                      <a:r>
                        <a:rPr b="1" sz="1550">
                          <a:solidFill>
                            <a:srgbClr val="FFFFFF"/>
                          </a:solidFill>
                          <a:uFill>
                            <a:solidFill/>
                          </a:uFill>
                          <a:latin typeface="宋体"/>
                          <a:ea typeface="宋体"/>
                          <a:cs typeface="宋体"/>
                          <a:sym typeface="宋体"/>
                        </a:rPr>
                        <a:t>（</a:t>
                      </a:r>
                      <a:r>
                        <a:rPr b="1" sz="1550">
                          <a:solidFill>
                            <a:srgbClr val="FFFFFF"/>
                          </a:solidFill>
                          <a:uFill>
                            <a:solidFill/>
                          </a:uFill>
                          <a:latin typeface="Calibri"/>
                          <a:ea typeface="Calibri"/>
                          <a:cs typeface="Calibri"/>
                          <a:sym typeface="Calibri"/>
                        </a:rPr>
                        <a:t>Router_College</a:t>
                      </a:r>
                      <a:r>
                        <a:rPr b="1" sz="1550">
                          <a:solidFill>
                            <a:srgbClr val="FFFFFF"/>
                          </a:solidFill>
                          <a:uFill>
                            <a:solidFill/>
                          </a:uFill>
                          <a:latin typeface="宋体"/>
                          <a:ea typeface="宋体"/>
                          <a:cs typeface="宋体"/>
                          <a:sym typeface="宋体"/>
                        </a:rPr>
                        <a:t>）</a:t>
                      </a:r>
                      <a:endParaRPr b="1" sz="1550">
                        <a:solidFill>
                          <a:srgbClr val="FFFFFF"/>
                        </a:solidFill>
                        <a:uFill>
                          <a:solidFill/>
                        </a:uFill>
                        <a:latin typeface="Calibri"/>
                        <a:ea typeface="Calibri"/>
                        <a:cs typeface="Calibri"/>
                        <a:sym typeface="Calibri"/>
                      </a:endParaRPr>
                    </a:p>
                    <a:p>
                      <a:pPr lvl="0" defTabSz="266700">
                        <a:defRPr b="0" i="0" sz="1800"/>
                      </a:pPr>
                      <a:r>
                        <a:rPr b="1" sz="1550">
                          <a:solidFill>
                            <a:srgbClr val="FFFFFF"/>
                          </a:solidFill>
                          <a:uFill>
                            <a:solidFill/>
                          </a:uFill>
                          <a:latin typeface="宋体"/>
                          <a:ea typeface="宋体"/>
                          <a:cs typeface="宋体"/>
                          <a:sym typeface="宋体"/>
                        </a:rPr>
                        <a:t>及其他未使用端口</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r h="915554">
                <a:tc>
                  <a:txBody>
                    <a:bodyPr/>
                    <a:lstStyle/>
                    <a:p>
                      <a:pPr lvl="0" defTabSz="266700">
                        <a:defRPr b="0" i="0" sz="1800"/>
                      </a:pPr>
                      <a:r>
                        <a:rPr b="1" sz="1550">
                          <a:solidFill>
                            <a:srgbClr val="FFFFFF"/>
                          </a:solidFill>
                          <a:uFill>
                            <a:solidFill/>
                          </a:uFill>
                          <a:latin typeface="Calibri"/>
                          <a:ea typeface="Calibri"/>
                          <a:cs typeface="Calibri"/>
                          <a:sym typeface="Calibri"/>
                        </a:rPr>
                        <a:t>Vlan1</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lvl="0" defTabSz="266700">
                        <a:defRPr b="0" i="0" sz="1800"/>
                      </a:pPr>
                      <a:r>
                        <a:rPr b="1" sz="1550">
                          <a:solidFill>
                            <a:srgbClr val="FFFFFF"/>
                          </a:solidFill>
                          <a:uFill>
                            <a:solidFill/>
                          </a:uFill>
                          <a:latin typeface="Calibri"/>
                          <a:ea typeface="Calibri"/>
                          <a:cs typeface="Calibri"/>
                          <a:sym typeface="Calibri"/>
                        </a:rPr>
                        <a:t>192.168.3.254</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lvl="0" defTabSz="266700">
                        <a:defRPr b="0" i="0" sz="1800"/>
                      </a:pPr>
                      <a:r>
                        <a:rPr b="1" sz="1550">
                          <a:solidFill>
                            <a:srgbClr val="FFFFFF"/>
                          </a:solidFill>
                          <a:uFill>
                            <a:solidFill/>
                          </a:uFill>
                          <a:latin typeface="Calibri"/>
                          <a:ea typeface="Calibri"/>
                          <a:cs typeface="Calibri"/>
                          <a:sym typeface="Calibri"/>
                        </a:rPr>
                        <a:t>Fa0/1</a:t>
                      </a:r>
                      <a:r>
                        <a:rPr b="1" sz="1550">
                          <a:solidFill>
                            <a:srgbClr val="FFFFFF"/>
                          </a:solidFill>
                          <a:uFill>
                            <a:solidFill/>
                          </a:uFill>
                          <a:latin typeface="宋体"/>
                          <a:ea typeface="宋体"/>
                          <a:cs typeface="宋体"/>
                          <a:sym typeface="宋体"/>
                        </a:rPr>
                        <a:t>（</a:t>
                      </a:r>
                      <a:r>
                        <a:rPr b="1" sz="1550">
                          <a:solidFill>
                            <a:srgbClr val="FFFFFF"/>
                          </a:solidFill>
                          <a:uFill>
                            <a:solidFill/>
                          </a:uFill>
                          <a:latin typeface="Calibri"/>
                          <a:ea typeface="Calibri"/>
                          <a:cs typeface="Calibri"/>
                          <a:sym typeface="Calibri"/>
                        </a:rPr>
                        <a:t>PC0</a:t>
                      </a:r>
                      <a:r>
                        <a:rPr b="1" sz="1550">
                          <a:solidFill>
                            <a:srgbClr val="FFFFFF"/>
                          </a:solidFill>
                          <a:uFill>
                            <a:solidFill/>
                          </a:uFill>
                          <a:latin typeface="宋体"/>
                          <a:ea typeface="宋体"/>
                          <a:cs typeface="宋体"/>
                          <a:sym typeface="宋体"/>
                        </a:rPr>
                        <a:t>）</a:t>
                      </a:r>
                      <a:endParaRPr b="1" sz="1550">
                        <a:solidFill>
                          <a:srgbClr val="FFFFFF"/>
                        </a:solidFill>
                        <a:uFill>
                          <a:solidFill/>
                        </a:uFill>
                        <a:latin typeface="Calibri"/>
                        <a:ea typeface="Calibri"/>
                        <a:cs typeface="Calibri"/>
                        <a:sym typeface="Calibri"/>
                      </a:endParaRPr>
                    </a:p>
                    <a:p>
                      <a:pPr lvl="0" defTabSz="266700">
                        <a:defRPr b="0" i="0" sz="1800"/>
                      </a:pPr>
                      <a:r>
                        <a:rPr b="1" sz="1550">
                          <a:solidFill>
                            <a:srgbClr val="FFFFFF"/>
                          </a:solidFill>
                          <a:uFill>
                            <a:solidFill/>
                          </a:uFill>
                          <a:latin typeface="Calibri"/>
                          <a:ea typeface="Calibri"/>
                          <a:cs typeface="Calibri"/>
                          <a:sym typeface="Calibri"/>
                        </a:rPr>
                        <a:t>Fa0/2</a:t>
                      </a:r>
                      <a:r>
                        <a:rPr b="1" sz="1550">
                          <a:solidFill>
                            <a:srgbClr val="FFFFFF"/>
                          </a:solidFill>
                          <a:uFill>
                            <a:solidFill/>
                          </a:uFill>
                          <a:latin typeface="宋体"/>
                          <a:ea typeface="宋体"/>
                          <a:cs typeface="宋体"/>
                          <a:sym typeface="宋体"/>
                        </a:rPr>
                        <a:t>（</a:t>
                      </a:r>
                      <a:r>
                        <a:rPr b="1" sz="1550">
                          <a:solidFill>
                            <a:srgbClr val="FFFFFF"/>
                          </a:solidFill>
                          <a:uFill>
                            <a:solidFill/>
                          </a:uFill>
                          <a:latin typeface="Calibri"/>
                          <a:ea typeface="Calibri"/>
                          <a:cs typeface="Calibri"/>
                          <a:sym typeface="Calibri"/>
                        </a:rPr>
                        <a:t>PC1</a:t>
                      </a:r>
                      <a:r>
                        <a:rPr b="1" sz="1550">
                          <a:solidFill>
                            <a:srgbClr val="FFFFFF"/>
                          </a:solidFill>
                          <a:uFill>
                            <a:solidFill/>
                          </a:uFill>
                          <a:latin typeface="宋体"/>
                          <a:ea typeface="宋体"/>
                          <a:cs typeface="宋体"/>
                          <a:sym typeface="宋体"/>
                        </a:rPr>
                        <a:t>）</a:t>
                      </a:r>
                      <a:endParaRPr b="1" sz="1550">
                        <a:solidFill>
                          <a:srgbClr val="FFFFFF"/>
                        </a:solidFill>
                        <a:uFill>
                          <a:solidFill/>
                        </a:uFill>
                        <a:latin typeface="Calibri"/>
                        <a:ea typeface="Calibri"/>
                        <a:cs typeface="Calibri"/>
                        <a:sym typeface="Calibri"/>
                      </a:endParaRPr>
                    </a:p>
                    <a:p>
                      <a:pPr lvl="0" defTabSz="266700">
                        <a:defRPr b="0" i="0" sz="1800"/>
                      </a:pPr>
                      <a:r>
                        <a:rPr b="1" sz="1550">
                          <a:solidFill>
                            <a:srgbClr val="FFFFFF"/>
                          </a:solidFill>
                          <a:uFill>
                            <a:solidFill/>
                          </a:uFill>
                          <a:latin typeface="Calibri"/>
                          <a:ea typeface="Calibri"/>
                          <a:cs typeface="Calibri"/>
                          <a:sym typeface="Calibri"/>
                        </a:rPr>
                        <a:t>Fa0/3</a:t>
                      </a:r>
                      <a:r>
                        <a:rPr b="1" sz="1550">
                          <a:solidFill>
                            <a:srgbClr val="FFFFFF"/>
                          </a:solidFill>
                          <a:uFill>
                            <a:solidFill/>
                          </a:uFill>
                          <a:latin typeface="宋体"/>
                          <a:ea typeface="宋体"/>
                          <a:cs typeface="宋体"/>
                          <a:sym typeface="宋体"/>
                        </a:rPr>
                        <a:t>（</a:t>
                      </a:r>
                      <a:r>
                        <a:rPr b="1" sz="1550">
                          <a:solidFill>
                            <a:srgbClr val="FFFFFF"/>
                          </a:solidFill>
                          <a:uFill>
                            <a:solidFill/>
                          </a:uFill>
                          <a:latin typeface="Calibri"/>
                          <a:ea typeface="Calibri"/>
                          <a:cs typeface="Calibri"/>
                          <a:sym typeface="Calibri"/>
                        </a:rPr>
                        <a:t>PC2</a:t>
                      </a:r>
                      <a:r>
                        <a:rPr b="1" sz="1550">
                          <a:solidFill>
                            <a:srgbClr val="FFFFFF"/>
                          </a:solidFill>
                          <a:uFill>
                            <a:solidFill/>
                          </a:uFill>
                          <a:latin typeface="宋体"/>
                          <a:ea typeface="宋体"/>
                          <a:cs typeface="宋体"/>
                          <a:sym typeface="宋体"/>
                        </a:rPr>
                        <a:t>）</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r h="915554">
                <a:tc>
                  <a:txBody>
                    <a:bodyPr/>
                    <a:lstStyle/>
                    <a:p>
                      <a:pPr lvl="0" defTabSz="266700">
                        <a:defRPr b="0" i="0" sz="1800"/>
                      </a:pPr>
                      <a:r>
                        <a:rPr b="1" sz="1550">
                          <a:solidFill>
                            <a:srgbClr val="FFFFFF"/>
                          </a:solidFill>
                          <a:uFill>
                            <a:solidFill/>
                          </a:uFill>
                          <a:latin typeface="Calibri"/>
                          <a:ea typeface="Calibri"/>
                          <a:cs typeface="Calibri"/>
                          <a:sym typeface="Calibri"/>
                        </a:rPr>
                        <a:t>Vlan2</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lvl="0" defTabSz="266700">
                        <a:defRPr b="0" i="0" sz="1800"/>
                      </a:pPr>
                      <a:r>
                        <a:rPr b="1" sz="1550">
                          <a:solidFill>
                            <a:srgbClr val="FFFFFF"/>
                          </a:solidFill>
                          <a:uFill>
                            <a:solidFill/>
                          </a:uFill>
                          <a:latin typeface="Calibri"/>
                          <a:ea typeface="Calibri"/>
                          <a:cs typeface="Calibri"/>
                          <a:sym typeface="Calibri"/>
                        </a:rPr>
                        <a:t>192.168.4.254</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lvl="0" defTabSz="266700">
                        <a:defRPr b="0" i="0" sz="1800"/>
                      </a:pPr>
                      <a:r>
                        <a:rPr b="1" sz="1550">
                          <a:solidFill>
                            <a:srgbClr val="FFFFFF"/>
                          </a:solidFill>
                          <a:uFill>
                            <a:solidFill/>
                          </a:uFill>
                          <a:latin typeface="Calibri"/>
                          <a:ea typeface="Calibri"/>
                          <a:cs typeface="Calibri"/>
                          <a:sym typeface="Calibri"/>
                        </a:rPr>
                        <a:t>Fa0/4</a:t>
                      </a:r>
                      <a:r>
                        <a:rPr b="1" sz="1550">
                          <a:solidFill>
                            <a:srgbClr val="FFFFFF"/>
                          </a:solidFill>
                          <a:uFill>
                            <a:solidFill/>
                          </a:uFill>
                          <a:latin typeface="宋体"/>
                          <a:ea typeface="宋体"/>
                          <a:cs typeface="宋体"/>
                          <a:sym typeface="宋体"/>
                        </a:rPr>
                        <a:t>（</a:t>
                      </a:r>
                      <a:r>
                        <a:rPr b="1" sz="1550">
                          <a:solidFill>
                            <a:srgbClr val="FFFFFF"/>
                          </a:solidFill>
                          <a:uFill>
                            <a:solidFill/>
                          </a:uFill>
                          <a:latin typeface="Calibri"/>
                          <a:ea typeface="Calibri"/>
                          <a:cs typeface="Calibri"/>
                          <a:sym typeface="Calibri"/>
                        </a:rPr>
                        <a:t>PC3</a:t>
                      </a:r>
                      <a:r>
                        <a:rPr b="1" sz="1550">
                          <a:solidFill>
                            <a:srgbClr val="FFFFFF"/>
                          </a:solidFill>
                          <a:uFill>
                            <a:solidFill/>
                          </a:uFill>
                          <a:latin typeface="宋体"/>
                          <a:ea typeface="宋体"/>
                          <a:cs typeface="宋体"/>
                          <a:sym typeface="宋体"/>
                        </a:rPr>
                        <a:t>）</a:t>
                      </a:r>
                      <a:endParaRPr b="1" sz="1550">
                        <a:solidFill>
                          <a:srgbClr val="FFFFFF"/>
                        </a:solidFill>
                        <a:uFill>
                          <a:solidFill/>
                        </a:uFill>
                        <a:latin typeface="Calibri"/>
                        <a:ea typeface="Calibri"/>
                        <a:cs typeface="Calibri"/>
                        <a:sym typeface="Calibri"/>
                      </a:endParaRPr>
                    </a:p>
                    <a:p>
                      <a:pPr lvl="0" defTabSz="266700">
                        <a:defRPr b="0" i="0" sz="1800"/>
                      </a:pPr>
                      <a:r>
                        <a:rPr b="1" sz="1550">
                          <a:solidFill>
                            <a:srgbClr val="FFFFFF"/>
                          </a:solidFill>
                          <a:uFill>
                            <a:solidFill/>
                          </a:uFill>
                          <a:latin typeface="Calibri"/>
                          <a:ea typeface="Calibri"/>
                          <a:cs typeface="Calibri"/>
                          <a:sym typeface="Calibri"/>
                        </a:rPr>
                        <a:t>Fa0/5</a:t>
                      </a:r>
                      <a:r>
                        <a:rPr b="1" sz="1550">
                          <a:solidFill>
                            <a:srgbClr val="FFFFFF"/>
                          </a:solidFill>
                          <a:uFill>
                            <a:solidFill/>
                          </a:uFill>
                          <a:latin typeface="宋体"/>
                          <a:ea typeface="宋体"/>
                          <a:cs typeface="宋体"/>
                          <a:sym typeface="宋体"/>
                        </a:rPr>
                        <a:t>（</a:t>
                      </a:r>
                      <a:r>
                        <a:rPr b="1" sz="1550">
                          <a:solidFill>
                            <a:srgbClr val="FFFFFF"/>
                          </a:solidFill>
                          <a:uFill>
                            <a:solidFill/>
                          </a:uFill>
                          <a:latin typeface="Calibri"/>
                          <a:ea typeface="Calibri"/>
                          <a:cs typeface="Calibri"/>
                          <a:sym typeface="Calibri"/>
                        </a:rPr>
                        <a:t>PC4</a:t>
                      </a:r>
                      <a:r>
                        <a:rPr b="1" sz="1550">
                          <a:solidFill>
                            <a:srgbClr val="FFFFFF"/>
                          </a:solidFill>
                          <a:uFill>
                            <a:solidFill/>
                          </a:uFill>
                          <a:latin typeface="宋体"/>
                          <a:ea typeface="宋体"/>
                          <a:cs typeface="宋体"/>
                          <a:sym typeface="宋体"/>
                        </a:rPr>
                        <a:t>）</a:t>
                      </a:r>
                      <a:endParaRPr b="1" sz="1550">
                        <a:solidFill>
                          <a:srgbClr val="FFFFFF"/>
                        </a:solidFill>
                        <a:uFill>
                          <a:solidFill/>
                        </a:uFill>
                        <a:latin typeface="Calibri"/>
                        <a:ea typeface="Calibri"/>
                        <a:cs typeface="Calibri"/>
                        <a:sym typeface="Calibri"/>
                      </a:endParaRPr>
                    </a:p>
                    <a:p>
                      <a:pPr lvl="0" defTabSz="266700">
                        <a:defRPr b="0" i="0" sz="1800"/>
                      </a:pPr>
                      <a:r>
                        <a:rPr b="1" sz="1550">
                          <a:solidFill>
                            <a:srgbClr val="FFFFFF"/>
                          </a:solidFill>
                          <a:uFill>
                            <a:solidFill/>
                          </a:uFill>
                          <a:latin typeface="Calibri"/>
                          <a:ea typeface="Calibri"/>
                          <a:cs typeface="Calibri"/>
                          <a:sym typeface="Calibri"/>
                        </a:rPr>
                        <a:t>Fa0/6</a:t>
                      </a:r>
                      <a:r>
                        <a:rPr b="1" sz="1550">
                          <a:solidFill>
                            <a:srgbClr val="FFFFFF"/>
                          </a:solidFill>
                          <a:uFill>
                            <a:solidFill/>
                          </a:uFill>
                          <a:latin typeface="宋体"/>
                          <a:ea typeface="宋体"/>
                          <a:cs typeface="宋体"/>
                          <a:sym typeface="宋体"/>
                        </a:rPr>
                        <a:t>（</a:t>
                      </a:r>
                      <a:r>
                        <a:rPr b="1" sz="1550">
                          <a:solidFill>
                            <a:srgbClr val="FFFFFF"/>
                          </a:solidFill>
                          <a:uFill>
                            <a:solidFill/>
                          </a:uFill>
                          <a:latin typeface="Calibri"/>
                          <a:ea typeface="Calibri"/>
                          <a:cs typeface="Calibri"/>
                          <a:sym typeface="Calibri"/>
                        </a:rPr>
                        <a:t>PC5</a:t>
                      </a:r>
                      <a:r>
                        <a:rPr b="1" sz="1550">
                          <a:solidFill>
                            <a:srgbClr val="FFFFFF"/>
                          </a:solidFill>
                          <a:uFill>
                            <a:solidFill/>
                          </a:uFill>
                          <a:latin typeface="宋体"/>
                          <a:ea typeface="宋体"/>
                          <a:cs typeface="宋体"/>
                          <a:sym typeface="宋体"/>
                        </a:rPr>
                        <a:t>）</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bl>
          </a:graphicData>
        </a:graphic>
      </p:graphicFrame>
      <p:sp>
        <p:nvSpPr>
          <p:cNvPr id="82" name="Shape 82"/>
          <p:cNvSpPr/>
          <p:nvPr/>
        </p:nvSpPr>
        <p:spPr>
          <a:xfrm>
            <a:off x="4291329" y="3224529"/>
            <a:ext cx="561341" cy="408941"/>
          </a:xfrm>
          <a:prstGeom prst="rect">
            <a:avLst/>
          </a:prstGeom>
          <a:ln w="12700">
            <a:miter lim="400000"/>
          </a:ln>
        </p:spPr>
        <p:txBody>
          <a:bodyPr wrap="none" lIns="45719" rIns="45719">
            <a:spAutoFit/>
          </a:bodyPr>
          <a:lstStyle/>
          <a:p>
            <a:pPr lvl="0"/>
          </a:p>
        </p:txBody>
      </p:sp>
      <p:sp>
        <p:nvSpPr>
          <p:cNvPr id="83" name="Shape 83"/>
          <p:cNvSpPr/>
          <p:nvPr/>
        </p:nvSpPr>
        <p:spPr>
          <a:xfrm>
            <a:off x="925830" y="582930"/>
            <a:ext cx="3473721" cy="472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200">
                <a:solidFill>
                  <a:srgbClr val="FFFFFF"/>
                </a:solidFill>
              </a:defRPr>
            </a:lvl1pPr>
          </a:lstStyle>
          <a:p>
            <a:pPr lvl="0">
              <a:defRPr b="0" sz="1800">
                <a:solidFill>
                  <a:srgbClr val="000000"/>
                </a:solidFill>
              </a:defRPr>
            </a:pPr>
            <a:r>
              <a:rPr b="1" sz="2200">
                <a:solidFill>
                  <a:srgbClr val="FFFFFF"/>
                </a:solidFill>
              </a:rPr>
              <a:t>设置三层交换机vlan的配置</a:t>
            </a:r>
          </a:p>
        </p:txBody>
      </p:sp>
      <p:sp>
        <p:nvSpPr>
          <p:cNvPr id="84" name="Shape 84"/>
          <p:cNvSpPr/>
          <p:nvPr/>
        </p:nvSpPr>
        <p:spPr>
          <a:xfrm>
            <a:off x="1040130" y="4786629"/>
            <a:ext cx="1797321" cy="4724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2200">
                <a:solidFill>
                  <a:srgbClr val="FFFFFF"/>
                </a:solidFill>
              </a:defRPr>
            </a:lvl1pPr>
          </a:lstStyle>
          <a:p>
            <a:pPr lvl="0">
              <a:defRPr b="0" sz="1800">
                <a:solidFill>
                  <a:srgbClr val="000000"/>
                </a:solidFill>
              </a:defRPr>
            </a:pPr>
            <a:r>
              <a:rPr b="1" sz="2200">
                <a:solidFill>
                  <a:srgbClr val="FFFFFF"/>
                </a:solidFill>
              </a:rPr>
              <a:t>vlan配置结果</a:t>
            </a:r>
          </a:p>
        </p:txBody>
      </p:sp>
      <p:pic>
        <p:nvPicPr>
          <p:cNvPr id="85" name="image.png"/>
          <p:cNvPicPr/>
          <p:nvPr/>
        </p:nvPicPr>
        <p:blipFill>
          <a:blip r:embed="rId2">
            <a:extLst/>
          </a:blip>
          <a:stretch>
            <a:fillRect/>
          </a:stretch>
        </p:blipFill>
        <p:spPr>
          <a:xfrm>
            <a:off x="1085189" y="5438564"/>
            <a:ext cx="6973622" cy="1041322"/>
          </a:xfrm>
          <a:prstGeom prst="rect">
            <a:avLst/>
          </a:prstGeom>
          <a:ln w="12700">
            <a:miter lim="400000"/>
          </a:ln>
        </p:spPr>
      </p:pic>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FFFFFF"/>
                </a:solidFill>
              </a:rPr>
            </a:fld>
          </a:p>
        </p:txBody>
      </p:sp>
      <p:pic>
        <p:nvPicPr>
          <p:cNvPr id="88" name="屏幕快照 2015-06-10 下午10.24.01.png"/>
          <p:cNvPicPr/>
          <p:nvPr/>
        </p:nvPicPr>
        <p:blipFill>
          <a:blip r:embed="rId2">
            <a:extLst/>
          </a:blip>
          <a:stretch>
            <a:fillRect/>
          </a:stretch>
        </p:blipFill>
        <p:spPr>
          <a:xfrm>
            <a:off x="244210" y="1325116"/>
            <a:ext cx="5186660" cy="4207768"/>
          </a:xfrm>
          <a:prstGeom prst="rect">
            <a:avLst/>
          </a:prstGeom>
          <a:ln w="12700">
            <a:miter lim="400000"/>
          </a:ln>
        </p:spPr>
      </p:pic>
      <p:sp>
        <p:nvSpPr>
          <p:cNvPr id="89" name="Shape 89"/>
          <p:cNvSpPr/>
          <p:nvPr/>
        </p:nvSpPr>
        <p:spPr>
          <a:xfrm>
            <a:off x="341629" y="417830"/>
            <a:ext cx="3598378"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solidFill>
                  <a:srgbClr val="FFFFFF"/>
                </a:solidFill>
              </a:defRPr>
            </a:lvl1pPr>
          </a:lstStyle>
          <a:p>
            <a:pPr lvl="0">
              <a:defRPr sz="1800">
                <a:solidFill>
                  <a:srgbClr val="000000"/>
                </a:solidFill>
              </a:defRPr>
            </a:pPr>
            <a:r>
              <a:rPr sz="2000">
                <a:solidFill>
                  <a:srgbClr val="FFFFFF"/>
                </a:solidFill>
              </a:rPr>
              <a:t>服务器部分拓扑图&amp;路由表配置</a:t>
            </a:r>
          </a:p>
        </p:txBody>
      </p:sp>
      <p:pic>
        <p:nvPicPr>
          <p:cNvPr id="90" name="屏幕快照 2015-06-10 下午10.50.32.png"/>
          <p:cNvPicPr/>
          <p:nvPr/>
        </p:nvPicPr>
        <p:blipFill>
          <a:blip r:embed="rId3">
            <a:extLst/>
          </a:blip>
          <a:stretch>
            <a:fillRect/>
          </a:stretch>
        </p:blipFill>
        <p:spPr>
          <a:xfrm>
            <a:off x="5520426" y="2259976"/>
            <a:ext cx="2434790" cy="3286221"/>
          </a:xfrm>
          <a:prstGeom prst="rect">
            <a:avLst/>
          </a:prstGeom>
          <a:ln w="12700">
            <a:miter lim="400000"/>
          </a:ln>
        </p:spPr>
      </p:pic>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DDDDDD"/>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38100" dir="14700000">
              <a:srgbClr val="000000">
                <a:alpha val="60000"/>
              </a:srgbClr>
            </a:outerShdw>
          </a:effectLst>
        </a:effectStyle>
        <a:effectStyle>
          <a:effectLst>
            <a:outerShdw sx="100000" sy="100000" kx="0" ky="0" algn="b" rotWithShape="0" blurRad="50800" dist="38100" dir="14700000">
              <a:srgbClr val="000000">
                <a:alpha val="60000"/>
              </a:srgbClr>
            </a:outerShdw>
          </a:effectLst>
        </a:effectStyle>
        <a:effectStyle>
          <a:effectLst>
            <a:outerShdw sx="100000" sy="100000" kx="0" ky="0" algn="b" rotWithShape="0" blurRad="63500" dist="25400" dir="147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DDDDDD"/>
          </a:solidFill>
          <a:prstDash val="solid"/>
          <a:bevel/>
        </a:ln>
        <a:effectLst>
          <a:outerShdw sx="100000" sy="100000" kx="0" ky="0" algn="b" rotWithShape="0" blurRad="50800" dist="38100" dir="14700000">
            <a:srgbClr val="000000">
              <a:alpha val="60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DDDDDD"/>
          </a:solidFill>
          <a:prstDash val="solid"/>
          <a:bevel/>
        </a:ln>
        <a:effectLst>
          <a:outerShdw sx="100000" sy="100000" kx="0" ky="0" algn="b" rotWithShape="0" blurRad="63500" dist="25400" dir="14700000">
            <a:srgbClr val="000000">
              <a:alpha val="50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DDDDDD"/>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38100" dir="14700000">
              <a:srgbClr val="000000">
                <a:alpha val="60000"/>
              </a:srgbClr>
            </a:outerShdw>
          </a:effectLst>
        </a:effectStyle>
        <a:effectStyle>
          <a:effectLst>
            <a:outerShdw sx="100000" sy="100000" kx="0" ky="0" algn="b" rotWithShape="0" blurRad="50800" dist="38100" dir="14700000">
              <a:srgbClr val="000000">
                <a:alpha val="60000"/>
              </a:srgbClr>
            </a:outerShdw>
          </a:effectLst>
        </a:effectStyle>
        <a:effectStyle>
          <a:effectLst>
            <a:outerShdw sx="100000" sy="100000" kx="0" ky="0" algn="b" rotWithShape="0" blurRad="63500" dist="25400" dir="147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DDDDDD"/>
          </a:solidFill>
          <a:prstDash val="solid"/>
          <a:bevel/>
        </a:ln>
        <a:effectLst>
          <a:outerShdw sx="100000" sy="100000" kx="0" ky="0" algn="b" rotWithShape="0" blurRad="50800" dist="38100" dir="14700000">
            <a:srgbClr val="000000">
              <a:alpha val="60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DDDDDD"/>
          </a:solidFill>
          <a:prstDash val="solid"/>
          <a:bevel/>
        </a:ln>
        <a:effectLst>
          <a:outerShdw sx="100000" sy="100000" kx="0" ky="0" algn="b" rotWithShape="0" blurRad="63500" dist="25400" dir="14700000">
            <a:srgbClr val="000000">
              <a:alpha val="50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