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实验班高精度题解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郑光聪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爱丽丝·玛格特罗依德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9060" y="2961005"/>
            <a:ext cx="815276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我们构造一个函数来得知</a:t>
            </a:r>
            <a:r>
              <a:rPr lang="en-US" altLang="zh-CN"/>
              <a:t>n</a:t>
            </a:r>
            <a:r>
              <a:rPr lang="zh-CN" altLang="en-US"/>
              <a:t>由多少个</a:t>
            </a:r>
            <a:r>
              <a:rPr lang="en-US" altLang="zh-CN"/>
              <a:t>3</a:t>
            </a:r>
            <a:r>
              <a:rPr lang="zh-CN" altLang="en-US"/>
              <a:t>和</a:t>
            </a:r>
            <a:r>
              <a:rPr lang="en-US" altLang="zh-CN"/>
              <a:t>2</a:t>
            </a:r>
            <a:r>
              <a:rPr lang="zh-CN" altLang="en-US"/>
              <a:t>组成，其中另</a:t>
            </a:r>
            <a:r>
              <a:rPr lang="en-US" altLang="zh-CN"/>
              <a:t>3</a:t>
            </a:r>
            <a:r>
              <a:rPr lang="zh-CN" altLang="en-US"/>
              <a:t>尽量多</a:t>
            </a:r>
            <a:endParaRPr lang="zh-CN" altLang="en-US"/>
          </a:p>
          <a:p>
            <a:r>
              <a:rPr lang="zh-CN" altLang="en-US"/>
              <a:t>void  destroy(int n)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int t=n%3;</a:t>
            </a:r>
            <a:endParaRPr lang="zh-CN" altLang="en-US"/>
          </a:p>
          <a:p>
            <a:r>
              <a:rPr lang="zh-CN" altLang="en-US"/>
              <a:t>if (t==1) </a:t>
            </a:r>
            <a:r>
              <a:rPr lang="en-US" altLang="zh-CN"/>
              <a:t>		</a:t>
            </a:r>
            <a:r>
              <a:rPr lang="zh-CN" altLang="en-US"/>
              <a:t>{   mu</a:t>
            </a:r>
            <a:r>
              <a:rPr lang="en-US" altLang="zh-CN"/>
              <a:t>l</a:t>
            </a:r>
            <a:r>
              <a:rPr lang="zh-CN" altLang="en-US"/>
              <a:t>t2=2; mu</a:t>
            </a:r>
            <a:r>
              <a:rPr lang="en-US" altLang="zh-CN"/>
              <a:t>l</a:t>
            </a:r>
            <a:r>
              <a:rPr lang="zh-CN" altLang="en-US"/>
              <a:t>t3=n/3-1;  }</a:t>
            </a:r>
            <a:endParaRPr lang="zh-CN" altLang="en-US"/>
          </a:p>
          <a:p>
            <a:r>
              <a:rPr lang="zh-CN" altLang="en-US"/>
              <a:t>else if(t==2)</a:t>
            </a:r>
            <a:r>
              <a:rPr lang="en-US" altLang="zh-CN"/>
              <a:t>	</a:t>
            </a:r>
            <a:r>
              <a:rPr lang="zh-CN" altLang="en-US"/>
              <a:t>{   mu</a:t>
            </a:r>
            <a:r>
              <a:rPr lang="en-US" altLang="zh-CN"/>
              <a:t>l</a:t>
            </a:r>
            <a:r>
              <a:rPr lang="zh-CN" altLang="en-US"/>
              <a:t>t2=1;  mu</a:t>
            </a:r>
            <a:r>
              <a:rPr lang="en-US" altLang="zh-CN"/>
              <a:t>l</a:t>
            </a:r>
            <a:r>
              <a:rPr lang="zh-CN" altLang="en-US"/>
              <a:t>t3=n/3;  }</a:t>
            </a:r>
            <a:endParaRPr lang="zh-CN" altLang="en-US"/>
          </a:p>
          <a:p>
            <a:r>
              <a:rPr lang="zh-CN" altLang="en-US"/>
              <a:t>else if (t==0)</a:t>
            </a:r>
            <a:r>
              <a:rPr lang="en-US" altLang="zh-CN"/>
              <a:t>	</a:t>
            </a:r>
            <a:r>
              <a:rPr lang="zh-CN" altLang="en-US"/>
              <a:t>{   mu</a:t>
            </a:r>
            <a:r>
              <a:rPr lang="en-US" altLang="zh-CN"/>
              <a:t>l</a:t>
            </a:r>
            <a:r>
              <a:rPr lang="zh-CN" altLang="en-US"/>
              <a:t>t3=n/3;  mu</a:t>
            </a:r>
            <a:r>
              <a:rPr lang="en-US" altLang="zh-CN"/>
              <a:t>l</a:t>
            </a:r>
            <a:r>
              <a:rPr lang="zh-CN" altLang="en-US"/>
              <a:t>t2=0;  }</a:t>
            </a:r>
            <a:endParaRPr lang="zh-CN" altLang="en-US"/>
          </a:p>
          <a:p>
            <a:r>
              <a:rPr lang="zh-CN" altLang="en-US"/>
              <a:t>}                       </a:t>
            </a:r>
            <a:r>
              <a:rPr lang="en-US" altLang="zh-CN"/>
              <a:t>//mult2</a:t>
            </a:r>
            <a:r>
              <a:rPr lang="zh-CN" altLang="en-US"/>
              <a:t>存的是</a:t>
            </a:r>
            <a:r>
              <a:rPr lang="en-US" altLang="zh-CN"/>
              <a:t>2</a:t>
            </a:r>
            <a:r>
              <a:rPr lang="zh-CN" altLang="en-US"/>
              <a:t>的个数，</a:t>
            </a:r>
            <a:r>
              <a:rPr lang="en-US" altLang="zh-CN"/>
              <a:t>mult3</a:t>
            </a:r>
            <a:r>
              <a:rPr lang="zh-CN" altLang="en-US"/>
              <a:t>存的是</a:t>
            </a:r>
            <a:r>
              <a:rPr lang="en-US" altLang="zh-CN"/>
              <a:t>3</a:t>
            </a:r>
            <a:r>
              <a:rPr lang="zh-CN" altLang="en-US"/>
              <a:t>的个数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主程序代码：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 descr="爱丽丝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5110" y="365125"/>
            <a:ext cx="6292850" cy="5475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矩阵取数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8055" y="-41275"/>
            <a:ext cx="4891405" cy="5982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410" y="1597025"/>
            <a:ext cx="23717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每一次操作，在每行的行首或行末取一个数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086225"/>
            <a:ext cx="4314190" cy="2171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0410" y="3494405"/>
            <a:ext cx="259080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1 7</a:t>
            </a:r>
            <a:endParaRPr lang="en-US" altLang="zh-CN"/>
          </a:p>
          <a:p>
            <a:r>
              <a:rPr lang="en-US" altLang="zh-CN"/>
              <a:t>4 9 8 1 2 3 10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64210" y="6028055"/>
            <a:ext cx="486727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dp[i][j] = max{dp[i+1][j]+a[i]*2^x, dp[i][j-1]+a[j]*2^x};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加法</a:t>
            </a:r>
            <a:endParaRPr lang="zh-CN" altLang="en-US"/>
          </a:p>
        </p:txBody>
      </p:sp>
      <p:pic>
        <p:nvPicPr>
          <p:cNvPr id="4" name="内容占位符 5" descr="加法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4700" y="365125"/>
            <a:ext cx="9485630" cy="5908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减法</a:t>
            </a:r>
            <a:endParaRPr lang="zh-CN" altLang="en-US"/>
          </a:p>
        </p:txBody>
      </p:sp>
      <p:pic>
        <p:nvPicPr>
          <p:cNvPr id="5" name="内容占位符 3" descr="减法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070" y="473075"/>
            <a:ext cx="9075420" cy="5960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乘法</a:t>
            </a:r>
            <a:endParaRPr lang="zh-CN" altLang="en-US"/>
          </a:p>
        </p:txBody>
      </p:sp>
      <p:pic>
        <p:nvPicPr>
          <p:cNvPr id="5" name="内容占位符 3" descr="乘法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5520" y="530860"/>
            <a:ext cx="5842635" cy="5796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除法</a:t>
            </a:r>
            <a:endParaRPr lang="zh-CN" altLang="en-US"/>
          </a:p>
        </p:txBody>
      </p:sp>
      <p:pic>
        <p:nvPicPr>
          <p:cNvPr id="4" name="内容占位符 3" descr="除法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8545" y="-31115"/>
            <a:ext cx="7993380" cy="6920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691005"/>
            <a:ext cx="2923540" cy="1928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85420"/>
            <a:ext cx="10515600" cy="1325563"/>
          </a:xfrm>
        </p:spPr>
        <p:txBody>
          <a:bodyPr/>
          <a:p>
            <a:r>
              <a:rPr lang="zh-CN" altLang="en-US"/>
              <a:t>麦森数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7140" y="704215"/>
            <a:ext cx="3352800" cy="228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3265" y="932815"/>
            <a:ext cx="327660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while(cin&gt;&gt;p)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>
                <a:sym typeface="+mn-ea"/>
              </a:rPr>
              <a:t>    bign res=1;</a:t>
            </a:r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for (int i=1;i&lt;=p;i++) </a:t>
            </a:r>
            <a:endParaRPr lang="en-US" altLang="zh-CN"/>
          </a:p>
          <a:p>
            <a:r>
              <a:rPr lang="en-US" altLang="zh-CN"/>
              <a:t>    res*=2;</a:t>
            </a:r>
            <a:endParaRPr lang="en-US" altLang="zh-CN"/>
          </a:p>
          <a:p>
            <a:r>
              <a:rPr lang="en-US" altLang="zh-CN"/>
              <a:t>    cout&lt;&lt;res;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23265" y="3029585"/>
            <a:ext cx="3084195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p; </a:t>
            </a:r>
            <a:endParaRPr lang="en-US" altLang="zh-CN"/>
          </a:p>
          <a:p>
            <a:r>
              <a:rPr lang="en-US" altLang="zh-CN"/>
              <a:t>while(cin&gt;&gt;p)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	bign res=1,a=2;</a:t>
            </a:r>
            <a:endParaRPr lang="en-US" altLang="zh-CN"/>
          </a:p>
          <a:p>
            <a:r>
              <a:rPr lang="en-US" altLang="zh-CN"/>
              <a:t>	while(p&gt;0)</a:t>
            </a:r>
            <a:endParaRPr lang="en-US" altLang="zh-CN"/>
          </a:p>
          <a:p>
            <a:r>
              <a:rPr lang="en-US" altLang="zh-CN"/>
              <a:t>	{</a:t>
            </a:r>
            <a:endParaRPr lang="en-US" altLang="zh-CN"/>
          </a:p>
          <a:p>
            <a:r>
              <a:rPr lang="en-US" altLang="zh-CN"/>
              <a:t>	if (p%2==1) res*=a;</a:t>
            </a:r>
            <a:endParaRPr lang="en-US" altLang="zh-CN"/>
          </a:p>
          <a:p>
            <a:r>
              <a:rPr lang="en-US" altLang="zh-CN"/>
              <a:t>	p/=2;			a*=a;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	cout&lt;&lt;res&lt;&lt;endl;	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185795" y="1202055"/>
            <a:ext cx="315277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zh-CN" altLang="en-US"/>
              <a:t>为偶数</a:t>
            </a:r>
            <a:endParaRPr lang="zh-CN" altLang="en-US"/>
          </a:p>
          <a:p>
            <a:r>
              <a:rPr lang="en-US" altLang="zh-CN"/>
              <a:t>a^p=a^(p/2) * a^(p/2) ;</a:t>
            </a:r>
            <a:endParaRPr lang="en-US" altLang="zh-CN"/>
          </a:p>
          <a:p>
            <a:r>
              <a:rPr lang="en-US" altLang="zh-CN"/>
              <a:t>p</a:t>
            </a:r>
            <a:r>
              <a:rPr lang="zh-CN" altLang="en-US"/>
              <a:t>为奇数</a:t>
            </a:r>
            <a:endParaRPr lang="zh-CN" altLang="en-US"/>
          </a:p>
          <a:p>
            <a:r>
              <a:rPr lang="en-US" altLang="zh-CN"/>
              <a:t>a^p=a^(p/2) * a^(p/2) * a ;</a:t>
            </a:r>
            <a:endParaRPr lang="en-US" altLang="zh-CN"/>
          </a:p>
        </p:txBody>
      </p:sp>
      <p:pic>
        <p:nvPicPr>
          <p:cNvPr id="3" name="图片 2" descr="麦森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35" y="25400"/>
            <a:ext cx="6458585" cy="6390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高精度结构体模板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8060" y="1390650"/>
            <a:ext cx="69049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通过构建高精度结构体，我们可以直接进行高精度四则运算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3310" y="4467225"/>
            <a:ext cx="641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比如第一题的</a:t>
            </a:r>
            <a:r>
              <a:rPr lang="en-US" altLang="zh-CN"/>
              <a:t>a+b</a:t>
            </a:r>
            <a:r>
              <a:rPr lang="zh-CN" altLang="en-US"/>
              <a:t>，我们便可以</a:t>
            </a:r>
            <a:r>
              <a:rPr lang="en-US" altLang="zh-CN"/>
              <a:t>c=a+b</a:t>
            </a:r>
            <a:r>
              <a:rPr lang="zh-CN" altLang="en-US"/>
              <a:t>；</a:t>
            </a:r>
            <a:r>
              <a:rPr lang="en-US" altLang="zh-CN"/>
              <a:t>c.print();</a:t>
            </a:r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8060" y="1756410"/>
            <a:ext cx="3648075" cy="2562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1973580"/>
            <a:ext cx="487616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3340" y="1381760"/>
            <a:ext cx="3048000" cy="1857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40" y="3514725"/>
            <a:ext cx="2827020" cy="2136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1300480"/>
            <a:ext cx="3161665" cy="2019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55" y="3714750"/>
            <a:ext cx="455993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爱丽丝·玛格特罗依德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zh-CN"/>
              <a:t>题目理解：</a:t>
            </a:r>
            <a:r>
              <a:rPr lang="en-US" altLang="zh-CN"/>
              <a:t>					</a:t>
            </a:r>
            <a:r>
              <a:rPr lang="zh-CN" altLang="en-US"/>
              <a:t>联想：正方形已知周长求最大面积</a:t>
            </a:r>
            <a:endParaRPr lang="zh-CN" altLang="en-US"/>
          </a:p>
          <a:p>
            <a:pPr lvl="1"/>
            <a:r>
              <a:rPr lang="en-US" altLang="zh-CN"/>
              <a:t>1     	1		1</a:t>
            </a:r>
            <a:endParaRPr lang="en-US" altLang="zh-CN"/>
          </a:p>
          <a:p>
            <a:pPr lvl="1"/>
            <a:r>
              <a:rPr lang="en-US" altLang="zh-CN"/>
              <a:t>2     	2		2          </a:t>
            </a:r>
            <a:endParaRPr lang="en-US" altLang="zh-CN"/>
          </a:p>
          <a:p>
            <a:pPr lvl="1"/>
            <a:r>
              <a:rPr lang="en-US" altLang="zh-CN"/>
              <a:t>3     	3		3</a:t>
            </a:r>
            <a:endParaRPr lang="en-US" altLang="zh-CN"/>
          </a:p>
          <a:p>
            <a:pPr lvl="1"/>
            <a:r>
              <a:rPr lang="en-US" altLang="zh-CN"/>
              <a:t>4            2+2		              2*2=4			  </a:t>
            </a:r>
            <a:endParaRPr lang="en-US" altLang="zh-CN"/>
          </a:p>
          <a:p>
            <a:pPr lvl="1"/>
            <a:r>
              <a:rPr lang="en-US" altLang="zh-CN"/>
              <a:t>5	           2+3		              2*3=6</a:t>
            </a:r>
            <a:endParaRPr lang="en-US" altLang="zh-CN"/>
          </a:p>
          <a:p>
            <a:pPr lvl="1"/>
            <a:r>
              <a:rPr lang="en-US" altLang="zh-CN"/>
              <a:t>6	           2+2+2		8</a:t>
            </a:r>
            <a:endParaRPr lang="en-US" altLang="zh-CN"/>
          </a:p>
          <a:p>
            <a:pPr lvl="1"/>
            <a:r>
              <a:rPr lang="en-US" altLang="zh-CN"/>
              <a:t>6		3+3		9</a:t>
            </a:r>
            <a:endParaRPr lang="en-US" altLang="zh-CN"/>
          </a:p>
          <a:p>
            <a:pPr lvl="1"/>
            <a:r>
              <a:rPr lang="en-US" altLang="zh-CN"/>
              <a:t>7		3+2+2		12</a:t>
            </a:r>
            <a:endParaRPr lang="en-US" altLang="zh-CN"/>
          </a:p>
          <a:p>
            <a:pPr lvl="1"/>
            <a:r>
              <a:rPr lang="en-US" altLang="zh-CN"/>
              <a:t>8		4+4		16</a:t>
            </a:r>
            <a:endParaRPr lang="en-US" altLang="zh-CN"/>
          </a:p>
          <a:p>
            <a:pPr lvl="1"/>
            <a:r>
              <a:rPr lang="en-US" altLang="zh-CN"/>
              <a:t>8		3+3+2		18 </a:t>
            </a:r>
            <a:endParaRPr lang="en-US" altLang="zh-CN"/>
          </a:p>
          <a:p>
            <a:pPr lvl="1"/>
            <a:r>
              <a:rPr lang="en-US" altLang="zh-CN"/>
              <a:t>9		2+2+2+3		24</a:t>
            </a:r>
            <a:endParaRPr lang="en-US" altLang="zh-CN"/>
          </a:p>
          <a:p>
            <a:pPr lvl="1"/>
            <a:r>
              <a:rPr lang="en-US" altLang="zh-CN"/>
              <a:t>9		3+3+3		27          </a:t>
            </a:r>
            <a:r>
              <a:rPr lang="zh-CN" altLang="en-US"/>
              <a:t>由此可以看出所有数都可以拆成</a:t>
            </a:r>
            <a:r>
              <a:rPr lang="en-US" altLang="zh-CN"/>
              <a:t>2+3</a:t>
            </a:r>
            <a:r>
              <a:rPr lang="zh-CN" altLang="en-US"/>
              <a:t>的和</a:t>
            </a:r>
            <a:endParaRPr lang="zh-CN" altLang="en-US"/>
          </a:p>
          <a:p>
            <a:pPr marL="3657600" lvl="8" indent="0">
              <a:buNone/>
            </a:pPr>
            <a:r>
              <a:rPr lang="en-US" altLang="zh-CN"/>
              <a:t>	</a:t>
            </a:r>
            <a:r>
              <a:rPr lang="zh-CN" altLang="en-US"/>
              <a:t>而当</a:t>
            </a:r>
            <a:r>
              <a:rPr lang="en-US" altLang="zh-CN"/>
              <a:t>3</a:t>
            </a:r>
            <a:r>
              <a:rPr lang="zh-CN" altLang="en-US"/>
              <a:t>尽量多的时候，乘积越大</a:t>
            </a:r>
            <a:r>
              <a:rPr lang="en-US" altLang="zh-CN"/>
              <a:t>		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实验班高精度题解</vt:lpstr>
      <vt:lpstr>加法</vt:lpstr>
      <vt:lpstr>减法</vt:lpstr>
      <vt:lpstr>乘法</vt:lpstr>
      <vt:lpstr>除法</vt:lpstr>
      <vt:lpstr>麦森数 </vt:lpstr>
      <vt:lpstr>高精度结构体模板</vt:lpstr>
      <vt:lpstr>PowerPoint 演示文稿</vt:lpstr>
      <vt:lpstr>爱丽丝·玛格特罗依德</vt:lpstr>
      <vt:lpstr>爱丽丝·玛格特罗依德 </vt:lpstr>
      <vt:lpstr>主程序代码： </vt:lpstr>
      <vt:lpstr>矩阵取数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2015-05-05T08:02:00Z</dcterms:created>
  <dcterms:modified xsi:type="dcterms:W3CDTF">2016-12-10T09:37:04Z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