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45"/>
  </p:notesMasterIdLst>
  <p:sldIdLst>
    <p:sldId id="258" r:id="rId5"/>
    <p:sldId id="267" r:id="rId6"/>
    <p:sldId id="268" r:id="rId7"/>
    <p:sldId id="269" r:id="rId8"/>
    <p:sldId id="270" r:id="rId9"/>
    <p:sldId id="271" r:id="rId10"/>
    <p:sldId id="272" r:id="rId11"/>
    <p:sldId id="273" r:id="rId12"/>
    <p:sldId id="274" r:id="rId13"/>
    <p:sldId id="275" r:id="rId14"/>
    <p:sldId id="276" r:id="rId15"/>
    <p:sldId id="26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21932-18CA-4776-8DA2-4882BC62F15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84EEEC5E-0D10-4DBB-BAB2-989C084B0274}">
      <dgm:prSet phldrT="[Text]"/>
      <dgm:spPr/>
      <dgm:t>
        <a:bodyPr/>
        <a:lstStyle/>
        <a:p>
          <a:r>
            <a:rPr lang="en-IN" dirty="0"/>
            <a:t>Confidentiality</a:t>
          </a:r>
        </a:p>
      </dgm:t>
    </dgm:pt>
    <dgm:pt modelId="{91B8E179-024F-4005-BF57-F4CACFF7B75B}" type="parTrans" cxnId="{07DB36B2-7023-4181-A0B0-C96B85CC5F52}">
      <dgm:prSet/>
      <dgm:spPr/>
      <dgm:t>
        <a:bodyPr/>
        <a:lstStyle/>
        <a:p>
          <a:endParaRPr lang="en-IN"/>
        </a:p>
      </dgm:t>
    </dgm:pt>
    <dgm:pt modelId="{C1E25D92-E77B-4262-9C6C-5153F98FFD3E}" type="sibTrans" cxnId="{07DB36B2-7023-4181-A0B0-C96B85CC5F52}">
      <dgm:prSet/>
      <dgm:spPr/>
      <dgm:t>
        <a:bodyPr/>
        <a:lstStyle/>
        <a:p>
          <a:endParaRPr lang="en-IN"/>
        </a:p>
      </dgm:t>
    </dgm:pt>
    <dgm:pt modelId="{1C1EE505-EB64-4D02-9E03-D1690F922715}">
      <dgm:prSet phldrT="[Text]" custT="1"/>
      <dgm:spPr/>
      <dgm:t>
        <a:bodyPr/>
        <a:lstStyle/>
        <a:p>
          <a:pPr algn="ctr">
            <a:buNone/>
          </a:pPr>
          <a:r>
            <a:rPr lang="en-US" sz="1800" dirty="0">
              <a:latin typeface="Verdana" pitchFamily="34" charset="0"/>
            </a:rPr>
            <a:t>Making information accessible only to those authorized to use it</a:t>
          </a:r>
          <a:endParaRPr lang="en-IN" sz="1800" dirty="0"/>
        </a:p>
      </dgm:t>
    </dgm:pt>
    <dgm:pt modelId="{EFE1AEAD-E54D-4D14-AFA0-2E20B3D7126D}" type="parTrans" cxnId="{F6AC7B85-D964-458D-9153-DC8B4BB5AF04}">
      <dgm:prSet/>
      <dgm:spPr/>
      <dgm:t>
        <a:bodyPr/>
        <a:lstStyle/>
        <a:p>
          <a:endParaRPr lang="en-IN"/>
        </a:p>
      </dgm:t>
    </dgm:pt>
    <dgm:pt modelId="{018AA067-F044-4C8C-9BAD-4C6753F16BD2}" type="sibTrans" cxnId="{F6AC7B85-D964-458D-9153-DC8B4BB5AF04}">
      <dgm:prSet/>
      <dgm:spPr/>
      <dgm:t>
        <a:bodyPr/>
        <a:lstStyle/>
        <a:p>
          <a:endParaRPr lang="en-IN"/>
        </a:p>
      </dgm:t>
    </dgm:pt>
    <dgm:pt modelId="{F7BCF116-A729-4CEA-BE58-731618A965BA}">
      <dgm:prSet phldrT="[Text]">
        <dgm:style>
          <a:lnRef idx="3">
            <a:schemeClr val="lt1"/>
          </a:lnRef>
          <a:fillRef idx="1">
            <a:schemeClr val="accent4"/>
          </a:fillRef>
          <a:effectRef idx="1">
            <a:schemeClr val="accent4"/>
          </a:effectRef>
          <a:fontRef idx="minor">
            <a:schemeClr val="lt1"/>
          </a:fontRef>
        </dgm:style>
      </dgm:prSet>
      <dgm:spPr/>
      <dgm:t>
        <a:bodyPr/>
        <a:lstStyle/>
        <a:p>
          <a:r>
            <a:rPr lang="en-IN" dirty="0"/>
            <a:t>Integrity</a:t>
          </a:r>
        </a:p>
      </dgm:t>
    </dgm:pt>
    <dgm:pt modelId="{C71BBD27-6921-47B2-B085-8862B60BB73D}" type="parTrans" cxnId="{A23615D7-F783-4CD2-AC5F-C20B52E0E5DC}">
      <dgm:prSet/>
      <dgm:spPr/>
      <dgm:t>
        <a:bodyPr/>
        <a:lstStyle/>
        <a:p>
          <a:endParaRPr lang="en-IN"/>
        </a:p>
      </dgm:t>
    </dgm:pt>
    <dgm:pt modelId="{31732B72-CEF9-43CC-B477-6C781048B962}" type="sibTrans" cxnId="{A23615D7-F783-4CD2-AC5F-C20B52E0E5DC}">
      <dgm:prSet/>
      <dgm:spPr/>
      <dgm:t>
        <a:bodyPr/>
        <a:lstStyle/>
        <a:p>
          <a:endParaRPr lang="en-IN"/>
        </a:p>
      </dgm:t>
    </dgm:pt>
    <dgm:pt modelId="{DF77D749-A4B1-4908-A202-FAAABAAC97A4}">
      <dgm:prSet phldrT="[Text]" custT="1"/>
      <dgm:spPr/>
      <dgm:t>
        <a:bodyPr/>
        <a:lstStyle/>
        <a:p>
          <a:pPr algn="ctr">
            <a:buNone/>
          </a:pPr>
          <a:r>
            <a:rPr lang="en-US" sz="1800" dirty="0">
              <a:solidFill>
                <a:schemeClr val="tx1"/>
              </a:solidFill>
              <a:latin typeface="Verdana" pitchFamily="34" charset="0"/>
            </a:rPr>
            <a:t>Safeguarding the accuracy and completeness of information and processing methods</a:t>
          </a:r>
          <a:endParaRPr lang="en-IN" sz="1800" dirty="0">
            <a:solidFill>
              <a:schemeClr val="tx1"/>
            </a:solidFill>
          </a:endParaRPr>
        </a:p>
      </dgm:t>
    </dgm:pt>
    <dgm:pt modelId="{B8C7F252-26A8-423E-9FD4-924ED3BA1391}" type="parTrans" cxnId="{8177709E-9388-4027-BB3D-B533D2CDC921}">
      <dgm:prSet/>
      <dgm:spPr/>
      <dgm:t>
        <a:bodyPr/>
        <a:lstStyle/>
        <a:p>
          <a:endParaRPr lang="en-IN"/>
        </a:p>
      </dgm:t>
    </dgm:pt>
    <dgm:pt modelId="{C82ACFC4-528F-42AF-AEE9-A1FDE92DC936}" type="sibTrans" cxnId="{8177709E-9388-4027-BB3D-B533D2CDC921}">
      <dgm:prSet/>
      <dgm:spPr/>
      <dgm:t>
        <a:bodyPr/>
        <a:lstStyle/>
        <a:p>
          <a:endParaRPr lang="en-IN"/>
        </a:p>
      </dgm:t>
    </dgm:pt>
    <dgm:pt modelId="{A10170A6-E4CE-44D8-9C89-F1CF28B6506A}">
      <dgm:prSet phldrT="[Text]">
        <dgm:style>
          <a:lnRef idx="3">
            <a:schemeClr val="lt1"/>
          </a:lnRef>
          <a:fillRef idx="1">
            <a:schemeClr val="accent5"/>
          </a:fillRef>
          <a:effectRef idx="1">
            <a:schemeClr val="accent5"/>
          </a:effectRef>
          <a:fontRef idx="minor">
            <a:schemeClr val="lt1"/>
          </a:fontRef>
        </dgm:style>
      </dgm:prSet>
      <dgm:spPr/>
      <dgm:t>
        <a:bodyPr/>
        <a:lstStyle/>
        <a:p>
          <a:r>
            <a:rPr lang="en-IN" dirty="0"/>
            <a:t>Availability</a:t>
          </a:r>
        </a:p>
      </dgm:t>
    </dgm:pt>
    <dgm:pt modelId="{BCAC193D-6F1D-4936-B540-4C9F85BD5B77}" type="parTrans" cxnId="{FA5F8F1C-66F9-4D99-9A78-8EC0B029C555}">
      <dgm:prSet/>
      <dgm:spPr/>
      <dgm:t>
        <a:bodyPr/>
        <a:lstStyle/>
        <a:p>
          <a:endParaRPr lang="en-IN"/>
        </a:p>
      </dgm:t>
    </dgm:pt>
    <dgm:pt modelId="{0CF8402D-2887-4B5D-A1A2-5FC1CAFF9DA2}" type="sibTrans" cxnId="{FA5F8F1C-66F9-4D99-9A78-8EC0B029C555}">
      <dgm:prSet/>
      <dgm:spPr/>
      <dgm:t>
        <a:bodyPr/>
        <a:lstStyle/>
        <a:p>
          <a:endParaRPr lang="en-IN"/>
        </a:p>
      </dgm:t>
    </dgm:pt>
    <dgm:pt modelId="{69BF7040-3034-4835-8329-45B8BF688C9E}">
      <dgm:prSet phldrT="[Text]" custT="1"/>
      <dgm:spPr/>
      <dgm:t>
        <a:bodyPr/>
        <a:lstStyle/>
        <a:p>
          <a:pPr algn="ctr">
            <a:buNone/>
          </a:pPr>
          <a:r>
            <a:rPr kumimoji="1" lang="en-US" sz="1800" b="0" dirty="0">
              <a:latin typeface="Verdana" pitchFamily="34" charset="0"/>
            </a:rPr>
            <a:t>Ensuring that information is available when required</a:t>
          </a:r>
          <a:endParaRPr lang="en-IN" sz="1800" b="0" dirty="0"/>
        </a:p>
      </dgm:t>
    </dgm:pt>
    <dgm:pt modelId="{5483F714-5AE0-4583-A96C-1F1C8DD6B0EF}" type="parTrans" cxnId="{E64F6FBE-BE6B-45A2-8228-3AD97686FCDC}">
      <dgm:prSet/>
      <dgm:spPr/>
      <dgm:t>
        <a:bodyPr/>
        <a:lstStyle/>
        <a:p>
          <a:endParaRPr lang="en-IN"/>
        </a:p>
      </dgm:t>
    </dgm:pt>
    <dgm:pt modelId="{4EAD8E13-D2F8-41F8-A408-6CA9F0EC33FB}" type="sibTrans" cxnId="{E64F6FBE-BE6B-45A2-8228-3AD97686FCDC}">
      <dgm:prSet/>
      <dgm:spPr/>
      <dgm:t>
        <a:bodyPr/>
        <a:lstStyle/>
        <a:p>
          <a:endParaRPr lang="en-IN"/>
        </a:p>
      </dgm:t>
    </dgm:pt>
    <dgm:pt modelId="{9D9C54D9-B233-4F58-99C0-EFD2FA44BEB1}" type="pres">
      <dgm:prSet presAssocID="{93D21932-18CA-4776-8DA2-4882BC62F15F}" presName="Name0" presStyleCnt="0">
        <dgm:presLayoutVars>
          <dgm:dir/>
          <dgm:animLvl val="lvl"/>
          <dgm:resizeHandles val="exact"/>
        </dgm:presLayoutVars>
      </dgm:prSet>
      <dgm:spPr/>
    </dgm:pt>
    <dgm:pt modelId="{C088D08D-99E6-4BC0-8D70-55136B936CAD}" type="pres">
      <dgm:prSet presAssocID="{84EEEC5E-0D10-4DBB-BAB2-989C084B0274}" presName="composite" presStyleCnt="0"/>
      <dgm:spPr/>
    </dgm:pt>
    <dgm:pt modelId="{38C53F42-8CD2-48FD-85E0-24758B863B72}" type="pres">
      <dgm:prSet presAssocID="{84EEEC5E-0D10-4DBB-BAB2-989C084B0274}" presName="parTx" presStyleLbl="alignNode1" presStyleIdx="0" presStyleCnt="3">
        <dgm:presLayoutVars>
          <dgm:chMax val="0"/>
          <dgm:chPref val="0"/>
          <dgm:bulletEnabled val="1"/>
        </dgm:presLayoutVars>
      </dgm:prSet>
      <dgm:spPr/>
    </dgm:pt>
    <dgm:pt modelId="{FD592E0E-F0D6-45A2-9142-9A1355DC002C}" type="pres">
      <dgm:prSet presAssocID="{84EEEC5E-0D10-4DBB-BAB2-989C084B0274}" presName="desTx" presStyleLbl="alignAccFollowNode1" presStyleIdx="0" presStyleCnt="3">
        <dgm:presLayoutVars>
          <dgm:bulletEnabled val="1"/>
        </dgm:presLayoutVars>
      </dgm:prSet>
      <dgm:spPr/>
    </dgm:pt>
    <dgm:pt modelId="{B2018C78-D457-422C-84C0-F5AEF875FE9B}" type="pres">
      <dgm:prSet presAssocID="{C1E25D92-E77B-4262-9C6C-5153F98FFD3E}" presName="space" presStyleCnt="0"/>
      <dgm:spPr/>
    </dgm:pt>
    <dgm:pt modelId="{6C390AEA-B245-4001-87E2-095D20D0E579}" type="pres">
      <dgm:prSet presAssocID="{F7BCF116-A729-4CEA-BE58-731618A965BA}" presName="composite" presStyleCnt="0"/>
      <dgm:spPr/>
    </dgm:pt>
    <dgm:pt modelId="{4C3E2F4E-384F-4D63-99DC-8831875DE37D}" type="pres">
      <dgm:prSet presAssocID="{F7BCF116-A729-4CEA-BE58-731618A965BA}" presName="parTx" presStyleLbl="alignNode1" presStyleIdx="1" presStyleCnt="3">
        <dgm:presLayoutVars>
          <dgm:chMax val="0"/>
          <dgm:chPref val="0"/>
          <dgm:bulletEnabled val="1"/>
        </dgm:presLayoutVars>
      </dgm:prSet>
      <dgm:spPr/>
    </dgm:pt>
    <dgm:pt modelId="{230EFD5B-6F56-410D-B241-A3A74FA1A061}" type="pres">
      <dgm:prSet presAssocID="{F7BCF116-A729-4CEA-BE58-731618A965BA}" presName="desTx" presStyleLbl="alignAccFollowNode1" presStyleIdx="1" presStyleCnt="3">
        <dgm:presLayoutVars>
          <dgm:bulletEnabled val="1"/>
        </dgm:presLayoutVars>
      </dgm:prSet>
      <dgm:spPr/>
    </dgm:pt>
    <dgm:pt modelId="{C8DCD475-8B3B-444B-BD3D-3396B7ED78CF}" type="pres">
      <dgm:prSet presAssocID="{31732B72-CEF9-43CC-B477-6C781048B962}" presName="space" presStyleCnt="0"/>
      <dgm:spPr/>
    </dgm:pt>
    <dgm:pt modelId="{2A70E610-A895-46AE-A1A9-425C614752F2}" type="pres">
      <dgm:prSet presAssocID="{A10170A6-E4CE-44D8-9C89-F1CF28B6506A}" presName="composite" presStyleCnt="0"/>
      <dgm:spPr/>
    </dgm:pt>
    <dgm:pt modelId="{5A9649EE-EBDA-4BAB-9ABD-AF2B5232269D}" type="pres">
      <dgm:prSet presAssocID="{A10170A6-E4CE-44D8-9C89-F1CF28B6506A}" presName="parTx" presStyleLbl="alignNode1" presStyleIdx="2" presStyleCnt="3">
        <dgm:presLayoutVars>
          <dgm:chMax val="0"/>
          <dgm:chPref val="0"/>
          <dgm:bulletEnabled val="1"/>
        </dgm:presLayoutVars>
      </dgm:prSet>
      <dgm:spPr/>
    </dgm:pt>
    <dgm:pt modelId="{8F652538-84B6-453F-B3FA-67420815582D}" type="pres">
      <dgm:prSet presAssocID="{A10170A6-E4CE-44D8-9C89-F1CF28B6506A}" presName="desTx" presStyleLbl="alignAccFollowNode1" presStyleIdx="2" presStyleCnt="3">
        <dgm:presLayoutVars>
          <dgm:bulletEnabled val="1"/>
        </dgm:presLayoutVars>
      </dgm:prSet>
      <dgm:spPr/>
    </dgm:pt>
  </dgm:ptLst>
  <dgm:cxnLst>
    <dgm:cxn modelId="{FA5F8F1C-66F9-4D99-9A78-8EC0B029C555}" srcId="{93D21932-18CA-4776-8DA2-4882BC62F15F}" destId="{A10170A6-E4CE-44D8-9C89-F1CF28B6506A}" srcOrd="2" destOrd="0" parTransId="{BCAC193D-6F1D-4936-B540-4C9F85BD5B77}" sibTransId="{0CF8402D-2887-4B5D-A1A2-5FC1CAFF9DA2}"/>
    <dgm:cxn modelId="{C326B73B-7FB8-47F8-95F0-D01B8399445E}" type="presOf" srcId="{DF77D749-A4B1-4908-A202-FAAABAAC97A4}" destId="{230EFD5B-6F56-410D-B241-A3A74FA1A061}" srcOrd="0" destOrd="0" presId="urn:microsoft.com/office/officeart/2005/8/layout/hList1"/>
    <dgm:cxn modelId="{08D1AD62-8F22-40FD-BF1F-1080AF22BA29}" type="presOf" srcId="{93D21932-18CA-4776-8DA2-4882BC62F15F}" destId="{9D9C54D9-B233-4F58-99C0-EFD2FA44BEB1}" srcOrd="0" destOrd="0" presId="urn:microsoft.com/office/officeart/2005/8/layout/hList1"/>
    <dgm:cxn modelId="{D2A72F6F-6A19-4FBE-95F9-14E4AEE3608F}" type="presOf" srcId="{A10170A6-E4CE-44D8-9C89-F1CF28B6506A}" destId="{5A9649EE-EBDA-4BAB-9ABD-AF2B5232269D}" srcOrd="0" destOrd="0" presId="urn:microsoft.com/office/officeart/2005/8/layout/hList1"/>
    <dgm:cxn modelId="{F6AC7B85-D964-458D-9153-DC8B4BB5AF04}" srcId="{84EEEC5E-0D10-4DBB-BAB2-989C084B0274}" destId="{1C1EE505-EB64-4D02-9E03-D1690F922715}" srcOrd="0" destOrd="0" parTransId="{EFE1AEAD-E54D-4D14-AFA0-2E20B3D7126D}" sibTransId="{018AA067-F044-4C8C-9BAD-4C6753F16BD2}"/>
    <dgm:cxn modelId="{1D806988-CB9D-4529-941F-50A172CD2C66}" type="presOf" srcId="{1C1EE505-EB64-4D02-9E03-D1690F922715}" destId="{FD592E0E-F0D6-45A2-9142-9A1355DC002C}" srcOrd="0" destOrd="0" presId="urn:microsoft.com/office/officeart/2005/8/layout/hList1"/>
    <dgm:cxn modelId="{8177709E-9388-4027-BB3D-B533D2CDC921}" srcId="{F7BCF116-A729-4CEA-BE58-731618A965BA}" destId="{DF77D749-A4B1-4908-A202-FAAABAAC97A4}" srcOrd="0" destOrd="0" parTransId="{B8C7F252-26A8-423E-9FD4-924ED3BA1391}" sibTransId="{C82ACFC4-528F-42AF-AEE9-A1FDE92DC936}"/>
    <dgm:cxn modelId="{07DB36B2-7023-4181-A0B0-C96B85CC5F52}" srcId="{93D21932-18CA-4776-8DA2-4882BC62F15F}" destId="{84EEEC5E-0D10-4DBB-BAB2-989C084B0274}" srcOrd="0" destOrd="0" parTransId="{91B8E179-024F-4005-BF57-F4CACFF7B75B}" sibTransId="{C1E25D92-E77B-4262-9C6C-5153F98FFD3E}"/>
    <dgm:cxn modelId="{E64F6FBE-BE6B-45A2-8228-3AD97686FCDC}" srcId="{A10170A6-E4CE-44D8-9C89-F1CF28B6506A}" destId="{69BF7040-3034-4835-8329-45B8BF688C9E}" srcOrd="0" destOrd="0" parTransId="{5483F714-5AE0-4583-A96C-1F1C8DD6B0EF}" sibTransId="{4EAD8E13-D2F8-41F8-A408-6CA9F0EC33FB}"/>
    <dgm:cxn modelId="{09CCCEC4-1150-4E30-BBA4-B0E05EEC504E}" type="presOf" srcId="{F7BCF116-A729-4CEA-BE58-731618A965BA}" destId="{4C3E2F4E-384F-4D63-99DC-8831875DE37D}" srcOrd="0" destOrd="0" presId="urn:microsoft.com/office/officeart/2005/8/layout/hList1"/>
    <dgm:cxn modelId="{A23615D7-F783-4CD2-AC5F-C20B52E0E5DC}" srcId="{93D21932-18CA-4776-8DA2-4882BC62F15F}" destId="{F7BCF116-A729-4CEA-BE58-731618A965BA}" srcOrd="1" destOrd="0" parTransId="{C71BBD27-6921-47B2-B085-8862B60BB73D}" sibTransId="{31732B72-CEF9-43CC-B477-6C781048B962}"/>
    <dgm:cxn modelId="{F9E6A9F5-477B-4262-8480-97A0B14A7DBE}" type="presOf" srcId="{69BF7040-3034-4835-8329-45B8BF688C9E}" destId="{8F652538-84B6-453F-B3FA-67420815582D}" srcOrd="0" destOrd="0" presId="urn:microsoft.com/office/officeart/2005/8/layout/hList1"/>
    <dgm:cxn modelId="{A800B1FD-485D-4888-ABC8-2A9753D8CE6B}" type="presOf" srcId="{84EEEC5E-0D10-4DBB-BAB2-989C084B0274}" destId="{38C53F42-8CD2-48FD-85E0-24758B863B72}" srcOrd="0" destOrd="0" presId="urn:microsoft.com/office/officeart/2005/8/layout/hList1"/>
    <dgm:cxn modelId="{128F2109-18EE-471A-B2E8-C3304FB86838}" type="presParOf" srcId="{9D9C54D9-B233-4F58-99C0-EFD2FA44BEB1}" destId="{C088D08D-99E6-4BC0-8D70-55136B936CAD}" srcOrd="0" destOrd="0" presId="urn:microsoft.com/office/officeart/2005/8/layout/hList1"/>
    <dgm:cxn modelId="{663BD07A-CC02-463E-86AB-46D7D9DBEE2A}" type="presParOf" srcId="{C088D08D-99E6-4BC0-8D70-55136B936CAD}" destId="{38C53F42-8CD2-48FD-85E0-24758B863B72}" srcOrd="0" destOrd="0" presId="urn:microsoft.com/office/officeart/2005/8/layout/hList1"/>
    <dgm:cxn modelId="{2AB939A4-FC3C-4966-B77F-186882C4004C}" type="presParOf" srcId="{C088D08D-99E6-4BC0-8D70-55136B936CAD}" destId="{FD592E0E-F0D6-45A2-9142-9A1355DC002C}" srcOrd="1" destOrd="0" presId="urn:microsoft.com/office/officeart/2005/8/layout/hList1"/>
    <dgm:cxn modelId="{32B64526-648C-4F47-AE17-5DF443CF3A7C}" type="presParOf" srcId="{9D9C54D9-B233-4F58-99C0-EFD2FA44BEB1}" destId="{B2018C78-D457-422C-84C0-F5AEF875FE9B}" srcOrd="1" destOrd="0" presId="urn:microsoft.com/office/officeart/2005/8/layout/hList1"/>
    <dgm:cxn modelId="{565CBA0E-D22E-40F8-82A8-F2B5914AB3F8}" type="presParOf" srcId="{9D9C54D9-B233-4F58-99C0-EFD2FA44BEB1}" destId="{6C390AEA-B245-4001-87E2-095D20D0E579}" srcOrd="2" destOrd="0" presId="urn:microsoft.com/office/officeart/2005/8/layout/hList1"/>
    <dgm:cxn modelId="{590D418F-34B3-44B1-B0F1-6D86306F450E}" type="presParOf" srcId="{6C390AEA-B245-4001-87E2-095D20D0E579}" destId="{4C3E2F4E-384F-4D63-99DC-8831875DE37D}" srcOrd="0" destOrd="0" presId="urn:microsoft.com/office/officeart/2005/8/layout/hList1"/>
    <dgm:cxn modelId="{5A2E38D7-970F-4F1B-AE8D-D2C5E6EB6679}" type="presParOf" srcId="{6C390AEA-B245-4001-87E2-095D20D0E579}" destId="{230EFD5B-6F56-410D-B241-A3A74FA1A061}" srcOrd="1" destOrd="0" presId="urn:microsoft.com/office/officeart/2005/8/layout/hList1"/>
    <dgm:cxn modelId="{62F7E1C4-9C71-4251-8389-08432F5F489A}" type="presParOf" srcId="{9D9C54D9-B233-4F58-99C0-EFD2FA44BEB1}" destId="{C8DCD475-8B3B-444B-BD3D-3396B7ED78CF}" srcOrd="3" destOrd="0" presId="urn:microsoft.com/office/officeart/2005/8/layout/hList1"/>
    <dgm:cxn modelId="{0A90BD0C-6263-4262-8A9D-014F250D1B45}" type="presParOf" srcId="{9D9C54D9-B233-4F58-99C0-EFD2FA44BEB1}" destId="{2A70E610-A895-46AE-A1A9-425C614752F2}" srcOrd="4" destOrd="0" presId="urn:microsoft.com/office/officeart/2005/8/layout/hList1"/>
    <dgm:cxn modelId="{B959C81B-E6FF-4B8B-A364-49241CECA94F}" type="presParOf" srcId="{2A70E610-A895-46AE-A1A9-425C614752F2}" destId="{5A9649EE-EBDA-4BAB-9ABD-AF2B5232269D}" srcOrd="0" destOrd="0" presId="urn:microsoft.com/office/officeart/2005/8/layout/hList1"/>
    <dgm:cxn modelId="{70D32C39-D313-4953-A4CA-8DCDAF903B0A}" type="presParOf" srcId="{2A70E610-A895-46AE-A1A9-425C614752F2}" destId="{8F652538-84B6-453F-B3FA-67420815582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67ABE-09C6-4A59-95FA-8CF54C50328B}"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IN"/>
        </a:p>
      </dgm:t>
    </dgm:pt>
    <dgm:pt modelId="{AE9A6C5E-246C-4919-8A16-599FF881E444}">
      <dgm:prSet phldrT="[Text]">
        <dgm:style>
          <a:lnRef idx="3">
            <a:schemeClr val="lt1"/>
          </a:lnRef>
          <a:fillRef idx="1">
            <a:schemeClr val="accent3"/>
          </a:fillRef>
          <a:effectRef idx="1">
            <a:schemeClr val="accent3"/>
          </a:effectRef>
          <a:fontRef idx="minor">
            <a:schemeClr val="lt1"/>
          </a:fontRef>
        </dgm:style>
      </dgm:prSet>
      <dgm:spPr/>
      <dgm:t>
        <a:bodyPr/>
        <a:lstStyle/>
        <a:p>
          <a:r>
            <a:rPr lang="en-IN" b="1" dirty="0"/>
            <a:t>Information</a:t>
          </a:r>
        </a:p>
      </dgm:t>
    </dgm:pt>
    <dgm:pt modelId="{DCBCF4A0-FCA4-4004-9109-8B87DDDE842C}" type="parTrans" cxnId="{7A74A418-BB37-45CB-8549-81838E8D7B15}">
      <dgm:prSet/>
      <dgm:spPr/>
      <dgm:t>
        <a:bodyPr/>
        <a:lstStyle/>
        <a:p>
          <a:endParaRPr lang="en-IN"/>
        </a:p>
      </dgm:t>
    </dgm:pt>
    <dgm:pt modelId="{D9E9CE9B-1277-47AE-9DD3-BEDC0F23F3F3}" type="sibTrans" cxnId="{7A74A418-BB37-45CB-8549-81838E8D7B15}">
      <dgm:prSet/>
      <dgm:spPr/>
      <dgm:t>
        <a:bodyPr/>
        <a:lstStyle/>
        <a:p>
          <a:endParaRPr lang="en-IN"/>
        </a:p>
      </dgm:t>
    </dgm:pt>
    <dgm:pt modelId="{A4981EEF-0619-4CD7-9642-B2C8125E1439}">
      <dgm:prSet/>
      <dgm:spPr/>
      <dgm:t>
        <a:bodyPr/>
        <a:lstStyle/>
        <a:p>
          <a:r>
            <a:rPr lang="en-US" b="1">
              <a:solidFill>
                <a:srgbClr val="002060"/>
              </a:solidFill>
              <a:latin typeface="Verdana" pitchFamily="34" charset="0"/>
            </a:rPr>
            <a:t>Organisation of Information Security</a:t>
          </a:r>
          <a:endParaRPr lang="en-US" b="1" dirty="0">
            <a:solidFill>
              <a:srgbClr val="002060"/>
            </a:solidFill>
            <a:latin typeface="Verdana" pitchFamily="34" charset="0"/>
          </a:endParaRPr>
        </a:p>
      </dgm:t>
    </dgm:pt>
    <dgm:pt modelId="{9EA91B10-5B78-4624-95E1-5FCFDE9CD54D}" type="parTrans" cxnId="{B4A7F079-F669-49E4-BE86-561398484A58}">
      <dgm:prSet/>
      <dgm:spPr/>
      <dgm:t>
        <a:bodyPr/>
        <a:lstStyle/>
        <a:p>
          <a:endParaRPr lang="en-IN"/>
        </a:p>
      </dgm:t>
    </dgm:pt>
    <dgm:pt modelId="{8024ACE7-211E-4540-9D84-F33A3CC12DDD}" type="sibTrans" cxnId="{B4A7F079-F669-49E4-BE86-561398484A58}">
      <dgm:prSet/>
      <dgm:spPr/>
      <dgm:t>
        <a:bodyPr/>
        <a:lstStyle/>
        <a:p>
          <a:endParaRPr lang="en-IN"/>
        </a:p>
      </dgm:t>
    </dgm:pt>
    <dgm:pt modelId="{B9863133-EA31-4866-946F-EC159394436E}">
      <dgm:prSet/>
      <dgm:spPr/>
      <dgm:t>
        <a:bodyPr/>
        <a:lstStyle/>
        <a:p>
          <a:r>
            <a:rPr lang="en-US" b="1">
              <a:solidFill>
                <a:srgbClr val="002060"/>
              </a:solidFill>
              <a:latin typeface="Verdana" pitchFamily="34" charset="0"/>
            </a:rPr>
            <a:t>Asset Management</a:t>
          </a:r>
          <a:endParaRPr lang="en-US" b="1" dirty="0">
            <a:solidFill>
              <a:srgbClr val="002060"/>
            </a:solidFill>
            <a:latin typeface="Verdana" pitchFamily="34" charset="0"/>
          </a:endParaRPr>
        </a:p>
      </dgm:t>
    </dgm:pt>
    <dgm:pt modelId="{12407A63-AB89-4AAE-95BD-0252BF7F8AEF}" type="parTrans" cxnId="{6ECEDF05-9B58-4891-ACEC-48CEEEE59567}">
      <dgm:prSet/>
      <dgm:spPr/>
      <dgm:t>
        <a:bodyPr/>
        <a:lstStyle/>
        <a:p>
          <a:endParaRPr lang="en-IN"/>
        </a:p>
      </dgm:t>
    </dgm:pt>
    <dgm:pt modelId="{AE3D5DA5-1AAB-4064-8483-1DE9C34D3E11}" type="sibTrans" cxnId="{6ECEDF05-9B58-4891-ACEC-48CEEEE59567}">
      <dgm:prSet/>
      <dgm:spPr/>
      <dgm:t>
        <a:bodyPr/>
        <a:lstStyle/>
        <a:p>
          <a:endParaRPr lang="en-IN"/>
        </a:p>
      </dgm:t>
    </dgm:pt>
    <dgm:pt modelId="{98600CD7-55A5-4B7D-B6AF-FB63BEF39332}">
      <dgm:prSet/>
      <dgm:spPr/>
      <dgm:t>
        <a:bodyPr/>
        <a:lstStyle/>
        <a:p>
          <a:r>
            <a:rPr lang="en-US" b="1" dirty="0">
              <a:solidFill>
                <a:srgbClr val="002060"/>
              </a:solidFill>
              <a:latin typeface="Verdana" pitchFamily="34" charset="0"/>
            </a:rPr>
            <a:t>Human Resource Security</a:t>
          </a:r>
        </a:p>
      </dgm:t>
    </dgm:pt>
    <dgm:pt modelId="{519FC77A-34F7-4C62-8FCE-B32CBBE9F2DB}" type="parTrans" cxnId="{13CC65D4-75D8-427E-B7B4-68F7E1D2EED5}">
      <dgm:prSet/>
      <dgm:spPr/>
      <dgm:t>
        <a:bodyPr/>
        <a:lstStyle/>
        <a:p>
          <a:endParaRPr lang="en-IN"/>
        </a:p>
      </dgm:t>
    </dgm:pt>
    <dgm:pt modelId="{3B747EEC-7C8D-4412-82C7-FAE1FB9B100E}" type="sibTrans" cxnId="{13CC65D4-75D8-427E-B7B4-68F7E1D2EED5}">
      <dgm:prSet/>
      <dgm:spPr/>
      <dgm:t>
        <a:bodyPr/>
        <a:lstStyle/>
        <a:p>
          <a:endParaRPr lang="en-IN"/>
        </a:p>
      </dgm:t>
    </dgm:pt>
    <dgm:pt modelId="{910FFF68-250C-4722-B078-ED343D155EEB}">
      <dgm:prSet/>
      <dgm:spPr/>
      <dgm:t>
        <a:bodyPr/>
        <a:lstStyle/>
        <a:p>
          <a:r>
            <a:rPr lang="en-US" b="1" dirty="0">
              <a:solidFill>
                <a:srgbClr val="002060"/>
              </a:solidFill>
              <a:latin typeface="Verdana" pitchFamily="34" charset="0"/>
            </a:rPr>
            <a:t>Physical &amp; Environmental Security </a:t>
          </a:r>
        </a:p>
      </dgm:t>
    </dgm:pt>
    <dgm:pt modelId="{1433AC30-A670-4642-A2EF-A4D9102FFAEF}" type="parTrans" cxnId="{E507D90D-84FD-4D03-A226-682ECC807970}">
      <dgm:prSet/>
      <dgm:spPr/>
      <dgm:t>
        <a:bodyPr/>
        <a:lstStyle/>
        <a:p>
          <a:endParaRPr lang="en-IN"/>
        </a:p>
      </dgm:t>
    </dgm:pt>
    <dgm:pt modelId="{74D63254-27ED-42E5-8C23-1C4992BA256A}" type="sibTrans" cxnId="{E507D90D-84FD-4D03-A226-682ECC807970}">
      <dgm:prSet/>
      <dgm:spPr/>
      <dgm:t>
        <a:bodyPr/>
        <a:lstStyle/>
        <a:p>
          <a:endParaRPr lang="en-IN"/>
        </a:p>
      </dgm:t>
    </dgm:pt>
    <dgm:pt modelId="{F05DD9FA-D68A-48D5-B963-5FE7C273D031}">
      <dgm:prSet/>
      <dgm:spPr/>
      <dgm:t>
        <a:bodyPr/>
        <a:lstStyle/>
        <a:p>
          <a:r>
            <a:rPr lang="en-US" b="1" dirty="0">
              <a:solidFill>
                <a:srgbClr val="002060"/>
              </a:solidFill>
              <a:latin typeface="Verdana" pitchFamily="34" charset="0"/>
            </a:rPr>
            <a:t>Operations Security</a:t>
          </a:r>
        </a:p>
      </dgm:t>
    </dgm:pt>
    <dgm:pt modelId="{D6515A19-412C-44F0-BF7D-B2D38EDA734D}" type="parTrans" cxnId="{C451ECEE-2B1C-4537-8AFA-45012694F6E2}">
      <dgm:prSet/>
      <dgm:spPr/>
      <dgm:t>
        <a:bodyPr/>
        <a:lstStyle/>
        <a:p>
          <a:endParaRPr lang="en-IN"/>
        </a:p>
      </dgm:t>
    </dgm:pt>
    <dgm:pt modelId="{6B623B57-3CB2-4A2E-924D-1BFF0E6A34E0}" type="sibTrans" cxnId="{C451ECEE-2B1C-4537-8AFA-45012694F6E2}">
      <dgm:prSet/>
      <dgm:spPr/>
      <dgm:t>
        <a:bodyPr/>
        <a:lstStyle/>
        <a:p>
          <a:endParaRPr lang="en-IN"/>
        </a:p>
      </dgm:t>
    </dgm:pt>
    <dgm:pt modelId="{8CD903BF-663A-425D-A758-B20CC096BBF9}">
      <dgm:prSet/>
      <dgm:spPr/>
      <dgm:t>
        <a:bodyPr/>
        <a:lstStyle/>
        <a:p>
          <a:r>
            <a:rPr lang="en-US" b="1">
              <a:solidFill>
                <a:srgbClr val="002060"/>
              </a:solidFill>
              <a:latin typeface="Verdana" pitchFamily="34" charset="0"/>
            </a:rPr>
            <a:t>Access Control</a:t>
          </a:r>
          <a:endParaRPr lang="en-US" b="1" dirty="0">
            <a:solidFill>
              <a:srgbClr val="002060"/>
            </a:solidFill>
            <a:latin typeface="Verdana" pitchFamily="34" charset="0"/>
          </a:endParaRPr>
        </a:p>
      </dgm:t>
    </dgm:pt>
    <dgm:pt modelId="{BA66B163-DC0C-4051-8C04-987FF5009D2F}" type="parTrans" cxnId="{0BE9EEE9-F75D-4192-AA6B-AA5F1F965835}">
      <dgm:prSet/>
      <dgm:spPr/>
      <dgm:t>
        <a:bodyPr/>
        <a:lstStyle/>
        <a:p>
          <a:endParaRPr lang="en-IN"/>
        </a:p>
      </dgm:t>
    </dgm:pt>
    <dgm:pt modelId="{A4DFB569-3E49-41DC-A778-9F6DE728CDA2}" type="sibTrans" cxnId="{0BE9EEE9-F75D-4192-AA6B-AA5F1F965835}">
      <dgm:prSet/>
      <dgm:spPr/>
      <dgm:t>
        <a:bodyPr/>
        <a:lstStyle/>
        <a:p>
          <a:endParaRPr lang="en-IN"/>
        </a:p>
      </dgm:t>
    </dgm:pt>
    <dgm:pt modelId="{2C8F4070-1990-43E6-AE17-0DDCB50C6162}">
      <dgm:prSet/>
      <dgm:spPr/>
      <dgm:t>
        <a:bodyPr/>
        <a:lstStyle/>
        <a:p>
          <a:r>
            <a:rPr lang="en-US" b="1" dirty="0">
              <a:solidFill>
                <a:srgbClr val="002060"/>
              </a:solidFill>
              <a:latin typeface="Verdana" pitchFamily="34" charset="0"/>
            </a:rPr>
            <a:t>System Acquisition &amp; Maintenance</a:t>
          </a:r>
        </a:p>
      </dgm:t>
    </dgm:pt>
    <dgm:pt modelId="{2C337FA8-12D9-40BF-8540-0A4785B95543}" type="parTrans" cxnId="{19EB247C-7B0B-417D-AB8E-66ED71750FCC}">
      <dgm:prSet/>
      <dgm:spPr/>
      <dgm:t>
        <a:bodyPr/>
        <a:lstStyle/>
        <a:p>
          <a:endParaRPr lang="en-IN"/>
        </a:p>
      </dgm:t>
    </dgm:pt>
    <dgm:pt modelId="{791AAF70-EC9A-4481-B66C-CD010C05C446}" type="sibTrans" cxnId="{19EB247C-7B0B-417D-AB8E-66ED71750FCC}">
      <dgm:prSet/>
      <dgm:spPr/>
      <dgm:t>
        <a:bodyPr/>
        <a:lstStyle/>
        <a:p>
          <a:endParaRPr lang="en-IN"/>
        </a:p>
      </dgm:t>
    </dgm:pt>
    <dgm:pt modelId="{9B2A2241-2244-463C-993D-0FE4A908446D}">
      <dgm:prSet/>
      <dgm:spPr/>
      <dgm:t>
        <a:bodyPr/>
        <a:lstStyle/>
        <a:p>
          <a:r>
            <a:rPr lang="en-US" b="1" dirty="0">
              <a:solidFill>
                <a:srgbClr val="002060"/>
              </a:solidFill>
              <a:latin typeface="Verdana" pitchFamily="34" charset="0"/>
            </a:rPr>
            <a:t>Security Incident Management</a:t>
          </a:r>
        </a:p>
      </dgm:t>
    </dgm:pt>
    <dgm:pt modelId="{BCE746CE-2859-4DFC-AE8A-037A319F42EF}" type="parTrans" cxnId="{4B77DF36-6CE8-4C86-8E26-4F759EA2CD3F}">
      <dgm:prSet/>
      <dgm:spPr/>
      <dgm:t>
        <a:bodyPr/>
        <a:lstStyle/>
        <a:p>
          <a:endParaRPr lang="en-IN"/>
        </a:p>
      </dgm:t>
    </dgm:pt>
    <dgm:pt modelId="{9A5EFAE6-12C9-43C8-9CCA-F803ABBBB049}" type="sibTrans" cxnId="{4B77DF36-6CE8-4C86-8E26-4F759EA2CD3F}">
      <dgm:prSet/>
      <dgm:spPr/>
      <dgm:t>
        <a:bodyPr/>
        <a:lstStyle/>
        <a:p>
          <a:endParaRPr lang="en-IN"/>
        </a:p>
      </dgm:t>
    </dgm:pt>
    <dgm:pt modelId="{03B26F75-7A2E-4732-A22E-CD7D9C5AFA6D}">
      <dgm:prSet/>
      <dgm:spPr/>
      <dgm:t>
        <a:bodyPr/>
        <a:lstStyle/>
        <a:p>
          <a:r>
            <a:rPr lang="en-US" b="1" dirty="0">
              <a:solidFill>
                <a:srgbClr val="002060"/>
              </a:solidFill>
              <a:latin typeface="Verdana" pitchFamily="34" charset="0"/>
            </a:rPr>
            <a:t>Business Continuity Management</a:t>
          </a:r>
        </a:p>
      </dgm:t>
    </dgm:pt>
    <dgm:pt modelId="{6CF978A6-53E8-46B9-B2E5-D06BBCA25CF5}" type="parTrans" cxnId="{7B8F85F6-EDE3-4D7E-936D-0B7BCDCB310C}">
      <dgm:prSet/>
      <dgm:spPr/>
      <dgm:t>
        <a:bodyPr/>
        <a:lstStyle/>
        <a:p>
          <a:endParaRPr lang="en-IN"/>
        </a:p>
      </dgm:t>
    </dgm:pt>
    <dgm:pt modelId="{4E9B469A-B263-4C57-87DB-71EA8EC76980}" type="sibTrans" cxnId="{7B8F85F6-EDE3-4D7E-936D-0B7BCDCB310C}">
      <dgm:prSet/>
      <dgm:spPr/>
      <dgm:t>
        <a:bodyPr/>
        <a:lstStyle/>
        <a:p>
          <a:endParaRPr lang="en-IN"/>
        </a:p>
      </dgm:t>
    </dgm:pt>
    <dgm:pt modelId="{A608E6DD-606B-464E-85F5-B61CDCEA6D62}">
      <dgm:prSet/>
      <dgm:spPr/>
      <dgm:t>
        <a:bodyPr/>
        <a:lstStyle/>
        <a:p>
          <a:r>
            <a:rPr lang="en-US" b="1">
              <a:solidFill>
                <a:srgbClr val="002060"/>
              </a:solidFill>
              <a:latin typeface="Verdana" pitchFamily="34" charset="0"/>
            </a:rPr>
            <a:t>Compliance</a:t>
          </a:r>
          <a:endParaRPr lang="en-US" b="1" dirty="0">
            <a:solidFill>
              <a:srgbClr val="002060"/>
            </a:solidFill>
            <a:latin typeface="Verdana" pitchFamily="34" charset="0"/>
          </a:endParaRPr>
        </a:p>
      </dgm:t>
    </dgm:pt>
    <dgm:pt modelId="{C75022CA-8EC5-492E-ABF4-F4A8B7063AF4}" type="parTrans" cxnId="{9C32BC04-5428-42BF-A858-AE4B663659A4}">
      <dgm:prSet/>
      <dgm:spPr/>
      <dgm:t>
        <a:bodyPr/>
        <a:lstStyle/>
        <a:p>
          <a:endParaRPr lang="en-IN"/>
        </a:p>
      </dgm:t>
    </dgm:pt>
    <dgm:pt modelId="{4D042505-F175-4651-B525-85882F328E91}" type="sibTrans" cxnId="{9C32BC04-5428-42BF-A858-AE4B663659A4}">
      <dgm:prSet/>
      <dgm:spPr/>
      <dgm:t>
        <a:bodyPr/>
        <a:lstStyle/>
        <a:p>
          <a:endParaRPr lang="en-IN"/>
        </a:p>
      </dgm:t>
    </dgm:pt>
    <dgm:pt modelId="{810A9D1D-3302-4735-89D2-DC321209043A}">
      <dgm:prSet/>
      <dgm:spPr/>
      <dgm:t>
        <a:bodyPr/>
        <a:lstStyle/>
        <a:p>
          <a:r>
            <a:rPr lang="en-US" b="1">
              <a:solidFill>
                <a:srgbClr val="002060"/>
              </a:solidFill>
              <a:latin typeface="Verdana" pitchFamily="34" charset="0"/>
            </a:rPr>
            <a:t>Information Security Policy</a:t>
          </a:r>
          <a:endParaRPr lang="en-US" b="1" dirty="0">
            <a:solidFill>
              <a:srgbClr val="002060"/>
            </a:solidFill>
            <a:latin typeface="Verdana" pitchFamily="34" charset="0"/>
          </a:endParaRPr>
        </a:p>
      </dgm:t>
    </dgm:pt>
    <dgm:pt modelId="{5C214FCA-3BA2-4666-9160-F6B12F9B97C4}" type="parTrans" cxnId="{6C8A2532-9116-49DC-BE1F-AC454D33E67D}">
      <dgm:prSet/>
      <dgm:spPr/>
      <dgm:t>
        <a:bodyPr/>
        <a:lstStyle/>
        <a:p>
          <a:endParaRPr lang="en-IN"/>
        </a:p>
      </dgm:t>
    </dgm:pt>
    <dgm:pt modelId="{DFE200EC-994B-44E9-AB7B-08AFEBA036A3}" type="sibTrans" cxnId="{6C8A2532-9116-49DC-BE1F-AC454D33E67D}">
      <dgm:prSet/>
      <dgm:spPr/>
      <dgm:t>
        <a:bodyPr/>
        <a:lstStyle/>
        <a:p>
          <a:endParaRPr lang="en-IN"/>
        </a:p>
      </dgm:t>
    </dgm:pt>
    <dgm:pt modelId="{E771BE22-AE41-465F-8107-1AD0D6A2E57B}">
      <dgm:prSet/>
      <dgm:spPr/>
      <dgm:t>
        <a:bodyPr/>
        <a:lstStyle/>
        <a:p>
          <a:r>
            <a:rPr lang="en-US" b="1" dirty="0">
              <a:solidFill>
                <a:srgbClr val="002060"/>
              </a:solidFill>
              <a:latin typeface="Verdana" pitchFamily="34" charset="0"/>
            </a:rPr>
            <a:t>Cryptography</a:t>
          </a:r>
        </a:p>
      </dgm:t>
    </dgm:pt>
    <dgm:pt modelId="{65847982-C75C-4B19-9E69-815B08D0C0B4}" type="parTrans" cxnId="{834FD3FB-70AD-4294-8D1E-B1DD220B2A6A}">
      <dgm:prSet/>
      <dgm:spPr/>
      <dgm:t>
        <a:bodyPr/>
        <a:lstStyle/>
        <a:p>
          <a:endParaRPr lang="en-IN"/>
        </a:p>
      </dgm:t>
    </dgm:pt>
    <dgm:pt modelId="{FA7824C6-E694-426C-A411-8D61DF6395F7}" type="sibTrans" cxnId="{834FD3FB-70AD-4294-8D1E-B1DD220B2A6A}">
      <dgm:prSet/>
      <dgm:spPr/>
      <dgm:t>
        <a:bodyPr/>
        <a:lstStyle/>
        <a:p>
          <a:endParaRPr lang="en-IN"/>
        </a:p>
      </dgm:t>
    </dgm:pt>
    <dgm:pt modelId="{BC438C3E-1C4A-43DA-BF57-8BE21CE72C22}">
      <dgm:prSet/>
      <dgm:spPr/>
      <dgm:t>
        <a:bodyPr/>
        <a:lstStyle/>
        <a:p>
          <a:r>
            <a:rPr lang="en-US" b="1" dirty="0">
              <a:solidFill>
                <a:srgbClr val="002060"/>
              </a:solidFill>
              <a:latin typeface="Verdana" pitchFamily="34" charset="0"/>
            </a:rPr>
            <a:t>Communications Security</a:t>
          </a:r>
        </a:p>
      </dgm:t>
    </dgm:pt>
    <dgm:pt modelId="{655B59A6-CC3F-4500-ADB7-E7325657ABAB}" type="parTrans" cxnId="{176AD487-9CFC-4B25-B9D0-A162F6B56D4C}">
      <dgm:prSet/>
      <dgm:spPr/>
      <dgm:t>
        <a:bodyPr/>
        <a:lstStyle/>
        <a:p>
          <a:endParaRPr lang="en-IN"/>
        </a:p>
      </dgm:t>
    </dgm:pt>
    <dgm:pt modelId="{FB2F9552-E13B-429C-8E49-500FB7F2C29B}" type="sibTrans" cxnId="{176AD487-9CFC-4B25-B9D0-A162F6B56D4C}">
      <dgm:prSet/>
      <dgm:spPr/>
      <dgm:t>
        <a:bodyPr/>
        <a:lstStyle/>
        <a:p>
          <a:endParaRPr lang="en-IN"/>
        </a:p>
      </dgm:t>
    </dgm:pt>
    <dgm:pt modelId="{0ED9BF32-748B-4A57-B7EA-23FD37CB7F25}">
      <dgm:prSet/>
      <dgm:spPr/>
      <dgm:t>
        <a:bodyPr/>
        <a:lstStyle/>
        <a:p>
          <a:r>
            <a:rPr lang="en-US" b="1" dirty="0">
              <a:solidFill>
                <a:srgbClr val="002060"/>
              </a:solidFill>
              <a:latin typeface="Verdana" pitchFamily="34" charset="0"/>
            </a:rPr>
            <a:t>Supplier Relationships</a:t>
          </a:r>
        </a:p>
      </dgm:t>
    </dgm:pt>
    <dgm:pt modelId="{4F97FEF3-6D62-485B-B3ED-A955CD33CC80}" type="parTrans" cxnId="{68ED6765-E795-491C-8943-4237464C7F83}">
      <dgm:prSet/>
      <dgm:spPr/>
      <dgm:t>
        <a:bodyPr/>
        <a:lstStyle/>
        <a:p>
          <a:endParaRPr lang="en-IN"/>
        </a:p>
      </dgm:t>
    </dgm:pt>
    <dgm:pt modelId="{0575DCE0-6CBC-4687-BAD9-7E13B3DF22FD}" type="sibTrans" cxnId="{68ED6765-E795-491C-8943-4237464C7F83}">
      <dgm:prSet/>
      <dgm:spPr/>
      <dgm:t>
        <a:bodyPr/>
        <a:lstStyle/>
        <a:p>
          <a:endParaRPr lang="en-IN"/>
        </a:p>
      </dgm:t>
    </dgm:pt>
    <dgm:pt modelId="{71639CF4-3386-4682-A07E-8046EC795253}" type="pres">
      <dgm:prSet presAssocID="{AA467ABE-09C6-4A59-95FA-8CF54C50328B}" presName="Name0" presStyleCnt="0">
        <dgm:presLayoutVars>
          <dgm:chMax val="1"/>
          <dgm:dir/>
          <dgm:animLvl val="ctr"/>
          <dgm:resizeHandles val="exact"/>
        </dgm:presLayoutVars>
      </dgm:prSet>
      <dgm:spPr/>
    </dgm:pt>
    <dgm:pt modelId="{76CA434A-84B1-4C92-8910-E0271F59BB1E}" type="pres">
      <dgm:prSet presAssocID="{AE9A6C5E-246C-4919-8A16-599FF881E444}" presName="centerShape" presStyleLbl="node0" presStyleIdx="0" presStyleCnt="1" custScaleX="120019" custScaleY="122130"/>
      <dgm:spPr/>
    </dgm:pt>
    <dgm:pt modelId="{FC3C3A5D-EE20-46B0-8A4C-AD8EC778CC52}" type="pres">
      <dgm:prSet presAssocID="{810A9D1D-3302-4735-89D2-DC321209043A}" presName="node" presStyleLbl="node1" presStyleIdx="0" presStyleCnt="14" custScaleX="146410" custScaleY="82146">
        <dgm:presLayoutVars>
          <dgm:bulletEnabled val="1"/>
        </dgm:presLayoutVars>
      </dgm:prSet>
      <dgm:spPr>
        <a:prstGeom prst="ellipse">
          <a:avLst/>
        </a:prstGeom>
      </dgm:spPr>
    </dgm:pt>
    <dgm:pt modelId="{D8D77CBE-7932-4644-9B28-7B1BFCD1B6E7}" type="pres">
      <dgm:prSet presAssocID="{810A9D1D-3302-4735-89D2-DC321209043A}" presName="dummy" presStyleCnt="0"/>
      <dgm:spPr/>
    </dgm:pt>
    <dgm:pt modelId="{4BC6FE71-4B9B-4D51-8C6D-CFD9E0A08A06}" type="pres">
      <dgm:prSet presAssocID="{DFE200EC-994B-44E9-AB7B-08AFEBA036A3}" presName="sibTrans" presStyleLbl="sibTrans2D1" presStyleIdx="0" presStyleCnt="14"/>
      <dgm:spPr/>
    </dgm:pt>
    <dgm:pt modelId="{3FC26E36-5B59-4D14-B6EC-67066E1B4149}" type="pres">
      <dgm:prSet presAssocID="{A4981EEF-0619-4CD7-9642-B2C8125E1439}" presName="node" presStyleLbl="node1" presStyleIdx="1" presStyleCnt="14" custScaleX="146410" custScaleY="82146">
        <dgm:presLayoutVars>
          <dgm:bulletEnabled val="1"/>
        </dgm:presLayoutVars>
      </dgm:prSet>
      <dgm:spPr>
        <a:prstGeom prst="ellipse">
          <a:avLst/>
        </a:prstGeom>
      </dgm:spPr>
    </dgm:pt>
    <dgm:pt modelId="{7B8EF39F-966A-4A60-B66F-34EEA2C8A220}" type="pres">
      <dgm:prSet presAssocID="{A4981EEF-0619-4CD7-9642-B2C8125E1439}" presName="dummy" presStyleCnt="0"/>
      <dgm:spPr/>
    </dgm:pt>
    <dgm:pt modelId="{1463532D-A0C1-4F54-A68E-776976C7BCF8}" type="pres">
      <dgm:prSet presAssocID="{8024ACE7-211E-4540-9D84-F33A3CC12DDD}" presName="sibTrans" presStyleLbl="sibTrans2D1" presStyleIdx="1" presStyleCnt="14"/>
      <dgm:spPr/>
    </dgm:pt>
    <dgm:pt modelId="{26397AE0-F986-4C29-AFFD-1B6D14F4AE76}" type="pres">
      <dgm:prSet presAssocID="{98600CD7-55A5-4B7D-B6AF-FB63BEF39332}" presName="node" presStyleLbl="node1" presStyleIdx="2" presStyleCnt="14" custScaleX="146410" custScaleY="82146">
        <dgm:presLayoutVars>
          <dgm:bulletEnabled val="1"/>
        </dgm:presLayoutVars>
      </dgm:prSet>
      <dgm:spPr>
        <a:prstGeom prst="ellipse">
          <a:avLst/>
        </a:prstGeom>
      </dgm:spPr>
    </dgm:pt>
    <dgm:pt modelId="{440F8AA8-F83D-442C-9FA8-47CE02A9C3BA}" type="pres">
      <dgm:prSet presAssocID="{98600CD7-55A5-4B7D-B6AF-FB63BEF39332}" presName="dummy" presStyleCnt="0"/>
      <dgm:spPr/>
    </dgm:pt>
    <dgm:pt modelId="{28FB86FE-BFE0-472A-B4F4-D8CA677746D9}" type="pres">
      <dgm:prSet presAssocID="{3B747EEC-7C8D-4412-82C7-FAE1FB9B100E}" presName="sibTrans" presStyleLbl="sibTrans2D1" presStyleIdx="2" presStyleCnt="14"/>
      <dgm:spPr/>
    </dgm:pt>
    <dgm:pt modelId="{3FEC5BB9-5967-4CEA-A042-7228A491C63A}" type="pres">
      <dgm:prSet presAssocID="{B9863133-EA31-4866-946F-EC159394436E}" presName="node" presStyleLbl="node1" presStyleIdx="3" presStyleCnt="14" custScaleX="146410" custScaleY="82146">
        <dgm:presLayoutVars>
          <dgm:bulletEnabled val="1"/>
        </dgm:presLayoutVars>
      </dgm:prSet>
      <dgm:spPr>
        <a:prstGeom prst="ellipse">
          <a:avLst/>
        </a:prstGeom>
      </dgm:spPr>
    </dgm:pt>
    <dgm:pt modelId="{2C4AB80E-CBCD-47D6-9840-530170C11F6D}" type="pres">
      <dgm:prSet presAssocID="{B9863133-EA31-4866-946F-EC159394436E}" presName="dummy" presStyleCnt="0"/>
      <dgm:spPr/>
    </dgm:pt>
    <dgm:pt modelId="{2B194EC3-1429-4B04-AB9F-64C6DBB5CABF}" type="pres">
      <dgm:prSet presAssocID="{AE3D5DA5-1AAB-4064-8483-1DE9C34D3E11}" presName="sibTrans" presStyleLbl="sibTrans2D1" presStyleIdx="3" presStyleCnt="14"/>
      <dgm:spPr/>
    </dgm:pt>
    <dgm:pt modelId="{DC0D2196-215F-4BBC-B3B1-DF4D539A6029}" type="pres">
      <dgm:prSet presAssocID="{8CD903BF-663A-425D-A758-B20CC096BBF9}" presName="node" presStyleLbl="node1" presStyleIdx="4" presStyleCnt="14" custScaleX="146410" custScaleY="82146">
        <dgm:presLayoutVars>
          <dgm:bulletEnabled val="1"/>
        </dgm:presLayoutVars>
      </dgm:prSet>
      <dgm:spPr>
        <a:prstGeom prst="ellipse">
          <a:avLst/>
        </a:prstGeom>
      </dgm:spPr>
    </dgm:pt>
    <dgm:pt modelId="{582079A0-C58D-4A55-B546-43EE685A5E42}" type="pres">
      <dgm:prSet presAssocID="{8CD903BF-663A-425D-A758-B20CC096BBF9}" presName="dummy" presStyleCnt="0"/>
      <dgm:spPr/>
    </dgm:pt>
    <dgm:pt modelId="{951BD7AC-BED2-449B-88B5-C54BD2B6BB96}" type="pres">
      <dgm:prSet presAssocID="{A4DFB569-3E49-41DC-A778-9F6DE728CDA2}" presName="sibTrans" presStyleLbl="sibTrans2D1" presStyleIdx="4" presStyleCnt="14"/>
      <dgm:spPr/>
    </dgm:pt>
    <dgm:pt modelId="{6312D5AE-23A7-4400-9DE9-08FE9F140EE8}" type="pres">
      <dgm:prSet presAssocID="{E771BE22-AE41-465F-8107-1AD0D6A2E57B}" presName="node" presStyleLbl="node1" presStyleIdx="5" presStyleCnt="14" custScaleX="146410" custScaleY="82146">
        <dgm:presLayoutVars>
          <dgm:bulletEnabled val="1"/>
        </dgm:presLayoutVars>
      </dgm:prSet>
      <dgm:spPr>
        <a:prstGeom prst="ellipse">
          <a:avLst/>
        </a:prstGeom>
      </dgm:spPr>
    </dgm:pt>
    <dgm:pt modelId="{08E44031-34B3-4855-B660-EA6707359716}" type="pres">
      <dgm:prSet presAssocID="{E771BE22-AE41-465F-8107-1AD0D6A2E57B}" presName="dummy" presStyleCnt="0"/>
      <dgm:spPr/>
    </dgm:pt>
    <dgm:pt modelId="{03C11F55-9DE6-49BE-9B30-DD21D7356D44}" type="pres">
      <dgm:prSet presAssocID="{FA7824C6-E694-426C-A411-8D61DF6395F7}" presName="sibTrans" presStyleLbl="sibTrans2D1" presStyleIdx="5" presStyleCnt="14"/>
      <dgm:spPr/>
    </dgm:pt>
    <dgm:pt modelId="{844B1AD1-D809-47C4-B709-84FDDEA1432A}" type="pres">
      <dgm:prSet presAssocID="{910FFF68-250C-4722-B078-ED343D155EEB}" presName="node" presStyleLbl="node1" presStyleIdx="6" presStyleCnt="14" custScaleX="146410" custScaleY="82146">
        <dgm:presLayoutVars>
          <dgm:bulletEnabled val="1"/>
        </dgm:presLayoutVars>
      </dgm:prSet>
      <dgm:spPr>
        <a:prstGeom prst="ellipse">
          <a:avLst/>
        </a:prstGeom>
      </dgm:spPr>
    </dgm:pt>
    <dgm:pt modelId="{01199F47-86E9-41C4-916E-8864E138083A}" type="pres">
      <dgm:prSet presAssocID="{910FFF68-250C-4722-B078-ED343D155EEB}" presName="dummy" presStyleCnt="0"/>
      <dgm:spPr/>
    </dgm:pt>
    <dgm:pt modelId="{96F209B8-90D2-4446-95B4-D95D8F03143F}" type="pres">
      <dgm:prSet presAssocID="{74D63254-27ED-42E5-8C23-1C4992BA256A}" presName="sibTrans" presStyleLbl="sibTrans2D1" presStyleIdx="6" presStyleCnt="14"/>
      <dgm:spPr/>
    </dgm:pt>
    <dgm:pt modelId="{B4AB2CF6-21C3-451A-A506-899244D750E7}" type="pres">
      <dgm:prSet presAssocID="{F05DD9FA-D68A-48D5-B963-5FE7C273D031}" presName="node" presStyleLbl="node1" presStyleIdx="7" presStyleCnt="14" custScaleX="146410" custScaleY="82146">
        <dgm:presLayoutVars>
          <dgm:bulletEnabled val="1"/>
        </dgm:presLayoutVars>
      </dgm:prSet>
      <dgm:spPr>
        <a:prstGeom prst="ellipse">
          <a:avLst/>
        </a:prstGeom>
      </dgm:spPr>
    </dgm:pt>
    <dgm:pt modelId="{11AA23A8-4107-4A28-A7EB-E081B167F784}" type="pres">
      <dgm:prSet presAssocID="{F05DD9FA-D68A-48D5-B963-5FE7C273D031}" presName="dummy" presStyleCnt="0"/>
      <dgm:spPr/>
    </dgm:pt>
    <dgm:pt modelId="{CB59D78A-AF59-4CF1-A8FF-271634A7C3FE}" type="pres">
      <dgm:prSet presAssocID="{6B623B57-3CB2-4A2E-924D-1BFF0E6A34E0}" presName="sibTrans" presStyleLbl="sibTrans2D1" presStyleIdx="7" presStyleCnt="14"/>
      <dgm:spPr/>
    </dgm:pt>
    <dgm:pt modelId="{33A2D336-9AF6-430B-A68F-C552EF37D71E}" type="pres">
      <dgm:prSet presAssocID="{BC438C3E-1C4A-43DA-BF57-8BE21CE72C22}" presName="node" presStyleLbl="node1" presStyleIdx="8" presStyleCnt="14" custScaleX="146410" custScaleY="82146">
        <dgm:presLayoutVars>
          <dgm:bulletEnabled val="1"/>
        </dgm:presLayoutVars>
      </dgm:prSet>
      <dgm:spPr>
        <a:prstGeom prst="ellipse">
          <a:avLst/>
        </a:prstGeom>
      </dgm:spPr>
    </dgm:pt>
    <dgm:pt modelId="{04DCF994-A802-47D2-8912-571F576BFE1A}" type="pres">
      <dgm:prSet presAssocID="{BC438C3E-1C4A-43DA-BF57-8BE21CE72C22}" presName="dummy" presStyleCnt="0"/>
      <dgm:spPr/>
    </dgm:pt>
    <dgm:pt modelId="{75D055F3-0307-49E5-A815-5D2FAC9DA2D7}" type="pres">
      <dgm:prSet presAssocID="{FB2F9552-E13B-429C-8E49-500FB7F2C29B}" presName="sibTrans" presStyleLbl="sibTrans2D1" presStyleIdx="8" presStyleCnt="14"/>
      <dgm:spPr/>
    </dgm:pt>
    <dgm:pt modelId="{BFD3FBCB-9351-497A-BA92-42DECAAF670C}" type="pres">
      <dgm:prSet presAssocID="{2C8F4070-1990-43E6-AE17-0DDCB50C6162}" presName="node" presStyleLbl="node1" presStyleIdx="9" presStyleCnt="14" custScaleX="146410" custScaleY="82146">
        <dgm:presLayoutVars>
          <dgm:bulletEnabled val="1"/>
        </dgm:presLayoutVars>
      </dgm:prSet>
      <dgm:spPr>
        <a:prstGeom prst="ellipse">
          <a:avLst/>
        </a:prstGeom>
      </dgm:spPr>
    </dgm:pt>
    <dgm:pt modelId="{B1A015DB-4236-4BAF-B7B1-D15DAED4A25B}" type="pres">
      <dgm:prSet presAssocID="{2C8F4070-1990-43E6-AE17-0DDCB50C6162}" presName="dummy" presStyleCnt="0"/>
      <dgm:spPr/>
    </dgm:pt>
    <dgm:pt modelId="{DDDF5259-F5F6-4050-8894-CAEDE46F7CA6}" type="pres">
      <dgm:prSet presAssocID="{791AAF70-EC9A-4481-B66C-CD010C05C446}" presName="sibTrans" presStyleLbl="sibTrans2D1" presStyleIdx="9" presStyleCnt="14"/>
      <dgm:spPr/>
    </dgm:pt>
    <dgm:pt modelId="{352B3D1E-9BFF-4CDE-AFBB-FCE516CFB40D}" type="pres">
      <dgm:prSet presAssocID="{0ED9BF32-748B-4A57-B7EA-23FD37CB7F25}" presName="node" presStyleLbl="node1" presStyleIdx="10" presStyleCnt="14" custScaleX="146410" custScaleY="82146">
        <dgm:presLayoutVars>
          <dgm:bulletEnabled val="1"/>
        </dgm:presLayoutVars>
      </dgm:prSet>
      <dgm:spPr>
        <a:prstGeom prst="ellipse">
          <a:avLst/>
        </a:prstGeom>
      </dgm:spPr>
    </dgm:pt>
    <dgm:pt modelId="{D187FBEE-D3F8-4968-A14D-D635CD13DFC5}" type="pres">
      <dgm:prSet presAssocID="{0ED9BF32-748B-4A57-B7EA-23FD37CB7F25}" presName="dummy" presStyleCnt="0"/>
      <dgm:spPr/>
    </dgm:pt>
    <dgm:pt modelId="{808ACFB8-5FDB-41FE-8663-223D2E3E0B00}" type="pres">
      <dgm:prSet presAssocID="{0575DCE0-6CBC-4687-BAD9-7E13B3DF22FD}" presName="sibTrans" presStyleLbl="sibTrans2D1" presStyleIdx="10" presStyleCnt="14"/>
      <dgm:spPr/>
    </dgm:pt>
    <dgm:pt modelId="{52EB2C74-CCE9-42CA-BC95-D1CE2274AD97}" type="pres">
      <dgm:prSet presAssocID="{9B2A2241-2244-463C-993D-0FE4A908446D}" presName="node" presStyleLbl="node1" presStyleIdx="11" presStyleCnt="14" custScaleX="146410" custScaleY="82146">
        <dgm:presLayoutVars>
          <dgm:bulletEnabled val="1"/>
        </dgm:presLayoutVars>
      </dgm:prSet>
      <dgm:spPr>
        <a:prstGeom prst="ellipse">
          <a:avLst/>
        </a:prstGeom>
      </dgm:spPr>
    </dgm:pt>
    <dgm:pt modelId="{218A8086-0458-4EBC-98A5-D7F338BD2C4B}" type="pres">
      <dgm:prSet presAssocID="{9B2A2241-2244-463C-993D-0FE4A908446D}" presName="dummy" presStyleCnt="0"/>
      <dgm:spPr/>
    </dgm:pt>
    <dgm:pt modelId="{5CF1B90C-3EB5-40F0-82F6-53B4F825AC69}" type="pres">
      <dgm:prSet presAssocID="{9A5EFAE6-12C9-43C8-9CCA-F803ABBBB049}" presName="sibTrans" presStyleLbl="sibTrans2D1" presStyleIdx="11" presStyleCnt="14"/>
      <dgm:spPr/>
    </dgm:pt>
    <dgm:pt modelId="{6CFF3438-E3BF-412C-B98F-EA9664D5DDC3}" type="pres">
      <dgm:prSet presAssocID="{03B26F75-7A2E-4732-A22E-CD7D9C5AFA6D}" presName="node" presStyleLbl="node1" presStyleIdx="12" presStyleCnt="14" custScaleX="146410" custScaleY="82146">
        <dgm:presLayoutVars>
          <dgm:bulletEnabled val="1"/>
        </dgm:presLayoutVars>
      </dgm:prSet>
      <dgm:spPr>
        <a:prstGeom prst="ellipse">
          <a:avLst/>
        </a:prstGeom>
      </dgm:spPr>
    </dgm:pt>
    <dgm:pt modelId="{E64CD8C6-B726-4ECA-94D5-26BE868C0456}" type="pres">
      <dgm:prSet presAssocID="{03B26F75-7A2E-4732-A22E-CD7D9C5AFA6D}" presName="dummy" presStyleCnt="0"/>
      <dgm:spPr/>
    </dgm:pt>
    <dgm:pt modelId="{621BAC86-6010-47B2-850B-F45F7B5F583F}" type="pres">
      <dgm:prSet presAssocID="{4E9B469A-B263-4C57-87DB-71EA8EC76980}" presName="sibTrans" presStyleLbl="sibTrans2D1" presStyleIdx="12" presStyleCnt="14"/>
      <dgm:spPr/>
    </dgm:pt>
    <dgm:pt modelId="{1C597451-2DA3-4C31-96D9-44BA1494F354}" type="pres">
      <dgm:prSet presAssocID="{A608E6DD-606B-464E-85F5-B61CDCEA6D62}" presName="node" presStyleLbl="node1" presStyleIdx="13" presStyleCnt="14" custScaleX="146410" custScaleY="82146">
        <dgm:presLayoutVars>
          <dgm:bulletEnabled val="1"/>
        </dgm:presLayoutVars>
      </dgm:prSet>
      <dgm:spPr>
        <a:prstGeom prst="ellipse">
          <a:avLst/>
        </a:prstGeom>
      </dgm:spPr>
    </dgm:pt>
    <dgm:pt modelId="{6ACDD70F-83F6-4F4D-80C0-1EF2EDE315A1}" type="pres">
      <dgm:prSet presAssocID="{A608E6DD-606B-464E-85F5-B61CDCEA6D62}" presName="dummy" presStyleCnt="0"/>
      <dgm:spPr/>
    </dgm:pt>
    <dgm:pt modelId="{45380000-8B19-4A27-8024-5DB750BF0342}" type="pres">
      <dgm:prSet presAssocID="{4D042505-F175-4651-B525-85882F328E91}" presName="sibTrans" presStyleLbl="sibTrans2D1" presStyleIdx="13" presStyleCnt="14"/>
      <dgm:spPr/>
    </dgm:pt>
  </dgm:ptLst>
  <dgm:cxnLst>
    <dgm:cxn modelId="{9C32BC04-5428-42BF-A858-AE4B663659A4}" srcId="{AE9A6C5E-246C-4919-8A16-599FF881E444}" destId="{A608E6DD-606B-464E-85F5-B61CDCEA6D62}" srcOrd="13" destOrd="0" parTransId="{C75022CA-8EC5-492E-ABF4-F4A8B7063AF4}" sibTransId="{4D042505-F175-4651-B525-85882F328E91}"/>
    <dgm:cxn modelId="{6ECEDF05-9B58-4891-ACEC-48CEEEE59567}" srcId="{AE9A6C5E-246C-4919-8A16-599FF881E444}" destId="{B9863133-EA31-4866-946F-EC159394436E}" srcOrd="3" destOrd="0" parTransId="{12407A63-AB89-4AAE-95BD-0252BF7F8AEF}" sibTransId="{AE3D5DA5-1AAB-4064-8483-1DE9C34D3E11}"/>
    <dgm:cxn modelId="{E507D90D-84FD-4D03-A226-682ECC807970}" srcId="{AE9A6C5E-246C-4919-8A16-599FF881E444}" destId="{910FFF68-250C-4722-B078-ED343D155EEB}" srcOrd="6" destOrd="0" parTransId="{1433AC30-A670-4642-A2EF-A4D9102FFAEF}" sibTransId="{74D63254-27ED-42E5-8C23-1C4992BA256A}"/>
    <dgm:cxn modelId="{1E4E090E-8A94-490D-897C-26741A1EE57B}" type="presOf" srcId="{AA467ABE-09C6-4A59-95FA-8CF54C50328B}" destId="{71639CF4-3386-4682-A07E-8046EC795253}" srcOrd="0" destOrd="0" presId="urn:microsoft.com/office/officeart/2005/8/layout/radial6"/>
    <dgm:cxn modelId="{7A74A418-BB37-45CB-8549-81838E8D7B15}" srcId="{AA467ABE-09C6-4A59-95FA-8CF54C50328B}" destId="{AE9A6C5E-246C-4919-8A16-599FF881E444}" srcOrd="0" destOrd="0" parTransId="{DCBCF4A0-FCA4-4004-9109-8B87DDDE842C}" sibTransId="{D9E9CE9B-1277-47AE-9DD3-BEDC0F23F3F3}"/>
    <dgm:cxn modelId="{391C4B1C-FC43-4E53-BB69-83A4E57F20D0}" type="presOf" srcId="{03B26F75-7A2E-4732-A22E-CD7D9C5AFA6D}" destId="{6CFF3438-E3BF-412C-B98F-EA9664D5DDC3}" srcOrd="0" destOrd="0" presId="urn:microsoft.com/office/officeart/2005/8/layout/radial6"/>
    <dgm:cxn modelId="{FDA0F21F-7959-4B71-B0BE-D4C14E54847F}" type="presOf" srcId="{74D63254-27ED-42E5-8C23-1C4992BA256A}" destId="{96F209B8-90D2-4446-95B4-D95D8F03143F}" srcOrd="0" destOrd="0" presId="urn:microsoft.com/office/officeart/2005/8/layout/radial6"/>
    <dgm:cxn modelId="{82459E2D-0EDC-48BD-A53C-B40F2544E2B5}" type="presOf" srcId="{6B623B57-3CB2-4A2E-924D-1BFF0E6A34E0}" destId="{CB59D78A-AF59-4CF1-A8FF-271634A7C3FE}" srcOrd="0" destOrd="0" presId="urn:microsoft.com/office/officeart/2005/8/layout/radial6"/>
    <dgm:cxn modelId="{FD1EB630-B69D-4975-B630-8A62098071E1}" type="presOf" srcId="{791AAF70-EC9A-4481-B66C-CD010C05C446}" destId="{DDDF5259-F5F6-4050-8894-CAEDE46F7CA6}" srcOrd="0" destOrd="0" presId="urn:microsoft.com/office/officeart/2005/8/layout/radial6"/>
    <dgm:cxn modelId="{6C8A2532-9116-49DC-BE1F-AC454D33E67D}" srcId="{AE9A6C5E-246C-4919-8A16-599FF881E444}" destId="{810A9D1D-3302-4735-89D2-DC321209043A}" srcOrd="0" destOrd="0" parTransId="{5C214FCA-3BA2-4666-9160-F6B12F9B97C4}" sibTransId="{DFE200EC-994B-44E9-AB7B-08AFEBA036A3}"/>
    <dgm:cxn modelId="{62063E32-4728-4F29-B10B-B2EAEBDE5D7F}" type="presOf" srcId="{2C8F4070-1990-43E6-AE17-0DDCB50C6162}" destId="{BFD3FBCB-9351-497A-BA92-42DECAAF670C}" srcOrd="0" destOrd="0" presId="urn:microsoft.com/office/officeart/2005/8/layout/radial6"/>
    <dgm:cxn modelId="{4B77DF36-6CE8-4C86-8E26-4F759EA2CD3F}" srcId="{AE9A6C5E-246C-4919-8A16-599FF881E444}" destId="{9B2A2241-2244-463C-993D-0FE4A908446D}" srcOrd="11" destOrd="0" parTransId="{BCE746CE-2859-4DFC-AE8A-037A319F42EF}" sibTransId="{9A5EFAE6-12C9-43C8-9CCA-F803ABBBB049}"/>
    <dgm:cxn modelId="{1392C660-1414-4452-8D15-B80EB82ACC3E}" type="presOf" srcId="{4E9B469A-B263-4C57-87DB-71EA8EC76980}" destId="{621BAC86-6010-47B2-850B-F45F7B5F583F}" srcOrd="0" destOrd="0" presId="urn:microsoft.com/office/officeart/2005/8/layout/radial6"/>
    <dgm:cxn modelId="{68ED6765-E795-491C-8943-4237464C7F83}" srcId="{AE9A6C5E-246C-4919-8A16-599FF881E444}" destId="{0ED9BF32-748B-4A57-B7EA-23FD37CB7F25}" srcOrd="10" destOrd="0" parTransId="{4F97FEF3-6D62-485B-B3ED-A955CD33CC80}" sibTransId="{0575DCE0-6CBC-4687-BAD9-7E13B3DF22FD}"/>
    <dgm:cxn modelId="{CD54EA46-DB83-4430-9FF7-A296C9930444}" type="presOf" srcId="{A608E6DD-606B-464E-85F5-B61CDCEA6D62}" destId="{1C597451-2DA3-4C31-96D9-44BA1494F354}" srcOrd="0" destOrd="0" presId="urn:microsoft.com/office/officeart/2005/8/layout/radial6"/>
    <dgm:cxn modelId="{5BAEB148-1DC2-4B9C-9CCC-6E02B63A5EE5}" type="presOf" srcId="{0ED9BF32-748B-4A57-B7EA-23FD37CB7F25}" destId="{352B3D1E-9BFF-4CDE-AFBB-FCE516CFB40D}" srcOrd="0" destOrd="0" presId="urn:microsoft.com/office/officeart/2005/8/layout/radial6"/>
    <dgm:cxn modelId="{21004D59-AE8F-455F-8485-B4E6B78F6B3E}" type="presOf" srcId="{8CD903BF-663A-425D-A758-B20CC096BBF9}" destId="{DC0D2196-215F-4BBC-B3B1-DF4D539A6029}" srcOrd="0" destOrd="0" presId="urn:microsoft.com/office/officeart/2005/8/layout/radial6"/>
    <dgm:cxn modelId="{B4A7F079-F669-49E4-BE86-561398484A58}" srcId="{AE9A6C5E-246C-4919-8A16-599FF881E444}" destId="{A4981EEF-0619-4CD7-9642-B2C8125E1439}" srcOrd="1" destOrd="0" parTransId="{9EA91B10-5B78-4624-95E1-5FCFDE9CD54D}" sibTransId="{8024ACE7-211E-4540-9D84-F33A3CC12DDD}"/>
    <dgm:cxn modelId="{3343897A-0D79-48AE-8107-E6B7FC625414}" type="presOf" srcId="{FB2F9552-E13B-429C-8E49-500FB7F2C29B}" destId="{75D055F3-0307-49E5-A815-5D2FAC9DA2D7}" srcOrd="0" destOrd="0" presId="urn:microsoft.com/office/officeart/2005/8/layout/radial6"/>
    <dgm:cxn modelId="{01C9955A-ED57-4BD6-8F36-3790C11642C1}" type="presOf" srcId="{FA7824C6-E694-426C-A411-8D61DF6395F7}" destId="{03C11F55-9DE6-49BE-9B30-DD21D7356D44}" srcOrd="0" destOrd="0" presId="urn:microsoft.com/office/officeart/2005/8/layout/radial6"/>
    <dgm:cxn modelId="{19EB247C-7B0B-417D-AB8E-66ED71750FCC}" srcId="{AE9A6C5E-246C-4919-8A16-599FF881E444}" destId="{2C8F4070-1990-43E6-AE17-0DDCB50C6162}" srcOrd="9" destOrd="0" parTransId="{2C337FA8-12D9-40BF-8540-0A4785B95543}" sibTransId="{791AAF70-EC9A-4481-B66C-CD010C05C446}"/>
    <dgm:cxn modelId="{9FEEFD85-7A7A-4EAA-9734-880CE1E1A91B}" type="presOf" srcId="{DFE200EC-994B-44E9-AB7B-08AFEBA036A3}" destId="{4BC6FE71-4B9B-4D51-8C6D-CFD9E0A08A06}" srcOrd="0" destOrd="0" presId="urn:microsoft.com/office/officeart/2005/8/layout/radial6"/>
    <dgm:cxn modelId="{176AD487-9CFC-4B25-B9D0-A162F6B56D4C}" srcId="{AE9A6C5E-246C-4919-8A16-599FF881E444}" destId="{BC438C3E-1C4A-43DA-BF57-8BE21CE72C22}" srcOrd="8" destOrd="0" parTransId="{655B59A6-CC3F-4500-ADB7-E7325657ABAB}" sibTransId="{FB2F9552-E13B-429C-8E49-500FB7F2C29B}"/>
    <dgm:cxn modelId="{6CE58988-1122-4C4C-B938-D764A3E5441D}" type="presOf" srcId="{AE3D5DA5-1AAB-4064-8483-1DE9C34D3E11}" destId="{2B194EC3-1429-4B04-AB9F-64C6DBB5CABF}" srcOrd="0" destOrd="0" presId="urn:microsoft.com/office/officeart/2005/8/layout/radial6"/>
    <dgm:cxn modelId="{92ED8C8D-3557-4EB3-9B81-2392C01FF504}" type="presOf" srcId="{9A5EFAE6-12C9-43C8-9CCA-F803ABBBB049}" destId="{5CF1B90C-3EB5-40F0-82F6-53B4F825AC69}" srcOrd="0" destOrd="0" presId="urn:microsoft.com/office/officeart/2005/8/layout/radial6"/>
    <dgm:cxn modelId="{2817E191-8C0B-4DB1-95FC-7A46245D7BC4}" type="presOf" srcId="{A4981EEF-0619-4CD7-9642-B2C8125E1439}" destId="{3FC26E36-5B59-4D14-B6EC-67066E1B4149}" srcOrd="0" destOrd="0" presId="urn:microsoft.com/office/officeart/2005/8/layout/radial6"/>
    <dgm:cxn modelId="{DD1C9C93-8AE8-4FAC-9790-7C49A04EF5A8}" type="presOf" srcId="{A4DFB569-3E49-41DC-A778-9F6DE728CDA2}" destId="{951BD7AC-BED2-449B-88B5-C54BD2B6BB96}" srcOrd="0" destOrd="0" presId="urn:microsoft.com/office/officeart/2005/8/layout/radial6"/>
    <dgm:cxn modelId="{0E7D889A-FE58-4575-ACD4-9DC8E7183497}" type="presOf" srcId="{98600CD7-55A5-4B7D-B6AF-FB63BEF39332}" destId="{26397AE0-F986-4C29-AFFD-1B6D14F4AE76}" srcOrd="0" destOrd="0" presId="urn:microsoft.com/office/officeart/2005/8/layout/radial6"/>
    <dgm:cxn modelId="{1D02229F-7E27-47B0-9558-4748DFDC6F7B}" type="presOf" srcId="{3B747EEC-7C8D-4412-82C7-FAE1FB9B100E}" destId="{28FB86FE-BFE0-472A-B4F4-D8CA677746D9}" srcOrd="0" destOrd="0" presId="urn:microsoft.com/office/officeart/2005/8/layout/radial6"/>
    <dgm:cxn modelId="{3BBD42B2-E9C5-430B-B073-FFF9C5E84E93}" type="presOf" srcId="{4D042505-F175-4651-B525-85882F328E91}" destId="{45380000-8B19-4A27-8024-5DB750BF0342}" srcOrd="0" destOrd="0" presId="urn:microsoft.com/office/officeart/2005/8/layout/radial6"/>
    <dgm:cxn modelId="{218965B3-EB63-4FF4-913F-559E4FBABCD9}" type="presOf" srcId="{810A9D1D-3302-4735-89D2-DC321209043A}" destId="{FC3C3A5D-EE20-46B0-8A4C-AD8EC778CC52}" srcOrd="0" destOrd="0" presId="urn:microsoft.com/office/officeart/2005/8/layout/radial6"/>
    <dgm:cxn modelId="{DFB754BB-F52B-49B9-BD3D-451EF8118561}" type="presOf" srcId="{0575DCE0-6CBC-4687-BAD9-7E13B3DF22FD}" destId="{808ACFB8-5FDB-41FE-8663-223D2E3E0B00}" srcOrd="0" destOrd="0" presId="urn:microsoft.com/office/officeart/2005/8/layout/radial6"/>
    <dgm:cxn modelId="{BE7490BB-18F7-4E96-B3EA-2D47D64905CA}" type="presOf" srcId="{F05DD9FA-D68A-48D5-B963-5FE7C273D031}" destId="{B4AB2CF6-21C3-451A-A506-899244D750E7}" srcOrd="0" destOrd="0" presId="urn:microsoft.com/office/officeart/2005/8/layout/radial6"/>
    <dgm:cxn modelId="{5D93C9BD-4052-4148-AF42-6D0202722931}" type="presOf" srcId="{9B2A2241-2244-463C-993D-0FE4A908446D}" destId="{52EB2C74-CCE9-42CA-BC95-D1CE2274AD97}" srcOrd="0" destOrd="0" presId="urn:microsoft.com/office/officeart/2005/8/layout/radial6"/>
    <dgm:cxn modelId="{A082B6C2-83EC-4312-9BED-DA047B094E7F}" type="presOf" srcId="{AE9A6C5E-246C-4919-8A16-599FF881E444}" destId="{76CA434A-84B1-4C92-8910-E0271F59BB1E}" srcOrd="0" destOrd="0" presId="urn:microsoft.com/office/officeart/2005/8/layout/radial6"/>
    <dgm:cxn modelId="{EBD6BEC5-74FA-4389-B532-86C3968B1B2E}" type="presOf" srcId="{B9863133-EA31-4866-946F-EC159394436E}" destId="{3FEC5BB9-5967-4CEA-A042-7228A491C63A}" srcOrd="0" destOrd="0" presId="urn:microsoft.com/office/officeart/2005/8/layout/radial6"/>
    <dgm:cxn modelId="{4DCE90CB-917E-4C97-A5DF-825BAFF6296B}" type="presOf" srcId="{BC438C3E-1C4A-43DA-BF57-8BE21CE72C22}" destId="{33A2D336-9AF6-430B-A68F-C552EF37D71E}" srcOrd="0" destOrd="0" presId="urn:microsoft.com/office/officeart/2005/8/layout/radial6"/>
    <dgm:cxn modelId="{E302E7CD-073E-4916-BCBF-E478E2378B18}" type="presOf" srcId="{8024ACE7-211E-4540-9D84-F33A3CC12DDD}" destId="{1463532D-A0C1-4F54-A68E-776976C7BCF8}" srcOrd="0" destOrd="0" presId="urn:microsoft.com/office/officeart/2005/8/layout/radial6"/>
    <dgm:cxn modelId="{13CC65D4-75D8-427E-B7B4-68F7E1D2EED5}" srcId="{AE9A6C5E-246C-4919-8A16-599FF881E444}" destId="{98600CD7-55A5-4B7D-B6AF-FB63BEF39332}" srcOrd="2" destOrd="0" parTransId="{519FC77A-34F7-4C62-8FCE-B32CBBE9F2DB}" sibTransId="{3B747EEC-7C8D-4412-82C7-FAE1FB9B100E}"/>
    <dgm:cxn modelId="{B2979FD8-0B00-4909-A1EC-F44E994F9B8C}" type="presOf" srcId="{910FFF68-250C-4722-B078-ED343D155EEB}" destId="{844B1AD1-D809-47C4-B709-84FDDEA1432A}" srcOrd="0" destOrd="0" presId="urn:microsoft.com/office/officeart/2005/8/layout/radial6"/>
    <dgm:cxn modelId="{36DEAADF-4E95-4873-9A7D-02BB038A5DFE}" type="presOf" srcId="{E771BE22-AE41-465F-8107-1AD0D6A2E57B}" destId="{6312D5AE-23A7-4400-9DE9-08FE9F140EE8}" srcOrd="0" destOrd="0" presId="urn:microsoft.com/office/officeart/2005/8/layout/radial6"/>
    <dgm:cxn modelId="{0BE9EEE9-F75D-4192-AA6B-AA5F1F965835}" srcId="{AE9A6C5E-246C-4919-8A16-599FF881E444}" destId="{8CD903BF-663A-425D-A758-B20CC096BBF9}" srcOrd="4" destOrd="0" parTransId="{BA66B163-DC0C-4051-8C04-987FF5009D2F}" sibTransId="{A4DFB569-3E49-41DC-A778-9F6DE728CDA2}"/>
    <dgm:cxn modelId="{C451ECEE-2B1C-4537-8AFA-45012694F6E2}" srcId="{AE9A6C5E-246C-4919-8A16-599FF881E444}" destId="{F05DD9FA-D68A-48D5-B963-5FE7C273D031}" srcOrd="7" destOrd="0" parTransId="{D6515A19-412C-44F0-BF7D-B2D38EDA734D}" sibTransId="{6B623B57-3CB2-4A2E-924D-1BFF0E6A34E0}"/>
    <dgm:cxn modelId="{7B8F85F6-EDE3-4D7E-936D-0B7BCDCB310C}" srcId="{AE9A6C5E-246C-4919-8A16-599FF881E444}" destId="{03B26F75-7A2E-4732-A22E-CD7D9C5AFA6D}" srcOrd="12" destOrd="0" parTransId="{6CF978A6-53E8-46B9-B2E5-D06BBCA25CF5}" sibTransId="{4E9B469A-B263-4C57-87DB-71EA8EC76980}"/>
    <dgm:cxn modelId="{834FD3FB-70AD-4294-8D1E-B1DD220B2A6A}" srcId="{AE9A6C5E-246C-4919-8A16-599FF881E444}" destId="{E771BE22-AE41-465F-8107-1AD0D6A2E57B}" srcOrd="5" destOrd="0" parTransId="{65847982-C75C-4B19-9E69-815B08D0C0B4}" sibTransId="{FA7824C6-E694-426C-A411-8D61DF6395F7}"/>
    <dgm:cxn modelId="{E2554B84-2FFC-43CA-8928-C209F539356A}" type="presParOf" srcId="{71639CF4-3386-4682-A07E-8046EC795253}" destId="{76CA434A-84B1-4C92-8910-E0271F59BB1E}" srcOrd="0" destOrd="0" presId="urn:microsoft.com/office/officeart/2005/8/layout/radial6"/>
    <dgm:cxn modelId="{2DC38791-6EE1-452A-ACA4-BBF035C0DB74}" type="presParOf" srcId="{71639CF4-3386-4682-A07E-8046EC795253}" destId="{FC3C3A5D-EE20-46B0-8A4C-AD8EC778CC52}" srcOrd="1" destOrd="0" presId="urn:microsoft.com/office/officeart/2005/8/layout/radial6"/>
    <dgm:cxn modelId="{AB5CF5D9-9D8E-4BC1-90BA-E4A3EBC218D2}" type="presParOf" srcId="{71639CF4-3386-4682-A07E-8046EC795253}" destId="{D8D77CBE-7932-4644-9B28-7B1BFCD1B6E7}" srcOrd="2" destOrd="0" presId="urn:microsoft.com/office/officeart/2005/8/layout/radial6"/>
    <dgm:cxn modelId="{C11F3E07-579F-4E4B-A266-1B96369D0BAD}" type="presParOf" srcId="{71639CF4-3386-4682-A07E-8046EC795253}" destId="{4BC6FE71-4B9B-4D51-8C6D-CFD9E0A08A06}" srcOrd="3" destOrd="0" presId="urn:microsoft.com/office/officeart/2005/8/layout/radial6"/>
    <dgm:cxn modelId="{A0A75987-8654-46A0-B3B5-574ADACFC53F}" type="presParOf" srcId="{71639CF4-3386-4682-A07E-8046EC795253}" destId="{3FC26E36-5B59-4D14-B6EC-67066E1B4149}" srcOrd="4" destOrd="0" presId="urn:microsoft.com/office/officeart/2005/8/layout/radial6"/>
    <dgm:cxn modelId="{6B35D152-EB69-4F76-9934-416A317006AC}" type="presParOf" srcId="{71639CF4-3386-4682-A07E-8046EC795253}" destId="{7B8EF39F-966A-4A60-B66F-34EEA2C8A220}" srcOrd="5" destOrd="0" presId="urn:microsoft.com/office/officeart/2005/8/layout/radial6"/>
    <dgm:cxn modelId="{EECCD133-A2EF-4688-8531-4D064AF4E226}" type="presParOf" srcId="{71639CF4-3386-4682-A07E-8046EC795253}" destId="{1463532D-A0C1-4F54-A68E-776976C7BCF8}" srcOrd="6" destOrd="0" presId="urn:microsoft.com/office/officeart/2005/8/layout/radial6"/>
    <dgm:cxn modelId="{FCC4B2F8-5A88-4494-9FD2-1207C68FC54B}" type="presParOf" srcId="{71639CF4-3386-4682-A07E-8046EC795253}" destId="{26397AE0-F986-4C29-AFFD-1B6D14F4AE76}" srcOrd="7" destOrd="0" presId="urn:microsoft.com/office/officeart/2005/8/layout/radial6"/>
    <dgm:cxn modelId="{51B3B472-615E-46A0-91B4-7C8A290058EA}" type="presParOf" srcId="{71639CF4-3386-4682-A07E-8046EC795253}" destId="{440F8AA8-F83D-442C-9FA8-47CE02A9C3BA}" srcOrd="8" destOrd="0" presId="urn:microsoft.com/office/officeart/2005/8/layout/radial6"/>
    <dgm:cxn modelId="{736976FB-FA7E-4333-BA60-7BB3108F81E4}" type="presParOf" srcId="{71639CF4-3386-4682-A07E-8046EC795253}" destId="{28FB86FE-BFE0-472A-B4F4-D8CA677746D9}" srcOrd="9" destOrd="0" presId="urn:microsoft.com/office/officeart/2005/8/layout/radial6"/>
    <dgm:cxn modelId="{A77F2985-EFFB-48E4-B356-FB60FF536A01}" type="presParOf" srcId="{71639CF4-3386-4682-A07E-8046EC795253}" destId="{3FEC5BB9-5967-4CEA-A042-7228A491C63A}" srcOrd="10" destOrd="0" presId="urn:microsoft.com/office/officeart/2005/8/layout/radial6"/>
    <dgm:cxn modelId="{435EA1BA-3411-4BFA-B2E9-B70197C9662C}" type="presParOf" srcId="{71639CF4-3386-4682-A07E-8046EC795253}" destId="{2C4AB80E-CBCD-47D6-9840-530170C11F6D}" srcOrd="11" destOrd="0" presId="urn:microsoft.com/office/officeart/2005/8/layout/radial6"/>
    <dgm:cxn modelId="{1A3C3D1A-7682-4F58-A4A8-ADCC869FA61D}" type="presParOf" srcId="{71639CF4-3386-4682-A07E-8046EC795253}" destId="{2B194EC3-1429-4B04-AB9F-64C6DBB5CABF}" srcOrd="12" destOrd="0" presId="urn:microsoft.com/office/officeart/2005/8/layout/radial6"/>
    <dgm:cxn modelId="{0C9618E5-44EF-4ED3-A4D4-CE2420B30635}" type="presParOf" srcId="{71639CF4-3386-4682-A07E-8046EC795253}" destId="{DC0D2196-215F-4BBC-B3B1-DF4D539A6029}" srcOrd="13" destOrd="0" presId="urn:microsoft.com/office/officeart/2005/8/layout/radial6"/>
    <dgm:cxn modelId="{838392F4-D724-4792-8B37-D3DD303A70DC}" type="presParOf" srcId="{71639CF4-3386-4682-A07E-8046EC795253}" destId="{582079A0-C58D-4A55-B546-43EE685A5E42}" srcOrd="14" destOrd="0" presId="urn:microsoft.com/office/officeart/2005/8/layout/radial6"/>
    <dgm:cxn modelId="{8BBAE452-CA56-4596-B61C-33A369F270C7}" type="presParOf" srcId="{71639CF4-3386-4682-A07E-8046EC795253}" destId="{951BD7AC-BED2-449B-88B5-C54BD2B6BB96}" srcOrd="15" destOrd="0" presId="urn:microsoft.com/office/officeart/2005/8/layout/radial6"/>
    <dgm:cxn modelId="{3D3B7BA1-9EB3-48A1-AF3F-DF3850FE4D60}" type="presParOf" srcId="{71639CF4-3386-4682-A07E-8046EC795253}" destId="{6312D5AE-23A7-4400-9DE9-08FE9F140EE8}" srcOrd="16" destOrd="0" presId="urn:microsoft.com/office/officeart/2005/8/layout/radial6"/>
    <dgm:cxn modelId="{067DC7B1-4D23-4283-8FA4-8B512D7CA4C6}" type="presParOf" srcId="{71639CF4-3386-4682-A07E-8046EC795253}" destId="{08E44031-34B3-4855-B660-EA6707359716}" srcOrd="17" destOrd="0" presId="urn:microsoft.com/office/officeart/2005/8/layout/radial6"/>
    <dgm:cxn modelId="{926E9BC0-D669-4CFA-92ED-2414A5B18307}" type="presParOf" srcId="{71639CF4-3386-4682-A07E-8046EC795253}" destId="{03C11F55-9DE6-49BE-9B30-DD21D7356D44}" srcOrd="18" destOrd="0" presId="urn:microsoft.com/office/officeart/2005/8/layout/radial6"/>
    <dgm:cxn modelId="{DD9FDDB1-B6CB-4DAB-BB37-348438D90586}" type="presParOf" srcId="{71639CF4-3386-4682-A07E-8046EC795253}" destId="{844B1AD1-D809-47C4-B709-84FDDEA1432A}" srcOrd="19" destOrd="0" presId="urn:microsoft.com/office/officeart/2005/8/layout/radial6"/>
    <dgm:cxn modelId="{F1EA4CB2-496F-4061-B963-6E4F25051B89}" type="presParOf" srcId="{71639CF4-3386-4682-A07E-8046EC795253}" destId="{01199F47-86E9-41C4-916E-8864E138083A}" srcOrd="20" destOrd="0" presId="urn:microsoft.com/office/officeart/2005/8/layout/radial6"/>
    <dgm:cxn modelId="{BB989F0B-99E1-4EB4-8AA5-AF6269D33C86}" type="presParOf" srcId="{71639CF4-3386-4682-A07E-8046EC795253}" destId="{96F209B8-90D2-4446-95B4-D95D8F03143F}" srcOrd="21" destOrd="0" presId="urn:microsoft.com/office/officeart/2005/8/layout/radial6"/>
    <dgm:cxn modelId="{7DCC5F05-515E-4A63-85AB-1C2EAB3B4D40}" type="presParOf" srcId="{71639CF4-3386-4682-A07E-8046EC795253}" destId="{B4AB2CF6-21C3-451A-A506-899244D750E7}" srcOrd="22" destOrd="0" presId="urn:microsoft.com/office/officeart/2005/8/layout/radial6"/>
    <dgm:cxn modelId="{17BF321A-86F5-403E-B1C4-C3DDB728C060}" type="presParOf" srcId="{71639CF4-3386-4682-A07E-8046EC795253}" destId="{11AA23A8-4107-4A28-A7EB-E081B167F784}" srcOrd="23" destOrd="0" presId="urn:microsoft.com/office/officeart/2005/8/layout/radial6"/>
    <dgm:cxn modelId="{967FEA6A-F7A9-4B04-8407-4D368B4FBE03}" type="presParOf" srcId="{71639CF4-3386-4682-A07E-8046EC795253}" destId="{CB59D78A-AF59-4CF1-A8FF-271634A7C3FE}" srcOrd="24" destOrd="0" presId="urn:microsoft.com/office/officeart/2005/8/layout/radial6"/>
    <dgm:cxn modelId="{0F0EA7FD-DB7B-4CDB-845C-C761AFDFD614}" type="presParOf" srcId="{71639CF4-3386-4682-A07E-8046EC795253}" destId="{33A2D336-9AF6-430B-A68F-C552EF37D71E}" srcOrd="25" destOrd="0" presId="urn:microsoft.com/office/officeart/2005/8/layout/radial6"/>
    <dgm:cxn modelId="{A852C7B7-EAC7-44E3-9E19-09D870A144AC}" type="presParOf" srcId="{71639CF4-3386-4682-A07E-8046EC795253}" destId="{04DCF994-A802-47D2-8912-571F576BFE1A}" srcOrd="26" destOrd="0" presId="urn:microsoft.com/office/officeart/2005/8/layout/radial6"/>
    <dgm:cxn modelId="{957013E4-D5CF-4190-844C-44F4F44124D6}" type="presParOf" srcId="{71639CF4-3386-4682-A07E-8046EC795253}" destId="{75D055F3-0307-49E5-A815-5D2FAC9DA2D7}" srcOrd="27" destOrd="0" presId="urn:microsoft.com/office/officeart/2005/8/layout/radial6"/>
    <dgm:cxn modelId="{0AF8D6CF-430D-45A8-9CDF-391E314C3F28}" type="presParOf" srcId="{71639CF4-3386-4682-A07E-8046EC795253}" destId="{BFD3FBCB-9351-497A-BA92-42DECAAF670C}" srcOrd="28" destOrd="0" presId="urn:microsoft.com/office/officeart/2005/8/layout/radial6"/>
    <dgm:cxn modelId="{22399D28-C665-4C48-91E4-1BD1947A0EFF}" type="presParOf" srcId="{71639CF4-3386-4682-A07E-8046EC795253}" destId="{B1A015DB-4236-4BAF-B7B1-D15DAED4A25B}" srcOrd="29" destOrd="0" presId="urn:microsoft.com/office/officeart/2005/8/layout/radial6"/>
    <dgm:cxn modelId="{E22215E9-3936-456D-A82B-6432E0BE1D15}" type="presParOf" srcId="{71639CF4-3386-4682-A07E-8046EC795253}" destId="{DDDF5259-F5F6-4050-8894-CAEDE46F7CA6}" srcOrd="30" destOrd="0" presId="urn:microsoft.com/office/officeart/2005/8/layout/radial6"/>
    <dgm:cxn modelId="{C386F09F-BABD-4A73-A5AD-96CDA4A662C8}" type="presParOf" srcId="{71639CF4-3386-4682-A07E-8046EC795253}" destId="{352B3D1E-9BFF-4CDE-AFBB-FCE516CFB40D}" srcOrd="31" destOrd="0" presId="urn:microsoft.com/office/officeart/2005/8/layout/radial6"/>
    <dgm:cxn modelId="{EE3A3AC2-8941-4027-BF2C-04A8BF7F9988}" type="presParOf" srcId="{71639CF4-3386-4682-A07E-8046EC795253}" destId="{D187FBEE-D3F8-4968-A14D-D635CD13DFC5}" srcOrd="32" destOrd="0" presId="urn:microsoft.com/office/officeart/2005/8/layout/radial6"/>
    <dgm:cxn modelId="{38E34F88-840D-476F-AF86-E8A9819FFE49}" type="presParOf" srcId="{71639CF4-3386-4682-A07E-8046EC795253}" destId="{808ACFB8-5FDB-41FE-8663-223D2E3E0B00}" srcOrd="33" destOrd="0" presId="urn:microsoft.com/office/officeart/2005/8/layout/radial6"/>
    <dgm:cxn modelId="{7223F463-B444-46ED-B98E-FCFDC61EB7FB}" type="presParOf" srcId="{71639CF4-3386-4682-A07E-8046EC795253}" destId="{52EB2C74-CCE9-42CA-BC95-D1CE2274AD97}" srcOrd="34" destOrd="0" presId="urn:microsoft.com/office/officeart/2005/8/layout/radial6"/>
    <dgm:cxn modelId="{64C1736C-CE7C-4E2E-B45D-ACE1E0E4F619}" type="presParOf" srcId="{71639CF4-3386-4682-A07E-8046EC795253}" destId="{218A8086-0458-4EBC-98A5-D7F338BD2C4B}" srcOrd="35" destOrd="0" presId="urn:microsoft.com/office/officeart/2005/8/layout/radial6"/>
    <dgm:cxn modelId="{336CACD5-676C-405B-99FE-411B74E8E39B}" type="presParOf" srcId="{71639CF4-3386-4682-A07E-8046EC795253}" destId="{5CF1B90C-3EB5-40F0-82F6-53B4F825AC69}" srcOrd="36" destOrd="0" presId="urn:microsoft.com/office/officeart/2005/8/layout/radial6"/>
    <dgm:cxn modelId="{9CDEA8B5-B7F3-4F4F-9123-D545E03FFEB5}" type="presParOf" srcId="{71639CF4-3386-4682-A07E-8046EC795253}" destId="{6CFF3438-E3BF-412C-B98F-EA9664D5DDC3}" srcOrd="37" destOrd="0" presId="urn:microsoft.com/office/officeart/2005/8/layout/radial6"/>
    <dgm:cxn modelId="{A7A8F7B6-2B5D-4414-9D53-D0BDAB49E9E6}" type="presParOf" srcId="{71639CF4-3386-4682-A07E-8046EC795253}" destId="{E64CD8C6-B726-4ECA-94D5-26BE868C0456}" srcOrd="38" destOrd="0" presId="urn:microsoft.com/office/officeart/2005/8/layout/radial6"/>
    <dgm:cxn modelId="{A527A002-577B-4D18-BDB6-7CAF3AB986AE}" type="presParOf" srcId="{71639CF4-3386-4682-A07E-8046EC795253}" destId="{621BAC86-6010-47B2-850B-F45F7B5F583F}" srcOrd="39" destOrd="0" presId="urn:microsoft.com/office/officeart/2005/8/layout/radial6"/>
    <dgm:cxn modelId="{2B7D6932-C46C-4F8D-9C5A-8698ACE10A34}" type="presParOf" srcId="{71639CF4-3386-4682-A07E-8046EC795253}" destId="{1C597451-2DA3-4C31-96D9-44BA1494F354}" srcOrd="40" destOrd="0" presId="urn:microsoft.com/office/officeart/2005/8/layout/radial6"/>
    <dgm:cxn modelId="{5B9186EC-1526-4AD2-BFF0-3B719AA0D733}" type="presParOf" srcId="{71639CF4-3386-4682-A07E-8046EC795253}" destId="{6ACDD70F-83F6-4F4D-80C0-1EF2EDE315A1}" srcOrd="41" destOrd="0" presId="urn:microsoft.com/office/officeart/2005/8/layout/radial6"/>
    <dgm:cxn modelId="{E68E52C6-93F4-4525-BB67-9694A6316EFB}" type="presParOf" srcId="{71639CF4-3386-4682-A07E-8046EC795253}" destId="{45380000-8B19-4A27-8024-5DB750BF0342}" srcOrd="4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B2BF2D-391D-48B6-9CA7-782A7808F8E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A52AE31-07ED-4F2E-8524-F07E26212A6C}">
      <dgm:prSet phldrT="[Text]" custT="1"/>
      <dgm:spPr/>
      <dgm:t>
        <a:bodyPr/>
        <a:lstStyle/>
        <a:p>
          <a:r>
            <a:rPr lang="en-IN" sz="1600" b="1" dirty="0"/>
            <a:t>Do</a:t>
          </a:r>
        </a:p>
      </dgm:t>
    </dgm:pt>
    <dgm:pt modelId="{82B82990-5889-4B4A-8F7F-ADB6208040FA}" type="parTrans" cxnId="{C0B799FC-340B-4B5E-82C9-855C2C0C5FB8}">
      <dgm:prSet/>
      <dgm:spPr/>
      <dgm:t>
        <a:bodyPr/>
        <a:lstStyle/>
        <a:p>
          <a:endParaRPr lang="en-IN"/>
        </a:p>
      </dgm:t>
    </dgm:pt>
    <dgm:pt modelId="{E9938346-CBE4-4528-9F20-130A53AA0EAE}" type="sibTrans" cxnId="{C0B799FC-340B-4B5E-82C9-855C2C0C5FB8}">
      <dgm:prSet/>
      <dgm:spPr/>
      <dgm:t>
        <a:bodyPr/>
        <a:lstStyle/>
        <a:p>
          <a:endParaRPr lang="en-IN"/>
        </a:p>
      </dgm:t>
    </dgm:pt>
    <dgm:pt modelId="{E04126A2-4B6F-45E9-AB0E-7633E92645D8}">
      <dgm:prSet phldrT="[Text]"/>
      <dgm:spPr/>
      <dgm:t>
        <a:bodyPr/>
        <a:lstStyle/>
        <a:p>
          <a:pPr>
            <a:buFontTx/>
            <a:buChar char="•"/>
          </a:pPr>
          <a:r>
            <a:rPr lang="en-US" dirty="0">
              <a:latin typeface="Verdana" pitchFamily="34" charset="0"/>
            </a:rPr>
            <a:t>Read and follow security policies and procedures</a:t>
          </a:r>
          <a:endParaRPr lang="en-IN" dirty="0"/>
        </a:p>
      </dgm:t>
    </dgm:pt>
    <dgm:pt modelId="{08A65047-6755-4DF9-8852-F572986BFDE5}" type="parTrans" cxnId="{EE826B76-EC67-4D86-B569-321809503099}">
      <dgm:prSet/>
      <dgm:spPr/>
      <dgm:t>
        <a:bodyPr/>
        <a:lstStyle/>
        <a:p>
          <a:endParaRPr lang="en-IN"/>
        </a:p>
      </dgm:t>
    </dgm:pt>
    <dgm:pt modelId="{1B8C33A0-1A1B-4EBE-B475-9A62A684F8E9}" type="sibTrans" cxnId="{EE826B76-EC67-4D86-B569-321809503099}">
      <dgm:prSet/>
      <dgm:spPr/>
      <dgm:t>
        <a:bodyPr/>
        <a:lstStyle/>
        <a:p>
          <a:endParaRPr lang="en-IN"/>
        </a:p>
      </dgm:t>
    </dgm:pt>
    <dgm:pt modelId="{251928A4-FFDC-4762-A54F-23BF3C8E5A84}">
      <dgm:prSet phldrT="[Text]"/>
      <dgm:spPr/>
      <dgm:t>
        <a:bodyPr/>
        <a:lstStyle/>
        <a:p>
          <a:pPr>
            <a:buFontTx/>
            <a:buChar char="•"/>
          </a:pPr>
          <a:r>
            <a:rPr lang="en-US" dirty="0">
              <a:latin typeface="Verdana" pitchFamily="34" charset="0"/>
            </a:rPr>
            <a:t>Display identity cards while on the premises</a:t>
          </a:r>
          <a:endParaRPr lang="en-IN" dirty="0"/>
        </a:p>
      </dgm:t>
    </dgm:pt>
    <dgm:pt modelId="{029A6A17-3BDC-42E5-9E12-786C8CC35E30}" type="parTrans" cxnId="{91409696-02C8-414B-AF07-56BB2C611D98}">
      <dgm:prSet/>
      <dgm:spPr/>
      <dgm:t>
        <a:bodyPr/>
        <a:lstStyle/>
        <a:p>
          <a:endParaRPr lang="en-IN"/>
        </a:p>
      </dgm:t>
    </dgm:pt>
    <dgm:pt modelId="{69FDBE7B-4E19-4172-94E6-D5BC815A7D50}" type="sibTrans" cxnId="{91409696-02C8-414B-AF07-56BB2C611D98}">
      <dgm:prSet/>
      <dgm:spPr/>
      <dgm:t>
        <a:bodyPr/>
        <a:lstStyle/>
        <a:p>
          <a:endParaRPr lang="en-IN"/>
        </a:p>
      </dgm:t>
    </dgm:pt>
    <dgm:pt modelId="{F181B048-F3C3-4F4C-AEEE-06A42914E92C}">
      <dgm:prSet phldrT="[Text]" custT="1"/>
      <dgm:spPr>
        <a:solidFill>
          <a:srgbClr val="C00000"/>
        </a:solidFill>
      </dgm:spPr>
      <dgm:t>
        <a:bodyPr/>
        <a:lstStyle/>
        <a:p>
          <a:r>
            <a:rPr lang="en-IN" sz="1600" b="1" dirty="0"/>
            <a:t>Do not</a:t>
          </a:r>
        </a:p>
      </dgm:t>
    </dgm:pt>
    <dgm:pt modelId="{C42A44D8-0D5C-4F7B-9524-EF5DBAB6CED9}" type="parTrans" cxnId="{D850C982-56C7-4BA8-8D4A-AAB26781470C}">
      <dgm:prSet/>
      <dgm:spPr/>
      <dgm:t>
        <a:bodyPr/>
        <a:lstStyle/>
        <a:p>
          <a:endParaRPr lang="en-IN"/>
        </a:p>
      </dgm:t>
    </dgm:pt>
    <dgm:pt modelId="{5F859A45-B482-47EF-8E1A-4981ED70B9CC}" type="sibTrans" cxnId="{D850C982-56C7-4BA8-8D4A-AAB26781470C}">
      <dgm:prSet/>
      <dgm:spPr/>
      <dgm:t>
        <a:bodyPr/>
        <a:lstStyle/>
        <a:p>
          <a:endParaRPr lang="en-IN"/>
        </a:p>
      </dgm:t>
    </dgm:pt>
    <dgm:pt modelId="{93031669-A68A-42BA-A3E8-186FE6C47F2D}">
      <dgm:prSet phldrT="[Text]"/>
      <dgm:spPr>
        <a:ln>
          <a:solidFill>
            <a:srgbClr val="C00000"/>
          </a:solidFill>
        </a:ln>
      </dgm:spPr>
      <dgm:t>
        <a:bodyPr/>
        <a:lstStyle/>
        <a:p>
          <a:pPr>
            <a:buFont typeface="Arial" charset="0"/>
            <a:buChar char="•"/>
          </a:pPr>
          <a:r>
            <a:rPr lang="en-US" dirty="0">
              <a:solidFill>
                <a:srgbClr val="FF0000"/>
              </a:solidFill>
              <a:latin typeface="Verdana" pitchFamily="34" charset="0"/>
            </a:rPr>
            <a:t>Allow unauthorized visitors onto the premises</a:t>
          </a:r>
          <a:endParaRPr lang="en-IN" dirty="0"/>
        </a:p>
      </dgm:t>
    </dgm:pt>
    <dgm:pt modelId="{E87ED083-6A55-41A9-91B9-D13E60D596EA}" type="parTrans" cxnId="{F8A990E9-1A46-40E2-A1CE-F8CC53BC0393}">
      <dgm:prSet/>
      <dgm:spPr/>
      <dgm:t>
        <a:bodyPr/>
        <a:lstStyle/>
        <a:p>
          <a:endParaRPr lang="en-IN"/>
        </a:p>
      </dgm:t>
    </dgm:pt>
    <dgm:pt modelId="{0FBEFAB5-A954-49AB-9AF1-C01EE0054FEE}" type="sibTrans" cxnId="{F8A990E9-1A46-40E2-A1CE-F8CC53BC0393}">
      <dgm:prSet/>
      <dgm:spPr/>
      <dgm:t>
        <a:bodyPr/>
        <a:lstStyle/>
        <a:p>
          <a:endParaRPr lang="en-IN"/>
        </a:p>
      </dgm:t>
    </dgm:pt>
    <dgm:pt modelId="{C12DBA27-30F3-42F0-B70D-8E7F78947566}">
      <dgm:prSet phldrT="[Text]"/>
      <dgm:spPr>
        <a:ln>
          <a:solidFill>
            <a:srgbClr val="C00000"/>
          </a:solidFill>
        </a:ln>
      </dgm:spPr>
      <dgm:t>
        <a:bodyPr/>
        <a:lstStyle/>
        <a:p>
          <a:pPr>
            <a:buFont typeface="Arial" charset="0"/>
            <a:buChar char="•"/>
          </a:pPr>
          <a:r>
            <a:rPr lang="en-US" dirty="0">
              <a:solidFill>
                <a:srgbClr val="FF0000"/>
              </a:solidFill>
              <a:latin typeface="Verdana" pitchFamily="34" charset="0"/>
            </a:rPr>
            <a:t>Bring weapons, hazardous/combustible materials, recording devices </a:t>
          </a:r>
          <a:r>
            <a:rPr lang="en-US" i="1" dirty="0">
              <a:solidFill>
                <a:srgbClr val="FF0000"/>
              </a:solidFill>
              <a:latin typeface="Verdana" pitchFamily="34" charset="0"/>
            </a:rPr>
            <a:t>etc</a:t>
          </a:r>
          <a:r>
            <a:rPr lang="en-US" dirty="0">
              <a:solidFill>
                <a:srgbClr val="FF0000"/>
              </a:solidFill>
              <a:latin typeface="Verdana" pitchFamily="34" charset="0"/>
            </a:rPr>
            <a:t>., especially in secure areas</a:t>
          </a:r>
          <a:endParaRPr lang="en-IN" dirty="0"/>
        </a:p>
      </dgm:t>
    </dgm:pt>
    <dgm:pt modelId="{3D414042-85E3-4B11-A20A-1FD046D26284}" type="parTrans" cxnId="{45AF9F40-1B56-4DD9-9F16-F055B32DC2F5}">
      <dgm:prSet/>
      <dgm:spPr/>
      <dgm:t>
        <a:bodyPr/>
        <a:lstStyle/>
        <a:p>
          <a:endParaRPr lang="en-IN"/>
        </a:p>
      </dgm:t>
    </dgm:pt>
    <dgm:pt modelId="{A9CF46B4-2FC7-4128-969A-E9F3F1BED023}" type="sibTrans" cxnId="{45AF9F40-1B56-4DD9-9F16-F055B32DC2F5}">
      <dgm:prSet/>
      <dgm:spPr/>
      <dgm:t>
        <a:bodyPr/>
        <a:lstStyle/>
        <a:p>
          <a:endParaRPr lang="en-IN"/>
        </a:p>
      </dgm:t>
    </dgm:pt>
    <dgm:pt modelId="{D49B754C-439B-44E5-B046-9BCA197EC907}">
      <dgm:prSet/>
      <dgm:spPr/>
      <dgm:t>
        <a:bodyPr/>
        <a:lstStyle/>
        <a:p>
          <a:pPr>
            <a:buFontTx/>
            <a:buChar char="•"/>
          </a:pPr>
          <a:r>
            <a:rPr lang="en-US" dirty="0">
              <a:latin typeface="Verdana" pitchFamily="34" charset="0"/>
            </a:rPr>
            <a:t>Challenge or report anyone without an ID card</a:t>
          </a:r>
          <a:endParaRPr lang="en-IN" dirty="0"/>
        </a:p>
      </dgm:t>
    </dgm:pt>
    <dgm:pt modelId="{B8FFF102-0353-4763-A0AB-FF7D2D3B2691}" type="parTrans" cxnId="{8D760A88-AA8D-4109-A057-04F2036598AB}">
      <dgm:prSet/>
      <dgm:spPr/>
      <dgm:t>
        <a:bodyPr/>
        <a:lstStyle/>
        <a:p>
          <a:endParaRPr lang="en-IN"/>
        </a:p>
      </dgm:t>
    </dgm:pt>
    <dgm:pt modelId="{4D034540-61B2-4BBB-B682-7E495408717B}" type="sibTrans" cxnId="{8D760A88-AA8D-4109-A057-04F2036598AB}">
      <dgm:prSet/>
      <dgm:spPr/>
      <dgm:t>
        <a:bodyPr/>
        <a:lstStyle/>
        <a:p>
          <a:endParaRPr lang="en-IN"/>
        </a:p>
      </dgm:t>
    </dgm:pt>
    <dgm:pt modelId="{8234C3DE-54FE-4C5E-8DBB-5A64EA4C4AC8}">
      <dgm:prSet/>
      <dgm:spPr/>
      <dgm:t>
        <a:bodyPr/>
        <a:lstStyle/>
        <a:p>
          <a:pPr>
            <a:buFontTx/>
            <a:buChar char="•"/>
          </a:pPr>
          <a:r>
            <a:rPr lang="en-US" dirty="0">
              <a:latin typeface="Verdana" pitchFamily="34" charset="0"/>
            </a:rPr>
            <a:t>Visit the intranet Security Zone or call IT Help/Service Desk for advice on most information security matters</a:t>
          </a:r>
          <a:endParaRPr lang="en-IN" dirty="0"/>
        </a:p>
      </dgm:t>
    </dgm:pt>
    <dgm:pt modelId="{922727D0-E977-4F64-AC30-69FB6B3B75D7}" type="parTrans" cxnId="{197665C6-CC7A-4355-AA22-13DB0631566B}">
      <dgm:prSet/>
      <dgm:spPr/>
      <dgm:t>
        <a:bodyPr/>
        <a:lstStyle/>
        <a:p>
          <a:endParaRPr lang="en-IN"/>
        </a:p>
      </dgm:t>
    </dgm:pt>
    <dgm:pt modelId="{6C053AD6-609B-46DB-8338-0AE270F50585}" type="sibTrans" cxnId="{197665C6-CC7A-4355-AA22-13DB0631566B}">
      <dgm:prSet/>
      <dgm:spPr/>
      <dgm:t>
        <a:bodyPr/>
        <a:lstStyle/>
        <a:p>
          <a:endParaRPr lang="en-IN"/>
        </a:p>
      </dgm:t>
    </dgm:pt>
    <dgm:pt modelId="{B86941D0-4B29-421F-990B-9A9B05295453}">
      <dgm:prSet/>
      <dgm:spPr>
        <a:ln>
          <a:solidFill>
            <a:srgbClr val="C00000"/>
          </a:solidFill>
        </a:ln>
      </dgm:spPr>
      <dgm:t>
        <a:bodyPr/>
        <a:lstStyle/>
        <a:p>
          <a:pPr>
            <a:buFont typeface="Arial" charset="0"/>
            <a:buChar char="•"/>
          </a:pPr>
          <a:r>
            <a:rPr lang="en-US" dirty="0">
              <a:solidFill>
                <a:srgbClr val="FF0000"/>
              </a:solidFill>
              <a:latin typeface="Verdana" pitchFamily="34" charset="0"/>
            </a:rPr>
            <a:t>Use personal IT devices for work purposes, unless explicitly authorized by management</a:t>
          </a:r>
          <a:endParaRPr lang="en-IN" dirty="0"/>
        </a:p>
      </dgm:t>
    </dgm:pt>
    <dgm:pt modelId="{9C26FBDE-5A7C-492C-891A-925FE2EDECA5}" type="parTrans" cxnId="{314DB9CA-FD24-4C6C-B7B7-0683497CB09D}">
      <dgm:prSet/>
      <dgm:spPr/>
      <dgm:t>
        <a:bodyPr/>
        <a:lstStyle/>
        <a:p>
          <a:endParaRPr lang="en-IN"/>
        </a:p>
      </dgm:t>
    </dgm:pt>
    <dgm:pt modelId="{92BA8B4E-5A01-4849-B55F-7CC5D6FE36CB}" type="sibTrans" cxnId="{314DB9CA-FD24-4C6C-B7B7-0683497CB09D}">
      <dgm:prSet/>
      <dgm:spPr/>
      <dgm:t>
        <a:bodyPr/>
        <a:lstStyle/>
        <a:p>
          <a:endParaRPr lang="en-IN"/>
        </a:p>
      </dgm:t>
    </dgm:pt>
    <dgm:pt modelId="{4C74D56D-2B89-468F-A40D-74B453C9698C}" type="pres">
      <dgm:prSet presAssocID="{AEB2BF2D-391D-48B6-9CA7-782A7808F8EF}" presName="linear" presStyleCnt="0">
        <dgm:presLayoutVars>
          <dgm:dir/>
          <dgm:animLvl val="lvl"/>
          <dgm:resizeHandles val="exact"/>
        </dgm:presLayoutVars>
      </dgm:prSet>
      <dgm:spPr/>
    </dgm:pt>
    <dgm:pt modelId="{DFB651A6-DF0C-44B6-B670-D0E921F1EA95}" type="pres">
      <dgm:prSet presAssocID="{DA52AE31-07ED-4F2E-8524-F07E26212A6C}" presName="parentLin" presStyleCnt="0"/>
      <dgm:spPr/>
    </dgm:pt>
    <dgm:pt modelId="{3D5A9BFE-720D-4E35-8918-8375296B6D54}" type="pres">
      <dgm:prSet presAssocID="{DA52AE31-07ED-4F2E-8524-F07E26212A6C}" presName="parentLeftMargin" presStyleLbl="node1" presStyleIdx="0" presStyleCnt="2"/>
      <dgm:spPr/>
    </dgm:pt>
    <dgm:pt modelId="{640590E4-5B0A-46F2-9735-CF8F83FC1428}" type="pres">
      <dgm:prSet presAssocID="{DA52AE31-07ED-4F2E-8524-F07E26212A6C}" presName="parentText" presStyleLbl="node1" presStyleIdx="0" presStyleCnt="2">
        <dgm:presLayoutVars>
          <dgm:chMax val="0"/>
          <dgm:bulletEnabled val="1"/>
        </dgm:presLayoutVars>
      </dgm:prSet>
      <dgm:spPr/>
    </dgm:pt>
    <dgm:pt modelId="{BE4490BD-853A-49E4-B481-938D980A8BF7}" type="pres">
      <dgm:prSet presAssocID="{DA52AE31-07ED-4F2E-8524-F07E26212A6C}" presName="negativeSpace" presStyleCnt="0"/>
      <dgm:spPr/>
    </dgm:pt>
    <dgm:pt modelId="{D6425EB2-1FD0-41E4-AB78-73C13C6CD815}" type="pres">
      <dgm:prSet presAssocID="{DA52AE31-07ED-4F2E-8524-F07E26212A6C}" presName="childText" presStyleLbl="conFgAcc1" presStyleIdx="0" presStyleCnt="2">
        <dgm:presLayoutVars>
          <dgm:bulletEnabled val="1"/>
        </dgm:presLayoutVars>
      </dgm:prSet>
      <dgm:spPr/>
    </dgm:pt>
    <dgm:pt modelId="{470AFF44-C26F-4493-A856-8035E16B4211}" type="pres">
      <dgm:prSet presAssocID="{E9938346-CBE4-4528-9F20-130A53AA0EAE}" presName="spaceBetweenRectangles" presStyleCnt="0"/>
      <dgm:spPr/>
    </dgm:pt>
    <dgm:pt modelId="{A64E1CE3-D2D4-4CE8-AC9E-36A6F80B3519}" type="pres">
      <dgm:prSet presAssocID="{F181B048-F3C3-4F4C-AEEE-06A42914E92C}" presName="parentLin" presStyleCnt="0"/>
      <dgm:spPr/>
    </dgm:pt>
    <dgm:pt modelId="{C5CA093C-E8C6-4E8C-BC13-9B6F186BB481}" type="pres">
      <dgm:prSet presAssocID="{F181B048-F3C3-4F4C-AEEE-06A42914E92C}" presName="parentLeftMargin" presStyleLbl="node1" presStyleIdx="0" presStyleCnt="2"/>
      <dgm:spPr/>
    </dgm:pt>
    <dgm:pt modelId="{E1347FAD-C73F-4446-9790-2E3AEDA247F2}" type="pres">
      <dgm:prSet presAssocID="{F181B048-F3C3-4F4C-AEEE-06A42914E92C}" presName="parentText" presStyleLbl="node1" presStyleIdx="1" presStyleCnt="2">
        <dgm:presLayoutVars>
          <dgm:chMax val="0"/>
          <dgm:bulletEnabled val="1"/>
        </dgm:presLayoutVars>
      </dgm:prSet>
      <dgm:spPr/>
    </dgm:pt>
    <dgm:pt modelId="{E88C122F-55FD-496C-B4B0-F413E03532E8}" type="pres">
      <dgm:prSet presAssocID="{F181B048-F3C3-4F4C-AEEE-06A42914E92C}" presName="negativeSpace" presStyleCnt="0"/>
      <dgm:spPr/>
    </dgm:pt>
    <dgm:pt modelId="{2AE210C0-7CA1-4AC1-80D0-4B1CA54E2FB8}" type="pres">
      <dgm:prSet presAssocID="{F181B048-F3C3-4F4C-AEEE-06A42914E92C}" presName="childText" presStyleLbl="conFgAcc1" presStyleIdx="1" presStyleCnt="2">
        <dgm:presLayoutVars>
          <dgm:bulletEnabled val="1"/>
        </dgm:presLayoutVars>
      </dgm:prSet>
      <dgm:spPr/>
    </dgm:pt>
  </dgm:ptLst>
  <dgm:cxnLst>
    <dgm:cxn modelId="{2AEB4811-CFCE-45A2-8317-38597DD7FA29}" type="presOf" srcId="{C12DBA27-30F3-42F0-B70D-8E7F78947566}" destId="{2AE210C0-7CA1-4AC1-80D0-4B1CA54E2FB8}" srcOrd="0" destOrd="1" presId="urn:microsoft.com/office/officeart/2005/8/layout/list1"/>
    <dgm:cxn modelId="{89737F13-3D34-4765-B0E0-C6CA96B242AF}" type="presOf" srcId="{DA52AE31-07ED-4F2E-8524-F07E26212A6C}" destId="{3D5A9BFE-720D-4E35-8918-8375296B6D54}" srcOrd="0" destOrd="0" presId="urn:microsoft.com/office/officeart/2005/8/layout/list1"/>
    <dgm:cxn modelId="{9DFD471B-D027-4D33-B899-41893FCF39D2}" type="presOf" srcId="{DA52AE31-07ED-4F2E-8524-F07E26212A6C}" destId="{640590E4-5B0A-46F2-9735-CF8F83FC1428}" srcOrd="1" destOrd="0" presId="urn:microsoft.com/office/officeart/2005/8/layout/list1"/>
    <dgm:cxn modelId="{45AF9F40-1B56-4DD9-9F16-F055B32DC2F5}" srcId="{F181B048-F3C3-4F4C-AEEE-06A42914E92C}" destId="{C12DBA27-30F3-42F0-B70D-8E7F78947566}" srcOrd="1" destOrd="0" parTransId="{3D414042-85E3-4B11-A20A-1FD046D26284}" sibTransId="{A9CF46B4-2FC7-4128-969A-E9F3F1BED023}"/>
    <dgm:cxn modelId="{7BFFE066-E499-4294-A114-BD6AF65F408F}" type="presOf" srcId="{B86941D0-4B29-421F-990B-9A9B05295453}" destId="{2AE210C0-7CA1-4AC1-80D0-4B1CA54E2FB8}" srcOrd="0" destOrd="2" presId="urn:microsoft.com/office/officeart/2005/8/layout/list1"/>
    <dgm:cxn modelId="{C6A6B24E-F94E-4DBF-97B9-26555631C261}" type="presOf" srcId="{D49B754C-439B-44E5-B046-9BCA197EC907}" destId="{D6425EB2-1FD0-41E4-AB78-73C13C6CD815}" srcOrd="0" destOrd="2" presId="urn:microsoft.com/office/officeart/2005/8/layout/list1"/>
    <dgm:cxn modelId="{23599551-ADE7-4AF7-BBAC-88CD3B9E43CA}" type="presOf" srcId="{F181B048-F3C3-4F4C-AEEE-06A42914E92C}" destId="{C5CA093C-E8C6-4E8C-BC13-9B6F186BB481}" srcOrd="0" destOrd="0" presId="urn:microsoft.com/office/officeart/2005/8/layout/list1"/>
    <dgm:cxn modelId="{EE826B76-EC67-4D86-B569-321809503099}" srcId="{DA52AE31-07ED-4F2E-8524-F07E26212A6C}" destId="{E04126A2-4B6F-45E9-AB0E-7633E92645D8}" srcOrd="0" destOrd="0" parTransId="{08A65047-6755-4DF9-8852-F572986BFDE5}" sibTransId="{1B8C33A0-1A1B-4EBE-B475-9A62A684F8E9}"/>
    <dgm:cxn modelId="{6D388A57-CB62-4748-A622-69EE2BE39D8A}" type="presOf" srcId="{E04126A2-4B6F-45E9-AB0E-7633E92645D8}" destId="{D6425EB2-1FD0-41E4-AB78-73C13C6CD815}" srcOrd="0" destOrd="0" presId="urn:microsoft.com/office/officeart/2005/8/layout/list1"/>
    <dgm:cxn modelId="{D850C982-56C7-4BA8-8D4A-AAB26781470C}" srcId="{AEB2BF2D-391D-48B6-9CA7-782A7808F8EF}" destId="{F181B048-F3C3-4F4C-AEEE-06A42914E92C}" srcOrd="1" destOrd="0" parTransId="{C42A44D8-0D5C-4F7B-9524-EF5DBAB6CED9}" sibTransId="{5F859A45-B482-47EF-8E1A-4981ED70B9CC}"/>
    <dgm:cxn modelId="{8D760A88-AA8D-4109-A057-04F2036598AB}" srcId="{DA52AE31-07ED-4F2E-8524-F07E26212A6C}" destId="{D49B754C-439B-44E5-B046-9BCA197EC907}" srcOrd="2" destOrd="0" parTransId="{B8FFF102-0353-4763-A0AB-FF7D2D3B2691}" sibTransId="{4D034540-61B2-4BBB-B682-7E495408717B}"/>
    <dgm:cxn modelId="{A9F6AE8E-AF54-48FA-ADDD-3620B3D9DCFD}" type="presOf" srcId="{93031669-A68A-42BA-A3E8-186FE6C47F2D}" destId="{2AE210C0-7CA1-4AC1-80D0-4B1CA54E2FB8}" srcOrd="0" destOrd="0" presId="urn:microsoft.com/office/officeart/2005/8/layout/list1"/>
    <dgm:cxn modelId="{91409696-02C8-414B-AF07-56BB2C611D98}" srcId="{DA52AE31-07ED-4F2E-8524-F07E26212A6C}" destId="{251928A4-FFDC-4762-A54F-23BF3C8E5A84}" srcOrd="1" destOrd="0" parTransId="{029A6A17-3BDC-42E5-9E12-786C8CC35E30}" sibTransId="{69FDBE7B-4E19-4172-94E6-D5BC815A7D50}"/>
    <dgm:cxn modelId="{EE63FA99-E3ED-4EA2-991B-EC793DDC7956}" type="presOf" srcId="{AEB2BF2D-391D-48B6-9CA7-782A7808F8EF}" destId="{4C74D56D-2B89-468F-A40D-74B453C9698C}" srcOrd="0" destOrd="0" presId="urn:microsoft.com/office/officeart/2005/8/layout/list1"/>
    <dgm:cxn modelId="{8223FBA9-1B1C-479E-A8CD-1AE80FCE5C7E}" type="presOf" srcId="{251928A4-FFDC-4762-A54F-23BF3C8E5A84}" destId="{D6425EB2-1FD0-41E4-AB78-73C13C6CD815}" srcOrd="0" destOrd="1" presId="urn:microsoft.com/office/officeart/2005/8/layout/list1"/>
    <dgm:cxn modelId="{428A9BAA-81AA-4FDB-8B97-1BF58E05238D}" type="presOf" srcId="{8234C3DE-54FE-4C5E-8DBB-5A64EA4C4AC8}" destId="{D6425EB2-1FD0-41E4-AB78-73C13C6CD815}" srcOrd="0" destOrd="3" presId="urn:microsoft.com/office/officeart/2005/8/layout/list1"/>
    <dgm:cxn modelId="{197665C6-CC7A-4355-AA22-13DB0631566B}" srcId="{DA52AE31-07ED-4F2E-8524-F07E26212A6C}" destId="{8234C3DE-54FE-4C5E-8DBB-5A64EA4C4AC8}" srcOrd="3" destOrd="0" parTransId="{922727D0-E977-4F64-AC30-69FB6B3B75D7}" sibTransId="{6C053AD6-609B-46DB-8338-0AE270F50585}"/>
    <dgm:cxn modelId="{314DB9CA-FD24-4C6C-B7B7-0683497CB09D}" srcId="{F181B048-F3C3-4F4C-AEEE-06A42914E92C}" destId="{B86941D0-4B29-421F-990B-9A9B05295453}" srcOrd="2" destOrd="0" parTransId="{9C26FBDE-5A7C-492C-891A-925FE2EDECA5}" sibTransId="{92BA8B4E-5A01-4849-B55F-7CC5D6FE36CB}"/>
    <dgm:cxn modelId="{8448B5D1-4F6C-47B4-9F33-45DCB68B0727}" type="presOf" srcId="{F181B048-F3C3-4F4C-AEEE-06A42914E92C}" destId="{E1347FAD-C73F-4446-9790-2E3AEDA247F2}" srcOrd="1" destOrd="0" presId="urn:microsoft.com/office/officeart/2005/8/layout/list1"/>
    <dgm:cxn modelId="{F8A990E9-1A46-40E2-A1CE-F8CC53BC0393}" srcId="{F181B048-F3C3-4F4C-AEEE-06A42914E92C}" destId="{93031669-A68A-42BA-A3E8-186FE6C47F2D}" srcOrd="0" destOrd="0" parTransId="{E87ED083-6A55-41A9-91B9-D13E60D596EA}" sibTransId="{0FBEFAB5-A954-49AB-9AF1-C01EE0054FEE}"/>
    <dgm:cxn modelId="{C0B799FC-340B-4B5E-82C9-855C2C0C5FB8}" srcId="{AEB2BF2D-391D-48B6-9CA7-782A7808F8EF}" destId="{DA52AE31-07ED-4F2E-8524-F07E26212A6C}" srcOrd="0" destOrd="0" parTransId="{82B82990-5889-4B4A-8F7F-ADB6208040FA}" sibTransId="{E9938346-CBE4-4528-9F20-130A53AA0EAE}"/>
    <dgm:cxn modelId="{99CA32D4-3506-4416-8435-30ED4A9DB03D}" type="presParOf" srcId="{4C74D56D-2B89-468F-A40D-74B453C9698C}" destId="{DFB651A6-DF0C-44B6-B670-D0E921F1EA95}" srcOrd="0" destOrd="0" presId="urn:microsoft.com/office/officeart/2005/8/layout/list1"/>
    <dgm:cxn modelId="{63DE6EAE-C7E2-4ECF-AB5C-F8F3FA5C30A8}" type="presParOf" srcId="{DFB651A6-DF0C-44B6-B670-D0E921F1EA95}" destId="{3D5A9BFE-720D-4E35-8918-8375296B6D54}" srcOrd="0" destOrd="0" presId="urn:microsoft.com/office/officeart/2005/8/layout/list1"/>
    <dgm:cxn modelId="{A92B1E9A-32ED-4EF0-9C06-6B8A34F9CCA2}" type="presParOf" srcId="{DFB651A6-DF0C-44B6-B670-D0E921F1EA95}" destId="{640590E4-5B0A-46F2-9735-CF8F83FC1428}" srcOrd="1" destOrd="0" presId="urn:microsoft.com/office/officeart/2005/8/layout/list1"/>
    <dgm:cxn modelId="{8883978E-C798-409D-8BF0-B04B6EBF89F3}" type="presParOf" srcId="{4C74D56D-2B89-468F-A40D-74B453C9698C}" destId="{BE4490BD-853A-49E4-B481-938D980A8BF7}" srcOrd="1" destOrd="0" presId="urn:microsoft.com/office/officeart/2005/8/layout/list1"/>
    <dgm:cxn modelId="{E1B10639-FBD2-4156-8039-E0FF08DB64ED}" type="presParOf" srcId="{4C74D56D-2B89-468F-A40D-74B453C9698C}" destId="{D6425EB2-1FD0-41E4-AB78-73C13C6CD815}" srcOrd="2" destOrd="0" presId="urn:microsoft.com/office/officeart/2005/8/layout/list1"/>
    <dgm:cxn modelId="{3F737E5E-A806-4412-B96B-C41C67F78112}" type="presParOf" srcId="{4C74D56D-2B89-468F-A40D-74B453C9698C}" destId="{470AFF44-C26F-4493-A856-8035E16B4211}" srcOrd="3" destOrd="0" presId="urn:microsoft.com/office/officeart/2005/8/layout/list1"/>
    <dgm:cxn modelId="{B5D15EAC-8F8D-4AFF-A5DA-0394378EC98F}" type="presParOf" srcId="{4C74D56D-2B89-468F-A40D-74B453C9698C}" destId="{A64E1CE3-D2D4-4CE8-AC9E-36A6F80B3519}" srcOrd="4" destOrd="0" presId="urn:microsoft.com/office/officeart/2005/8/layout/list1"/>
    <dgm:cxn modelId="{3E488FE7-3951-48C9-9A11-9E3064437898}" type="presParOf" srcId="{A64E1CE3-D2D4-4CE8-AC9E-36A6F80B3519}" destId="{C5CA093C-E8C6-4E8C-BC13-9B6F186BB481}" srcOrd="0" destOrd="0" presId="urn:microsoft.com/office/officeart/2005/8/layout/list1"/>
    <dgm:cxn modelId="{EB556CBB-73F0-4D0A-86B2-8732F2F095AE}" type="presParOf" srcId="{A64E1CE3-D2D4-4CE8-AC9E-36A6F80B3519}" destId="{E1347FAD-C73F-4446-9790-2E3AEDA247F2}" srcOrd="1" destOrd="0" presId="urn:microsoft.com/office/officeart/2005/8/layout/list1"/>
    <dgm:cxn modelId="{3D29846F-124D-485C-9E14-90ECFB830B76}" type="presParOf" srcId="{4C74D56D-2B89-468F-A40D-74B453C9698C}" destId="{E88C122F-55FD-496C-B4B0-F413E03532E8}" srcOrd="5" destOrd="0" presId="urn:microsoft.com/office/officeart/2005/8/layout/list1"/>
    <dgm:cxn modelId="{55BED2A8-70C3-4BDA-9CA3-CAAA7C569800}" type="presParOf" srcId="{4C74D56D-2B89-468F-A40D-74B453C9698C}" destId="{2AE210C0-7CA1-4AC1-80D0-4B1CA54E2F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B2BF2D-391D-48B6-9CA7-782A7808F8E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A52AE31-07ED-4F2E-8524-F07E26212A6C}">
      <dgm:prSet phldrT="[Text]" custT="1"/>
      <dgm:spPr/>
      <dgm:t>
        <a:bodyPr/>
        <a:lstStyle/>
        <a:p>
          <a:r>
            <a:rPr lang="en-IN" sz="1600" b="1" dirty="0"/>
            <a:t>Do</a:t>
          </a:r>
        </a:p>
      </dgm:t>
    </dgm:pt>
    <dgm:pt modelId="{82B82990-5889-4B4A-8F7F-ADB6208040FA}" type="parTrans" cxnId="{C0B799FC-340B-4B5E-82C9-855C2C0C5FB8}">
      <dgm:prSet/>
      <dgm:spPr/>
      <dgm:t>
        <a:bodyPr/>
        <a:lstStyle/>
        <a:p>
          <a:endParaRPr lang="en-IN"/>
        </a:p>
      </dgm:t>
    </dgm:pt>
    <dgm:pt modelId="{E9938346-CBE4-4528-9F20-130A53AA0EAE}" type="sibTrans" cxnId="{C0B799FC-340B-4B5E-82C9-855C2C0C5FB8}">
      <dgm:prSet/>
      <dgm:spPr/>
      <dgm:t>
        <a:bodyPr/>
        <a:lstStyle/>
        <a:p>
          <a:endParaRPr lang="en-IN"/>
        </a:p>
      </dgm:t>
    </dgm:pt>
    <dgm:pt modelId="{E04126A2-4B6F-45E9-AB0E-7633E92645D8}">
      <dgm:prSet phldrT="[Text]"/>
      <dgm:spPr/>
      <dgm:t>
        <a:bodyPr/>
        <a:lstStyle/>
        <a:p>
          <a:pPr>
            <a:buFontTx/>
            <a:buChar char="•"/>
          </a:pPr>
          <a:r>
            <a:rPr lang="en-US" dirty="0">
              <a:latin typeface="Verdana" pitchFamily="34" charset="0"/>
            </a:rPr>
            <a:t>Use long, complicated passphrases - whole sentences if you can</a:t>
          </a:r>
          <a:endParaRPr lang="en-IN" dirty="0"/>
        </a:p>
      </dgm:t>
    </dgm:pt>
    <dgm:pt modelId="{08A65047-6755-4DF9-8852-F572986BFDE5}" type="parTrans" cxnId="{EE826B76-EC67-4D86-B569-321809503099}">
      <dgm:prSet/>
      <dgm:spPr/>
      <dgm:t>
        <a:bodyPr/>
        <a:lstStyle/>
        <a:p>
          <a:endParaRPr lang="en-IN"/>
        </a:p>
      </dgm:t>
    </dgm:pt>
    <dgm:pt modelId="{1B8C33A0-1A1B-4EBE-B475-9A62A684F8E9}" type="sibTrans" cxnId="{EE826B76-EC67-4D86-B569-321809503099}">
      <dgm:prSet/>
      <dgm:spPr/>
      <dgm:t>
        <a:bodyPr/>
        <a:lstStyle/>
        <a:p>
          <a:endParaRPr lang="en-IN"/>
        </a:p>
      </dgm:t>
    </dgm:pt>
    <dgm:pt modelId="{F181B048-F3C3-4F4C-AEEE-06A42914E92C}">
      <dgm:prSet phldrT="[Text]" custT="1"/>
      <dgm:spPr>
        <a:solidFill>
          <a:srgbClr val="C00000"/>
        </a:solidFill>
      </dgm:spPr>
      <dgm:t>
        <a:bodyPr/>
        <a:lstStyle/>
        <a:p>
          <a:r>
            <a:rPr lang="en-IN" sz="1600" b="1" dirty="0"/>
            <a:t>Do not</a:t>
          </a:r>
        </a:p>
      </dgm:t>
    </dgm:pt>
    <dgm:pt modelId="{C42A44D8-0D5C-4F7B-9524-EF5DBAB6CED9}" type="parTrans" cxnId="{D850C982-56C7-4BA8-8D4A-AAB26781470C}">
      <dgm:prSet/>
      <dgm:spPr/>
      <dgm:t>
        <a:bodyPr/>
        <a:lstStyle/>
        <a:p>
          <a:endParaRPr lang="en-IN"/>
        </a:p>
      </dgm:t>
    </dgm:pt>
    <dgm:pt modelId="{5F859A45-B482-47EF-8E1A-4981ED70B9CC}" type="sibTrans" cxnId="{D850C982-56C7-4BA8-8D4A-AAB26781470C}">
      <dgm:prSet/>
      <dgm:spPr/>
      <dgm:t>
        <a:bodyPr/>
        <a:lstStyle/>
        <a:p>
          <a:endParaRPr lang="en-IN"/>
        </a:p>
      </dgm:t>
    </dgm:pt>
    <dgm:pt modelId="{93031669-A68A-42BA-A3E8-186FE6C47F2D}">
      <dgm:prSet phldrT="[Text]"/>
      <dgm:spPr>
        <a:ln>
          <a:solidFill>
            <a:srgbClr val="C00000"/>
          </a:solidFill>
        </a:ln>
      </dgm:spPr>
      <dgm:t>
        <a:bodyPr/>
        <a:lstStyle/>
        <a:p>
          <a:pPr>
            <a:buSzPct val="120000"/>
            <a:buFont typeface="Arial" charset="0"/>
            <a:buChar char="•"/>
          </a:pPr>
          <a:r>
            <a:rPr lang="en-US" dirty="0">
              <a:solidFill>
                <a:srgbClr val="FF0000"/>
              </a:solidFill>
              <a:latin typeface="Verdana" pitchFamily="34" charset="0"/>
            </a:rPr>
            <a:t>Use short or easily-guessed passwords</a:t>
          </a:r>
          <a:endParaRPr lang="en-IN" dirty="0"/>
        </a:p>
      </dgm:t>
    </dgm:pt>
    <dgm:pt modelId="{E87ED083-6A55-41A9-91B9-D13E60D596EA}" type="parTrans" cxnId="{F8A990E9-1A46-40E2-A1CE-F8CC53BC0393}">
      <dgm:prSet/>
      <dgm:spPr/>
      <dgm:t>
        <a:bodyPr/>
        <a:lstStyle/>
        <a:p>
          <a:endParaRPr lang="en-IN"/>
        </a:p>
      </dgm:t>
    </dgm:pt>
    <dgm:pt modelId="{0FBEFAB5-A954-49AB-9AF1-C01EE0054FEE}" type="sibTrans" cxnId="{F8A990E9-1A46-40E2-A1CE-F8CC53BC0393}">
      <dgm:prSet/>
      <dgm:spPr/>
      <dgm:t>
        <a:bodyPr/>
        <a:lstStyle/>
        <a:p>
          <a:endParaRPr lang="en-IN"/>
        </a:p>
      </dgm:t>
    </dgm:pt>
    <dgm:pt modelId="{72393176-507A-4260-983C-08A1375776B0}">
      <dgm:prSet/>
      <dgm:spPr/>
      <dgm:t>
        <a:bodyPr/>
        <a:lstStyle/>
        <a:p>
          <a:pPr>
            <a:buFontTx/>
            <a:buChar char="•"/>
          </a:pPr>
          <a:r>
            <a:rPr lang="en-US">
              <a:latin typeface="Verdana" pitchFamily="34" charset="0"/>
            </a:rPr>
            <a:t>Reserve your strongest passphrases for high security systems (don’t re-use the same passphrase everywhere)</a:t>
          </a:r>
          <a:endParaRPr lang="en-US" dirty="0">
            <a:latin typeface="Verdana" pitchFamily="34" charset="0"/>
          </a:endParaRPr>
        </a:p>
      </dgm:t>
    </dgm:pt>
    <dgm:pt modelId="{24147130-3845-4E15-86C1-88B4DC26C9B5}" type="parTrans" cxnId="{F03DD9EC-45CD-4E93-B47D-D682BC5520F1}">
      <dgm:prSet/>
      <dgm:spPr/>
      <dgm:t>
        <a:bodyPr/>
        <a:lstStyle/>
        <a:p>
          <a:endParaRPr lang="en-IN"/>
        </a:p>
      </dgm:t>
    </dgm:pt>
    <dgm:pt modelId="{5736BEDF-247B-444F-9DA4-4DD11EF519E3}" type="sibTrans" cxnId="{F03DD9EC-45CD-4E93-B47D-D682BC5520F1}">
      <dgm:prSet/>
      <dgm:spPr/>
      <dgm:t>
        <a:bodyPr/>
        <a:lstStyle/>
        <a:p>
          <a:endParaRPr lang="en-IN"/>
        </a:p>
      </dgm:t>
    </dgm:pt>
    <dgm:pt modelId="{4AC68F94-5E42-4E35-BA0C-B470BB83004C}">
      <dgm:prSet/>
      <dgm:spPr/>
      <dgm:t>
        <a:bodyPr/>
        <a:lstStyle/>
        <a:p>
          <a:pPr>
            <a:buFontTx/>
            <a:buChar char="•"/>
          </a:pPr>
          <a:r>
            <a:rPr lang="en-US" dirty="0">
              <a:latin typeface="Verdana" pitchFamily="34" charset="0"/>
            </a:rPr>
            <a:t>Use famous quotes, lines from your favorite songs, poems </a:t>
          </a:r>
          <a:r>
            <a:rPr lang="en-US" i="1" dirty="0">
              <a:latin typeface="Verdana" pitchFamily="34" charset="0"/>
            </a:rPr>
            <a:t>etc</a:t>
          </a:r>
          <a:r>
            <a:rPr lang="en-US" dirty="0">
              <a:latin typeface="Verdana" pitchFamily="34" charset="0"/>
            </a:rPr>
            <a:t>. to make them memorable</a:t>
          </a:r>
        </a:p>
      </dgm:t>
    </dgm:pt>
    <dgm:pt modelId="{2EA2E875-6309-4311-B828-38054A22E769}" type="parTrans" cxnId="{8A62046C-685F-4FBD-813A-05A7CA21956B}">
      <dgm:prSet/>
      <dgm:spPr/>
      <dgm:t>
        <a:bodyPr/>
        <a:lstStyle/>
        <a:p>
          <a:endParaRPr lang="en-IN"/>
        </a:p>
      </dgm:t>
    </dgm:pt>
    <dgm:pt modelId="{791D446D-42F0-4C0C-AC2F-F63E5F18A95D}" type="sibTrans" cxnId="{8A62046C-685F-4FBD-813A-05A7CA21956B}">
      <dgm:prSet/>
      <dgm:spPr/>
      <dgm:t>
        <a:bodyPr/>
        <a:lstStyle/>
        <a:p>
          <a:endParaRPr lang="en-IN"/>
        </a:p>
      </dgm:t>
    </dgm:pt>
    <dgm:pt modelId="{AB4B5801-2650-4B19-99FA-85B769B6549C}">
      <dgm:prSet/>
      <dgm:spPr/>
      <dgm:t>
        <a:bodyPr/>
        <a:lstStyle/>
        <a:p>
          <a:pPr>
            <a:buSzPct val="120000"/>
            <a:buFont typeface="Arial" charset="0"/>
            <a:buChar char="•"/>
          </a:pPr>
          <a:r>
            <a:rPr lang="en-US" dirty="0">
              <a:solidFill>
                <a:srgbClr val="FF0000"/>
              </a:solidFill>
              <a:latin typeface="Verdana" pitchFamily="34" charset="0"/>
            </a:rPr>
            <a:t>Write down passwords or store them in plain text</a:t>
          </a:r>
        </a:p>
      </dgm:t>
    </dgm:pt>
    <dgm:pt modelId="{4C888AED-4876-4AB8-9884-A149DFE7C179}" type="parTrans" cxnId="{41E1D8EA-CDC4-426B-BC5C-2B5620965F20}">
      <dgm:prSet/>
      <dgm:spPr/>
      <dgm:t>
        <a:bodyPr/>
        <a:lstStyle/>
        <a:p>
          <a:endParaRPr lang="en-IN"/>
        </a:p>
      </dgm:t>
    </dgm:pt>
    <dgm:pt modelId="{8E442FBF-4886-4AA4-B09B-F3779A437DD5}" type="sibTrans" cxnId="{41E1D8EA-CDC4-426B-BC5C-2B5620965F20}">
      <dgm:prSet/>
      <dgm:spPr/>
      <dgm:t>
        <a:bodyPr/>
        <a:lstStyle/>
        <a:p>
          <a:endParaRPr lang="en-IN"/>
        </a:p>
      </dgm:t>
    </dgm:pt>
    <dgm:pt modelId="{81D2AF1A-33E0-4665-9CC3-FAF9DCE2C22B}">
      <dgm:prSet/>
      <dgm:spPr/>
      <dgm:t>
        <a:bodyPr/>
        <a:lstStyle/>
        <a:p>
          <a:pPr>
            <a:buSzPct val="120000"/>
            <a:buFont typeface="Arial" charset="0"/>
            <a:buChar char="•"/>
          </a:pPr>
          <a:r>
            <a:rPr lang="en-US" dirty="0">
              <a:solidFill>
                <a:srgbClr val="FF0000"/>
              </a:solidFill>
              <a:latin typeface="Verdana" pitchFamily="34" charset="0"/>
            </a:rPr>
            <a:t>Share passwords over phone or email</a:t>
          </a:r>
        </a:p>
      </dgm:t>
    </dgm:pt>
    <dgm:pt modelId="{2C373F5A-E7B1-4136-8436-FFE453767987}" type="parTrans" cxnId="{75C694D5-BA4C-4825-AAC4-F08EBB97A93C}">
      <dgm:prSet/>
      <dgm:spPr/>
      <dgm:t>
        <a:bodyPr/>
        <a:lstStyle/>
        <a:p>
          <a:endParaRPr lang="en-IN"/>
        </a:p>
      </dgm:t>
    </dgm:pt>
    <dgm:pt modelId="{B38DA84D-3335-431C-BF41-86AF94DA9B46}" type="sibTrans" cxnId="{75C694D5-BA4C-4825-AAC4-F08EBB97A93C}">
      <dgm:prSet/>
      <dgm:spPr/>
      <dgm:t>
        <a:bodyPr/>
        <a:lstStyle/>
        <a:p>
          <a:endParaRPr lang="en-IN"/>
        </a:p>
      </dgm:t>
    </dgm:pt>
    <dgm:pt modelId="{4C74D56D-2B89-468F-A40D-74B453C9698C}" type="pres">
      <dgm:prSet presAssocID="{AEB2BF2D-391D-48B6-9CA7-782A7808F8EF}" presName="linear" presStyleCnt="0">
        <dgm:presLayoutVars>
          <dgm:dir/>
          <dgm:animLvl val="lvl"/>
          <dgm:resizeHandles val="exact"/>
        </dgm:presLayoutVars>
      </dgm:prSet>
      <dgm:spPr/>
    </dgm:pt>
    <dgm:pt modelId="{DFB651A6-DF0C-44B6-B670-D0E921F1EA95}" type="pres">
      <dgm:prSet presAssocID="{DA52AE31-07ED-4F2E-8524-F07E26212A6C}" presName="parentLin" presStyleCnt="0"/>
      <dgm:spPr/>
    </dgm:pt>
    <dgm:pt modelId="{3D5A9BFE-720D-4E35-8918-8375296B6D54}" type="pres">
      <dgm:prSet presAssocID="{DA52AE31-07ED-4F2E-8524-F07E26212A6C}" presName="parentLeftMargin" presStyleLbl="node1" presStyleIdx="0" presStyleCnt="2"/>
      <dgm:spPr/>
    </dgm:pt>
    <dgm:pt modelId="{640590E4-5B0A-46F2-9735-CF8F83FC1428}" type="pres">
      <dgm:prSet presAssocID="{DA52AE31-07ED-4F2E-8524-F07E26212A6C}" presName="parentText" presStyleLbl="node1" presStyleIdx="0" presStyleCnt="2">
        <dgm:presLayoutVars>
          <dgm:chMax val="0"/>
          <dgm:bulletEnabled val="1"/>
        </dgm:presLayoutVars>
      </dgm:prSet>
      <dgm:spPr/>
    </dgm:pt>
    <dgm:pt modelId="{BE4490BD-853A-49E4-B481-938D980A8BF7}" type="pres">
      <dgm:prSet presAssocID="{DA52AE31-07ED-4F2E-8524-F07E26212A6C}" presName="negativeSpace" presStyleCnt="0"/>
      <dgm:spPr/>
    </dgm:pt>
    <dgm:pt modelId="{D6425EB2-1FD0-41E4-AB78-73C13C6CD815}" type="pres">
      <dgm:prSet presAssocID="{DA52AE31-07ED-4F2E-8524-F07E26212A6C}" presName="childText" presStyleLbl="conFgAcc1" presStyleIdx="0" presStyleCnt="2">
        <dgm:presLayoutVars>
          <dgm:bulletEnabled val="1"/>
        </dgm:presLayoutVars>
      </dgm:prSet>
      <dgm:spPr/>
    </dgm:pt>
    <dgm:pt modelId="{470AFF44-C26F-4493-A856-8035E16B4211}" type="pres">
      <dgm:prSet presAssocID="{E9938346-CBE4-4528-9F20-130A53AA0EAE}" presName="spaceBetweenRectangles" presStyleCnt="0"/>
      <dgm:spPr/>
    </dgm:pt>
    <dgm:pt modelId="{A64E1CE3-D2D4-4CE8-AC9E-36A6F80B3519}" type="pres">
      <dgm:prSet presAssocID="{F181B048-F3C3-4F4C-AEEE-06A42914E92C}" presName="parentLin" presStyleCnt="0"/>
      <dgm:spPr/>
    </dgm:pt>
    <dgm:pt modelId="{C5CA093C-E8C6-4E8C-BC13-9B6F186BB481}" type="pres">
      <dgm:prSet presAssocID="{F181B048-F3C3-4F4C-AEEE-06A42914E92C}" presName="parentLeftMargin" presStyleLbl="node1" presStyleIdx="0" presStyleCnt="2"/>
      <dgm:spPr/>
    </dgm:pt>
    <dgm:pt modelId="{E1347FAD-C73F-4446-9790-2E3AEDA247F2}" type="pres">
      <dgm:prSet presAssocID="{F181B048-F3C3-4F4C-AEEE-06A42914E92C}" presName="parentText" presStyleLbl="node1" presStyleIdx="1" presStyleCnt="2">
        <dgm:presLayoutVars>
          <dgm:chMax val="0"/>
          <dgm:bulletEnabled val="1"/>
        </dgm:presLayoutVars>
      </dgm:prSet>
      <dgm:spPr/>
    </dgm:pt>
    <dgm:pt modelId="{E88C122F-55FD-496C-B4B0-F413E03532E8}" type="pres">
      <dgm:prSet presAssocID="{F181B048-F3C3-4F4C-AEEE-06A42914E92C}" presName="negativeSpace" presStyleCnt="0"/>
      <dgm:spPr/>
    </dgm:pt>
    <dgm:pt modelId="{2AE210C0-7CA1-4AC1-80D0-4B1CA54E2FB8}" type="pres">
      <dgm:prSet presAssocID="{F181B048-F3C3-4F4C-AEEE-06A42914E92C}" presName="childText" presStyleLbl="conFgAcc1" presStyleIdx="1" presStyleCnt="2">
        <dgm:presLayoutVars>
          <dgm:bulletEnabled val="1"/>
        </dgm:presLayoutVars>
      </dgm:prSet>
      <dgm:spPr/>
    </dgm:pt>
  </dgm:ptLst>
  <dgm:cxnLst>
    <dgm:cxn modelId="{9D254A0D-B008-46BE-AD65-7B67F2256BA7}" type="presOf" srcId="{72393176-507A-4260-983C-08A1375776B0}" destId="{D6425EB2-1FD0-41E4-AB78-73C13C6CD815}" srcOrd="0" destOrd="1" presId="urn:microsoft.com/office/officeart/2005/8/layout/list1"/>
    <dgm:cxn modelId="{89737F13-3D34-4765-B0E0-C6CA96B242AF}" type="presOf" srcId="{DA52AE31-07ED-4F2E-8524-F07E26212A6C}" destId="{3D5A9BFE-720D-4E35-8918-8375296B6D54}" srcOrd="0" destOrd="0" presId="urn:microsoft.com/office/officeart/2005/8/layout/list1"/>
    <dgm:cxn modelId="{9DFD471B-D027-4D33-B899-41893FCF39D2}" type="presOf" srcId="{DA52AE31-07ED-4F2E-8524-F07E26212A6C}" destId="{640590E4-5B0A-46F2-9735-CF8F83FC1428}" srcOrd="1" destOrd="0" presId="urn:microsoft.com/office/officeart/2005/8/layout/list1"/>
    <dgm:cxn modelId="{D3BB6225-4BE6-4F96-89E1-7E287674BA41}" type="presOf" srcId="{81D2AF1A-33E0-4665-9CC3-FAF9DCE2C22B}" destId="{2AE210C0-7CA1-4AC1-80D0-4B1CA54E2FB8}" srcOrd="0" destOrd="2" presId="urn:microsoft.com/office/officeart/2005/8/layout/list1"/>
    <dgm:cxn modelId="{D1E90F3E-EAC2-4F99-83DE-A594BB91C7EA}" type="presOf" srcId="{4AC68F94-5E42-4E35-BA0C-B470BB83004C}" destId="{D6425EB2-1FD0-41E4-AB78-73C13C6CD815}" srcOrd="0" destOrd="2" presId="urn:microsoft.com/office/officeart/2005/8/layout/list1"/>
    <dgm:cxn modelId="{8A62046C-685F-4FBD-813A-05A7CA21956B}" srcId="{DA52AE31-07ED-4F2E-8524-F07E26212A6C}" destId="{4AC68F94-5E42-4E35-BA0C-B470BB83004C}" srcOrd="2" destOrd="0" parTransId="{2EA2E875-6309-4311-B828-38054A22E769}" sibTransId="{791D446D-42F0-4C0C-AC2F-F63E5F18A95D}"/>
    <dgm:cxn modelId="{23599551-ADE7-4AF7-BBAC-88CD3B9E43CA}" type="presOf" srcId="{F181B048-F3C3-4F4C-AEEE-06A42914E92C}" destId="{C5CA093C-E8C6-4E8C-BC13-9B6F186BB481}" srcOrd="0" destOrd="0" presId="urn:microsoft.com/office/officeart/2005/8/layout/list1"/>
    <dgm:cxn modelId="{EE826B76-EC67-4D86-B569-321809503099}" srcId="{DA52AE31-07ED-4F2E-8524-F07E26212A6C}" destId="{E04126A2-4B6F-45E9-AB0E-7633E92645D8}" srcOrd="0" destOrd="0" parTransId="{08A65047-6755-4DF9-8852-F572986BFDE5}" sibTransId="{1B8C33A0-1A1B-4EBE-B475-9A62A684F8E9}"/>
    <dgm:cxn modelId="{6D388A57-CB62-4748-A622-69EE2BE39D8A}" type="presOf" srcId="{E04126A2-4B6F-45E9-AB0E-7633E92645D8}" destId="{D6425EB2-1FD0-41E4-AB78-73C13C6CD815}" srcOrd="0" destOrd="0" presId="urn:microsoft.com/office/officeart/2005/8/layout/list1"/>
    <dgm:cxn modelId="{D850C982-56C7-4BA8-8D4A-AAB26781470C}" srcId="{AEB2BF2D-391D-48B6-9CA7-782A7808F8EF}" destId="{F181B048-F3C3-4F4C-AEEE-06A42914E92C}" srcOrd="1" destOrd="0" parTransId="{C42A44D8-0D5C-4F7B-9524-EF5DBAB6CED9}" sibTransId="{5F859A45-B482-47EF-8E1A-4981ED70B9CC}"/>
    <dgm:cxn modelId="{FE659283-5CF4-441D-845E-216453F9C0E3}" type="presOf" srcId="{AB4B5801-2650-4B19-99FA-85B769B6549C}" destId="{2AE210C0-7CA1-4AC1-80D0-4B1CA54E2FB8}" srcOrd="0" destOrd="1" presId="urn:microsoft.com/office/officeart/2005/8/layout/list1"/>
    <dgm:cxn modelId="{A9F6AE8E-AF54-48FA-ADDD-3620B3D9DCFD}" type="presOf" srcId="{93031669-A68A-42BA-A3E8-186FE6C47F2D}" destId="{2AE210C0-7CA1-4AC1-80D0-4B1CA54E2FB8}" srcOrd="0" destOrd="0" presId="urn:microsoft.com/office/officeart/2005/8/layout/list1"/>
    <dgm:cxn modelId="{EE63FA99-E3ED-4EA2-991B-EC793DDC7956}" type="presOf" srcId="{AEB2BF2D-391D-48B6-9CA7-782A7808F8EF}" destId="{4C74D56D-2B89-468F-A40D-74B453C9698C}" srcOrd="0" destOrd="0" presId="urn:microsoft.com/office/officeart/2005/8/layout/list1"/>
    <dgm:cxn modelId="{8448B5D1-4F6C-47B4-9F33-45DCB68B0727}" type="presOf" srcId="{F181B048-F3C3-4F4C-AEEE-06A42914E92C}" destId="{E1347FAD-C73F-4446-9790-2E3AEDA247F2}" srcOrd="1" destOrd="0" presId="urn:microsoft.com/office/officeart/2005/8/layout/list1"/>
    <dgm:cxn modelId="{75C694D5-BA4C-4825-AAC4-F08EBB97A93C}" srcId="{F181B048-F3C3-4F4C-AEEE-06A42914E92C}" destId="{81D2AF1A-33E0-4665-9CC3-FAF9DCE2C22B}" srcOrd="2" destOrd="0" parTransId="{2C373F5A-E7B1-4136-8436-FFE453767987}" sibTransId="{B38DA84D-3335-431C-BF41-86AF94DA9B46}"/>
    <dgm:cxn modelId="{F8A990E9-1A46-40E2-A1CE-F8CC53BC0393}" srcId="{F181B048-F3C3-4F4C-AEEE-06A42914E92C}" destId="{93031669-A68A-42BA-A3E8-186FE6C47F2D}" srcOrd="0" destOrd="0" parTransId="{E87ED083-6A55-41A9-91B9-D13E60D596EA}" sibTransId="{0FBEFAB5-A954-49AB-9AF1-C01EE0054FEE}"/>
    <dgm:cxn modelId="{41E1D8EA-CDC4-426B-BC5C-2B5620965F20}" srcId="{F181B048-F3C3-4F4C-AEEE-06A42914E92C}" destId="{AB4B5801-2650-4B19-99FA-85B769B6549C}" srcOrd="1" destOrd="0" parTransId="{4C888AED-4876-4AB8-9884-A149DFE7C179}" sibTransId="{8E442FBF-4886-4AA4-B09B-F3779A437DD5}"/>
    <dgm:cxn modelId="{F03DD9EC-45CD-4E93-B47D-D682BC5520F1}" srcId="{DA52AE31-07ED-4F2E-8524-F07E26212A6C}" destId="{72393176-507A-4260-983C-08A1375776B0}" srcOrd="1" destOrd="0" parTransId="{24147130-3845-4E15-86C1-88B4DC26C9B5}" sibTransId="{5736BEDF-247B-444F-9DA4-4DD11EF519E3}"/>
    <dgm:cxn modelId="{C0B799FC-340B-4B5E-82C9-855C2C0C5FB8}" srcId="{AEB2BF2D-391D-48B6-9CA7-782A7808F8EF}" destId="{DA52AE31-07ED-4F2E-8524-F07E26212A6C}" srcOrd="0" destOrd="0" parTransId="{82B82990-5889-4B4A-8F7F-ADB6208040FA}" sibTransId="{E9938346-CBE4-4528-9F20-130A53AA0EAE}"/>
    <dgm:cxn modelId="{99CA32D4-3506-4416-8435-30ED4A9DB03D}" type="presParOf" srcId="{4C74D56D-2B89-468F-A40D-74B453C9698C}" destId="{DFB651A6-DF0C-44B6-B670-D0E921F1EA95}" srcOrd="0" destOrd="0" presId="urn:microsoft.com/office/officeart/2005/8/layout/list1"/>
    <dgm:cxn modelId="{63DE6EAE-C7E2-4ECF-AB5C-F8F3FA5C30A8}" type="presParOf" srcId="{DFB651A6-DF0C-44B6-B670-D0E921F1EA95}" destId="{3D5A9BFE-720D-4E35-8918-8375296B6D54}" srcOrd="0" destOrd="0" presId="urn:microsoft.com/office/officeart/2005/8/layout/list1"/>
    <dgm:cxn modelId="{A92B1E9A-32ED-4EF0-9C06-6B8A34F9CCA2}" type="presParOf" srcId="{DFB651A6-DF0C-44B6-B670-D0E921F1EA95}" destId="{640590E4-5B0A-46F2-9735-CF8F83FC1428}" srcOrd="1" destOrd="0" presId="urn:microsoft.com/office/officeart/2005/8/layout/list1"/>
    <dgm:cxn modelId="{8883978E-C798-409D-8BF0-B04B6EBF89F3}" type="presParOf" srcId="{4C74D56D-2B89-468F-A40D-74B453C9698C}" destId="{BE4490BD-853A-49E4-B481-938D980A8BF7}" srcOrd="1" destOrd="0" presId="urn:microsoft.com/office/officeart/2005/8/layout/list1"/>
    <dgm:cxn modelId="{E1B10639-FBD2-4156-8039-E0FF08DB64ED}" type="presParOf" srcId="{4C74D56D-2B89-468F-A40D-74B453C9698C}" destId="{D6425EB2-1FD0-41E4-AB78-73C13C6CD815}" srcOrd="2" destOrd="0" presId="urn:microsoft.com/office/officeart/2005/8/layout/list1"/>
    <dgm:cxn modelId="{3F737E5E-A806-4412-B96B-C41C67F78112}" type="presParOf" srcId="{4C74D56D-2B89-468F-A40D-74B453C9698C}" destId="{470AFF44-C26F-4493-A856-8035E16B4211}" srcOrd="3" destOrd="0" presId="urn:microsoft.com/office/officeart/2005/8/layout/list1"/>
    <dgm:cxn modelId="{B5D15EAC-8F8D-4AFF-A5DA-0394378EC98F}" type="presParOf" srcId="{4C74D56D-2B89-468F-A40D-74B453C9698C}" destId="{A64E1CE3-D2D4-4CE8-AC9E-36A6F80B3519}" srcOrd="4" destOrd="0" presId="urn:microsoft.com/office/officeart/2005/8/layout/list1"/>
    <dgm:cxn modelId="{3E488FE7-3951-48C9-9A11-9E3064437898}" type="presParOf" srcId="{A64E1CE3-D2D4-4CE8-AC9E-36A6F80B3519}" destId="{C5CA093C-E8C6-4E8C-BC13-9B6F186BB481}" srcOrd="0" destOrd="0" presId="urn:microsoft.com/office/officeart/2005/8/layout/list1"/>
    <dgm:cxn modelId="{EB556CBB-73F0-4D0A-86B2-8732F2F095AE}" type="presParOf" srcId="{A64E1CE3-D2D4-4CE8-AC9E-36A6F80B3519}" destId="{E1347FAD-C73F-4446-9790-2E3AEDA247F2}" srcOrd="1" destOrd="0" presId="urn:microsoft.com/office/officeart/2005/8/layout/list1"/>
    <dgm:cxn modelId="{3D29846F-124D-485C-9E14-90ECFB830B76}" type="presParOf" srcId="{4C74D56D-2B89-468F-A40D-74B453C9698C}" destId="{E88C122F-55FD-496C-B4B0-F413E03532E8}" srcOrd="5" destOrd="0" presId="urn:microsoft.com/office/officeart/2005/8/layout/list1"/>
    <dgm:cxn modelId="{55BED2A8-70C3-4BDA-9CA3-CAAA7C569800}" type="presParOf" srcId="{4C74D56D-2B89-468F-A40D-74B453C9698C}" destId="{2AE210C0-7CA1-4AC1-80D0-4B1CA54E2F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B2BF2D-391D-48B6-9CA7-782A7808F8E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A52AE31-07ED-4F2E-8524-F07E26212A6C}">
      <dgm:prSet phldrT="[Text]" custT="1"/>
      <dgm:spPr/>
      <dgm:t>
        <a:bodyPr/>
        <a:lstStyle/>
        <a:p>
          <a:r>
            <a:rPr lang="en-IN" sz="1600" b="1" dirty="0"/>
            <a:t>Do</a:t>
          </a:r>
        </a:p>
      </dgm:t>
    </dgm:pt>
    <dgm:pt modelId="{82B82990-5889-4B4A-8F7F-ADB6208040FA}" type="parTrans" cxnId="{C0B799FC-340B-4B5E-82C9-855C2C0C5FB8}">
      <dgm:prSet/>
      <dgm:spPr/>
      <dgm:t>
        <a:bodyPr/>
        <a:lstStyle/>
        <a:p>
          <a:endParaRPr lang="en-IN"/>
        </a:p>
      </dgm:t>
    </dgm:pt>
    <dgm:pt modelId="{E9938346-CBE4-4528-9F20-130A53AA0EAE}" type="sibTrans" cxnId="{C0B799FC-340B-4B5E-82C9-855C2C0C5FB8}">
      <dgm:prSet/>
      <dgm:spPr/>
      <dgm:t>
        <a:bodyPr/>
        <a:lstStyle/>
        <a:p>
          <a:endParaRPr lang="en-IN"/>
        </a:p>
      </dgm:t>
    </dgm:pt>
    <dgm:pt modelId="{E04126A2-4B6F-45E9-AB0E-7633E92645D8}">
      <dgm:prSet phldrT="[Text]"/>
      <dgm:spPr/>
      <dgm:t>
        <a:bodyPr/>
        <a:lstStyle/>
        <a:p>
          <a:pPr>
            <a:buFontTx/>
            <a:buChar char="•"/>
          </a:pPr>
          <a:r>
            <a:rPr lang="en-US" dirty="0">
              <a:latin typeface="Verdana" pitchFamily="34" charset="0"/>
            </a:rPr>
            <a:t>Use the corporate Internet facilities </a:t>
          </a:r>
          <a:r>
            <a:rPr lang="en-US" i="1" dirty="0">
              <a:latin typeface="Verdana" pitchFamily="34" charset="0"/>
            </a:rPr>
            <a:t>only </a:t>
          </a:r>
          <a:r>
            <a:rPr lang="en-US" dirty="0">
              <a:latin typeface="Verdana" pitchFamily="34" charset="0"/>
            </a:rPr>
            <a:t>for legitimate and authorized business purposes</a:t>
          </a:r>
          <a:endParaRPr lang="en-IN" dirty="0"/>
        </a:p>
      </dgm:t>
    </dgm:pt>
    <dgm:pt modelId="{08A65047-6755-4DF9-8852-F572986BFDE5}" type="parTrans" cxnId="{EE826B76-EC67-4D86-B569-321809503099}">
      <dgm:prSet/>
      <dgm:spPr/>
      <dgm:t>
        <a:bodyPr/>
        <a:lstStyle/>
        <a:p>
          <a:endParaRPr lang="en-IN"/>
        </a:p>
      </dgm:t>
    </dgm:pt>
    <dgm:pt modelId="{1B8C33A0-1A1B-4EBE-B475-9A62A684F8E9}" type="sibTrans" cxnId="{EE826B76-EC67-4D86-B569-321809503099}">
      <dgm:prSet/>
      <dgm:spPr/>
      <dgm:t>
        <a:bodyPr/>
        <a:lstStyle/>
        <a:p>
          <a:endParaRPr lang="en-IN"/>
        </a:p>
      </dgm:t>
    </dgm:pt>
    <dgm:pt modelId="{F181B048-F3C3-4F4C-AEEE-06A42914E92C}">
      <dgm:prSet phldrT="[Text]" custT="1"/>
      <dgm:spPr>
        <a:solidFill>
          <a:srgbClr val="C00000"/>
        </a:solidFill>
      </dgm:spPr>
      <dgm:t>
        <a:bodyPr/>
        <a:lstStyle/>
        <a:p>
          <a:r>
            <a:rPr lang="en-IN" sz="1600" b="1" dirty="0"/>
            <a:t>Do not</a:t>
          </a:r>
        </a:p>
      </dgm:t>
    </dgm:pt>
    <dgm:pt modelId="{C42A44D8-0D5C-4F7B-9524-EF5DBAB6CED9}" type="parTrans" cxnId="{D850C982-56C7-4BA8-8D4A-AAB26781470C}">
      <dgm:prSet/>
      <dgm:spPr/>
      <dgm:t>
        <a:bodyPr/>
        <a:lstStyle/>
        <a:p>
          <a:endParaRPr lang="en-IN"/>
        </a:p>
      </dgm:t>
    </dgm:pt>
    <dgm:pt modelId="{5F859A45-B482-47EF-8E1A-4981ED70B9CC}" type="sibTrans" cxnId="{D850C982-56C7-4BA8-8D4A-AAB26781470C}">
      <dgm:prSet/>
      <dgm:spPr/>
      <dgm:t>
        <a:bodyPr/>
        <a:lstStyle/>
        <a:p>
          <a:endParaRPr lang="en-IN"/>
        </a:p>
      </dgm:t>
    </dgm:pt>
    <dgm:pt modelId="{93031669-A68A-42BA-A3E8-186FE6C47F2D}">
      <dgm:prSet phldrT="[Text]"/>
      <dgm:spPr>
        <a:ln>
          <a:solidFill>
            <a:srgbClr val="C00000"/>
          </a:solidFill>
        </a:ln>
      </dgm:spPr>
      <dgm:t>
        <a:bodyPr/>
        <a:lstStyle/>
        <a:p>
          <a:pPr>
            <a:buSzPct val="120000"/>
            <a:buFont typeface="Arial" charset="0"/>
            <a:buChar char="•"/>
          </a:pPr>
          <a:r>
            <a:rPr lang="en-US" dirty="0">
              <a:solidFill>
                <a:srgbClr val="FF0000"/>
              </a:solidFill>
              <a:latin typeface="Verdana" pitchFamily="34" charset="0"/>
            </a:rPr>
            <a:t>Avoid websites that would be classed as obscene, racist, offensive or illegal – anything that would be embarrassing</a:t>
          </a:r>
          <a:endParaRPr lang="en-IN" dirty="0"/>
        </a:p>
      </dgm:t>
    </dgm:pt>
    <dgm:pt modelId="{E87ED083-6A55-41A9-91B9-D13E60D596EA}" type="parTrans" cxnId="{F8A990E9-1A46-40E2-A1CE-F8CC53BC0393}">
      <dgm:prSet/>
      <dgm:spPr/>
      <dgm:t>
        <a:bodyPr/>
        <a:lstStyle/>
        <a:p>
          <a:endParaRPr lang="en-IN"/>
        </a:p>
      </dgm:t>
    </dgm:pt>
    <dgm:pt modelId="{0FBEFAB5-A954-49AB-9AF1-C01EE0054FEE}" type="sibTrans" cxnId="{F8A990E9-1A46-40E2-A1CE-F8CC53BC0393}">
      <dgm:prSet/>
      <dgm:spPr/>
      <dgm:t>
        <a:bodyPr/>
        <a:lstStyle/>
        <a:p>
          <a:endParaRPr lang="en-IN"/>
        </a:p>
      </dgm:t>
    </dgm:pt>
    <dgm:pt modelId="{D7C29D20-6EC5-451A-91EB-ABDCBF954DCA}">
      <dgm:prSet/>
      <dgm:spPr/>
      <dgm:t>
        <a:bodyPr/>
        <a:lstStyle/>
        <a:p>
          <a:pPr>
            <a:buSzPct val="120000"/>
            <a:buFont typeface="Arial" charset="0"/>
            <a:buChar char="•"/>
          </a:pPr>
          <a:r>
            <a:rPr lang="en-US">
              <a:solidFill>
                <a:srgbClr val="FF0000"/>
              </a:solidFill>
              <a:latin typeface="Verdana" pitchFamily="34" charset="0"/>
            </a:rPr>
            <a:t>Do not access online auction or shopping sites, except where authorized by your manager</a:t>
          </a:r>
          <a:endParaRPr lang="en-US" dirty="0">
            <a:solidFill>
              <a:srgbClr val="FF0000"/>
            </a:solidFill>
            <a:latin typeface="Verdana" pitchFamily="34" charset="0"/>
          </a:endParaRPr>
        </a:p>
      </dgm:t>
    </dgm:pt>
    <dgm:pt modelId="{9754FC83-89C8-4D2A-BB82-82B4558C9BE6}" type="parTrans" cxnId="{A80A727A-4DFC-4EC9-BADE-AEC06CF682E7}">
      <dgm:prSet/>
      <dgm:spPr/>
      <dgm:t>
        <a:bodyPr/>
        <a:lstStyle/>
        <a:p>
          <a:endParaRPr lang="en-IN"/>
        </a:p>
      </dgm:t>
    </dgm:pt>
    <dgm:pt modelId="{BCC14C0B-B5BD-4D37-875B-8E20B69F3939}" type="sibTrans" cxnId="{A80A727A-4DFC-4EC9-BADE-AEC06CF682E7}">
      <dgm:prSet/>
      <dgm:spPr/>
      <dgm:t>
        <a:bodyPr/>
        <a:lstStyle/>
        <a:p>
          <a:endParaRPr lang="en-IN"/>
        </a:p>
      </dgm:t>
    </dgm:pt>
    <dgm:pt modelId="{633F8F84-9D9B-43F9-BF84-D68B4AE2E667}">
      <dgm:prSet/>
      <dgm:spPr/>
      <dgm:t>
        <a:bodyPr/>
        <a:lstStyle/>
        <a:p>
          <a:pPr>
            <a:buSzPct val="120000"/>
            <a:buFont typeface="Arial" charset="0"/>
            <a:buChar char="•"/>
          </a:pPr>
          <a:r>
            <a:rPr lang="en-US">
              <a:solidFill>
                <a:srgbClr val="FF0000"/>
              </a:solidFill>
              <a:latin typeface="Verdana" pitchFamily="34" charset="0"/>
            </a:rPr>
            <a:t>Don’t hack!</a:t>
          </a:r>
          <a:endParaRPr lang="en-US" dirty="0">
            <a:solidFill>
              <a:srgbClr val="FF0000"/>
            </a:solidFill>
            <a:latin typeface="Verdana" pitchFamily="34" charset="0"/>
          </a:endParaRPr>
        </a:p>
      </dgm:t>
    </dgm:pt>
    <dgm:pt modelId="{CCBECD27-F6EB-4F84-B184-5A8941BEB75F}" type="parTrans" cxnId="{21B9C453-D2C1-40D2-9EA8-93D37942E20A}">
      <dgm:prSet/>
      <dgm:spPr/>
      <dgm:t>
        <a:bodyPr/>
        <a:lstStyle/>
        <a:p>
          <a:endParaRPr lang="en-IN"/>
        </a:p>
      </dgm:t>
    </dgm:pt>
    <dgm:pt modelId="{202E73FD-ACD3-4E9B-BABA-216B63E16E71}" type="sibTrans" cxnId="{21B9C453-D2C1-40D2-9EA8-93D37942E20A}">
      <dgm:prSet/>
      <dgm:spPr/>
      <dgm:t>
        <a:bodyPr/>
        <a:lstStyle/>
        <a:p>
          <a:endParaRPr lang="en-IN"/>
        </a:p>
      </dgm:t>
    </dgm:pt>
    <dgm:pt modelId="{E52073E6-A9A0-488A-AF43-685EB892777F}">
      <dgm:prSet/>
      <dgm:spPr/>
      <dgm:t>
        <a:bodyPr/>
        <a:lstStyle/>
        <a:p>
          <a:pPr>
            <a:buSzPct val="120000"/>
            <a:buFont typeface="Arial" charset="0"/>
            <a:buChar char="•"/>
          </a:pPr>
          <a:r>
            <a:rPr lang="en-US" dirty="0">
              <a:solidFill>
                <a:srgbClr val="FF0000"/>
              </a:solidFill>
              <a:latin typeface="Verdana" pitchFamily="34" charset="0"/>
            </a:rPr>
            <a:t>Do not download or upload commercial software or other copyrighted material without the correct license and permission from your manager</a:t>
          </a:r>
        </a:p>
      </dgm:t>
    </dgm:pt>
    <dgm:pt modelId="{7A9EDEC4-5909-43B0-B150-1E9CC7FECEC7}" type="parTrans" cxnId="{9B432CEB-E724-48CC-B29C-596F1B3484D5}">
      <dgm:prSet/>
      <dgm:spPr/>
      <dgm:t>
        <a:bodyPr/>
        <a:lstStyle/>
        <a:p>
          <a:endParaRPr lang="en-IN"/>
        </a:p>
      </dgm:t>
    </dgm:pt>
    <dgm:pt modelId="{F9FE655A-C06A-4CDA-83D6-8AF9D46FDA73}" type="sibTrans" cxnId="{9B432CEB-E724-48CC-B29C-596F1B3484D5}">
      <dgm:prSet/>
      <dgm:spPr/>
      <dgm:t>
        <a:bodyPr/>
        <a:lstStyle/>
        <a:p>
          <a:endParaRPr lang="en-IN"/>
        </a:p>
      </dgm:t>
    </dgm:pt>
    <dgm:pt modelId="{4C74D56D-2B89-468F-A40D-74B453C9698C}" type="pres">
      <dgm:prSet presAssocID="{AEB2BF2D-391D-48B6-9CA7-782A7808F8EF}" presName="linear" presStyleCnt="0">
        <dgm:presLayoutVars>
          <dgm:dir/>
          <dgm:animLvl val="lvl"/>
          <dgm:resizeHandles val="exact"/>
        </dgm:presLayoutVars>
      </dgm:prSet>
      <dgm:spPr/>
    </dgm:pt>
    <dgm:pt modelId="{DFB651A6-DF0C-44B6-B670-D0E921F1EA95}" type="pres">
      <dgm:prSet presAssocID="{DA52AE31-07ED-4F2E-8524-F07E26212A6C}" presName="parentLin" presStyleCnt="0"/>
      <dgm:spPr/>
    </dgm:pt>
    <dgm:pt modelId="{3D5A9BFE-720D-4E35-8918-8375296B6D54}" type="pres">
      <dgm:prSet presAssocID="{DA52AE31-07ED-4F2E-8524-F07E26212A6C}" presName="parentLeftMargin" presStyleLbl="node1" presStyleIdx="0" presStyleCnt="2"/>
      <dgm:spPr/>
    </dgm:pt>
    <dgm:pt modelId="{640590E4-5B0A-46F2-9735-CF8F83FC1428}" type="pres">
      <dgm:prSet presAssocID="{DA52AE31-07ED-4F2E-8524-F07E26212A6C}" presName="parentText" presStyleLbl="node1" presStyleIdx="0" presStyleCnt="2">
        <dgm:presLayoutVars>
          <dgm:chMax val="0"/>
          <dgm:bulletEnabled val="1"/>
        </dgm:presLayoutVars>
      </dgm:prSet>
      <dgm:spPr/>
    </dgm:pt>
    <dgm:pt modelId="{BE4490BD-853A-49E4-B481-938D980A8BF7}" type="pres">
      <dgm:prSet presAssocID="{DA52AE31-07ED-4F2E-8524-F07E26212A6C}" presName="negativeSpace" presStyleCnt="0"/>
      <dgm:spPr/>
    </dgm:pt>
    <dgm:pt modelId="{D6425EB2-1FD0-41E4-AB78-73C13C6CD815}" type="pres">
      <dgm:prSet presAssocID="{DA52AE31-07ED-4F2E-8524-F07E26212A6C}" presName="childText" presStyleLbl="conFgAcc1" presStyleIdx="0" presStyleCnt="2">
        <dgm:presLayoutVars>
          <dgm:bulletEnabled val="1"/>
        </dgm:presLayoutVars>
      </dgm:prSet>
      <dgm:spPr/>
    </dgm:pt>
    <dgm:pt modelId="{470AFF44-C26F-4493-A856-8035E16B4211}" type="pres">
      <dgm:prSet presAssocID="{E9938346-CBE4-4528-9F20-130A53AA0EAE}" presName="spaceBetweenRectangles" presStyleCnt="0"/>
      <dgm:spPr/>
    </dgm:pt>
    <dgm:pt modelId="{A64E1CE3-D2D4-4CE8-AC9E-36A6F80B3519}" type="pres">
      <dgm:prSet presAssocID="{F181B048-F3C3-4F4C-AEEE-06A42914E92C}" presName="parentLin" presStyleCnt="0"/>
      <dgm:spPr/>
    </dgm:pt>
    <dgm:pt modelId="{C5CA093C-E8C6-4E8C-BC13-9B6F186BB481}" type="pres">
      <dgm:prSet presAssocID="{F181B048-F3C3-4F4C-AEEE-06A42914E92C}" presName="parentLeftMargin" presStyleLbl="node1" presStyleIdx="0" presStyleCnt="2"/>
      <dgm:spPr/>
    </dgm:pt>
    <dgm:pt modelId="{E1347FAD-C73F-4446-9790-2E3AEDA247F2}" type="pres">
      <dgm:prSet presAssocID="{F181B048-F3C3-4F4C-AEEE-06A42914E92C}" presName="parentText" presStyleLbl="node1" presStyleIdx="1" presStyleCnt="2">
        <dgm:presLayoutVars>
          <dgm:chMax val="0"/>
          <dgm:bulletEnabled val="1"/>
        </dgm:presLayoutVars>
      </dgm:prSet>
      <dgm:spPr/>
    </dgm:pt>
    <dgm:pt modelId="{E88C122F-55FD-496C-B4B0-F413E03532E8}" type="pres">
      <dgm:prSet presAssocID="{F181B048-F3C3-4F4C-AEEE-06A42914E92C}" presName="negativeSpace" presStyleCnt="0"/>
      <dgm:spPr/>
    </dgm:pt>
    <dgm:pt modelId="{2AE210C0-7CA1-4AC1-80D0-4B1CA54E2FB8}" type="pres">
      <dgm:prSet presAssocID="{F181B048-F3C3-4F4C-AEEE-06A42914E92C}" presName="childText" presStyleLbl="conFgAcc1" presStyleIdx="1" presStyleCnt="2">
        <dgm:presLayoutVars>
          <dgm:bulletEnabled val="1"/>
        </dgm:presLayoutVars>
      </dgm:prSet>
      <dgm:spPr/>
    </dgm:pt>
  </dgm:ptLst>
  <dgm:cxnLst>
    <dgm:cxn modelId="{89737F13-3D34-4765-B0E0-C6CA96B242AF}" type="presOf" srcId="{DA52AE31-07ED-4F2E-8524-F07E26212A6C}" destId="{3D5A9BFE-720D-4E35-8918-8375296B6D54}" srcOrd="0" destOrd="0" presId="urn:microsoft.com/office/officeart/2005/8/layout/list1"/>
    <dgm:cxn modelId="{9DFD471B-D027-4D33-B899-41893FCF39D2}" type="presOf" srcId="{DA52AE31-07ED-4F2E-8524-F07E26212A6C}" destId="{640590E4-5B0A-46F2-9735-CF8F83FC1428}" srcOrd="1" destOrd="0" presId="urn:microsoft.com/office/officeart/2005/8/layout/list1"/>
    <dgm:cxn modelId="{AA492D6B-715D-4445-8018-10EC33C64306}" type="presOf" srcId="{633F8F84-9D9B-43F9-BF84-D68B4AE2E667}" destId="{2AE210C0-7CA1-4AC1-80D0-4B1CA54E2FB8}" srcOrd="0" destOrd="2" presId="urn:microsoft.com/office/officeart/2005/8/layout/list1"/>
    <dgm:cxn modelId="{23599551-ADE7-4AF7-BBAC-88CD3B9E43CA}" type="presOf" srcId="{F181B048-F3C3-4F4C-AEEE-06A42914E92C}" destId="{C5CA093C-E8C6-4E8C-BC13-9B6F186BB481}" srcOrd="0" destOrd="0" presId="urn:microsoft.com/office/officeart/2005/8/layout/list1"/>
    <dgm:cxn modelId="{21B9C453-D2C1-40D2-9EA8-93D37942E20A}" srcId="{F181B048-F3C3-4F4C-AEEE-06A42914E92C}" destId="{633F8F84-9D9B-43F9-BF84-D68B4AE2E667}" srcOrd="2" destOrd="0" parTransId="{CCBECD27-F6EB-4F84-B184-5A8941BEB75F}" sibTransId="{202E73FD-ACD3-4E9B-BABA-216B63E16E71}"/>
    <dgm:cxn modelId="{EE826B76-EC67-4D86-B569-321809503099}" srcId="{DA52AE31-07ED-4F2E-8524-F07E26212A6C}" destId="{E04126A2-4B6F-45E9-AB0E-7633E92645D8}" srcOrd="0" destOrd="0" parTransId="{08A65047-6755-4DF9-8852-F572986BFDE5}" sibTransId="{1B8C33A0-1A1B-4EBE-B475-9A62A684F8E9}"/>
    <dgm:cxn modelId="{6D388A57-CB62-4748-A622-69EE2BE39D8A}" type="presOf" srcId="{E04126A2-4B6F-45E9-AB0E-7633E92645D8}" destId="{D6425EB2-1FD0-41E4-AB78-73C13C6CD815}" srcOrd="0" destOrd="0" presId="urn:microsoft.com/office/officeart/2005/8/layout/list1"/>
    <dgm:cxn modelId="{A80A727A-4DFC-4EC9-BADE-AEC06CF682E7}" srcId="{F181B048-F3C3-4F4C-AEEE-06A42914E92C}" destId="{D7C29D20-6EC5-451A-91EB-ABDCBF954DCA}" srcOrd="1" destOrd="0" parTransId="{9754FC83-89C8-4D2A-BB82-82B4558C9BE6}" sibTransId="{BCC14C0B-B5BD-4D37-875B-8E20B69F3939}"/>
    <dgm:cxn modelId="{D850C982-56C7-4BA8-8D4A-AAB26781470C}" srcId="{AEB2BF2D-391D-48B6-9CA7-782A7808F8EF}" destId="{F181B048-F3C3-4F4C-AEEE-06A42914E92C}" srcOrd="1" destOrd="0" parTransId="{C42A44D8-0D5C-4F7B-9524-EF5DBAB6CED9}" sibTransId="{5F859A45-B482-47EF-8E1A-4981ED70B9CC}"/>
    <dgm:cxn modelId="{A9F6AE8E-AF54-48FA-ADDD-3620B3D9DCFD}" type="presOf" srcId="{93031669-A68A-42BA-A3E8-186FE6C47F2D}" destId="{2AE210C0-7CA1-4AC1-80D0-4B1CA54E2FB8}" srcOrd="0" destOrd="0" presId="urn:microsoft.com/office/officeart/2005/8/layout/list1"/>
    <dgm:cxn modelId="{EE63FA99-E3ED-4EA2-991B-EC793DDC7956}" type="presOf" srcId="{AEB2BF2D-391D-48B6-9CA7-782A7808F8EF}" destId="{4C74D56D-2B89-468F-A40D-74B453C9698C}" srcOrd="0" destOrd="0" presId="urn:microsoft.com/office/officeart/2005/8/layout/list1"/>
    <dgm:cxn modelId="{531918C4-BFDE-4D7F-8467-54F9EAAC0227}" type="presOf" srcId="{D7C29D20-6EC5-451A-91EB-ABDCBF954DCA}" destId="{2AE210C0-7CA1-4AC1-80D0-4B1CA54E2FB8}" srcOrd="0" destOrd="1" presId="urn:microsoft.com/office/officeart/2005/8/layout/list1"/>
    <dgm:cxn modelId="{8448B5D1-4F6C-47B4-9F33-45DCB68B0727}" type="presOf" srcId="{F181B048-F3C3-4F4C-AEEE-06A42914E92C}" destId="{E1347FAD-C73F-4446-9790-2E3AEDA247F2}" srcOrd="1" destOrd="0" presId="urn:microsoft.com/office/officeart/2005/8/layout/list1"/>
    <dgm:cxn modelId="{F8A990E9-1A46-40E2-A1CE-F8CC53BC0393}" srcId="{F181B048-F3C3-4F4C-AEEE-06A42914E92C}" destId="{93031669-A68A-42BA-A3E8-186FE6C47F2D}" srcOrd="0" destOrd="0" parTransId="{E87ED083-6A55-41A9-91B9-D13E60D596EA}" sibTransId="{0FBEFAB5-A954-49AB-9AF1-C01EE0054FEE}"/>
    <dgm:cxn modelId="{9B432CEB-E724-48CC-B29C-596F1B3484D5}" srcId="{F181B048-F3C3-4F4C-AEEE-06A42914E92C}" destId="{E52073E6-A9A0-488A-AF43-685EB892777F}" srcOrd="3" destOrd="0" parTransId="{7A9EDEC4-5909-43B0-B150-1E9CC7FECEC7}" sibTransId="{F9FE655A-C06A-4CDA-83D6-8AF9D46FDA73}"/>
    <dgm:cxn modelId="{7170E9F5-93FF-4AFF-9325-BD202A979569}" type="presOf" srcId="{E52073E6-A9A0-488A-AF43-685EB892777F}" destId="{2AE210C0-7CA1-4AC1-80D0-4B1CA54E2FB8}" srcOrd="0" destOrd="3" presId="urn:microsoft.com/office/officeart/2005/8/layout/list1"/>
    <dgm:cxn modelId="{C0B799FC-340B-4B5E-82C9-855C2C0C5FB8}" srcId="{AEB2BF2D-391D-48B6-9CA7-782A7808F8EF}" destId="{DA52AE31-07ED-4F2E-8524-F07E26212A6C}" srcOrd="0" destOrd="0" parTransId="{82B82990-5889-4B4A-8F7F-ADB6208040FA}" sibTransId="{E9938346-CBE4-4528-9F20-130A53AA0EAE}"/>
    <dgm:cxn modelId="{99CA32D4-3506-4416-8435-30ED4A9DB03D}" type="presParOf" srcId="{4C74D56D-2B89-468F-A40D-74B453C9698C}" destId="{DFB651A6-DF0C-44B6-B670-D0E921F1EA95}" srcOrd="0" destOrd="0" presId="urn:microsoft.com/office/officeart/2005/8/layout/list1"/>
    <dgm:cxn modelId="{63DE6EAE-C7E2-4ECF-AB5C-F8F3FA5C30A8}" type="presParOf" srcId="{DFB651A6-DF0C-44B6-B670-D0E921F1EA95}" destId="{3D5A9BFE-720D-4E35-8918-8375296B6D54}" srcOrd="0" destOrd="0" presId="urn:microsoft.com/office/officeart/2005/8/layout/list1"/>
    <dgm:cxn modelId="{A92B1E9A-32ED-4EF0-9C06-6B8A34F9CCA2}" type="presParOf" srcId="{DFB651A6-DF0C-44B6-B670-D0E921F1EA95}" destId="{640590E4-5B0A-46F2-9735-CF8F83FC1428}" srcOrd="1" destOrd="0" presId="urn:microsoft.com/office/officeart/2005/8/layout/list1"/>
    <dgm:cxn modelId="{8883978E-C798-409D-8BF0-B04B6EBF89F3}" type="presParOf" srcId="{4C74D56D-2B89-468F-A40D-74B453C9698C}" destId="{BE4490BD-853A-49E4-B481-938D980A8BF7}" srcOrd="1" destOrd="0" presId="urn:microsoft.com/office/officeart/2005/8/layout/list1"/>
    <dgm:cxn modelId="{E1B10639-FBD2-4156-8039-E0FF08DB64ED}" type="presParOf" srcId="{4C74D56D-2B89-468F-A40D-74B453C9698C}" destId="{D6425EB2-1FD0-41E4-AB78-73C13C6CD815}" srcOrd="2" destOrd="0" presId="urn:microsoft.com/office/officeart/2005/8/layout/list1"/>
    <dgm:cxn modelId="{3F737E5E-A806-4412-B96B-C41C67F78112}" type="presParOf" srcId="{4C74D56D-2B89-468F-A40D-74B453C9698C}" destId="{470AFF44-C26F-4493-A856-8035E16B4211}" srcOrd="3" destOrd="0" presId="urn:microsoft.com/office/officeart/2005/8/layout/list1"/>
    <dgm:cxn modelId="{B5D15EAC-8F8D-4AFF-A5DA-0394378EC98F}" type="presParOf" srcId="{4C74D56D-2B89-468F-A40D-74B453C9698C}" destId="{A64E1CE3-D2D4-4CE8-AC9E-36A6F80B3519}" srcOrd="4" destOrd="0" presId="urn:microsoft.com/office/officeart/2005/8/layout/list1"/>
    <dgm:cxn modelId="{3E488FE7-3951-48C9-9A11-9E3064437898}" type="presParOf" srcId="{A64E1CE3-D2D4-4CE8-AC9E-36A6F80B3519}" destId="{C5CA093C-E8C6-4E8C-BC13-9B6F186BB481}" srcOrd="0" destOrd="0" presId="urn:microsoft.com/office/officeart/2005/8/layout/list1"/>
    <dgm:cxn modelId="{EB556CBB-73F0-4D0A-86B2-8732F2F095AE}" type="presParOf" srcId="{A64E1CE3-D2D4-4CE8-AC9E-36A6F80B3519}" destId="{E1347FAD-C73F-4446-9790-2E3AEDA247F2}" srcOrd="1" destOrd="0" presId="urn:microsoft.com/office/officeart/2005/8/layout/list1"/>
    <dgm:cxn modelId="{3D29846F-124D-485C-9E14-90ECFB830B76}" type="presParOf" srcId="{4C74D56D-2B89-468F-A40D-74B453C9698C}" destId="{E88C122F-55FD-496C-B4B0-F413E03532E8}" srcOrd="5" destOrd="0" presId="urn:microsoft.com/office/officeart/2005/8/layout/list1"/>
    <dgm:cxn modelId="{55BED2A8-70C3-4BDA-9CA3-CAAA7C569800}" type="presParOf" srcId="{4C74D56D-2B89-468F-A40D-74B453C9698C}" destId="{2AE210C0-7CA1-4AC1-80D0-4B1CA54E2F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B2BF2D-391D-48B6-9CA7-782A7808F8E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A52AE31-07ED-4F2E-8524-F07E26212A6C}">
      <dgm:prSet phldrT="[Text]" custT="1"/>
      <dgm:spPr/>
      <dgm:t>
        <a:bodyPr/>
        <a:lstStyle/>
        <a:p>
          <a:r>
            <a:rPr lang="en-IN" sz="1600" b="1" dirty="0"/>
            <a:t>Do</a:t>
          </a:r>
        </a:p>
      </dgm:t>
    </dgm:pt>
    <dgm:pt modelId="{82B82990-5889-4B4A-8F7F-ADB6208040FA}" type="parTrans" cxnId="{C0B799FC-340B-4B5E-82C9-855C2C0C5FB8}">
      <dgm:prSet/>
      <dgm:spPr/>
      <dgm:t>
        <a:bodyPr/>
        <a:lstStyle/>
        <a:p>
          <a:endParaRPr lang="en-IN"/>
        </a:p>
      </dgm:t>
    </dgm:pt>
    <dgm:pt modelId="{E9938346-CBE4-4528-9F20-130A53AA0EAE}" type="sibTrans" cxnId="{C0B799FC-340B-4B5E-82C9-855C2C0C5FB8}">
      <dgm:prSet/>
      <dgm:spPr/>
      <dgm:t>
        <a:bodyPr/>
        <a:lstStyle/>
        <a:p>
          <a:endParaRPr lang="en-IN"/>
        </a:p>
      </dgm:t>
    </dgm:pt>
    <dgm:pt modelId="{E04126A2-4B6F-45E9-AB0E-7633E92645D8}">
      <dgm:prSet phldrT="[Text]"/>
      <dgm:spPr/>
      <dgm:t>
        <a:bodyPr/>
        <a:lstStyle/>
        <a:p>
          <a:pPr>
            <a:buFontTx/>
            <a:buChar char="•"/>
          </a:pPr>
          <a:r>
            <a:rPr lang="en-NZ" dirty="0">
              <a:latin typeface="Verdana" pitchFamily="34" charset="0"/>
            </a:rPr>
            <a:t>Use corporate email for business purposes only</a:t>
          </a:r>
          <a:endParaRPr lang="en-IN" dirty="0"/>
        </a:p>
      </dgm:t>
    </dgm:pt>
    <dgm:pt modelId="{08A65047-6755-4DF9-8852-F572986BFDE5}" type="parTrans" cxnId="{EE826B76-EC67-4D86-B569-321809503099}">
      <dgm:prSet/>
      <dgm:spPr/>
      <dgm:t>
        <a:bodyPr/>
        <a:lstStyle/>
        <a:p>
          <a:endParaRPr lang="en-IN"/>
        </a:p>
      </dgm:t>
    </dgm:pt>
    <dgm:pt modelId="{1B8C33A0-1A1B-4EBE-B475-9A62A684F8E9}" type="sibTrans" cxnId="{EE826B76-EC67-4D86-B569-321809503099}">
      <dgm:prSet/>
      <dgm:spPr/>
      <dgm:t>
        <a:bodyPr/>
        <a:lstStyle/>
        <a:p>
          <a:endParaRPr lang="en-IN"/>
        </a:p>
      </dgm:t>
    </dgm:pt>
    <dgm:pt modelId="{F181B048-F3C3-4F4C-AEEE-06A42914E92C}">
      <dgm:prSet phldrT="[Text]" custT="1"/>
      <dgm:spPr>
        <a:solidFill>
          <a:srgbClr val="C00000"/>
        </a:solidFill>
      </dgm:spPr>
      <dgm:t>
        <a:bodyPr/>
        <a:lstStyle/>
        <a:p>
          <a:r>
            <a:rPr lang="en-IN" sz="1600" b="1" dirty="0"/>
            <a:t>Do not</a:t>
          </a:r>
        </a:p>
      </dgm:t>
    </dgm:pt>
    <dgm:pt modelId="{C42A44D8-0D5C-4F7B-9524-EF5DBAB6CED9}" type="parTrans" cxnId="{D850C982-56C7-4BA8-8D4A-AAB26781470C}">
      <dgm:prSet/>
      <dgm:spPr/>
      <dgm:t>
        <a:bodyPr/>
        <a:lstStyle/>
        <a:p>
          <a:endParaRPr lang="en-IN"/>
        </a:p>
      </dgm:t>
    </dgm:pt>
    <dgm:pt modelId="{5F859A45-B482-47EF-8E1A-4981ED70B9CC}" type="sibTrans" cxnId="{D850C982-56C7-4BA8-8D4A-AAB26781470C}">
      <dgm:prSet/>
      <dgm:spPr/>
      <dgm:t>
        <a:bodyPr/>
        <a:lstStyle/>
        <a:p>
          <a:endParaRPr lang="en-IN"/>
        </a:p>
      </dgm:t>
    </dgm:pt>
    <dgm:pt modelId="{93031669-A68A-42BA-A3E8-186FE6C47F2D}">
      <dgm:prSet phldrT="[Text]"/>
      <dgm:spPr>
        <a:ln>
          <a:solidFill>
            <a:srgbClr val="C00000"/>
          </a:solidFill>
        </a:ln>
      </dgm:spPr>
      <dgm:t>
        <a:bodyPr/>
        <a:lstStyle/>
        <a:p>
          <a:pPr>
            <a:buFont typeface="Arial" charset="0"/>
            <a:buChar char="•"/>
          </a:pPr>
          <a:r>
            <a:rPr lang="en-US" dirty="0">
              <a:solidFill>
                <a:srgbClr val="FF0000"/>
              </a:solidFill>
              <a:latin typeface="Verdana" pitchFamily="34" charset="0"/>
            </a:rPr>
            <a:t>Do not use your corporate email address for personal email</a:t>
          </a:r>
          <a:endParaRPr lang="en-IN" dirty="0"/>
        </a:p>
      </dgm:t>
    </dgm:pt>
    <dgm:pt modelId="{E87ED083-6A55-41A9-91B9-D13E60D596EA}" type="parTrans" cxnId="{F8A990E9-1A46-40E2-A1CE-F8CC53BC0393}">
      <dgm:prSet/>
      <dgm:spPr/>
      <dgm:t>
        <a:bodyPr/>
        <a:lstStyle/>
        <a:p>
          <a:endParaRPr lang="en-IN"/>
        </a:p>
      </dgm:t>
    </dgm:pt>
    <dgm:pt modelId="{0FBEFAB5-A954-49AB-9AF1-C01EE0054FEE}" type="sibTrans" cxnId="{F8A990E9-1A46-40E2-A1CE-F8CC53BC0393}">
      <dgm:prSet/>
      <dgm:spPr/>
      <dgm:t>
        <a:bodyPr/>
        <a:lstStyle/>
        <a:p>
          <a:endParaRPr lang="en-IN"/>
        </a:p>
      </dgm:t>
    </dgm:pt>
    <dgm:pt modelId="{D0DD3A02-3C9A-4F4A-A809-2FB96F2F0067}">
      <dgm:prSet/>
      <dgm:spPr/>
      <dgm:t>
        <a:bodyPr/>
        <a:lstStyle/>
        <a:p>
          <a:pPr>
            <a:buFontTx/>
            <a:buChar char="•"/>
          </a:pPr>
          <a:r>
            <a:rPr lang="en-NZ">
              <a:latin typeface="Verdana" pitchFamily="34" charset="0"/>
            </a:rPr>
            <a:t>Follow the email storage guidelines</a:t>
          </a:r>
          <a:endParaRPr lang="en-NZ" dirty="0">
            <a:latin typeface="Verdana" pitchFamily="34" charset="0"/>
          </a:endParaRPr>
        </a:p>
      </dgm:t>
    </dgm:pt>
    <dgm:pt modelId="{B3B0AF14-502F-4D73-9D2B-2F2594CEF7CD}" type="parTrans" cxnId="{B59096A4-E487-42F5-9498-329B086A8F5E}">
      <dgm:prSet/>
      <dgm:spPr/>
      <dgm:t>
        <a:bodyPr/>
        <a:lstStyle/>
        <a:p>
          <a:endParaRPr lang="en-IN"/>
        </a:p>
      </dgm:t>
    </dgm:pt>
    <dgm:pt modelId="{0D8550EE-5FCE-46E2-8073-519604948594}" type="sibTrans" cxnId="{B59096A4-E487-42F5-9498-329B086A8F5E}">
      <dgm:prSet/>
      <dgm:spPr/>
      <dgm:t>
        <a:bodyPr/>
        <a:lstStyle/>
        <a:p>
          <a:endParaRPr lang="en-IN"/>
        </a:p>
      </dgm:t>
    </dgm:pt>
    <dgm:pt modelId="{4C264433-66C3-4A4E-A41B-816DB53F963A}">
      <dgm:prSet/>
      <dgm:spPr/>
      <dgm:t>
        <a:bodyPr/>
        <a:lstStyle/>
        <a:p>
          <a:pPr>
            <a:buFontTx/>
            <a:buChar char="•"/>
          </a:pPr>
          <a:r>
            <a:rPr lang="en-NZ" dirty="0">
              <a:latin typeface="Verdana" pitchFamily="34" charset="0"/>
            </a:rPr>
            <a:t>If you receive spam email, simply delete it. If it is offensive or you receive a lot, call the IT Help/Service Desk</a:t>
          </a:r>
        </a:p>
      </dgm:t>
    </dgm:pt>
    <dgm:pt modelId="{32CF10A9-8692-4C03-9B06-EC8D1AA0E243}" type="parTrans" cxnId="{54F2AF12-678A-4214-9743-E469D9115976}">
      <dgm:prSet/>
      <dgm:spPr/>
      <dgm:t>
        <a:bodyPr/>
        <a:lstStyle/>
        <a:p>
          <a:endParaRPr lang="en-IN"/>
        </a:p>
      </dgm:t>
    </dgm:pt>
    <dgm:pt modelId="{0C981867-1A53-483D-BC79-6371F0A2F54D}" type="sibTrans" cxnId="{54F2AF12-678A-4214-9743-E469D9115976}">
      <dgm:prSet/>
      <dgm:spPr/>
      <dgm:t>
        <a:bodyPr/>
        <a:lstStyle/>
        <a:p>
          <a:endParaRPr lang="en-IN"/>
        </a:p>
      </dgm:t>
    </dgm:pt>
    <dgm:pt modelId="{334ADDB7-C4A5-45F3-9C3A-ABF76F0CCC88}">
      <dgm:prSet/>
      <dgm:spPr/>
      <dgm:t>
        <a:bodyPr/>
        <a:lstStyle/>
        <a:p>
          <a:pPr>
            <a:buFont typeface="Arial" charset="0"/>
            <a:buChar char="•"/>
          </a:pPr>
          <a:r>
            <a:rPr lang="en-US">
              <a:solidFill>
                <a:srgbClr val="FF0000"/>
              </a:solidFill>
              <a:latin typeface="Verdana" pitchFamily="34" charset="0"/>
            </a:rPr>
            <a:t>Do not circulate chain letters, hoaxes, inappropriate jokes, videos </a:t>
          </a:r>
          <a:r>
            <a:rPr lang="en-US" i="1">
              <a:solidFill>
                <a:srgbClr val="FF0000"/>
              </a:solidFill>
              <a:latin typeface="Verdana" pitchFamily="34" charset="0"/>
            </a:rPr>
            <a:t>etc.</a:t>
          </a:r>
          <a:endParaRPr lang="en-US" i="1" dirty="0">
            <a:solidFill>
              <a:srgbClr val="FF0000"/>
            </a:solidFill>
            <a:latin typeface="Verdana" pitchFamily="34" charset="0"/>
          </a:endParaRPr>
        </a:p>
      </dgm:t>
    </dgm:pt>
    <dgm:pt modelId="{4DF2DA76-ECE6-4D6D-BA78-84A4253BCB59}" type="parTrans" cxnId="{57C8C271-ABC9-447C-9856-1250395C69F3}">
      <dgm:prSet/>
      <dgm:spPr/>
      <dgm:t>
        <a:bodyPr/>
        <a:lstStyle/>
        <a:p>
          <a:endParaRPr lang="en-IN"/>
        </a:p>
      </dgm:t>
    </dgm:pt>
    <dgm:pt modelId="{D2B3A0D1-5DB9-4435-812E-F567A1E3C851}" type="sibTrans" cxnId="{57C8C271-ABC9-447C-9856-1250395C69F3}">
      <dgm:prSet/>
      <dgm:spPr/>
      <dgm:t>
        <a:bodyPr/>
        <a:lstStyle/>
        <a:p>
          <a:endParaRPr lang="en-IN"/>
        </a:p>
      </dgm:t>
    </dgm:pt>
    <dgm:pt modelId="{455096F1-F207-4FA8-95F1-48727CA70F7C}">
      <dgm:prSet/>
      <dgm:spPr/>
      <dgm:t>
        <a:bodyPr/>
        <a:lstStyle/>
        <a:p>
          <a:pPr>
            <a:buFont typeface="Arial" charset="0"/>
            <a:buChar char="•"/>
          </a:pPr>
          <a:r>
            <a:rPr lang="en-US">
              <a:solidFill>
                <a:srgbClr val="FF0000"/>
              </a:solidFill>
              <a:latin typeface="Verdana" pitchFamily="34" charset="0"/>
            </a:rPr>
            <a:t>Do not send emails outside the organization unless you are authorized to do so</a:t>
          </a:r>
          <a:endParaRPr lang="en-US" dirty="0">
            <a:solidFill>
              <a:srgbClr val="FF0000"/>
            </a:solidFill>
            <a:latin typeface="Verdana" pitchFamily="34" charset="0"/>
          </a:endParaRPr>
        </a:p>
      </dgm:t>
    </dgm:pt>
    <dgm:pt modelId="{1D599087-58BA-4280-892C-17A52292F951}" type="parTrans" cxnId="{AF82904D-8701-4DE1-87AB-860321107E2C}">
      <dgm:prSet/>
      <dgm:spPr/>
      <dgm:t>
        <a:bodyPr/>
        <a:lstStyle/>
        <a:p>
          <a:endParaRPr lang="en-IN"/>
        </a:p>
      </dgm:t>
    </dgm:pt>
    <dgm:pt modelId="{B1BFA333-8394-4339-8D0A-D0FBC756B524}" type="sibTrans" cxnId="{AF82904D-8701-4DE1-87AB-860321107E2C}">
      <dgm:prSet/>
      <dgm:spPr/>
      <dgm:t>
        <a:bodyPr/>
        <a:lstStyle/>
        <a:p>
          <a:endParaRPr lang="en-IN"/>
        </a:p>
      </dgm:t>
    </dgm:pt>
    <dgm:pt modelId="{52535976-9914-4836-8A06-5F1BA4AA8D44}">
      <dgm:prSet/>
      <dgm:spPr/>
      <dgm:t>
        <a:bodyPr/>
        <a:lstStyle/>
        <a:p>
          <a:pPr>
            <a:buFont typeface="Arial" charset="0"/>
            <a:buChar char="•"/>
          </a:pPr>
          <a:r>
            <a:rPr lang="en-US" dirty="0">
              <a:solidFill>
                <a:srgbClr val="FF0000"/>
              </a:solidFill>
              <a:latin typeface="Verdana" pitchFamily="34" charset="0"/>
            </a:rPr>
            <a:t>Be very wary of email attachments and links, especially in unsolicited emails (most are virus-infected)</a:t>
          </a:r>
        </a:p>
      </dgm:t>
    </dgm:pt>
    <dgm:pt modelId="{E7C6F978-3084-449F-BFAC-58C2BF5CB0FC}" type="parTrans" cxnId="{43F9B465-E6EB-4FE3-AF3A-E422AEFF2768}">
      <dgm:prSet/>
      <dgm:spPr/>
      <dgm:t>
        <a:bodyPr/>
        <a:lstStyle/>
        <a:p>
          <a:endParaRPr lang="en-IN"/>
        </a:p>
      </dgm:t>
    </dgm:pt>
    <dgm:pt modelId="{D6916FB1-B749-4A8F-B648-25B327AEB711}" type="sibTrans" cxnId="{43F9B465-E6EB-4FE3-AF3A-E422AEFF2768}">
      <dgm:prSet/>
      <dgm:spPr/>
      <dgm:t>
        <a:bodyPr/>
        <a:lstStyle/>
        <a:p>
          <a:endParaRPr lang="en-IN"/>
        </a:p>
      </dgm:t>
    </dgm:pt>
    <dgm:pt modelId="{75456B56-ABBB-4303-A0B9-871084D8175E}">
      <dgm:prSet/>
      <dgm:spPr/>
      <dgm:t>
        <a:bodyPr/>
        <a:lstStyle/>
        <a:p>
          <a:pPr>
            <a:buFontTx/>
            <a:buChar char="•"/>
          </a:pPr>
          <a:r>
            <a:rPr lang="en-NZ" dirty="0">
              <a:latin typeface="Verdana" pitchFamily="34" charset="0"/>
            </a:rPr>
            <a:t>Activate e-mail scanning function in your antivirus software</a:t>
          </a:r>
        </a:p>
      </dgm:t>
    </dgm:pt>
    <dgm:pt modelId="{BAD3AFB2-D2A2-4791-9D76-56165B5372FB}" type="parTrans" cxnId="{45D3B392-9F03-4113-9D0C-F77577992964}">
      <dgm:prSet/>
      <dgm:spPr/>
      <dgm:t>
        <a:bodyPr/>
        <a:lstStyle/>
        <a:p>
          <a:endParaRPr lang="en-IN"/>
        </a:p>
      </dgm:t>
    </dgm:pt>
    <dgm:pt modelId="{0D6BD707-2E88-42E0-8F9D-A2E2EF189B04}" type="sibTrans" cxnId="{45D3B392-9F03-4113-9D0C-F77577992964}">
      <dgm:prSet/>
      <dgm:spPr/>
      <dgm:t>
        <a:bodyPr/>
        <a:lstStyle/>
        <a:p>
          <a:endParaRPr lang="en-IN"/>
        </a:p>
      </dgm:t>
    </dgm:pt>
    <dgm:pt modelId="{4C74D56D-2B89-468F-A40D-74B453C9698C}" type="pres">
      <dgm:prSet presAssocID="{AEB2BF2D-391D-48B6-9CA7-782A7808F8EF}" presName="linear" presStyleCnt="0">
        <dgm:presLayoutVars>
          <dgm:dir/>
          <dgm:animLvl val="lvl"/>
          <dgm:resizeHandles val="exact"/>
        </dgm:presLayoutVars>
      </dgm:prSet>
      <dgm:spPr/>
    </dgm:pt>
    <dgm:pt modelId="{DFB651A6-DF0C-44B6-B670-D0E921F1EA95}" type="pres">
      <dgm:prSet presAssocID="{DA52AE31-07ED-4F2E-8524-F07E26212A6C}" presName="parentLin" presStyleCnt="0"/>
      <dgm:spPr/>
    </dgm:pt>
    <dgm:pt modelId="{3D5A9BFE-720D-4E35-8918-8375296B6D54}" type="pres">
      <dgm:prSet presAssocID="{DA52AE31-07ED-4F2E-8524-F07E26212A6C}" presName="parentLeftMargin" presStyleLbl="node1" presStyleIdx="0" presStyleCnt="2"/>
      <dgm:spPr/>
    </dgm:pt>
    <dgm:pt modelId="{640590E4-5B0A-46F2-9735-CF8F83FC1428}" type="pres">
      <dgm:prSet presAssocID="{DA52AE31-07ED-4F2E-8524-F07E26212A6C}" presName="parentText" presStyleLbl="node1" presStyleIdx="0" presStyleCnt="2">
        <dgm:presLayoutVars>
          <dgm:chMax val="0"/>
          <dgm:bulletEnabled val="1"/>
        </dgm:presLayoutVars>
      </dgm:prSet>
      <dgm:spPr/>
    </dgm:pt>
    <dgm:pt modelId="{BE4490BD-853A-49E4-B481-938D980A8BF7}" type="pres">
      <dgm:prSet presAssocID="{DA52AE31-07ED-4F2E-8524-F07E26212A6C}" presName="negativeSpace" presStyleCnt="0"/>
      <dgm:spPr/>
    </dgm:pt>
    <dgm:pt modelId="{D6425EB2-1FD0-41E4-AB78-73C13C6CD815}" type="pres">
      <dgm:prSet presAssocID="{DA52AE31-07ED-4F2E-8524-F07E26212A6C}" presName="childText" presStyleLbl="conFgAcc1" presStyleIdx="0" presStyleCnt="2">
        <dgm:presLayoutVars>
          <dgm:bulletEnabled val="1"/>
        </dgm:presLayoutVars>
      </dgm:prSet>
      <dgm:spPr/>
    </dgm:pt>
    <dgm:pt modelId="{470AFF44-C26F-4493-A856-8035E16B4211}" type="pres">
      <dgm:prSet presAssocID="{E9938346-CBE4-4528-9F20-130A53AA0EAE}" presName="spaceBetweenRectangles" presStyleCnt="0"/>
      <dgm:spPr/>
    </dgm:pt>
    <dgm:pt modelId="{A64E1CE3-D2D4-4CE8-AC9E-36A6F80B3519}" type="pres">
      <dgm:prSet presAssocID="{F181B048-F3C3-4F4C-AEEE-06A42914E92C}" presName="parentLin" presStyleCnt="0"/>
      <dgm:spPr/>
    </dgm:pt>
    <dgm:pt modelId="{C5CA093C-E8C6-4E8C-BC13-9B6F186BB481}" type="pres">
      <dgm:prSet presAssocID="{F181B048-F3C3-4F4C-AEEE-06A42914E92C}" presName="parentLeftMargin" presStyleLbl="node1" presStyleIdx="0" presStyleCnt="2"/>
      <dgm:spPr/>
    </dgm:pt>
    <dgm:pt modelId="{E1347FAD-C73F-4446-9790-2E3AEDA247F2}" type="pres">
      <dgm:prSet presAssocID="{F181B048-F3C3-4F4C-AEEE-06A42914E92C}" presName="parentText" presStyleLbl="node1" presStyleIdx="1" presStyleCnt="2">
        <dgm:presLayoutVars>
          <dgm:chMax val="0"/>
          <dgm:bulletEnabled val="1"/>
        </dgm:presLayoutVars>
      </dgm:prSet>
      <dgm:spPr/>
    </dgm:pt>
    <dgm:pt modelId="{E88C122F-55FD-496C-B4B0-F413E03532E8}" type="pres">
      <dgm:prSet presAssocID="{F181B048-F3C3-4F4C-AEEE-06A42914E92C}" presName="negativeSpace" presStyleCnt="0"/>
      <dgm:spPr/>
    </dgm:pt>
    <dgm:pt modelId="{2AE210C0-7CA1-4AC1-80D0-4B1CA54E2FB8}" type="pres">
      <dgm:prSet presAssocID="{F181B048-F3C3-4F4C-AEEE-06A42914E92C}" presName="childText" presStyleLbl="conFgAcc1" presStyleIdx="1" presStyleCnt="2">
        <dgm:presLayoutVars>
          <dgm:bulletEnabled val="1"/>
        </dgm:presLayoutVars>
      </dgm:prSet>
      <dgm:spPr/>
    </dgm:pt>
  </dgm:ptLst>
  <dgm:cxnLst>
    <dgm:cxn modelId="{487F9A0B-5DFB-4718-89AE-2474F788976C}" type="presOf" srcId="{4C264433-66C3-4A4E-A41B-816DB53F963A}" destId="{D6425EB2-1FD0-41E4-AB78-73C13C6CD815}" srcOrd="0" destOrd="2" presId="urn:microsoft.com/office/officeart/2005/8/layout/list1"/>
    <dgm:cxn modelId="{54F2AF12-678A-4214-9743-E469D9115976}" srcId="{DA52AE31-07ED-4F2E-8524-F07E26212A6C}" destId="{4C264433-66C3-4A4E-A41B-816DB53F963A}" srcOrd="2" destOrd="0" parTransId="{32CF10A9-8692-4C03-9B06-EC8D1AA0E243}" sibTransId="{0C981867-1A53-483D-BC79-6371F0A2F54D}"/>
    <dgm:cxn modelId="{89737F13-3D34-4765-B0E0-C6CA96B242AF}" type="presOf" srcId="{DA52AE31-07ED-4F2E-8524-F07E26212A6C}" destId="{3D5A9BFE-720D-4E35-8918-8375296B6D54}" srcOrd="0" destOrd="0" presId="urn:microsoft.com/office/officeart/2005/8/layout/list1"/>
    <dgm:cxn modelId="{9DFD471B-D027-4D33-B899-41893FCF39D2}" type="presOf" srcId="{DA52AE31-07ED-4F2E-8524-F07E26212A6C}" destId="{640590E4-5B0A-46F2-9735-CF8F83FC1428}" srcOrd="1" destOrd="0" presId="urn:microsoft.com/office/officeart/2005/8/layout/list1"/>
    <dgm:cxn modelId="{43F9B465-E6EB-4FE3-AF3A-E422AEFF2768}" srcId="{F181B048-F3C3-4F4C-AEEE-06A42914E92C}" destId="{52535976-9914-4836-8A06-5F1BA4AA8D44}" srcOrd="3" destOrd="0" parTransId="{E7C6F978-3084-449F-BFAC-58C2BF5CB0FC}" sibTransId="{D6916FB1-B749-4A8F-B648-25B327AEB711}"/>
    <dgm:cxn modelId="{AF82904D-8701-4DE1-87AB-860321107E2C}" srcId="{F181B048-F3C3-4F4C-AEEE-06A42914E92C}" destId="{455096F1-F207-4FA8-95F1-48727CA70F7C}" srcOrd="2" destOrd="0" parTransId="{1D599087-58BA-4280-892C-17A52292F951}" sibTransId="{B1BFA333-8394-4339-8D0A-D0FBC756B524}"/>
    <dgm:cxn modelId="{0854B970-B445-48AC-8716-284D01588C5D}" type="presOf" srcId="{75456B56-ABBB-4303-A0B9-871084D8175E}" destId="{D6425EB2-1FD0-41E4-AB78-73C13C6CD815}" srcOrd="0" destOrd="3" presId="urn:microsoft.com/office/officeart/2005/8/layout/list1"/>
    <dgm:cxn modelId="{23599551-ADE7-4AF7-BBAC-88CD3B9E43CA}" type="presOf" srcId="{F181B048-F3C3-4F4C-AEEE-06A42914E92C}" destId="{C5CA093C-E8C6-4E8C-BC13-9B6F186BB481}" srcOrd="0" destOrd="0" presId="urn:microsoft.com/office/officeart/2005/8/layout/list1"/>
    <dgm:cxn modelId="{57C8C271-ABC9-447C-9856-1250395C69F3}" srcId="{F181B048-F3C3-4F4C-AEEE-06A42914E92C}" destId="{334ADDB7-C4A5-45F3-9C3A-ABF76F0CCC88}" srcOrd="1" destOrd="0" parTransId="{4DF2DA76-ECE6-4D6D-BA78-84A4253BCB59}" sibTransId="{D2B3A0D1-5DB9-4435-812E-F567A1E3C851}"/>
    <dgm:cxn modelId="{EE826B76-EC67-4D86-B569-321809503099}" srcId="{DA52AE31-07ED-4F2E-8524-F07E26212A6C}" destId="{E04126A2-4B6F-45E9-AB0E-7633E92645D8}" srcOrd="0" destOrd="0" parTransId="{08A65047-6755-4DF9-8852-F572986BFDE5}" sibTransId="{1B8C33A0-1A1B-4EBE-B475-9A62A684F8E9}"/>
    <dgm:cxn modelId="{6D388A57-CB62-4748-A622-69EE2BE39D8A}" type="presOf" srcId="{E04126A2-4B6F-45E9-AB0E-7633E92645D8}" destId="{D6425EB2-1FD0-41E4-AB78-73C13C6CD815}" srcOrd="0" destOrd="0" presId="urn:microsoft.com/office/officeart/2005/8/layout/list1"/>
    <dgm:cxn modelId="{D850C982-56C7-4BA8-8D4A-AAB26781470C}" srcId="{AEB2BF2D-391D-48B6-9CA7-782A7808F8EF}" destId="{F181B048-F3C3-4F4C-AEEE-06A42914E92C}" srcOrd="1" destOrd="0" parTransId="{C42A44D8-0D5C-4F7B-9524-EF5DBAB6CED9}" sibTransId="{5F859A45-B482-47EF-8E1A-4981ED70B9CC}"/>
    <dgm:cxn modelId="{86755D8C-1C41-461B-B4D3-4C70BBAB02F1}" type="presOf" srcId="{455096F1-F207-4FA8-95F1-48727CA70F7C}" destId="{2AE210C0-7CA1-4AC1-80D0-4B1CA54E2FB8}" srcOrd="0" destOrd="2" presId="urn:microsoft.com/office/officeart/2005/8/layout/list1"/>
    <dgm:cxn modelId="{A9F6AE8E-AF54-48FA-ADDD-3620B3D9DCFD}" type="presOf" srcId="{93031669-A68A-42BA-A3E8-186FE6C47F2D}" destId="{2AE210C0-7CA1-4AC1-80D0-4B1CA54E2FB8}" srcOrd="0" destOrd="0" presId="urn:microsoft.com/office/officeart/2005/8/layout/list1"/>
    <dgm:cxn modelId="{45D3B392-9F03-4113-9D0C-F77577992964}" srcId="{DA52AE31-07ED-4F2E-8524-F07E26212A6C}" destId="{75456B56-ABBB-4303-A0B9-871084D8175E}" srcOrd="3" destOrd="0" parTransId="{BAD3AFB2-D2A2-4791-9D76-56165B5372FB}" sibTransId="{0D6BD707-2E88-42E0-8F9D-A2E2EF189B04}"/>
    <dgm:cxn modelId="{EE63FA99-E3ED-4EA2-991B-EC793DDC7956}" type="presOf" srcId="{AEB2BF2D-391D-48B6-9CA7-782A7808F8EF}" destId="{4C74D56D-2B89-468F-A40D-74B453C9698C}" srcOrd="0" destOrd="0" presId="urn:microsoft.com/office/officeart/2005/8/layout/list1"/>
    <dgm:cxn modelId="{B59096A4-E487-42F5-9498-329B086A8F5E}" srcId="{DA52AE31-07ED-4F2E-8524-F07E26212A6C}" destId="{D0DD3A02-3C9A-4F4A-A809-2FB96F2F0067}" srcOrd="1" destOrd="0" parTransId="{B3B0AF14-502F-4D73-9D2B-2F2594CEF7CD}" sibTransId="{0D8550EE-5FCE-46E2-8073-519604948594}"/>
    <dgm:cxn modelId="{F0DE25B2-F44C-41E0-BC51-6F72CD273445}" type="presOf" srcId="{52535976-9914-4836-8A06-5F1BA4AA8D44}" destId="{2AE210C0-7CA1-4AC1-80D0-4B1CA54E2FB8}" srcOrd="0" destOrd="3" presId="urn:microsoft.com/office/officeart/2005/8/layout/list1"/>
    <dgm:cxn modelId="{8448B5D1-4F6C-47B4-9F33-45DCB68B0727}" type="presOf" srcId="{F181B048-F3C3-4F4C-AEEE-06A42914E92C}" destId="{E1347FAD-C73F-4446-9790-2E3AEDA247F2}" srcOrd="1" destOrd="0" presId="urn:microsoft.com/office/officeart/2005/8/layout/list1"/>
    <dgm:cxn modelId="{7C8ED4D7-B5FA-41C0-BD33-A44CFD5CE986}" type="presOf" srcId="{D0DD3A02-3C9A-4F4A-A809-2FB96F2F0067}" destId="{D6425EB2-1FD0-41E4-AB78-73C13C6CD815}" srcOrd="0" destOrd="1" presId="urn:microsoft.com/office/officeart/2005/8/layout/list1"/>
    <dgm:cxn modelId="{3956A5DA-CEFA-4071-8600-6F95AE862C08}" type="presOf" srcId="{334ADDB7-C4A5-45F3-9C3A-ABF76F0CCC88}" destId="{2AE210C0-7CA1-4AC1-80D0-4B1CA54E2FB8}" srcOrd="0" destOrd="1" presId="urn:microsoft.com/office/officeart/2005/8/layout/list1"/>
    <dgm:cxn modelId="{F8A990E9-1A46-40E2-A1CE-F8CC53BC0393}" srcId="{F181B048-F3C3-4F4C-AEEE-06A42914E92C}" destId="{93031669-A68A-42BA-A3E8-186FE6C47F2D}" srcOrd="0" destOrd="0" parTransId="{E87ED083-6A55-41A9-91B9-D13E60D596EA}" sibTransId="{0FBEFAB5-A954-49AB-9AF1-C01EE0054FEE}"/>
    <dgm:cxn modelId="{C0B799FC-340B-4B5E-82C9-855C2C0C5FB8}" srcId="{AEB2BF2D-391D-48B6-9CA7-782A7808F8EF}" destId="{DA52AE31-07ED-4F2E-8524-F07E26212A6C}" srcOrd="0" destOrd="0" parTransId="{82B82990-5889-4B4A-8F7F-ADB6208040FA}" sibTransId="{E9938346-CBE4-4528-9F20-130A53AA0EAE}"/>
    <dgm:cxn modelId="{99CA32D4-3506-4416-8435-30ED4A9DB03D}" type="presParOf" srcId="{4C74D56D-2B89-468F-A40D-74B453C9698C}" destId="{DFB651A6-DF0C-44B6-B670-D0E921F1EA95}" srcOrd="0" destOrd="0" presId="urn:microsoft.com/office/officeart/2005/8/layout/list1"/>
    <dgm:cxn modelId="{63DE6EAE-C7E2-4ECF-AB5C-F8F3FA5C30A8}" type="presParOf" srcId="{DFB651A6-DF0C-44B6-B670-D0E921F1EA95}" destId="{3D5A9BFE-720D-4E35-8918-8375296B6D54}" srcOrd="0" destOrd="0" presId="urn:microsoft.com/office/officeart/2005/8/layout/list1"/>
    <dgm:cxn modelId="{A92B1E9A-32ED-4EF0-9C06-6B8A34F9CCA2}" type="presParOf" srcId="{DFB651A6-DF0C-44B6-B670-D0E921F1EA95}" destId="{640590E4-5B0A-46F2-9735-CF8F83FC1428}" srcOrd="1" destOrd="0" presId="urn:microsoft.com/office/officeart/2005/8/layout/list1"/>
    <dgm:cxn modelId="{8883978E-C798-409D-8BF0-B04B6EBF89F3}" type="presParOf" srcId="{4C74D56D-2B89-468F-A40D-74B453C9698C}" destId="{BE4490BD-853A-49E4-B481-938D980A8BF7}" srcOrd="1" destOrd="0" presId="urn:microsoft.com/office/officeart/2005/8/layout/list1"/>
    <dgm:cxn modelId="{E1B10639-FBD2-4156-8039-E0FF08DB64ED}" type="presParOf" srcId="{4C74D56D-2B89-468F-A40D-74B453C9698C}" destId="{D6425EB2-1FD0-41E4-AB78-73C13C6CD815}" srcOrd="2" destOrd="0" presId="urn:microsoft.com/office/officeart/2005/8/layout/list1"/>
    <dgm:cxn modelId="{3F737E5E-A806-4412-B96B-C41C67F78112}" type="presParOf" srcId="{4C74D56D-2B89-468F-A40D-74B453C9698C}" destId="{470AFF44-C26F-4493-A856-8035E16B4211}" srcOrd="3" destOrd="0" presId="urn:microsoft.com/office/officeart/2005/8/layout/list1"/>
    <dgm:cxn modelId="{B5D15EAC-8F8D-4AFF-A5DA-0394378EC98F}" type="presParOf" srcId="{4C74D56D-2B89-468F-A40D-74B453C9698C}" destId="{A64E1CE3-D2D4-4CE8-AC9E-36A6F80B3519}" srcOrd="4" destOrd="0" presId="urn:microsoft.com/office/officeart/2005/8/layout/list1"/>
    <dgm:cxn modelId="{3E488FE7-3951-48C9-9A11-9E3064437898}" type="presParOf" srcId="{A64E1CE3-D2D4-4CE8-AC9E-36A6F80B3519}" destId="{C5CA093C-E8C6-4E8C-BC13-9B6F186BB481}" srcOrd="0" destOrd="0" presId="urn:microsoft.com/office/officeart/2005/8/layout/list1"/>
    <dgm:cxn modelId="{EB556CBB-73F0-4D0A-86B2-8732F2F095AE}" type="presParOf" srcId="{A64E1CE3-D2D4-4CE8-AC9E-36A6F80B3519}" destId="{E1347FAD-C73F-4446-9790-2E3AEDA247F2}" srcOrd="1" destOrd="0" presId="urn:microsoft.com/office/officeart/2005/8/layout/list1"/>
    <dgm:cxn modelId="{3D29846F-124D-485C-9E14-90ECFB830B76}" type="presParOf" srcId="{4C74D56D-2B89-468F-A40D-74B453C9698C}" destId="{E88C122F-55FD-496C-B4B0-F413E03532E8}" srcOrd="5" destOrd="0" presId="urn:microsoft.com/office/officeart/2005/8/layout/list1"/>
    <dgm:cxn modelId="{55BED2A8-70C3-4BDA-9CA3-CAAA7C569800}" type="presParOf" srcId="{4C74D56D-2B89-468F-A40D-74B453C9698C}" destId="{2AE210C0-7CA1-4AC1-80D0-4B1CA54E2F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B2BF2D-391D-48B6-9CA7-782A7808F8E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DA52AE31-07ED-4F2E-8524-F07E26212A6C}">
      <dgm:prSet phldrT="[Text]" custT="1"/>
      <dgm:spPr/>
      <dgm:t>
        <a:bodyPr/>
        <a:lstStyle/>
        <a:p>
          <a:r>
            <a:rPr lang="en-IN" sz="1600" b="1" dirty="0"/>
            <a:t>Do</a:t>
          </a:r>
        </a:p>
      </dgm:t>
    </dgm:pt>
    <dgm:pt modelId="{82B82990-5889-4B4A-8F7F-ADB6208040FA}" type="parTrans" cxnId="{C0B799FC-340B-4B5E-82C9-855C2C0C5FB8}">
      <dgm:prSet/>
      <dgm:spPr/>
      <dgm:t>
        <a:bodyPr/>
        <a:lstStyle/>
        <a:p>
          <a:endParaRPr lang="en-IN"/>
        </a:p>
      </dgm:t>
    </dgm:pt>
    <dgm:pt modelId="{E9938346-CBE4-4528-9F20-130A53AA0EAE}" type="sibTrans" cxnId="{C0B799FC-340B-4B5E-82C9-855C2C0C5FB8}">
      <dgm:prSet/>
      <dgm:spPr/>
      <dgm:t>
        <a:bodyPr/>
        <a:lstStyle/>
        <a:p>
          <a:endParaRPr lang="en-IN"/>
        </a:p>
      </dgm:t>
    </dgm:pt>
    <dgm:pt modelId="{E04126A2-4B6F-45E9-AB0E-7633E92645D8}">
      <dgm:prSet phldrT="[Text]"/>
      <dgm:spPr/>
      <dgm:t>
        <a:bodyPr/>
        <a:lstStyle/>
        <a:p>
          <a:pPr>
            <a:buFontTx/>
            <a:buChar char="•"/>
          </a:pPr>
          <a:r>
            <a:rPr lang="en-NZ" dirty="0">
              <a:latin typeface="Verdana" pitchFamily="34" charset="0"/>
            </a:rPr>
            <a:t>Report information security incidents, concerns and </a:t>
          </a:r>
          <a:br>
            <a:rPr lang="en-NZ" dirty="0">
              <a:latin typeface="Verdana" pitchFamily="34" charset="0"/>
            </a:rPr>
          </a:br>
          <a:r>
            <a:rPr lang="en-NZ" dirty="0">
              <a:latin typeface="Verdana" pitchFamily="34" charset="0"/>
            </a:rPr>
            <a:t>near-misses to IT Help/Service Desk:</a:t>
          </a:r>
          <a:endParaRPr lang="en-IN" dirty="0"/>
        </a:p>
      </dgm:t>
    </dgm:pt>
    <dgm:pt modelId="{08A65047-6755-4DF9-8852-F572986BFDE5}" type="parTrans" cxnId="{EE826B76-EC67-4D86-B569-321809503099}">
      <dgm:prSet/>
      <dgm:spPr/>
      <dgm:t>
        <a:bodyPr/>
        <a:lstStyle/>
        <a:p>
          <a:endParaRPr lang="en-IN"/>
        </a:p>
      </dgm:t>
    </dgm:pt>
    <dgm:pt modelId="{1B8C33A0-1A1B-4EBE-B475-9A62A684F8E9}" type="sibTrans" cxnId="{EE826B76-EC67-4D86-B569-321809503099}">
      <dgm:prSet/>
      <dgm:spPr/>
      <dgm:t>
        <a:bodyPr/>
        <a:lstStyle/>
        <a:p>
          <a:endParaRPr lang="en-IN"/>
        </a:p>
      </dgm:t>
    </dgm:pt>
    <dgm:pt modelId="{F181B048-F3C3-4F4C-AEEE-06A42914E92C}">
      <dgm:prSet phldrT="[Text]" custT="1"/>
      <dgm:spPr>
        <a:solidFill>
          <a:srgbClr val="C00000"/>
        </a:solidFill>
      </dgm:spPr>
      <dgm:t>
        <a:bodyPr/>
        <a:lstStyle/>
        <a:p>
          <a:r>
            <a:rPr lang="en-IN" sz="1600" b="1" dirty="0"/>
            <a:t>Do not</a:t>
          </a:r>
        </a:p>
      </dgm:t>
    </dgm:pt>
    <dgm:pt modelId="{C42A44D8-0D5C-4F7B-9524-EF5DBAB6CED9}" type="parTrans" cxnId="{D850C982-56C7-4BA8-8D4A-AAB26781470C}">
      <dgm:prSet/>
      <dgm:spPr/>
      <dgm:t>
        <a:bodyPr/>
        <a:lstStyle/>
        <a:p>
          <a:endParaRPr lang="en-IN"/>
        </a:p>
      </dgm:t>
    </dgm:pt>
    <dgm:pt modelId="{5F859A45-B482-47EF-8E1A-4981ED70B9CC}" type="sibTrans" cxnId="{D850C982-56C7-4BA8-8D4A-AAB26781470C}">
      <dgm:prSet/>
      <dgm:spPr/>
      <dgm:t>
        <a:bodyPr/>
        <a:lstStyle/>
        <a:p>
          <a:endParaRPr lang="en-IN"/>
        </a:p>
      </dgm:t>
    </dgm:pt>
    <dgm:pt modelId="{93031669-A68A-42BA-A3E8-186FE6C47F2D}">
      <dgm:prSet phldrT="[Text]"/>
      <dgm:spPr>
        <a:ln>
          <a:solidFill>
            <a:srgbClr val="C00000"/>
          </a:solidFill>
        </a:ln>
      </dgm:spPr>
      <dgm:t>
        <a:bodyPr/>
        <a:lstStyle/>
        <a:p>
          <a:pPr>
            <a:buSzPct val="120000"/>
            <a:buFont typeface="Arial" charset="0"/>
            <a:buChar char="•"/>
          </a:pPr>
          <a:r>
            <a:rPr lang="en-NZ" dirty="0">
              <a:solidFill>
                <a:srgbClr val="FF0000"/>
              </a:solidFill>
              <a:latin typeface="Verdana" pitchFamily="34" charset="0"/>
            </a:rPr>
            <a:t>Do not discuss security incidents with anyone outside the organization</a:t>
          </a:r>
          <a:endParaRPr lang="en-IN" dirty="0"/>
        </a:p>
      </dgm:t>
    </dgm:pt>
    <dgm:pt modelId="{E87ED083-6A55-41A9-91B9-D13E60D596EA}" type="parTrans" cxnId="{F8A990E9-1A46-40E2-A1CE-F8CC53BC0393}">
      <dgm:prSet/>
      <dgm:spPr/>
      <dgm:t>
        <a:bodyPr/>
        <a:lstStyle/>
        <a:p>
          <a:endParaRPr lang="en-IN"/>
        </a:p>
      </dgm:t>
    </dgm:pt>
    <dgm:pt modelId="{0FBEFAB5-A954-49AB-9AF1-C01EE0054FEE}" type="sibTrans" cxnId="{F8A990E9-1A46-40E2-A1CE-F8CC53BC0393}">
      <dgm:prSet/>
      <dgm:spPr/>
      <dgm:t>
        <a:bodyPr/>
        <a:lstStyle/>
        <a:p>
          <a:endParaRPr lang="en-IN"/>
        </a:p>
      </dgm:t>
    </dgm:pt>
    <dgm:pt modelId="{06B79105-2882-42D5-A2AE-155DADE9B2F4}">
      <dgm:prSet/>
      <dgm:spPr/>
      <dgm:t>
        <a:bodyPr/>
        <a:lstStyle/>
        <a:p>
          <a:pPr>
            <a:buFont typeface="Courier New" panose="02070309020205020404" pitchFamily="49" charset="0"/>
            <a:buChar char="o"/>
          </a:pPr>
          <a:r>
            <a:rPr lang="en-NZ" dirty="0">
              <a:latin typeface="Verdana" pitchFamily="34" charset="0"/>
            </a:rPr>
            <a:t>Email …</a:t>
          </a:r>
        </a:p>
      </dgm:t>
    </dgm:pt>
    <dgm:pt modelId="{E57DBA73-79C1-4D02-A176-2C5CBE66D703}" type="parTrans" cxnId="{65D97515-6B09-4437-A44C-137F7234E2D6}">
      <dgm:prSet/>
      <dgm:spPr/>
      <dgm:t>
        <a:bodyPr/>
        <a:lstStyle/>
        <a:p>
          <a:endParaRPr lang="en-IN"/>
        </a:p>
      </dgm:t>
    </dgm:pt>
    <dgm:pt modelId="{0E66D993-5949-4447-94EF-14BC5A836B35}" type="sibTrans" cxnId="{65D97515-6B09-4437-A44C-137F7234E2D6}">
      <dgm:prSet/>
      <dgm:spPr/>
      <dgm:t>
        <a:bodyPr/>
        <a:lstStyle/>
        <a:p>
          <a:endParaRPr lang="en-IN"/>
        </a:p>
      </dgm:t>
    </dgm:pt>
    <dgm:pt modelId="{567C23B3-16FA-44D1-9F20-C4955286DEBE}">
      <dgm:prSet/>
      <dgm:spPr/>
      <dgm:t>
        <a:bodyPr/>
        <a:lstStyle/>
        <a:p>
          <a:pPr>
            <a:buFont typeface="Courier New" panose="02070309020205020404" pitchFamily="49" charset="0"/>
            <a:buChar char="o"/>
          </a:pPr>
          <a:r>
            <a:rPr lang="en-NZ" dirty="0">
              <a:latin typeface="Verdana" pitchFamily="34" charset="0"/>
            </a:rPr>
            <a:t>Telephone … </a:t>
          </a:r>
        </a:p>
      </dgm:t>
    </dgm:pt>
    <dgm:pt modelId="{6607B1A2-0791-430F-9423-DCE51BD599ED}" type="parTrans" cxnId="{2A59E4AF-E2CE-4EE9-9B93-41B5037DCFD5}">
      <dgm:prSet/>
      <dgm:spPr/>
      <dgm:t>
        <a:bodyPr/>
        <a:lstStyle/>
        <a:p>
          <a:endParaRPr lang="en-IN"/>
        </a:p>
      </dgm:t>
    </dgm:pt>
    <dgm:pt modelId="{52F6B309-1AC7-489D-B5DB-E00FAEDE0862}" type="sibTrans" cxnId="{2A59E4AF-E2CE-4EE9-9B93-41B5037DCFD5}">
      <dgm:prSet/>
      <dgm:spPr/>
      <dgm:t>
        <a:bodyPr/>
        <a:lstStyle/>
        <a:p>
          <a:endParaRPr lang="en-IN"/>
        </a:p>
      </dgm:t>
    </dgm:pt>
    <dgm:pt modelId="{EE2E0B0F-2204-45DB-B0A7-F3FB6BFDD1FC}">
      <dgm:prSet/>
      <dgm:spPr/>
      <dgm:t>
        <a:bodyPr/>
        <a:lstStyle/>
        <a:p>
          <a:pPr>
            <a:buFont typeface="Courier New" panose="02070309020205020404" pitchFamily="49" charset="0"/>
            <a:buChar char="o"/>
          </a:pPr>
          <a:r>
            <a:rPr lang="en-NZ" dirty="0">
              <a:latin typeface="Verdana" pitchFamily="34" charset="0"/>
            </a:rPr>
            <a:t>Anonymous drop-boxes …</a:t>
          </a:r>
        </a:p>
      </dgm:t>
    </dgm:pt>
    <dgm:pt modelId="{88DC37A9-F024-42FD-BBCB-210F4CB33DDD}" type="parTrans" cxnId="{24E1BA78-D7D0-4DCA-9B76-9C55D06D6E60}">
      <dgm:prSet/>
      <dgm:spPr/>
      <dgm:t>
        <a:bodyPr/>
        <a:lstStyle/>
        <a:p>
          <a:endParaRPr lang="en-IN"/>
        </a:p>
      </dgm:t>
    </dgm:pt>
    <dgm:pt modelId="{CEF74703-C8E4-432C-87F4-4277F4079A4E}" type="sibTrans" cxnId="{24E1BA78-D7D0-4DCA-9B76-9C55D06D6E60}">
      <dgm:prSet/>
      <dgm:spPr/>
      <dgm:t>
        <a:bodyPr/>
        <a:lstStyle/>
        <a:p>
          <a:endParaRPr lang="en-IN"/>
        </a:p>
      </dgm:t>
    </dgm:pt>
    <dgm:pt modelId="{20867695-8B97-48FC-88DB-E53744D543C2}">
      <dgm:prSet/>
      <dgm:spPr/>
      <dgm:t>
        <a:bodyPr/>
        <a:lstStyle/>
        <a:p>
          <a:pPr>
            <a:buFontTx/>
            <a:buChar char="•"/>
          </a:pPr>
          <a:r>
            <a:rPr lang="en-NZ" dirty="0">
              <a:latin typeface="Verdana" pitchFamily="34" charset="0"/>
            </a:rPr>
            <a:t>Take their advice on what to do</a:t>
          </a:r>
        </a:p>
      </dgm:t>
    </dgm:pt>
    <dgm:pt modelId="{A160C11D-B86D-4FE1-A47D-55A4133086C6}" type="parTrans" cxnId="{62D7910A-2709-499E-8FC6-344CE0D4E138}">
      <dgm:prSet/>
      <dgm:spPr/>
      <dgm:t>
        <a:bodyPr/>
        <a:lstStyle/>
        <a:p>
          <a:endParaRPr lang="en-IN"/>
        </a:p>
      </dgm:t>
    </dgm:pt>
    <dgm:pt modelId="{A080BA66-CC9C-44E5-98E5-67305E24836C}" type="sibTrans" cxnId="{62D7910A-2709-499E-8FC6-344CE0D4E138}">
      <dgm:prSet/>
      <dgm:spPr/>
      <dgm:t>
        <a:bodyPr/>
        <a:lstStyle/>
        <a:p>
          <a:endParaRPr lang="en-IN"/>
        </a:p>
      </dgm:t>
    </dgm:pt>
    <dgm:pt modelId="{105BB85A-6285-4C3A-BE16-5FD61522C04C}">
      <dgm:prSet/>
      <dgm:spPr/>
      <dgm:t>
        <a:bodyPr/>
        <a:lstStyle/>
        <a:p>
          <a:pPr>
            <a:buSzPct val="120000"/>
            <a:buFont typeface="Arial" charset="0"/>
            <a:buChar char="•"/>
          </a:pPr>
          <a:r>
            <a:rPr lang="en-NZ" dirty="0">
              <a:solidFill>
                <a:srgbClr val="FF0000"/>
              </a:solidFill>
              <a:latin typeface="Verdana" pitchFamily="34" charset="0"/>
            </a:rPr>
            <a:t>Do not attempt to interfere with, obstruct or prevent anyone else from reporting incidents</a:t>
          </a:r>
        </a:p>
      </dgm:t>
    </dgm:pt>
    <dgm:pt modelId="{8A9A4B37-F577-4734-AA38-F58C04A3F681}" type="parTrans" cxnId="{C14869B7-7D21-4868-93EE-7F4F70AD75FA}">
      <dgm:prSet/>
      <dgm:spPr/>
      <dgm:t>
        <a:bodyPr/>
        <a:lstStyle/>
        <a:p>
          <a:endParaRPr lang="en-IN"/>
        </a:p>
      </dgm:t>
    </dgm:pt>
    <dgm:pt modelId="{A027F04E-F2D5-4784-8DA8-71771B944CB3}" type="sibTrans" cxnId="{C14869B7-7D21-4868-93EE-7F4F70AD75FA}">
      <dgm:prSet/>
      <dgm:spPr/>
      <dgm:t>
        <a:bodyPr/>
        <a:lstStyle/>
        <a:p>
          <a:endParaRPr lang="en-IN"/>
        </a:p>
      </dgm:t>
    </dgm:pt>
    <dgm:pt modelId="{4C74D56D-2B89-468F-A40D-74B453C9698C}" type="pres">
      <dgm:prSet presAssocID="{AEB2BF2D-391D-48B6-9CA7-782A7808F8EF}" presName="linear" presStyleCnt="0">
        <dgm:presLayoutVars>
          <dgm:dir/>
          <dgm:animLvl val="lvl"/>
          <dgm:resizeHandles val="exact"/>
        </dgm:presLayoutVars>
      </dgm:prSet>
      <dgm:spPr/>
    </dgm:pt>
    <dgm:pt modelId="{DFB651A6-DF0C-44B6-B670-D0E921F1EA95}" type="pres">
      <dgm:prSet presAssocID="{DA52AE31-07ED-4F2E-8524-F07E26212A6C}" presName="parentLin" presStyleCnt="0"/>
      <dgm:spPr/>
    </dgm:pt>
    <dgm:pt modelId="{3D5A9BFE-720D-4E35-8918-8375296B6D54}" type="pres">
      <dgm:prSet presAssocID="{DA52AE31-07ED-4F2E-8524-F07E26212A6C}" presName="parentLeftMargin" presStyleLbl="node1" presStyleIdx="0" presStyleCnt="2"/>
      <dgm:spPr/>
    </dgm:pt>
    <dgm:pt modelId="{640590E4-5B0A-46F2-9735-CF8F83FC1428}" type="pres">
      <dgm:prSet presAssocID="{DA52AE31-07ED-4F2E-8524-F07E26212A6C}" presName="parentText" presStyleLbl="node1" presStyleIdx="0" presStyleCnt="2">
        <dgm:presLayoutVars>
          <dgm:chMax val="0"/>
          <dgm:bulletEnabled val="1"/>
        </dgm:presLayoutVars>
      </dgm:prSet>
      <dgm:spPr/>
    </dgm:pt>
    <dgm:pt modelId="{BE4490BD-853A-49E4-B481-938D980A8BF7}" type="pres">
      <dgm:prSet presAssocID="{DA52AE31-07ED-4F2E-8524-F07E26212A6C}" presName="negativeSpace" presStyleCnt="0"/>
      <dgm:spPr/>
    </dgm:pt>
    <dgm:pt modelId="{D6425EB2-1FD0-41E4-AB78-73C13C6CD815}" type="pres">
      <dgm:prSet presAssocID="{DA52AE31-07ED-4F2E-8524-F07E26212A6C}" presName="childText" presStyleLbl="conFgAcc1" presStyleIdx="0" presStyleCnt="2">
        <dgm:presLayoutVars>
          <dgm:bulletEnabled val="1"/>
        </dgm:presLayoutVars>
      </dgm:prSet>
      <dgm:spPr/>
    </dgm:pt>
    <dgm:pt modelId="{470AFF44-C26F-4493-A856-8035E16B4211}" type="pres">
      <dgm:prSet presAssocID="{E9938346-CBE4-4528-9F20-130A53AA0EAE}" presName="spaceBetweenRectangles" presStyleCnt="0"/>
      <dgm:spPr/>
    </dgm:pt>
    <dgm:pt modelId="{A64E1CE3-D2D4-4CE8-AC9E-36A6F80B3519}" type="pres">
      <dgm:prSet presAssocID="{F181B048-F3C3-4F4C-AEEE-06A42914E92C}" presName="parentLin" presStyleCnt="0"/>
      <dgm:spPr/>
    </dgm:pt>
    <dgm:pt modelId="{C5CA093C-E8C6-4E8C-BC13-9B6F186BB481}" type="pres">
      <dgm:prSet presAssocID="{F181B048-F3C3-4F4C-AEEE-06A42914E92C}" presName="parentLeftMargin" presStyleLbl="node1" presStyleIdx="0" presStyleCnt="2"/>
      <dgm:spPr/>
    </dgm:pt>
    <dgm:pt modelId="{E1347FAD-C73F-4446-9790-2E3AEDA247F2}" type="pres">
      <dgm:prSet presAssocID="{F181B048-F3C3-4F4C-AEEE-06A42914E92C}" presName="parentText" presStyleLbl="node1" presStyleIdx="1" presStyleCnt="2">
        <dgm:presLayoutVars>
          <dgm:chMax val="0"/>
          <dgm:bulletEnabled val="1"/>
        </dgm:presLayoutVars>
      </dgm:prSet>
      <dgm:spPr/>
    </dgm:pt>
    <dgm:pt modelId="{E88C122F-55FD-496C-B4B0-F413E03532E8}" type="pres">
      <dgm:prSet presAssocID="{F181B048-F3C3-4F4C-AEEE-06A42914E92C}" presName="negativeSpace" presStyleCnt="0"/>
      <dgm:spPr/>
    </dgm:pt>
    <dgm:pt modelId="{2AE210C0-7CA1-4AC1-80D0-4B1CA54E2FB8}" type="pres">
      <dgm:prSet presAssocID="{F181B048-F3C3-4F4C-AEEE-06A42914E92C}" presName="childText" presStyleLbl="conFgAcc1" presStyleIdx="1" presStyleCnt="2">
        <dgm:presLayoutVars>
          <dgm:bulletEnabled val="1"/>
        </dgm:presLayoutVars>
      </dgm:prSet>
      <dgm:spPr/>
    </dgm:pt>
  </dgm:ptLst>
  <dgm:cxnLst>
    <dgm:cxn modelId="{62D7910A-2709-499E-8FC6-344CE0D4E138}" srcId="{DA52AE31-07ED-4F2E-8524-F07E26212A6C}" destId="{20867695-8B97-48FC-88DB-E53744D543C2}" srcOrd="1" destOrd="0" parTransId="{A160C11D-B86D-4FE1-A47D-55A4133086C6}" sibTransId="{A080BA66-CC9C-44E5-98E5-67305E24836C}"/>
    <dgm:cxn modelId="{89737F13-3D34-4765-B0E0-C6CA96B242AF}" type="presOf" srcId="{DA52AE31-07ED-4F2E-8524-F07E26212A6C}" destId="{3D5A9BFE-720D-4E35-8918-8375296B6D54}" srcOrd="0" destOrd="0" presId="urn:microsoft.com/office/officeart/2005/8/layout/list1"/>
    <dgm:cxn modelId="{65D97515-6B09-4437-A44C-137F7234E2D6}" srcId="{E04126A2-4B6F-45E9-AB0E-7633E92645D8}" destId="{06B79105-2882-42D5-A2AE-155DADE9B2F4}" srcOrd="0" destOrd="0" parTransId="{E57DBA73-79C1-4D02-A176-2C5CBE66D703}" sibTransId="{0E66D993-5949-4447-94EF-14BC5A836B35}"/>
    <dgm:cxn modelId="{9DFD471B-D027-4D33-B899-41893FCF39D2}" type="presOf" srcId="{DA52AE31-07ED-4F2E-8524-F07E26212A6C}" destId="{640590E4-5B0A-46F2-9735-CF8F83FC1428}" srcOrd="1" destOrd="0" presId="urn:microsoft.com/office/officeart/2005/8/layout/list1"/>
    <dgm:cxn modelId="{D1885225-0EA1-4D66-B9C4-C07DBA2BF316}" type="presOf" srcId="{EE2E0B0F-2204-45DB-B0A7-F3FB6BFDD1FC}" destId="{D6425EB2-1FD0-41E4-AB78-73C13C6CD815}" srcOrd="0" destOrd="3" presId="urn:microsoft.com/office/officeart/2005/8/layout/list1"/>
    <dgm:cxn modelId="{23599551-ADE7-4AF7-BBAC-88CD3B9E43CA}" type="presOf" srcId="{F181B048-F3C3-4F4C-AEEE-06A42914E92C}" destId="{C5CA093C-E8C6-4E8C-BC13-9B6F186BB481}" srcOrd="0" destOrd="0" presId="urn:microsoft.com/office/officeart/2005/8/layout/list1"/>
    <dgm:cxn modelId="{EE826B76-EC67-4D86-B569-321809503099}" srcId="{DA52AE31-07ED-4F2E-8524-F07E26212A6C}" destId="{E04126A2-4B6F-45E9-AB0E-7633E92645D8}" srcOrd="0" destOrd="0" parTransId="{08A65047-6755-4DF9-8852-F572986BFDE5}" sibTransId="{1B8C33A0-1A1B-4EBE-B475-9A62A684F8E9}"/>
    <dgm:cxn modelId="{6D388A57-CB62-4748-A622-69EE2BE39D8A}" type="presOf" srcId="{E04126A2-4B6F-45E9-AB0E-7633E92645D8}" destId="{D6425EB2-1FD0-41E4-AB78-73C13C6CD815}" srcOrd="0" destOrd="0" presId="urn:microsoft.com/office/officeart/2005/8/layout/list1"/>
    <dgm:cxn modelId="{24E1BA78-D7D0-4DCA-9B76-9C55D06D6E60}" srcId="{E04126A2-4B6F-45E9-AB0E-7633E92645D8}" destId="{EE2E0B0F-2204-45DB-B0A7-F3FB6BFDD1FC}" srcOrd="2" destOrd="0" parTransId="{88DC37A9-F024-42FD-BBCB-210F4CB33DDD}" sibTransId="{CEF74703-C8E4-432C-87F4-4277F4079A4E}"/>
    <dgm:cxn modelId="{A350345A-3F24-49D2-8F89-F44E67F77CA3}" type="presOf" srcId="{20867695-8B97-48FC-88DB-E53744D543C2}" destId="{D6425EB2-1FD0-41E4-AB78-73C13C6CD815}" srcOrd="0" destOrd="4" presId="urn:microsoft.com/office/officeart/2005/8/layout/list1"/>
    <dgm:cxn modelId="{D850C982-56C7-4BA8-8D4A-AAB26781470C}" srcId="{AEB2BF2D-391D-48B6-9CA7-782A7808F8EF}" destId="{F181B048-F3C3-4F4C-AEEE-06A42914E92C}" srcOrd="1" destOrd="0" parTransId="{C42A44D8-0D5C-4F7B-9524-EF5DBAB6CED9}" sibTransId="{5F859A45-B482-47EF-8E1A-4981ED70B9CC}"/>
    <dgm:cxn modelId="{A9F6AE8E-AF54-48FA-ADDD-3620B3D9DCFD}" type="presOf" srcId="{93031669-A68A-42BA-A3E8-186FE6C47F2D}" destId="{2AE210C0-7CA1-4AC1-80D0-4B1CA54E2FB8}" srcOrd="0" destOrd="0" presId="urn:microsoft.com/office/officeart/2005/8/layout/list1"/>
    <dgm:cxn modelId="{EE63FA99-E3ED-4EA2-991B-EC793DDC7956}" type="presOf" srcId="{AEB2BF2D-391D-48B6-9CA7-782A7808F8EF}" destId="{4C74D56D-2B89-468F-A40D-74B453C9698C}" srcOrd="0" destOrd="0" presId="urn:microsoft.com/office/officeart/2005/8/layout/list1"/>
    <dgm:cxn modelId="{2A59E4AF-E2CE-4EE9-9B93-41B5037DCFD5}" srcId="{E04126A2-4B6F-45E9-AB0E-7633E92645D8}" destId="{567C23B3-16FA-44D1-9F20-C4955286DEBE}" srcOrd="1" destOrd="0" parTransId="{6607B1A2-0791-430F-9423-DCE51BD599ED}" sibTransId="{52F6B309-1AC7-489D-B5DB-E00FAEDE0862}"/>
    <dgm:cxn modelId="{C14869B7-7D21-4868-93EE-7F4F70AD75FA}" srcId="{F181B048-F3C3-4F4C-AEEE-06A42914E92C}" destId="{105BB85A-6285-4C3A-BE16-5FD61522C04C}" srcOrd="1" destOrd="0" parTransId="{8A9A4B37-F577-4734-AA38-F58C04A3F681}" sibTransId="{A027F04E-F2D5-4784-8DA8-71771B944CB3}"/>
    <dgm:cxn modelId="{6DED0BCB-16FF-47D2-BE4D-5E766FA7E07C}" type="presOf" srcId="{105BB85A-6285-4C3A-BE16-5FD61522C04C}" destId="{2AE210C0-7CA1-4AC1-80D0-4B1CA54E2FB8}" srcOrd="0" destOrd="1" presId="urn:microsoft.com/office/officeart/2005/8/layout/list1"/>
    <dgm:cxn modelId="{8448B5D1-4F6C-47B4-9F33-45DCB68B0727}" type="presOf" srcId="{F181B048-F3C3-4F4C-AEEE-06A42914E92C}" destId="{E1347FAD-C73F-4446-9790-2E3AEDA247F2}" srcOrd="1" destOrd="0" presId="urn:microsoft.com/office/officeart/2005/8/layout/list1"/>
    <dgm:cxn modelId="{5917DED8-FA62-497D-AF55-80E0BE45BF9C}" type="presOf" srcId="{06B79105-2882-42D5-A2AE-155DADE9B2F4}" destId="{D6425EB2-1FD0-41E4-AB78-73C13C6CD815}" srcOrd="0" destOrd="1" presId="urn:microsoft.com/office/officeart/2005/8/layout/list1"/>
    <dgm:cxn modelId="{810B13DB-725A-4756-846F-C0A8EB7C7C1F}" type="presOf" srcId="{567C23B3-16FA-44D1-9F20-C4955286DEBE}" destId="{D6425EB2-1FD0-41E4-AB78-73C13C6CD815}" srcOrd="0" destOrd="2" presId="urn:microsoft.com/office/officeart/2005/8/layout/list1"/>
    <dgm:cxn modelId="{F8A990E9-1A46-40E2-A1CE-F8CC53BC0393}" srcId="{F181B048-F3C3-4F4C-AEEE-06A42914E92C}" destId="{93031669-A68A-42BA-A3E8-186FE6C47F2D}" srcOrd="0" destOrd="0" parTransId="{E87ED083-6A55-41A9-91B9-D13E60D596EA}" sibTransId="{0FBEFAB5-A954-49AB-9AF1-C01EE0054FEE}"/>
    <dgm:cxn modelId="{C0B799FC-340B-4B5E-82C9-855C2C0C5FB8}" srcId="{AEB2BF2D-391D-48B6-9CA7-782A7808F8EF}" destId="{DA52AE31-07ED-4F2E-8524-F07E26212A6C}" srcOrd="0" destOrd="0" parTransId="{82B82990-5889-4B4A-8F7F-ADB6208040FA}" sibTransId="{E9938346-CBE4-4528-9F20-130A53AA0EAE}"/>
    <dgm:cxn modelId="{99CA32D4-3506-4416-8435-30ED4A9DB03D}" type="presParOf" srcId="{4C74D56D-2B89-468F-A40D-74B453C9698C}" destId="{DFB651A6-DF0C-44B6-B670-D0E921F1EA95}" srcOrd="0" destOrd="0" presId="urn:microsoft.com/office/officeart/2005/8/layout/list1"/>
    <dgm:cxn modelId="{63DE6EAE-C7E2-4ECF-AB5C-F8F3FA5C30A8}" type="presParOf" srcId="{DFB651A6-DF0C-44B6-B670-D0E921F1EA95}" destId="{3D5A9BFE-720D-4E35-8918-8375296B6D54}" srcOrd="0" destOrd="0" presId="urn:microsoft.com/office/officeart/2005/8/layout/list1"/>
    <dgm:cxn modelId="{A92B1E9A-32ED-4EF0-9C06-6B8A34F9CCA2}" type="presParOf" srcId="{DFB651A6-DF0C-44B6-B670-D0E921F1EA95}" destId="{640590E4-5B0A-46F2-9735-CF8F83FC1428}" srcOrd="1" destOrd="0" presId="urn:microsoft.com/office/officeart/2005/8/layout/list1"/>
    <dgm:cxn modelId="{8883978E-C798-409D-8BF0-B04B6EBF89F3}" type="presParOf" srcId="{4C74D56D-2B89-468F-A40D-74B453C9698C}" destId="{BE4490BD-853A-49E4-B481-938D980A8BF7}" srcOrd="1" destOrd="0" presId="urn:microsoft.com/office/officeart/2005/8/layout/list1"/>
    <dgm:cxn modelId="{E1B10639-FBD2-4156-8039-E0FF08DB64ED}" type="presParOf" srcId="{4C74D56D-2B89-468F-A40D-74B453C9698C}" destId="{D6425EB2-1FD0-41E4-AB78-73C13C6CD815}" srcOrd="2" destOrd="0" presId="urn:microsoft.com/office/officeart/2005/8/layout/list1"/>
    <dgm:cxn modelId="{3F737E5E-A806-4412-B96B-C41C67F78112}" type="presParOf" srcId="{4C74D56D-2B89-468F-A40D-74B453C9698C}" destId="{470AFF44-C26F-4493-A856-8035E16B4211}" srcOrd="3" destOrd="0" presId="urn:microsoft.com/office/officeart/2005/8/layout/list1"/>
    <dgm:cxn modelId="{B5D15EAC-8F8D-4AFF-A5DA-0394378EC98F}" type="presParOf" srcId="{4C74D56D-2B89-468F-A40D-74B453C9698C}" destId="{A64E1CE3-D2D4-4CE8-AC9E-36A6F80B3519}" srcOrd="4" destOrd="0" presId="urn:microsoft.com/office/officeart/2005/8/layout/list1"/>
    <dgm:cxn modelId="{3E488FE7-3951-48C9-9A11-9E3064437898}" type="presParOf" srcId="{A64E1CE3-D2D4-4CE8-AC9E-36A6F80B3519}" destId="{C5CA093C-E8C6-4E8C-BC13-9B6F186BB481}" srcOrd="0" destOrd="0" presId="urn:microsoft.com/office/officeart/2005/8/layout/list1"/>
    <dgm:cxn modelId="{EB556CBB-73F0-4D0A-86B2-8732F2F095AE}" type="presParOf" srcId="{A64E1CE3-D2D4-4CE8-AC9E-36A6F80B3519}" destId="{E1347FAD-C73F-4446-9790-2E3AEDA247F2}" srcOrd="1" destOrd="0" presId="urn:microsoft.com/office/officeart/2005/8/layout/list1"/>
    <dgm:cxn modelId="{3D29846F-124D-485C-9E14-90ECFB830B76}" type="presParOf" srcId="{4C74D56D-2B89-468F-A40D-74B453C9698C}" destId="{E88C122F-55FD-496C-B4B0-F413E03532E8}" srcOrd="5" destOrd="0" presId="urn:microsoft.com/office/officeart/2005/8/layout/list1"/>
    <dgm:cxn modelId="{55BED2A8-70C3-4BDA-9CA3-CAAA7C569800}" type="presParOf" srcId="{4C74D56D-2B89-468F-A40D-74B453C9698C}" destId="{2AE210C0-7CA1-4AC1-80D0-4B1CA54E2F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53F42-8CD2-48FD-85E0-24758B863B72}">
      <dsp:nvSpPr>
        <dsp:cNvPr id="0" name=""/>
        <dsp:cNvSpPr/>
      </dsp:nvSpPr>
      <dsp:spPr>
        <a:xfrm>
          <a:off x="2540" y="1476509"/>
          <a:ext cx="2476500" cy="720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Confidentiality</a:t>
          </a:r>
        </a:p>
      </dsp:txBody>
      <dsp:txXfrm>
        <a:off x="2540" y="1476509"/>
        <a:ext cx="2476500" cy="720000"/>
      </dsp:txXfrm>
    </dsp:sp>
    <dsp:sp modelId="{FD592E0E-F0D6-45A2-9142-9A1355DC002C}">
      <dsp:nvSpPr>
        <dsp:cNvPr id="0" name=""/>
        <dsp:cNvSpPr/>
      </dsp:nvSpPr>
      <dsp:spPr>
        <a:xfrm>
          <a:off x="2540" y="2196509"/>
          <a:ext cx="2476500" cy="1745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r>
            <a:rPr lang="en-US" sz="1800" kern="1200" dirty="0">
              <a:latin typeface="Verdana" pitchFamily="34" charset="0"/>
            </a:rPr>
            <a:t>Making information accessible only to those authorized to use it</a:t>
          </a:r>
          <a:endParaRPr lang="en-IN" sz="1800" kern="1200" dirty="0"/>
        </a:p>
      </dsp:txBody>
      <dsp:txXfrm>
        <a:off x="2540" y="2196509"/>
        <a:ext cx="2476500" cy="1745648"/>
      </dsp:txXfrm>
    </dsp:sp>
    <dsp:sp modelId="{4C3E2F4E-384F-4D63-99DC-8831875DE37D}">
      <dsp:nvSpPr>
        <dsp:cNvPr id="0" name=""/>
        <dsp:cNvSpPr/>
      </dsp:nvSpPr>
      <dsp:spPr>
        <a:xfrm>
          <a:off x="2825750" y="1476509"/>
          <a:ext cx="2476500" cy="720000"/>
        </a:xfrm>
        <a:prstGeom prst="rect">
          <a:avLst/>
        </a:prstGeom>
        <a:solidFill>
          <a:schemeClr val="accent4"/>
        </a:solidFill>
        <a:ln w="25400"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Integrity</a:t>
          </a:r>
        </a:p>
      </dsp:txBody>
      <dsp:txXfrm>
        <a:off x="2825750" y="1476509"/>
        <a:ext cx="2476500" cy="720000"/>
      </dsp:txXfrm>
    </dsp:sp>
    <dsp:sp modelId="{230EFD5B-6F56-410D-B241-A3A74FA1A061}">
      <dsp:nvSpPr>
        <dsp:cNvPr id="0" name=""/>
        <dsp:cNvSpPr/>
      </dsp:nvSpPr>
      <dsp:spPr>
        <a:xfrm>
          <a:off x="2825750" y="2196509"/>
          <a:ext cx="2476500" cy="1745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r>
            <a:rPr lang="en-US" sz="1800" kern="1200" dirty="0">
              <a:solidFill>
                <a:schemeClr val="tx1"/>
              </a:solidFill>
              <a:latin typeface="Verdana" pitchFamily="34" charset="0"/>
            </a:rPr>
            <a:t>Safeguarding the accuracy and completeness of information and processing methods</a:t>
          </a:r>
          <a:endParaRPr lang="en-IN" sz="1800" kern="1200" dirty="0">
            <a:solidFill>
              <a:schemeClr val="tx1"/>
            </a:solidFill>
          </a:endParaRPr>
        </a:p>
      </dsp:txBody>
      <dsp:txXfrm>
        <a:off x="2825750" y="2196509"/>
        <a:ext cx="2476500" cy="1745648"/>
      </dsp:txXfrm>
    </dsp:sp>
    <dsp:sp modelId="{5A9649EE-EBDA-4BAB-9ABD-AF2B5232269D}">
      <dsp:nvSpPr>
        <dsp:cNvPr id="0" name=""/>
        <dsp:cNvSpPr/>
      </dsp:nvSpPr>
      <dsp:spPr>
        <a:xfrm>
          <a:off x="5648960" y="1476509"/>
          <a:ext cx="2476500" cy="720000"/>
        </a:xfrm>
        <a:prstGeom prst="rect">
          <a:avLst/>
        </a:prstGeom>
        <a:solidFill>
          <a:schemeClr val="accent5"/>
        </a:solidFill>
        <a:ln w="25400"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Availability</a:t>
          </a:r>
        </a:p>
      </dsp:txBody>
      <dsp:txXfrm>
        <a:off x="5648960" y="1476509"/>
        <a:ext cx="2476500" cy="720000"/>
      </dsp:txXfrm>
    </dsp:sp>
    <dsp:sp modelId="{8F652538-84B6-453F-B3FA-67420815582D}">
      <dsp:nvSpPr>
        <dsp:cNvPr id="0" name=""/>
        <dsp:cNvSpPr/>
      </dsp:nvSpPr>
      <dsp:spPr>
        <a:xfrm>
          <a:off x="5648960" y="2196509"/>
          <a:ext cx="2476500" cy="1745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r>
            <a:rPr kumimoji="1" lang="en-US" sz="1800" b="0" kern="1200" dirty="0">
              <a:latin typeface="Verdana" pitchFamily="34" charset="0"/>
            </a:rPr>
            <a:t>Ensuring that information is available when required</a:t>
          </a:r>
          <a:endParaRPr lang="en-IN" sz="1800" b="0" kern="1200" dirty="0"/>
        </a:p>
      </dsp:txBody>
      <dsp:txXfrm>
        <a:off x="5648960" y="2196509"/>
        <a:ext cx="2476500" cy="1745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80000-8B19-4A27-8024-5DB750BF0342}">
      <dsp:nvSpPr>
        <dsp:cNvPr id="0" name=""/>
        <dsp:cNvSpPr/>
      </dsp:nvSpPr>
      <dsp:spPr>
        <a:xfrm>
          <a:off x="2383273" y="356426"/>
          <a:ext cx="5515668" cy="5515668"/>
        </a:xfrm>
        <a:prstGeom prst="blockArc">
          <a:avLst>
            <a:gd name="adj1" fmla="val 14657143"/>
            <a:gd name="adj2" fmla="val 16200000"/>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1BAC86-6010-47B2-850B-F45F7B5F583F}">
      <dsp:nvSpPr>
        <dsp:cNvPr id="0" name=""/>
        <dsp:cNvSpPr/>
      </dsp:nvSpPr>
      <dsp:spPr>
        <a:xfrm>
          <a:off x="2383273" y="356426"/>
          <a:ext cx="5515668" cy="5515668"/>
        </a:xfrm>
        <a:prstGeom prst="blockArc">
          <a:avLst>
            <a:gd name="adj1" fmla="val 13114286"/>
            <a:gd name="adj2" fmla="val 14657143"/>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F1B90C-3EB5-40F0-82F6-53B4F825AC69}">
      <dsp:nvSpPr>
        <dsp:cNvPr id="0" name=""/>
        <dsp:cNvSpPr/>
      </dsp:nvSpPr>
      <dsp:spPr>
        <a:xfrm>
          <a:off x="2383273" y="356426"/>
          <a:ext cx="5515668" cy="5515668"/>
        </a:xfrm>
        <a:prstGeom prst="blockArc">
          <a:avLst>
            <a:gd name="adj1" fmla="val 11571429"/>
            <a:gd name="adj2" fmla="val 13114286"/>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8ACFB8-5FDB-41FE-8663-223D2E3E0B00}">
      <dsp:nvSpPr>
        <dsp:cNvPr id="0" name=""/>
        <dsp:cNvSpPr/>
      </dsp:nvSpPr>
      <dsp:spPr>
        <a:xfrm>
          <a:off x="2383273" y="356426"/>
          <a:ext cx="5515668" cy="5515668"/>
        </a:xfrm>
        <a:prstGeom prst="blockArc">
          <a:avLst>
            <a:gd name="adj1" fmla="val 10028571"/>
            <a:gd name="adj2" fmla="val 11571429"/>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DF5259-F5F6-4050-8894-CAEDE46F7CA6}">
      <dsp:nvSpPr>
        <dsp:cNvPr id="0" name=""/>
        <dsp:cNvSpPr/>
      </dsp:nvSpPr>
      <dsp:spPr>
        <a:xfrm>
          <a:off x="2383273" y="356426"/>
          <a:ext cx="5515668" cy="5515668"/>
        </a:xfrm>
        <a:prstGeom prst="blockArc">
          <a:avLst>
            <a:gd name="adj1" fmla="val 8485714"/>
            <a:gd name="adj2" fmla="val 10028571"/>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D055F3-0307-49E5-A815-5D2FAC9DA2D7}">
      <dsp:nvSpPr>
        <dsp:cNvPr id="0" name=""/>
        <dsp:cNvSpPr/>
      </dsp:nvSpPr>
      <dsp:spPr>
        <a:xfrm>
          <a:off x="2383273" y="356426"/>
          <a:ext cx="5515668" cy="5515668"/>
        </a:xfrm>
        <a:prstGeom prst="blockArc">
          <a:avLst>
            <a:gd name="adj1" fmla="val 6942857"/>
            <a:gd name="adj2" fmla="val 8485714"/>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9D78A-AF59-4CF1-A8FF-271634A7C3FE}">
      <dsp:nvSpPr>
        <dsp:cNvPr id="0" name=""/>
        <dsp:cNvSpPr/>
      </dsp:nvSpPr>
      <dsp:spPr>
        <a:xfrm>
          <a:off x="2383273" y="356426"/>
          <a:ext cx="5515668" cy="5515668"/>
        </a:xfrm>
        <a:prstGeom prst="blockArc">
          <a:avLst>
            <a:gd name="adj1" fmla="val 5400000"/>
            <a:gd name="adj2" fmla="val 6942857"/>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F209B8-90D2-4446-95B4-D95D8F03143F}">
      <dsp:nvSpPr>
        <dsp:cNvPr id="0" name=""/>
        <dsp:cNvSpPr/>
      </dsp:nvSpPr>
      <dsp:spPr>
        <a:xfrm>
          <a:off x="2383273" y="356426"/>
          <a:ext cx="5515668" cy="5515668"/>
        </a:xfrm>
        <a:prstGeom prst="blockArc">
          <a:avLst>
            <a:gd name="adj1" fmla="val 3857143"/>
            <a:gd name="adj2" fmla="val 5400000"/>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C11F55-9DE6-49BE-9B30-DD21D7356D44}">
      <dsp:nvSpPr>
        <dsp:cNvPr id="0" name=""/>
        <dsp:cNvSpPr/>
      </dsp:nvSpPr>
      <dsp:spPr>
        <a:xfrm>
          <a:off x="2383273" y="356426"/>
          <a:ext cx="5515668" cy="5515668"/>
        </a:xfrm>
        <a:prstGeom prst="blockArc">
          <a:avLst>
            <a:gd name="adj1" fmla="val 2314286"/>
            <a:gd name="adj2" fmla="val 3857143"/>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1BD7AC-BED2-449B-88B5-C54BD2B6BB96}">
      <dsp:nvSpPr>
        <dsp:cNvPr id="0" name=""/>
        <dsp:cNvSpPr/>
      </dsp:nvSpPr>
      <dsp:spPr>
        <a:xfrm>
          <a:off x="2383273" y="356426"/>
          <a:ext cx="5515668" cy="5515668"/>
        </a:xfrm>
        <a:prstGeom prst="blockArc">
          <a:avLst>
            <a:gd name="adj1" fmla="val 771429"/>
            <a:gd name="adj2" fmla="val 2314286"/>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194EC3-1429-4B04-AB9F-64C6DBB5CABF}">
      <dsp:nvSpPr>
        <dsp:cNvPr id="0" name=""/>
        <dsp:cNvSpPr/>
      </dsp:nvSpPr>
      <dsp:spPr>
        <a:xfrm>
          <a:off x="2383273" y="356426"/>
          <a:ext cx="5515668" cy="5515668"/>
        </a:xfrm>
        <a:prstGeom prst="blockArc">
          <a:avLst>
            <a:gd name="adj1" fmla="val 20828571"/>
            <a:gd name="adj2" fmla="val 771429"/>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FB86FE-BFE0-472A-B4F4-D8CA677746D9}">
      <dsp:nvSpPr>
        <dsp:cNvPr id="0" name=""/>
        <dsp:cNvSpPr/>
      </dsp:nvSpPr>
      <dsp:spPr>
        <a:xfrm>
          <a:off x="2383273" y="356426"/>
          <a:ext cx="5515668" cy="5515668"/>
        </a:xfrm>
        <a:prstGeom prst="blockArc">
          <a:avLst>
            <a:gd name="adj1" fmla="val 19285714"/>
            <a:gd name="adj2" fmla="val 20828571"/>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63532D-A0C1-4F54-A68E-776976C7BCF8}">
      <dsp:nvSpPr>
        <dsp:cNvPr id="0" name=""/>
        <dsp:cNvSpPr/>
      </dsp:nvSpPr>
      <dsp:spPr>
        <a:xfrm>
          <a:off x="2383273" y="356426"/>
          <a:ext cx="5515668" cy="5515668"/>
        </a:xfrm>
        <a:prstGeom prst="blockArc">
          <a:avLst>
            <a:gd name="adj1" fmla="val 17742857"/>
            <a:gd name="adj2" fmla="val 19285714"/>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C6FE71-4B9B-4D51-8C6D-CFD9E0A08A06}">
      <dsp:nvSpPr>
        <dsp:cNvPr id="0" name=""/>
        <dsp:cNvSpPr/>
      </dsp:nvSpPr>
      <dsp:spPr>
        <a:xfrm>
          <a:off x="2383273" y="356426"/>
          <a:ext cx="5515668" cy="5515668"/>
        </a:xfrm>
        <a:prstGeom prst="blockArc">
          <a:avLst>
            <a:gd name="adj1" fmla="val 16200000"/>
            <a:gd name="adj2" fmla="val 17742857"/>
            <a:gd name="adj3" fmla="val 1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CA434A-84B1-4C92-8910-E0271F59BB1E}">
      <dsp:nvSpPr>
        <dsp:cNvPr id="0" name=""/>
        <dsp:cNvSpPr/>
      </dsp:nvSpPr>
      <dsp:spPr>
        <a:xfrm>
          <a:off x="4488826" y="2450506"/>
          <a:ext cx="1304561" cy="1327507"/>
        </a:xfrm>
        <a:prstGeom prst="ellipse">
          <a:avLst/>
        </a:prstGeom>
        <a:solidFill>
          <a:schemeClr val="accent3"/>
        </a:solidFill>
        <a:ln w="25400" cap="rnd"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t>Information</a:t>
          </a:r>
        </a:p>
      </dsp:txBody>
      <dsp:txXfrm>
        <a:off x="4679875" y="2644915"/>
        <a:ext cx="922463" cy="938689"/>
      </dsp:txXfrm>
    </dsp:sp>
    <dsp:sp modelId="{FC3C3A5D-EE20-46B0-8A4C-AD8EC778CC52}">
      <dsp:nvSpPr>
        <dsp:cNvPr id="0" name=""/>
        <dsp:cNvSpPr/>
      </dsp:nvSpPr>
      <dsp:spPr>
        <a:xfrm>
          <a:off x="4584109" y="71303"/>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solidFill>
                <a:srgbClr val="002060"/>
              </a:solidFill>
              <a:latin typeface="Verdana" pitchFamily="34" charset="0"/>
            </a:rPr>
            <a:t>Information Security Policy</a:t>
          </a:r>
          <a:endParaRPr lang="en-US" sz="600" b="1" kern="1200" dirty="0">
            <a:solidFill>
              <a:srgbClr val="002060"/>
            </a:solidFill>
            <a:latin typeface="Verdana" pitchFamily="34" charset="0"/>
          </a:endParaRPr>
        </a:p>
      </dsp:txBody>
      <dsp:txXfrm>
        <a:off x="4747250" y="162836"/>
        <a:ext cx="787713" cy="441961"/>
      </dsp:txXfrm>
    </dsp:sp>
    <dsp:sp modelId="{3FC26E36-5B59-4D14-B6EC-67066E1B4149}">
      <dsp:nvSpPr>
        <dsp:cNvPr id="0" name=""/>
        <dsp:cNvSpPr/>
      </dsp:nvSpPr>
      <dsp:spPr>
        <a:xfrm>
          <a:off x="5768804" y="341702"/>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solidFill>
                <a:srgbClr val="002060"/>
              </a:solidFill>
              <a:latin typeface="Verdana" pitchFamily="34" charset="0"/>
            </a:rPr>
            <a:t>Organisation of Information Security</a:t>
          </a:r>
          <a:endParaRPr lang="en-US" sz="600" b="1" kern="1200" dirty="0">
            <a:solidFill>
              <a:srgbClr val="002060"/>
            </a:solidFill>
            <a:latin typeface="Verdana" pitchFamily="34" charset="0"/>
          </a:endParaRPr>
        </a:p>
      </dsp:txBody>
      <dsp:txXfrm>
        <a:off x="5931945" y="433235"/>
        <a:ext cx="787713" cy="441961"/>
      </dsp:txXfrm>
    </dsp:sp>
    <dsp:sp modelId="{26397AE0-F986-4C29-AFFD-1B6D14F4AE76}">
      <dsp:nvSpPr>
        <dsp:cNvPr id="0" name=""/>
        <dsp:cNvSpPr/>
      </dsp:nvSpPr>
      <dsp:spPr>
        <a:xfrm>
          <a:off x="6718856" y="1099343"/>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Human Resource Security</a:t>
          </a:r>
        </a:p>
      </dsp:txBody>
      <dsp:txXfrm>
        <a:off x="6881997" y="1190876"/>
        <a:ext cx="787713" cy="441961"/>
      </dsp:txXfrm>
    </dsp:sp>
    <dsp:sp modelId="{3FEC5BB9-5967-4CEA-A042-7228A491C63A}">
      <dsp:nvSpPr>
        <dsp:cNvPr id="0" name=""/>
        <dsp:cNvSpPr/>
      </dsp:nvSpPr>
      <dsp:spPr>
        <a:xfrm>
          <a:off x="7246094" y="2194166"/>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solidFill>
                <a:srgbClr val="002060"/>
              </a:solidFill>
              <a:latin typeface="Verdana" pitchFamily="34" charset="0"/>
            </a:rPr>
            <a:t>Asset Management</a:t>
          </a:r>
          <a:endParaRPr lang="en-US" sz="600" b="1" kern="1200" dirty="0">
            <a:solidFill>
              <a:srgbClr val="002060"/>
            </a:solidFill>
            <a:latin typeface="Verdana" pitchFamily="34" charset="0"/>
          </a:endParaRPr>
        </a:p>
      </dsp:txBody>
      <dsp:txXfrm>
        <a:off x="7409235" y="2285699"/>
        <a:ext cx="787713" cy="441961"/>
      </dsp:txXfrm>
    </dsp:sp>
    <dsp:sp modelId="{DC0D2196-215F-4BBC-B3B1-DF4D539A6029}">
      <dsp:nvSpPr>
        <dsp:cNvPr id="0" name=""/>
        <dsp:cNvSpPr/>
      </dsp:nvSpPr>
      <dsp:spPr>
        <a:xfrm>
          <a:off x="7246094" y="3409327"/>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solidFill>
                <a:srgbClr val="002060"/>
              </a:solidFill>
              <a:latin typeface="Verdana" pitchFamily="34" charset="0"/>
            </a:rPr>
            <a:t>Access Control</a:t>
          </a:r>
          <a:endParaRPr lang="en-US" sz="600" b="1" kern="1200" dirty="0">
            <a:solidFill>
              <a:srgbClr val="002060"/>
            </a:solidFill>
            <a:latin typeface="Verdana" pitchFamily="34" charset="0"/>
          </a:endParaRPr>
        </a:p>
      </dsp:txBody>
      <dsp:txXfrm>
        <a:off x="7409235" y="3500860"/>
        <a:ext cx="787713" cy="441961"/>
      </dsp:txXfrm>
    </dsp:sp>
    <dsp:sp modelId="{6312D5AE-23A7-4400-9DE9-08FE9F140EE8}">
      <dsp:nvSpPr>
        <dsp:cNvPr id="0" name=""/>
        <dsp:cNvSpPr/>
      </dsp:nvSpPr>
      <dsp:spPr>
        <a:xfrm>
          <a:off x="6718856" y="4504150"/>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Cryptography</a:t>
          </a:r>
        </a:p>
      </dsp:txBody>
      <dsp:txXfrm>
        <a:off x="6881997" y="4595683"/>
        <a:ext cx="787713" cy="441961"/>
      </dsp:txXfrm>
    </dsp:sp>
    <dsp:sp modelId="{844B1AD1-D809-47C4-B709-84FDDEA1432A}">
      <dsp:nvSpPr>
        <dsp:cNvPr id="0" name=""/>
        <dsp:cNvSpPr/>
      </dsp:nvSpPr>
      <dsp:spPr>
        <a:xfrm>
          <a:off x="5768804" y="5261790"/>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Physical &amp; Environmental Security </a:t>
          </a:r>
        </a:p>
      </dsp:txBody>
      <dsp:txXfrm>
        <a:off x="5931945" y="5353323"/>
        <a:ext cx="787713" cy="441961"/>
      </dsp:txXfrm>
    </dsp:sp>
    <dsp:sp modelId="{B4AB2CF6-21C3-451A-A506-899244D750E7}">
      <dsp:nvSpPr>
        <dsp:cNvPr id="0" name=""/>
        <dsp:cNvSpPr/>
      </dsp:nvSpPr>
      <dsp:spPr>
        <a:xfrm>
          <a:off x="4584109" y="5532189"/>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Operations Security</a:t>
          </a:r>
        </a:p>
      </dsp:txBody>
      <dsp:txXfrm>
        <a:off x="4747250" y="5623722"/>
        <a:ext cx="787713" cy="441961"/>
      </dsp:txXfrm>
    </dsp:sp>
    <dsp:sp modelId="{33A2D336-9AF6-430B-A68F-C552EF37D71E}">
      <dsp:nvSpPr>
        <dsp:cNvPr id="0" name=""/>
        <dsp:cNvSpPr/>
      </dsp:nvSpPr>
      <dsp:spPr>
        <a:xfrm>
          <a:off x="3399414" y="5261790"/>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Communications Security</a:t>
          </a:r>
        </a:p>
      </dsp:txBody>
      <dsp:txXfrm>
        <a:off x="3562555" y="5353323"/>
        <a:ext cx="787713" cy="441961"/>
      </dsp:txXfrm>
    </dsp:sp>
    <dsp:sp modelId="{BFD3FBCB-9351-497A-BA92-42DECAAF670C}">
      <dsp:nvSpPr>
        <dsp:cNvPr id="0" name=""/>
        <dsp:cNvSpPr/>
      </dsp:nvSpPr>
      <dsp:spPr>
        <a:xfrm>
          <a:off x="2449363" y="4504150"/>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System Acquisition &amp; Maintenance</a:t>
          </a:r>
        </a:p>
      </dsp:txBody>
      <dsp:txXfrm>
        <a:off x="2612504" y="4595683"/>
        <a:ext cx="787713" cy="441961"/>
      </dsp:txXfrm>
    </dsp:sp>
    <dsp:sp modelId="{352B3D1E-9BFF-4CDE-AFBB-FCE516CFB40D}">
      <dsp:nvSpPr>
        <dsp:cNvPr id="0" name=""/>
        <dsp:cNvSpPr/>
      </dsp:nvSpPr>
      <dsp:spPr>
        <a:xfrm>
          <a:off x="1922124" y="3409327"/>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Supplier Relationships</a:t>
          </a:r>
        </a:p>
      </dsp:txBody>
      <dsp:txXfrm>
        <a:off x="2085265" y="3500860"/>
        <a:ext cx="787713" cy="441961"/>
      </dsp:txXfrm>
    </dsp:sp>
    <dsp:sp modelId="{52EB2C74-CCE9-42CA-BC95-D1CE2274AD97}">
      <dsp:nvSpPr>
        <dsp:cNvPr id="0" name=""/>
        <dsp:cNvSpPr/>
      </dsp:nvSpPr>
      <dsp:spPr>
        <a:xfrm>
          <a:off x="1922124" y="2194166"/>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Security Incident Management</a:t>
          </a:r>
        </a:p>
      </dsp:txBody>
      <dsp:txXfrm>
        <a:off x="2085265" y="2285699"/>
        <a:ext cx="787713" cy="441961"/>
      </dsp:txXfrm>
    </dsp:sp>
    <dsp:sp modelId="{6CFF3438-E3BF-412C-B98F-EA9664D5DDC3}">
      <dsp:nvSpPr>
        <dsp:cNvPr id="0" name=""/>
        <dsp:cNvSpPr/>
      </dsp:nvSpPr>
      <dsp:spPr>
        <a:xfrm>
          <a:off x="2449363" y="1099343"/>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dirty="0">
              <a:solidFill>
                <a:srgbClr val="002060"/>
              </a:solidFill>
              <a:latin typeface="Verdana" pitchFamily="34" charset="0"/>
            </a:rPr>
            <a:t>Business Continuity Management</a:t>
          </a:r>
        </a:p>
      </dsp:txBody>
      <dsp:txXfrm>
        <a:off x="2612504" y="1190876"/>
        <a:ext cx="787713" cy="441961"/>
      </dsp:txXfrm>
    </dsp:sp>
    <dsp:sp modelId="{1C597451-2DA3-4C31-96D9-44BA1494F354}">
      <dsp:nvSpPr>
        <dsp:cNvPr id="0" name=""/>
        <dsp:cNvSpPr/>
      </dsp:nvSpPr>
      <dsp:spPr>
        <a:xfrm>
          <a:off x="3399414" y="341702"/>
          <a:ext cx="1113995" cy="6250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b="1" kern="1200">
              <a:solidFill>
                <a:srgbClr val="002060"/>
              </a:solidFill>
              <a:latin typeface="Verdana" pitchFamily="34" charset="0"/>
            </a:rPr>
            <a:t>Compliance</a:t>
          </a:r>
          <a:endParaRPr lang="en-US" sz="600" b="1" kern="1200" dirty="0">
            <a:solidFill>
              <a:srgbClr val="002060"/>
            </a:solidFill>
            <a:latin typeface="Verdana" pitchFamily="34" charset="0"/>
          </a:endParaRPr>
        </a:p>
      </dsp:txBody>
      <dsp:txXfrm>
        <a:off x="3562555" y="433235"/>
        <a:ext cx="787713" cy="441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5EB2-1FD0-41E4-AB78-73C13C6CD815}">
      <dsp:nvSpPr>
        <dsp:cNvPr id="0" name=""/>
        <dsp:cNvSpPr/>
      </dsp:nvSpPr>
      <dsp:spPr>
        <a:xfrm>
          <a:off x="0" y="317343"/>
          <a:ext cx="8596312" cy="16065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FontTx/>
            <a:buChar char="•"/>
          </a:pPr>
          <a:r>
            <a:rPr lang="en-US" sz="1500" kern="1200" dirty="0">
              <a:latin typeface="Verdana" pitchFamily="34" charset="0"/>
            </a:rPr>
            <a:t>Read and follow security policies and procedures</a:t>
          </a:r>
          <a:endParaRPr lang="en-IN" sz="1500" kern="1200" dirty="0"/>
        </a:p>
        <a:p>
          <a:pPr marL="114300" lvl="1" indent="-114300" algn="l" defTabSz="666750">
            <a:lnSpc>
              <a:spcPct val="90000"/>
            </a:lnSpc>
            <a:spcBef>
              <a:spcPct val="0"/>
            </a:spcBef>
            <a:spcAft>
              <a:spcPct val="15000"/>
            </a:spcAft>
            <a:buFontTx/>
            <a:buChar char="•"/>
          </a:pPr>
          <a:r>
            <a:rPr lang="en-US" sz="1500" kern="1200" dirty="0">
              <a:latin typeface="Verdana" pitchFamily="34" charset="0"/>
            </a:rPr>
            <a:t>Display identity cards while on the premises</a:t>
          </a:r>
          <a:endParaRPr lang="en-IN" sz="1500" kern="1200" dirty="0"/>
        </a:p>
        <a:p>
          <a:pPr marL="114300" lvl="1" indent="-114300" algn="l" defTabSz="666750">
            <a:lnSpc>
              <a:spcPct val="90000"/>
            </a:lnSpc>
            <a:spcBef>
              <a:spcPct val="0"/>
            </a:spcBef>
            <a:spcAft>
              <a:spcPct val="15000"/>
            </a:spcAft>
            <a:buFontTx/>
            <a:buChar char="•"/>
          </a:pPr>
          <a:r>
            <a:rPr lang="en-US" sz="1500" kern="1200" dirty="0">
              <a:latin typeface="Verdana" pitchFamily="34" charset="0"/>
            </a:rPr>
            <a:t>Challenge or report anyone without an ID card</a:t>
          </a:r>
          <a:endParaRPr lang="en-IN" sz="1500" kern="1200" dirty="0"/>
        </a:p>
        <a:p>
          <a:pPr marL="114300" lvl="1" indent="-114300" algn="l" defTabSz="666750">
            <a:lnSpc>
              <a:spcPct val="90000"/>
            </a:lnSpc>
            <a:spcBef>
              <a:spcPct val="0"/>
            </a:spcBef>
            <a:spcAft>
              <a:spcPct val="15000"/>
            </a:spcAft>
            <a:buFontTx/>
            <a:buChar char="•"/>
          </a:pPr>
          <a:r>
            <a:rPr lang="en-US" sz="1500" kern="1200" dirty="0">
              <a:latin typeface="Verdana" pitchFamily="34" charset="0"/>
            </a:rPr>
            <a:t>Visit the intranet Security Zone or call IT Help/Service Desk for advice on most information security matters</a:t>
          </a:r>
          <a:endParaRPr lang="en-IN" sz="1500" kern="1200" dirty="0"/>
        </a:p>
      </dsp:txBody>
      <dsp:txXfrm>
        <a:off x="0" y="317343"/>
        <a:ext cx="8596312" cy="1606500"/>
      </dsp:txXfrm>
    </dsp:sp>
    <dsp:sp modelId="{640590E4-5B0A-46F2-9735-CF8F83FC1428}">
      <dsp:nvSpPr>
        <dsp:cNvPr id="0" name=""/>
        <dsp:cNvSpPr/>
      </dsp:nvSpPr>
      <dsp:spPr>
        <a:xfrm>
          <a:off x="429815" y="95943"/>
          <a:ext cx="6017418"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a:t>
          </a:r>
        </a:p>
      </dsp:txBody>
      <dsp:txXfrm>
        <a:off x="451431" y="117559"/>
        <a:ext cx="5974186" cy="399568"/>
      </dsp:txXfrm>
    </dsp:sp>
    <dsp:sp modelId="{2AE210C0-7CA1-4AC1-80D0-4B1CA54E2FB8}">
      <dsp:nvSpPr>
        <dsp:cNvPr id="0" name=""/>
        <dsp:cNvSpPr/>
      </dsp:nvSpPr>
      <dsp:spPr>
        <a:xfrm>
          <a:off x="0" y="2226243"/>
          <a:ext cx="8596312" cy="155925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Font typeface="Arial" charset="0"/>
            <a:buChar char="•"/>
          </a:pPr>
          <a:r>
            <a:rPr lang="en-US" sz="1500" kern="1200" dirty="0">
              <a:solidFill>
                <a:srgbClr val="FF0000"/>
              </a:solidFill>
              <a:latin typeface="Verdana" pitchFamily="34" charset="0"/>
            </a:rPr>
            <a:t>Allow unauthorized visitors onto the premises</a:t>
          </a:r>
          <a:endParaRPr lang="en-IN" sz="1500" kern="1200" dirty="0"/>
        </a:p>
        <a:p>
          <a:pPr marL="114300" lvl="1" indent="-114300" algn="l" defTabSz="666750">
            <a:lnSpc>
              <a:spcPct val="90000"/>
            </a:lnSpc>
            <a:spcBef>
              <a:spcPct val="0"/>
            </a:spcBef>
            <a:spcAft>
              <a:spcPct val="15000"/>
            </a:spcAft>
            <a:buFont typeface="Arial" charset="0"/>
            <a:buChar char="•"/>
          </a:pPr>
          <a:r>
            <a:rPr lang="en-US" sz="1500" kern="1200" dirty="0">
              <a:solidFill>
                <a:srgbClr val="FF0000"/>
              </a:solidFill>
              <a:latin typeface="Verdana" pitchFamily="34" charset="0"/>
            </a:rPr>
            <a:t>Bring weapons, hazardous/combustible materials, recording devices </a:t>
          </a:r>
          <a:r>
            <a:rPr lang="en-US" sz="1500" i="1" kern="1200" dirty="0">
              <a:solidFill>
                <a:srgbClr val="FF0000"/>
              </a:solidFill>
              <a:latin typeface="Verdana" pitchFamily="34" charset="0"/>
            </a:rPr>
            <a:t>etc</a:t>
          </a:r>
          <a:r>
            <a:rPr lang="en-US" sz="1500" kern="1200" dirty="0">
              <a:solidFill>
                <a:srgbClr val="FF0000"/>
              </a:solidFill>
              <a:latin typeface="Verdana" pitchFamily="34" charset="0"/>
            </a:rPr>
            <a:t>., especially in secure areas</a:t>
          </a:r>
          <a:endParaRPr lang="en-IN" sz="1500" kern="1200" dirty="0"/>
        </a:p>
        <a:p>
          <a:pPr marL="114300" lvl="1" indent="-114300" algn="l" defTabSz="666750">
            <a:lnSpc>
              <a:spcPct val="90000"/>
            </a:lnSpc>
            <a:spcBef>
              <a:spcPct val="0"/>
            </a:spcBef>
            <a:spcAft>
              <a:spcPct val="15000"/>
            </a:spcAft>
            <a:buFont typeface="Arial" charset="0"/>
            <a:buChar char="•"/>
          </a:pPr>
          <a:r>
            <a:rPr lang="en-US" sz="1500" kern="1200" dirty="0">
              <a:solidFill>
                <a:srgbClr val="FF0000"/>
              </a:solidFill>
              <a:latin typeface="Verdana" pitchFamily="34" charset="0"/>
            </a:rPr>
            <a:t>Use personal IT devices for work purposes, unless explicitly authorized by management</a:t>
          </a:r>
          <a:endParaRPr lang="en-IN" sz="1500" kern="1200" dirty="0"/>
        </a:p>
      </dsp:txBody>
      <dsp:txXfrm>
        <a:off x="0" y="2226243"/>
        <a:ext cx="8596312" cy="1559250"/>
      </dsp:txXfrm>
    </dsp:sp>
    <dsp:sp modelId="{E1347FAD-C73F-4446-9790-2E3AEDA247F2}">
      <dsp:nvSpPr>
        <dsp:cNvPr id="0" name=""/>
        <dsp:cNvSpPr/>
      </dsp:nvSpPr>
      <dsp:spPr>
        <a:xfrm>
          <a:off x="429815" y="2004843"/>
          <a:ext cx="6017418" cy="44280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 not</a:t>
          </a:r>
        </a:p>
      </dsp:txBody>
      <dsp:txXfrm>
        <a:off x="451431" y="2026459"/>
        <a:ext cx="5974186"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5EB2-1FD0-41E4-AB78-73C13C6CD815}">
      <dsp:nvSpPr>
        <dsp:cNvPr id="0" name=""/>
        <dsp:cNvSpPr/>
      </dsp:nvSpPr>
      <dsp:spPr>
        <a:xfrm>
          <a:off x="0" y="368643"/>
          <a:ext cx="8596312" cy="17671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54076" rIns="667169" bIns="120904" numCol="1" spcCol="1270" anchor="t" anchorCtr="0">
          <a:noAutofit/>
        </a:bodyPr>
        <a:lstStyle/>
        <a:p>
          <a:pPr marL="171450" lvl="1" indent="-171450" algn="l" defTabSz="755650">
            <a:lnSpc>
              <a:spcPct val="90000"/>
            </a:lnSpc>
            <a:spcBef>
              <a:spcPct val="0"/>
            </a:spcBef>
            <a:spcAft>
              <a:spcPct val="15000"/>
            </a:spcAft>
            <a:buFontTx/>
            <a:buChar char="•"/>
          </a:pPr>
          <a:r>
            <a:rPr lang="en-US" sz="1700" kern="1200" dirty="0">
              <a:latin typeface="Verdana" pitchFamily="34" charset="0"/>
            </a:rPr>
            <a:t>Use long, complicated passphrases - whole sentences if you can</a:t>
          </a:r>
          <a:endParaRPr lang="en-IN" sz="1700" kern="1200" dirty="0"/>
        </a:p>
        <a:p>
          <a:pPr marL="171450" lvl="1" indent="-171450" algn="l" defTabSz="755650">
            <a:lnSpc>
              <a:spcPct val="90000"/>
            </a:lnSpc>
            <a:spcBef>
              <a:spcPct val="0"/>
            </a:spcBef>
            <a:spcAft>
              <a:spcPct val="15000"/>
            </a:spcAft>
            <a:buFontTx/>
            <a:buChar char="•"/>
          </a:pPr>
          <a:r>
            <a:rPr lang="en-US" sz="1700" kern="1200">
              <a:latin typeface="Verdana" pitchFamily="34" charset="0"/>
            </a:rPr>
            <a:t>Reserve your strongest passphrases for high security systems (don’t re-use the same passphrase everywhere)</a:t>
          </a:r>
          <a:endParaRPr lang="en-US" sz="1700" kern="1200" dirty="0">
            <a:latin typeface="Verdana" pitchFamily="34" charset="0"/>
          </a:endParaRPr>
        </a:p>
        <a:p>
          <a:pPr marL="171450" lvl="1" indent="-171450" algn="l" defTabSz="755650">
            <a:lnSpc>
              <a:spcPct val="90000"/>
            </a:lnSpc>
            <a:spcBef>
              <a:spcPct val="0"/>
            </a:spcBef>
            <a:spcAft>
              <a:spcPct val="15000"/>
            </a:spcAft>
            <a:buFontTx/>
            <a:buChar char="•"/>
          </a:pPr>
          <a:r>
            <a:rPr lang="en-US" sz="1700" kern="1200" dirty="0">
              <a:latin typeface="Verdana" pitchFamily="34" charset="0"/>
            </a:rPr>
            <a:t>Use famous quotes, lines from your favorite songs, poems </a:t>
          </a:r>
          <a:r>
            <a:rPr lang="en-US" sz="1700" i="1" kern="1200" dirty="0">
              <a:latin typeface="Verdana" pitchFamily="34" charset="0"/>
            </a:rPr>
            <a:t>etc</a:t>
          </a:r>
          <a:r>
            <a:rPr lang="en-US" sz="1700" kern="1200" dirty="0">
              <a:latin typeface="Verdana" pitchFamily="34" charset="0"/>
            </a:rPr>
            <a:t>. to make them memorable</a:t>
          </a:r>
        </a:p>
      </dsp:txBody>
      <dsp:txXfrm>
        <a:off x="0" y="368643"/>
        <a:ext cx="8596312" cy="1767150"/>
      </dsp:txXfrm>
    </dsp:sp>
    <dsp:sp modelId="{640590E4-5B0A-46F2-9735-CF8F83FC1428}">
      <dsp:nvSpPr>
        <dsp:cNvPr id="0" name=""/>
        <dsp:cNvSpPr/>
      </dsp:nvSpPr>
      <dsp:spPr>
        <a:xfrm>
          <a:off x="429815" y="117723"/>
          <a:ext cx="6017418" cy="501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a:t>
          </a:r>
        </a:p>
      </dsp:txBody>
      <dsp:txXfrm>
        <a:off x="454313" y="142221"/>
        <a:ext cx="5968422" cy="452844"/>
      </dsp:txXfrm>
    </dsp:sp>
    <dsp:sp modelId="{2AE210C0-7CA1-4AC1-80D0-4B1CA54E2FB8}">
      <dsp:nvSpPr>
        <dsp:cNvPr id="0" name=""/>
        <dsp:cNvSpPr/>
      </dsp:nvSpPr>
      <dsp:spPr>
        <a:xfrm>
          <a:off x="0" y="2478513"/>
          <a:ext cx="8596312" cy="128520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54076" rIns="667169" bIns="120904" numCol="1" spcCol="1270" anchor="t" anchorCtr="0">
          <a:noAutofit/>
        </a:bodyPr>
        <a:lstStyle/>
        <a:p>
          <a:pPr marL="171450" lvl="1" indent="-171450" algn="l" defTabSz="755650">
            <a:lnSpc>
              <a:spcPct val="90000"/>
            </a:lnSpc>
            <a:spcBef>
              <a:spcPct val="0"/>
            </a:spcBef>
            <a:spcAft>
              <a:spcPct val="15000"/>
            </a:spcAft>
            <a:buSzPct val="120000"/>
            <a:buFont typeface="Arial" charset="0"/>
            <a:buChar char="•"/>
          </a:pPr>
          <a:r>
            <a:rPr lang="en-US" sz="1700" kern="1200" dirty="0">
              <a:solidFill>
                <a:srgbClr val="FF0000"/>
              </a:solidFill>
              <a:latin typeface="Verdana" pitchFamily="34" charset="0"/>
            </a:rPr>
            <a:t>Use short or easily-guessed passwords</a:t>
          </a:r>
          <a:endParaRPr lang="en-IN" sz="1700" kern="1200" dirty="0"/>
        </a:p>
        <a:p>
          <a:pPr marL="171450" lvl="1" indent="-171450" algn="l" defTabSz="755650">
            <a:lnSpc>
              <a:spcPct val="90000"/>
            </a:lnSpc>
            <a:spcBef>
              <a:spcPct val="0"/>
            </a:spcBef>
            <a:spcAft>
              <a:spcPct val="15000"/>
            </a:spcAft>
            <a:buSzPct val="120000"/>
            <a:buFont typeface="Arial" charset="0"/>
            <a:buChar char="•"/>
          </a:pPr>
          <a:r>
            <a:rPr lang="en-US" sz="1700" kern="1200" dirty="0">
              <a:solidFill>
                <a:srgbClr val="FF0000"/>
              </a:solidFill>
              <a:latin typeface="Verdana" pitchFamily="34" charset="0"/>
            </a:rPr>
            <a:t>Write down passwords or store them in plain text</a:t>
          </a:r>
        </a:p>
        <a:p>
          <a:pPr marL="171450" lvl="1" indent="-171450" algn="l" defTabSz="755650">
            <a:lnSpc>
              <a:spcPct val="90000"/>
            </a:lnSpc>
            <a:spcBef>
              <a:spcPct val="0"/>
            </a:spcBef>
            <a:spcAft>
              <a:spcPct val="15000"/>
            </a:spcAft>
            <a:buSzPct val="120000"/>
            <a:buFont typeface="Arial" charset="0"/>
            <a:buChar char="•"/>
          </a:pPr>
          <a:r>
            <a:rPr lang="en-US" sz="1700" kern="1200" dirty="0">
              <a:solidFill>
                <a:srgbClr val="FF0000"/>
              </a:solidFill>
              <a:latin typeface="Verdana" pitchFamily="34" charset="0"/>
            </a:rPr>
            <a:t>Share passwords over phone or email</a:t>
          </a:r>
        </a:p>
      </dsp:txBody>
      <dsp:txXfrm>
        <a:off x="0" y="2478513"/>
        <a:ext cx="8596312" cy="1285200"/>
      </dsp:txXfrm>
    </dsp:sp>
    <dsp:sp modelId="{E1347FAD-C73F-4446-9790-2E3AEDA247F2}">
      <dsp:nvSpPr>
        <dsp:cNvPr id="0" name=""/>
        <dsp:cNvSpPr/>
      </dsp:nvSpPr>
      <dsp:spPr>
        <a:xfrm>
          <a:off x="429815" y="2227593"/>
          <a:ext cx="6017418" cy="50184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 not</a:t>
          </a:r>
        </a:p>
      </dsp:txBody>
      <dsp:txXfrm>
        <a:off x="454313" y="2252091"/>
        <a:ext cx="5968422"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5EB2-1FD0-41E4-AB78-73C13C6CD815}">
      <dsp:nvSpPr>
        <dsp:cNvPr id="0" name=""/>
        <dsp:cNvSpPr/>
      </dsp:nvSpPr>
      <dsp:spPr>
        <a:xfrm>
          <a:off x="0" y="259518"/>
          <a:ext cx="8596312" cy="907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33248" rIns="667169" bIns="113792" numCol="1" spcCol="1270" anchor="t" anchorCtr="0">
          <a:noAutofit/>
        </a:bodyPr>
        <a:lstStyle/>
        <a:p>
          <a:pPr marL="171450" lvl="1" indent="-171450" algn="l" defTabSz="711200">
            <a:lnSpc>
              <a:spcPct val="90000"/>
            </a:lnSpc>
            <a:spcBef>
              <a:spcPct val="0"/>
            </a:spcBef>
            <a:spcAft>
              <a:spcPct val="15000"/>
            </a:spcAft>
            <a:buFontTx/>
            <a:buChar char="•"/>
          </a:pPr>
          <a:r>
            <a:rPr lang="en-US" sz="1600" kern="1200" dirty="0">
              <a:latin typeface="Verdana" pitchFamily="34" charset="0"/>
            </a:rPr>
            <a:t>Use the corporate Internet facilities </a:t>
          </a:r>
          <a:r>
            <a:rPr lang="en-US" sz="1600" i="1" kern="1200" dirty="0">
              <a:latin typeface="Verdana" pitchFamily="34" charset="0"/>
            </a:rPr>
            <a:t>only </a:t>
          </a:r>
          <a:r>
            <a:rPr lang="en-US" sz="1600" kern="1200" dirty="0">
              <a:latin typeface="Verdana" pitchFamily="34" charset="0"/>
            </a:rPr>
            <a:t>for legitimate and authorized business purposes</a:t>
          </a:r>
          <a:endParaRPr lang="en-IN" sz="1600" kern="1200" dirty="0"/>
        </a:p>
      </dsp:txBody>
      <dsp:txXfrm>
        <a:off x="0" y="259518"/>
        <a:ext cx="8596312" cy="907200"/>
      </dsp:txXfrm>
    </dsp:sp>
    <dsp:sp modelId="{640590E4-5B0A-46F2-9735-CF8F83FC1428}">
      <dsp:nvSpPr>
        <dsp:cNvPr id="0" name=""/>
        <dsp:cNvSpPr/>
      </dsp:nvSpPr>
      <dsp:spPr>
        <a:xfrm>
          <a:off x="429815" y="23358"/>
          <a:ext cx="6017418" cy="4723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a:t>
          </a:r>
        </a:p>
      </dsp:txBody>
      <dsp:txXfrm>
        <a:off x="452872" y="46415"/>
        <a:ext cx="5971304" cy="426206"/>
      </dsp:txXfrm>
    </dsp:sp>
    <dsp:sp modelId="{2AE210C0-7CA1-4AC1-80D0-4B1CA54E2FB8}">
      <dsp:nvSpPr>
        <dsp:cNvPr id="0" name=""/>
        <dsp:cNvSpPr/>
      </dsp:nvSpPr>
      <dsp:spPr>
        <a:xfrm>
          <a:off x="0" y="1489278"/>
          <a:ext cx="8596312" cy="236880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33248" rIns="667169" bIns="113792" numCol="1" spcCol="1270" anchor="t" anchorCtr="0">
          <a:noAutofit/>
        </a:bodyPr>
        <a:lstStyle/>
        <a:p>
          <a:pPr marL="171450" lvl="1" indent="-171450" algn="l" defTabSz="711200">
            <a:lnSpc>
              <a:spcPct val="90000"/>
            </a:lnSpc>
            <a:spcBef>
              <a:spcPct val="0"/>
            </a:spcBef>
            <a:spcAft>
              <a:spcPct val="15000"/>
            </a:spcAft>
            <a:buSzPct val="120000"/>
            <a:buFont typeface="Arial" charset="0"/>
            <a:buChar char="•"/>
          </a:pPr>
          <a:r>
            <a:rPr lang="en-US" sz="1600" kern="1200" dirty="0">
              <a:solidFill>
                <a:srgbClr val="FF0000"/>
              </a:solidFill>
              <a:latin typeface="Verdana" pitchFamily="34" charset="0"/>
            </a:rPr>
            <a:t>Avoid websites that would be classed as obscene, racist, offensive or illegal – anything that would be embarrassing</a:t>
          </a:r>
          <a:endParaRPr lang="en-IN" sz="1600" kern="1200" dirty="0"/>
        </a:p>
        <a:p>
          <a:pPr marL="171450" lvl="1" indent="-171450" algn="l" defTabSz="711200">
            <a:lnSpc>
              <a:spcPct val="90000"/>
            </a:lnSpc>
            <a:spcBef>
              <a:spcPct val="0"/>
            </a:spcBef>
            <a:spcAft>
              <a:spcPct val="15000"/>
            </a:spcAft>
            <a:buSzPct val="120000"/>
            <a:buFont typeface="Arial" charset="0"/>
            <a:buChar char="•"/>
          </a:pPr>
          <a:r>
            <a:rPr lang="en-US" sz="1600" kern="1200">
              <a:solidFill>
                <a:srgbClr val="FF0000"/>
              </a:solidFill>
              <a:latin typeface="Verdana" pitchFamily="34" charset="0"/>
            </a:rPr>
            <a:t>Do not access online auction or shopping sites, except where authorized by your manager</a:t>
          </a:r>
          <a:endParaRPr lang="en-US" sz="1600" kern="1200" dirty="0">
            <a:solidFill>
              <a:srgbClr val="FF0000"/>
            </a:solidFill>
            <a:latin typeface="Verdana" pitchFamily="34" charset="0"/>
          </a:endParaRPr>
        </a:p>
        <a:p>
          <a:pPr marL="171450" lvl="1" indent="-171450" algn="l" defTabSz="711200">
            <a:lnSpc>
              <a:spcPct val="90000"/>
            </a:lnSpc>
            <a:spcBef>
              <a:spcPct val="0"/>
            </a:spcBef>
            <a:spcAft>
              <a:spcPct val="15000"/>
            </a:spcAft>
            <a:buSzPct val="120000"/>
            <a:buFont typeface="Arial" charset="0"/>
            <a:buChar char="•"/>
          </a:pPr>
          <a:r>
            <a:rPr lang="en-US" sz="1600" kern="1200">
              <a:solidFill>
                <a:srgbClr val="FF0000"/>
              </a:solidFill>
              <a:latin typeface="Verdana" pitchFamily="34" charset="0"/>
            </a:rPr>
            <a:t>Don’t hack!</a:t>
          </a:r>
          <a:endParaRPr lang="en-US" sz="1600" kern="1200" dirty="0">
            <a:solidFill>
              <a:srgbClr val="FF0000"/>
            </a:solidFill>
            <a:latin typeface="Verdana" pitchFamily="34" charset="0"/>
          </a:endParaRPr>
        </a:p>
        <a:p>
          <a:pPr marL="171450" lvl="1" indent="-171450" algn="l" defTabSz="711200">
            <a:lnSpc>
              <a:spcPct val="90000"/>
            </a:lnSpc>
            <a:spcBef>
              <a:spcPct val="0"/>
            </a:spcBef>
            <a:spcAft>
              <a:spcPct val="15000"/>
            </a:spcAft>
            <a:buSzPct val="120000"/>
            <a:buFont typeface="Arial" charset="0"/>
            <a:buChar char="•"/>
          </a:pPr>
          <a:r>
            <a:rPr lang="en-US" sz="1600" kern="1200" dirty="0">
              <a:solidFill>
                <a:srgbClr val="FF0000"/>
              </a:solidFill>
              <a:latin typeface="Verdana" pitchFamily="34" charset="0"/>
            </a:rPr>
            <a:t>Do not download or upload commercial software or other copyrighted material without the correct license and permission from your manager</a:t>
          </a:r>
        </a:p>
      </dsp:txBody>
      <dsp:txXfrm>
        <a:off x="0" y="1489278"/>
        <a:ext cx="8596312" cy="2368800"/>
      </dsp:txXfrm>
    </dsp:sp>
    <dsp:sp modelId="{E1347FAD-C73F-4446-9790-2E3AEDA247F2}">
      <dsp:nvSpPr>
        <dsp:cNvPr id="0" name=""/>
        <dsp:cNvSpPr/>
      </dsp:nvSpPr>
      <dsp:spPr>
        <a:xfrm>
          <a:off x="429815" y="1253118"/>
          <a:ext cx="6017418" cy="47232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 not</a:t>
          </a:r>
        </a:p>
      </dsp:txBody>
      <dsp:txXfrm>
        <a:off x="452872" y="1276175"/>
        <a:ext cx="5971304"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5EB2-1FD0-41E4-AB78-73C13C6CD815}">
      <dsp:nvSpPr>
        <dsp:cNvPr id="0" name=""/>
        <dsp:cNvSpPr/>
      </dsp:nvSpPr>
      <dsp:spPr>
        <a:xfrm>
          <a:off x="0" y="403518"/>
          <a:ext cx="8596312" cy="1499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291592" rIns="667169" bIns="99568" numCol="1" spcCol="1270" anchor="t" anchorCtr="0">
          <a:noAutofit/>
        </a:bodyPr>
        <a:lstStyle/>
        <a:p>
          <a:pPr marL="114300" lvl="1" indent="-114300" algn="l" defTabSz="622300">
            <a:lnSpc>
              <a:spcPct val="90000"/>
            </a:lnSpc>
            <a:spcBef>
              <a:spcPct val="0"/>
            </a:spcBef>
            <a:spcAft>
              <a:spcPct val="15000"/>
            </a:spcAft>
            <a:buFontTx/>
            <a:buChar char="•"/>
          </a:pPr>
          <a:r>
            <a:rPr lang="en-NZ" sz="1400" kern="1200" dirty="0">
              <a:latin typeface="Verdana" pitchFamily="34" charset="0"/>
            </a:rPr>
            <a:t>Use corporate email for business purposes only</a:t>
          </a:r>
          <a:endParaRPr lang="en-IN" sz="1400" kern="1200" dirty="0"/>
        </a:p>
        <a:p>
          <a:pPr marL="114300" lvl="1" indent="-114300" algn="l" defTabSz="622300">
            <a:lnSpc>
              <a:spcPct val="90000"/>
            </a:lnSpc>
            <a:spcBef>
              <a:spcPct val="0"/>
            </a:spcBef>
            <a:spcAft>
              <a:spcPct val="15000"/>
            </a:spcAft>
            <a:buFontTx/>
            <a:buChar char="•"/>
          </a:pPr>
          <a:r>
            <a:rPr lang="en-NZ" sz="1400" kern="1200">
              <a:latin typeface="Verdana" pitchFamily="34" charset="0"/>
            </a:rPr>
            <a:t>Follow the email storage guidelines</a:t>
          </a:r>
          <a:endParaRPr lang="en-NZ" sz="1400" kern="1200" dirty="0">
            <a:latin typeface="Verdana" pitchFamily="34" charset="0"/>
          </a:endParaRPr>
        </a:p>
        <a:p>
          <a:pPr marL="114300" lvl="1" indent="-114300" algn="l" defTabSz="622300">
            <a:lnSpc>
              <a:spcPct val="90000"/>
            </a:lnSpc>
            <a:spcBef>
              <a:spcPct val="0"/>
            </a:spcBef>
            <a:spcAft>
              <a:spcPct val="15000"/>
            </a:spcAft>
            <a:buFontTx/>
            <a:buChar char="•"/>
          </a:pPr>
          <a:r>
            <a:rPr lang="en-NZ" sz="1400" kern="1200" dirty="0">
              <a:latin typeface="Verdana" pitchFamily="34" charset="0"/>
            </a:rPr>
            <a:t>If you receive spam email, simply delete it. If it is offensive or you receive a lot, call the IT Help/Service Desk</a:t>
          </a:r>
        </a:p>
        <a:p>
          <a:pPr marL="114300" lvl="1" indent="-114300" algn="l" defTabSz="622300">
            <a:lnSpc>
              <a:spcPct val="90000"/>
            </a:lnSpc>
            <a:spcBef>
              <a:spcPct val="0"/>
            </a:spcBef>
            <a:spcAft>
              <a:spcPct val="15000"/>
            </a:spcAft>
            <a:buFontTx/>
            <a:buChar char="•"/>
          </a:pPr>
          <a:r>
            <a:rPr lang="en-NZ" sz="1400" kern="1200" dirty="0">
              <a:latin typeface="Verdana" pitchFamily="34" charset="0"/>
            </a:rPr>
            <a:t>Activate e-mail scanning function in your antivirus software</a:t>
          </a:r>
        </a:p>
      </dsp:txBody>
      <dsp:txXfrm>
        <a:off x="0" y="403518"/>
        <a:ext cx="8596312" cy="1499400"/>
      </dsp:txXfrm>
    </dsp:sp>
    <dsp:sp modelId="{640590E4-5B0A-46F2-9735-CF8F83FC1428}">
      <dsp:nvSpPr>
        <dsp:cNvPr id="0" name=""/>
        <dsp:cNvSpPr/>
      </dsp:nvSpPr>
      <dsp:spPr>
        <a:xfrm>
          <a:off x="429815" y="196878"/>
          <a:ext cx="6017418" cy="4132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a:t>
          </a:r>
        </a:p>
      </dsp:txBody>
      <dsp:txXfrm>
        <a:off x="449990" y="217053"/>
        <a:ext cx="5977068" cy="372930"/>
      </dsp:txXfrm>
    </dsp:sp>
    <dsp:sp modelId="{2AE210C0-7CA1-4AC1-80D0-4B1CA54E2FB8}">
      <dsp:nvSpPr>
        <dsp:cNvPr id="0" name=""/>
        <dsp:cNvSpPr/>
      </dsp:nvSpPr>
      <dsp:spPr>
        <a:xfrm>
          <a:off x="0" y="2185158"/>
          <a:ext cx="8596312" cy="149940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291592" rIns="667169" bIns="99568" numCol="1" spcCol="1270" anchor="t" anchorCtr="0">
          <a:noAutofit/>
        </a:bodyPr>
        <a:lstStyle/>
        <a:p>
          <a:pPr marL="114300" lvl="1" indent="-114300" algn="l" defTabSz="622300">
            <a:lnSpc>
              <a:spcPct val="90000"/>
            </a:lnSpc>
            <a:spcBef>
              <a:spcPct val="0"/>
            </a:spcBef>
            <a:spcAft>
              <a:spcPct val="15000"/>
            </a:spcAft>
            <a:buFont typeface="Arial" charset="0"/>
            <a:buChar char="•"/>
          </a:pPr>
          <a:r>
            <a:rPr lang="en-US" sz="1400" kern="1200" dirty="0">
              <a:solidFill>
                <a:srgbClr val="FF0000"/>
              </a:solidFill>
              <a:latin typeface="Verdana" pitchFamily="34" charset="0"/>
            </a:rPr>
            <a:t>Do not use your corporate email address for personal email</a:t>
          </a:r>
          <a:endParaRPr lang="en-IN" sz="1400" kern="1200" dirty="0"/>
        </a:p>
        <a:p>
          <a:pPr marL="114300" lvl="1" indent="-114300" algn="l" defTabSz="622300">
            <a:lnSpc>
              <a:spcPct val="90000"/>
            </a:lnSpc>
            <a:spcBef>
              <a:spcPct val="0"/>
            </a:spcBef>
            <a:spcAft>
              <a:spcPct val="15000"/>
            </a:spcAft>
            <a:buFont typeface="Arial" charset="0"/>
            <a:buChar char="•"/>
          </a:pPr>
          <a:r>
            <a:rPr lang="en-US" sz="1400" kern="1200">
              <a:solidFill>
                <a:srgbClr val="FF0000"/>
              </a:solidFill>
              <a:latin typeface="Verdana" pitchFamily="34" charset="0"/>
            </a:rPr>
            <a:t>Do not circulate chain letters, hoaxes, inappropriate jokes, videos </a:t>
          </a:r>
          <a:r>
            <a:rPr lang="en-US" sz="1400" i="1" kern="1200">
              <a:solidFill>
                <a:srgbClr val="FF0000"/>
              </a:solidFill>
              <a:latin typeface="Verdana" pitchFamily="34" charset="0"/>
            </a:rPr>
            <a:t>etc.</a:t>
          </a:r>
          <a:endParaRPr lang="en-US" sz="1400" i="1" kern="1200" dirty="0">
            <a:solidFill>
              <a:srgbClr val="FF0000"/>
            </a:solidFill>
            <a:latin typeface="Verdana" pitchFamily="34" charset="0"/>
          </a:endParaRPr>
        </a:p>
        <a:p>
          <a:pPr marL="114300" lvl="1" indent="-114300" algn="l" defTabSz="622300">
            <a:lnSpc>
              <a:spcPct val="90000"/>
            </a:lnSpc>
            <a:spcBef>
              <a:spcPct val="0"/>
            </a:spcBef>
            <a:spcAft>
              <a:spcPct val="15000"/>
            </a:spcAft>
            <a:buFont typeface="Arial" charset="0"/>
            <a:buChar char="•"/>
          </a:pPr>
          <a:r>
            <a:rPr lang="en-US" sz="1400" kern="1200">
              <a:solidFill>
                <a:srgbClr val="FF0000"/>
              </a:solidFill>
              <a:latin typeface="Verdana" pitchFamily="34" charset="0"/>
            </a:rPr>
            <a:t>Do not send emails outside the organization unless you are authorized to do so</a:t>
          </a:r>
          <a:endParaRPr lang="en-US" sz="1400" kern="1200" dirty="0">
            <a:solidFill>
              <a:srgbClr val="FF0000"/>
            </a:solidFill>
            <a:latin typeface="Verdana" pitchFamily="34" charset="0"/>
          </a:endParaRPr>
        </a:p>
        <a:p>
          <a:pPr marL="114300" lvl="1" indent="-114300" algn="l" defTabSz="622300">
            <a:lnSpc>
              <a:spcPct val="90000"/>
            </a:lnSpc>
            <a:spcBef>
              <a:spcPct val="0"/>
            </a:spcBef>
            <a:spcAft>
              <a:spcPct val="15000"/>
            </a:spcAft>
            <a:buFont typeface="Arial" charset="0"/>
            <a:buChar char="•"/>
          </a:pPr>
          <a:r>
            <a:rPr lang="en-US" sz="1400" kern="1200" dirty="0">
              <a:solidFill>
                <a:srgbClr val="FF0000"/>
              </a:solidFill>
              <a:latin typeface="Verdana" pitchFamily="34" charset="0"/>
            </a:rPr>
            <a:t>Be very wary of email attachments and links, especially in unsolicited emails (most are virus-infected)</a:t>
          </a:r>
        </a:p>
      </dsp:txBody>
      <dsp:txXfrm>
        <a:off x="0" y="2185158"/>
        <a:ext cx="8596312" cy="1499400"/>
      </dsp:txXfrm>
    </dsp:sp>
    <dsp:sp modelId="{E1347FAD-C73F-4446-9790-2E3AEDA247F2}">
      <dsp:nvSpPr>
        <dsp:cNvPr id="0" name=""/>
        <dsp:cNvSpPr/>
      </dsp:nvSpPr>
      <dsp:spPr>
        <a:xfrm>
          <a:off x="429815" y="1978518"/>
          <a:ext cx="6017418" cy="41328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 not</a:t>
          </a:r>
        </a:p>
      </dsp:txBody>
      <dsp:txXfrm>
        <a:off x="449990" y="1998693"/>
        <a:ext cx="5977068"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25EB2-1FD0-41E4-AB78-73C13C6CD815}">
      <dsp:nvSpPr>
        <dsp:cNvPr id="0" name=""/>
        <dsp:cNvSpPr/>
      </dsp:nvSpPr>
      <dsp:spPr>
        <a:xfrm>
          <a:off x="0" y="435468"/>
          <a:ext cx="8596312" cy="18427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FontTx/>
            <a:buChar char="•"/>
          </a:pPr>
          <a:r>
            <a:rPr lang="en-NZ" sz="1500" kern="1200" dirty="0">
              <a:latin typeface="Verdana" pitchFamily="34" charset="0"/>
            </a:rPr>
            <a:t>Report information security incidents, concerns and </a:t>
          </a:r>
          <a:br>
            <a:rPr lang="en-NZ" sz="1500" kern="1200" dirty="0">
              <a:latin typeface="Verdana" pitchFamily="34" charset="0"/>
            </a:rPr>
          </a:br>
          <a:r>
            <a:rPr lang="en-NZ" sz="1500" kern="1200" dirty="0">
              <a:latin typeface="Verdana" pitchFamily="34" charset="0"/>
            </a:rPr>
            <a:t>near-misses to IT Help/Service Desk:</a:t>
          </a:r>
          <a:endParaRPr lang="en-IN" sz="1500" kern="1200" dirty="0"/>
        </a:p>
        <a:p>
          <a:pPr marL="228600" lvl="2" indent="-114300" algn="l" defTabSz="666750">
            <a:lnSpc>
              <a:spcPct val="90000"/>
            </a:lnSpc>
            <a:spcBef>
              <a:spcPct val="0"/>
            </a:spcBef>
            <a:spcAft>
              <a:spcPct val="15000"/>
            </a:spcAft>
            <a:buFont typeface="Courier New" panose="02070309020205020404" pitchFamily="49" charset="0"/>
            <a:buChar char="o"/>
          </a:pPr>
          <a:r>
            <a:rPr lang="en-NZ" sz="1500" kern="1200" dirty="0">
              <a:latin typeface="Verdana" pitchFamily="34" charset="0"/>
            </a:rPr>
            <a:t>Email …</a:t>
          </a:r>
        </a:p>
        <a:p>
          <a:pPr marL="228600" lvl="2" indent="-114300" algn="l" defTabSz="666750">
            <a:lnSpc>
              <a:spcPct val="90000"/>
            </a:lnSpc>
            <a:spcBef>
              <a:spcPct val="0"/>
            </a:spcBef>
            <a:spcAft>
              <a:spcPct val="15000"/>
            </a:spcAft>
            <a:buFont typeface="Courier New" panose="02070309020205020404" pitchFamily="49" charset="0"/>
            <a:buChar char="o"/>
          </a:pPr>
          <a:r>
            <a:rPr lang="en-NZ" sz="1500" kern="1200" dirty="0">
              <a:latin typeface="Verdana" pitchFamily="34" charset="0"/>
            </a:rPr>
            <a:t>Telephone … </a:t>
          </a:r>
        </a:p>
        <a:p>
          <a:pPr marL="228600" lvl="2" indent="-114300" algn="l" defTabSz="666750">
            <a:lnSpc>
              <a:spcPct val="90000"/>
            </a:lnSpc>
            <a:spcBef>
              <a:spcPct val="0"/>
            </a:spcBef>
            <a:spcAft>
              <a:spcPct val="15000"/>
            </a:spcAft>
            <a:buFont typeface="Courier New" panose="02070309020205020404" pitchFamily="49" charset="0"/>
            <a:buChar char="o"/>
          </a:pPr>
          <a:r>
            <a:rPr lang="en-NZ" sz="1500" kern="1200" dirty="0">
              <a:latin typeface="Verdana" pitchFamily="34" charset="0"/>
            </a:rPr>
            <a:t>Anonymous drop-boxes …</a:t>
          </a:r>
        </a:p>
        <a:p>
          <a:pPr marL="114300" lvl="1" indent="-114300" algn="l" defTabSz="666750">
            <a:lnSpc>
              <a:spcPct val="90000"/>
            </a:lnSpc>
            <a:spcBef>
              <a:spcPct val="0"/>
            </a:spcBef>
            <a:spcAft>
              <a:spcPct val="15000"/>
            </a:spcAft>
            <a:buFontTx/>
            <a:buChar char="•"/>
          </a:pPr>
          <a:r>
            <a:rPr lang="en-NZ" sz="1500" kern="1200" dirty="0">
              <a:latin typeface="Verdana" pitchFamily="34" charset="0"/>
            </a:rPr>
            <a:t>Take their advice on what to do</a:t>
          </a:r>
        </a:p>
      </dsp:txBody>
      <dsp:txXfrm>
        <a:off x="0" y="435468"/>
        <a:ext cx="8596312" cy="1842750"/>
      </dsp:txXfrm>
    </dsp:sp>
    <dsp:sp modelId="{640590E4-5B0A-46F2-9735-CF8F83FC1428}">
      <dsp:nvSpPr>
        <dsp:cNvPr id="0" name=""/>
        <dsp:cNvSpPr/>
      </dsp:nvSpPr>
      <dsp:spPr>
        <a:xfrm>
          <a:off x="429815" y="214068"/>
          <a:ext cx="6017418"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a:t>
          </a:r>
        </a:p>
      </dsp:txBody>
      <dsp:txXfrm>
        <a:off x="451431" y="235684"/>
        <a:ext cx="5974186" cy="399568"/>
      </dsp:txXfrm>
    </dsp:sp>
    <dsp:sp modelId="{2AE210C0-7CA1-4AC1-80D0-4B1CA54E2FB8}">
      <dsp:nvSpPr>
        <dsp:cNvPr id="0" name=""/>
        <dsp:cNvSpPr/>
      </dsp:nvSpPr>
      <dsp:spPr>
        <a:xfrm>
          <a:off x="0" y="2580618"/>
          <a:ext cx="8596312" cy="108675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69" tIns="312420" rIns="667169" bIns="106680" numCol="1" spcCol="1270" anchor="t" anchorCtr="0">
          <a:noAutofit/>
        </a:bodyPr>
        <a:lstStyle/>
        <a:p>
          <a:pPr marL="114300" lvl="1" indent="-114300" algn="l" defTabSz="666750">
            <a:lnSpc>
              <a:spcPct val="90000"/>
            </a:lnSpc>
            <a:spcBef>
              <a:spcPct val="0"/>
            </a:spcBef>
            <a:spcAft>
              <a:spcPct val="15000"/>
            </a:spcAft>
            <a:buSzPct val="120000"/>
            <a:buFont typeface="Arial" charset="0"/>
            <a:buChar char="•"/>
          </a:pPr>
          <a:r>
            <a:rPr lang="en-NZ" sz="1500" kern="1200" dirty="0">
              <a:solidFill>
                <a:srgbClr val="FF0000"/>
              </a:solidFill>
              <a:latin typeface="Verdana" pitchFamily="34" charset="0"/>
            </a:rPr>
            <a:t>Do not discuss security incidents with anyone outside the organization</a:t>
          </a:r>
          <a:endParaRPr lang="en-IN" sz="1500" kern="1200" dirty="0"/>
        </a:p>
        <a:p>
          <a:pPr marL="114300" lvl="1" indent="-114300" algn="l" defTabSz="666750">
            <a:lnSpc>
              <a:spcPct val="90000"/>
            </a:lnSpc>
            <a:spcBef>
              <a:spcPct val="0"/>
            </a:spcBef>
            <a:spcAft>
              <a:spcPct val="15000"/>
            </a:spcAft>
            <a:buSzPct val="120000"/>
            <a:buFont typeface="Arial" charset="0"/>
            <a:buChar char="•"/>
          </a:pPr>
          <a:r>
            <a:rPr lang="en-NZ" sz="1500" kern="1200" dirty="0">
              <a:solidFill>
                <a:srgbClr val="FF0000"/>
              </a:solidFill>
              <a:latin typeface="Verdana" pitchFamily="34" charset="0"/>
            </a:rPr>
            <a:t>Do not attempt to interfere with, obstruct or prevent anyone else from reporting incidents</a:t>
          </a:r>
        </a:p>
      </dsp:txBody>
      <dsp:txXfrm>
        <a:off x="0" y="2580618"/>
        <a:ext cx="8596312" cy="1086750"/>
      </dsp:txXfrm>
    </dsp:sp>
    <dsp:sp modelId="{E1347FAD-C73F-4446-9790-2E3AEDA247F2}">
      <dsp:nvSpPr>
        <dsp:cNvPr id="0" name=""/>
        <dsp:cNvSpPr/>
      </dsp:nvSpPr>
      <dsp:spPr>
        <a:xfrm>
          <a:off x="429815" y="2359218"/>
          <a:ext cx="6017418" cy="44280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IN" sz="1600" b="1" kern="1200" dirty="0"/>
            <a:t>Do not</a:t>
          </a:r>
        </a:p>
      </dsp:txBody>
      <dsp:txXfrm>
        <a:off x="451431" y="2380834"/>
        <a:ext cx="5974186"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F3BC5B-01BD-4A83-AD5E-0E66F28E7DA6}"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11561-3D7E-48C8-9937-ED4905E70366}"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3A78E-60A5-48FA-AB4E-D9D99FAF402B}"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6D49C-F016-40CB-8096-F0453F083BE8}"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4ABD8-B608-4DD4-8C9D-4CB3C321AA61}"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0EA86-09F6-4DFE-AD67-485C45346CF1}"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FF89E-2D2A-4738-9E35-F07376B072A2}"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1EFE1-201A-423F-9033-F67D1B6A896B}"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AF681-F227-4C67-8412-05F127674C9D}"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00554-A0B5-472E-BC33-B96880B5CAFD}"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4A8261-4306-44A4-B695-97269912846B}"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49045-F752-4DD2-AD7A-86E0B2405E89}"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C308E-8147-4174-8B2A-202ACCF2D10D}"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D23C4-9DC1-4516-8AEE-2D7106857489}" type="datetime1">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7A2592-29BD-4330-BD89-96C067737B7C}"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C56DF-1560-49E3-920C-9D9310DA78CE}"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FDEA2-CC7C-42AC-B685-92FC9C496C77}" type="datetime1">
              <a:rPr lang="en-US" smtClean="0"/>
              <a:t>4/21/2020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3.xml"/><Relationship Id="rId7" Type="http://schemas.openxmlformats.org/officeDocument/2006/relationships/image" Target="../media/image2.w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4.xml"/><Relationship Id="rId7" Type="http://schemas.openxmlformats.org/officeDocument/2006/relationships/image" Target="../media/image2.w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5.xml"/><Relationship Id="rId7" Type="http://schemas.openxmlformats.org/officeDocument/2006/relationships/image" Target="../media/image2.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6.xml"/><Relationship Id="rId7" Type="http://schemas.openxmlformats.org/officeDocument/2006/relationships/image" Target="../media/image2.w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7.xml"/><Relationship Id="rId7" Type="http://schemas.openxmlformats.org/officeDocument/2006/relationships/image" Target="../media/image2.wmf"/><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7" y="1623164"/>
            <a:ext cx="6960759" cy="2849671"/>
          </a:xfrm>
        </p:spPr>
        <p:txBody>
          <a:bodyPr>
            <a:normAutofit/>
          </a:bodyPr>
          <a:lstStyle/>
          <a:p>
            <a:pPr algn="ctr"/>
            <a:r>
              <a:rPr lang="en-US" sz="6000" dirty="0">
                <a:solidFill>
                  <a:srgbClr val="FFFFFF"/>
                </a:solidFill>
              </a:rPr>
              <a:t>An Introduction to ISO27K</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498543" y="1921925"/>
            <a:ext cx="6112077" cy="1186108"/>
          </a:xfrm>
        </p:spPr>
        <p:txBody>
          <a:bodyPr>
            <a:normAutofit/>
          </a:bodyPr>
          <a:lstStyle/>
          <a:p>
            <a:pPr algn="ctr"/>
            <a:r>
              <a:rPr lang="en-US" sz="2400" dirty="0">
                <a:solidFill>
                  <a:srgbClr val="FFFFFF">
                    <a:alpha val="70000"/>
                  </a:srgbClr>
                </a:solidFill>
              </a:rPr>
              <a:t>Security Awareness Seminar</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F592-D66B-4510-94C8-510B503E2DEC}"/>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B84C1C15-94A2-4F33-BF30-F60EDC314889}"/>
              </a:ext>
            </a:extLst>
          </p:cNvPr>
          <p:cNvSpPr>
            <a:spLocks noGrp="1"/>
          </p:cNvSpPr>
          <p:nvPr>
            <p:ph idx="1"/>
          </p:nvPr>
        </p:nvSpPr>
        <p:spPr>
          <a:xfrm>
            <a:off x="677334" y="1683027"/>
            <a:ext cx="8596668" cy="4358336"/>
          </a:xfrm>
        </p:spPr>
        <p:txBody>
          <a:bodyPr>
            <a:normAutofit fontScale="92500" lnSpcReduction="10000"/>
          </a:bodyPr>
          <a:lstStyle/>
          <a:p>
            <a:pPr marL="0" indent="0">
              <a:spcBef>
                <a:spcPts val="1200"/>
              </a:spcBef>
              <a:buClr>
                <a:srgbClr val="000000"/>
              </a:buClr>
              <a:buSzPct val="100000"/>
              <a:buNone/>
              <a:defRPr/>
            </a:pPr>
            <a:r>
              <a:rPr lang="en-US" sz="2000" dirty="0">
                <a:latin typeface="Verdana" pitchFamily="34" charset="0"/>
                <a:ea typeface="Arial Unicode MS" pitchFamily="34" charset="-128"/>
                <a:cs typeface="Arial Unicode MS" pitchFamily="34" charset="-128"/>
              </a:rPr>
              <a:t>Information technologies</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Cabling, data/voice networks and equipment</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Telecommunications services (PABX, VoIP, ISDN, videoconferencing)</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Phones, cellphones, PDAs</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Computer servers, desktops and associated data storage devices (disks, tapes)</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Operating system and application software</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Paperwork, files</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Pens, ink</a:t>
            </a:r>
          </a:p>
          <a:p>
            <a:pPr marL="0" indent="0">
              <a:spcBef>
                <a:spcPts val="2400"/>
              </a:spcBef>
              <a:buClr>
                <a:srgbClr val="000000"/>
              </a:buClr>
              <a:buSzPct val="100000"/>
              <a:buNone/>
              <a:defRPr/>
            </a:pPr>
            <a:r>
              <a:rPr lang="en-US" sz="2000" dirty="0">
                <a:latin typeface="Verdana" pitchFamily="34" charset="0"/>
                <a:ea typeface="Arial Unicode MS" pitchFamily="34" charset="-128"/>
                <a:cs typeface="Arial Unicode MS" pitchFamily="34" charset="-128"/>
              </a:rPr>
              <a:t>Security technologies </a:t>
            </a:r>
          </a:p>
          <a:p>
            <a:pPr marL="263525" indent="-263525">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Locks, barriers, card-access systems, CCTV</a:t>
            </a:r>
          </a:p>
          <a:p>
            <a:endParaRPr lang="en-IN" dirty="0"/>
          </a:p>
        </p:txBody>
      </p:sp>
      <p:sp>
        <p:nvSpPr>
          <p:cNvPr id="4" name="Slide Number Placeholder 3">
            <a:extLst>
              <a:ext uri="{FF2B5EF4-FFF2-40B4-BE49-F238E27FC236}">
                <a16:creationId xmlns:a16="http://schemas.microsoft.com/office/drawing/2014/main" id="{2CAC1842-F279-4D67-B5A5-25249DDD080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29261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D0B7-90C2-420E-8D2F-7FF289EEE461}"/>
              </a:ext>
            </a:extLst>
          </p:cNvPr>
          <p:cNvSpPr>
            <a:spLocks noGrp="1"/>
          </p:cNvSpPr>
          <p:nvPr>
            <p:ph type="title"/>
          </p:nvPr>
        </p:nvSpPr>
        <p:spPr/>
        <p:txBody>
          <a:bodyPr/>
          <a:lstStyle/>
          <a:p>
            <a:r>
              <a:rPr lang="en-IN" dirty="0"/>
              <a:t>Information Security is Valuable</a:t>
            </a:r>
          </a:p>
        </p:txBody>
      </p:sp>
      <p:sp>
        <p:nvSpPr>
          <p:cNvPr id="3" name="Content Placeholder 2">
            <a:extLst>
              <a:ext uri="{FF2B5EF4-FFF2-40B4-BE49-F238E27FC236}">
                <a16:creationId xmlns:a16="http://schemas.microsoft.com/office/drawing/2014/main" id="{B0BA5009-D483-4DFA-8EB3-802F017475FC}"/>
              </a:ext>
            </a:extLst>
          </p:cNvPr>
          <p:cNvSpPr>
            <a:spLocks noGrp="1"/>
          </p:cNvSpPr>
          <p:nvPr>
            <p:ph idx="1"/>
          </p:nvPr>
        </p:nvSpPr>
        <p:spPr>
          <a:xfrm>
            <a:off x="677334" y="1696278"/>
            <a:ext cx="8596668" cy="4552121"/>
          </a:xfrm>
        </p:spPr>
        <p:txBody>
          <a:bodyPr>
            <a:normAutofit/>
          </a:bodyPr>
          <a:lstStyle/>
          <a:p>
            <a:pPr marL="0" indent="0">
              <a:spcBef>
                <a:spcPts val="1200"/>
              </a:spcBef>
              <a:buNone/>
            </a:pPr>
            <a:r>
              <a:rPr lang="en-US" b="1" dirty="0">
                <a:latin typeface="Verdana" pitchFamily="34" charset="0"/>
              </a:rPr>
              <a:t>Because it…</a:t>
            </a:r>
          </a:p>
          <a:p>
            <a:pPr marL="263525" indent="-263525">
              <a:spcBef>
                <a:spcPts val="1200"/>
              </a:spcBef>
              <a:buFont typeface="Arial" pitchFamily="34" charset="0"/>
              <a:buChar char="•"/>
            </a:pPr>
            <a:r>
              <a:rPr lang="en-US" dirty="0">
                <a:latin typeface="Verdana" pitchFamily="34" charset="0"/>
              </a:rPr>
              <a:t>Protects information against various threats</a:t>
            </a:r>
          </a:p>
          <a:p>
            <a:pPr marL="263525" indent="-263525">
              <a:spcBef>
                <a:spcPts val="1200"/>
              </a:spcBef>
              <a:buFont typeface="Arial" pitchFamily="34" charset="0"/>
              <a:buChar char="•"/>
            </a:pPr>
            <a:r>
              <a:rPr lang="en-US" dirty="0">
                <a:latin typeface="Verdana" pitchFamily="34" charset="0"/>
              </a:rPr>
              <a:t>Ensures business continuity</a:t>
            </a:r>
          </a:p>
          <a:p>
            <a:pPr marL="263525" indent="-263525">
              <a:spcBef>
                <a:spcPts val="1200"/>
              </a:spcBef>
              <a:buFont typeface="Arial" pitchFamily="34" charset="0"/>
              <a:buChar char="•"/>
            </a:pPr>
            <a:r>
              <a:rPr lang="en-US" dirty="0">
                <a:latin typeface="Verdana" pitchFamily="34" charset="0"/>
              </a:rPr>
              <a:t>Minimizes financial losses and other impacts</a:t>
            </a:r>
          </a:p>
          <a:p>
            <a:pPr marL="263525" indent="-263525">
              <a:spcBef>
                <a:spcPts val="1200"/>
              </a:spcBef>
              <a:buFont typeface="Arial" pitchFamily="34" charset="0"/>
              <a:buChar char="•"/>
            </a:pPr>
            <a:r>
              <a:rPr lang="en-US" dirty="0">
                <a:latin typeface="Verdana" pitchFamily="34" charset="0"/>
              </a:rPr>
              <a:t>Optimizes return on investments</a:t>
            </a:r>
          </a:p>
          <a:p>
            <a:pPr marL="263525" indent="-263525">
              <a:spcBef>
                <a:spcPts val="1200"/>
              </a:spcBef>
              <a:buFont typeface="Arial" pitchFamily="34" charset="0"/>
              <a:buChar char="•"/>
            </a:pPr>
            <a:r>
              <a:rPr lang="en-US" dirty="0">
                <a:latin typeface="Verdana" pitchFamily="34" charset="0"/>
              </a:rPr>
              <a:t>Creates opportunities to do business </a:t>
            </a:r>
            <a:r>
              <a:rPr lang="en-US" i="1" dirty="0">
                <a:latin typeface="Verdana" pitchFamily="34" charset="0"/>
              </a:rPr>
              <a:t>safely</a:t>
            </a:r>
          </a:p>
          <a:p>
            <a:pPr marL="263525" indent="-263525">
              <a:spcBef>
                <a:spcPts val="1200"/>
              </a:spcBef>
              <a:buFont typeface="Arial" pitchFamily="34" charset="0"/>
              <a:buChar char="•"/>
            </a:pPr>
            <a:r>
              <a:rPr lang="en-US" dirty="0">
                <a:latin typeface="Verdana" pitchFamily="34" charset="0"/>
              </a:rPr>
              <a:t>Maintains privacy and compliance</a:t>
            </a:r>
          </a:p>
          <a:p>
            <a:pPr marL="0" indent="0" algn="ctr">
              <a:spcBef>
                <a:spcPts val="1200"/>
              </a:spcBef>
              <a:buNone/>
            </a:pPr>
            <a:endParaRPr lang="en-US" dirty="0">
              <a:latin typeface="Verdana" pitchFamily="34" charset="0"/>
            </a:endParaRPr>
          </a:p>
          <a:p>
            <a:pPr marL="0" indent="0" algn="ctr">
              <a:spcBef>
                <a:spcPts val="1200"/>
              </a:spcBef>
              <a:buNone/>
            </a:pPr>
            <a:r>
              <a:rPr lang="en-US" sz="2800" b="1" dirty="0">
                <a:ln w="6600">
                  <a:solidFill>
                    <a:schemeClr val="accent2"/>
                  </a:solidFill>
                  <a:prstDash val="solid"/>
                </a:ln>
                <a:solidFill>
                  <a:srgbClr val="FFFFFF"/>
                </a:solidFill>
                <a:effectLst>
                  <a:outerShdw dist="38100" dir="2700000" algn="tl" rotWithShape="0">
                    <a:schemeClr val="accent2"/>
                  </a:outerShdw>
                </a:effectLst>
                <a:latin typeface="Verdana" pitchFamily="34" charset="0"/>
              </a:rPr>
              <a:t>We all depend on</a:t>
            </a:r>
            <a:br>
              <a:rPr lang="en-US" sz="2800" b="1" dirty="0">
                <a:ln w="6600">
                  <a:solidFill>
                    <a:schemeClr val="accent2"/>
                  </a:solidFill>
                  <a:prstDash val="solid"/>
                </a:ln>
                <a:solidFill>
                  <a:srgbClr val="FFFFFF"/>
                </a:solidFill>
                <a:effectLst>
                  <a:outerShdw dist="38100" dir="2700000" algn="tl" rotWithShape="0">
                    <a:schemeClr val="accent2"/>
                  </a:outerShdw>
                </a:effectLst>
                <a:latin typeface="Verdana" pitchFamily="34" charset="0"/>
              </a:rPr>
            </a:br>
            <a:r>
              <a:rPr lang="en-US" sz="2800" b="1" dirty="0">
                <a:ln w="6600">
                  <a:solidFill>
                    <a:schemeClr val="accent2"/>
                  </a:solidFill>
                  <a:prstDash val="solid"/>
                </a:ln>
                <a:solidFill>
                  <a:srgbClr val="FFFFFF"/>
                </a:solidFill>
                <a:effectLst>
                  <a:outerShdw dist="38100" dir="2700000" algn="tl" rotWithShape="0">
                    <a:schemeClr val="accent2"/>
                  </a:outerShdw>
                </a:effectLst>
                <a:latin typeface="Verdana" pitchFamily="34" charset="0"/>
              </a:rPr>
              <a:t>information security</a:t>
            </a:r>
          </a:p>
          <a:p>
            <a:pPr marL="0" indent="0" algn="ctr">
              <a:spcBef>
                <a:spcPts val="1200"/>
              </a:spcBef>
              <a:buNone/>
            </a:pPr>
            <a:endParaRPr lang="en-US" dirty="0">
              <a:latin typeface="Verdana"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72BD2B6F-500E-4DDA-A865-83695535D1D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832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81" name="Straight Connector 8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601788" y="4893735"/>
            <a:ext cx="8596668" cy="1320800"/>
          </a:xfrm>
        </p:spPr>
        <p:txBody>
          <a:bodyPr anchor="ctr">
            <a:normAutofit/>
          </a:bodyPr>
          <a:lstStyle/>
          <a:p>
            <a:pPr algn="ctr"/>
            <a:r>
              <a:rPr lang="en-US" sz="6000" spc="600" dirty="0">
                <a:solidFill>
                  <a:schemeClr val="bg1"/>
                </a:solidFill>
              </a:rPr>
              <a:t>CIA</a:t>
            </a:r>
          </a:p>
        </p:txBody>
      </p:sp>
      <p:sp useBgFill="1">
        <p:nvSpPr>
          <p:cNvPr id="91" name="Rectangle 9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Diagram 2">
            <a:extLst>
              <a:ext uri="{FF2B5EF4-FFF2-40B4-BE49-F238E27FC236}">
                <a16:creationId xmlns:a16="http://schemas.microsoft.com/office/drawing/2014/main" id="{92524862-557D-49E4-8B3A-2B9EC8C621D4}"/>
              </a:ext>
            </a:extLst>
          </p:cNvPr>
          <p:cNvGraphicFramePr/>
          <p:nvPr>
            <p:extLst>
              <p:ext uri="{D42A27DB-BD31-4B8C-83A1-F6EECF244321}">
                <p14:modId xmlns:p14="http://schemas.microsoft.com/office/powerpoint/2010/main" val="781127932"/>
              </p:ext>
            </p:extLst>
          </p:nvPr>
        </p:nvGraphicFramePr>
        <p:xfrm>
          <a:off x="2017197" y="13546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1AC8BE6-C176-4A17-8CA4-83B6B6CE0CCB}"/>
              </a:ext>
            </a:extLst>
          </p:cNvPr>
          <p:cNvSpPr txBox="1"/>
          <p:nvPr/>
        </p:nvSpPr>
        <p:spPr>
          <a:xfrm>
            <a:off x="1859943" y="414400"/>
            <a:ext cx="8336604" cy="646331"/>
          </a:xfrm>
          <a:prstGeom prst="rect">
            <a:avLst/>
          </a:prstGeom>
          <a:noFill/>
        </p:spPr>
        <p:txBody>
          <a:bodyPr wrap="square" rtlCol="0">
            <a:spAutoFit/>
          </a:bodyPr>
          <a:lstStyle/>
          <a:p>
            <a:pPr algn="ctr"/>
            <a:r>
              <a:rPr lang="en-US" b="1" dirty="0">
                <a:latin typeface="Verdana" pitchFamily="34" charset="0"/>
              </a:rPr>
              <a:t>Information security is defined </a:t>
            </a:r>
            <a:br>
              <a:rPr lang="en-US" b="1" dirty="0">
                <a:latin typeface="Verdana" pitchFamily="34" charset="0"/>
              </a:rPr>
            </a:br>
            <a:r>
              <a:rPr lang="en-US" b="1" dirty="0">
                <a:latin typeface="Verdana" pitchFamily="34" charset="0"/>
              </a:rPr>
              <a:t>as the preservation of:</a:t>
            </a:r>
          </a:p>
        </p:txBody>
      </p:sp>
      <p:sp>
        <p:nvSpPr>
          <p:cNvPr id="5" name="Slide Number Placeholder 4">
            <a:extLst>
              <a:ext uri="{FF2B5EF4-FFF2-40B4-BE49-F238E27FC236}">
                <a16:creationId xmlns:a16="http://schemas.microsoft.com/office/drawing/2014/main" id="{7B513FB5-1F55-44B0-AF1B-4D680A748AD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3874027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3628-A9B4-4E61-A6CC-A8139F5371DC}"/>
              </a:ext>
            </a:extLst>
          </p:cNvPr>
          <p:cNvSpPr>
            <a:spLocks noGrp="1"/>
          </p:cNvSpPr>
          <p:nvPr>
            <p:ph type="title"/>
          </p:nvPr>
        </p:nvSpPr>
        <p:spPr/>
        <p:txBody>
          <a:bodyPr/>
          <a:lstStyle/>
          <a:p>
            <a:r>
              <a:rPr lang="en-IN" dirty="0"/>
              <a:t>Impact of Security Incidents</a:t>
            </a:r>
          </a:p>
        </p:txBody>
      </p:sp>
      <p:sp>
        <p:nvSpPr>
          <p:cNvPr id="3" name="Content Placeholder 2">
            <a:extLst>
              <a:ext uri="{FF2B5EF4-FFF2-40B4-BE49-F238E27FC236}">
                <a16:creationId xmlns:a16="http://schemas.microsoft.com/office/drawing/2014/main" id="{4D9F1003-962F-4ED8-844B-CE1F8445E584}"/>
              </a:ext>
            </a:extLst>
          </p:cNvPr>
          <p:cNvSpPr>
            <a:spLocks noGrp="1"/>
          </p:cNvSpPr>
          <p:nvPr>
            <p:ph idx="1"/>
          </p:nvPr>
        </p:nvSpPr>
        <p:spPr>
          <a:xfrm>
            <a:off x="677334" y="1723267"/>
            <a:ext cx="8596668" cy="3948663"/>
          </a:xfrm>
        </p:spPr>
        <p:txBody>
          <a:bodyPr>
            <a:normAutofit fontScale="92500" lnSpcReduction="10000"/>
          </a:bodyPr>
          <a:lstStyle/>
          <a:p>
            <a:pPr>
              <a:lnSpc>
                <a:spcPct val="150000"/>
              </a:lnSpc>
              <a:spcBef>
                <a:spcPts val="1200"/>
              </a:spcBef>
            </a:pPr>
            <a:r>
              <a:rPr lang="en-GB" dirty="0">
                <a:latin typeface="Verdana" pitchFamily="34" charset="0"/>
              </a:rPr>
              <a:t>IT downtime, business interruption</a:t>
            </a:r>
          </a:p>
          <a:p>
            <a:pPr>
              <a:lnSpc>
                <a:spcPct val="150000"/>
              </a:lnSpc>
              <a:spcBef>
                <a:spcPts val="1200"/>
              </a:spcBef>
            </a:pPr>
            <a:r>
              <a:rPr lang="en-GB" dirty="0">
                <a:latin typeface="Verdana" pitchFamily="34" charset="0"/>
              </a:rPr>
              <a:t>Financial losses and costs</a:t>
            </a:r>
          </a:p>
          <a:p>
            <a:pPr>
              <a:lnSpc>
                <a:spcPct val="150000"/>
              </a:lnSpc>
              <a:spcBef>
                <a:spcPts val="1200"/>
              </a:spcBef>
            </a:pPr>
            <a:r>
              <a:rPr lang="en-GB" dirty="0">
                <a:latin typeface="Verdana" pitchFamily="34" charset="0"/>
              </a:rPr>
              <a:t>Devaluation of intellectual property</a:t>
            </a:r>
          </a:p>
          <a:p>
            <a:pPr>
              <a:lnSpc>
                <a:spcPct val="150000"/>
              </a:lnSpc>
              <a:spcBef>
                <a:spcPts val="1200"/>
              </a:spcBef>
            </a:pPr>
            <a:r>
              <a:rPr lang="en-GB" dirty="0">
                <a:latin typeface="Verdana" pitchFamily="34" charset="0"/>
              </a:rPr>
              <a:t>Breaking laws and regulations, leading to prosecutions, fines and penalties</a:t>
            </a:r>
          </a:p>
          <a:p>
            <a:pPr>
              <a:lnSpc>
                <a:spcPct val="150000"/>
              </a:lnSpc>
              <a:spcBef>
                <a:spcPts val="1200"/>
              </a:spcBef>
            </a:pPr>
            <a:r>
              <a:rPr lang="en-GB" dirty="0">
                <a:latin typeface="Verdana" pitchFamily="34" charset="0"/>
              </a:rPr>
              <a:t>Reputation and brand damage leading to loss of customer, market, business partner or owners’ confidence and lost business</a:t>
            </a:r>
          </a:p>
          <a:p>
            <a:pPr>
              <a:lnSpc>
                <a:spcPct val="150000"/>
              </a:lnSpc>
              <a:spcBef>
                <a:spcPts val="1200"/>
              </a:spcBef>
            </a:pPr>
            <a:r>
              <a:rPr lang="en-GB" dirty="0">
                <a:latin typeface="Verdana" pitchFamily="34" charset="0"/>
              </a:rPr>
              <a:t>Fear, uncertainty and doubt</a:t>
            </a:r>
          </a:p>
          <a:p>
            <a:pPr marL="0" indent="0">
              <a:buNone/>
            </a:pPr>
            <a:endParaRPr lang="en-IN" dirty="0"/>
          </a:p>
        </p:txBody>
      </p:sp>
      <p:sp>
        <p:nvSpPr>
          <p:cNvPr id="4" name="Slide Number Placeholder 3">
            <a:extLst>
              <a:ext uri="{FF2B5EF4-FFF2-40B4-BE49-F238E27FC236}">
                <a16:creationId xmlns:a16="http://schemas.microsoft.com/office/drawing/2014/main" id="{9B4A43A7-56BE-4602-A69B-EE78B85D77C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9463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96C7-21C4-4CE2-BD78-0CB2BF8A58EA}"/>
              </a:ext>
            </a:extLst>
          </p:cNvPr>
          <p:cNvSpPr>
            <a:spLocks noGrp="1"/>
          </p:cNvSpPr>
          <p:nvPr>
            <p:ph type="title"/>
          </p:nvPr>
        </p:nvSpPr>
        <p:spPr/>
        <p:txBody>
          <a:bodyPr/>
          <a:lstStyle/>
          <a:p>
            <a:r>
              <a:rPr lang="en-IN" dirty="0"/>
              <a:t>What is Risk?</a:t>
            </a:r>
          </a:p>
        </p:txBody>
      </p:sp>
      <p:sp>
        <p:nvSpPr>
          <p:cNvPr id="3" name="Content Placeholder 2">
            <a:extLst>
              <a:ext uri="{FF2B5EF4-FFF2-40B4-BE49-F238E27FC236}">
                <a16:creationId xmlns:a16="http://schemas.microsoft.com/office/drawing/2014/main" id="{8E66C5C4-A315-4663-B12C-F7D4CD794533}"/>
              </a:ext>
            </a:extLst>
          </p:cNvPr>
          <p:cNvSpPr>
            <a:spLocks noGrp="1"/>
          </p:cNvSpPr>
          <p:nvPr>
            <p:ph idx="1"/>
          </p:nvPr>
        </p:nvSpPr>
        <p:spPr>
          <a:xfrm>
            <a:off x="677334" y="1789528"/>
            <a:ext cx="8596668" cy="3880773"/>
          </a:xfrm>
        </p:spPr>
        <p:txBody>
          <a:bodyPr/>
          <a:lstStyle/>
          <a:p>
            <a:pPr marL="0" indent="0">
              <a:buNone/>
            </a:pPr>
            <a:r>
              <a:rPr kumimoji="1" lang="en-US" altLang="ja-JP" kern="0" dirty="0">
                <a:latin typeface="Verdana" pitchFamily="34" charset="0"/>
                <a:cs typeface="Arial" pitchFamily="34" charset="0"/>
              </a:rPr>
              <a:t>Risk is the possibility that a </a:t>
            </a:r>
            <a:r>
              <a:rPr kumimoji="1" lang="en-US" altLang="ja-JP" sz="2400" kern="0" dirty="0">
                <a:latin typeface="Verdana" pitchFamily="34" charset="0"/>
                <a:cs typeface="Arial" pitchFamily="34" charset="0"/>
              </a:rPr>
              <a:t>threat </a:t>
            </a:r>
            <a:r>
              <a:rPr kumimoji="1" lang="en-US" altLang="ja-JP" kern="0" dirty="0">
                <a:latin typeface="Verdana" pitchFamily="34" charset="0"/>
                <a:cs typeface="Arial" pitchFamily="34" charset="0"/>
              </a:rPr>
              <a:t>exploits a </a:t>
            </a:r>
            <a:r>
              <a:rPr kumimoji="1" lang="en-US" altLang="ja-JP" sz="2400" kern="0" dirty="0">
                <a:latin typeface="Verdana" pitchFamily="34" charset="0"/>
                <a:cs typeface="Arial" pitchFamily="34" charset="0"/>
              </a:rPr>
              <a:t>vulnerability </a:t>
            </a:r>
            <a:r>
              <a:rPr kumimoji="1" lang="en-US" altLang="ja-JP" kern="0" dirty="0">
                <a:latin typeface="Verdana" pitchFamily="34" charset="0"/>
                <a:cs typeface="Arial" pitchFamily="34" charset="0"/>
              </a:rPr>
              <a:t>in an information asset, leading to an adverse </a:t>
            </a:r>
            <a:r>
              <a:rPr kumimoji="1" lang="en-US" altLang="ja-JP" sz="2400" kern="0" dirty="0">
                <a:latin typeface="Verdana" pitchFamily="34" charset="0"/>
                <a:cs typeface="Arial" pitchFamily="34" charset="0"/>
              </a:rPr>
              <a:t>impact </a:t>
            </a:r>
            <a:r>
              <a:rPr kumimoji="1" lang="en-US" altLang="ja-JP" kern="0" dirty="0">
                <a:latin typeface="Verdana" pitchFamily="34" charset="0"/>
                <a:cs typeface="Arial" pitchFamily="34" charset="0"/>
              </a:rPr>
              <a:t>on the organization</a:t>
            </a:r>
          </a:p>
          <a:p>
            <a:pPr marL="0" indent="0">
              <a:buNone/>
            </a:pPr>
            <a:endParaRPr lang="en-IN" dirty="0"/>
          </a:p>
          <a:p>
            <a:pPr marL="0" indent="0">
              <a:spcBef>
                <a:spcPct val="50000"/>
              </a:spcBef>
              <a:buNone/>
            </a:pPr>
            <a:r>
              <a:rPr kumimoji="1" lang="en-US" altLang="ja-JP" b="1" dirty="0">
                <a:solidFill>
                  <a:srgbClr val="FF0000"/>
                </a:solidFill>
                <a:latin typeface="Verdana" pitchFamily="34" charset="0"/>
                <a:cs typeface="Arial" charset="0"/>
              </a:rPr>
              <a:t>Threat</a:t>
            </a:r>
            <a:r>
              <a:rPr kumimoji="1" lang="en-US" altLang="ja-JP" dirty="0">
                <a:latin typeface="Verdana" pitchFamily="34" charset="0"/>
                <a:cs typeface="Arial" charset="0"/>
              </a:rPr>
              <a:t>: something that might cause harm</a:t>
            </a:r>
          </a:p>
          <a:p>
            <a:pPr marL="0" indent="0">
              <a:spcBef>
                <a:spcPct val="50000"/>
              </a:spcBef>
              <a:buNone/>
            </a:pPr>
            <a:r>
              <a:rPr kumimoji="1" lang="en-US" altLang="ja-JP" b="1" dirty="0">
                <a:solidFill>
                  <a:srgbClr val="FF0000"/>
                </a:solidFill>
                <a:latin typeface="Verdana" pitchFamily="34" charset="0"/>
                <a:cs typeface="Arial" charset="0"/>
              </a:rPr>
              <a:t>Vulnerability</a:t>
            </a:r>
            <a:r>
              <a:rPr kumimoji="1" lang="en-US" altLang="ja-JP" dirty="0">
                <a:latin typeface="Verdana" pitchFamily="34" charset="0"/>
                <a:cs typeface="Arial" charset="0"/>
              </a:rPr>
              <a:t>: a weakness that might be exploited</a:t>
            </a:r>
          </a:p>
          <a:p>
            <a:pPr marL="0" indent="0">
              <a:spcBef>
                <a:spcPct val="50000"/>
              </a:spcBef>
              <a:buNone/>
            </a:pPr>
            <a:r>
              <a:rPr kumimoji="1" lang="en-US" altLang="ja-JP" b="1" dirty="0">
                <a:solidFill>
                  <a:srgbClr val="FF0000"/>
                </a:solidFill>
                <a:latin typeface="Verdana" pitchFamily="34" charset="0"/>
                <a:cs typeface="Arial" charset="0"/>
              </a:rPr>
              <a:t>Impact</a:t>
            </a:r>
            <a:r>
              <a:rPr kumimoji="1" lang="en-US" altLang="ja-JP" dirty="0">
                <a:latin typeface="Verdana" pitchFamily="34" charset="0"/>
                <a:cs typeface="Arial" charset="0"/>
              </a:rPr>
              <a:t>: financial damage </a:t>
            </a:r>
            <a:r>
              <a:rPr kumimoji="1" lang="en-US" altLang="ja-JP" i="1" dirty="0">
                <a:latin typeface="Verdana" pitchFamily="34" charset="0"/>
                <a:cs typeface="Arial" charset="0"/>
              </a:rPr>
              <a:t>etc.</a:t>
            </a:r>
          </a:p>
          <a:p>
            <a:pPr marL="0" indent="0" algn="ctr">
              <a:buNone/>
            </a:pPr>
            <a:endParaRPr lang="en-IN" dirty="0"/>
          </a:p>
        </p:txBody>
      </p:sp>
      <p:sp>
        <p:nvSpPr>
          <p:cNvPr id="4" name="Slide Number Placeholder 3">
            <a:extLst>
              <a:ext uri="{FF2B5EF4-FFF2-40B4-BE49-F238E27FC236}">
                <a16:creationId xmlns:a16="http://schemas.microsoft.com/office/drawing/2014/main" id="{34922AFE-D36A-4DC4-AD57-55ABD0B55C5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27898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5045-20D9-472E-9BEA-BA9E00133A36}"/>
              </a:ext>
            </a:extLst>
          </p:cNvPr>
          <p:cNvSpPr>
            <a:spLocks noGrp="1"/>
          </p:cNvSpPr>
          <p:nvPr>
            <p:ph type="title"/>
          </p:nvPr>
        </p:nvSpPr>
        <p:spPr/>
        <p:txBody>
          <a:bodyPr/>
          <a:lstStyle/>
          <a:p>
            <a:r>
              <a:rPr lang="en-IN" dirty="0"/>
              <a:t>Risk Relationships</a:t>
            </a:r>
          </a:p>
        </p:txBody>
      </p:sp>
      <p:sp>
        <p:nvSpPr>
          <p:cNvPr id="4" name="Text Box 5" descr="20%">
            <a:extLst>
              <a:ext uri="{FF2B5EF4-FFF2-40B4-BE49-F238E27FC236}">
                <a16:creationId xmlns:a16="http://schemas.microsoft.com/office/drawing/2014/main" id="{578E3011-3A45-48D0-9493-E91828E1C4BF}"/>
              </a:ext>
            </a:extLst>
          </p:cNvPr>
          <p:cNvSpPr txBox="1">
            <a:spLocks noChangeArrowheads="1"/>
          </p:cNvSpPr>
          <p:nvPr/>
        </p:nvSpPr>
        <p:spPr bwMode="auto">
          <a:xfrm>
            <a:off x="2590800" y="1591846"/>
            <a:ext cx="1409700" cy="33855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ct val="50000"/>
              </a:spcBef>
              <a:spcAft>
                <a:spcPts val="0"/>
              </a:spcAft>
              <a:defRPr/>
            </a:pPr>
            <a:r>
              <a:rPr kumimoji="1" lang="en-US" altLang="ja-JP" sz="1600" b="1" kern="0" dirty="0">
                <a:solidFill>
                  <a:srgbClr val="7030A0"/>
                </a:solidFill>
                <a:latin typeface="Verdana" pitchFamily="34" charset="0"/>
                <a:cs typeface="Arial" pitchFamily="34" charset="0"/>
              </a:rPr>
              <a:t>Threats</a:t>
            </a:r>
          </a:p>
        </p:txBody>
      </p:sp>
      <p:sp>
        <p:nvSpPr>
          <p:cNvPr id="5" name="Text Box 6" descr="20%">
            <a:extLst>
              <a:ext uri="{FF2B5EF4-FFF2-40B4-BE49-F238E27FC236}">
                <a16:creationId xmlns:a16="http://schemas.microsoft.com/office/drawing/2014/main" id="{6ECD8CA1-02E5-4284-BA00-EB99CF598F8E}"/>
              </a:ext>
            </a:extLst>
          </p:cNvPr>
          <p:cNvSpPr txBox="1">
            <a:spLocks noChangeArrowheads="1"/>
          </p:cNvSpPr>
          <p:nvPr/>
        </p:nvSpPr>
        <p:spPr bwMode="auto">
          <a:xfrm>
            <a:off x="5791200" y="1552377"/>
            <a:ext cx="2209800" cy="33855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fontAlgn="auto">
              <a:spcBef>
                <a:spcPct val="50000"/>
              </a:spcBef>
              <a:spcAft>
                <a:spcPts val="0"/>
              </a:spcAft>
              <a:defRPr/>
            </a:pPr>
            <a:r>
              <a:rPr kumimoji="1" lang="en-US" altLang="ja-JP" sz="1600" b="1" kern="0" dirty="0">
                <a:solidFill>
                  <a:srgbClr val="7030A0"/>
                </a:solidFill>
                <a:latin typeface="Verdana" pitchFamily="34" charset="0"/>
                <a:cs typeface="Arial" pitchFamily="34" charset="0"/>
              </a:rPr>
              <a:t>Vulnerabilities</a:t>
            </a:r>
          </a:p>
        </p:txBody>
      </p:sp>
      <p:sp>
        <p:nvSpPr>
          <p:cNvPr id="6" name="Line 11">
            <a:extLst>
              <a:ext uri="{FF2B5EF4-FFF2-40B4-BE49-F238E27FC236}">
                <a16:creationId xmlns:a16="http://schemas.microsoft.com/office/drawing/2014/main" id="{B09AD006-E3C2-49C2-B6EE-66B77464147D}"/>
              </a:ext>
            </a:extLst>
          </p:cNvPr>
          <p:cNvSpPr>
            <a:spLocks noChangeShapeType="1"/>
          </p:cNvSpPr>
          <p:nvPr/>
        </p:nvSpPr>
        <p:spPr bwMode="auto">
          <a:xfrm flipV="1">
            <a:off x="4000500" y="1755577"/>
            <a:ext cx="1790700" cy="0"/>
          </a:xfrm>
          <a:prstGeom prst="line">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lstStyle/>
          <a:p>
            <a:pPr fontAlgn="auto">
              <a:spcBef>
                <a:spcPts val="0"/>
              </a:spcBef>
              <a:spcAft>
                <a:spcPts val="0"/>
              </a:spcAft>
              <a:defRPr/>
            </a:pPr>
            <a:endParaRPr lang="en-US" sz="1050" kern="0">
              <a:solidFill>
                <a:srgbClr val="2D2DB9">
                  <a:lumMod val="50000"/>
                </a:srgbClr>
              </a:solidFill>
              <a:latin typeface="Verdana" pitchFamily="34" charset="0"/>
            </a:endParaRPr>
          </a:p>
        </p:txBody>
      </p:sp>
      <p:sp>
        <p:nvSpPr>
          <p:cNvPr id="7" name="Text Box 18">
            <a:extLst>
              <a:ext uri="{FF2B5EF4-FFF2-40B4-BE49-F238E27FC236}">
                <a16:creationId xmlns:a16="http://schemas.microsoft.com/office/drawing/2014/main" id="{8F01AB8B-1548-49C3-ADC7-8E9E057FB259}"/>
              </a:ext>
            </a:extLst>
          </p:cNvPr>
          <p:cNvSpPr txBox="1">
            <a:spLocks noChangeArrowheads="1"/>
          </p:cNvSpPr>
          <p:nvPr/>
        </p:nvSpPr>
        <p:spPr bwMode="auto">
          <a:xfrm>
            <a:off x="4495800" y="1473200"/>
            <a:ext cx="875561" cy="307777"/>
          </a:xfrm>
          <a:prstGeom prst="rect">
            <a:avLst/>
          </a:prstGeom>
          <a:noFill/>
          <a:ln w="9525">
            <a:noFill/>
            <a:miter lim="800000"/>
            <a:headEnd/>
            <a:tailEnd/>
          </a:ln>
          <a:effectLst/>
        </p:spPr>
        <p:txBody>
          <a:bodyPr wrap="none">
            <a:spAutoFit/>
          </a:bodyPr>
          <a:lstStyle>
            <a:defPPr>
              <a:defRPr lang="en-US"/>
            </a:defPPr>
            <a:lvl1pPr fontAlgn="auto">
              <a:spcBef>
                <a:spcPts val="0"/>
              </a:spcBef>
              <a:spcAft>
                <a:spcPts val="0"/>
              </a:spcAft>
              <a:defRPr kumimoji="1" sz="1400" b="1" kern="0">
                <a:solidFill>
                  <a:srgbClr val="FF0000"/>
                </a:solidFill>
                <a:latin typeface="Verdana" pitchFamily="34" charset="0"/>
                <a:cs typeface="Arial" pitchFamily="34"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en-US" altLang="ja-JP" dirty="0"/>
              <a:t>exploit</a:t>
            </a:r>
          </a:p>
        </p:txBody>
      </p:sp>
      <p:sp>
        <p:nvSpPr>
          <p:cNvPr id="8" name="Text Box 4" descr="20%">
            <a:extLst>
              <a:ext uri="{FF2B5EF4-FFF2-40B4-BE49-F238E27FC236}">
                <a16:creationId xmlns:a16="http://schemas.microsoft.com/office/drawing/2014/main" id="{E51C246A-1EB3-428B-A7A9-BAC3180D74E8}"/>
              </a:ext>
            </a:extLst>
          </p:cNvPr>
          <p:cNvSpPr txBox="1">
            <a:spLocks noChangeArrowheads="1"/>
          </p:cNvSpPr>
          <p:nvPr/>
        </p:nvSpPr>
        <p:spPr bwMode="auto">
          <a:xfrm>
            <a:off x="4397375" y="3759200"/>
            <a:ext cx="1186952" cy="584775"/>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a:spcBef>
                <a:spcPct val="50000"/>
              </a:spcBef>
              <a:defRPr/>
            </a:pPr>
            <a:r>
              <a:rPr kumimoji="1" lang="en-US" altLang="ja-JP" sz="3200" b="1">
                <a:solidFill>
                  <a:srgbClr val="FF0000"/>
                </a:solidFill>
                <a:latin typeface="Verdana" pitchFamily="34" charset="0"/>
                <a:cs typeface="Arial" pitchFamily="34" charset="0"/>
              </a:rPr>
              <a:t>Risk</a:t>
            </a:r>
          </a:p>
        </p:txBody>
      </p:sp>
      <p:sp>
        <p:nvSpPr>
          <p:cNvPr id="9" name="Text Box 7">
            <a:extLst>
              <a:ext uri="{FF2B5EF4-FFF2-40B4-BE49-F238E27FC236}">
                <a16:creationId xmlns:a16="http://schemas.microsoft.com/office/drawing/2014/main" id="{05816229-0866-4F41-9C35-67E02EE6C973}"/>
              </a:ext>
            </a:extLst>
          </p:cNvPr>
          <p:cNvSpPr txBox="1">
            <a:spLocks noChangeArrowheads="1"/>
          </p:cNvSpPr>
          <p:nvPr/>
        </p:nvSpPr>
        <p:spPr bwMode="auto">
          <a:xfrm>
            <a:off x="6226175" y="5813623"/>
            <a:ext cx="1241425" cy="30777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ct val="50000"/>
              </a:spcBef>
              <a:spcAft>
                <a:spcPts val="0"/>
              </a:spcAft>
              <a:defRPr/>
            </a:pPr>
            <a:r>
              <a:rPr kumimoji="1" lang="en-US" altLang="ja-JP" sz="1400" b="1" kern="0" dirty="0">
                <a:solidFill>
                  <a:srgbClr val="002060"/>
                </a:solidFill>
                <a:latin typeface="Verdana" pitchFamily="34" charset="0"/>
                <a:cs typeface="Arial" pitchFamily="34" charset="0"/>
              </a:rPr>
              <a:t>Value</a:t>
            </a:r>
          </a:p>
        </p:txBody>
      </p:sp>
      <p:sp>
        <p:nvSpPr>
          <p:cNvPr id="10" name="Text Box 8">
            <a:extLst>
              <a:ext uri="{FF2B5EF4-FFF2-40B4-BE49-F238E27FC236}">
                <a16:creationId xmlns:a16="http://schemas.microsoft.com/office/drawing/2014/main" id="{B88AC8DA-F7FC-4B9B-8DDA-0E2DDC0AE52A}"/>
              </a:ext>
            </a:extLst>
          </p:cNvPr>
          <p:cNvSpPr txBox="1">
            <a:spLocks noChangeArrowheads="1"/>
          </p:cNvSpPr>
          <p:nvPr/>
        </p:nvSpPr>
        <p:spPr bwMode="auto">
          <a:xfrm>
            <a:off x="2416175" y="5748867"/>
            <a:ext cx="1927225" cy="52322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ct val="50000"/>
              </a:spcBef>
              <a:spcAft>
                <a:spcPts val="0"/>
              </a:spcAft>
              <a:defRPr/>
            </a:pPr>
            <a:r>
              <a:rPr kumimoji="1" lang="en-US" altLang="ja-JP" sz="1400" b="1" kern="0" dirty="0">
                <a:solidFill>
                  <a:srgbClr val="002060"/>
                </a:solidFill>
                <a:latin typeface="Verdana" pitchFamily="34" charset="0"/>
                <a:cs typeface="Arial" pitchFamily="34" charset="0"/>
              </a:rPr>
              <a:t>Security requirements</a:t>
            </a:r>
          </a:p>
        </p:txBody>
      </p:sp>
      <p:sp>
        <p:nvSpPr>
          <p:cNvPr id="11" name="Text Box 27">
            <a:extLst>
              <a:ext uri="{FF2B5EF4-FFF2-40B4-BE49-F238E27FC236}">
                <a16:creationId xmlns:a16="http://schemas.microsoft.com/office/drawing/2014/main" id="{97838E1A-A481-4A46-8370-5BE2B589F35F}"/>
              </a:ext>
            </a:extLst>
          </p:cNvPr>
          <p:cNvSpPr txBox="1">
            <a:spLocks noChangeArrowheads="1"/>
          </p:cNvSpPr>
          <p:nvPr/>
        </p:nvSpPr>
        <p:spPr bwMode="auto">
          <a:xfrm rot="2912296">
            <a:off x="3827078" y="2659284"/>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FF0000"/>
                </a:solidFill>
                <a:latin typeface="Verdana" pitchFamily="34" charset="0"/>
                <a:cs typeface="Arial" pitchFamily="34" charset="0"/>
              </a:rPr>
              <a:t>increase</a:t>
            </a:r>
          </a:p>
        </p:txBody>
      </p:sp>
      <p:sp>
        <p:nvSpPr>
          <p:cNvPr id="12" name="Text Box 27">
            <a:extLst>
              <a:ext uri="{FF2B5EF4-FFF2-40B4-BE49-F238E27FC236}">
                <a16:creationId xmlns:a16="http://schemas.microsoft.com/office/drawing/2014/main" id="{DBADE9A5-1F87-478F-AF5A-DDEA5FDC57A3}"/>
              </a:ext>
            </a:extLst>
          </p:cNvPr>
          <p:cNvSpPr txBox="1">
            <a:spLocks noChangeArrowheads="1"/>
          </p:cNvSpPr>
          <p:nvPr/>
        </p:nvSpPr>
        <p:spPr bwMode="auto">
          <a:xfrm rot="18902179">
            <a:off x="5373297" y="2550153"/>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FF0000"/>
                </a:solidFill>
                <a:latin typeface="Verdana" pitchFamily="34" charset="0"/>
                <a:cs typeface="Arial" pitchFamily="34" charset="0"/>
              </a:rPr>
              <a:t>increase</a:t>
            </a:r>
          </a:p>
        </p:txBody>
      </p:sp>
      <p:sp>
        <p:nvSpPr>
          <p:cNvPr id="13" name="Text Box 30">
            <a:extLst>
              <a:ext uri="{FF2B5EF4-FFF2-40B4-BE49-F238E27FC236}">
                <a16:creationId xmlns:a16="http://schemas.microsoft.com/office/drawing/2014/main" id="{B43458B6-D85D-45F7-88FD-6E3FF090728C}"/>
              </a:ext>
            </a:extLst>
          </p:cNvPr>
          <p:cNvSpPr txBox="1">
            <a:spLocks noChangeArrowheads="1"/>
          </p:cNvSpPr>
          <p:nvPr/>
        </p:nvSpPr>
        <p:spPr bwMode="auto">
          <a:xfrm>
            <a:off x="6567986" y="3759199"/>
            <a:ext cx="2209800" cy="584775"/>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spcBef>
                <a:spcPct val="50000"/>
              </a:spcBef>
              <a:defRPr/>
            </a:pPr>
            <a:r>
              <a:rPr kumimoji="1" lang="en-US" altLang="ja-JP" sz="1600" b="1" dirty="0">
                <a:solidFill>
                  <a:schemeClr val="accent2">
                    <a:lumMod val="75000"/>
                  </a:schemeClr>
                </a:solidFill>
                <a:latin typeface="Verdana" pitchFamily="34" charset="0"/>
                <a:cs typeface="Arial" pitchFamily="34" charset="0"/>
              </a:rPr>
              <a:t>Information assets</a:t>
            </a:r>
          </a:p>
        </p:txBody>
      </p:sp>
      <p:sp>
        <p:nvSpPr>
          <p:cNvPr id="14" name="Text Box 32">
            <a:extLst>
              <a:ext uri="{FF2B5EF4-FFF2-40B4-BE49-F238E27FC236}">
                <a16:creationId xmlns:a16="http://schemas.microsoft.com/office/drawing/2014/main" id="{D382FB41-9C51-4191-BA55-E03FA513ABBC}"/>
              </a:ext>
            </a:extLst>
          </p:cNvPr>
          <p:cNvSpPr txBox="1">
            <a:spLocks noChangeArrowheads="1"/>
          </p:cNvSpPr>
          <p:nvPr/>
        </p:nvSpPr>
        <p:spPr bwMode="auto">
          <a:xfrm>
            <a:off x="1676400" y="3882310"/>
            <a:ext cx="1524000" cy="33855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a:spcBef>
                <a:spcPct val="50000"/>
              </a:spcBef>
              <a:defRPr/>
            </a:pPr>
            <a:r>
              <a:rPr kumimoji="1" lang="en-US" altLang="ja-JP" sz="1600" b="1" dirty="0">
                <a:solidFill>
                  <a:schemeClr val="accent2">
                    <a:lumMod val="75000"/>
                  </a:schemeClr>
                </a:solidFill>
                <a:latin typeface="Verdana" pitchFamily="34" charset="0"/>
                <a:cs typeface="Arial" pitchFamily="34" charset="0"/>
              </a:rPr>
              <a:t>Controls</a:t>
            </a:r>
          </a:p>
        </p:txBody>
      </p:sp>
      <p:sp>
        <p:nvSpPr>
          <p:cNvPr id="15" name="Text Box 24">
            <a:extLst>
              <a:ext uri="{FF2B5EF4-FFF2-40B4-BE49-F238E27FC236}">
                <a16:creationId xmlns:a16="http://schemas.microsoft.com/office/drawing/2014/main" id="{749BD454-6FAA-4276-B8B9-3CC9294A0E75}"/>
              </a:ext>
            </a:extLst>
          </p:cNvPr>
          <p:cNvSpPr txBox="1">
            <a:spLocks noChangeArrowheads="1"/>
          </p:cNvSpPr>
          <p:nvPr/>
        </p:nvSpPr>
        <p:spPr bwMode="auto">
          <a:xfrm rot="4015525">
            <a:off x="6661744" y="2630994"/>
            <a:ext cx="16145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FF0000"/>
                </a:solidFill>
                <a:latin typeface="Verdana" pitchFamily="34" charset="0"/>
                <a:cs typeface="Arial" charset="0"/>
              </a:rPr>
              <a:t>compromising</a:t>
            </a:r>
          </a:p>
        </p:txBody>
      </p:sp>
      <p:cxnSp>
        <p:nvCxnSpPr>
          <p:cNvPr id="16" name="Straight Arrow Connector 15">
            <a:extLst>
              <a:ext uri="{FF2B5EF4-FFF2-40B4-BE49-F238E27FC236}">
                <a16:creationId xmlns:a16="http://schemas.microsoft.com/office/drawing/2014/main" id="{F18C16E1-215D-431B-AE9D-F674A44FEC58}"/>
              </a:ext>
            </a:extLst>
          </p:cNvPr>
          <p:cNvCxnSpPr>
            <a:stCxn id="14" idx="3"/>
            <a:endCxn id="8" idx="1"/>
          </p:cNvCxnSpPr>
          <p:nvPr/>
        </p:nvCxnSpPr>
        <p:spPr>
          <a:xfrm>
            <a:off x="3200400" y="4051587"/>
            <a:ext cx="1196975"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 Box 19">
            <a:extLst>
              <a:ext uri="{FF2B5EF4-FFF2-40B4-BE49-F238E27FC236}">
                <a16:creationId xmlns:a16="http://schemas.microsoft.com/office/drawing/2014/main" id="{680B3E56-D1F0-4E43-9641-205F7093283B}"/>
              </a:ext>
            </a:extLst>
          </p:cNvPr>
          <p:cNvSpPr txBox="1">
            <a:spLocks noChangeArrowheads="1"/>
          </p:cNvSpPr>
          <p:nvPr/>
        </p:nvSpPr>
        <p:spPr bwMode="auto">
          <a:xfrm rot="17708999">
            <a:off x="1839933" y="2764186"/>
            <a:ext cx="17139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00B050"/>
                </a:solidFill>
                <a:latin typeface="Verdana" pitchFamily="34" charset="0"/>
                <a:cs typeface="Arial" charset="0"/>
              </a:rPr>
              <a:t>protect against</a:t>
            </a:r>
          </a:p>
        </p:txBody>
      </p:sp>
      <p:sp>
        <p:nvSpPr>
          <p:cNvPr id="18" name="Text Box 21">
            <a:extLst>
              <a:ext uri="{FF2B5EF4-FFF2-40B4-BE49-F238E27FC236}">
                <a16:creationId xmlns:a16="http://schemas.microsoft.com/office/drawing/2014/main" id="{822F9399-B0EB-45D1-8687-7B33EAF03CBE}"/>
              </a:ext>
            </a:extLst>
          </p:cNvPr>
          <p:cNvSpPr txBox="1">
            <a:spLocks noChangeArrowheads="1"/>
          </p:cNvSpPr>
          <p:nvPr/>
        </p:nvSpPr>
        <p:spPr bwMode="auto">
          <a:xfrm>
            <a:off x="3352800" y="3759200"/>
            <a:ext cx="8707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00B050"/>
                </a:solidFill>
                <a:latin typeface="Verdana" pitchFamily="34" charset="0"/>
                <a:cs typeface="Arial" charset="0"/>
              </a:rPr>
              <a:t>reduce</a:t>
            </a:r>
          </a:p>
        </p:txBody>
      </p:sp>
      <p:cxnSp>
        <p:nvCxnSpPr>
          <p:cNvPr id="19" name="Straight Arrow Connector 18">
            <a:extLst>
              <a:ext uri="{FF2B5EF4-FFF2-40B4-BE49-F238E27FC236}">
                <a16:creationId xmlns:a16="http://schemas.microsoft.com/office/drawing/2014/main" id="{256AE80E-C8B1-40D0-9376-7716FB5D910F}"/>
              </a:ext>
            </a:extLst>
          </p:cNvPr>
          <p:cNvCxnSpPr>
            <a:stCxn id="9" idx="0"/>
            <a:endCxn id="8" idx="2"/>
          </p:cNvCxnSpPr>
          <p:nvPr/>
        </p:nvCxnSpPr>
        <p:spPr>
          <a:xfrm flipH="1" flipV="1">
            <a:off x="4990851" y="4343975"/>
            <a:ext cx="1856037" cy="146964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92830F-7054-48A5-ADD2-ACA9FF10869D}"/>
              </a:ext>
            </a:extLst>
          </p:cNvPr>
          <p:cNvCxnSpPr>
            <a:stCxn id="13" idx="2"/>
            <a:endCxn id="9" idx="0"/>
          </p:cNvCxnSpPr>
          <p:nvPr/>
        </p:nvCxnSpPr>
        <p:spPr>
          <a:xfrm flipH="1">
            <a:off x="6846888" y="4343974"/>
            <a:ext cx="825998" cy="14696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0E7309-1B9E-4A84-AA07-D490FA70A1F5}"/>
              </a:ext>
            </a:extLst>
          </p:cNvPr>
          <p:cNvCxnSpPr>
            <a:stCxn id="5" idx="2"/>
            <a:endCxn id="13" idx="0"/>
          </p:cNvCxnSpPr>
          <p:nvPr/>
        </p:nvCxnSpPr>
        <p:spPr>
          <a:xfrm>
            <a:off x="6896100" y="1890931"/>
            <a:ext cx="776786" cy="186826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38B761-4B71-48B0-9C32-33F39F7B7FBD}"/>
              </a:ext>
            </a:extLst>
          </p:cNvPr>
          <p:cNvCxnSpPr>
            <a:stCxn id="5" idx="2"/>
            <a:endCxn id="8" idx="0"/>
          </p:cNvCxnSpPr>
          <p:nvPr/>
        </p:nvCxnSpPr>
        <p:spPr>
          <a:xfrm flipH="1">
            <a:off x="4990851" y="1890931"/>
            <a:ext cx="1905249" cy="186826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BA7887E-A177-46EE-B248-3BC67C29B894}"/>
              </a:ext>
            </a:extLst>
          </p:cNvPr>
          <p:cNvCxnSpPr>
            <a:cxnSpLocks/>
            <a:endCxn id="8" idx="0"/>
          </p:cNvCxnSpPr>
          <p:nvPr/>
        </p:nvCxnSpPr>
        <p:spPr>
          <a:xfrm>
            <a:off x="3360862" y="1930400"/>
            <a:ext cx="1629989" cy="18288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D2EAC3-8357-4EB8-935C-06E0D3BE2B2A}"/>
              </a:ext>
            </a:extLst>
          </p:cNvPr>
          <p:cNvCxnSpPr>
            <a:stCxn id="14" idx="0"/>
            <a:endCxn id="4" idx="2"/>
          </p:cNvCxnSpPr>
          <p:nvPr/>
        </p:nvCxnSpPr>
        <p:spPr>
          <a:xfrm flipV="1">
            <a:off x="2438400" y="1930400"/>
            <a:ext cx="857250" cy="195191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16B1E46-043A-4D16-BECC-942A7CDBF5BE}"/>
              </a:ext>
            </a:extLst>
          </p:cNvPr>
          <p:cNvCxnSpPr>
            <a:stCxn id="8" idx="2"/>
            <a:endCxn id="10" idx="0"/>
          </p:cNvCxnSpPr>
          <p:nvPr/>
        </p:nvCxnSpPr>
        <p:spPr>
          <a:xfrm flipH="1">
            <a:off x="3379788" y="4343975"/>
            <a:ext cx="1611063" cy="140489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D4FFC3C-AF1A-454A-8E8A-90D23FFFEEFE}"/>
              </a:ext>
            </a:extLst>
          </p:cNvPr>
          <p:cNvCxnSpPr>
            <a:stCxn id="10" idx="0"/>
            <a:endCxn id="14" idx="2"/>
          </p:cNvCxnSpPr>
          <p:nvPr/>
        </p:nvCxnSpPr>
        <p:spPr>
          <a:xfrm flipH="1" flipV="1">
            <a:off x="2438400" y="4220864"/>
            <a:ext cx="941388" cy="15280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 Box 25">
            <a:extLst>
              <a:ext uri="{FF2B5EF4-FFF2-40B4-BE49-F238E27FC236}">
                <a16:creationId xmlns:a16="http://schemas.microsoft.com/office/drawing/2014/main" id="{65858A29-BA03-4055-9896-E4ECA6ACBBC5}"/>
              </a:ext>
            </a:extLst>
          </p:cNvPr>
          <p:cNvSpPr txBox="1">
            <a:spLocks noChangeArrowheads="1"/>
          </p:cNvSpPr>
          <p:nvPr/>
        </p:nvSpPr>
        <p:spPr bwMode="auto">
          <a:xfrm rot="17988809">
            <a:off x="6827971" y="4809351"/>
            <a:ext cx="668773"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have</a:t>
            </a:r>
          </a:p>
        </p:txBody>
      </p:sp>
      <p:sp>
        <p:nvSpPr>
          <p:cNvPr id="28" name="Text Box 28">
            <a:extLst>
              <a:ext uri="{FF2B5EF4-FFF2-40B4-BE49-F238E27FC236}">
                <a16:creationId xmlns:a16="http://schemas.microsoft.com/office/drawing/2014/main" id="{2851DE2D-081E-4AAE-B339-C295B663802D}"/>
              </a:ext>
            </a:extLst>
          </p:cNvPr>
          <p:cNvSpPr txBox="1">
            <a:spLocks noChangeArrowheads="1"/>
          </p:cNvSpPr>
          <p:nvPr/>
        </p:nvSpPr>
        <p:spPr bwMode="auto">
          <a:xfrm rot="2304090">
            <a:off x="5461902" y="4752190"/>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increase</a:t>
            </a:r>
          </a:p>
        </p:txBody>
      </p:sp>
      <p:sp>
        <p:nvSpPr>
          <p:cNvPr id="29" name="Text Box 26">
            <a:extLst>
              <a:ext uri="{FF2B5EF4-FFF2-40B4-BE49-F238E27FC236}">
                <a16:creationId xmlns:a16="http://schemas.microsoft.com/office/drawing/2014/main" id="{A9AE958B-42F6-4624-B9F2-53F7B0DBDD32}"/>
              </a:ext>
            </a:extLst>
          </p:cNvPr>
          <p:cNvSpPr txBox="1">
            <a:spLocks noChangeArrowheads="1"/>
          </p:cNvSpPr>
          <p:nvPr/>
        </p:nvSpPr>
        <p:spPr bwMode="auto">
          <a:xfrm rot="19184888">
            <a:off x="3526954" y="4845656"/>
            <a:ext cx="986167"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indicate</a:t>
            </a:r>
          </a:p>
        </p:txBody>
      </p:sp>
      <p:sp>
        <p:nvSpPr>
          <p:cNvPr id="30" name="Text Box 20">
            <a:extLst>
              <a:ext uri="{FF2B5EF4-FFF2-40B4-BE49-F238E27FC236}">
                <a16:creationId xmlns:a16="http://schemas.microsoft.com/office/drawing/2014/main" id="{443ACCEB-16AF-489A-9423-0ABB8E0C779E}"/>
              </a:ext>
            </a:extLst>
          </p:cNvPr>
          <p:cNvSpPr txBox="1">
            <a:spLocks noChangeArrowheads="1"/>
          </p:cNvSpPr>
          <p:nvPr/>
        </p:nvSpPr>
        <p:spPr bwMode="auto">
          <a:xfrm rot="3554313">
            <a:off x="2441576" y="4860397"/>
            <a:ext cx="1219200" cy="307975"/>
          </a:xfrm>
          <a:prstGeom prst="rect">
            <a:avLst/>
          </a:prstGeom>
          <a:noFill/>
          <a:ln w="9525">
            <a:noFill/>
            <a:miter lim="800000"/>
            <a:headEnd/>
            <a:tailEnd/>
          </a:ln>
          <a:effectLst/>
        </p:spPr>
        <p:txBody>
          <a:bodyPr>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met by</a:t>
            </a:r>
          </a:p>
        </p:txBody>
      </p:sp>
      <p:cxnSp>
        <p:nvCxnSpPr>
          <p:cNvPr id="31" name="Straight Arrow Connector 30">
            <a:extLst>
              <a:ext uri="{FF2B5EF4-FFF2-40B4-BE49-F238E27FC236}">
                <a16:creationId xmlns:a16="http://schemas.microsoft.com/office/drawing/2014/main" id="{4F2793D1-408A-4000-999F-56E1B6E30934}"/>
              </a:ext>
            </a:extLst>
          </p:cNvPr>
          <p:cNvCxnSpPr>
            <a:stCxn id="8" idx="3"/>
            <a:endCxn id="13" idx="1"/>
          </p:cNvCxnSpPr>
          <p:nvPr/>
        </p:nvCxnSpPr>
        <p:spPr>
          <a:xfrm flipV="1">
            <a:off x="5584327" y="4051587"/>
            <a:ext cx="983659"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 Box 21">
            <a:extLst>
              <a:ext uri="{FF2B5EF4-FFF2-40B4-BE49-F238E27FC236}">
                <a16:creationId xmlns:a16="http://schemas.microsoft.com/office/drawing/2014/main" id="{78A3C553-153E-4150-B0D5-3B95BF3E97D6}"/>
              </a:ext>
            </a:extLst>
          </p:cNvPr>
          <p:cNvSpPr txBox="1">
            <a:spLocks noChangeArrowheads="1"/>
          </p:cNvSpPr>
          <p:nvPr/>
        </p:nvSpPr>
        <p:spPr bwMode="auto">
          <a:xfrm>
            <a:off x="5867400" y="3780888"/>
            <a:ext cx="38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00B050"/>
                </a:solidFill>
                <a:latin typeface="Verdana" pitchFamily="34" charset="0"/>
                <a:cs typeface="Arial" charset="0"/>
              </a:rPr>
              <a:t>to</a:t>
            </a:r>
          </a:p>
        </p:txBody>
      </p:sp>
      <p:sp>
        <p:nvSpPr>
          <p:cNvPr id="3" name="Slide Number Placeholder 2">
            <a:extLst>
              <a:ext uri="{FF2B5EF4-FFF2-40B4-BE49-F238E27FC236}">
                <a16:creationId xmlns:a16="http://schemas.microsoft.com/office/drawing/2014/main" id="{2F48C2C4-6C43-4ACA-99A8-7F885ED49D8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925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edge">
                                      <p:cBhvr>
                                        <p:cTn id="11" dur="2000"/>
                                        <p:tgtEl>
                                          <p:spTgt spid="7"/>
                                        </p:tgtEl>
                                      </p:cBhvr>
                                    </p:animEffect>
                                  </p:childTnLst>
                                </p:cTn>
                              </p:par>
                            </p:childTnLst>
                          </p:cTn>
                        </p:par>
                        <p:par>
                          <p:cTn id="12" fill="hold">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edge">
                                      <p:cBhvr>
                                        <p:cTn id="15" dur="2000"/>
                                        <p:tgtEl>
                                          <p:spTgt spid="5"/>
                                        </p:tgtEl>
                                      </p:cBhvr>
                                    </p:animEffect>
                                  </p:childTnLst>
                                </p:cTn>
                              </p:par>
                              <p:par>
                                <p:cTn id="16" presetID="2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edge">
                                      <p:cBhvr>
                                        <p:cTn id="18" dur="2000"/>
                                        <p:tgtEl>
                                          <p:spTgt spid="23"/>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edge">
                                      <p:cBhvr>
                                        <p:cTn id="21" dur="2000"/>
                                        <p:tgtEl>
                                          <p:spTgt spid="11"/>
                                        </p:tgtEl>
                                      </p:cBhvr>
                                    </p:animEffect>
                                  </p:childTnLst>
                                </p:cTn>
                              </p:par>
                            </p:childTnLst>
                          </p:cTn>
                        </p:par>
                        <p:par>
                          <p:cTn id="22" fill="hold">
                            <p:stCondLst>
                              <p:cond delay="6000"/>
                            </p:stCondLst>
                            <p:childTnLst>
                              <p:par>
                                <p:cTn id="23" presetID="2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edge">
                                      <p:cBhvr>
                                        <p:cTn id="25" dur="2000"/>
                                        <p:tgtEl>
                                          <p:spTgt spid="21"/>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edge">
                                      <p:cBhvr>
                                        <p:cTn id="28" dur="2000"/>
                                        <p:tgtEl>
                                          <p:spTgt spid="15"/>
                                        </p:tgtEl>
                                      </p:cBhvr>
                                    </p:animEffect>
                                  </p:childTnLst>
                                </p:cTn>
                              </p:par>
                              <p:par>
                                <p:cTn id="29" presetID="2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edge">
                                      <p:cBhvr>
                                        <p:cTn id="31" dur="2000"/>
                                        <p:tgtEl>
                                          <p:spTgt spid="22"/>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edge">
                                      <p:cBhvr>
                                        <p:cTn id="34" dur="2000"/>
                                        <p:tgtEl>
                                          <p:spTgt spid="12"/>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edge">
                                      <p:cBhvr>
                                        <p:cTn id="37" dur="2000"/>
                                        <p:tgtEl>
                                          <p:spTgt spid="13"/>
                                        </p:tgtEl>
                                      </p:cBhvr>
                                    </p:animEffect>
                                  </p:childTnLst>
                                </p:cTn>
                              </p:par>
                            </p:childTnLst>
                          </p:cTn>
                        </p:par>
                        <p:par>
                          <p:cTn id="38" fill="hold">
                            <p:stCondLst>
                              <p:cond delay="8000"/>
                            </p:stCondLst>
                            <p:childTnLst>
                              <p:par>
                                <p:cTn id="39" presetID="2" presetClass="entr" presetSubtype="4"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par>
                                <p:cTn id="43" presetID="2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edge">
                                      <p:cBhvr>
                                        <p:cTn id="45" dur="2000"/>
                                        <p:tgtEl>
                                          <p:spTgt spid="20"/>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edge">
                                      <p:cBhvr>
                                        <p:cTn id="48" dur="2000"/>
                                        <p:tgtEl>
                                          <p:spTgt spid="9"/>
                                        </p:tgtEl>
                                      </p:cBhvr>
                                    </p:animEffect>
                                  </p:childTnLst>
                                </p:cTn>
                              </p:par>
                              <p:par>
                                <p:cTn id="49" presetID="2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edge">
                                      <p:cBhvr>
                                        <p:cTn id="51" dur="2000"/>
                                        <p:tgtEl>
                                          <p:spTgt spid="19"/>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edge">
                                      <p:cBhvr>
                                        <p:cTn id="54" dur="2000"/>
                                        <p:tgtEl>
                                          <p:spTgt spid="28"/>
                                        </p:tgtEl>
                                      </p:cBhvr>
                                    </p:animEffect>
                                  </p:childTnLst>
                                </p:cTn>
                              </p:par>
                            </p:childTnLst>
                          </p:cTn>
                        </p:par>
                        <p:par>
                          <p:cTn id="55" fill="hold">
                            <p:stCondLst>
                              <p:cond delay="10000"/>
                            </p:stCondLst>
                            <p:childTnLst>
                              <p:par>
                                <p:cTn id="56" presetID="20" presetClass="entr" presetSubtype="0"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edge">
                                      <p:cBhvr>
                                        <p:cTn id="58" dur="2000"/>
                                        <p:tgtEl>
                                          <p:spTgt spid="25"/>
                                        </p:tgtEl>
                                      </p:cBhvr>
                                    </p:animEffect>
                                  </p:childTnLst>
                                </p:cTn>
                              </p:par>
                              <p:par>
                                <p:cTn id="59" presetID="2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edge">
                                      <p:cBhvr>
                                        <p:cTn id="61" dur="2000"/>
                                        <p:tgtEl>
                                          <p:spTgt spid="10"/>
                                        </p:tgtEl>
                                      </p:cBhvr>
                                    </p:animEffect>
                                  </p:childTnLst>
                                </p:cTn>
                              </p:par>
                              <p:par>
                                <p:cTn id="62" presetID="2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edge">
                                      <p:cBhvr>
                                        <p:cTn id="64" dur="2000"/>
                                        <p:tgtEl>
                                          <p:spTgt spid="26"/>
                                        </p:tgtEl>
                                      </p:cBhvr>
                                    </p:animEffect>
                                  </p:childTnLst>
                                </p:cTn>
                              </p:par>
                              <p:par>
                                <p:cTn id="65" presetID="2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edge">
                                      <p:cBhvr>
                                        <p:cTn id="67" dur="2000"/>
                                        <p:tgtEl>
                                          <p:spTgt spid="14"/>
                                        </p:tgtEl>
                                      </p:cBhvr>
                                    </p:animEffect>
                                  </p:childTnLst>
                                </p:cTn>
                              </p:par>
                            </p:childTnLst>
                          </p:cTn>
                        </p:par>
                        <p:par>
                          <p:cTn id="68" fill="hold">
                            <p:stCondLst>
                              <p:cond delay="12000"/>
                            </p:stCondLst>
                            <p:childTnLst>
                              <p:par>
                                <p:cTn id="69" presetID="20" presetClass="entr" presetSubtype="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edge">
                                      <p:cBhvr>
                                        <p:cTn id="71" dur="2000"/>
                                        <p:tgtEl>
                                          <p:spTgt spid="16"/>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edge">
                                      <p:cBhvr>
                                        <p:cTn id="74" dur="2000"/>
                                        <p:tgtEl>
                                          <p:spTgt spid="18"/>
                                        </p:tgtEl>
                                      </p:cBhvr>
                                    </p:animEffect>
                                  </p:childTnLst>
                                </p:cTn>
                              </p:par>
                              <p:par>
                                <p:cTn id="75" presetID="2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edge">
                                      <p:cBhvr>
                                        <p:cTn id="77" dur="2000"/>
                                        <p:tgtEl>
                                          <p:spTgt spid="24"/>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edge">
                                      <p:cBhvr>
                                        <p:cTn id="80" dur="2000"/>
                                        <p:tgtEl>
                                          <p:spTgt spid="29"/>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edge">
                                      <p:cBhvr>
                                        <p:cTn id="83" dur="2000"/>
                                        <p:tgtEl>
                                          <p:spTgt spid="17"/>
                                        </p:tgtEl>
                                      </p:cBhvr>
                                    </p:animEffect>
                                  </p:childTnLst>
                                </p:cTn>
                              </p:par>
                              <p:par>
                                <p:cTn id="84" presetID="2" presetClass="entr" presetSubtype="4"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fill="hold"/>
                                        <p:tgtEl>
                                          <p:spTgt spid="30"/>
                                        </p:tgtEl>
                                        <p:attrNameLst>
                                          <p:attrName>ppt_x</p:attrName>
                                        </p:attrNameLst>
                                      </p:cBhvr>
                                      <p:tavLst>
                                        <p:tav tm="0">
                                          <p:val>
                                            <p:strVal val="#ppt_x"/>
                                          </p:val>
                                        </p:tav>
                                        <p:tav tm="100000">
                                          <p:val>
                                            <p:strVal val="#ppt_x"/>
                                          </p:val>
                                        </p:tav>
                                      </p:tavLst>
                                    </p:anim>
                                    <p:anim calcmode="lin" valueType="num">
                                      <p:cBhvr additive="base">
                                        <p:cTn id="87" dur="500" fill="hold"/>
                                        <p:tgtEl>
                                          <p:spTgt spid="30"/>
                                        </p:tgtEl>
                                        <p:attrNameLst>
                                          <p:attrName>ppt_y</p:attrName>
                                        </p:attrNameLst>
                                      </p:cBhvr>
                                      <p:tavLst>
                                        <p:tav tm="0">
                                          <p:val>
                                            <p:strVal val="1+#ppt_h/2"/>
                                          </p:val>
                                        </p:tav>
                                        <p:tav tm="100000">
                                          <p:val>
                                            <p:strVal val="#ppt_y"/>
                                          </p:val>
                                        </p:tav>
                                      </p:tavLst>
                                    </p:anim>
                                  </p:childTnLst>
                                </p:cTn>
                              </p:par>
                            </p:childTnLst>
                          </p:cTn>
                        </p:par>
                        <p:par>
                          <p:cTn id="88" fill="hold">
                            <p:stCondLst>
                              <p:cond delay="14000"/>
                            </p:stCondLst>
                            <p:childTnLst>
                              <p:par>
                                <p:cTn id="89" presetID="20" presetClass="entr" presetSubtype="0"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edge">
                                      <p:cBhvr>
                                        <p:cTn id="91" dur="2000"/>
                                        <p:tgtEl>
                                          <p:spTgt spid="31"/>
                                        </p:tgtEl>
                                      </p:cBhvr>
                                    </p:animEffect>
                                  </p:childTnLst>
                                </p:cTn>
                              </p:par>
                              <p:par>
                                <p:cTn id="92" presetID="20"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edge">
                                      <p:cBhvr>
                                        <p:cTn id="9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0" grpId="0" animBg="1"/>
      <p:bldP spid="11" grpId="0"/>
      <p:bldP spid="12" grpId="0"/>
      <p:bldP spid="13" grpId="0" animBg="1"/>
      <p:bldP spid="14" grpId="0" animBg="1"/>
      <p:bldP spid="15" grpId="0"/>
      <p:bldP spid="17" grpId="0"/>
      <p:bldP spid="18" grpId="0"/>
      <p:bldP spid="27" grpId="0"/>
      <p:bldP spid="28" grpId="0"/>
      <p:bldP spid="29" grpId="0"/>
      <p:bldP spid="30"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3D92-EB15-461E-B0A3-7BD2BF466E4C}"/>
              </a:ext>
            </a:extLst>
          </p:cNvPr>
          <p:cNvSpPr>
            <a:spLocks noGrp="1"/>
          </p:cNvSpPr>
          <p:nvPr>
            <p:ph type="title"/>
          </p:nvPr>
        </p:nvSpPr>
        <p:spPr/>
        <p:txBody>
          <a:bodyPr/>
          <a:lstStyle/>
          <a:p>
            <a:r>
              <a:rPr lang="en-IN" dirty="0"/>
              <a:t>Threat Agent</a:t>
            </a:r>
          </a:p>
        </p:txBody>
      </p:sp>
      <p:sp>
        <p:nvSpPr>
          <p:cNvPr id="3" name="Content Placeholder 2">
            <a:extLst>
              <a:ext uri="{FF2B5EF4-FFF2-40B4-BE49-F238E27FC236}">
                <a16:creationId xmlns:a16="http://schemas.microsoft.com/office/drawing/2014/main" id="{3697BCE6-F681-4A0F-8122-9268B18883D4}"/>
              </a:ext>
            </a:extLst>
          </p:cNvPr>
          <p:cNvSpPr>
            <a:spLocks noGrp="1"/>
          </p:cNvSpPr>
          <p:nvPr>
            <p:ph idx="1"/>
          </p:nvPr>
        </p:nvSpPr>
        <p:spPr>
          <a:xfrm>
            <a:off x="677334" y="1930400"/>
            <a:ext cx="8596668" cy="3880773"/>
          </a:xfrm>
        </p:spPr>
        <p:txBody>
          <a:bodyPr/>
          <a:lstStyle/>
          <a:p>
            <a:pPr marL="0" indent="0" eaLnBrk="0">
              <a:lnSpc>
                <a:spcPct val="98000"/>
              </a:lnSpc>
              <a:spcAft>
                <a:spcPts val="1413"/>
              </a:spcAft>
              <a:buNone/>
              <a:defRPr/>
            </a:pPr>
            <a:r>
              <a:rPr lang="en-US" sz="2400" kern="0" dirty="0">
                <a:latin typeface="Verdana" pitchFamily="34" charset="0"/>
              </a:rPr>
              <a:t>The actor that represents, carries out or catalyzes the threat</a:t>
            </a:r>
          </a:p>
          <a:p>
            <a:pPr eaLnBrk="0">
              <a:lnSpc>
                <a:spcPct val="98000"/>
              </a:lnSpc>
              <a:spcAft>
                <a:spcPts val="1413"/>
              </a:spcAft>
              <a:defRPr/>
            </a:pPr>
            <a:r>
              <a:rPr lang="en-US" sz="2000" kern="0" dirty="0">
                <a:latin typeface="Verdana" pitchFamily="34" charset="0"/>
              </a:rPr>
              <a:t>Human</a:t>
            </a:r>
          </a:p>
          <a:p>
            <a:pPr eaLnBrk="0">
              <a:lnSpc>
                <a:spcPct val="98000"/>
              </a:lnSpc>
              <a:spcAft>
                <a:spcPts val="1413"/>
              </a:spcAft>
              <a:defRPr/>
            </a:pPr>
            <a:r>
              <a:rPr lang="en-US" sz="2000" kern="0" dirty="0">
                <a:latin typeface="Verdana" pitchFamily="34" charset="0"/>
              </a:rPr>
              <a:t>Machine</a:t>
            </a:r>
          </a:p>
          <a:p>
            <a:pPr eaLnBrk="0">
              <a:lnSpc>
                <a:spcPct val="98000"/>
              </a:lnSpc>
              <a:spcAft>
                <a:spcPts val="1413"/>
              </a:spcAft>
              <a:defRPr/>
            </a:pPr>
            <a:r>
              <a:rPr lang="en-US" sz="2000" kern="0" dirty="0">
                <a:latin typeface="Verdana" pitchFamily="34" charset="0"/>
              </a:rPr>
              <a:t>Nature</a:t>
            </a:r>
          </a:p>
          <a:p>
            <a:pPr marL="0" indent="0">
              <a:buNone/>
            </a:pPr>
            <a:endParaRPr lang="en-IN" dirty="0"/>
          </a:p>
        </p:txBody>
      </p:sp>
      <p:sp>
        <p:nvSpPr>
          <p:cNvPr id="4" name="Slide Number Placeholder 3">
            <a:extLst>
              <a:ext uri="{FF2B5EF4-FFF2-40B4-BE49-F238E27FC236}">
                <a16:creationId xmlns:a16="http://schemas.microsoft.com/office/drawing/2014/main" id="{A555A8AB-238C-41B7-A952-C4CDDF6A48C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60272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2D04-7642-40FE-B9DA-E265544BC92D}"/>
              </a:ext>
            </a:extLst>
          </p:cNvPr>
          <p:cNvSpPr>
            <a:spLocks noGrp="1"/>
          </p:cNvSpPr>
          <p:nvPr>
            <p:ph type="title"/>
          </p:nvPr>
        </p:nvSpPr>
        <p:spPr/>
        <p:txBody>
          <a:bodyPr/>
          <a:lstStyle/>
          <a:p>
            <a:r>
              <a:rPr lang="en-IN" dirty="0"/>
              <a:t>Motive</a:t>
            </a:r>
          </a:p>
        </p:txBody>
      </p:sp>
      <p:sp>
        <p:nvSpPr>
          <p:cNvPr id="3" name="Content Placeholder 2">
            <a:extLst>
              <a:ext uri="{FF2B5EF4-FFF2-40B4-BE49-F238E27FC236}">
                <a16:creationId xmlns:a16="http://schemas.microsoft.com/office/drawing/2014/main" id="{FA1AE788-6A3F-43DD-8CC7-53692818658D}"/>
              </a:ext>
            </a:extLst>
          </p:cNvPr>
          <p:cNvSpPr>
            <a:spLocks noGrp="1"/>
          </p:cNvSpPr>
          <p:nvPr>
            <p:ph idx="1"/>
          </p:nvPr>
        </p:nvSpPr>
        <p:spPr>
          <a:xfrm>
            <a:off x="677334" y="2160589"/>
            <a:ext cx="7406492" cy="3880773"/>
          </a:xfrm>
        </p:spPr>
        <p:txBody>
          <a:bodyPr/>
          <a:lstStyle/>
          <a:p>
            <a:pPr marL="0" indent="0" eaLnBrk="0">
              <a:lnSpc>
                <a:spcPct val="98000"/>
              </a:lnSpc>
              <a:spcAft>
                <a:spcPts val="1413"/>
              </a:spcAft>
              <a:buNone/>
              <a:defRPr/>
            </a:pPr>
            <a:r>
              <a:rPr lang="en-US" sz="2400" kern="0" dirty="0">
                <a:latin typeface="Verdana" pitchFamily="34" charset="0"/>
              </a:rPr>
              <a:t>Something that causes the threat agent to act </a:t>
            </a:r>
            <a:endParaRPr lang="en-US" sz="2000" kern="0" dirty="0">
              <a:latin typeface="Verdana" pitchFamily="34" charset="0"/>
            </a:endParaRPr>
          </a:p>
          <a:p>
            <a:pPr eaLnBrk="0">
              <a:lnSpc>
                <a:spcPct val="98000"/>
              </a:lnSpc>
              <a:spcAft>
                <a:spcPts val="1413"/>
              </a:spcAft>
              <a:defRPr/>
            </a:pPr>
            <a:r>
              <a:rPr lang="en-US" sz="2200" kern="0" dirty="0">
                <a:latin typeface="Verdana" pitchFamily="34" charset="0"/>
              </a:rPr>
              <a:t>Implies intentional/deliberate attacks but some are accidental</a:t>
            </a:r>
          </a:p>
          <a:p>
            <a:pPr marL="0" indent="0">
              <a:buNone/>
            </a:pPr>
            <a:endParaRPr lang="en-IN" dirty="0"/>
          </a:p>
        </p:txBody>
      </p:sp>
      <p:sp>
        <p:nvSpPr>
          <p:cNvPr id="4" name="Slide Number Placeholder 3">
            <a:extLst>
              <a:ext uri="{FF2B5EF4-FFF2-40B4-BE49-F238E27FC236}">
                <a16:creationId xmlns:a16="http://schemas.microsoft.com/office/drawing/2014/main" id="{F245D29F-1ABD-47B5-B8DE-D690266240E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07049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E33BDF4-FC8F-42FA-B622-86C10A85004F}"/>
              </a:ext>
            </a:extLst>
          </p:cNvPr>
          <p:cNvGraphicFramePr>
            <a:graphicFrameLocks noGrp="1"/>
          </p:cNvGraphicFramePr>
          <p:nvPr>
            <p:extLst>
              <p:ext uri="{D42A27DB-BD31-4B8C-83A1-F6EECF244321}">
                <p14:modId xmlns:p14="http://schemas.microsoft.com/office/powerpoint/2010/main" val="2961085240"/>
              </p:ext>
            </p:extLst>
          </p:nvPr>
        </p:nvGraphicFramePr>
        <p:xfrm>
          <a:off x="838201" y="159027"/>
          <a:ext cx="8173278" cy="6616258"/>
        </p:xfrm>
        <a:graphic>
          <a:graphicData uri="http://schemas.openxmlformats.org/drawingml/2006/table">
            <a:tbl>
              <a:tblPr firstRow="1" bandRow="1" bandCol="1">
                <a:tableStyleId>{5C22544A-7EE6-4342-B048-85BDC9FD1C3A}</a:tableStyleId>
              </a:tblPr>
              <a:tblGrid>
                <a:gridCol w="2829212">
                  <a:extLst>
                    <a:ext uri="{9D8B030D-6E8A-4147-A177-3AD203B41FA5}">
                      <a16:colId xmlns:a16="http://schemas.microsoft.com/office/drawing/2014/main" val="20000"/>
                    </a:ext>
                  </a:extLst>
                </a:gridCol>
                <a:gridCol w="5344066">
                  <a:extLst>
                    <a:ext uri="{9D8B030D-6E8A-4147-A177-3AD203B41FA5}">
                      <a16:colId xmlns:a16="http://schemas.microsoft.com/office/drawing/2014/main" val="20001"/>
                    </a:ext>
                  </a:extLst>
                </a:gridCol>
              </a:tblGrid>
              <a:tr h="527411">
                <a:tc>
                  <a:txBody>
                    <a:bodyPr/>
                    <a:lstStyle/>
                    <a:p>
                      <a:pPr algn="ctr"/>
                      <a:r>
                        <a:rPr lang="en-US" sz="2800" dirty="0"/>
                        <a:t>Threat Type</a:t>
                      </a:r>
                      <a:endParaRPr lang="en-US" sz="2800" b="1" dirty="0">
                        <a:solidFill>
                          <a:schemeClr val="tx1"/>
                        </a:solidFill>
                      </a:endParaRPr>
                    </a:p>
                  </a:txBody>
                  <a:tcPr marT="60956" marB="60956" anchor="ctr"/>
                </a:tc>
                <a:tc>
                  <a:txBody>
                    <a:bodyPr/>
                    <a:lstStyle/>
                    <a:p>
                      <a:pPr algn="ctr"/>
                      <a:r>
                        <a:rPr lang="en-US" sz="2800" dirty="0"/>
                        <a:t>Example</a:t>
                      </a:r>
                      <a:endParaRPr lang="en-US" sz="2100" b="1" dirty="0">
                        <a:solidFill>
                          <a:schemeClr val="tx1"/>
                        </a:solidFill>
                      </a:endParaRPr>
                    </a:p>
                  </a:txBody>
                  <a:tcPr marT="60956" marB="60956" anchor="ctr"/>
                </a:tc>
                <a:extLst>
                  <a:ext uri="{0D108BD9-81ED-4DB2-BD59-A6C34878D82A}">
                    <a16:rowId xmlns:a16="http://schemas.microsoft.com/office/drawing/2014/main" val="10000"/>
                  </a:ext>
                </a:extLst>
              </a:tr>
              <a:tr h="703218">
                <a:tc>
                  <a:txBody>
                    <a:bodyPr/>
                    <a:lstStyle/>
                    <a:p>
                      <a:pPr algn="l"/>
                      <a:r>
                        <a:rPr lang="en-US" sz="2000" b="0" dirty="0">
                          <a:latin typeface="Arial" panose="020B0604020202020204" pitchFamily="34" charset="0"/>
                          <a:cs typeface="Arial" panose="020B0604020202020204" pitchFamily="34" charset="0"/>
                        </a:rPr>
                        <a:t>Human error</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Typo, wrong attachment/</a:t>
                      </a:r>
                      <a:r>
                        <a:rPr lang="en-US" sz="2000" b="0" baseline="0" dirty="0">
                          <a:latin typeface="Arial" panose="020B0604020202020204" pitchFamily="34" charset="0"/>
                          <a:cs typeface="Arial" panose="020B0604020202020204" pitchFamily="34" charset="0"/>
                        </a:rPr>
                        <a:t>email address,</a:t>
                      </a:r>
                      <a:br>
                        <a:rPr lang="en-US" sz="2000" b="0" baseline="0" dirty="0">
                          <a:latin typeface="Arial" panose="020B0604020202020204" pitchFamily="34" charset="0"/>
                          <a:cs typeface="Arial" panose="020B0604020202020204" pitchFamily="34" charset="0"/>
                        </a:rPr>
                      </a:br>
                      <a:r>
                        <a:rPr lang="en-US" sz="2000" b="0" baseline="0" dirty="0">
                          <a:latin typeface="Arial" panose="020B0604020202020204" pitchFamily="34" charset="0"/>
                          <a:cs typeface="Arial" panose="020B0604020202020204" pitchFamily="34" charset="0"/>
                        </a:rPr>
                        <a:t>lost laptop or phone</a:t>
                      </a:r>
                      <a:endParaRPr lang="en-US" sz="2000" b="0" dirty="0">
                        <a:latin typeface="Arial" panose="020B0604020202020204" pitchFamily="34" charset="0"/>
                        <a:cs typeface="Arial" panose="020B0604020202020204" pitchFamily="34" charset="0"/>
                      </a:endParaRPr>
                    </a:p>
                  </a:txBody>
                  <a:tcPr marT="60956" marB="60956" anchor="ctr"/>
                </a:tc>
                <a:extLst>
                  <a:ext uri="{0D108BD9-81ED-4DB2-BD59-A6C34878D82A}">
                    <a16:rowId xmlns:a16="http://schemas.microsoft.com/office/drawing/2014/main" val="10001"/>
                  </a:ext>
                </a:extLst>
              </a:tr>
              <a:tr h="410207">
                <a:tc>
                  <a:txBody>
                    <a:bodyPr/>
                    <a:lstStyle/>
                    <a:p>
                      <a:pPr algn="l"/>
                      <a:r>
                        <a:rPr lang="en-US" sz="2000" b="0" dirty="0">
                          <a:latin typeface="Arial" panose="020B0604020202020204" pitchFamily="34" charset="0"/>
                          <a:cs typeface="Arial" panose="020B0604020202020204" pitchFamily="34" charset="0"/>
                        </a:rPr>
                        <a:t>Intellectual property</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Piracy, industrial espionage</a:t>
                      </a:r>
                    </a:p>
                  </a:txBody>
                  <a:tcPr marT="60956" marB="60956" anchor="ctr">
                    <a:solidFill>
                      <a:srgbClr val="DBE9CD"/>
                    </a:solidFill>
                  </a:tcPr>
                </a:tc>
                <a:extLst>
                  <a:ext uri="{0D108BD9-81ED-4DB2-BD59-A6C34878D82A}">
                    <a16:rowId xmlns:a16="http://schemas.microsoft.com/office/drawing/2014/main" val="10002"/>
                  </a:ext>
                </a:extLst>
              </a:tr>
              <a:tr h="996228">
                <a:tc>
                  <a:txBody>
                    <a:bodyPr/>
                    <a:lstStyle/>
                    <a:p>
                      <a:pPr algn="l"/>
                      <a:r>
                        <a:rPr lang="en-US" sz="2000" b="0" dirty="0">
                          <a:latin typeface="Arial" panose="020B0604020202020204" pitchFamily="34" charset="0"/>
                          <a:cs typeface="Arial" panose="020B0604020202020204" pitchFamily="34" charset="0"/>
                        </a:rPr>
                        <a:t>Deliberate</a:t>
                      </a:r>
                      <a:r>
                        <a:rPr lang="en-US" sz="2000" b="0" baseline="0" dirty="0">
                          <a:latin typeface="Arial" panose="020B0604020202020204" pitchFamily="34" charset="0"/>
                          <a:cs typeface="Arial" panose="020B0604020202020204" pitchFamily="34" charset="0"/>
                        </a:rPr>
                        <a:t> act</a:t>
                      </a:r>
                      <a:endParaRPr lang="en-US" sz="2000" b="0" dirty="0">
                        <a:latin typeface="Arial" panose="020B0604020202020204" pitchFamily="34" charset="0"/>
                        <a:cs typeface="Arial" panose="020B0604020202020204" pitchFamily="34" charset="0"/>
                      </a:endParaRPr>
                    </a:p>
                  </a:txBody>
                  <a:tcPr marT="60956" marB="60956" anchor="ctr"/>
                </a:tc>
                <a:tc>
                  <a:txBody>
                    <a:bodyPr/>
                    <a:lstStyle/>
                    <a:p>
                      <a:pPr algn="l"/>
                      <a:r>
                        <a:rPr lang="en-US" sz="2000" b="0" dirty="0">
                          <a:latin typeface="Arial" panose="020B0604020202020204" pitchFamily="34" charset="0"/>
                          <a:cs typeface="Arial" panose="020B0604020202020204" pitchFamily="34" charset="0"/>
                        </a:rPr>
                        <a:t>Unauthorized access/trespass, data theft, </a:t>
                      </a:r>
                      <a:r>
                        <a:rPr lang="en-US" sz="2000" b="0" baseline="0" dirty="0">
                          <a:latin typeface="Arial" panose="020B0604020202020204" pitchFamily="34" charset="0"/>
                          <a:cs typeface="Arial" panose="020B0604020202020204" pitchFamily="34" charset="0"/>
                        </a:rPr>
                        <a:t>extortion, blackmail, sabotage, vandalism, terrorist/activist/criminal activity</a:t>
                      </a:r>
                      <a:endParaRPr lang="en-US" sz="2000" b="0" dirty="0">
                        <a:latin typeface="Arial" panose="020B0604020202020204" pitchFamily="34" charset="0"/>
                        <a:cs typeface="Arial" panose="020B0604020202020204" pitchFamily="34" charset="0"/>
                      </a:endParaRPr>
                    </a:p>
                  </a:txBody>
                  <a:tcPr marT="60956" marB="60956" anchor="ctr"/>
                </a:tc>
                <a:extLst>
                  <a:ext uri="{0D108BD9-81ED-4DB2-BD59-A6C34878D82A}">
                    <a16:rowId xmlns:a16="http://schemas.microsoft.com/office/drawing/2014/main" val="10003"/>
                  </a:ext>
                </a:extLst>
              </a:tr>
              <a:tr h="410207">
                <a:tc>
                  <a:txBody>
                    <a:bodyPr/>
                    <a:lstStyle/>
                    <a:p>
                      <a:pPr algn="l"/>
                      <a:r>
                        <a:rPr lang="en-US" sz="2000" b="0" dirty="0">
                          <a:latin typeface="Arial" panose="020B0604020202020204" pitchFamily="34" charset="0"/>
                          <a:cs typeface="Arial" panose="020B0604020202020204" pitchFamily="34" charset="0"/>
                        </a:rPr>
                        <a:t>F</a:t>
                      </a:r>
                      <a:r>
                        <a:rPr lang="en-US" sz="2000" b="0" baseline="0" dirty="0">
                          <a:latin typeface="Arial" panose="020B0604020202020204" pitchFamily="34" charset="0"/>
                          <a:cs typeface="Arial" panose="020B0604020202020204" pitchFamily="34" charset="0"/>
                        </a:rPr>
                        <a:t>raud</a:t>
                      </a:r>
                      <a:endParaRPr lang="en-US" sz="2000" b="0" dirty="0">
                        <a:latin typeface="Arial" panose="020B0604020202020204" pitchFamily="34" charset="0"/>
                        <a:cs typeface="Arial" panose="020B0604020202020204" pitchFamily="34" charset="0"/>
                      </a:endParaRPr>
                    </a:p>
                  </a:txBody>
                  <a:tcPr marT="60956" marB="60956" anchor="ctr"/>
                </a:tc>
                <a:tc>
                  <a:txBody>
                    <a:bodyPr/>
                    <a:lstStyle/>
                    <a:p>
                      <a:pPr algn="l"/>
                      <a:r>
                        <a:rPr lang="en-US" sz="2000" b="0" dirty="0">
                          <a:latin typeface="Arial" panose="020B0604020202020204" pitchFamily="34" charset="0"/>
                          <a:cs typeface="Arial" panose="020B0604020202020204" pitchFamily="34" charset="0"/>
                        </a:rPr>
                        <a:t>Identity theft,</a:t>
                      </a:r>
                      <a:r>
                        <a:rPr lang="en-US" sz="2000" b="0" baseline="0" dirty="0">
                          <a:latin typeface="Arial" panose="020B0604020202020204" pitchFamily="34" charset="0"/>
                          <a:cs typeface="Arial" panose="020B0604020202020204" pitchFamily="34" charset="0"/>
                        </a:rPr>
                        <a:t> expenses fraud</a:t>
                      </a:r>
                      <a:endParaRPr lang="en-US" sz="2000" b="0" dirty="0">
                        <a:latin typeface="Arial" panose="020B0604020202020204" pitchFamily="34" charset="0"/>
                        <a:cs typeface="Arial" panose="020B0604020202020204" pitchFamily="34" charset="0"/>
                      </a:endParaRPr>
                    </a:p>
                  </a:txBody>
                  <a:tcPr marT="60956" marB="60956" anchor="ctr">
                    <a:solidFill>
                      <a:srgbClr val="DBE9CD"/>
                    </a:solidFill>
                  </a:tcPr>
                </a:tc>
                <a:extLst>
                  <a:ext uri="{0D108BD9-81ED-4DB2-BD59-A6C34878D82A}">
                    <a16:rowId xmlns:a16="http://schemas.microsoft.com/office/drawing/2014/main" val="10004"/>
                  </a:ext>
                </a:extLst>
              </a:tr>
              <a:tr h="703218">
                <a:tc>
                  <a:txBody>
                    <a:bodyPr/>
                    <a:lstStyle/>
                    <a:p>
                      <a:pPr algn="l"/>
                      <a:r>
                        <a:rPr lang="en-US" sz="2000" b="0" dirty="0">
                          <a:latin typeface="Arial" panose="020B0604020202020204" pitchFamily="34" charset="0"/>
                          <a:cs typeface="Arial" panose="020B0604020202020204" pitchFamily="34" charset="0"/>
                        </a:rPr>
                        <a:t>System/network attack</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Viruses, worms, Trojans, hacks</a:t>
                      </a:r>
                    </a:p>
                  </a:txBody>
                  <a:tcPr marT="60956" marB="60956" anchor="ctr"/>
                </a:tc>
                <a:extLst>
                  <a:ext uri="{0D108BD9-81ED-4DB2-BD59-A6C34878D82A}">
                    <a16:rowId xmlns:a16="http://schemas.microsoft.com/office/drawing/2014/main" val="10005"/>
                  </a:ext>
                </a:extLst>
              </a:tr>
              <a:tr h="410207">
                <a:tc>
                  <a:txBody>
                    <a:bodyPr/>
                    <a:lstStyle/>
                    <a:p>
                      <a:pPr algn="l"/>
                      <a:r>
                        <a:rPr lang="en-US" sz="2000" b="0" dirty="0">
                          <a:latin typeface="Arial" panose="020B0604020202020204" pitchFamily="34" charset="0"/>
                          <a:cs typeface="Arial" panose="020B0604020202020204" pitchFamily="34" charset="0"/>
                        </a:rPr>
                        <a:t>Service issue</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Power cuts, network outages</a:t>
                      </a:r>
                    </a:p>
                  </a:txBody>
                  <a:tcPr marT="60956" marB="60956" anchor="ctr">
                    <a:solidFill>
                      <a:srgbClr val="DBE9CD"/>
                    </a:solidFill>
                  </a:tcPr>
                </a:tc>
                <a:extLst>
                  <a:ext uri="{0D108BD9-81ED-4DB2-BD59-A6C34878D82A}">
                    <a16:rowId xmlns:a16="http://schemas.microsoft.com/office/drawing/2014/main" val="10006"/>
                  </a:ext>
                </a:extLst>
              </a:tr>
              <a:tr h="703218">
                <a:tc>
                  <a:txBody>
                    <a:bodyPr/>
                    <a:lstStyle/>
                    <a:p>
                      <a:pPr algn="l"/>
                      <a:r>
                        <a:rPr lang="en-US" sz="2000" b="0" dirty="0">
                          <a:latin typeface="Arial" panose="020B0604020202020204" pitchFamily="34" charset="0"/>
                          <a:cs typeface="Arial" panose="020B0604020202020204" pitchFamily="34" charset="0"/>
                        </a:rPr>
                        <a:t>Force of nature</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Fire, flood, storm, earthquake, lightning, tsunami, volcanic</a:t>
                      </a:r>
                      <a:r>
                        <a:rPr lang="en-US" sz="2000" b="0" baseline="0" dirty="0">
                          <a:latin typeface="Arial" panose="020B0604020202020204" pitchFamily="34" charset="0"/>
                          <a:cs typeface="Arial" panose="020B0604020202020204" pitchFamily="34" charset="0"/>
                        </a:rPr>
                        <a:t> eruption</a:t>
                      </a:r>
                      <a:endParaRPr lang="en-US" sz="2000" b="0" dirty="0">
                        <a:latin typeface="Arial" panose="020B0604020202020204" pitchFamily="34" charset="0"/>
                        <a:cs typeface="Arial" panose="020B0604020202020204" pitchFamily="34" charset="0"/>
                      </a:endParaRPr>
                    </a:p>
                  </a:txBody>
                  <a:tcPr marT="60956" marB="60956" anchor="ctr"/>
                </a:tc>
                <a:extLst>
                  <a:ext uri="{0D108BD9-81ED-4DB2-BD59-A6C34878D82A}">
                    <a16:rowId xmlns:a16="http://schemas.microsoft.com/office/drawing/2014/main" val="10007"/>
                  </a:ext>
                </a:extLst>
              </a:tr>
              <a:tr h="703218">
                <a:tc>
                  <a:txBody>
                    <a:bodyPr/>
                    <a:lstStyle/>
                    <a:p>
                      <a:pPr algn="l"/>
                      <a:r>
                        <a:rPr lang="en-US" sz="2000" b="0" dirty="0">
                          <a:latin typeface="Arial" panose="020B0604020202020204" pitchFamily="34" charset="0"/>
                          <a:cs typeface="Arial" panose="020B0604020202020204" pitchFamily="34" charset="0"/>
                        </a:rPr>
                        <a:t>Hardware</a:t>
                      </a:r>
                      <a:r>
                        <a:rPr lang="en-US" sz="2000" b="0" baseline="0" dirty="0">
                          <a:latin typeface="Arial" panose="020B0604020202020204" pitchFamily="34" charset="0"/>
                          <a:cs typeface="Arial" panose="020B0604020202020204" pitchFamily="34" charset="0"/>
                        </a:rPr>
                        <a:t> issue</a:t>
                      </a:r>
                      <a:endParaRPr lang="en-US" sz="2000" b="0" dirty="0">
                        <a:latin typeface="Arial" panose="020B0604020202020204" pitchFamily="34" charset="0"/>
                        <a:cs typeface="Arial" panose="020B0604020202020204" pitchFamily="34" charset="0"/>
                      </a:endParaRPr>
                    </a:p>
                  </a:txBody>
                  <a:tcPr marT="60956" marB="60956" anchor="ctr"/>
                </a:tc>
                <a:tc>
                  <a:txBody>
                    <a:bodyPr/>
                    <a:lstStyle/>
                    <a:p>
                      <a:pPr algn="l"/>
                      <a:r>
                        <a:rPr lang="en-US" sz="2000" b="0" dirty="0">
                          <a:latin typeface="Arial" panose="020B0604020202020204" pitchFamily="34" charset="0"/>
                          <a:cs typeface="Arial" panose="020B0604020202020204" pitchFamily="34" charset="0"/>
                        </a:rPr>
                        <a:t>Computer</a:t>
                      </a:r>
                      <a:r>
                        <a:rPr lang="en-US" sz="2000" b="0" baseline="0" dirty="0">
                          <a:latin typeface="Arial" panose="020B0604020202020204" pitchFamily="34" charset="0"/>
                          <a:cs typeface="Arial" panose="020B0604020202020204" pitchFamily="34" charset="0"/>
                        </a:rPr>
                        <a:t> power supply failure,</a:t>
                      </a:r>
                      <a:br>
                        <a:rPr lang="en-US" sz="2000" b="0" baseline="0" dirty="0">
                          <a:latin typeface="Arial" panose="020B0604020202020204" pitchFamily="34" charset="0"/>
                          <a:cs typeface="Arial" panose="020B0604020202020204" pitchFamily="34" charset="0"/>
                        </a:rPr>
                      </a:br>
                      <a:r>
                        <a:rPr lang="en-US" sz="2000" b="0" baseline="0" dirty="0">
                          <a:latin typeface="Arial" panose="020B0604020202020204" pitchFamily="34" charset="0"/>
                          <a:cs typeface="Arial" panose="020B0604020202020204" pitchFamily="34" charset="0"/>
                        </a:rPr>
                        <a:t>lack of capacity</a:t>
                      </a:r>
                      <a:endParaRPr lang="en-US" sz="2000" b="0" dirty="0">
                        <a:latin typeface="Arial" panose="020B0604020202020204" pitchFamily="34" charset="0"/>
                        <a:cs typeface="Arial" panose="020B0604020202020204" pitchFamily="34" charset="0"/>
                      </a:endParaRPr>
                    </a:p>
                  </a:txBody>
                  <a:tcPr marT="60956" marB="60956" anchor="ctr">
                    <a:solidFill>
                      <a:srgbClr val="DBE9CD"/>
                    </a:solidFill>
                  </a:tcPr>
                </a:tc>
                <a:extLst>
                  <a:ext uri="{0D108BD9-81ED-4DB2-BD59-A6C34878D82A}">
                    <a16:rowId xmlns:a16="http://schemas.microsoft.com/office/drawing/2014/main" val="10008"/>
                  </a:ext>
                </a:extLst>
              </a:tr>
              <a:tr h="410207">
                <a:tc>
                  <a:txBody>
                    <a:bodyPr/>
                    <a:lstStyle/>
                    <a:p>
                      <a:pPr algn="l"/>
                      <a:r>
                        <a:rPr lang="en-US" sz="2000" b="0" dirty="0">
                          <a:latin typeface="Arial" panose="020B0604020202020204" pitchFamily="34" charset="0"/>
                          <a:cs typeface="Arial" panose="020B0604020202020204" pitchFamily="34" charset="0"/>
                        </a:rPr>
                        <a:t>Software issue</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Bugs</a:t>
                      </a:r>
                      <a:r>
                        <a:rPr lang="en-US" sz="2000" b="0" baseline="0" dirty="0">
                          <a:latin typeface="Arial" panose="020B0604020202020204" pitchFamily="34" charset="0"/>
                          <a:cs typeface="Arial" panose="020B0604020202020204" pitchFamily="34" charset="0"/>
                        </a:rPr>
                        <a:t> or design flaws, data corruption</a:t>
                      </a:r>
                      <a:endParaRPr lang="en-US" sz="2000" b="0" dirty="0">
                        <a:latin typeface="Arial" panose="020B0604020202020204" pitchFamily="34" charset="0"/>
                        <a:cs typeface="Arial" panose="020B0604020202020204" pitchFamily="34" charset="0"/>
                      </a:endParaRPr>
                    </a:p>
                  </a:txBody>
                  <a:tcPr marT="60956" marB="60956" anchor="ctr"/>
                </a:tc>
                <a:extLst>
                  <a:ext uri="{0D108BD9-81ED-4DB2-BD59-A6C34878D82A}">
                    <a16:rowId xmlns:a16="http://schemas.microsoft.com/office/drawing/2014/main" val="10009"/>
                  </a:ext>
                </a:extLst>
              </a:tr>
              <a:tr h="410207">
                <a:tc>
                  <a:txBody>
                    <a:bodyPr/>
                    <a:lstStyle/>
                    <a:p>
                      <a:pPr algn="l"/>
                      <a:r>
                        <a:rPr lang="en-US" sz="2000" b="0" dirty="0">
                          <a:latin typeface="Arial" panose="020B0604020202020204" pitchFamily="34" charset="0"/>
                          <a:cs typeface="Arial" panose="020B0604020202020204" pitchFamily="34" charset="0"/>
                        </a:rPr>
                        <a:t>Obsolescence</a:t>
                      </a:r>
                    </a:p>
                  </a:txBody>
                  <a:tcPr marT="60956" marB="60956" anchor="ctr"/>
                </a:tc>
                <a:tc>
                  <a:txBody>
                    <a:bodyPr/>
                    <a:lstStyle/>
                    <a:p>
                      <a:pPr algn="l"/>
                      <a:r>
                        <a:rPr lang="en-US" sz="2000" b="0" dirty="0">
                          <a:latin typeface="Arial" panose="020B0604020202020204" pitchFamily="34" charset="0"/>
                          <a:cs typeface="Arial" panose="020B0604020202020204" pitchFamily="34" charset="0"/>
                        </a:rPr>
                        <a:t>iPhone 4?</a:t>
                      </a:r>
                    </a:p>
                  </a:txBody>
                  <a:tcPr marT="60956" marB="60956" anchor="ctr">
                    <a:solidFill>
                      <a:srgbClr val="DBE9CD"/>
                    </a:solidFill>
                  </a:tcPr>
                </a:tc>
                <a:extLst>
                  <a:ext uri="{0D108BD9-81ED-4DB2-BD59-A6C34878D82A}">
                    <a16:rowId xmlns:a16="http://schemas.microsoft.com/office/drawing/2014/main" val="10010"/>
                  </a:ext>
                </a:extLst>
              </a:tr>
            </a:tbl>
          </a:graphicData>
        </a:graphic>
      </p:graphicFrame>
      <p:sp>
        <p:nvSpPr>
          <p:cNvPr id="2" name="Slide Number Placeholder 1">
            <a:extLst>
              <a:ext uri="{FF2B5EF4-FFF2-40B4-BE49-F238E27FC236}">
                <a16:creationId xmlns:a16="http://schemas.microsoft.com/office/drawing/2014/main" id="{CDAC7569-24C8-4516-9CB4-68BB6E03520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7036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F0E6-9162-4796-890D-645D882C24A1}"/>
              </a:ext>
            </a:extLst>
          </p:cNvPr>
          <p:cNvSpPr>
            <a:spLocks noGrp="1"/>
          </p:cNvSpPr>
          <p:nvPr>
            <p:ph type="title"/>
          </p:nvPr>
        </p:nvSpPr>
        <p:spPr>
          <a:xfrm>
            <a:off x="650830" y="2186608"/>
            <a:ext cx="4848822" cy="2968487"/>
          </a:xfrm>
        </p:spPr>
        <p:txBody>
          <a:bodyPr>
            <a:normAutofit fontScale="90000"/>
          </a:bodyPr>
          <a:lstStyle/>
          <a:p>
            <a:pPr algn="ctr"/>
            <a:r>
              <a:rPr lang="en-GB" sz="4000" dirty="0">
                <a:latin typeface="Verdana" pitchFamily="34" charset="0"/>
              </a:rPr>
              <a:t>So how </a:t>
            </a:r>
            <a:r>
              <a:rPr lang="en-GB" sz="4000" i="1" dirty="0">
                <a:latin typeface="Verdana" pitchFamily="34" charset="0"/>
              </a:rPr>
              <a:t>do </a:t>
            </a:r>
            <a:r>
              <a:rPr lang="en-GB" sz="4000" dirty="0">
                <a:latin typeface="Verdana" pitchFamily="34" charset="0"/>
              </a:rPr>
              <a:t>we secure our information assets?</a:t>
            </a:r>
            <a:br>
              <a:rPr lang="en-GB" dirty="0">
                <a:latin typeface="Verdana" pitchFamily="34" charset="0"/>
              </a:rPr>
            </a:br>
            <a:endParaRPr lang="en-IN" dirty="0"/>
          </a:p>
        </p:txBody>
      </p:sp>
      <p:grpSp>
        <p:nvGrpSpPr>
          <p:cNvPr id="4" name="Group 3">
            <a:extLst>
              <a:ext uri="{FF2B5EF4-FFF2-40B4-BE49-F238E27FC236}">
                <a16:creationId xmlns:a16="http://schemas.microsoft.com/office/drawing/2014/main" id="{838607D8-B6D7-4BDE-A3F8-48C18BD1AAFD}"/>
              </a:ext>
            </a:extLst>
          </p:cNvPr>
          <p:cNvGrpSpPr>
            <a:grpSpLocks/>
          </p:cNvGrpSpPr>
          <p:nvPr/>
        </p:nvGrpSpPr>
        <p:grpSpPr bwMode="auto">
          <a:xfrm>
            <a:off x="5871127" y="520845"/>
            <a:ext cx="3133725" cy="6083300"/>
            <a:chOff x="2842" y="819"/>
            <a:chExt cx="1974" cy="2874"/>
          </a:xfrm>
          <a:solidFill>
            <a:schemeClr val="accent2">
              <a:lumMod val="40000"/>
              <a:lumOff val="60000"/>
            </a:schemeClr>
          </a:solidFill>
        </p:grpSpPr>
        <p:grpSp>
          <p:nvGrpSpPr>
            <p:cNvPr id="5" name="Group 4">
              <a:extLst>
                <a:ext uri="{FF2B5EF4-FFF2-40B4-BE49-F238E27FC236}">
                  <a16:creationId xmlns:a16="http://schemas.microsoft.com/office/drawing/2014/main" id="{69F3F8C0-A968-4662-B369-B2B8A203CBB3}"/>
                </a:ext>
              </a:extLst>
            </p:cNvPr>
            <p:cNvGrpSpPr>
              <a:grpSpLocks/>
            </p:cNvGrpSpPr>
            <p:nvPr/>
          </p:nvGrpSpPr>
          <p:grpSpPr bwMode="auto">
            <a:xfrm>
              <a:off x="3652" y="1064"/>
              <a:ext cx="352" cy="548"/>
              <a:chOff x="3652" y="1064"/>
              <a:chExt cx="352" cy="548"/>
            </a:xfrm>
            <a:grpFill/>
          </p:grpSpPr>
          <p:grpSp>
            <p:nvGrpSpPr>
              <p:cNvPr id="52" name="Group 5">
                <a:extLst>
                  <a:ext uri="{FF2B5EF4-FFF2-40B4-BE49-F238E27FC236}">
                    <a16:creationId xmlns:a16="http://schemas.microsoft.com/office/drawing/2014/main" id="{70557CA7-56E7-44AB-BD41-0677A55FFDBA}"/>
                  </a:ext>
                </a:extLst>
              </p:cNvPr>
              <p:cNvGrpSpPr>
                <a:grpSpLocks/>
              </p:cNvGrpSpPr>
              <p:nvPr/>
            </p:nvGrpSpPr>
            <p:grpSpPr bwMode="auto">
              <a:xfrm>
                <a:off x="3652" y="1271"/>
                <a:ext cx="344" cy="89"/>
                <a:chOff x="3652" y="1271"/>
                <a:chExt cx="344" cy="89"/>
              </a:xfrm>
              <a:grpFill/>
            </p:grpSpPr>
            <p:sp>
              <p:nvSpPr>
                <p:cNvPr id="76" name="Freeform 6">
                  <a:extLst>
                    <a:ext uri="{FF2B5EF4-FFF2-40B4-BE49-F238E27FC236}">
                      <a16:creationId xmlns:a16="http://schemas.microsoft.com/office/drawing/2014/main" id="{5044B942-CBD5-4674-B44B-6DAE1E5035C0}"/>
                    </a:ext>
                  </a:extLst>
                </p:cNvPr>
                <p:cNvSpPr>
                  <a:spLocks/>
                </p:cNvSpPr>
                <p:nvPr/>
              </p:nvSpPr>
              <p:spPr bwMode="auto">
                <a:xfrm>
                  <a:off x="3965" y="1271"/>
                  <a:ext cx="31" cy="89"/>
                </a:xfrm>
                <a:custGeom>
                  <a:avLst/>
                  <a:gdLst>
                    <a:gd name="T0" fmla="*/ 1 w 61"/>
                    <a:gd name="T1" fmla="*/ 1 h 178"/>
                    <a:gd name="T2" fmla="*/ 1 w 61"/>
                    <a:gd name="T3" fmla="*/ 1 h 178"/>
                    <a:gd name="T4" fmla="*/ 1 w 61"/>
                    <a:gd name="T5" fmla="*/ 0 h 178"/>
                    <a:gd name="T6" fmla="*/ 1 w 61"/>
                    <a:gd name="T7" fmla="*/ 0 h 178"/>
                    <a:gd name="T8" fmla="*/ 1 w 61"/>
                    <a:gd name="T9" fmla="*/ 1 h 178"/>
                    <a:gd name="T10" fmla="*/ 1 w 61"/>
                    <a:gd name="T11" fmla="*/ 1 h 178"/>
                    <a:gd name="T12" fmla="*/ 1 w 61"/>
                    <a:gd name="T13" fmla="*/ 1 h 178"/>
                    <a:gd name="T14" fmla="*/ 1 w 61"/>
                    <a:gd name="T15" fmla="*/ 1 h 178"/>
                    <a:gd name="T16" fmla="*/ 1 w 61"/>
                    <a:gd name="T17" fmla="*/ 1 h 178"/>
                    <a:gd name="T18" fmla="*/ 1 w 61"/>
                    <a:gd name="T19" fmla="*/ 1 h 178"/>
                    <a:gd name="T20" fmla="*/ 1 w 61"/>
                    <a:gd name="T21" fmla="*/ 1 h 178"/>
                    <a:gd name="T22" fmla="*/ 1 w 61"/>
                    <a:gd name="T23" fmla="*/ 1 h 178"/>
                    <a:gd name="T24" fmla="*/ 1 w 61"/>
                    <a:gd name="T25" fmla="*/ 1 h 178"/>
                    <a:gd name="T26" fmla="*/ 1 w 61"/>
                    <a:gd name="T27" fmla="*/ 1 h 178"/>
                    <a:gd name="T28" fmla="*/ 1 w 61"/>
                    <a:gd name="T29" fmla="*/ 1 h 178"/>
                    <a:gd name="T30" fmla="*/ 1 w 61"/>
                    <a:gd name="T31" fmla="*/ 1 h 178"/>
                    <a:gd name="T32" fmla="*/ 1 w 61"/>
                    <a:gd name="T33" fmla="*/ 1 h 178"/>
                    <a:gd name="T34" fmla="*/ 1 w 61"/>
                    <a:gd name="T35" fmla="*/ 1 h 178"/>
                    <a:gd name="T36" fmla="*/ 1 w 61"/>
                    <a:gd name="T37" fmla="*/ 1 h 178"/>
                    <a:gd name="T38" fmla="*/ 1 w 61"/>
                    <a:gd name="T39" fmla="*/ 1 h 178"/>
                    <a:gd name="T40" fmla="*/ 1 w 61"/>
                    <a:gd name="T41" fmla="*/ 1 h 178"/>
                    <a:gd name="T42" fmla="*/ 1 w 61"/>
                    <a:gd name="T43" fmla="*/ 1 h 178"/>
                    <a:gd name="T44" fmla="*/ 0 w 61"/>
                    <a:gd name="T45" fmla="*/ 1 h 178"/>
                    <a:gd name="T46" fmla="*/ 1 w 61"/>
                    <a:gd name="T47" fmla="*/ 1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
                    <a:gd name="T73" fmla="*/ 0 h 178"/>
                    <a:gd name="T74" fmla="*/ 61 w 61"/>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 h="178">
                      <a:moveTo>
                        <a:pt x="1" y="11"/>
                      </a:moveTo>
                      <a:lnTo>
                        <a:pt x="25" y="1"/>
                      </a:lnTo>
                      <a:lnTo>
                        <a:pt x="36" y="0"/>
                      </a:lnTo>
                      <a:lnTo>
                        <a:pt x="44" y="0"/>
                      </a:lnTo>
                      <a:lnTo>
                        <a:pt x="49" y="1"/>
                      </a:lnTo>
                      <a:lnTo>
                        <a:pt x="54" y="5"/>
                      </a:lnTo>
                      <a:lnTo>
                        <a:pt x="59" y="15"/>
                      </a:lnTo>
                      <a:lnTo>
                        <a:pt x="61" y="25"/>
                      </a:lnTo>
                      <a:lnTo>
                        <a:pt x="59" y="38"/>
                      </a:lnTo>
                      <a:lnTo>
                        <a:pt x="58" y="48"/>
                      </a:lnTo>
                      <a:lnTo>
                        <a:pt x="51" y="60"/>
                      </a:lnTo>
                      <a:lnTo>
                        <a:pt x="46" y="68"/>
                      </a:lnTo>
                      <a:lnTo>
                        <a:pt x="39" y="76"/>
                      </a:lnTo>
                      <a:lnTo>
                        <a:pt x="36" y="88"/>
                      </a:lnTo>
                      <a:lnTo>
                        <a:pt x="36" y="96"/>
                      </a:lnTo>
                      <a:lnTo>
                        <a:pt x="36" y="113"/>
                      </a:lnTo>
                      <a:lnTo>
                        <a:pt x="36" y="126"/>
                      </a:lnTo>
                      <a:lnTo>
                        <a:pt x="38" y="138"/>
                      </a:lnTo>
                      <a:lnTo>
                        <a:pt x="36" y="148"/>
                      </a:lnTo>
                      <a:lnTo>
                        <a:pt x="31" y="160"/>
                      </a:lnTo>
                      <a:lnTo>
                        <a:pt x="25" y="167"/>
                      </a:lnTo>
                      <a:lnTo>
                        <a:pt x="15" y="173"/>
                      </a:lnTo>
                      <a:lnTo>
                        <a:pt x="0" y="178"/>
                      </a:lnTo>
                      <a:lnTo>
                        <a:pt x="1" y="1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77" name="Freeform 7">
                  <a:extLst>
                    <a:ext uri="{FF2B5EF4-FFF2-40B4-BE49-F238E27FC236}">
                      <a16:creationId xmlns:a16="http://schemas.microsoft.com/office/drawing/2014/main" id="{D4DE3974-00F8-4AD0-ADE8-E578E22AFD48}"/>
                    </a:ext>
                  </a:extLst>
                </p:cNvPr>
                <p:cNvSpPr>
                  <a:spLocks/>
                </p:cNvSpPr>
                <p:nvPr/>
              </p:nvSpPr>
              <p:spPr bwMode="auto">
                <a:xfrm>
                  <a:off x="3652" y="1271"/>
                  <a:ext cx="29" cy="89"/>
                </a:xfrm>
                <a:custGeom>
                  <a:avLst/>
                  <a:gdLst>
                    <a:gd name="T0" fmla="*/ 0 w 60"/>
                    <a:gd name="T1" fmla="*/ 1 h 178"/>
                    <a:gd name="T2" fmla="*/ 0 w 60"/>
                    <a:gd name="T3" fmla="*/ 1 h 178"/>
                    <a:gd name="T4" fmla="*/ 0 w 60"/>
                    <a:gd name="T5" fmla="*/ 0 h 178"/>
                    <a:gd name="T6" fmla="*/ 0 w 60"/>
                    <a:gd name="T7" fmla="*/ 0 h 178"/>
                    <a:gd name="T8" fmla="*/ 0 w 60"/>
                    <a:gd name="T9" fmla="*/ 1 h 178"/>
                    <a:gd name="T10" fmla="*/ 0 w 60"/>
                    <a:gd name="T11" fmla="*/ 1 h 178"/>
                    <a:gd name="T12" fmla="*/ 0 w 60"/>
                    <a:gd name="T13" fmla="*/ 1 h 178"/>
                    <a:gd name="T14" fmla="*/ 0 w 60"/>
                    <a:gd name="T15" fmla="*/ 1 h 178"/>
                    <a:gd name="T16" fmla="*/ 0 w 60"/>
                    <a:gd name="T17" fmla="*/ 1 h 178"/>
                    <a:gd name="T18" fmla="*/ 0 w 60"/>
                    <a:gd name="T19" fmla="*/ 1 h 178"/>
                    <a:gd name="T20" fmla="*/ 0 w 60"/>
                    <a:gd name="T21" fmla="*/ 1 h 178"/>
                    <a:gd name="T22" fmla="*/ 0 w 60"/>
                    <a:gd name="T23" fmla="*/ 1 h 178"/>
                    <a:gd name="T24" fmla="*/ 0 w 60"/>
                    <a:gd name="T25" fmla="*/ 1 h 178"/>
                    <a:gd name="T26" fmla="*/ 0 w 60"/>
                    <a:gd name="T27" fmla="*/ 1 h 178"/>
                    <a:gd name="T28" fmla="*/ 0 w 60"/>
                    <a:gd name="T29" fmla="*/ 1 h 178"/>
                    <a:gd name="T30" fmla="*/ 0 w 60"/>
                    <a:gd name="T31" fmla="*/ 1 h 178"/>
                    <a:gd name="T32" fmla="*/ 0 w 60"/>
                    <a:gd name="T33" fmla="*/ 1 h 178"/>
                    <a:gd name="T34" fmla="*/ 0 w 60"/>
                    <a:gd name="T35" fmla="*/ 1 h 178"/>
                    <a:gd name="T36" fmla="*/ 0 w 60"/>
                    <a:gd name="T37" fmla="*/ 1 h 178"/>
                    <a:gd name="T38" fmla="*/ 0 w 60"/>
                    <a:gd name="T39" fmla="*/ 1 h 178"/>
                    <a:gd name="T40" fmla="*/ 0 w 60"/>
                    <a:gd name="T41" fmla="*/ 1 h 178"/>
                    <a:gd name="T42" fmla="*/ 0 w 60"/>
                    <a:gd name="T43" fmla="*/ 1 h 178"/>
                    <a:gd name="T44" fmla="*/ 0 w 60"/>
                    <a:gd name="T45" fmla="*/ 1 h 178"/>
                    <a:gd name="T46" fmla="*/ 0 w 60"/>
                    <a:gd name="T47" fmla="*/ 1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178"/>
                    <a:gd name="T74" fmla="*/ 60 w 60"/>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178">
                      <a:moveTo>
                        <a:pt x="60" y="11"/>
                      </a:moveTo>
                      <a:lnTo>
                        <a:pt x="35" y="1"/>
                      </a:lnTo>
                      <a:lnTo>
                        <a:pt x="25" y="0"/>
                      </a:lnTo>
                      <a:lnTo>
                        <a:pt x="15" y="0"/>
                      </a:lnTo>
                      <a:lnTo>
                        <a:pt x="10" y="1"/>
                      </a:lnTo>
                      <a:lnTo>
                        <a:pt x="5" y="5"/>
                      </a:lnTo>
                      <a:lnTo>
                        <a:pt x="2" y="15"/>
                      </a:lnTo>
                      <a:lnTo>
                        <a:pt x="0" y="25"/>
                      </a:lnTo>
                      <a:lnTo>
                        <a:pt x="0" y="38"/>
                      </a:lnTo>
                      <a:lnTo>
                        <a:pt x="2" y="48"/>
                      </a:lnTo>
                      <a:lnTo>
                        <a:pt x="9" y="60"/>
                      </a:lnTo>
                      <a:lnTo>
                        <a:pt x="15" y="68"/>
                      </a:lnTo>
                      <a:lnTo>
                        <a:pt x="20" y="76"/>
                      </a:lnTo>
                      <a:lnTo>
                        <a:pt x="24" y="88"/>
                      </a:lnTo>
                      <a:lnTo>
                        <a:pt x="25" y="96"/>
                      </a:lnTo>
                      <a:lnTo>
                        <a:pt x="24" y="113"/>
                      </a:lnTo>
                      <a:lnTo>
                        <a:pt x="24" y="126"/>
                      </a:lnTo>
                      <a:lnTo>
                        <a:pt x="22" y="138"/>
                      </a:lnTo>
                      <a:lnTo>
                        <a:pt x="24" y="148"/>
                      </a:lnTo>
                      <a:lnTo>
                        <a:pt x="29" y="160"/>
                      </a:lnTo>
                      <a:lnTo>
                        <a:pt x="35" y="167"/>
                      </a:lnTo>
                      <a:lnTo>
                        <a:pt x="45" y="173"/>
                      </a:lnTo>
                      <a:lnTo>
                        <a:pt x="60" y="178"/>
                      </a:lnTo>
                      <a:lnTo>
                        <a:pt x="60" y="1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53" name="Rectangle 8">
                <a:extLst>
                  <a:ext uri="{FF2B5EF4-FFF2-40B4-BE49-F238E27FC236}">
                    <a16:creationId xmlns:a16="http://schemas.microsoft.com/office/drawing/2014/main" id="{66B36655-0A78-4194-BF90-7BCCFDB2BF1F}"/>
                  </a:ext>
                </a:extLst>
              </p:cNvPr>
              <p:cNvSpPr>
                <a:spLocks noChangeArrowheads="1"/>
              </p:cNvSpPr>
              <p:nvPr/>
            </p:nvSpPr>
            <p:spPr bwMode="auto">
              <a:xfrm>
                <a:off x="3745" y="1514"/>
                <a:ext cx="165" cy="98"/>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54" name="Freeform 9">
                <a:extLst>
                  <a:ext uri="{FF2B5EF4-FFF2-40B4-BE49-F238E27FC236}">
                    <a16:creationId xmlns:a16="http://schemas.microsoft.com/office/drawing/2014/main" id="{1B5C2811-1C9A-4E80-865F-687F2C2B4589}"/>
                  </a:ext>
                </a:extLst>
              </p:cNvPr>
              <p:cNvSpPr>
                <a:spLocks/>
              </p:cNvSpPr>
              <p:nvPr/>
            </p:nvSpPr>
            <p:spPr bwMode="auto">
              <a:xfrm>
                <a:off x="3676" y="1106"/>
                <a:ext cx="300" cy="446"/>
              </a:xfrm>
              <a:custGeom>
                <a:avLst/>
                <a:gdLst>
                  <a:gd name="T0" fmla="*/ 0 w 601"/>
                  <a:gd name="T1" fmla="*/ 0 h 893"/>
                  <a:gd name="T2" fmla="*/ 0 w 601"/>
                  <a:gd name="T3" fmla="*/ 1 h 893"/>
                  <a:gd name="T4" fmla="*/ 0 w 601"/>
                  <a:gd name="T5" fmla="*/ 1 h 893"/>
                  <a:gd name="T6" fmla="*/ 0 w 601"/>
                  <a:gd name="T7" fmla="*/ 1 h 893"/>
                  <a:gd name="T8" fmla="*/ 0 w 601"/>
                  <a:gd name="T9" fmla="*/ 2 h 893"/>
                  <a:gd name="T10" fmla="*/ 0 w 601"/>
                  <a:gd name="T11" fmla="*/ 2 h 893"/>
                  <a:gd name="T12" fmla="*/ 0 w 601"/>
                  <a:gd name="T13" fmla="*/ 2 h 893"/>
                  <a:gd name="T14" fmla="*/ 0 w 601"/>
                  <a:gd name="T15" fmla="*/ 3 h 893"/>
                  <a:gd name="T16" fmla="*/ 0 w 601"/>
                  <a:gd name="T17" fmla="*/ 3 h 893"/>
                  <a:gd name="T18" fmla="*/ 0 w 601"/>
                  <a:gd name="T19" fmla="*/ 3 h 893"/>
                  <a:gd name="T20" fmla="*/ 1 w 601"/>
                  <a:gd name="T21" fmla="*/ 3 h 893"/>
                  <a:gd name="T22" fmla="*/ 1 w 601"/>
                  <a:gd name="T23" fmla="*/ 3 h 893"/>
                  <a:gd name="T24" fmla="*/ 1 w 601"/>
                  <a:gd name="T25" fmla="*/ 3 h 893"/>
                  <a:gd name="T26" fmla="*/ 1 w 601"/>
                  <a:gd name="T27" fmla="*/ 3 h 893"/>
                  <a:gd name="T28" fmla="*/ 1 w 601"/>
                  <a:gd name="T29" fmla="*/ 3 h 893"/>
                  <a:gd name="T30" fmla="*/ 1 w 601"/>
                  <a:gd name="T31" fmla="*/ 3 h 893"/>
                  <a:gd name="T32" fmla="*/ 2 w 601"/>
                  <a:gd name="T33" fmla="*/ 2 h 893"/>
                  <a:gd name="T34" fmla="*/ 2 w 601"/>
                  <a:gd name="T35" fmla="*/ 2 h 893"/>
                  <a:gd name="T36" fmla="*/ 2 w 601"/>
                  <a:gd name="T37" fmla="*/ 2 h 893"/>
                  <a:gd name="T38" fmla="*/ 2 w 601"/>
                  <a:gd name="T39" fmla="*/ 2 h 893"/>
                  <a:gd name="T40" fmla="*/ 2 w 601"/>
                  <a:gd name="T41" fmla="*/ 2 h 893"/>
                  <a:gd name="T42" fmla="*/ 2 w 601"/>
                  <a:gd name="T43" fmla="*/ 1 h 893"/>
                  <a:gd name="T44" fmla="*/ 2 w 601"/>
                  <a:gd name="T45" fmla="*/ 1 h 893"/>
                  <a:gd name="T46" fmla="*/ 2 w 601"/>
                  <a:gd name="T47" fmla="*/ 1 h 893"/>
                  <a:gd name="T48" fmla="*/ 2 w 601"/>
                  <a:gd name="T49" fmla="*/ 1 h 893"/>
                  <a:gd name="T50" fmla="*/ 2 w 601"/>
                  <a:gd name="T51" fmla="*/ 0 h 893"/>
                  <a:gd name="T52" fmla="*/ 2 w 601"/>
                  <a:gd name="T53" fmla="*/ 0 h 893"/>
                  <a:gd name="T54" fmla="*/ 2 w 601"/>
                  <a:gd name="T55" fmla="*/ 0 h 893"/>
                  <a:gd name="T56" fmla="*/ 1 w 601"/>
                  <a:gd name="T57" fmla="*/ 0 h 893"/>
                  <a:gd name="T58" fmla="*/ 1 w 601"/>
                  <a:gd name="T59" fmla="*/ 0 h 893"/>
                  <a:gd name="T60" fmla="*/ 1 w 601"/>
                  <a:gd name="T61" fmla="*/ 0 h 893"/>
                  <a:gd name="T62" fmla="*/ 1 w 601"/>
                  <a:gd name="T63" fmla="*/ 0 h 893"/>
                  <a:gd name="T64" fmla="*/ 1 w 601"/>
                  <a:gd name="T65" fmla="*/ 0 h 893"/>
                  <a:gd name="T66" fmla="*/ 1 w 601"/>
                  <a:gd name="T67" fmla="*/ 0 h 893"/>
                  <a:gd name="T68" fmla="*/ 0 w 601"/>
                  <a:gd name="T69" fmla="*/ 0 h 893"/>
                  <a:gd name="T70" fmla="*/ 0 w 601"/>
                  <a:gd name="T71" fmla="*/ 0 h 893"/>
                  <a:gd name="T72" fmla="*/ 0 w 601"/>
                  <a:gd name="T73" fmla="*/ 0 h 8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1"/>
                  <a:gd name="T112" fmla="*/ 0 h 893"/>
                  <a:gd name="T113" fmla="*/ 601 w 601"/>
                  <a:gd name="T114" fmla="*/ 893 h 8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1" h="893">
                    <a:moveTo>
                      <a:pt x="60" y="144"/>
                    </a:moveTo>
                    <a:lnTo>
                      <a:pt x="40" y="182"/>
                    </a:lnTo>
                    <a:lnTo>
                      <a:pt x="25" y="222"/>
                    </a:lnTo>
                    <a:lnTo>
                      <a:pt x="15" y="261"/>
                    </a:lnTo>
                    <a:lnTo>
                      <a:pt x="9" y="309"/>
                    </a:lnTo>
                    <a:lnTo>
                      <a:pt x="4" y="362"/>
                    </a:lnTo>
                    <a:lnTo>
                      <a:pt x="2" y="411"/>
                    </a:lnTo>
                    <a:lnTo>
                      <a:pt x="0" y="459"/>
                    </a:lnTo>
                    <a:lnTo>
                      <a:pt x="0" y="519"/>
                    </a:lnTo>
                    <a:lnTo>
                      <a:pt x="4" y="568"/>
                    </a:lnTo>
                    <a:lnTo>
                      <a:pt x="10" y="616"/>
                    </a:lnTo>
                    <a:lnTo>
                      <a:pt x="18" y="651"/>
                    </a:lnTo>
                    <a:lnTo>
                      <a:pt x="33" y="693"/>
                    </a:lnTo>
                    <a:lnTo>
                      <a:pt x="53" y="726"/>
                    </a:lnTo>
                    <a:lnTo>
                      <a:pt x="71" y="755"/>
                    </a:lnTo>
                    <a:lnTo>
                      <a:pt x="99" y="788"/>
                    </a:lnTo>
                    <a:lnTo>
                      <a:pt x="129" y="816"/>
                    </a:lnTo>
                    <a:lnTo>
                      <a:pt x="164" y="845"/>
                    </a:lnTo>
                    <a:lnTo>
                      <a:pt x="198" y="863"/>
                    </a:lnTo>
                    <a:lnTo>
                      <a:pt x="233" y="878"/>
                    </a:lnTo>
                    <a:lnTo>
                      <a:pt x="250" y="885"/>
                    </a:lnTo>
                    <a:lnTo>
                      <a:pt x="271" y="891"/>
                    </a:lnTo>
                    <a:lnTo>
                      <a:pt x="299" y="893"/>
                    </a:lnTo>
                    <a:lnTo>
                      <a:pt x="316" y="891"/>
                    </a:lnTo>
                    <a:lnTo>
                      <a:pt x="340" y="888"/>
                    </a:lnTo>
                    <a:lnTo>
                      <a:pt x="368" y="880"/>
                    </a:lnTo>
                    <a:lnTo>
                      <a:pt x="392" y="871"/>
                    </a:lnTo>
                    <a:lnTo>
                      <a:pt x="416" y="858"/>
                    </a:lnTo>
                    <a:lnTo>
                      <a:pt x="441" y="841"/>
                    </a:lnTo>
                    <a:lnTo>
                      <a:pt x="463" y="825"/>
                    </a:lnTo>
                    <a:lnTo>
                      <a:pt x="484" y="805"/>
                    </a:lnTo>
                    <a:lnTo>
                      <a:pt x="502" y="785"/>
                    </a:lnTo>
                    <a:lnTo>
                      <a:pt x="517" y="765"/>
                    </a:lnTo>
                    <a:lnTo>
                      <a:pt x="539" y="740"/>
                    </a:lnTo>
                    <a:lnTo>
                      <a:pt x="552" y="720"/>
                    </a:lnTo>
                    <a:lnTo>
                      <a:pt x="565" y="698"/>
                    </a:lnTo>
                    <a:lnTo>
                      <a:pt x="572" y="681"/>
                    </a:lnTo>
                    <a:lnTo>
                      <a:pt x="578" y="664"/>
                    </a:lnTo>
                    <a:lnTo>
                      <a:pt x="585" y="641"/>
                    </a:lnTo>
                    <a:lnTo>
                      <a:pt x="591" y="613"/>
                    </a:lnTo>
                    <a:lnTo>
                      <a:pt x="596" y="576"/>
                    </a:lnTo>
                    <a:lnTo>
                      <a:pt x="600" y="546"/>
                    </a:lnTo>
                    <a:lnTo>
                      <a:pt x="601" y="513"/>
                    </a:lnTo>
                    <a:lnTo>
                      <a:pt x="601" y="479"/>
                    </a:lnTo>
                    <a:lnTo>
                      <a:pt x="600" y="432"/>
                    </a:lnTo>
                    <a:lnTo>
                      <a:pt x="598" y="397"/>
                    </a:lnTo>
                    <a:lnTo>
                      <a:pt x="595" y="364"/>
                    </a:lnTo>
                    <a:lnTo>
                      <a:pt x="593" y="326"/>
                    </a:lnTo>
                    <a:lnTo>
                      <a:pt x="591" y="297"/>
                    </a:lnTo>
                    <a:lnTo>
                      <a:pt x="586" y="266"/>
                    </a:lnTo>
                    <a:lnTo>
                      <a:pt x="581" y="241"/>
                    </a:lnTo>
                    <a:lnTo>
                      <a:pt x="573" y="214"/>
                    </a:lnTo>
                    <a:lnTo>
                      <a:pt x="565" y="192"/>
                    </a:lnTo>
                    <a:lnTo>
                      <a:pt x="557" y="175"/>
                    </a:lnTo>
                    <a:lnTo>
                      <a:pt x="548" y="160"/>
                    </a:lnTo>
                    <a:lnTo>
                      <a:pt x="534" y="134"/>
                    </a:lnTo>
                    <a:lnTo>
                      <a:pt x="522" y="117"/>
                    </a:lnTo>
                    <a:lnTo>
                      <a:pt x="509" y="102"/>
                    </a:lnTo>
                    <a:lnTo>
                      <a:pt x="492" y="85"/>
                    </a:lnTo>
                    <a:lnTo>
                      <a:pt x="477" y="72"/>
                    </a:lnTo>
                    <a:lnTo>
                      <a:pt x="461" y="59"/>
                    </a:lnTo>
                    <a:lnTo>
                      <a:pt x="439" y="45"/>
                    </a:lnTo>
                    <a:lnTo>
                      <a:pt x="418" y="32"/>
                    </a:lnTo>
                    <a:lnTo>
                      <a:pt x="392" y="20"/>
                    </a:lnTo>
                    <a:lnTo>
                      <a:pt x="364" y="12"/>
                    </a:lnTo>
                    <a:lnTo>
                      <a:pt x="332" y="5"/>
                    </a:lnTo>
                    <a:lnTo>
                      <a:pt x="301" y="0"/>
                    </a:lnTo>
                    <a:lnTo>
                      <a:pt x="256" y="5"/>
                    </a:lnTo>
                    <a:lnTo>
                      <a:pt x="218" y="17"/>
                    </a:lnTo>
                    <a:lnTo>
                      <a:pt x="179" y="34"/>
                    </a:lnTo>
                    <a:lnTo>
                      <a:pt x="146" y="54"/>
                    </a:lnTo>
                    <a:lnTo>
                      <a:pt x="114" y="77"/>
                    </a:lnTo>
                    <a:lnTo>
                      <a:pt x="85" y="109"/>
                    </a:lnTo>
                    <a:lnTo>
                      <a:pt x="60" y="144"/>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55" name="Freeform 10">
                <a:extLst>
                  <a:ext uri="{FF2B5EF4-FFF2-40B4-BE49-F238E27FC236}">
                    <a16:creationId xmlns:a16="http://schemas.microsoft.com/office/drawing/2014/main" id="{AD5900AE-7D42-4184-A506-D250790D284B}"/>
                  </a:ext>
                </a:extLst>
              </p:cNvPr>
              <p:cNvSpPr>
                <a:spLocks/>
              </p:cNvSpPr>
              <p:nvPr/>
            </p:nvSpPr>
            <p:spPr bwMode="auto">
              <a:xfrm>
                <a:off x="3765" y="1443"/>
                <a:ext cx="122" cy="26"/>
              </a:xfrm>
              <a:custGeom>
                <a:avLst/>
                <a:gdLst>
                  <a:gd name="T0" fmla="*/ 0 w 244"/>
                  <a:gd name="T1" fmla="*/ 0 h 54"/>
                  <a:gd name="T2" fmla="*/ 1 w 244"/>
                  <a:gd name="T3" fmla="*/ 0 h 54"/>
                  <a:gd name="T4" fmla="*/ 1 w 244"/>
                  <a:gd name="T5" fmla="*/ 0 h 54"/>
                  <a:gd name="T6" fmla="*/ 1 w 244"/>
                  <a:gd name="T7" fmla="*/ 0 h 54"/>
                  <a:gd name="T8" fmla="*/ 1 w 244"/>
                  <a:gd name="T9" fmla="*/ 0 h 54"/>
                  <a:gd name="T10" fmla="*/ 1 w 244"/>
                  <a:gd name="T11" fmla="*/ 0 h 54"/>
                  <a:gd name="T12" fmla="*/ 1 w 244"/>
                  <a:gd name="T13" fmla="*/ 0 h 54"/>
                  <a:gd name="T14" fmla="*/ 1 w 244"/>
                  <a:gd name="T15" fmla="*/ 0 h 54"/>
                  <a:gd name="T16" fmla="*/ 1 w 244"/>
                  <a:gd name="T17" fmla="*/ 0 h 54"/>
                  <a:gd name="T18" fmla="*/ 1 w 244"/>
                  <a:gd name="T19" fmla="*/ 0 h 54"/>
                  <a:gd name="T20" fmla="*/ 1 w 244"/>
                  <a:gd name="T21" fmla="*/ 0 h 54"/>
                  <a:gd name="T22" fmla="*/ 1 w 244"/>
                  <a:gd name="T23" fmla="*/ 0 h 54"/>
                  <a:gd name="T24" fmla="*/ 1 w 244"/>
                  <a:gd name="T25" fmla="*/ 0 h 54"/>
                  <a:gd name="T26" fmla="*/ 1 w 244"/>
                  <a:gd name="T27" fmla="*/ 0 h 54"/>
                  <a:gd name="T28" fmla="*/ 1 w 244"/>
                  <a:gd name="T29" fmla="*/ 0 h 54"/>
                  <a:gd name="T30" fmla="*/ 1 w 244"/>
                  <a:gd name="T31" fmla="*/ 0 h 54"/>
                  <a:gd name="T32" fmla="*/ 1 w 244"/>
                  <a:gd name="T33" fmla="*/ 0 h 54"/>
                  <a:gd name="T34" fmla="*/ 1 w 244"/>
                  <a:gd name="T35" fmla="*/ 0 h 54"/>
                  <a:gd name="T36" fmla="*/ 1 w 244"/>
                  <a:gd name="T37" fmla="*/ 0 h 54"/>
                  <a:gd name="T38" fmla="*/ 1 w 244"/>
                  <a:gd name="T39" fmla="*/ 0 h 54"/>
                  <a:gd name="T40" fmla="*/ 1 w 244"/>
                  <a:gd name="T41" fmla="*/ 0 h 54"/>
                  <a:gd name="T42" fmla="*/ 1 w 244"/>
                  <a:gd name="T43" fmla="*/ 0 h 54"/>
                  <a:gd name="T44" fmla="*/ 1 w 244"/>
                  <a:gd name="T45" fmla="*/ 0 h 54"/>
                  <a:gd name="T46" fmla="*/ 1 w 244"/>
                  <a:gd name="T47" fmla="*/ 0 h 54"/>
                  <a:gd name="T48" fmla="*/ 1 w 244"/>
                  <a:gd name="T49" fmla="*/ 0 h 54"/>
                  <a:gd name="T50" fmla="*/ 0 w 244"/>
                  <a:gd name="T51" fmla="*/ 0 h 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4"/>
                  <a:gd name="T79" fmla="*/ 0 h 54"/>
                  <a:gd name="T80" fmla="*/ 244 w 244"/>
                  <a:gd name="T81" fmla="*/ 54 h 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4" h="54">
                    <a:moveTo>
                      <a:pt x="0" y="37"/>
                    </a:moveTo>
                    <a:lnTo>
                      <a:pt x="8" y="31"/>
                    </a:lnTo>
                    <a:lnTo>
                      <a:pt x="19" y="21"/>
                    </a:lnTo>
                    <a:lnTo>
                      <a:pt x="41" y="10"/>
                    </a:lnTo>
                    <a:lnTo>
                      <a:pt x="66" y="4"/>
                    </a:lnTo>
                    <a:lnTo>
                      <a:pt x="90" y="0"/>
                    </a:lnTo>
                    <a:lnTo>
                      <a:pt x="112" y="0"/>
                    </a:lnTo>
                    <a:lnTo>
                      <a:pt x="127" y="2"/>
                    </a:lnTo>
                    <a:lnTo>
                      <a:pt x="138" y="0"/>
                    </a:lnTo>
                    <a:lnTo>
                      <a:pt x="150" y="0"/>
                    </a:lnTo>
                    <a:lnTo>
                      <a:pt x="165" y="2"/>
                    </a:lnTo>
                    <a:lnTo>
                      <a:pt x="183" y="5"/>
                    </a:lnTo>
                    <a:lnTo>
                      <a:pt x="199" y="10"/>
                    </a:lnTo>
                    <a:lnTo>
                      <a:pt x="219" y="17"/>
                    </a:lnTo>
                    <a:lnTo>
                      <a:pt x="229" y="24"/>
                    </a:lnTo>
                    <a:lnTo>
                      <a:pt x="237" y="31"/>
                    </a:lnTo>
                    <a:lnTo>
                      <a:pt x="244" y="41"/>
                    </a:lnTo>
                    <a:lnTo>
                      <a:pt x="242" y="44"/>
                    </a:lnTo>
                    <a:lnTo>
                      <a:pt x="219" y="51"/>
                    </a:lnTo>
                    <a:lnTo>
                      <a:pt x="180" y="54"/>
                    </a:lnTo>
                    <a:lnTo>
                      <a:pt x="142" y="54"/>
                    </a:lnTo>
                    <a:lnTo>
                      <a:pt x="102" y="54"/>
                    </a:lnTo>
                    <a:lnTo>
                      <a:pt x="49" y="51"/>
                    </a:lnTo>
                    <a:lnTo>
                      <a:pt x="14" y="47"/>
                    </a:lnTo>
                    <a:lnTo>
                      <a:pt x="5" y="44"/>
                    </a:lnTo>
                    <a:lnTo>
                      <a:pt x="0" y="37"/>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56" name="Freeform 11">
                <a:extLst>
                  <a:ext uri="{FF2B5EF4-FFF2-40B4-BE49-F238E27FC236}">
                    <a16:creationId xmlns:a16="http://schemas.microsoft.com/office/drawing/2014/main" id="{374DB64B-5636-4C83-952E-E58DA18020BC}"/>
                  </a:ext>
                </a:extLst>
              </p:cNvPr>
              <p:cNvSpPr>
                <a:spLocks/>
              </p:cNvSpPr>
              <p:nvPr/>
            </p:nvSpPr>
            <p:spPr bwMode="auto">
              <a:xfrm>
                <a:off x="3657" y="1064"/>
                <a:ext cx="347" cy="240"/>
              </a:xfrm>
              <a:custGeom>
                <a:avLst/>
                <a:gdLst>
                  <a:gd name="T0" fmla="*/ 0 w 695"/>
                  <a:gd name="T1" fmla="*/ 2 h 480"/>
                  <a:gd name="T2" fmla="*/ 0 w 695"/>
                  <a:gd name="T3" fmla="*/ 2 h 480"/>
                  <a:gd name="T4" fmla="*/ 0 w 695"/>
                  <a:gd name="T5" fmla="*/ 2 h 480"/>
                  <a:gd name="T6" fmla="*/ 0 w 695"/>
                  <a:gd name="T7" fmla="*/ 2 h 480"/>
                  <a:gd name="T8" fmla="*/ 0 w 695"/>
                  <a:gd name="T9" fmla="*/ 2 h 480"/>
                  <a:gd name="T10" fmla="*/ 0 w 695"/>
                  <a:gd name="T11" fmla="*/ 2 h 480"/>
                  <a:gd name="T12" fmla="*/ 0 w 695"/>
                  <a:gd name="T13" fmla="*/ 2 h 480"/>
                  <a:gd name="T14" fmla="*/ 0 w 695"/>
                  <a:gd name="T15" fmla="*/ 2 h 480"/>
                  <a:gd name="T16" fmla="*/ 0 w 695"/>
                  <a:gd name="T17" fmla="*/ 1 h 480"/>
                  <a:gd name="T18" fmla="*/ 0 w 695"/>
                  <a:gd name="T19" fmla="*/ 1 h 480"/>
                  <a:gd name="T20" fmla="*/ 0 w 695"/>
                  <a:gd name="T21" fmla="*/ 1 h 480"/>
                  <a:gd name="T22" fmla="*/ 0 w 695"/>
                  <a:gd name="T23" fmla="*/ 1 h 480"/>
                  <a:gd name="T24" fmla="*/ 0 w 695"/>
                  <a:gd name="T25" fmla="*/ 1 h 480"/>
                  <a:gd name="T26" fmla="*/ 0 w 695"/>
                  <a:gd name="T27" fmla="*/ 1 h 480"/>
                  <a:gd name="T28" fmla="*/ 0 w 695"/>
                  <a:gd name="T29" fmla="*/ 1 h 480"/>
                  <a:gd name="T30" fmla="*/ 0 w 695"/>
                  <a:gd name="T31" fmla="*/ 1 h 480"/>
                  <a:gd name="T32" fmla="*/ 0 w 695"/>
                  <a:gd name="T33" fmla="*/ 1 h 480"/>
                  <a:gd name="T34" fmla="*/ 0 w 695"/>
                  <a:gd name="T35" fmla="*/ 1 h 480"/>
                  <a:gd name="T36" fmla="*/ 0 w 695"/>
                  <a:gd name="T37" fmla="*/ 1 h 480"/>
                  <a:gd name="T38" fmla="*/ 0 w 695"/>
                  <a:gd name="T39" fmla="*/ 1 h 480"/>
                  <a:gd name="T40" fmla="*/ 0 w 695"/>
                  <a:gd name="T41" fmla="*/ 1 h 480"/>
                  <a:gd name="T42" fmla="*/ 1 w 695"/>
                  <a:gd name="T43" fmla="*/ 1 h 480"/>
                  <a:gd name="T44" fmla="*/ 1 w 695"/>
                  <a:gd name="T45" fmla="*/ 0 h 480"/>
                  <a:gd name="T46" fmla="*/ 1 w 695"/>
                  <a:gd name="T47" fmla="*/ 1 h 480"/>
                  <a:gd name="T48" fmla="*/ 1 w 695"/>
                  <a:gd name="T49" fmla="*/ 1 h 480"/>
                  <a:gd name="T50" fmla="*/ 1 w 695"/>
                  <a:gd name="T51" fmla="*/ 1 h 480"/>
                  <a:gd name="T52" fmla="*/ 1 w 695"/>
                  <a:gd name="T53" fmla="*/ 1 h 480"/>
                  <a:gd name="T54" fmla="*/ 2 w 695"/>
                  <a:gd name="T55" fmla="*/ 1 h 480"/>
                  <a:gd name="T56" fmla="*/ 2 w 695"/>
                  <a:gd name="T57" fmla="*/ 1 h 480"/>
                  <a:gd name="T58" fmla="*/ 2 w 695"/>
                  <a:gd name="T59" fmla="*/ 1 h 480"/>
                  <a:gd name="T60" fmla="*/ 2 w 695"/>
                  <a:gd name="T61" fmla="*/ 1 h 480"/>
                  <a:gd name="T62" fmla="*/ 2 w 695"/>
                  <a:gd name="T63" fmla="*/ 1 h 480"/>
                  <a:gd name="T64" fmla="*/ 2 w 695"/>
                  <a:gd name="T65" fmla="*/ 1 h 480"/>
                  <a:gd name="T66" fmla="*/ 2 w 695"/>
                  <a:gd name="T67" fmla="*/ 1 h 480"/>
                  <a:gd name="T68" fmla="*/ 2 w 695"/>
                  <a:gd name="T69" fmla="*/ 1 h 480"/>
                  <a:gd name="T70" fmla="*/ 2 w 695"/>
                  <a:gd name="T71" fmla="*/ 1 h 480"/>
                  <a:gd name="T72" fmla="*/ 2 w 695"/>
                  <a:gd name="T73" fmla="*/ 2 h 480"/>
                  <a:gd name="T74" fmla="*/ 2 w 695"/>
                  <a:gd name="T75" fmla="*/ 2 h 480"/>
                  <a:gd name="T76" fmla="*/ 2 w 695"/>
                  <a:gd name="T77" fmla="*/ 2 h 480"/>
                  <a:gd name="T78" fmla="*/ 2 w 695"/>
                  <a:gd name="T79" fmla="*/ 2 h 480"/>
                  <a:gd name="T80" fmla="*/ 2 w 695"/>
                  <a:gd name="T81" fmla="*/ 1 h 480"/>
                  <a:gd name="T82" fmla="*/ 1 w 695"/>
                  <a:gd name="T83" fmla="*/ 1 h 480"/>
                  <a:gd name="T84" fmla="*/ 1 w 695"/>
                  <a:gd name="T85" fmla="*/ 1 h 480"/>
                  <a:gd name="T86" fmla="*/ 0 w 695"/>
                  <a:gd name="T87" fmla="*/ 1 h 480"/>
                  <a:gd name="T88" fmla="*/ 0 w 695"/>
                  <a:gd name="T89" fmla="*/ 1 h 480"/>
                  <a:gd name="T90" fmla="*/ 0 w 695"/>
                  <a:gd name="T91" fmla="*/ 1 h 480"/>
                  <a:gd name="T92" fmla="*/ 0 w 695"/>
                  <a:gd name="T93" fmla="*/ 2 h 480"/>
                  <a:gd name="T94" fmla="*/ 0 w 695"/>
                  <a:gd name="T95" fmla="*/ 2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95"/>
                  <a:gd name="T145" fmla="*/ 0 h 480"/>
                  <a:gd name="T146" fmla="*/ 695 w 695"/>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95" h="480">
                    <a:moveTo>
                      <a:pt x="42" y="480"/>
                    </a:moveTo>
                    <a:lnTo>
                      <a:pt x="35" y="472"/>
                    </a:lnTo>
                    <a:lnTo>
                      <a:pt x="22" y="457"/>
                    </a:lnTo>
                    <a:lnTo>
                      <a:pt x="35" y="450"/>
                    </a:lnTo>
                    <a:lnTo>
                      <a:pt x="27" y="437"/>
                    </a:lnTo>
                    <a:lnTo>
                      <a:pt x="19" y="422"/>
                    </a:lnTo>
                    <a:lnTo>
                      <a:pt x="12" y="412"/>
                    </a:lnTo>
                    <a:lnTo>
                      <a:pt x="30" y="412"/>
                    </a:lnTo>
                    <a:lnTo>
                      <a:pt x="25" y="397"/>
                    </a:lnTo>
                    <a:lnTo>
                      <a:pt x="15" y="380"/>
                    </a:lnTo>
                    <a:lnTo>
                      <a:pt x="0" y="365"/>
                    </a:lnTo>
                    <a:lnTo>
                      <a:pt x="20" y="364"/>
                    </a:lnTo>
                    <a:lnTo>
                      <a:pt x="15" y="350"/>
                    </a:lnTo>
                    <a:lnTo>
                      <a:pt x="7" y="334"/>
                    </a:lnTo>
                    <a:lnTo>
                      <a:pt x="19" y="337"/>
                    </a:lnTo>
                    <a:lnTo>
                      <a:pt x="28" y="340"/>
                    </a:lnTo>
                    <a:lnTo>
                      <a:pt x="25" y="330"/>
                    </a:lnTo>
                    <a:lnTo>
                      <a:pt x="17" y="319"/>
                    </a:lnTo>
                    <a:lnTo>
                      <a:pt x="27" y="319"/>
                    </a:lnTo>
                    <a:lnTo>
                      <a:pt x="22" y="300"/>
                    </a:lnTo>
                    <a:lnTo>
                      <a:pt x="32" y="302"/>
                    </a:lnTo>
                    <a:lnTo>
                      <a:pt x="32" y="288"/>
                    </a:lnTo>
                    <a:lnTo>
                      <a:pt x="28" y="277"/>
                    </a:lnTo>
                    <a:lnTo>
                      <a:pt x="20" y="257"/>
                    </a:lnTo>
                    <a:lnTo>
                      <a:pt x="32" y="260"/>
                    </a:lnTo>
                    <a:lnTo>
                      <a:pt x="43" y="263"/>
                    </a:lnTo>
                    <a:lnTo>
                      <a:pt x="35" y="250"/>
                    </a:lnTo>
                    <a:lnTo>
                      <a:pt x="52" y="252"/>
                    </a:lnTo>
                    <a:lnTo>
                      <a:pt x="65" y="253"/>
                    </a:lnTo>
                    <a:lnTo>
                      <a:pt x="53" y="237"/>
                    </a:lnTo>
                    <a:lnTo>
                      <a:pt x="47" y="227"/>
                    </a:lnTo>
                    <a:lnTo>
                      <a:pt x="37" y="213"/>
                    </a:lnTo>
                    <a:lnTo>
                      <a:pt x="50" y="212"/>
                    </a:lnTo>
                    <a:lnTo>
                      <a:pt x="63" y="212"/>
                    </a:lnTo>
                    <a:lnTo>
                      <a:pt x="75" y="210"/>
                    </a:lnTo>
                    <a:lnTo>
                      <a:pt x="65" y="200"/>
                    </a:lnTo>
                    <a:lnTo>
                      <a:pt x="53" y="190"/>
                    </a:lnTo>
                    <a:lnTo>
                      <a:pt x="66" y="185"/>
                    </a:lnTo>
                    <a:lnTo>
                      <a:pt x="60" y="168"/>
                    </a:lnTo>
                    <a:lnTo>
                      <a:pt x="53" y="157"/>
                    </a:lnTo>
                    <a:lnTo>
                      <a:pt x="48" y="147"/>
                    </a:lnTo>
                    <a:lnTo>
                      <a:pt x="63" y="148"/>
                    </a:lnTo>
                    <a:lnTo>
                      <a:pt x="76" y="152"/>
                    </a:lnTo>
                    <a:lnTo>
                      <a:pt x="80" y="135"/>
                    </a:lnTo>
                    <a:lnTo>
                      <a:pt x="78" y="117"/>
                    </a:lnTo>
                    <a:lnTo>
                      <a:pt x="75" y="100"/>
                    </a:lnTo>
                    <a:lnTo>
                      <a:pt x="63" y="80"/>
                    </a:lnTo>
                    <a:lnTo>
                      <a:pt x="86" y="92"/>
                    </a:lnTo>
                    <a:lnTo>
                      <a:pt x="96" y="97"/>
                    </a:lnTo>
                    <a:lnTo>
                      <a:pt x="108" y="105"/>
                    </a:lnTo>
                    <a:lnTo>
                      <a:pt x="121" y="105"/>
                    </a:lnTo>
                    <a:lnTo>
                      <a:pt x="121" y="92"/>
                    </a:lnTo>
                    <a:lnTo>
                      <a:pt x="124" y="78"/>
                    </a:lnTo>
                    <a:lnTo>
                      <a:pt x="132" y="61"/>
                    </a:lnTo>
                    <a:lnTo>
                      <a:pt x="139" y="73"/>
                    </a:lnTo>
                    <a:lnTo>
                      <a:pt x="144" y="80"/>
                    </a:lnTo>
                    <a:lnTo>
                      <a:pt x="154" y="87"/>
                    </a:lnTo>
                    <a:lnTo>
                      <a:pt x="160" y="75"/>
                    </a:lnTo>
                    <a:lnTo>
                      <a:pt x="169" y="63"/>
                    </a:lnTo>
                    <a:lnTo>
                      <a:pt x="184" y="51"/>
                    </a:lnTo>
                    <a:lnTo>
                      <a:pt x="197" y="38"/>
                    </a:lnTo>
                    <a:lnTo>
                      <a:pt x="213" y="28"/>
                    </a:lnTo>
                    <a:lnTo>
                      <a:pt x="233" y="23"/>
                    </a:lnTo>
                    <a:lnTo>
                      <a:pt x="260" y="18"/>
                    </a:lnTo>
                    <a:lnTo>
                      <a:pt x="298" y="8"/>
                    </a:lnTo>
                    <a:lnTo>
                      <a:pt x="322" y="3"/>
                    </a:lnTo>
                    <a:lnTo>
                      <a:pt x="344" y="1"/>
                    </a:lnTo>
                    <a:lnTo>
                      <a:pt x="360" y="0"/>
                    </a:lnTo>
                    <a:lnTo>
                      <a:pt x="385" y="0"/>
                    </a:lnTo>
                    <a:lnTo>
                      <a:pt x="431" y="1"/>
                    </a:lnTo>
                    <a:lnTo>
                      <a:pt x="415" y="8"/>
                    </a:lnTo>
                    <a:lnTo>
                      <a:pt x="405" y="18"/>
                    </a:lnTo>
                    <a:lnTo>
                      <a:pt x="402" y="23"/>
                    </a:lnTo>
                    <a:lnTo>
                      <a:pt x="418" y="28"/>
                    </a:lnTo>
                    <a:lnTo>
                      <a:pt x="438" y="30"/>
                    </a:lnTo>
                    <a:lnTo>
                      <a:pt x="458" y="28"/>
                    </a:lnTo>
                    <a:lnTo>
                      <a:pt x="476" y="26"/>
                    </a:lnTo>
                    <a:lnTo>
                      <a:pt x="491" y="23"/>
                    </a:lnTo>
                    <a:lnTo>
                      <a:pt x="519" y="25"/>
                    </a:lnTo>
                    <a:lnTo>
                      <a:pt x="501" y="31"/>
                    </a:lnTo>
                    <a:lnTo>
                      <a:pt x="486" y="43"/>
                    </a:lnTo>
                    <a:lnTo>
                      <a:pt x="501" y="45"/>
                    </a:lnTo>
                    <a:lnTo>
                      <a:pt x="514" y="43"/>
                    </a:lnTo>
                    <a:lnTo>
                      <a:pt x="534" y="45"/>
                    </a:lnTo>
                    <a:lnTo>
                      <a:pt x="565" y="55"/>
                    </a:lnTo>
                    <a:lnTo>
                      <a:pt x="547" y="58"/>
                    </a:lnTo>
                    <a:lnTo>
                      <a:pt x="530" y="61"/>
                    </a:lnTo>
                    <a:lnTo>
                      <a:pt x="520" y="66"/>
                    </a:lnTo>
                    <a:lnTo>
                      <a:pt x="542" y="70"/>
                    </a:lnTo>
                    <a:lnTo>
                      <a:pt x="558" y="73"/>
                    </a:lnTo>
                    <a:lnTo>
                      <a:pt x="570" y="75"/>
                    </a:lnTo>
                    <a:lnTo>
                      <a:pt x="586" y="82"/>
                    </a:lnTo>
                    <a:lnTo>
                      <a:pt x="606" y="92"/>
                    </a:lnTo>
                    <a:lnTo>
                      <a:pt x="636" y="102"/>
                    </a:lnTo>
                    <a:lnTo>
                      <a:pt x="618" y="107"/>
                    </a:lnTo>
                    <a:lnTo>
                      <a:pt x="605" y="113"/>
                    </a:lnTo>
                    <a:lnTo>
                      <a:pt x="595" y="120"/>
                    </a:lnTo>
                    <a:lnTo>
                      <a:pt x="593" y="128"/>
                    </a:lnTo>
                    <a:lnTo>
                      <a:pt x="606" y="130"/>
                    </a:lnTo>
                    <a:lnTo>
                      <a:pt x="619" y="135"/>
                    </a:lnTo>
                    <a:lnTo>
                      <a:pt x="633" y="142"/>
                    </a:lnTo>
                    <a:lnTo>
                      <a:pt x="652" y="147"/>
                    </a:lnTo>
                    <a:lnTo>
                      <a:pt x="667" y="145"/>
                    </a:lnTo>
                    <a:lnTo>
                      <a:pt x="656" y="158"/>
                    </a:lnTo>
                    <a:lnTo>
                      <a:pt x="652" y="178"/>
                    </a:lnTo>
                    <a:lnTo>
                      <a:pt x="659" y="195"/>
                    </a:lnTo>
                    <a:lnTo>
                      <a:pt x="664" y="210"/>
                    </a:lnTo>
                    <a:lnTo>
                      <a:pt x="667" y="223"/>
                    </a:lnTo>
                    <a:lnTo>
                      <a:pt x="656" y="248"/>
                    </a:lnTo>
                    <a:lnTo>
                      <a:pt x="695" y="247"/>
                    </a:lnTo>
                    <a:lnTo>
                      <a:pt x="661" y="270"/>
                    </a:lnTo>
                    <a:lnTo>
                      <a:pt x="649" y="285"/>
                    </a:lnTo>
                    <a:lnTo>
                      <a:pt x="644" y="312"/>
                    </a:lnTo>
                    <a:lnTo>
                      <a:pt x="661" y="324"/>
                    </a:lnTo>
                    <a:lnTo>
                      <a:pt x="654" y="340"/>
                    </a:lnTo>
                    <a:lnTo>
                      <a:pt x="649" y="362"/>
                    </a:lnTo>
                    <a:lnTo>
                      <a:pt x="661" y="380"/>
                    </a:lnTo>
                    <a:lnTo>
                      <a:pt x="644" y="407"/>
                    </a:lnTo>
                    <a:lnTo>
                      <a:pt x="638" y="424"/>
                    </a:lnTo>
                    <a:lnTo>
                      <a:pt x="629" y="477"/>
                    </a:lnTo>
                    <a:lnTo>
                      <a:pt x="616" y="352"/>
                    </a:lnTo>
                    <a:lnTo>
                      <a:pt x="601" y="305"/>
                    </a:lnTo>
                    <a:lnTo>
                      <a:pt x="570" y="235"/>
                    </a:lnTo>
                    <a:lnTo>
                      <a:pt x="544" y="212"/>
                    </a:lnTo>
                    <a:lnTo>
                      <a:pt x="502" y="200"/>
                    </a:lnTo>
                    <a:lnTo>
                      <a:pt x="458" y="197"/>
                    </a:lnTo>
                    <a:lnTo>
                      <a:pt x="410" y="185"/>
                    </a:lnTo>
                    <a:lnTo>
                      <a:pt x="369" y="175"/>
                    </a:lnTo>
                    <a:lnTo>
                      <a:pt x="321" y="163"/>
                    </a:lnTo>
                    <a:lnTo>
                      <a:pt x="276" y="160"/>
                    </a:lnTo>
                    <a:lnTo>
                      <a:pt x="194" y="157"/>
                    </a:lnTo>
                    <a:lnTo>
                      <a:pt x="184" y="167"/>
                    </a:lnTo>
                    <a:lnTo>
                      <a:pt x="170" y="177"/>
                    </a:lnTo>
                    <a:lnTo>
                      <a:pt x="157" y="185"/>
                    </a:lnTo>
                    <a:lnTo>
                      <a:pt x="147" y="185"/>
                    </a:lnTo>
                    <a:lnTo>
                      <a:pt x="136" y="190"/>
                    </a:lnTo>
                    <a:lnTo>
                      <a:pt x="124" y="212"/>
                    </a:lnTo>
                    <a:lnTo>
                      <a:pt x="111" y="233"/>
                    </a:lnTo>
                    <a:lnTo>
                      <a:pt x="108" y="263"/>
                    </a:lnTo>
                    <a:lnTo>
                      <a:pt x="98" y="283"/>
                    </a:lnTo>
                    <a:lnTo>
                      <a:pt x="88" y="307"/>
                    </a:lnTo>
                    <a:lnTo>
                      <a:pt x="76" y="324"/>
                    </a:lnTo>
                    <a:lnTo>
                      <a:pt x="66" y="342"/>
                    </a:lnTo>
                    <a:lnTo>
                      <a:pt x="60" y="364"/>
                    </a:lnTo>
                    <a:lnTo>
                      <a:pt x="55" y="389"/>
                    </a:lnTo>
                    <a:lnTo>
                      <a:pt x="42" y="48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nvGrpSpPr>
              <p:cNvPr id="57" name="Group 12">
                <a:extLst>
                  <a:ext uri="{FF2B5EF4-FFF2-40B4-BE49-F238E27FC236}">
                    <a16:creationId xmlns:a16="http://schemas.microsoft.com/office/drawing/2014/main" id="{E7796A45-5B6F-4EB5-972C-FF7AD409FBE5}"/>
                  </a:ext>
                </a:extLst>
              </p:cNvPr>
              <p:cNvGrpSpPr>
                <a:grpSpLocks/>
              </p:cNvGrpSpPr>
              <p:nvPr/>
            </p:nvGrpSpPr>
            <p:grpSpPr bwMode="auto">
              <a:xfrm>
                <a:off x="3748" y="1299"/>
                <a:ext cx="147" cy="25"/>
                <a:chOff x="3748" y="1299"/>
                <a:chExt cx="147" cy="25"/>
              </a:xfrm>
              <a:grpFill/>
            </p:grpSpPr>
            <p:grpSp>
              <p:nvGrpSpPr>
                <p:cNvPr id="70" name="Group 13">
                  <a:extLst>
                    <a:ext uri="{FF2B5EF4-FFF2-40B4-BE49-F238E27FC236}">
                      <a16:creationId xmlns:a16="http://schemas.microsoft.com/office/drawing/2014/main" id="{5294C920-B62A-436A-9573-FC1CBF1363A9}"/>
                    </a:ext>
                  </a:extLst>
                </p:cNvPr>
                <p:cNvGrpSpPr>
                  <a:grpSpLocks/>
                </p:cNvGrpSpPr>
                <p:nvPr/>
              </p:nvGrpSpPr>
              <p:grpSpPr bwMode="auto">
                <a:xfrm>
                  <a:off x="3748" y="1299"/>
                  <a:ext cx="25" cy="25"/>
                  <a:chOff x="3748" y="1299"/>
                  <a:chExt cx="25" cy="25"/>
                </a:xfrm>
                <a:grpFill/>
              </p:grpSpPr>
              <p:sp>
                <p:nvSpPr>
                  <p:cNvPr id="74" name="Oval 14">
                    <a:extLst>
                      <a:ext uri="{FF2B5EF4-FFF2-40B4-BE49-F238E27FC236}">
                        <a16:creationId xmlns:a16="http://schemas.microsoft.com/office/drawing/2014/main" id="{94E54BEB-5014-41FD-8B04-48FE1D6D3DA4}"/>
                      </a:ext>
                    </a:extLst>
                  </p:cNvPr>
                  <p:cNvSpPr>
                    <a:spLocks noChangeArrowheads="1"/>
                  </p:cNvSpPr>
                  <p:nvPr/>
                </p:nvSpPr>
                <p:spPr bwMode="auto">
                  <a:xfrm>
                    <a:off x="3748" y="1299"/>
                    <a:ext cx="25" cy="25"/>
                  </a:xfrm>
                  <a:prstGeom prst="ellips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75" name="Oval 15">
                    <a:extLst>
                      <a:ext uri="{FF2B5EF4-FFF2-40B4-BE49-F238E27FC236}">
                        <a16:creationId xmlns:a16="http://schemas.microsoft.com/office/drawing/2014/main" id="{C422046E-A1CC-4DD4-B4E0-A164E58A92D2}"/>
                      </a:ext>
                    </a:extLst>
                  </p:cNvPr>
                  <p:cNvSpPr>
                    <a:spLocks noChangeArrowheads="1"/>
                  </p:cNvSpPr>
                  <p:nvPr/>
                </p:nvSpPr>
                <p:spPr bwMode="auto">
                  <a:xfrm>
                    <a:off x="3755" y="1303"/>
                    <a:ext cx="11" cy="12"/>
                  </a:xfrm>
                  <a:prstGeom prst="ellipse">
                    <a:avLst/>
                  </a:pr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71" name="Group 16">
                  <a:extLst>
                    <a:ext uri="{FF2B5EF4-FFF2-40B4-BE49-F238E27FC236}">
                      <a16:creationId xmlns:a16="http://schemas.microsoft.com/office/drawing/2014/main" id="{AEF53636-C61B-4D56-B0BE-893608675BE8}"/>
                    </a:ext>
                  </a:extLst>
                </p:cNvPr>
                <p:cNvGrpSpPr>
                  <a:grpSpLocks/>
                </p:cNvGrpSpPr>
                <p:nvPr/>
              </p:nvGrpSpPr>
              <p:grpSpPr bwMode="auto">
                <a:xfrm>
                  <a:off x="3870" y="1299"/>
                  <a:ext cx="25" cy="25"/>
                  <a:chOff x="3870" y="1299"/>
                  <a:chExt cx="25" cy="25"/>
                </a:xfrm>
                <a:grpFill/>
              </p:grpSpPr>
              <p:sp>
                <p:nvSpPr>
                  <p:cNvPr id="72" name="Oval 17">
                    <a:extLst>
                      <a:ext uri="{FF2B5EF4-FFF2-40B4-BE49-F238E27FC236}">
                        <a16:creationId xmlns:a16="http://schemas.microsoft.com/office/drawing/2014/main" id="{C7AA0559-D1FB-4719-BCAB-0DC0F10C2504}"/>
                      </a:ext>
                    </a:extLst>
                  </p:cNvPr>
                  <p:cNvSpPr>
                    <a:spLocks noChangeArrowheads="1"/>
                  </p:cNvSpPr>
                  <p:nvPr/>
                </p:nvSpPr>
                <p:spPr bwMode="auto">
                  <a:xfrm>
                    <a:off x="3870" y="1299"/>
                    <a:ext cx="25" cy="25"/>
                  </a:xfrm>
                  <a:prstGeom prst="ellips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73" name="Oval 18">
                    <a:extLst>
                      <a:ext uri="{FF2B5EF4-FFF2-40B4-BE49-F238E27FC236}">
                        <a16:creationId xmlns:a16="http://schemas.microsoft.com/office/drawing/2014/main" id="{60CB1A0F-990E-4D6F-A47B-C96FCF54E040}"/>
                      </a:ext>
                    </a:extLst>
                  </p:cNvPr>
                  <p:cNvSpPr>
                    <a:spLocks noChangeArrowheads="1"/>
                  </p:cNvSpPr>
                  <p:nvPr/>
                </p:nvSpPr>
                <p:spPr bwMode="auto">
                  <a:xfrm>
                    <a:off x="3876" y="1303"/>
                    <a:ext cx="11" cy="14"/>
                  </a:xfrm>
                  <a:prstGeom prst="ellipse">
                    <a:avLst/>
                  </a:pr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sp>
            <p:nvSpPr>
              <p:cNvPr id="58" name="Arc 19">
                <a:extLst>
                  <a:ext uri="{FF2B5EF4-FFF2-40B4-BE49-F238E27FC236}">
                    <a16:creationId xmlns:a16="http://schemas.microsoft.com/office/drawing/2014/main" id="{B360DD4A-34A5-4750-BF9D-84C2ABA2CCB6}"/>
                  </a:ext>
                </a:extLst>
              </p:cNvPr>
              <p:cNvSpPr>
                <a:spLocks/>
              </p:cNvSpPr>
              <p:nvPr/>
            </p:nvSpPr>
            <p:spPr bwMode="auto">
              <a:xfrm>
                <a:off x="3790" y="1380"/>
                <a:ext cx="68" cy="35"/>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399"/>
                      <a:pt x="2" y="207"/>
                      <a:pt x="7" y="15"/>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399"/>
                      <a:pt x="2" y="207"/>
                      <a:pt x="7" y="15"/>
                    </a:cubicBezTo>
                    <a:lnTo>
                      <a:pt x="21600" y="59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nvGrpSpPr>
              <p:cNvPr id="59" name="Group 20">
                <a:extLst>
                  <a:ext uri="{FF2B5EF4-FFF2-40B4-BE49-F238E27FC236}">
                    <a16:creationId xmlns:a16="http://schemas.microsoft.com/office/drawing/2014/main" id="{26219834-FA9E-472D-90BF-CDFDFB3E0078}"/>
                  </a:ext>
                </a:extLst>
              </p:cNvPr>
              <p:cNvGrpSpPr>
                <a:grpSpLocks/>
              </p:cNvGrpSpPr>
              <p:nvPr/>
            </p:nvGrpSpPr>
            <p:grpSpPr bwMode="auto">
              <a:xfrm>
                <a:off x="3722" y="1219"/>
                <a:ext cx="210" cy="59"/>
                <a:chOff x="3722" y="1219"/>
                <a:chExt cx="210" cy="59"/>
              </a:xfrm>
              <a:grpFill/>
            </p:grpSpPr>
            <p:sp>
              <p:nvSpPr>
                <p:cNvPr id="68" name="Freeform 21">
                  <a:extLst>
                    <a:ext uri="{FF2B5EF4-FFF2-40B4-BE49-F238E27FC236}">
                      <a16:creationId xmlns:a16="http://schemas.microsoft.com/office/drawing/2014/main" id="{5571E2AD-65F1-4A23-8779-BE5AF5D9525C}"/>
                    </a:ext>
                  </a:extLst>
                </p:cNvPr>
                <p:cNvSpPr>
                  <a:spLocks/>
                </p:cNvSpPr>
                <p:nvPr/>
              </p:nvSpPr>
              <p:spPr bwMode="auto">
                <a:xfrm>
                  <a:off x="3722" y="1219"/>
                  <a:ext cx="64" cy="55"/>
                </a:xfrm>
                <a:custGeom>
                  <a:avLst/>
                  <a:gdLst>
                    <a:gd name="T0" fmla="*/ 0 w 129"/>
                    <a:gd name="T1" fmla="*/ 1 h 110"/>
                    <a:gd name="T2" fmla="*/ 0 w 129"/>
                    <a:gd name="T3" fmla="*/ 1 h 110"/>
                    <a:gd name="T4" fmla="*/ 0 w 129"/>
                    <a:gd name="T5" fmla="*/ 1 h 110"/>
                    <a:gd name="T6" fmla="*/ 0 w 129"/>
                    <a:gd name="T7" fmla="*/ 1 h 110"/>
                    <a:gd name="T8" fmla="*/ 0 w 129"/>
                    <a:gd name="T9" fmla="*/ 1 h 110"/>
                    <a:gd name="T10" fmla="*/ 0 w 129"/>
                    <a:gd name="T11" fmla="*/ 1 h 110"/>
                    <a:gd name="T12" fmla="*/ 0 w 129"/>
                    <a:gd name="T13" fmla="*/ 1 h 110"/>
                    <a:gd name="T14" fmla="*/ 0 w 129"/>
                    <a:gd name="T15" fmla="*/ 1 h 110"/>
                    <a:gd name="T16" fmla="*/ 0 w 129"/>
                    <a:gd name="T17" fmla="*/ 1 h 110"/>
                    <a:gd name="T18" fmla="*/ 0 w 129"/>
                    <a:gd name="T19" fmla="*/ 1 h 110"/>
                    <a:gd name="T20" fmla="*/ 0 w 129"/>
                    <a:gd name="T21" fmla="*/ 1 h 110"/>
                    <a:gd name="T22" fmla="*/ 0 w 129"/>
                    <a:gd name="T23" fmla="*/ 1 h 110"/>
                    <a:gd name="T24" fmla="*/ 0 w 129"/>
                    <a:gd name="T25" fmla="*/ 1 h 110"/>
                    <a:gd name="T26" fmla="*/ 0 w 129"/>
                    <a:gd name="T27" fmla="*/ 1 h 110"/>
                    <a:gd name="T28" fmla="*/ 0 w 129"/>
                    <a:gd name="T29" fmla="*/ 1 h 110"/>
                    <a:gd name="T30" fmla="*/ 0 w 129"/>
                    <a:gd name="T31" fmla="*/ 1 h 110"/>
                    <a:gd name="T32" fmla="*/ 0 w 129"/>
                    <a:gd name="T33" fmla="*/ 1 h 110"/>
                    <a:gd name="T34" fmla="*/ 0 w 129"/>
                    <a:gd name="T35" fmla="*/ 1 h 110"/>
                    <a:gd name="T36" fmla="*/ 0 w 129"/>
                    <a:gd name="T37" fmla="*/ 1 h 110"/>
                    <a:gd name="T38" fmla="*/ 0 w 129"/>
                    <a:gd name="T39" fmla="*/ 1 h 110"/>
                    <a:gd name="T40" fmla="*/ 0 w 129"/>
                    <a:gd name="T41" fmla="*/ 1 h 110"/>
                    <a:gd name="T42" fmla="*/ 0 w 129"/>
                    <a:gd name="T43" fmla="*/ 1 h 110"/>
                    <a:gd name="T44" fmla="*/ 0 w 129"/>
                    <a:gd name="T45" fmla="*/ 1 h 110"/>
                    <a:gd name="T46" fmla="*/ 0 w 129"/>
                    <a:gd name="T47" fmla="*/ 0 h 110"/>
                    <a:gd name="T48" fmla="*/ 0 w 129"/>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110"/>
                    <a:gd name="T77" fmla="*/ 129 w 129"/>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110">
                      <a:moveTo>
                        <a:pt x="110" y="9"/>
                      </a:moveTo>
                      <a:lnTo>
                        <a:pt x="97" y="14"/>
                      </a:lnTo>
                      <a:lnTo>
                        <a:pt x="84" y="20"/>
                      </a:lnTo>
                      <a:lnTo>
                        <a:pt x="74" y="27"/>
                      </a:lnTo>
                      <a:lnTo>
                        <a:pt x="66" y="34"/>
                      </a:lnTo>
                      <a:lnTo>
                        <a:pt x="58" y="47"/>
                      </a:lnTo>
                      <a:lnTo>
                        <a:pt x="49" y="62"/>
                      </a:lnTo>
                      <a:lnTo>
                        <a:pt x="43" y="74"/>
                      </a:lnTo>
                      <a:lnTo>
                        <a:pt x="36" y="82"/>
                      </a:lnTo>
                      <a:lnTo>
                        <a:pt x="28" y="92"/>
                      </a:lnTo>
                      <a:lnTo>
                        <a:pt x="0" y="110"/>
                      </a:lnTo>
                      <a:lnTo>
                        <a:pt x="18" y="105"/>
                      </a:lnTo>
                      <a:lnTo>
                        <a:pt x="29" y="102"/>
                      </a:lnTo>
                      <a:lnTo>
                        <a:pt x="41" y="95"/>
                      </a:lnTo>
                      <a:lnTo>
                        <a:pt x="54" y="84"/>
                      </a:lnTo>
                      <a:lnTo>
                        <a:pt x="61" y="75"/>
                      </a:lnTo>
                      <a:lnTo>
                        <a:pt x="71" y="62"/>
                      </a:lnTo>
                      <a:lnTo>
                        <a:pt x="76" y="50"/>
                      </a:lnTo>
                      <a:lnTo>
                        <a:pt x="82" y="40"/>
                      </a:lnTo>
                      <a:lnTo>
                        <a:pt x="91" y="29"/>
                      </a:lnTo>
                      <a:lnTo>
                        <a:pt x="99" y="24"/>
                      </a:lnTo>
                      <a:lnTo>
                        <a:pt x="112" y="17"/>
                      </a:lnTo>
                      <a:lnTo>
                        <a:pt x="122" y="12"/>
                      </a:lnTo>
                      <a:lnTo>
                        <a:pt x="129" y="0"/>
                      </a:lnTo>
                      <a:lnTo>
                        <a:pt x="110" y="9"/>
                      </a:lnTo>
                      <a:close/>
                    </a:path>
                  </a:pathLst>
                </a:cu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69" name="Freeform 22">
                  <a:extLst>
                    <a:ext uri="{FF2B5EF4-FFF2-40B4-BE49-F238E27FC236}">
                      <a16:creationId xmlns:a16="http://schemas.microsoft.com/office/drawing/2014/main" id="{C21258C4-12F8-429D-B3EF-AC91F2AA8C2E}"/>
                    </a:ext>
                  </a:extLst>
                </p:cNvPr>
                <p:cNvSpPr>
                  <a:spLocks/>
                </p:cNvSpPr>
                <p:nvPr/>
              </p:nvSpPr>
              <p:spPr bwMode="auto">
                <a:xfrm>
                  <a:off x="3868" y="1223"/>
                  <a:ext cx="64" cy="55"/>
                </a:xfrm>
                <a:custGeom>
                  <a:avLst/>
                  <a:gdLst>
                    <a:gd name="T0" fmla="*/ 0 w 129"/>
                    <a:gd name="T1" fmla="*/ 1 h 110"/>
                    <a:gd name="T2" fmla="*/ 0 w 129"/>
                    <a:gd name="T3" fmla="*/ 1 h 110"/>
                    <a:gd name="T4" fmla="*/ 0 w 129"/>
                    <a:gd name="T5" fmla="*/ 1 h 110"/>
                    <a:gd name="T6" fmla="*/ 0 w 129"/>
                    <a:gd name="T7" fmla="*/ 1 h 110"/>
                    <a:gd name="T8" fmla="*/ 0 w 129"/>
                    <a:gd name="T9" fmla="*/ 1 h 110"/>
                    <a:gd name="T10" fmla="*/ 0 w 129"/>
                    <a:gd name="T11" fmla="*/ 1 h 110"/>
                    <a:gd name="T12" fmla="*/ 0 w 129"/>
                    <a:gd name="T13" fmla="*/ 1 h 110"/>
                    <a:gd name="T14" fmla="*/ 0 w 129"/>
                    <a:gd name="T15" fmla="*/ 1 h 110"/>
                    <a:gd name="T16" fmla="*/ 0 w 129"/>
                    <a:gd name="T17" fmla="*/ 1 h 110"/>
                    <a:gd name="T18" fmla="*/ 0 w 129"/>
                    <a:gd name="T19" fmla="*/ 1 h 110"/>
                    <a:gd name="T20" fmla="*/ 0 w 129"/>
                    <a:gd name="T21" fmla="*/ 1 h 110"/>
                    <a:gd name="T22" fmla="*/ 0 w 129"/>
                    <a:gd name="T23" fmla="*/ 1 h 110"/>
                    <a:gd name="T24" fmla="*/ 0 w 129"/>
                    <a:gd name="T25" fmla="*/ 1 h 110"/>
                    <a:gd name="T26" fmla="*/ 0 w 129"/>
                    <a:gd name="T27" fmla="*/ 1 h 110"/>
                    <a:gd name="T28" fmla="*/ 0 w 129"/>
                    <a:gd name="T29" fmla="*/ 1 h 110"/>
                    <a:gd name="T30" fmla="*/ 0 w 129"/>
                    <a:gd name="T31" fmla="*/ 1 h 110"/>
                    <a:gd name="T32" fmla="*/ 0 w 129"/>
                    <a:gd name="T33" fmla="*/ 1 h 110"/>
                    <a:gd name="T34" fmla="*/ 0 w 129"/>
                    <a:gd name="T35" fmla="*/ 1 h 110"/>
                    <a:gd name="T36" fmla="*/ 0 w 129"/>
                    <a:gd name="T37" fmla="*/ 1 h 110"/>
                    <a:gd name="T38" fmla="*/ 0 w 129"/>
                    <a:gd name="T39" fmla="*/ 1 h 110"/>
                    <a:gd name="T40" fmla="*/ 0 w 129"/>
                    <a:gd name="T41" fmla="*/ 1 h 110"/>
                    <a:gd name="T42" fmla="*/ 0 w 129"/>
                    <a:gd name="T43" fmla="*/ 1 h 110"/>
                    <a:gd name="T44" fmla="*/ 0 w 129"/>
                    <a:gd name="T45" fmla="*/ 1 h 110"/>
                    <a:gd name="T46" fmla="*/ 0 w 129"/>
                    <a:gd name="T47" fmla="*/ 0 h 110"/>
                    <a:gd name="T48" fmla="*/ 0 w 129"/>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110"/>
                    <a:gd name="T77" fmla="*/ 129 w 129"/>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110">
                      <a:moveTo>
                        <a:pt x="18" y="8"/>
                      </a:moveTo>
                      <a:lnTo>
                        <a:pt x="33" y="13"/>
                      </a:lnTo>
                      <a:lnTo>
                        <a:pt x="45" y="18"/>
                      </a:lnTo>
                      <a:lnTo>
                        <a:pt x="54" y="25"/>
                      </a:lnTo>
                      <a:lnTo>
                        <a:pt x="63" y="33"/>
                      </a:lnTo>
                      <a:lnTo>
                        <a:pt x="71" y="46"/>
                      </a:lnTo>
                      <a:lnTo>
                        <a:pt x="79" y="61"/>
                      </a:lnTo>
                      <a:lnTo>
                        <a:pt x="86" y="73"/>
                      </a:lnTo>
                      <a:lnTo>
                        <a:pt x="92" y="81"/>
                      </a:lnTo>
                      <a:lnTo>
                        <a:pt x="101" y="91"/>
                      </a:lnTo>
                      <a:lnTo>
                        <a:pt x="129" y="110"/>
                      </a:lnTo>
                      <a:lnTo>
                        <a:pt x="111" y="105"/>
                      </a:lnTo>
                      <a:lnTo>
                        <a:pt x="99" y="100"/>
                      </a:lnTo>
                      <a:lnTo>
                        <a:pt x="87" y="93"/>
                      </a:lnTo>
                      <a:lnTo>
                        <a:pt x="74" y="83"/>
                      </a:lnTo>
                      <a:lnTo>
                        <a:pt x="68" y="75"/>
                      </a:lnTo>
                      <a:lnTo>
                        <a:pt x="58" y="60"/>
                      </a:lnTo>
                      <a:lnTo>
                        <a:pt x="53" y="50"/>
                      </a:lnTo>
                      <a:lnTo>
                        <a:pt x="46" y="40"/>
                      </a:lnTo>
                      <a:lnTo>
                        <a:pt x="38" y="28"/>
                      </a:lnTo>
                      <a:lnTo>
                        <a:pt x="30" y="23"/>
                      </a:lnTo>
                      <a:lnTo>
                        <a:pt x="17" y="16"/>
                      </a:lnTo>
                      <a:lnTo>
                        <a:pt x="7" y="11"/>
                      </a:lnTo>
                      <a:lnTo>
                        <a:pt x="0" y="0"/>
                      </a:lnTo>
                      <a:lnTo>
                        <a:pt x="18" y="8"/>
                      </a:lnTo>
                      <a:close/>
                    </a:path>
                  </a:pathLst>
                </a:cu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60" name="Group 23">
                <a:extLst>
                  <a:ext uri="{FF2B5EF4-FFF2-40B4-BE49-F238E27FC236}">
                    <a16:creationId xmlns:a16="http://schemas.microsoft.com/office/drawing/2014/main" id="{C81265AC-C72A-44B5-86E8-2BE04F846708}"/>
                  </a:ext>
                </a:extLst>
              </p:cNvPr>
              <p:cNvGrpSpPr>
                <a:grpSpLocks/>
              </p:cNvGrpSpPr>
              <p:nvPr/>
            </p:nvGrpSpPr>
            <p:grpSpPr bwMode="auto">
              <a:xfrm>
                <a:off x="3676" y="1269"/>
                <a:ext cx="307" cy="87"/>
                <a:chOff x="3676" y="1269"/>
                <a:chExt cx="307" cy="87"/>
              </a:xfrm>
              <a:grpFill/>
            </p:grpSpPr>
            <p:grpSp>
              <p:nvGrpSpPr>
                <p:cNvPr id="62" name="Group 24">
                  <a:extLst>
                    <a:ext uri="{FF2B5EF4-FFF2-40B4-BE49-F238E27FC236}">
                      <a16:creationId xmlns:a16="http://schemas.microsoft.com/office/drawing/2014/main" id="{C3EF320C-7B05-4521-913B-235CDFE42E8B}"/>
                    </a:ext>
                  </a:extLst>
                </p:cNvPr>
                <p:cNvGrpSpPr>
                  <a:grpSpLocks/>
                </p:cNvGrpSpPr>
                <p:nvPr/>
              </p:nvGrpSpPr>
              <p:grpSpPr bwMode="auto">
                <a:xfrm>
                  <a:off x="3717" y="1269"/>
                  <a:ext cx="214" cy="87"/>
                  <a:chOff x="3717" y="1269"/>
                  <a:chExt cx="214" cy="87"/>
                </a:xfrm>
                <a:grpFill/>
              </p:grpSpPr>
              <p:sp>
                <p:nvSpPr>
                  <p:cNvPr id="66" name="Oval 25">
                    <a:extLst>
                      <a:ext uri="{FF2B5EF4-FFF2-40B4-BE49-F238E27FC236}">
                        <a16:creationId xmlns:a16="http://schemas.microsoft.com/office/drawing/2014/main" id="{8BF36A97-BB83-49ED-ABB5-8B48A53645DD}"/>
                      </a:ext>
                    </a:extLst>
                  </p:cNvPr>
                  <p:cNvSpPr>
                    <a:spLocks noChangeArrowheads="1"/>
                  </p:cNvSpPr>
                  <p:nvPr/>
                </p:nvSpPr>
                <p:spPr bwMode="auto">
                  <a:xfrm>
                    <a:off x="3845" y="1269"/>
                    <a:ext cx="86" cy="87"/>
                  </a:xfrm>
                  <a:prstGeom prst="ellips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67" name="Oval 26">
                    <a:extLst>
                      <a:ext uri="{FF2B5EF4-FFF2-40B4-BE49-F238E27FC236}">
                        <a16:creationId xmlns:a16="http://schemas.microsoft.com/office/drawing/2014/main" id="{92590C63-C41E-4374-A2BD-3D8DB5EA87EE}"/>
                      </a:ext>
                    </a:extLst>
                  </p:cNvPr>
                  <p:cNvSpPr>
                    <a:spLocks noChangeArrowheads="1"/>
                  </p:cNvSpPr>
                  <p:nvPr/>
                </p:nvSpPr>
                <p:spPr bwMode="auto">
                  <a:xfrm>
                    <a:off x="3717" y="1269"/>
                    <a:ext cx="87" cy="87"/>
                  </a:xfrm>
                  <a:prstGeom prst="ellips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63" name="Arc 27">
                  <a:extLst>
                    <a:ext uri="{FF2B5EF4-FFF2-40B4-BE49-F238E27FC236}">
                      <a16:creationId xmlns:a16="http://schemas.microsoft.com/office/drawing/2014/main" id="{CEC7113A-C16D-4688-80CD-205D2FEA9A5F}"/>
                    </a:ext>
                  </a:extLst>
                </p:cNvPr>
                <p:cNvSpPr>
                  <a:spLocks/>
                </p:cNvSpPr>
                <p:nvPr/>
              </p:nvSpPr>
              <p:spPr bwMode="auto">
                <a:xfrm>
                  <a:off x="3804" y="1293"/>
                  <a:ext cx="38" cy="25"/>
                </a:xfrm>
                <a:custGeom>
                  <a:avLst/>
                  <a:gdLst>
                    <a:gd name="T0" fmla="*/ 0 w 33591"/>
                    <a:gd name="T1" fmla="*/ 0 h 21600"/>
                    <a:gd name="T2" fmla="*/ 0 w 33591"/>
                    <a:gd name="T3" fmla="*/ 0 h 21600"/>
                    <a:gd name="T4" fmla="*/ 0 w 33591"/>
                    <a:gd name="T5" fmla="*/ 0 h 21600"/>
                    <a:gd name="T6" fmla="*/ 0 60000 65536"/>
                    <a:gd name="T7" fmla="*/ 0 60000 65536"/>
                    <a:gd name="T8" fmla="*/ 0 60000 65536"/>
                    <a:gd name="T9" fmla="*/ 0 w 33591"/>
                    <a:gd name="T10" fmla="*/ 0 h 21600"/>
                    <a:gd name="T11" fmla="*/ 33591 w 33591"/>
                    <a:gd name="T12" fmla="*/ 21600 h 21600"/>
                  </a:gdLst>
                  <a:ahLst/>
                  <a:cxnLst>
                    <a:cxn ang="T6">
                      <a:pos x="T0" y="T1"/>
                    </a:cxn>
                    <a:cxn ang="T7">
                      <a:pos x="T2" y="T3"/>
                    </a:cxn>
                    <a:cxn ang="T8">
                      <a:pos x="T4" y="T5"/>
                    </a:cxn>
                  </a:cxnLst>
                  <a:rect l="T9" t="T10" r="T11" b="T12"/>
                  <a:pathLst>
                    <a:path w="33591" h="21600" fill="none" extrusionOk="0">
                      <a:moveTo>
                        <a:pt x="0" y="10152"/>
                      </a:moveTo>
                      <a:cubicBezTo>
                        <a:pt x="3947" y="3836"/>
                        <a:pt x="10869" y="-1"/>
                        <a:pt x="18317" y="0"/>
                      </a:cubicBezTo>
                      <a:cubicBezTo>
                        <a:pt x="24045" y="0"/>
                        <a:pt x="29539" y="2275"/>
                        <a:pt x="33590" y="6326"/>
                      </a:cubicBezTo>
                    </a:path>
                    <a:path w="33591" h="21600" stroke="0" extrusionOk="0">
                      <a:moveTo>
                        <a:pt x="0" y="10152"/>
                      </a:moveTo>
                      <a:cubicBezTo>
                        <a:pt x="3947" y="3836"/>
                        <a:pt x="10869" y="-1"/>
                        <a:pt x="18317" y="0"/>
                      </a:cubicBezTo>
                      <a:cubicBezTo>
                        <a:pt x="24045" y="0"/>
                        <a:pt x="29539" y="2275"/>
                        <a:pt x="33590" y="6326"/>
                      </a:cubicBezTo>
                      <a:lnTo>
                        <a:pt x="18317" y="2160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64" name="Line 28">
                  <a:extLst>
                    <a:ext uri="{FF2B5EF4-FFF2-40B4-BE49-F238E27FC236}">
                      <a16:creationId xmlns:a16="http://schemas.microsoft.com/office/drawing/2014/main" id="{60594FA3-8BA0-481E-993F-7AC59A25CB2C}"/>
                    </a:ext>
                  </a:extLst>
                </p:cNvPr>
                <p:cNvSpPr>
                  <a:spLocks noChangeShapeType="1"/>
                </p:cNvSpPr>
                <p:nvPr/>
              </p:nvSpPr>
              <p:spPr bwMode="auto">
                <a:xfrm>
                  <a:off x="3676" y="1291"/>
                  <a:ext cx="49" cy="8"/>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5" name="Line 29">
                  <a:extLst>
                    <a:ext uri="{FF2B5EF4-FFF2-40B4-BE49-F238E27FC236}">
                      <a16:creationId xmlns:a16="http://schemas.microsoft.com/office/drawing/2014/main" id="{CC725411-3A29-4FF2-887A-4FED0CB624F0}"/>
                    </a:ext>
                  </a:extLst>
                </p:cNvPr>
                <p:cNvSpPr>
                  <a:spLocks noChangeShapeType="1"/>
                </p:cNvSpPr>
                <p:nvPr/>
              </p:nvSpPr>
              <p:spPr bwMode="auto">
                <a:xfrm flipV="1">
                  <a:off x="3931" y="1279"/>
                  <a:ext cx="52" cy="18"/>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61" name="Freeform 30">
                <a:extLst>
                  <a:ext uri="{FF2B5EF4-FFF2-40B4-BE49-F238E27FC236}">
                    <a16:creationId xmlns:a16="http://schemas.microsoft.com/office/drawing/2014/main" id="{30BA7DE5-71A3-47A5-A086-7945692C803E}"/>
                  </a:ext>
                </a:extLst>
              </p:cNvPr>
              <p:cNvSpPr>
                <a:spLocks/>
              </p:cNvSpPr>
              <p:nvPr/>
            </p:nvSpPr>
            <p:spPr bwMode="auto">
              <a:xfrm>
                <a:off x="3818" y="1491"/>
                <a:ext cx="17" cy="3"/>
              </a:xfrm>
              <a:custGeom>
                <a:avLst/>
                <a:gdLst>
                  <a:gd name="T0" fmla="*/ 0 w 35"/>
                  <a:gd name="T1" fmla="*/ 1 h 5"/>
                  <a:gd name="T2" fmla="*/ 0 w 35"/>
                  <a:gd name="T3" fmla="*/ 0 h 5"/>
                  <a:gd name="T4" fmla="*/ 0 w 35"/>
                  <a:gd name="T5" fmla="*/ 1 h 5"/>
                  <a:gd name="T6" fmla="*/ 0 w 35"/>
                  <a:gd name="T7" fmla="*/ 1 h 5"/>
                  <a:gd name="T8" fmla="*/ 0 60000 65536"/>
                  <a:gd name="T9" fmla="*/ 0 60000 65536"/>
                  <a:gd name="T10" fmla="*/ 0 60000 65536"/>
                  <a:gd name="T11" fmla="*/ 0 60000 65536"/>
                  <a:gd name="T12" fmla="*/ 0 w 35"/>
                  <a:gd name="T13" fmla="*/ 0 h 5"/>
                  <a:gd name="T14" fmla="*/ 35 w 35"/>
                  <a:gd name="T15" fmla="*/ 5 h 5"/>
                </a:gdLst>
                <a:ahLst/>
                <a:cxnLst>
                  <a:cxn ang="T8">
                    <a:pos x="T0" y="T1"/>
                  </a:cxn>
                  <a:cxn ang="T9">
                    <a:pos x="T2" y="T3"/>
                  </a:cxn>
                  <a:cxn ang="T10">
                    <a:pos x="T4" y="T5"/>
                  </a:cxn>
                  <a:cxn ang="T11">
                    <a:pos x="T6" y="T7"/>
                  </a:cxn>
                </a:cxnLst>
                <a:rect l="T12" t="T13" r="T14" b="T15"/>
                <a:pathLst>
                  <a:path w="35" h="5">
                    <a:moveTo>
                      <a:pt x="0" y="4"/>
                    </a:moveTo>
                    <a:lnTo>
                      <a:pt x="13" y="0"/>
                    </a:lnTo>
                    <a:lnTo>
                      <a:pt x="25" y="4"/>
                    </a:lnTo>
                    <a:lnTo>
                      <a:pt x="35" y="5"/>
                    </a:lnTo>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6" name="Group 31">
              <a:extLst>
                <a:ext uri="{FF2B5EF4-FFF2-40B4-BE49-F238E27FC236}">
                  <a16:creationId xmlns:a16="http://schemas.microsoft.com/office/drawing/2014/main" id="{06EB3672-540D-4B8C-9C4D-F46413EA9217}"/>
                </a:ext>
              </a:extLst>
            </p:cNvPr>
            <p:cNvGrpSpPr>
              <a:grpSpLocks/>
            </p:cNvGrpSpPr>
            <p:nvPr/>
          </p:nvGrpSpPr>
          <p:grpSpPr bwMode="auto">
            <a:xfrm>
              <a:off x="2842" y="1525"/>
              <a:ext cx="1974" cy="2168"/>
              <a:chOff x="2842" y="1525"/>
              <a:chExt cx="1974" cy="2168"/>
            </a:xfrm>
            <a:grpFill/>
          </p:grpSpPr>
          <p:sp>
            <p:nvSpPr>
              <p:cNvPr id="17" name="Freeform 32">
                <a:extLst>
                  <a:ext uri="{FF2B5EF4-FFF2-40B4-BE49-F238E27FC236}">
                    <a16:creationId xmlns:a16="http://schemas.microsoft.com/office/drawing/2014/main" id="{C8D5C64E-2304-4A0B-8B91-3B08F6501779}"/>
                  </a:ext>
                </a:extLst>
              </p:cNvPr>
              <p:cNvSpPr>
                <a:spLocks/>
              </p:cNvSpPr>
              <p:nvPr/>
            </p:nvSpPr>
            <p:spPr bwMode="auto">
              <a:xfrm>
                <a:off x="3575" y="1538"/>
                <a:ext cx="517" cy="839"/>
              </a:xfrm>
              <a:custGeom>
                <a:avLst/>
                <a:gdLst>
                  <a:gd name="T0" fmla="*/ 2 w 1033"/>
                  <a:gd name="T1" fmla="*/ 1 h 1677"/>
                  <a:gd name="T2" fmla="*/ 1 w 1033"/>
                  <a:gd name="T3" fmla="*/ 1 h 1677"/>
                  <a:gd name="T4" fmla="*/ 1 w 1033"/>
                  <a:gd name="T5" fmla="*/ 1 h 1677"/>
                  <a:gd name="T6" fmla="*/ 1 w 1033"/>
                  <a:gd name="T7" fmla="*/ 0 h 1677"/>
                  <a:gd name="T8" fmla="*/ 1 w 1033"/>
                  <a:gd name="T9" fmla="*/ 2 h 1677"/>
                  <a:gd name="T10" fmla="*/ 1 w 1033"/>
                  <a:gd name="T11" fmla="*/ 2 h 1677"/>
                  <a:gd name="T12" fmla="*/ 1 w 1033"/>
                  <a:gd name="T13" fmla="*/ 3 h 1677"/>
                  <a:gd name="T14" fmla="*/ 1 w 1033"/>
                  <a:gd name="T15" fmla="*/ 4 h 1677"/>
                  <a:gd name="T16" fmla="*/ 0 w 1033"/>
                  <a:gd name="T17" fmla="*/ 5 h 1677"/>
                  <a:gd name="T18" fmla="*/ 1 w 1033"/>
                  <a:gd name="T19" fmla="*/ 6 h 1677"/>
                  <a:gd name="T20" fmla="*/ 1 w 1033"/>
                  <a:gd name="T21" fmla="*/ 7 h 1677"/>
                  <a:gd name="T22" fmla="*/ 1 w 1033"/>
                  <a:gd name="T23" fmla="*/ 7 h 1677"/>
                  <a:gd name="T24" fmla="*/ 1 w 1033"/>
                  <a:gd name="T25" fmla="*/ 7 h 1677"/>
                  <a:gd name="T26" fmla="*/ 2 w 1033"/>
                  <a:gd name="T27" fmla="*/ 7 h 1677"/>
                  <a:gd name="T28" fmla="*/ 2 w 1033"/>
                  <a:gd name="T29" fmla="*/ 7 h 1677"/>
                  <a:gd name="T30" fmla="*/ 3 w 1033"/>
                  <a:gd name="T31" fmla="*/ 7 h 1677"/>
                  <a:gd name="T32" fmla="*/ 4 w 1033"/>
                  <a:gd name="T33" fmla="*/ 7 h 1677"/>
                  <a:gd name="T34" fmla="*/ 4 w 1033"/>
                  <a:gd name="T35" fmla="*/ 7 h 1677"/>
                  <a:gd name="T36" fmla="*/ 4 w 1033"/>
                  <a:gd name="T37" fmla="*/ 6 h 1677"/>
                  <a:gd name="T38" fmla="*/ 5 w 1033"/>
                  <a:gd name="T39" fmla="*/ 5 h 1677"/>
                  <a:gd name="T40" fmla="*/ 4 w 1033"/>
                  <a:gd name="T41" fmla="*/ 4 h 1677"/>
                  <a:gd name="T42" fmla="*/ 4 w 1033"/>
                  <a:gd name="T43" fmla="*/ 2 h 1677"/>
                  <a:gd name="T44" fmla="*/ 4 w 1033"/>
                  <a:gd name="T45" fmla="*/ 1 h 1677"/>
                  <a:gd name="T46" fmla="*/ 4 w 1033"/>
                  <a:gd name="T47" fmla="*/ 1 h 1677"/>
                  <a:gd name="T48" fmla="*/ 4 w 1033"/>
                  <a:gd name="T49" fmla="*/ 1 h 1677"/>
                  <a:gd name="T50" fmla="*/ 3 w 1033"/>
                  <a:gd name="T51" fmla="*/ 1 h 1677"/>
                  <a:gd name="T52" fmla="*/ 3 w 1033"/>
                  <a:gd name="T53" fmla="*/ 1 h 1677"/>
                  <a:gd name="T54" fmla="*/ 2 w 1033"/>
                  <a:gd name="T55" fmla="*/ 1 h 1677"/>
                  <a:gd name="T56" fmla="*/ 2 w 1033"/>
                  <a:gd name="T57" fmla="*/ 1 h 1677"/>
                  <a:gd name="T58" fmla="*/ 2 w 1033"/>
                  <a:gd name="T59" fmla="*/ 1 h 167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3"/>
                  <a:gd name="T91" fmla="*/ 0 h 1677"/>
                  <a:gd name="T92" fmla="*/ 1033 w 1033"/>
                  <a:gd name="T93" fmla="*/ 1677 h 167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3" h="1677">
                    <a:moveTo>
                      <a:pt x="307" y="25"/>
                    </a:moveTo>
                    <a:lnTo>
                      <a:pt x="208" y="15"/>
                    </a:lnTo>
                    <a:lnTo>
                      <a:pt x="139" y="5"/>
                    </a:lnTo>
                    <a:lnTo>
                      <a:pt x="99" y="0"/>
                    </a:lnTo>
                    <a:lnTo>
                      <a:pt x="99" y="260"/>
                    </a:lnTo>
                    <a:lnTo>
                      <a:pt x="84" y="490"/>
                    </a:lnTo>
                    <a:lnTo>
                      <a:pt x="74" y="546"/>
                    </a:lnTo>
                    <a:lnTo>
                      <a:pt x="44" y="881"/>
                    </a:lnTo>
                    <a:lnTo>
                      <a:pt x="0" y="1080"/>
                    </a:lnTo>
                    <a:lnTo>
                      <a:pt x="35" y="1410"/>
                    </a:lnTo>
                    <a:lnTo>
                      <a:pt x="64" y="1587"/>
                    </a:lnTo>
                    <a:lnTo>
                      <a:pt x="99" y="1632"/>
                    </a:lnTo>
                    <a:lnTo>
                      <a:pt x="168" y="1637"/>
                    </a:lnTo>
                    <a:lnTo>
                      <a:pt x="361" y="1657"/>
                    </a:lnTo>
                    <a:lnTo>
                      <a:pt x="505" y="1677"/>
                    </a:lnTo>
                    <a:lnTo>
                      <a:pt x="716" y="1657"/>
                    </a:lnTo>
                    <a:lnTo>
                      <a:pt x="924" y="1627"/>
                    </a:lnTo>
                    <a:lnTo>
                      <a:pt x="1004" y="1607"/>
                    </a:lnTo>
                    <a:lnTo>
                      <a:pt x="999" y="1410"/>
                    </a:lnTo>
                    <a:lnTo>
                      <a:pt x="1033" y="1050"/>
                    </a:lnTo>
                    <a:lnTo>
                      <a:pt x="1024" y="781"/>
                    </a:lnTo>
                    <a:lnTo>
                      <a:pt x="984" y="500"/>
                    </a:lnTo>
                    <a:lnTo>
                      <a:pt x="915" y="245"/>
                    </a:lnTo>
                    <a:lnTo>
                      <a:pt x="890" y="55"/>
                    </a:lnTo>
                    <a:lnTo>
                      <a:pt x="880" y="5"/>
                    </a:lnTo>
                    <a:lnTo>
                      <a:pt x="711" y="50"/>
                    </a:lnTo>
                    <a:lnTo>
                      <a:pt x="617" y="90"/>
                    </a:lnTo>
                    <a:lnTo>
                      <a:pt x="475" y="100"/>
                    </a:lnTo>
                    <a:lnTo>
                      <a:pt x="366" y="80"/>
                    </a:lnTo>
                    <a:lnTo>
                      <a:pt x="307" y="25"/>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nvGrpSpPr>
              <p:cNvPr id="18" name="Group 33">
                <a:extLst>
                  <a:ext uri="{FF2B5EF4-FFF2-40B4-BE49-F238E27FC236}">
                    <a16:creationId xmlns:a16="http://schemas.microsoft.com/office/drawing/2014/main" id="{4FCE0151-0FE4-4640-866F-90A59E203598}"/>
                  </a:ext>
                </a:extLst>
              </p:cNvPr>
              <p:cNvGrpSpPr>
                <a:grpSpLocks/>
              </p:cNvGrpSpPr>
              <p:nvPr/>
            </p:nvGrpSpPr>
            <p:grpSpPr bwMode="auto">
              <a:xfrm>
                <a:off x="3379" y="2346"/>
                <a:ext cx="1000" cy="1347"/>
                <a:chOff x="3379" y="2346"/>
                <a:chExt cx="1000" cy="1347"/>
              </a:xfrm>
              <a:grpFill/>
            </p:grpSpPr>
            <p:grpSp>
              <p:nvGrpSpPr>
                <p:cNvPr id="48" name="Group 34">
                  <a:extLst>
                    <a:ext uri="{FF2B5EF4-FFF2-40B4-BE49-F238E27FC236}">
                      <a16:creationId xmlns:a16="http://schemas.microsoft.com/office/drawing/2014/main" id="{EAB4A088-8EDB-48A9-B9C8-0F7EAE0ECC86}"/>
                    </a:ext>
                  </a:extLst>
                </p:cNvPr>
                <p:cNvGrpSpPr>
                  <a:grpSpLocks/>
                </p:cNvGrpSpPr>
                <p:nvPr/>
              </p:nvGrpSpPr>
              <p:grpSpPr bwMode="auto">
                <a:xfrm>
                  <a:off x="3379" y="3426"/>
                  <a:ext cx="1000" cy="267"/>
                  <a:chOff x="3379" y="3426"/>
                  <a:chExt cx="1000" cy="267"/>
                </a:xfrm>
                <a:grpFill/>
              </p:grpSpPr>
              <p:sp>
                <p:nvSpPr>
                  <p:cNvPr id="50" name="Freeform 35">
                    <a:extLst>
                      <a:ext uri="{FF2B5EF4-FFF2-40B4-BE49-F238E27FC236}">
                        <a16:creationId xmlns:a16="http://schemas.microsoft.com/office/drawing/2014/main" id="{5B9075C4-1F8C-4EC2-8B8D-8F7C7E97A22F}"/>
                      </a:ext>
                    </a:extLst>
                  </p:cNvPr>
                  <p:cNvSpPr>
                    <a:spLocks/>
                  </p:cNvSpPr>
                  <p:nvPr/>
                </p:nvSpPr>
                <p:spPr bwMode="auto">
                  <a:xfrm>
                    <a:off x="4022" y="3472"/>
                    <a:ext cx="357" cy="221"/>
                  </a:xfrm>
                  <a:custGeom>
                    <a:avLst/>
                    <a:gdLst>
                      <a:gd name="T0" fmla="*/ 0 w 715"/>
                      <a:gd name="T1" fmla="*/ 1 h 442"/>
                      <a:gd name="T2" fmla="*/ 0 w 715"/>
                      <a:gd name="T3" fmla="*/ 1 h 442"/>
                      <a:gd name="T4" fmla="*/ 0 w 715"/>
                      <a:gd name="T5" fmla="*/ 1 h 442"/>
                      <a:gd name="T6" fmla="*/ 0 w 715"/>
                      <a:gd name="T7" fmla="*/ 1 h 442"/>
                      <a:gd name="T8" fmla="*/ 0 w 715"/>
                      <a:gd name="T9" fmla="*/ 1 h 442"/>
                      <a:gd name="T10" fmla="*/ 0 w 715"/>
                      <a:gd name="T11" fmla="*/ 2 h 442"/>
                      <a:gd name="T12" fmla="*/ 0 w 715"/>
                      <a:gd name="T13" fmla="*/ 2 h 442"/>
                      <a:gd name="T14" fmla="*/ 0 w 715"/>
                      <a:gd name="T15" fmla="*/ 2 h 442"/>
                      <a:gd name="T16" fmla="*/ 0 w 715"/>
                      <a:gd name="T17" fmla="*/ 2 h 442"/>
                      <a:gd name="T18" fmla="*/ 0 w 715"/>
                      <a:gd name="T19" fmla="*/ 2 h 442"/>
                      <a:gd name="T20" fmla="*/ 1 w 715"/>
                      <a:gd name="T21" fmla="*/ 2 h 442"/>
                      <a:gd name="T22" fmla="*/ 1 w 715"/>
                      <a:gd name="T23" fmla="*/ 2 h 442"/>
                      <a:gd name="T24" fmla="*/ 1 w 715"/>
                      <a:gd name="T25" fmla="*/ 2 h 442"/>
                      <a:gd name="T26" fmla="*/ 2 w 715"/>
                      <a:gd name="T27" fmla="*/ 2 h 442"/>
                      <a:gd name="T28" fmla="*/ 2 w 715"/>
                      <a:gd name="T29" fmla="*/ 2 h 442"/>
                      <a:gd name="T30" fmla="*/ 2 w 715"/>
                      <a:gd name="T31" fmla="*/ 2 h 442"/>
                      <a:gd name="T32" fmla="*/ 2 w 715"/>
                      <a:gd name="T33" fmla="*/ 2 h 442"/>
                      <a:gd name="T34" fmla="*/ 2 w 715"/>
                      <a:gd name="T35" fmla="*/ 2 h 442"/>
                      <a:gd name="T36" fmla="*/ 2 w 715"/>
                      <a:gd name="T37" fmla="*/ 2 h 442"/>
                      <a:gd name="T38" fmla="*/ 2 w 715"/>
                      <a:gd name="T39" fmla="*/ 2 h 442"/>
                      <a:gd name="T40" fmla="*/ 2 w 715"/>
                      <a:gd name="T41" fmla="*/ 2 h 442"/>
                      <a:gd name="T42" fmla="*/ 2 w 715"/>
                      <a:gd name="T43" fmla="*/ 2 h 442"/>
                      <a:gd name="T44" fmla="*/ 2 w 715"/>
                      <a:gd name="T45" fmla="*/ 2 h 442"/>
                      <a:gd name="T46" fmla="*/ 2 w 715"/>
                      <a:gd name="T47" fmla="*/ 1 h 442"/>
                      <a:gd name="T48" fmla="*/ 2 w 715"/>
                      <a:gd name="T49" fmla="*/ 1 h 442"/>
                      <a:gd name="T50" fmla="*/ 1 w 715"/>
                      <a:gd name="T51" fmla="*/ 0 h 442"/>
                      <a:gd name="T52" fmla="*/ 0 w 715"/>
                      <a:gd name="T53" fmla="*/ 1 h 4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15"/>
                      <a:gd name="T82" fmla="*/ 0 h 442"/>
                      <a:gd name="T83" fmla="*/ 715 w 715"/>
                      <a:gd name="T84" fmla="*/ 442 h 4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15" h="442">
                        <a:moveTo>
                          <a:pt x="2" y="55"/>
                        </a:moveTo>
                        <a:lnTo>
                          <a:pt x="0" y="110"/>
                        </a:lnTo>
                        <a:lnTo>
                          <a:pt x="2" y="148"/>
                        </a:lnTo>
                        <a:lnTo>
                          <a:pt x="5" y="183"/>
                        </a:lnTo>
                        <a:lnTo>
                          <a:pt x="22" y="233"/>
                        </a:lnTo>
                        <a:lnTo>
                          <a:pt x="97" y="275"/>
                        </a:lnTo>
                        <a:lnTo>
                          <a:pt x="137" y="273"/>
                        </a:lnTo>
                        <a:lnTo>
                          <a:pt x="145" y="308"/>
                        </a:lnTo>
                        <a:lnTo>
                          <a:pt x="168" y="328"/>
                        </a:lnTo>
                        <a:lnTo>
                          <a:pt x="203" y="352"/>
                        </a:lnTo>
                        <a:lnTo>
                          <a:pt x="256" y="377"/>
                        </a:lnTo>
                        <a:lnTo>
                          <a:pt x="400" y="417"/>
                        </a:lnTo>
                        <a:lnTo>
                          <a:pt x="469" y="434"/>
                        </a:lnTo>
                        <a:lnTo>
                          <a:pt x="548" y="442"/>
                        </a:lnTo>
                        <a:lnTo>
                          <a:pt x="619" y="437"/>
                        </a:lnTo>
                        <a:lnTo>
                          <a:pt x="657" y="425"/>
                        </a:lnTo>
                        <a:lnTo>
                          <a:pt x="690" y="402"/>
                        </a:lnTo>
                        <a:lnTo>
                          <a:pt x="708" y="372"/>
                        </a:lnTo>
                        <a:lnTo>
                          <a:pt x="713" y="337"/>
                        </a:lnTo>
                        <a:lnTo>
                          <a:pt x="715" y="318"/>
                        </a:lnTo>
                        <a:lnTo>
                          <a:pt x="713" y="300"/>
                        </a:lnTo>
                        <a:lnTo>
                          <a:pt x="707" y="285"/>
                        </a:lnTo>
                        <a:lnTo>
                          <a:pt x="695" y="268"/>
                        </a:lnTo>
                        <a:lnTo>
                          <a:pt x="611" y="223"/>
                        </a:lnTo>
                        <a:lnTo>
                          <a:pt x="537" y="173"/>
                        </a:lnTo>
                        <a:lnTo>
                          <a:pt x="385" y="0"/>
                        </a:lnTo>
                        <a:lnTo>
                          <a:pt x="2" y="55"/>
                        </a:lnTo>
                        <a:close/>
                      </a:path>
                    </a:pathLst>
                  </a:cu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51" name="Freeform 36">
                    <a:extLst>
                      <a:ext uri="{FF2B5EF4-FFF2-40B4-BE49-F238E27FC236}">
                        <a16:creationId xmlns:a16="http://schemas.microsoft.com/office/drawing/2014/main" id="{898D47BF-D3C1-4051-B120-E9BC57995C34}"/>
                      </a:ext>
                    </a:extLst>
                  </p:cNvPr>
                  <p:cNvSpPr>
                    <a:spLocks/>
                  </p:cNvSpPr>
                  <p:nvPr/>
                </p:nvSpPr>
                <p:spPr bwMode="auto">
                  <a:xfrm>
                    <a:off x="3379" y="3426"/>
                    <a:ext cx="419" cy="176"/>
                  </a:xfrm>
                  <a:custGeom>
                    <a:avLst/>
                    <a:gdLst>
                      <a:gd name="T0" fmla="*/ 2 w 837"/>
                      <a:gd name="T1" fmla="*/ 0 h 350"/>
                      <a:gd name="T2" fmla="*/ 2 w 837"/>
                      <a:gd name="T3" fmla="*/ 1 h 350"/>
                      <a:gd name="T4" fmla="*/ 1 w 837"/>
                      <a:gd name="T5" fmla="*/ 1 h 350"/>
                      <a:gd name="T6" fmla="*/ 1 w 837"/>
                      <a:gd name="T7" fmla="*/ 1 h 350"/>
                      <a:gd name="T8" fmla="*/ 1 w 837"/>
                      <a:gd name="T9" fmla="*/ 1 h 350"/>
                      <a:gd name="T10" fmla="*/ 1 w 837"/>
                      <a:gd name="T11" fmla="*/ 1 h 350"/>
                      <a:gd name="T12" fmla="*/ 1 w 837"/>
                      <a:gd name="T13" fmla="*/ 1 h 350"/>
                      <a:gd name="T14" fmla="*/ 0 w 837"/>
                      <a:gd name="T15" fmla="*/ 1 h 350"/>
                      <a:gd name="T16" fmla="*/ 0 w 837"/>
                      <a:gd name="T17" fmla="*/ 2 h 350"/>
                      <a:gd name="T18" fmla="*/ 1 w 837"/>
                      <a:gd name="T19" fmla="*/ 2 h 350"/>
                      <a:gd name="T20" fmla="*/ 1 w 837"/>
                      <a:gd name="T21" fmla="*/ 2 h 350"/>
                      <a:gd name="T22" fmla="*/ 1 w 837"/>
                      <a:gd name="T23" fmla="*/ 2 h 350"/>
                      <a:gd name="T24" fmla="*/ 1 w 837"/>
                      <a:gd name="T25" fmla="*/ 2 h 350"/>
                      <a:gd name="T26" fmla="*/ 1 w 837"/>
                      <a:gd name="T27" fmla="*/ 2 h 350"/>
                      <a:gd name="T28" fmla="*/ 1 w 837"/>
                      <a:gd name="T29" fmla="*/ 2 h 350"/>
                      <a:gd name="T30" fmla="*/ 1 w 837"/>
                      <a:gd name="T31" fmla="*/ 2 h 350"/>
                      <a:gd name="T32" fmla="*/ 2 w 837"/>
                      <a:gd name="T33" fmla="*/ 2 h 350"/>
                      <a:gd name="T34" fmla="*/ 2 w 837"/>
                      <a:gd name="T35" fmla="*/ 2 h 350"/>
                      <a:gd name="T36" fmla="*/ 2 w 837"/>
                      <a:gd name="T37" fmla="*/ 2 h 350"/>
                      <a:gd name="T38" fmla="*/ 2 w 837"/>
                      <a:gd name="T39" fmla="*/ 2 h 350"/>
                      <a:gd name="T40" fmla="*/ 2 w 837"/>
                      <a:gd name="T41" fmla="*/ 2 h 350"/>
                      <a:gd name="T42" fmla="*/ 3 w 837"/>
                      <a:gd name="T43" fmla="*/ 2 h 350"/>
                      <a:gd name="T44" fmla="*/ 3 w 837"/>
                      <a:gd name="T45" fmla="*/ 2 h 350"/>
                      <a:gd name="T46" fmla="*/ 3 w 837"/>
                      <a:gd name="T47" fmla="*/ 2 h 350"/>
                      <a:gd name="T48" fmla="*/ 3 w 837"/>
                      <a:gd name="T49" fmla="*/ 2 h 350"/>
                      <a:gd name="T50" fmla="*/ 3 w 837"/>
                      <a:gd name="T51" fmla="*/ 2 h 350"/>
                      <a:gd name="T52" fmla="*/ 3 w 837"/>
                      <a:gd name="T53" fmla="*/ 2 h 350"/>
                      <a:gd name="T54" fmla="*/ 3 w 837"/>
                      <a:gd name="T55" fmla="*/ 2 h 350"/>
                      <a:gd name="T56" fmla="*/ 4 w 837"/>
                      <a:gd name="T57" fmla="*/ 2 h 350"/>
                      <a:gd name="T58" fmla="*/ 4 w 837"/>
                      <a:gd name="T59" fmla="*/ 2 h 350"/>
                      <a:gd name="T60" fmla="*/ 4 w 837"/>
                      <a:gd name="T61" fmla="*/ 1 h 350"/>
                      <a:gd name="T62" fmla="*/ 4 w 837"/>
                      <a:gd name="T63" fmla="*/ 1 h 350"/>
                      <a:gd name="T64" fmla="*/ 4 w 837"/>
                      <a:gd name="T65" fmla="*/ 1 h 350"/>
                      <a:gd name="T66" fmla="*/ 4 w 837"/>
                      <a:gd name="T67" fmla="*/ 1 h 350"/>
                      <a:gd name="T68" fmla="*/ 4 w 837"/>
                      <a:gd name="T69" fmla="*/ 1 h 350"/>
                      <a:gd name="T70" fmla="*/ 3 w 837"/>
                      <a:gd name="T71" fmla="*/ 1 h 350"/>
                      <a:gd name="T72" fmla="*/ 2 w 837"/>
                      <a:gd name="T73" fmla="*/ 0 h 3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7"/>
                      <a:gd name="T112" fmla="*/ 0 h 350"/>
                      <a:gd name="T113" fmla="*/ 837 w 837"/>
                      <a:gd name="T114" fmla="*/ 350 h 3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7" h="350">
                        <a:moveTo>
                          <a:pt x="412" y="0"/>
                        </a:moveTo>
                        <a:lnTo>
                          <a:pt x="330" y="70"/>
                        </a:lnTo>
                        <a:lnTo>
                          <a:pt x="241" y="122"/>
                        </a:lnTo>
                        <a:lnTo>
                          <a:pt x="165" y="147"/>
                        </a:lnTo>
                        <a:lnTo>
                          <a:pt x="36" y="188"/>
                        </a:lnTo>
                        <a:lnTo>
                          <a:pt x="16" y="200"/>
                        </a:lnTo>
                        <a:lnTo>
                          <a:pt x="6" y="214"/>
                        </a:lnTo>
                        <a:lnTo>
                          <a:pt x="0" y="234"/>
                        </a:lnTo>
                        <a:lnTo>
                          <a:pt x="0" y="257"/>
                        </a:lnTo>
                        <a:lnTo>
                          <a:pt x="6" y="290"/>
                        </a:lnTo>
                        <a:lnTo>
                          <a:pt x="14" y="315"/>
                        </a:lnTo>
                        <a:lnTo>
                          <a:pt x="36" y="329"/>
                        </a:lnTo>
                        <a:lnTo>
                          <a:pt x="71" y="340"/>
                        </a:lnTo>
                        <a:lnTo>
                          <a:pt x="125" y="345"/>
                        </a:lnTo>
                        <a:lnTo>
                          <a:pt x="188" y="349"/>
                        </a:lnTo>
                        <a:lnTo>
                          <a:pt x="242" y="350"/>
                        </a:lnTo>
                        <a:lnTo>
                          <a:pt x="305" y="349"/>
                        </a:lnTo>
                        <a:lnTo>
                          <a:pt x="360" y="345"/>
                        </a:lnTo>
                        <a:lnTo>
                          <a:pt x="414" y="335"/>
                        </a:lnTo>
                        <a:lnTo>
                          <a:pt x="459" y="322"/>
                        </a:lnTo>
                        <a:lnTo>
                          <a:pt x="500" y="305"/>
                        </a:lnTo>
                        <a:lnTo>
                          <a:pt x="556" y="292"/>
                        </a:lnTo>
                        <a:lnTo>
                          <a:pt x="561" y="312"/>
                        </a:lnTo>
                        <a:lnTo>
                          <a:pt x="601" y="314"/>
                        </a:lnTo>
                        <a:lnTo>
                          <a:pt x="639" y="314"/>
                        </a:lnTo>
                        <a:lnTo>
                          <a:pt x="678" y="312"/>
                        </a:lnTo>
                        <a:lnTo>
                          <a:pt x="711" y="309"/>
                        </a:lnTo>
                        <a:lnTo>
                          <a:pt x="743" y="304"/>
                        </a:lnTo>
                        <a:lnTo>
                          <a:pt x="784" y="292"/>
                        </a:lnTo>
                        <a:lnTo>
                          <a:pt x="820" y="275"/>
                        </a:lnTo>
                        <a:lnTo>
                          <a:pt x="820" y="234"/>
                        </a:lnTo>
                        <a:lnTo>
                          <a:pt x="827" y="219"/>
                        </a:lnTo>
                        <a:lnTo>
                          <a:pt x="830" y="205"/>
                        </a:lnTo>
                        <a:lnTo>
                          <a:pt x="832" y="123"/>
                        </a:lnTo>
                        <a:lnTo>
                          <a:pt x="837" y="42"/>
                        </a:lnTo>
                        <a:lnTo>
                          <a:pt x="648" y="60"/>
                        </a:lnTo>
                        <a:lnTo>
                          <a:pt x="412" y="0"/>
                        </a:lnTo>
                        <a:close/>
                      </a:path>
                    </a:pathLst>
                  </a:custGeom>
                  <a:grp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49" name="Freeform 37">
                  <a:extLst>
                    <a:ext uri="{FF2B5EF4-FFF2-40B4-BE49-F238E27FC236}">
                      <a16:creationId xmlns:a16="http://schemas.microsoft.com/office/drawing/2014/main" id="{CFA7958F-267D-4852-9ED0-69919304D375}"/>
                    </a:ext>
                  </a:extLst>
                </p:cNvPr>
                <p:cNvSpPr>
                  <a:spLocks/>
                </p:cNvSpPr>
                <p:nvPr/>
              </p:nvSpPr>
              <p:spPr bwMode="auto">
                <a:xfrm>
                  <a:off x="3586" y="2346"/>
                  <a:ext cx="653" cy="1179"/>
                </a:xfrm>
                <a:custGeom>
                  <a:avLst/>
                  <a:gdLst>
                    <a:gd name="T0" fmla="*/ 1 w 1306"/>
                    <a:gd name="T1" fmla="*/ 0 h 2359"/>
                    <a:gd name="T2" fmla="*/ 1 w 1306"/>
                    <a:gd name="T3" fmla="*/ 2 h 2359"/>
                    <a:gd name="T4" fmla="*/ 1 w 1306"/>
                    <a:gd name="T5" fmla="*/ 4 h 2359"/>
                    <a:gd name="T6" fmla="*/ 1 w 1306"/>
                    <a:gd name="T7" fmla="*/ 5 h 2359"/>
                    <a:gd name="T8" fmla="*/ 1 w 1306"/>
                    <a:gd name="T9" fmla="*/ 6 h 2359"/>
                    <a:gd name="T10" fmla="*/ 1 w 1306"/>
                    <a:gd name="T11" fmla="*/ 7 h 2359"/>
                    <a:gd name="T12" fmla="*/ 0 w 1306"/>
                    <a:gd name="T13" fmla="*/ 8 h 2359"/>
                    <a:gd name="T14" fmla="*/ 1 w 1306"/>
                    <a:gd name="T15" fmla="*/ 8 h 2359"/>
                    <a:gd name="T16" fmla="*/ 1 w 1306"/>
                    <a:gd name="T17" fmla="*/ 8 h 2359"/>
                    <a:gd name="T18" fmla="*/ 1 w 1306"/>
                    <a:gd name="T19" fmla="*/ 8 h 2359"/>
                    <a:gd name="T20" fmla="*/ 1 w 1306"/>
                    <a:gd name="T21" fmla="*/ 8 h 2359"/>
                    <a:gd name="T22" fmla="*/ 1 w 1306"/>
                    <a:gd name="T23" fmla="*/ 8 h 2359"/>
                    <a:gd name="T24" fmla="*/ 1 w 1306"/>
                    <a:gd name="T25" fmla="*/ 8 h 2359"/>
                    <a:gd name="T26" fmla="*/ 1 w 1306"/>
                    <a:gd name="T27" fmla="*/ 8 h 2359"/>
                    <a:gd name="T28" fmla="*/ 1 w 1306"/>
                    <a:gd name="T29" fmla="*/ 8 h 2359"/>
                    <a:gd name="T30" fmla="*/ 1 w 1306"/>
                    <a:gd name="T31" fmla="*/ 8 h 2359"/>
                    <a:gd name="T32" fmla="*/ 1 w 1306"/>
                    <a:gd name="T33" fmla="*/ 9 h 2359"/>
                    <a:gd name="T34" fmla="*/ 1 w 1306"/>
                    <a:gd name="T35" fmla="*/ 9 h 2359"/>
                    <a:gd name="T36" fmla="*/ 1 w 1306"/>
                    <a:gd name="T37" fmla="*/ 8 h 2359"/>
                    <a:gd name="T38" fmla="*/ 1 w 1306"/>
                    <a:gd name="T39" fmla="*/ 8 h 2359"/>
                    <a:gd name="T40" fmla="*/ 1 w 1306"/>
                    <a:gd name="T41" fmla="*/ 8 h 2359"/>
                    <a:gd name="T42" fmla="*/ 3 w 1306"/>
                    <a:gd name="T43" fmla="*/ 8 h 2359"/>
                    <a:gd name="T44" fmla="*/ 3 w 1306"/>
                    <a:gd name="T45" fmla="*/ 6 h 2359"/>
                    <a:gd name="T46" fmla="*/ 3 w 1306"/>
                    <a:gd name="T47" fmla="*/ 5 h 2359"/>
                    <a:gd name="T48" fmla="*/ 1 w 1306"/>
                    <a:gd name="T49" fmla="*/ 3 h 2359"/>
                    <a:gd name="T50" fmla="*/ 1 w 1306"/>
                    <a:gd name="T51" fmla="*/ 2 h 2359"/>
                    <a:gd name="T52" fmla="*/ 3 w 1306"/>
                    <a:gd name="T53" fmla="*/ 2 h 2359"/>
                    <a:gd name="T54" fmla="*/ 3 w 1306"/>
                    <a:gd name="T55" fmla="*/ 3 h 2359"/>
                    <a:gd name="T56" fmla="*/ 3 w 1306"/>
                    <a:gd name="T57" fmla="*/ 5 h 2359"/>
                    <a:gd name="T58" fmla="*/ 3 w 1306"/>
                    <a:gd name="T59" fmla="*/ 6 h 2359"/>
                    <a:gd name="T60" fmla="*/ 3 w 1306"/>
                    <a:gd name="T61" fmla="*/ 8 h 2359"/>
                    <a:gd name="T62" fmla="*/ 3 w 1306"/>
                    <a:gd name="T63" fmla="*/ 9 h 2359"/>
                    <a:gd name="T64" fmla="*/ 3 w 1306"/>
                    <a:gd name="T65" fmla="*/ 9 h 2359"/>
                    <a:gd name="T66" fmla="*/ 3 w 1306"/>
                    <a:gd name="T67" fmla="*/ 9 h 2359"/>
                    <a:gd name="T68" fmla="*/ 5 w 1306"/>
                    <a:gd name="T69" fmla="*/ 9 h 2359"/>
                    <a:gd name="T70" fmla="*/ 5 w 1306"/>
                    <a:gd name="T71" fmla="*/ 9 h 2359"/>
                    <a:gd name="T72" fmla="*/ 5 w 1306"/>
                    <a:gd name="T73" fmla="*/ 9 h 2359"/>
                    <a:gd name="T74" fmla="*/ 5 w 1306"/>
                    <a:gd name="T75" fmla="*/ 9 h 2359"/>
                    <a:gd name="T76" fmla="*/ 5 w 1306"/>
                    <a:gd name="T77" fmla="*/ 9 h 2359"/>
                    <a:gd name="T78" fmla="*/ 5 w 1306"/>
                    <a:gd name="T79" fmla="*/ 9 h 2359"/>
                    <a:gd name="T80" fmla="*/ 5 w 1306"/>
                    <a:gd name="T81" fmla="*/ 8 h 2359"/>
                    <a:gd name="T82" fmla="*/ 5 w 1306"/>
                    <a:gd name="T83" fmla="*/ 8 h 2359"/>
                    <a:gd name="T84" fmla="*/ 5 w 1306"/>
                    <a:gd name="T85" fmla="*/ 7 h 2359"/>
                    <a:gd name="T86" fmla="*/ 5 w 1306"/>
                    <a:gd name="T87" fmla="*/ 6 h 2359"/>
                    <a:gd name="T88" fmla="*/ 5 w 1306"/>
                    <a:gd name="T89" fmla="*/ 4 h 2359"/>
                    <a:gd name="T90" fmla="*/ 5 w 1306"/>
                    <a:gd name="T91" fmla="*/ 2 h 2359"/>
                    <a:gd name="T92" fmla="*/ 3 w 1306"/>
                    <a:gd name="T93" fmla="*/ 0 h 2359"/>
                    <a:gd name="T94" fmla="*/ 3 w 1306"/>
                    <a:gd name="T95" fmla="*/ 0 h 2359"/>
                    <a:gd name="T96" fmla="*/ 1 w 1306"/>
                    <a:gd name="T97" fmla="*/ 0 h 2359"/>
                    <a:gd name="T98" fmla="*/ 1 w 1306"/>
                    <a:gd name="T99" fmla="*/ 0 h 2359"/>
                    <a:gd name="T100" fmla="*/ 1 w 1306"/>
                    <a:gd name="T101" fmla="*/ 0 h 23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06"/>
                    <a:gd name="T154" fmla="*/ 0 h 2359"/>
                    <a:gd name="T155" fmla="*/ 1306 w 1306"/>
                    <a:gd name="T156" fmla="*/ 2359 h 23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06" h="2359">
                      <a:moveTo>
                        <a:pt x="50" y="0"/>
                      </a:moveTo>
                      <a:lnTo>
                        <a:pt x="10" y="710"/>
                      </a:lnTo>
                      <a:lnTo>
                        <a:pt x="20" y="1279"/>
                      </a:lnTo>
                      <a:lnTo>
                        <a:pt x="40" y="1499"/>
                      </a:lnTo>
                      <a:lnTo>
                        <a:pt x="70" y="1740"/>
                      </a:lnTo>
                      <a:lnTo>
                        <a:pt x="50" y="1970"/>
                      </a:lnTo>
                      <a:lnTo>
                        <a:pt x="0" y="2160"/>
                      </a:lnTo>
                      <a:lnTo>
                        <a:pt x="27" y="2190"/>
                      </a:lnTo>
                      <a:lnTo>
                        <a:pt x="52" y="2210"/>
                      </a:lnTo>
                      <a:lnTo>
                        <a:pt x="91" y="2229"/>
                      </a:lnTo>
                      <a:lnTo>
                        <a:pt x="129" y="2245"/>
                      </a:lnTo>
                      <a:lnTo>
                        <a:pt x="177" y="2262"/>
                      </a:lnTo>
                      <a:lnTo>
                        <a:pt x="228" y="2274"/>
                      </a:lnTo>
                      <a:lnTo>
                        <a:pt x="266" y="2282"/>
                      </a:lnTo>
                      <a:lnTo>
                        <a:pt x="314" y="2289"/>
                      </a:lnTo>
                      <a:lnTo>
                        <a:pt x="373" y="2300"/>
                      </a:lnTo>
                      <a:lnTo>
                        <a:pt x="438" y="2315"/>
                      </a:lnTo>
                      <a:lnTo>
                        <a:pt x="463" y="2320"/>
                      </a:lnTo>
                      <a:lnTo>
                        <a:pt x="473" y="2290"/>
                      </a:lnTo>
                      <a:lnTo>
                        <a:pt x="491" y="2234"/>
                      </a:lnTo>
                      <a:lnTo>
                        <a:pt x="506" y="2190"/>
                      </a:lnTo>
                      <a:lnTo>
                        <a:pt x="519" y="2132"/>
                      </a:lnTo>
                      <a:lnTo>
                        <a:pt x="524" y="1710"/>
                      </a:lnTo>
                      <a:lnTo>
                        <a:pt x="524" y="1329"/>
                      </a:lnTo>
                      <a:lnTo>
                        <a:pt x="494" y="900"/>
                      </a:lnTo>
                      <a:lnTo>
                        <a:pt x="504" y="630"/>
                      </a:lnTo>
                      <a:lnTo>
                        <a:pt x="514" y="545"/>
                      </a:lnTo>
                      <a:lnTo>
                        <a:pt x="613" y="950"/>
                      </a:lnTo>
                      <a:lnTo>
                        <a:pt x="702" y="1389"/>
                      </a:lnTo>
                      <a:lnTo>
                        <a:pt x="761" y="1639"/>
                      </a:lnTo>
                      <a:lnTo>
                        <a:pt x="801" y="2080"/>
                      </a:lnTo>
                      <a:lnTo>
                        <a:pt x="857" y="2330"/>
                      </a:lnTo>
                      <a:lnTo>
                        <a:pt x="913" y="2334"/>
                      </a:lnTo>
                      <a:lnTo>
                        <a:pt x="969" y="2339"/>
                      </a:lnTo>
                      <a:lnTo>
                        <a:pt x="1026" y="2347"/>
                      </a:lnTo>
                      <a:lnTo>
                        <a:pt x="1100" y="2356"/>
                      </a:lnTo>
                      <a:lnTo>
                        <a:pt x="1151" y="2359"/>
                      </a:lnTo>
                      <a:lnTo>
                        <a:pt x="1202" y="2349"/>
                      </a:lnTo>
                      <a:lnTo>
                        <a:pt x="1252" y="2329"/>
                      </a:lnTo>
                      <a:lnTo>
                        <a:pt x="1270" y="2314"/>
                      </a:lnTo>
                      <a:lnTo>
                        <a:pt x="1290" y="2300"/>
                      </a:lnTo>
                      <a:lnTo>
                        <a:pt x="1306" y="2284"/>
                      </a:lnTo>
                      <a:lnTo>
                        <a:pt x="1278" y="1985"/>
                      </a:lnTo>
                      <a:lnTo>
                        <a:pt x="1206" y="1571"/>
                      </a:lnTo>
                      <a:lnTo>
                        <a:pt x="1166" y="1252"/>
                      </a:lnTo>
                      <a:lnTo>
                        <a:pt x="1029" y="531"/>
                      </a:lnTo>
                      <a:lnTo>
                        <a:pt x="969" y="0"/>
                      </a:lnTo>
                      <a:lnTo>
                        <a:pt x="732" y="44"/>
                      </a:lnTo>
                      <a:lnTo>
                        <a:pt x="507" y="57"/>
                      </a:lnTo>
                      <a:lnTo>
                        <a:pt x="245" y="44"/>
                      </a:lnTo>
                      <a:lnTo>
                        <a:pt x="50"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19" name="Group 38">
                <a:extLst>
                  <a:ext uri="{FF2B5EF4-FFF2-40B4-BE49-F238E27FC236}">
                    <a16:creationId xmlns:a16="http://schemas.microsoft.com/office/drawing/2014/main" id="{D65DDB96-1983-4209-AD89-91F31B94D2D7}"/>
                  </a:ext>
                </a:extLst>
              </p:cNvPr>
              <p:cNvGrpSpPr>
                <a:grpSpLocks/>
              </p:cNvGrpSpPr>
              <p:nvPr/>
            </p:nvGrpSpPr>
            <p:grpSpPr bwMode="auto">
              <a:xfrm>
                <a:off x="3140" y="1525"/>
                <a:ext cx="639" cy="1003"/>
                <a:chOff x="3140" y="1525"/>
                <a:chExt cx="639" cy="1003"/>
              </a:xfrm>
              <a:grpFill/>
            </p:grpSpPr>
            <p:grpSp>
              <p:nvGrpSpPr>
                <p:cNvPr id="43" name="Group 39">
                  <a:extLst>
                    <a:ext uri="{FF2B5EF4-FFF2-40B4-BE49-F238E27FC236}">
                      <a16:creationId xmlns:a16="http://schemas.microsoft.com/office/drawing/2014/main" id="{9AA211CB-0B25-4082-9B35-4D1F23F99EF5}"/>
                    </a:ext>
                  </a:extLst>
                </p:cNvPr>
                <p:cNvGrpSpPr>
                  <a:grpSpLocks/>
                </p:cNvGrpSpPr>
                <p:nvPr/>
              </p:nvGrpSpPr>
              <p:grpSpPr bwMode="auto">
                <a:xfrm>
                  <a:off x="3140" y="1525"/>
                  <a:ext cx="639" cy="1003"/>
                  <a:chOff x="3140" y="1525"/>
                  <a:chExt cx="639" cy="1003"/>
                </a:xfrm>
                <a:grpFill/>
              </p:grpSpPr>
              <p:sp>
                <p:nvSpPr>
                  <p:cNvPr id="46" name="Freeform 40">
                    <a:extLst>
                      <a:ext uri="{FF2B5EF4-FFF2-40B4-BE49-F238E27FC236}">
                        <a16:creationId xmlns:a16="http://schemas.microsoft.com/office/drawing/2014/main" id="{AC6BD7B5-47D7-44DB-92AA-B5633D956765}"/>
                      </a:ext>
                    </a:extLst>
                  </p:cNvPr>
                  <p:cNvSpPr>
                    <a:spLocks/>
                  </p:cNvSpPr>
                  <p:nvPr/>
                </p:nvSpPr>
                <p:spPr bwMode="auto">
                  <a:xfrm>
                    <a:off x="3140" y="1525"/>
                    <a:ext cx="639" cy="1003"/>
                  </a:xfrm>
                  <a:custGeom>
                    <a:avLst/>
                    <a:gdLst>
                      <a:gd name="T0" fmla="*/ 1 w 1278"/>
                      <a:gd name="T1" fmla="*/ 2 h 2008"/>
                      <a:gd name="T2" fmla="*/ 1 w 1278"/>
                      <a:gd name="T3" fmla="*/ 2 h 2008"/>
                      <a:gd name="T4" fmla="*/ 1 w 1278"/>
                      <a:gd name="T5" fmla="*/ 2 h 2008"/>
                      <a:gd name="T6" fmla="*/ 1 w 1278"/>
                      <a:gd name="T7" fmla="*/ 2 h 2008"/>
                      <a:gd name="T8" fmla="*/ 1 w 1278"/>
                      <a:gd name="T9" fmla="*/ 2 h 2008"/>
                      <a:gd name="T10" fmla="*/ 1 w 1278"/>
                      <a:gd name="T11" fmla="*/ 3 h 2008"/>
                      <a:gd name="T12" fmla="*/ 0 w 1278"/>
                      <a:gd name="T13" fmla="*/ 3 h 2008"/>
                      <a:gd name="T14" fmla="*/ 1 w 1278"/>
                      <a:gd name="T15" fmla="*/ 3 h 2008"/>
                      <a:gd name="T16" fmla="*/ 1 w 1278"/>
                      <a:gd name="T17" fmla="*/ 4 h 2008"/>
                      <a:gd name="T18" fmla="*/ 1 w 1278"/>
                      <a:gd name="T19" fmla="*/ 4 h 2008"/>
                      <a:gd name="T20" fmla="*/ 1 w 1278"/>
                      <a:gd name="T21" fmla="*/ 4 h 2008"/>
                      <a:gd name="T22" fmla="*/ 1 w 1278"/>
                      <a:gd name="T23" fmla="*/ 4 h 2008"/>
                      <a:gd name="T24" fmla="*/ 2 w 1278"/>
                      <a:gd name="T25" fmla="*/ 4 h 2008"/>
                      <a:gd name="T26" fmla="*/ 3 w 1278"/>
                      <a:gd name="T27" fmla="*/ 4 h 2008"/>
                      <a:gd name="T28" fmla="*/ 3 w 1278"/>
                      <a:gd name="T29" fmla="*/ 4 h 2008"/>
                      <a:gd name="T30" fmla="*/ 3 w 1278"/>
                      <a:gd name="T31" fmla="*/ 4 h 2008"/>
                      <a:gd name="T32" fmla="*/ 3 w 1278"/>
                      <a:gd name="T33" fmla="*/ 5 h 2008"/>
                      <a:gd name="T34" fmla="*/ 3 w 1278"/>
                      <a:gd name="T35" fmla="*/ 5 h 2008"/>
                      <a:gd name="T36" fmla="*/ 3 w 1278"/>
                      <a:gd name="T37" fmla="*/ 6 h 2008"/>
                      <a:gd name="T38" fmla="*/ 3 w 1278"/>
                      <a:gd name="T39" fmla="*/ 7 h 2008"/>
                      <a:gd name="T40" fmla="*/ 3 w 1278"/>
                      <a:gd name="T41" fmla="*/ 7 h 2008"/>
                      <a:gd name="T42" fmla="*/ 3 w 1278"/>
                      <a:gd name="T43" fmla="*/ 7 h 2008"/>
                      <a:gd name="T44" fmla="*/ 5 w 1278"/>
                      <a:gd name="T45" fmla="*/ 7 h 2008"/>
                      <a:gd name="T46" fmla="*/ 5 w 1278"/>
                      <a:gd name="T47" fmla="*/ 7 h 2008"/>
                      <a:gd name="T48" fmla="*/ 5 w 1278"/>
                      <a:gd name="T49" fmla="*/ 6 h 2008"/>
                      <a:gd name="T50" fmla="*/ 5 w 1278"/>
                      <a:gd name="T51" fmla="*/ 6 h 2008"/>
                      <a:gd name="T52" fmla="*/ 5 w 1278"/>
                      <a:gd name="T53" fmla="*/ 5 h 2008"/>
                      <a:gd name="T54" fmla="*/ 5 w 1278"/>
                      <a:gd name="T55" fmla="*/ 3 h 2008"/>
                      <a:gd name="T56" fmla="*/ 5 w 1278"/>
                      <a:gd name="T57" fmla="*/ 0 h 2008"/>
                      <a:gd name="T58" fmla="*/ 3 w 1278"/>
                      <a:gd name="T59" fmla="*/ 0 h 2008"/>
                      <a:gd name="T60" fmla="*/ 3 w 1278"/>
                      <a:gd name="T61" fmla="*/ 0 h 2008"/>
                      <a:gd name="T62" fmla="*/ 3 w 1278"/>
                      <a:gd name="T63" fmla="*/ 0 h 2008"/>
                      <a:gd name="T64" fmla="*/ 3 w 1278"/>
                      <a:gd name="T65" fmla="*/ 0 h 2008"/>
                      <a:gd name="T66" fmla="*/ 2 w 1278"/>
                      <a:gd name="T67" fmla="*/ 0 h 2008"/>
                      <a:gd name="T68" fmla="*/ 2 w 1278"/>
                      <a:gd name="T69" fmla="*/ 0 h 2008"/>
                      <a:gd name="T70" fmla="*/ 2 w 1278"/>
                      <a:gd name="T71" fmla="*/ 0 h 2008"/>
                      <a:gd name="T72" fmla="*/ 2 w 1278"/>
                      <a:gd name="T73" fmla="*/ 2 h 2008"/>
                      <a:gd name="T74" fmla="*/ 2 w 1278"/>
                      <a:gd name="T75" fmla="*/ 2 h 20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8"/>
                      <a:gd name="T115" fmla="*/ 0 h 2008"/>
                      <a:gd name="T116" fmla="*/ 1278 w 1278"/>
                      <a:gd name="T117" fmla="*/ 2008 h 20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8" h="2008">
                        <a:moveTo>
                          <a:pt x="528" y="751"/>
                        </a:moveTo>
                        <a:lnTo>
                          <a:pt x="490" y="749"/>
                        </a:lnTo>
                        <a:lnTo>
                          <a:pt x="437" y="741"/>
                        </a:lnTo>
                        <a:lnTo>
                          <a:pt x="348" y="704"/>
                        </a:lnTo>
                        <a:lnTo>
                          <a:pt x="152" y="634"/>
                        </a:lnTo>
                        <a:lnTo>
                          <a:pt x="122" y="639"/>
                        </a:lnTo>
                        <a:lnTo>
                          <a:pt x="94" y="651"/>
                        </a:lnTo>
                        <a:lnTo>
                          <a:pt x="64" y="669"/>
                        </a:lnTo>
                        <a:lnTo>
                          <a:pt x="44" y="689"/>
                        </a:lnTo>
                        <a:lnTo>
                          <a:pt x="26" y="719"/>
                        </a:lnTo>
                        <a:lnTo>
                          <a:pt x="15" y="753"/>
                        </a:lnTo>
                        <a:lnTo>
                          <a:pt x="5" y="798"/>
                        </a:lnTo>
                        <a:lnTo>
                          <a:pt x="1" y="835"/>
                        </a:lnTo>
                        <a:lnTo>
                          <a:pt x="0" y="873"/>
                        </a:lnTo>
                        <a:lnTo>
                          <a:pt x="1" y="918"/>
                        </a:lnTo>
                        <a:lnTo>
                          <a:pt x="6" y="960"/>
                        </a:lnTo>
                        <a:lnTo>
                          <a:pt x="15" y="995"/>
                        </a:lnTo>
                        <a:lnTo>
                          <a:pt x="172" y="1043"/>
                        </a:lnTo>
                        <a:lnTo>
                          <a:pt x="238" y="1075"/>
                        </a:lnTo>
                        <a:lnTo>
                          <a:pt x="280" y="1100"/>
                        </a:lnTo>
                        <a:lnTo>
                          <a:pt x="317" y="1120"/>
                        </a:lnTo>
                        <a:lnTo>
                          <a:pt x="348" y="1133"/>
                        </a:lnTo>
                        <a:lnTo>
                          <a:pt x="394" y="1147"/>
                        </a:lnTo>
                        <a:lnTo>
                          <a:pt x="487" y="1173"/>
                        </a:lnTo>
                        <a:lnTo>
                          <a:pt x="642" y="1208"/>
                        </a:lnTo>
                        <a:lnTo>
                          <a:pt x="756" y="1228"/>
                        </a:lnTo>
                        <a:lnTo>
                          <a:pt x="784" y="1220"/>
                        </a:lnTo>
                        <a:lnTo>
                          <a:pt x="802" y="1200"/>
                        </a:lnTo>
                        <a:lnTo>
                          <a:pt x="815" y="1168"/>
                        </a:lnTo>
                        <a:lnTo>
                          <a:pt x="852" y="1088"/>
                        </a:lnTo>
                        <a:lnTo>
                          <a:pt x="860" y="1138"/>
                        </a:lnTo>
                        <a:lnTo>
                          <a:pt x="868" y="1267"/>
                        </a:lnTo>
                        <a:lnTo>
                          <a:pt x="863" y="1367"/>
                        </a:lnTo>
                        <a:lnTo>
                          <a:pt x="852" y="1419"/>
                        </a:lnTo>
                        <a:lnTo>
                          <a:pt x="850" y="1474"/>
                        </a:lnTo>
                        <a:lnTo>
                          <a:pt x="850" y="1527"/>
                        </a:lnTo>
                        <a:lnTo>
                          <a:pt x="843" y="1592"/>
                        </a:lnTo>
                        <a:lnTo>
                          <a:pt x="830" y="1652"/>
                        </a:lnTo>
                        <a:lnTo>
                          <a:pt x="794" y="1829"/>
                        </a:lnTo>
                        <a:lnTo>
                          <a:pt x="819" y="1859"/>
                        </a:lnTo>
                        <a:lnTo>
                          <a:pt x="853" y="1883"/>
                        </a:lnTo>
                        <a:lnTo>
                          <a:pt x="905" y="1903"/>
                        </a:lnTo>
                        <a:lnTo>
                          <a:pt x="957" y="1914"/>
                        </a:lnTo>
                        <a:lnTo>
                          <a:pt x="1000" y="1930"/>
                        </a:lnTo>
                        <a:lnTo>
                          <a:pt x="1048" y="1946"/>
                        </a:lnTo>
                        <a:lnTo>
                          <a:pt x="1091" y="1963"/>
                        </a:lnTo>
                        <a:lnTo>
                          <a:pt x="1139" y="1978"/>
                        </a:lnTo>
                        <a:lnTo>
                          <a:pt x="1200" y="1996"/>
                        </a:lnTo>
                        <a:lnTo>
                          <a:pt x="1278" y="2008"/>
                        </a:lnTo>
                        <a:lnTo>
                          <a:pt x="1241" y="1774"/>
                        </a:lnTo>
                        <a:lnTo>
                          <a:pt x="1228" y="1699"/>
                        </a:lnTo>
                        <a:lnTo>
                          <a:pt x="1222" y="1654"/>
                        </a:lnTo>
                        <a:lnTo>
                          <a:pt x="1220" y="1604"/>
                        </a:lnTo>
                        <a:lnTo>
                          <a:pt x="1215" y="1497"/>
                        </a:lnTo>
                        <a:lnTo>
                          <a:pt x="1218" y="1349"/>
                        </a:lnTo>
                        <a:lnTo>
                          <a:pt x="1243" y="970"/>
                        </a:lnTo>
                        <a:lnTo>
                          <a:pt x="1228" y="379"/>
                        </a:lnTo>
                        <a:lnTo>
                          <a:pt x="1170" y="55"/>
                        </a:lnTo>
                        <a:lnTo>
                          <a:pt x="1020" y="28"/>
                        </a:lnTo>
                        <a:lnTo>
                          <a:pt x="967" y="17"/>
                        </a:lnTo>
                        <a:lnTo>
                          <a:pt x="931" y="5"/>
                        </a:lnTo>
                        <a:lnTo>
                          <a:pt x="908" y="0"/>
                        </a:lnTo>
                        <a:lnTo>
                          <a:pt x="880" y="0"/>
                        </a:lnTo>
                        <a:lnTo>
                          <a:pt x="857" y="3"/>
                        </a:lnTo>
                        <a:lnTo>
                          <a:pt x="834" y="10"/>
                        </a:lnTo>
                        <a:lnTo>
                          <a:pt x="809" y="22"/>
                        </a:lnTo>
                        <a:lnTo>
                          <a:pt x="784" y="42"/>
                        </a:lnTo>
                        <a:lnTo>
                          <a:pt x="761" y="68"/>
                        </a:lnTo>
                        <a:lnTo>
                          <a:pt x="748" y="94"/>
                        </a:lnTo>
                        <a:lnTo>
                          <a:pt x="739" y="129"/>
                        </a:lnTo>
                        <a:lnTo>
                          <a:pt x="739" y="175"/>
                        </a:lnTo>
                        <a:lnTo>
                          <a:pt x="731" y="237"/>
                        </a:lnTo>
                        <a:lnTo>
                          <a:pt x="705" y="371"/>
                        </a:lnTo>
                        <a:lnTo>
                          <a:pt x="626" y="701"/>
                        </a:lnTo>
                        <a:lnTo>
                          <a:pt x="614" y="746"/>
                        </a:lnTo>
                        <a:lnTo>
                          <a:pt x="578" y="751"/>
                        </a:lnTo>
                        <a:lnTo>
                          <a:pt x="528" y="75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47" name="Freeform 41">
                    <a:extLst>
                      <a:ext uri="{FF2B5EF4-FFF2-40B4-BE49-F238E27FC236}">
                        <a16:creationId xmlns:a16="http://schemas.microsoft.com/office/drawing/2014/main" id="{687031E5-7E11-481B-8948-79507DBC90E4}"/>
                      </a:ext>
                    </a:extLst>
                  </p:cNvPr>
                  <p:cNvSpPr>
                    <a:spLocks/>
                  </p:cNvSpPr>
                  <p:nvPr/>
                </p:nvSpPr>
                <p:spPr bwMode="auto">
                  <a:xfrm>
                    <a:off x="3571" y="1793"/>
                    <a:ext cx="69" cy="270"/>
                  </a:xfrm>
                  <a:custGeom>
                    <a:avLst/>
                    <a:gdLst>
                      <a:gd name="T0" fmla="*/ 0 w 138"/>
                      <a:gd name="T1" fmla="*/ 2 h 540"/>
                      <a:gd name="T2" fmla="*/ 1 w 138"/>
                      <a:gd name="T3" fmla="*/ 1 h 540"/>
                      <a:gd name="T4" fmla="*/ 1 w 138"/>
                      <a:gd name="T5" fmla="*/ 1 h 540"/>
                      <a:gd name="T6" fmla="*/ 1 w 138"/>
                      <a:gd name="T7" fmla="*/ 1 h 540"/>
                      <a:gd name="T8" fmla="*/ 1 w 138"/>
                      <a:gd name="T9" fmla="*/ 0 h 540"/>
                      <a:gd name="T10" fmla="*/ 0 60000 65536"/>
                      <a:gd name="T11" fmla="*/ 0 60000 65536"/>
                      <a:gd name="T12" fmla="*/ 0 60000 65536"/>
                      <a:gd name="T13" fmla="*/ 0 60000 65536"/>
                      <a:gd name="T14" fmla="*/ 0 60000 65536"/>
                      <a:gd name="T15" fmla="*/ 0 w 138"/>
                      <a:gd name="T16" fmla="*/ 0 h 540"/>
                      <a:gd name="T17" fmla="*/ 138 w 138"/>
                      <a:gd name="T18" fmla="*/ 540 h 540"/>
                    </a:gdLst>
                    <a:ahLst/>
                    <a:cxnLst>
                      <a:cxn ang="T10">
                        <a:pos x="T0" y="T1"/>
                      </a:cxn>
                      <a:cxn ang="T11">
                        <a:pos x="T2" y="T3"/>
                      </a:cxn>
                      <a:cxn ang="T12">
                        <a:pos x="T4" y="T5"/>
                      </a:cxn>
                      <a:cxn ang="T13">
                        <a:pos x="T6" y="T7"/>
                      </a:cxn>
                      <a:cxn ang="T14">
                        <a:pos x="T8" y="T9"/>
                      </a:cxn>
                    </a:cxnLst>
                    <a:rect l="T15" t="T16" r="T17" b="T18"/>
                    <a:pathLst>
                      <a:path w="138" h="540">
                        <a:moveTo>
                          <a:pt x="0" y="540"/>
                        </a:moveTo>
                        <a:lnTo>
                          <a:pt x="49" y="361"/>
                        </a:lnTo>
                        <a:lnTo>
                          <a:pt x="99" y="181"/>
                        </a:lnTo>
                        <a:lnTo>
                          <a:pt x="89" y="31"/>
                        </a:lnTo>
                        <a:lnTo>
                          <a:pt x="138" y="0"/>
                        </a:lnTo>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44" name="Freeform 42">
                  <a:extLst>
                    <a:ext uri="{FF2B5EF4-FFF2-40B4-BE49-F238E27FC236}">
                      <a16:creationId xmlns:a16="http://schemas.microsoft.com/office/drawing/2014/main" id="{23E5166E-3F1E-4795-9347-D1526475C6ED}"/>
                    </a:ext>
                  </a:extLst>
                </p:cNvPr>
                <p:cNvSpPr>
                  <a:spLocks/>
                </p:cNvSpPr>
                <p:nvPr/>
              </p:nvSpPr>
              <p:spPr bwMode="auto">
                <a:xfrm>
                  <a:off x="3449" y="1898"/>
                  <a:ext cx="57" cy="55"/>
                </a:xfrm>
                <a:custGeom>
                  <a:avLst/>
                  <a:gdLst>
                    <a:gd name="T0" fmla="*/ 0 w 116"/>
                    <a:gd name="T1" fmla="*/ 1 h 110"/>
                    <a:gd name="T2" fmla="*/ 0 w 116"/>
                    <a:gd name="T3" fmla="*/ 0 h 110"/>
                    <a:gd name="T4" fmla="*/ 0 w 116"/>
                    <a:gd name="T5" fmla="*/ 1 h 110"/>
                    <a:gd name="T6" fmla="*/ 0 w 116"/>
                    <a:gd name="T7" fmla="*/ 1 h 110"/>
                    <a:gd name="T8" fmla="*/ 0 w 116"/>
                    <a:gd name="T9" fmla="*/ 1 h 110"/>
                    <a:gd name="T10" fmla="*/ 0 w 116"/>
                    <a:gd name="T11" fmla="*/ 1 h 110"/>
                    <a:gd name="T12" fmla="*/ 0 60000 65536"/>
                    <a:gd name="T13" fmla="*/ 0 60000 65536"/>
                    <a:gd name="T14" fmla="*/ 0 60000 65536"/>
                    <a:gd name="T15" fmla="*/ 0 60000 65536"/>
                    <a:gd name="T16" fmla="*/ 0 60000 65536"/>
                    <a:gd name="T17" fmla="*/ 0 60000 65536"/>
                    <a:gd name="T18" fmla="*/ 0 w 116"/>
                    <a:gd name="T19" fmla="*/ 0 h 110"/>
                    <a:gd name="T20" fmla="*/ 116 w 116"/>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16" h="110">
                      <a:moveTo>
                        <a:pt x="0" y="3"/>
                      </a:moveTo>
                      <a:lnTo>
                        <a:pt x="55" y="0"/>
                      </a:lnTo>
                      <a:lnTo>
                        <a:pt x="84" y="13"/>
                      </a:lnTo>
                      <a:lnTo>
                        <a:pt x="106" y="40"/>
                      </a:lnTo>
                      <a:lnTo>
                        <a:pt x="116" y="80"/>
                      </a:lnTo>
                      <a:lnTo>
                        <a:pt x="114" y="110"/>
                      </a:lnTo>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45" name="Freeform 43">
                  <a:extLst>
                    <a:ext uri="{FF2B5EF4-FFF2-40B4-BE49-F238E27FC236}">
                      <a16:creationId xmlns:a16="http://schemas.microsoft.com/office/drawing/2014/main" id="{8D1598AE-CE43-4078-9A33-001847846ADC}"/>
                    </a:ext>
                  </a:extLst>
                </p:cNvPr>
                <p:cNvSpPr>
                  <a:spLocks/>
                </p:cNvSpPr>
                <p:nvPr/>
              </p:nvSpPr>
              <p:spPr bwMode="auto">
                <a:xfrm>
                  <a:off x="3643" y="1553"/>
                  <a:ext cx="133" cy="779"/>
                </a:xfrm>
                <a:custGeom>
                  <a:avLst/>
                  <a:gdLst>
                    <a:gd name="T0" fmla="*/ 0 w 268"/>
                    <a:gd name="T1" fmla="*/ 0 h 1559"/>
                    <a:gd name="T2" fmla="*/ 0 w 268"/>
                    <a:gd name="T3" fmla="*/ 0 h 1559"/>
                    <a:gd name="T4" fmla="*/ 0 w 268"/>
                    <a:gd name="T5" fmla="*/ 0 h 1559"/>
                    <a:gd name="T6" fmla="*/ 0 w 268"/>
                    <a:gd name="T7" fmla="*/ 0 h 1559"/>
                    <a:gd name="T8" fmla="*/ 0 w 268"/>
                    <a:gd name="T9" fmla="*/ 0 h 1559"/>
                    <a:gd name="T10" fmla="*/ 0 w 268"/>
                    <a:gd name="T11" fmla="*/ 0 h 1559"/>
                    <a:gd name="T12" fmla="*/ 0 w 268"/>
                    <a:gd name="T13" fmla="*/ 1 h 1559"/>
                    <a:gd name="T14" fmla="*/ 0 w 268"/>
                    <a:gd name="T15" fmla="*/ 1 h 1559"/>
                    <a:gd name="T16" fmla="*/ 0 w 268"/>
                    <a:gd name="T17" fmla="*/ 1 h 1559"/>
                    <a:gd name="T18" fmla="*/ 0 w 268"/>
                    <a:gd name="T19" fmla="*/ 2 h 1559"/>
                    <a:gd name="T20" fmla="*/ 0 w 268"/>
                    <a:gd name="T21" fmla="*/ 2 h 1559"/>
                    <a:gd name="T22" fmla="*/ 0 w 268"/>
                    <a:gd name="T23" fmla="*/ 2 h 1559"/>
                    <a:gd name="T24" fmla="*/ 0 w 268"/>
                    <a:gd name="T25" fmla="*/ 2 h 1559"/>
                    <a:gd name="T26" fmla="*/ 0 w 268"/>
                    <a:gd name="T27" fmla="*/ 3 h 1559"/>
                    <a:gd name="T28" fmla="*/ 0 w 268"/>
                    <a:gd name="T29" fmla="*/ 3 h 1559"/>
                    <a:gd name="T30" fmla="*/ 0 w 268"/>
                    <a:gd name="T31" fmla="*/ 4 h 1559"/>
                    <a:gd name="T32" fmla="*/ 0 w 268"/>
                    <a:gd name="T33" fmla="*/ 4 h 1559"/>
                    <a:gd name="T34" fmla="*/ 0 w 268"/>
                    <a:gd name="T35" fmla="*/ 5 h 1559"/>
                    <a:gd name="T36" fmla="*/ 0 w 268"/>
                    <a:gd name="T37" fmla="*/ 5 h 1559"/>
                    <a:gd name="T38" fmla="*/ 0 w 268"/>
                    <a:gd name="T39" fmla="*/ 5 h 1559"/>
                    <a:gd name="T40" fmla="*/ 0 w 268"/>
                    <a:gd name="T41" fmla="*/ 6 h 1559"/>
                    <a:gd name="T42" fmla="*/ 0 w 268"/>
                    <a:gd name="T43" fmla="*/ 4 h 1559"/>
                    <a:gd name="T44" fmla="*/ 0 w 268"/>
                    <a:gd name="T45" fmla="*/ 4 h 1559"/>
                    <a:gd name="T46" fmla="*/ 1 w 268"/>
                    <a:gd name="T47" fmla="*/ 3 h 1559"/>
                    <a:gd name="T48" fmla="*/ 1 w 268"/>
                    <a:gd name="T49" fmla="*/ 3 h 1559"/>
                    <a:gd name="T50" fmla="*/ 1 w 268"/>
                    <a:gd name="T51" fmla="*/ 3 h 1559"/>
                    <a:gd name="T52" fmla="*/ 1 w 268"/>
                    <a:gd name="T53" fmla="*/ 2 h 1559"/>
                    <a:gd name="T54" fmla="*/ 1 w 268"/>
                    <a:gd name="T55" fmla="*/ 2 h 1559"/>
                    <a:gd name="T56" fmla="*/ 1 w 268"/>
                    <a:gd name="T57" fmla="*/ 2 h 1559"/>
                    <a:gd name="T58" fmla="*/ 1 w 268"/>
                    <a:gd name="T59" fmla="*/ 1 h 1559"/>
                    <a:gd name="T60" fmla="*/ 1 w 268"/>
                    <a:gd name="T61" fmla="*/ 1 h 1559"/>
                    <a:gd name="T62" fmla="*/ 0 w 268"/>
                    <a:gd name="T63" fmla="*/ 1 h 1559"/>
                    <a:gd name="T64" fmla="*/ 0 w 268"/>
                    <a:gd name="T65" fmla="*/ 0 h 1559"/>
                    <a:gd name="T66" fmla="*/ 0 w 268"/>
                    <a:gd name="T67" fmla="*/ 0 h 1559"/>
                    <a:gd name="T68" fmla="*/ 0 w 268"/>
                    <a:gd name="T69" fmla="*/ 0 h 1559"/>
                    <a:gd name="T70" fmla="*/ 0 w 268"/>
                    <a:gd name="T71" fmla="*/ 0 h 1559"/>
                    <a:gd name="T72" fmla="*/ 0 w 268"/>
                    <a:gd name="T73" fmla="*/ 0 h 1559"/>
                    <a:gd name="T74" fmla="*/ 0 w 268"/>
                    <a:gd name="T75" fmla="*/ 0 h 15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8"/>
                    <a:gd name="T115" fmla="*/ 0 h 1559"/>
                    <a:gd name="T116" fmla="*/ 268 w 268"/>
                    <a:gd name="T117" fmla="*/ 1559 h 15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8" h="1559">
                      <a:moveTo>
                        <a:pt x="164" y="0"/>
                      </a:moveTo>
                      <a:lnTo>
                        <a:pt x="122" y="103"/>
                      </a:lnTo>
                      <a:lnTo>
                        <a:pt x="106" y="142"/>
                      </a:lnTo>
                      <a:lnTo>
                        <a:pt x="89" y="175"/>
                      </a:lnTo>
                      <a:lnTo>
                        <a:pt x="60" y="218"/>
                      </a:lnTo>
                      <a:lnTo>
                        <a:pt x="37" y="245"/>
                      </a:lnTo>
                      <a:lnTo>
                        <a:pt x="0" y="285"/>
                      </a:lnTo>
                      <a:lnTo>
                        <a:pt x="124" y="290"/>
                      </a:lnTo>
                      <a:lnTo>
                        <a:pt x="40" y="405"/>
                      </a:lnTo>
                      <a:lnTo>
                        <a:pt x="86" y="522"/>
                      </a:lnTo>
                      <a:lnTo>
                        <a:pt x="104" y="572"/>
                      </a:lnTo>
                      <a:lnTo>
                        <a:pt x="119" y="626"/>
                      </a:lnTo>
                      <a:lnTo>
                        <a:pt x="132" y="692"/>
                      </a:lnTo>
                      <a:lnTo>
                        <a:pt x="157" y="849"/>
                      </a:lnTo>
                      <a:lnTo>
                        <a:pt x="169" y="936"/>
                      </a:lnTo>
                      <a:lnTo>
                        <a:pt x="175" y="1026"/>
                      </a:lnTo>
                      <a:lnTo>
                        <a:pt x="179" y="1095"/>
                      </a:lnTo>
                      <a:lnTo>
                        <a:pt x="179" y="1285"/>
                      </a:lnTo>
                      <a:lnTo>
                        <a:pt x="182" y="1337"/>
                      </a:lnTo>
                      <a:lnTo>
                        <a:pt x="190" y="1405"/>
                      </a:lnTo>
                      <a:lnTo>
                        <a:pt x="212" y="1559"/>
                      </a:lnTo>
                      <a:lnTo>
                        <a:pt x="238" y="1190"/>
                      </a:lnTo>
                      <a:lnTo>
                        <a:pt x="246" y="1095"/>
                      </a:lnTo>
                      <a:lnTo>
                        <a:pt x="258" y="960"/>
                      </a:lnTo>
                      <a:lnTo>
                        <a:pt x="263" y="888"/>
                      </a:lnTo>
                      <a:lnTo>
                        <a:pt x="266" y="818"/>
                      </a:lnTo>
                      <a:lnTo>
                        <a:pt x="266" y="726"/>
                      </a:lnTo>
                      <a:lnTo>
                        <a:pt x="268" y="622"/>
                      </a:lnTo>
                      <a:lnTo>
                        <a:pt x="268" y="521"/>
                      </a:lnTo>
                      <a:lnTo>
                        <a:pt x="266" y="459"/>
                      </a:lnTo>
                      <a:lnTo>
                        <a:pt x="259" y="354"/>
                      </a:lnTo>
                      <a:lnTo>
                        <a:pt x="256" y="299"/>
                      </a:lnTo>
                      <a:lnTo>
                        <a:pt x="248" y="235"/>
                      </a:lnTo>
                      <a:lnTo>
                        <a:pt x="240" y="198"/>
                      </a:lnTo>
                      <a:lnTo>
                        <a:pt x="230" y="158"/>
                      </a:lnTo>
                      <a:lnTo>
                        <a:pt x="220" y="127"/>
                      </a:lnTo>
                      <a:lnTo>
                        <a:pt x="210" y="95"/>
                      </a:lnTo>
                      <a:lnTo>
                        <a:pt x="164"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20" name="Freeform 44">
                <a:extLst>
                  <a:ext uri="{FF2B5EF4-FFF2-40B4-BE49-F238E27FC236}">
                    <a16:creationId xmlns:a16="http://schemas.microsoft.com/office/drawing/2014/main" id="{F6C3E3CD-4B8E-4581-A4B3-729F3FA6FCDB}"/>
                  </a:ext>
                </a:extLst>
              </p:cNvPr>
              <p:cNvSpPr>
                <a:spLocks/>
              </p:cNvSpPr>
              <p:nvPr/>
            </p:nvSpPr>
            <p:spPr bwMode="auto">
              <a:xfrm>
                <a:off x="3778" y="1619"/>
                <a:ext cx="104" cy="783"/>
              </a:xfrm>
              <a:custGeom>
                <a:avLst/>
                <a:gdLst>
                  <a:gd name="T0" fmla="*/ 1 w 208"/>
                  <a:gd name="T1" fmla="*/ 0 h 1565"/>
                  <a:gd name="T2" fmla="*/ 1 w 208"/>
                  <a:gd name="T3" fmla="*/ 1 h 1565"/>
                  <a:gd name="T4" fmla="*/ 1 w 208"/>
                  <a:gd name="T5" fmla="*/ 3 h 1565"/>
                  <a:gd name="T6" fmla="*/ 1 w 208"/>
                  <a:gd name="T7" fmla="*/ 5 h 1565"/>
                  <a:gd name="T8" fmla="*/ 0 w 208"/>
                  <a:gd name="T9" fmla="*/ 6 h 1565"/>
                  <a:gd name="T10" fmla="*/ 1 w 208"/>
                  <a:gd name="T11" fmla="*/ 7 h 1565"/>
                  <a:gd name="T12" fmla="*/ 1 w 208"/>
                  <a:gd name="T13" fmla="*/ 6 h 1565"/>
                  <a:gd name="T14" fmla="*/ 1 w 208"/>
                  <a:gd name="T15" fmla="*/ 5 h 1565"/>
                  <a:gd name="T16" fmla="*/ 1 w 208"/>
                  <a:gd name="T17" fmla="*/ 3 h 1565"/>
                  <a:gd name="T18" fmla="*/ 1 w 208"/>
                  <a:gd name="T19" fmla="*/ 1 h 1565"/>
                  <a:gd name="T20" fmla="*/ 1 w 208"/>
                  <a:gd name="T21" fmla="*/ 0 h 1565"/>
                  <a:gd name="T22" fmla="*/ 1 w 208"/>
                  <a:gd name="T23" fmla="*/ 0 h 15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565"/>
                  <a:gd name="T38" fmla="*/ 208 w 208"/>
                  <a:gd name="T39" fmla="*/ 1565 h 15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565">
                    <a:moveTo>
                      <a:pt x="66" y="0"/>
                    </a:moveTo>
                    <a:lnTo>
                      <a:pt x="31" y="225"/>
                    </a:lnTo>
                    <a:lnTo>
                      <a:pt x="7" y="520"/>
                    </a:lnTo>
                    <a:lnTo>
                      <a:pt x="12" y="1120"/>
                    </a:lnTo>
                    <a:lnTo>
                      <a:pt x="0" y="1400"/>
                    </a:lnTo>
                    <a:lnTo>
                      <a:pt x="99" y="1565"/>
                    </a:lnTo>
                    <a:lnTo>
                      <a:pt x="201" y="1400"/>
                    </a:lnTo>
                    <a:lnTo>
                      <a:pt x="198" y="1120"/>
                    </a:lnTo>
                    <a:lnTo>
                      <a:pt x="208" y="515"/>
                    </a:lnTo>
                    <a:lnTo>
                      <a:pt x="168" y="200"/>
                    </a:lnTo>
                    <a:lnTo>
                      <a:pt x="119" y="0"/>
                    </a:lnTo>
                    <a:lnTo>
                      <a:pt x="66"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21" name="Arc 45">
                <a:extLst>
                  <a:ext uri="{FF2B5EF4-FFF2-40B4-BE49-F238E27FC236}">
                    <a16:creationId xmlns:a16="http://schemas.microsoft.com/office/drawing/2014/main" id="{C94B4B81-0EC4-4563-86EA-8B34A81CA8BA}"/>
                  </a:ext>
                </a:extLst>
              </p:cNvPr>
              <p:cNvSpPr>
                <a:spLocks/>
              </p:cNvSpPr>
              <p:nvPr/>
            </p:nvSpPr>
            <p:spPr bwMode="auto">
              <a:xfrm>
                <a:off x="3795" y="1568"/>
                <a:ext cx="59" cy="56"/>
              </a:xfrm>
              <a:custGeom>
                <a:avLst/>
                <a:gdLst>
                  <a:gd name="T0" fmla="*/ 0 w 43200"/>
                  <a:gd name="T1" fmla="*/ 0 h 32181"/>
                  <a:gd name="T2" fmla="*/ 0 w 43200"/>
                  <a:gd name="T3" fmla="*/ 0 h 32181"/>
                  <a:gd name="T4" fmla="*/ 0 w 43200"/>
                  <a:gd name="T5" fmla="*/ 0 h 32181"/>
                  <a:gd name="T6" fmla="*/ 0 60000 65536"/>
                  <a:gd name="T7" fmla="*/ 0 60000 65536"/>
                  <a:gd name="T8" fmla="*/ 0 60000 65536"/>
                  <a:gd name="T9" fmla="*/ 0 w 43200"/>
                  <a:gd name="T10" fmla="*/ 0 h 32181"/>
                  <a:gd name="T11" fmla="*/ 43200 w 43200"/>
                  <a:gd name="T12" fmla="*/ 32181 h 32181"/>
                </a:gdLst>
                <a:ahLst/>
                <a:cxnLst>
                  <a:cxn ang="T6">
                    <a:pos x="T0" y="T1"/>
                  </a:cxn>
                  <a:cxn ang="T7">
                    <a:pos x="T2" y="T3"/>
                  </a:cxn>
                  <a:cxn ang="T8">
                    <a:pos x="T4" y="T5"/>
                  </a:cxn>
                </a:cxnLst>
                <a:rect l="T9" t="T10" r="T11" b="T12"/>
                <a:pathLst>
                  <a:path w="43200" h="32181" fill="none" extrusionOk="0">
                    <a:moveTo>
                      <a:pt x="40430" y="0"/>
                    </a:moveTo>
                    <a:cubicBezTo>
                      <a:pt x="42246" y="3231"/>
                      <a:pt x="43200" y="6874"/>
                      <a:pt x="43200" y="10581"/>
                    </a:cubicBezTo>
                    <a:cubicBezTo>
                      <a:pt x="43200" y="22510"/>
                      <a:pt x="33529" y="32181"/>
                      <a:pt x="21600" y="32181"/>
                    </a:cubicBezTo>
                    <a:cubicBezTo>
                      <a:pt x="9670" y="32181"/>
                      <a:pt x="0" y="22510"/>
                      <a:pt x="0" y="10581"/>
                    </a:cubicBezTo>
                    <a:cubicBezTo>
                      <a:pt x="-1" y="7955"/>
                      <a:pt x="478" y="5351"/>
                      <a:pt x="1412" y="2896"/>
                    </a:cubicBezTo>
                  </a:path>
                  <a:path w="43200" h="32181" stroke="0" extrusionOk="0">
                    <a:moveTo>
                      <a:pt x="40430" y="0"/>
                    </a:moveTo>
                    <a:cubicBezTo>
                      <a:pt x="42246" y="3231"/>
                      <a:pt x="43200" y="6874"/>
                      <a:pt x="43200" y="10581"/>
                    </a:cubicBezTo>
                    <a:cubicBezTo>
                      <a:pt x="43200" y="22510"/>
                      <a:pt x="33529" y="32181"/>
                      <a:pt x="21600" y="32181"/>
                    </a:cubicBezTo>
                    <a:cubicBezTo>
                      <a:pt x="9670" y="32181"/>
                      <a:pt x="0" y="22510"/>
                      <a:pt x="0" y="10581"/>
                    </a:cubicBezTo>
                    <a:cubicBezTo>
                      <a:pt x="-1" y="7955"/>
                      <a:pt x="478" y="5351"/>
                      <a:pt x="1412" y="2896"/>
                    </a:cubicBezTo>
                    <a:lnTo>
                      <a:pt x="21600" y="1058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22" name="Freeform 46">
                <a:extLst>
                  <a:ext uri="{FF2B5EF4-FFF2-40B4-BE49-F238E27FC236}">
                    <a16:creationId xmlns:a16="http://schemas.microsoft.com/office/drawing/2014/main" id="{BF3666BC-1AAB-4FA7-8682-ABA40D7C9F92}"/>
                  </a:ext>
                </a:extLst>
              </p:cNvPr>
              <p:cNvSpPr>
                <a:spLocks/>
              </p:cNvSpPr>
              <p:nvPr/>
            </p:nvSpPr>
            <p:spPr bwMode="auto">
              <a:xfrm>
                <a:off x="3725" y="1530"/>
                <a:ext cx="201" cy="120"/>
              </a:xfrm>
              <a:custGeom>
                <a:avLst/>
                <a:gdLst>
                  <a:gd name="T0" fmla="*/ 1 w 402"/>
                  <a:gd name="T1" fmla="*/ 0 h 240"/>
                  <a:gd name="T2" fmla="*/ 1 w 402"/>
                  <a:gd name="T3" fmla="*/ 1 h 240"/>
                  <a:gd name="T4" fmla="*/ 2 w 402"/>
                  <a:gd name="T5" fmla="*/ 0 h 240"/>
                  <a:gd name="T6" fmla="*/ 2 w 402"/>
                  <a:gd name="T7" fmla="*/ 1 h 240"/>
                  <a:gd name="T8" fmla="*/ 2 w 402"/>
                  <a:gd name="T9" fmla="*/ 1 h 240"/>
                  <a:gd name="T10" fmla="*/ 1 w 402"/>
                  <a:gd name="T11" fmla="*/ 1 h 240"/>
                  <a:gd name="T12" fmla="*/ 1 w 402"/>
                  <a:gd name="T13" fmla="*/ 1 h 240"/>
                  <a:gd name="T14" fmla="*/ 0 w 402"/>
                  <a:gd name="T15" fmla="*/ 1 h 240"/>
                  <a:gd name="T16" fmla="*/ 1 w 402"/>
                  <a:gd name="T17" fmla="*/ 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240"/>
                  <a:gd name="T29" fmla="*/ 402 w 402"/>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240">
                    <a:moveTo>
                      <a:pt x="38" y="0"/>
                    </a:moveTo>
                    <a:lnTo>
                      <a:pt x="200" y="104"/>
                    </a:lnTo>
                    <a:lnTo>
                      <a:pt x="372" y="0"/>
                    </a:lnTo>
                    <a:lnTo>
                      <a:pt x="402" y="50"/>
                    </a:lnTo>
                    <a:lnTo>
                      <a:pt x="289" y="240"/>
                    </a:lnTo>
                    <a:lnTo>
                      <a:pt x="200" y="110"/>
                    </a:lnTo>
                    <a:lnTo>
                      <a:pt x="114" y="239"/>
                    </a:lnTo>
                    <a:lnTo>
                      <a:pt x="0" y="48"/>
                    </a:lnTo>
                    <a:lnTo>
                      <a:pt x="38"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23" name="Freeform 47">
                <a:extLst>
                  <a:ext uri="{FF2B5EF4-FFF2-40B4-BE49-F238E27FC236}">
                    <a16:creationId xmlns:a16="http://schemas.microsoft.com/office/drawing/2014/main" id="{DF70F9E3-9C57-4BA6-BAE1-39613EB2A086}"/>
                  </a:ext>
                </a:extLst>
              </p:cNvPr>
              <p:cNvSpPr>
                <a:spLocks/>
              </p:cNvSpPr>
              <p:nvPr/>
            </p:nvSpPr>
            <p:spPr bwMode="auto">
              <a:xfrm>
                <a:off x="3153" y="1857"/>
                <a:ext cx="57" cy="159"/>
              </a:xfrm>
              <a:custGeom>
                <a:avLst/>
                <a:gdLst>
                  <a:gd name="T0" fmla="*/ 1 w 114"/>
                  <a:gd name="T1" fmla="*/ 0 h 319"/>
                  <a:gd name="T2" fmla="*/ 1 w 114"/>
                  <a:gd name="T3" fmla="*/ 0 h 319"/>
                  <a:gd name="T4" fmla="*/ 1 w 114"/>
                  <a:gd name="T5" fmla="*/ 0 h 319"/>
                  <a:gd name="T6" fmla="*/ 1 w 114"/>
                  <a:gd name="T7" fmla="*/ 0 h 319"/>
                  <a:gd name="T8" fmla="*/ 1 w 114"/>
                  <a:gd name="T9" fmla="*/ 0 h 319"/>
                  <a:gd name="T10" fmla="*/ 1 w 114"/>
                  <a:gd name="T11" fmla="*/ 0 h 319"/>
                  <a:gd name="T12" fmla="*/ 1 w 114"/>
                  <a:gd name="T13" fmla="*/ 0 h 319"/>
                  <a:gd name="T14" fmla="*/ 1 w 114"/>
                  <a:gd name="T15" fmla="*/ 0 h 319"/>
                  <a:gd name="T16" fmla="*/ 1 w 114"/>
                  <a:gd name="T17" fmla="*/ 1 h 319"/>
                  <a:gd name="T18" fmla="*/ 1 w 114"/>
                  <a:gd name="T19" fmla="*/ 1 h 319"/>
                  <a:gd name="T20" fmla="*/ 1 w 114"/>
                  <a:gd name="T21" fmla="*/ 1 h 319"/>
                  <a:gd name="T22" fmla="*/ 1 w 114"/>
                  <a:gd name="T23" fmla="*/ 1 h 319"/>
                  <a:gd name="T24" fmla="*/ 1 w 114"/>
                  <a:gd name="T25" fmla="*/ 1 h 319"/>
                  <a:gd name="T26" fmla="*/ 1 w 114"/>
                  <a:gd name="T27" fmla="*/ 1 h 319"/>
                  <a:gd name="T28" fmla="*/ 1 w 114"/>
                  <a:gd name="T29" fmla="*/ 1 h 319"/>
                  <a:gd name="T30" fmla="*/ 0 w 114"/>
                  <a:gd name="T31" fmla="*/ 0 h 319"/>
                  <a:gd name="T32" fmla="*/ 0 w 114"/>
                  <a:gd name="T33" fmla="*/ 0 h 319"/>
                  <a:gd name="T34" fmla="*/ 1 w 114"/>
                  <a:gd name="T35" fmla="*/ 0 h 319"/>
                  <a:gd name="T36" fmla="*/ 1 w 114"/>
                  <a:gd name="T37" fmla="*/ 0 h 319"/>
                  <a:gd name="T38" fmla="*/ 1 w 114"/>
                  <a:gd name="T39" fmla="*/ 0 h 319"/>
                  <a:gd name="T40" fmla="*/ 1 w 114"/>
                  <a:gd name="T41" fmla="*/ 0 h 3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19"/>
                  <a:gd name="T65" fmla="*/ 114 w 114"/>
                  <a:gd name="T66" fmla="*/ 319 h 3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19">
                    <a:moveTo>
                      <a:pt x="94" y="0"/>
                    </a:moveTo>
                    <a:lnTo>
                      <a:pt x="104" y="32"/>
                    </a:lnTo>
                    <a:lnTo>
                      <a:pt x="109" y="60"/>
                    </a:lnTo>
                    <a:lnTo>
                      <a:pt x="114" y="99"/>
                    </a:lnTo>
                    <a:lnTo>
                      <a:pt x="114" y="124"/>
                    </a:lnTo>
                    <a:lnTo>
                      <a:pt x="114" y="154"/>
                    </a:lnTo>
                    <a:lnTo>
                      <a:pt x="106" y="192"/>
                    </a:lnTo>
                    <a:lnTo>
                      <a:pt x="94" y="234"/>
                    </a:lnTo>
                    <a:lnTo>
                      <a:pt x="83" y="262"/>
                    </a:lnTo>
                    <a:lnTo>
                      <a:pt x="70" y="289"/>
                    </a:lnTo>
                    <a:lnTo>
                      <a:pt x="51" y="307"/>
                    </a:lnTo>
                    <a:lnTo>
                      <a:pt x="30" y="317"/>
                    </a:lnTo>
                    <a:lnTo>
                      <a:pt x="12" y="319"/>
                    </a:lnTo>
                    <a:lnTo>
                      <a:pt x="5" y="299"/>
                    </a:lnTo>
                    <a:lnTo>
                      <a:pt x="4" y="282"/>
                    </a:lnTo>
                    <a:lnTo>
                      <a:pt x="0" y="254"/>
                    </a:lnTo>
                    <a:lnTo>
                      <a:pt x="0" y="229"/>
                    </a:lnTo>
                    <a:lnTo>
                      <a:pt x="7" y="162"/>
                    </a:lnTo>
                    <a:lnTo>
                      <a:pt x="51" y="19"/>
                    </a:lnTo>
                    <a:lnTo>
                      <a:pt x="75" y="4"/>
                    </a:lnTo>
                    <a:lnTo>
                      <a:pt x="94"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nvGrpSpPr>
              <p:cNvPr id="24" name="Group 48">
                <a:extLst>
                  <a:ext uri="{FF2B5EF4-FFF2-40B4-BE49-F238E27FC236}">
                    <a16:creationId xmlns:a16="http://schemas.microsoft.com/office/drawing/2014/main" id="{A871139E-C109-4030-A154-98CC138FAD5D}"/>
                  </a:ext>
                </a:extLst>
              </p:cNvPr>
              <p:cNvGrpSpPr>
                <a:grpSpLocks/>
              </p:cNvGrpSpPr>
              <p:nvPr/>
            </p:nvGrpSpPr>
            <p:grpSpPr bwMode="auto">
              <a:xfrm>
                <a:off x="3879" y="1530"/>
                <a:ext cx="639" cy="1003"/>
                <a:chOff x="3879" y="1530"/>
                <a:chExt cx="639" cy="1003"/>
              </a:xfrm>
              <a:grpFill/>
            </p:grpSpPr>
            <p:grpSp>
              <p:nvGrpSpPr>
                <p:cNvPr id="37" name="Group 49">
                  <a:extLst>
                    <a:ext uri="{FF2B5EF4-FFF2-40B4-BE49-F238E27FC236}">
                      <a16:creationId xmlns:a16="http://schemas.microsoft.com/office/drawing/2014/main" id="{81983E57-2183-4214-941B-6D3C542A8DA5}"/>
                    </a:ext>
                  </a:extLst>
                </p:cNvPr>
                <p:cNvGrpSpPr>
                  <a:grpSpLocks/>
                </p:cNvGrpSpPr>
                <p:nvPr/>
              </p:nvGrpSpPr>
              <p:grpSpPr bwMode="auto">
                <a:xfrm>
                  <a:off x="3879" y="1530"/>
                  <a:ext cx="639" cy="1003"/>
                  <a:chOff x="3879" y="1530"/>
                  <a:chExt cx="639" cy="1003"/>
                </a:xfrm>
                <a:grpFill/>
              </p:grpSpPr>
              <p:grpSp>
                <p:nvGrpSpPr>
                  <p:cNvPr id="39" name="Group 50">
                    <a:extLst>
                      <a:ext uri="{FF2B5EF4-FFF2-40B4-BE49-F238E27FC236}">
                        <a16:creationId xmlns:a16="http://schemas.microsoft.com/office/drawing/2014/main" id="{EB17C525-CC13-466C-92B0-994F91AF8D4E}"/>
                      </a:ext>
                    </a:extLst>
                  </p:cNvPr>
                  <p:cNvGrpSpPr>
                    <a:grpSpLocks/>
                  </p:cNvGrpSpPr>
                  <p:nvPr/>
                </p:nvGrpSpPr>
                <p:grpSpPr bwMode="auto">
                  <a:xfrm>
                    <a:off x="3879" y="1530"/>
                    <a:ext cx="639" cy="1003"/>
                    <a:chOff x="3879" y="1530"/>
                    <a:chExt cx="639" cy="1003"/>
                  </a:xfrm>
                  <a:grpFill/>
                </p:grpSpPr>
                <p:sp>
                  <p:nvSpPr>
                    <p:cNvPr id="41" name="Freeform 51">
                      <a:extLst>
                        <a:ext uri="{FF2B5EF4-FFF2-40B4-BE49-F238E27FC236}">
                          <a16:creationId xmlns:a16="http://schemas.microsoft.com/office/drawing/2014/main" id="{65825268-4508-47DD-A8C6-8742B03DF2F9}"/>
                        </a:ext>
                      </a:extLst>
                    </p:cNvPr>
                    <p:cNvSpPr>
                      <a:spLocks/>
                    </p:cNvSpPr>
                    <p:nvPr/>
                  </p:nvSpPr>
                  <p:spPr bwMode="auto">
                    <a:xfrm>
                      <a:off x="3879" y="1530"/>
                      <a:ext cx="639" cy="1003"/>
                    </a:xfrm>
                    <a:custGeom>
                      <a:avLst/>
                      <a:gdLst>
                        <a:gd name="T0" fmla="*/ 3 w 1278"/>
                        <a:gd name="T1" fmla="*/ 2 h 2008"/>
                        <a:gd name="T2" fmla="*/ 3 w 1278"/>
                        <a:gd name="T3" fmla="*/ 2 h 2008"/>
                        <a:gd name="T4" fmla="*/ 5 w 1278"/>
                        <a:gd name="T5" fmla="*/ 2 h 2008"/>
                        <a:gd name="T6" fmla="*/ 5 w 1278"/>
                        <a:gd name="T7" fmla="*/ 2 h 2008"/>
                        <a:gd name="T8" fmla="*/ 5 w 1278"/>
                        <a:gd name="T9" fmla="*/ 2 h 2008"/>
                        <a:gd name="T10" fmla="*/ 5 w 1278"/>
                        <a:gd name="T11" fmla="*/ 3 h 2008"/>
                        <a:gd name="T12" fmla="*/ 5 w 1278"/>
                        <a:gd name="T13" fmla="*/ 3 h 2008"/>
                        <a:gd name="T14" fmla="*/ 5 w 1278"/>
                        <a:gd name="T15" fmla="*/ 3 h 2008"/>
                        <a:gd name="T16" fmla="*/ 5 w 1278"/>
                        <a:gd name="T17" fmla="*/ 4 h 2008"/>
                        <a:gd name="T18" fmla="*/ 3 w 1278"/>
                        <a:gd name="T19" fmla="*/ 4 h 2008"/>
                        <a:gd name="T20" fmla="*/ 3 w 1278"/>
                        <a:gd name="T21" fmla="*/ 4 h 2008"/>
                        <a:gd name="T22" fmla="*/ 3 w 1278"/>
                        <a:gd name="T23" fmla="*/ 4 h 2008"/>
                        <a:gd name="T24" fmla="*/ 2 w 1278"/>
                        <a:gd name="T25" fmla="*/ 4 h 2008"/>
                        <a:gd name="T26" fmla="*/ 1 w 1278"/>
                        <a:gd name="T27" fmla="*/ 4 h 2008"/>
                        <a:gd name="T28" fmla="*/ 1 w 1278"/>
                        <a:gd name="T29" fmla="*/ 4 h 2008"/>
                        <a:gd name="T30" fmla="*/ 1 w 1278"/>
                        <a:gd name="T31" fmla="*/ 4 h 2008"/>
                        <a:gd name="T32" fmla="*/ 1 w 1278"/>
                        <a:gd name="T33" fmla="*/ 5 h 2008"/>
                        <a:gd name="T34" fmla="*/ 1 w 1278"/>
                        <a:gd name="T35" fmla="*/ 5 h 2008"/>
                        <a:gd name="T36" fmla="*/ 1 w 1278"/>
                        <a:gd name="T37" fmla="*/ 6 h 2008"/>
                        <a:gd name="T38" fmla="*/ 1 w 1278"/>
                        <a:gd name="T39" fmla="*/ 7 h 2008"/>
                        <a:gd name="T40" fmla="*/ 1 w 1278"/>
                        <a:gd name="T41" fmla="*/ 7 h 2008"/>
                        <a:gd name="T42" fmla="*/ 1 w 1278"/>
                        <a:gd name="T43" fmla="*/ 7 h 2008"/>
                        <a:gd name="T44" fmla="*/ 1 w 1278"/>
                        <a:gd name="T45" fmla="*/ 7 h 2008"/>
                        <a:gd name="T46" fmla="*/ 1 w 1278"/>
                        <a:gd name="T47" fmla="*/ 7 h 2008"/>
                        <a:gd name="T48" fmla="*/ 1 w 1278"/>
                        <a:gd name="T49" fmla="*/ 6 h 2008"/>
                        <a:gd name="T50" fmla="*/ 1 w 1278"/>
                        <a:gd name="T51" fmla="*/ 6 h 2008"/>
                        <a:gd name="T52" fmla="*/ 1 w 1278"/>
                        <a:gd name="T53" fmla="*/ 5 h 2008"/>
                        <a:gd name="T54" fmla="*/ 1 w 1278"/>
                        <a:gd name="T55" fmla="*/ 3 h 2008"/>
                        <a:gd name="T56" fmla="*/ 1 w 1278"/>
                        <a:gd name="T57" fmla="*/ 0 h 2008"/>
                        <a:gd name="T58" fmla="*/ 1 w 1278"/>
                        <a:gd name="T59" fmla="*/ 0 h 2008"/>
                        <a:gd name="T60" fmla="*/ 1 w 1278"/>
                        <a:gd name="T61" fmla="*/ 0 h 2008"/>
                        <a:gd name="T62" fmla="*/ 1 w 1278"/>
                        <a:gd name="T63" fmla="*/ 0 h 2008"/>
                        <a:gd name="T64" fmla="*/ 1 w 1278"/>
                        <a:gd name="T65" fmla="*/ 0 h 2008"/>
                        <a:gd name="T66" fmla="*/ 2 w 1278"/>
                        <a:gd name="T67" fmla="*/ 0 h 2008"/>
                        <a:gd name="T68" fmla="*/ 2 w 1278"/>
                        <a:gd name="T69" fmla="*/ 0 h 2008"/>
                        <a:gd name="T70" fmla="*/ 2 w 1278"/>
                        <a:gd name="T71" fmla="*/ 0 h 2008"/>
                        <a:gd name="T72" fmla="*/ 2 w 1278"/>
                        <a:gd name="T73" fmla="*/ 2 h 2008"/>
                        <a:gd name="T74" fmla="*/ 2 w 1278"/>
                        <a:gd name="T75" fmla="*/ 2 h 20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8"/>
                        <a:gd name="T115" fmla="*/ 0 h 2008"/>
                        <a:gd name="T116" fmla="*/ 1278 w 1278"/>
                        <a:gd name="T117" fmla="*/ 2008 h 20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8" h="2008">
                          <a:moveTo>
                            <a:pt x="750" y="751"/>
                          </a:moveTo>
                          <a:lnTo>
                            <a:pt x="788" y="749"/>
                          </a:lnTo>
                          <a:lnTo>
                            <a:pt x="841" y="741"/>
                          </a:lnTo>
                          <a:lnTo>
                            <a:pt x="930" y="704"/>
                          </a:lnTo>
                          <a:lnTo>
                            <a:pt x="1126" y="634"/>
                          </a:lnTo>
                          <a:lnTo>
                            <a:pt x="1156" y="639"/>
                          </a:lnTo>
                          <a:lnTo>
                            <a:pt x="1184" y="651"/>
                          </a:lnTo>
                          <a:lnTo>
                            <a:pt x="1214" y="669"/>
                          </a:lnTo>
                          <a:lnTo>
                            <a:pt x="1234" y="689"/>
                          </a:lnTo>
                          <a:lnTo>
                            <a:pt x="1252" y="719"/>
                          </a:lnTo>
                          <a:lnTo>
                            <a:pt x="1263" y="753"/>
                          </a:lnTo>
                          <a:lnTo>
                            <a:pt x="1273" y="798"/>
                          </a:lnTo>
                          <a:lnTo>
                            <a:pt x="1277" y="835"/>
                          </a:lnTo>
                          <a:lnTo>
                            <a:pt x="1278" y="873"/>
                          </a:lnTo>
                          <a:lnTo>
                            <a:pt x="1277" y="918"/>
                          </a:lnTo>
                          <a:lnTo>
                            <a:pt x="1272" y="960"/>
                          </a:lnTo>
                          <a:lnTo>
                            <a:pt x="1263" y="995"/>
                          </a:lnTo>
                          <a:lnTo>
                            <a:pt x="1107" y="1043"/>
                          </a:lnTo>
                          <a:lnTo>
                            <a:pt x="1041" y="1075"/>
                          </a:lnTo>
                          <a:lnTo>
                            <a:pt x="998" y="1100"/>
                          </a:lnTo>
                          <a:lnTo>
                            <a:pt x="961" y="1120"/>
                          </a:lnTo>
                          <a:lnTo>
                            <a:pt x="930" y="1133"/>
                          </a:lnTo>
                          <a:lnTo>
                            <a:pt x="884" y="1147"/>
                          </a:lnTo>
                          <a:lnTo>
                            <a:pt x="791" y="1173"/>
                          </a:lnTo>
                          <a:lnTo>
                            <a:pt x="636" y="1208"/>
                          </a:lnTo>
                          <a:lnTo>
                            <a:pt x="522" y="1229"/>
                          </a:lnTo>
                          <a:lnTo>
                            <a:pt x="494" y="1220"/>
                          </a:lnTo>
                          <a:lnTo>
                            <a:pt x="476" y="1200"/>
                          </a:lnTo>
                          <a:lnTo>
                            <a:pt x="463" y="1168"/>
                          </a:lnTo>
                          <a:lnTo>
                            <a:pt x="426" y="1088"/>
                          </a:lnTo>
                          <a:lnTo>
                            <a:pt x="418" y="1138"/>
                          </a:lnTo>
                          <a:lnTo>
                            <a:pt x="410" y="1267"/>
                          </a:lnTo>
                          <a:lnTo>
                            <a:pt x="415" y="1367"/>
                          </a:lnTo>
                          <a:lnTo>
                            <a:pt x="426" y="1419"/>
                          </a:lnTo>
                          <a:lnTo>
                            <a:pt x="428" y="1474"/>
                          </a:lnTo>
                          <a:lnTo>
                            <a:pt x="428" y="1527"/>
                          </a:lnTo>
                          <a:lnTo>
                            <a:pt x="435" y="1592"/>
                          </a:lnTo>
                          <a:lnTo>
                            <a:pt x="448" y="1652"/>
                          </a:lnTo>
                          <a:lnTo>
                            <a:pt x="484" y="1829"/>
                          </a:lnTo>
                          <a:lnTo>
                            <a:pt x="459" y="1859"/>
                          </a:lnTo>
                          <a:lnTo>
                            <a:pt x="425" y="1883"/>
                          </a:lnTo>
                          <a:lnTo>
                            <a:pt x="374" y="1903"/>
                          </a:lnTo>
                          <a:lnTo>
                            <a:pt x="321" y="1915"/>
                          </a:lnTo>
                          <a:lnTo>
                            <a:pt x="278" y="1930"/>
                          </a:lnTo>
                          <a:lnTo>
                            <a:pt x="230" y="1946"/>
                          </a:lnTo>
                          <a:lnTo>
                            <a:pt x="187" y="1963"/>
                          </a:lnTo>
                          <a:lnTo>
                            <a:pt x="139" y="1978"/>
                          </a:lnTo>
                          <a:lnTo>
                            <a:pt x="78" y="1996"/>
                          </a:lnTo>
                          <a:lnTo>
                            <a:pt x="0" y="2008"/>
                          </a:lnTo>
                          <a:lnTo>
                            <a:pt x="37" y="1774"/>
                          </a:lnTo>
                          <a:lnTo>
                            <a:pt x="50" y="1699"/>
                          </a:lnTo>
                          <a:lnTo>
                            <a:pt x="57" y="1654"/>
                          </a:lnTo>
                          <a:lnTo>
                            <a:pt x="58" y="1604"/>
                          </a:lnTo>
                          <a:lnTo>
                            <a:pt x="63" y="1497"/>
                          </a:lnTo>
                          <a:lnTo>
                            <a:pt x="60" y="1349"/>
                          </a:lnTo>
                          <a:lnTo>
                            <a:pt x="35" y="968"/>
                          </a:lnTo>
                          <a:lnTo>
                            <a:pt x="50" y="379"/>
                          </a:lnTo>
                          <a:lnTo>
                            <a:pt x="108" y="55"/>
                          </a:lnTo>
                          <a:lnTo>
                            <a:pt x="258" y="28"/>
                          </a:lnTo>
                          <a:lnTo>
                            <a:pt x="311" y="15"/>
                          </a:lnTo>
                          <a:lnTo>
                            <a:pt x="347" y="5"/>
                          </a:lnTo>
                          <a:lnTo>
                            <a:pt x="370" y="0"/>
                          </a:lnTo>
                          <a:lnTo>
                            <a:pt x="398" y="0"/>
                          </a:lnTo>
                          <a:lnTo>
                            <a:pt x="421" y="3"/>
                          </a:lnTo>
                          <a:lnTo>
                            <a:pt x="445" y="8"/>
                          </a:lnTo>
                          <a:lnTo>
                            <a:pt x="469" y="22"/>
                          </a:lnTo>
                          <a:lnTo>
                            <a:pt x="494" y="42"/>
                          </a:lnTo>
                          <a:lnTo>
                            <a:pt x="517" y="68"/>
                          </a:lnTo>
                          <a:lnTo>
                            <a:pt x="530" y="94"/>
                          </a:lnTo>
                          <a:lnTo>
                            <a:pt x="539" y="129"/>
                          </a:lnTo>
                          <a:lnTo>
                            <a:pt x="539" y="175"/>
                          </a:lnTo>
                          <a:lnTo>
                            <a:pt x="547" y="237"/>
                          </a:lnTo>
                          <a:lnTo>
                            <a:pt x="573" y="371"/>
                          </a:lnTo>
                          <a:lnTo>
                            <a:pt x="653" y="701"/>
                          </a:lnTo>
                          <a:lnTo>
                            <a:pt x="664" y="746"/>
                          </a:lnTo>
                          <a:lnTo>
                            <a:pt x="700" y="751"/>
                          </a:lnTo>
                          <a:lnTo>
                            <a:pt x="750" y="751"/>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42" name="Freeform 52">
                      <a:extLst>
                        <a:ext uri="{FF2B5EF4-FFF2-40B4-BE49-F238E27FC236}">
                          <a16:creationId xmlns:a16="http://schemas.microsoft.com/office/drawing/2014/main" id="{2D9E1EB3-535A-4C00-91F1-223807F5869B}"/>
                        </a:ext>
                      </a:extLst>
                    </p:cNvPr>
                    <p:cNvSpPr>
                      <a:spLocks/>
                    </p:cNvSpPr>
                    <p:nvPr/>
                  </p:nvSpPr>
                  <p:spPr bwMode="auto">
                    <a:xfrm>
                      <a:off x="4017" y="1798"/>
                      <a:ext cx="70" cy="270"/>
                    </a:xfrm>
                    <a:custGeom>
                      <a:avLst/>
                      <a:gdLst>
                        <a:gd name="T0" fmla="*/ 1 w 139"/>
                        <a:gd name="T1" fmla="*/ 3 h 539"/>
                        <a:gd name="T2" fmla="*/ 1 w 139"/>
                        <a:gd name="T3" fmla="*/ 2 h 539"/>
                        <a:gd name="T4" fmla="*/ 1 w 139"/>
                        <a:gd name="T5" fmla="*/ 1 h 539"/>
                        <a:gd name="T6" fmla="*/ 1 w 139"/>
                        <a:gd name="T7" fmla="*/ 1 h 539"/>
                        <a:gd name="T8" fmla="*/ 0 w 139"/>
                        <a:gd name="T9" fmla="*/ 0 h 539"/>
                        <a:gd name="T10" fmla="*/ 0 60000 65536"/>
                        <a:gd name="T11" fmla="*/ 0 60000 65536"/>
                        <a:gd name="T12" fmla="*/ 0 60000 65536"/>
                        <a:gd name="T13" fmla="*/ 0 60000 65536"/>
                        <a:gd name="T14" fmla="*/ 0 60000 65536"/>
                        <a:gd name="T15" fmla="*/ 0 w 139"/>
                        <a:gd name="T16" fmla="*/ 0 h 539"/>
                        <a:gd name="T17" fmla="*/ 139 w 139"/>
                        <a:gd name="T18" fmla="*/ 539 h 539"/>
                      </a:gdLst>
                      <a:ahLst/>
                      <a:cxnLst>
                        <a:cxn ang="T10">
                          <a:pos x="T0" y="T1"/>
                        </a:cxn>
                        <a:cxn ang="T11">
                          <a:pos x="T2" y="T3"/>
                        </a:cxn>
                        <a:cxn ang="T12">
                          <a:pos x="T4" y="T5"/>
                        </a:cxn>
                        <a:cxn ang="T13">
                          <a:pos x="T6" y="T7"/>
                        </a:cxn>
                        <a:cxn ang="T14">
                          <a:pos x="T8" y="T9"/>
                        </a:cxn>
                      </a:cxnLst>
                      <a:rect l="T15" t="T16" r="T17" b="T18"/>
                      <a:pathLst>
                        <a:path w="139" h="539">
                          <a:moveTo>
                            <a:pt x="139" y="539"/>
                          </a:moveTo>
                          <a:lnTo>
                            <a:pt x="89" y="360"/>
                          </a:lnTo>
                          <a:lnTo>
                            <a:pt x="39" y="180"/>
                          </a:lnTo>
                          <a:lnTo>
                            <a:pt x="49" y="30"/>
                          </a:lnTo>
                          <a:lnTo>
                            <a:pt x="0" y="0"/>
                          </a:lnTo>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40" name="Freeform 53">
                    <a:extLst>
                      <a:ext uri="{FF2B5EF4-FFF2-40B4-BE49-F238E27FC236}">
                        <a16:creationId xmlns:a16="http://schemas.microsoft.com/office/drawing/2014/main" id="{8D6F97D4-03EB-46B8-BD70-61A507AC8E2E}"/>
                      </a:ext>
                    </a:extLst>
                  </p:cNvPr>
                  <p:cNvSpPr>
                    <a:spLocks/>
                  </p:cNvSpPr>
                  <p:nvPr/>
                </p:nvSpPr>
                <p:spPr bwMode="auto">
                  <a:xfrm>
                    <a:off x="4151" y="1903"/>
                    <a:ext cx="58" cy="55"/>
                  </a:xfrm>
                  <a:custGeom>
                    <a:avLst/>
                    <a:gdLst>
                      <a:gd name="T0" fmla="*/ 1 w 116"/>
                      <a:gd name="T1" fmla="*/ 1 h 110"/>
                      <a:gd name="T2" fmla="*/ 1 w 116"/>
                      <a:gd name="T3" fmla="*/ 0 h 110"/>
                      <a:gd name="T4" fmla="*/ 1 w 116"/>
                      <a:gd name="T5" fmla="*/ 1 h 110"/>
                      <a:gd name="T6" fmla="*/ 1 w 116"/>
                      <a:gd name="T7" fmla="*/ 1 h 110"/>
                      <a:gd name="T8" fmla="*/ 0 w 116"/>
                      <a:gd name="T9" fmla="*/ 1 h 110"/>
                      <a:gd name="T10" fmla="*/ 1 w 116"/>
                      <a:gd name="T11" fmla="*/ 1 h 110"/>
                      <a:gd name="T12" fmla="*/ 0 60000 65536"/>
                      <a:gd name="T13" fmla="*/ 0 60000 65536"/>
                      <a:gd name="T14" fmla="*/ 0 60000 65536"/>
                      <a:gd name="T15" fmla="*/ 0 60000 65536"/>
                      <a:gd name="T16" fmla="*/ 0 60000 65536"/>
                      <a:gd name="T17" fmla="*/ 0 60000 65536"/>
                      <a:gd name="T18" fmla="*/ 0 w 116"/>
                      <a:gd name="T19" fmla="*/ 0 h 110"/>
                      <a:gd name="T20" fmla="*/ 116 w 116"/>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16" h="110">
                        <a:moveTo>
                          <a:pt x="116" y="3"/>
                        </a:moveTo>
                        <a:lnTo>
                          <a:pt x="61" y="0"/>
                        </a:lnTo>
                        <a:lnTo>
                          <a:pt x="32" y="13"/>
                        </a:lnTo>
                        <a:lnTo>
                          <a:pt x="10" y="40"/>
                        </a:lnTo>
                        <a:lnTo>
                          <a:pt x="0" y="80"/>
                        </a:lnTo>
                        <a:lnTo>
                          <a:pt x="2" y="110"/>
                        </a:lnTo>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38" name="Freeform 54">
                  <a:extLst>
                    <a:ext uri="{FF2B5EF4-FFF2-40B4-BE49-F238E27FC236}">
                      <a16:creationId xmlns:a16="http://schemas.microsoft.com/office/drawing/2014/main" id="{678C2712-9F88-4145-8320-C22BD1DF16EF}"/>
                    </a:ext>
                  </a:extLst>
                </p:cNvPr>
                <p:cNvSpPr>
                  <a:spLocks/>
                </p:cNvSpPr>
                <p:nvPr/>
              </p:nvSpPr>
              <p:spPr bwMode="auto">
                <a:xfrm>
                  <a:off x="3881" y="1558"/>
                  <a:ext cx="134" cy="779"/>
                </a:xfrm>
                <a:custGeom>
                  <a:avLst/>
                  <a:gdLst>
                    <a:gd name="T0" fmla="*/ 1 w 268"/>
                    <a:gd name="T1" fmla="*/ 0 h 1559"/>
                    <a:gd name="T2" fmla="*/ 1 w 268"/>
                    <a:gd name="T3" fmla="*/ 0 h 1559"/>
                    <a:gd name="T4" fmla="*/ 1 w 268"/>
                    <a:gd name="T5" fmla="*/ 0 h 1559"/>
                    <a:gd name="T6" fmla="*/ 1 w 268"/>
                    <a:gd name="T7" fmla="*/ 0 h 1559"/>
                    <a:gd name="T8" fmla="*/ 1 w 268"/>
                    <a:gd name="T9" fmla="*/ 0 h 1559"/>
                    <a:gd name="T10" fmla="*/ 1 w 268"/>
                    <a:gd name="T11" fmla="*/ 0 h 1559"/>
                    <a:gd name="T12" fmla="*/ 1 w 268"/>
                    <a:gd name="T13" fmla="*/ 1 h 1559"/>
                    <a:gd name="T14" fmla="*/ 1 w 268"/>
                    <a:gd name="T15" fmla="*/ 1 h 1559"/>
                    <a:gd name="T16" fmla="*/ 1 w 268"/>
                    <a:gd name="T17" fmla="*/ 1 h 1559"/>
                    <a:gd name="T18" fmla="*/ 1 w 268"/>
                    <a:gd name="T19" fmla="*/ 2 h 1559"/>
                    <a:gd name="T20" fmla="*/ 1 w 268"/>
                    <a:gd name="T21" fmla="*/ 2 h 1559"/>
                    <a:gd name="T22" fmla="*/ 1 w 268"/>
                    <a:gd name="T23" fmla="*/ 2 h 1559"/>
                    <a:gd name="T24" fmla="*/ 1 w 268"/>
                    <a:gd name="T25" fmla="*/ 2 h 1559"/>
                    <a:gd name="T26" fmla="*/ 1 w 268"/>
                    <a:gd name="T27" fmla="*/ 3 h 1559"/>
                    <a:gd name="T28" fmla="*/ 1 w 268"/>
                    <a:gd name="T29" fmla="*/ 3 h 1559"/>
                    <a:gd name="T30" fmla="*/ 1 w 268"/>
                    <a:gd name="T31" fmla="*/ 4 h 1559"/>
                    <a:gd name="T32" fmla="*/ 1 w 268"/>
                    <a:gd name="T33" fmla="*/ 4 h 1559"/>
                    <a:gd name="T34" fmla="*/ 1 w 268"/>
                    <a:gd name="T35" fmla="*/ 5 h 1559"/>
                    <a:gd name="T36" fmla="*/ 1 w 268"/>
                    <a:gd name="T37" fmla="*/ 5 h 1559"/>
                    <a:gd name="T38" fmla="*/ 1 w 268"/>
                    <a:gd name="T39" fmla="*/ 5 h 1559"/>
                    <a:gd name="T40" fmla="*/ 1 w 268"/>
                    <a:gd name="T41" fmla="*/ 6 h 1559"/>
                    <a:gd name="T42" fmla="*/ 1 w 268"/>
                    <a:gd name="T43" fmla="*/ 4 h 1559"/>
                    <a:gd name="T44" fmla="*/ 1 w 268"/>
                    <a:gd name="T45" fmla="*/ 4 h 1559"/>
                    <a:gd name="T46" fmla="*/ 1 w 268"/>
                    <a:gd name="T47" fmla="*/ 3 h 1559"/>
                    <a:gd name="T48" fmla="*/ 1 w 268"/>
                    <a:gd name="T49" fmla="*/ 3 h 1559"/>
                    <a:gd name="T50" fmla="*/ 1 w 268"/>
                    <a:gd name="T51" fmla="*/ 3 h 1559"/>
                    <a:gd name="T52" fmla="*/ 1 w 268"/>
                    <a:gd name="T53" fmla="*/ 2 h 1559"/>
                    <a:gd name="T54" fmla="*/ 0 w 268"/>
                    <a:gd name="T55" fmla="*/ 2 h 1559"/>
                    <a:gd name="T56" fmla="*/ 0 w 268"/>
                    <a:gd name="T57" fmla="*/ 2 h 1559"/>
                    <a:gd name="T58" fmla="*/ 1 w 268"/>
                    <a:gd name="T59" fmla="*/ 1 h 1559"/>
                    <a:gd name="T60" fmla="*/ 1 w 268"/>
                    <a:gd name="T61" fmla="*/ 1 h 1559"/>
                    <a:gd name="T62" fmla="*/ 1 w 268"/>
                    <a:gd name="T63" fmla="*/ 1 h 1559"/>
                    <a:gd name="T64" fmla="*/ 1 w 268"/>
                    <a:gd name="T65" fmla="*/ 0 h 1559"/>
                    <a:gd name="T66" fmla="*/ 1 w 268"/>
                    <a:gd name="T67" fmla="*/ 0 h 1559"/>
                    <a:gd name="T68" fmla="*/ 1 w 268"/>
                    <a:gd name="T69" fmla="*/ 0 h 1559"/>
                    <a:gd name="T70" fmla="*/ 1 w 268"/>
                    <a:gd name="T71" fmla="*/ 0 h 1559"/>
                    <a:gd name="T72" fmla="*/ 1 w 268"/>
                    <a:gd name="T73" fmla="*/ 0 h 1559"/>
                    <a:gd name="T74" fmla="*/ 1 w 268"/>
                    <a:gd name="T75" fmla="*/ 0 h 15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8"/>
                    <a:gd name="T115" fmla="*/ 0 h 1559"/>
                    <a:gd name="T116" fmla="*/ 268 w 268"/>
                    <a:gd name="T117" fmla="*/ 1559 h 15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8" h="1559">
                      <a:moveTo>
                        <a:pt x="104" y="0"/>
                      </a:moveTo>
                      <a:lnTo>
                        <a:pt x="146" y="103"/>
                      </a:lnTo>
                      <a:lnTo>
                        <a:pt x="162" y="142"/>
                      </a:lnTo>
                      <a:lnTo>
                        <a:pt x="179" y="175"/>
                      </a:lnTo>
                      <a:lnTo>
                        <a:pt x="208" y="218"/>
                      </a:lnTo>
                      <a:lnTo>
                        <a:pt x="232" y="245"/>
                      </a:lnTo>
                      <a:lnTo>
                        <a:pt x="268" y="285"/>
                      </a:lnTo>
                      <a:lnTo>
                        <a:pt x="144" y="290"/>
                      </a:lnTo>
                      <a:lnTo>
                        <a:pt x="228" y="405"/>
                      </a:lnTo>
                      <a:lnTo>
                        <a:pt x="182" y="522"/>
                      </a:lnTo>
                      <a:lnTo>
                        <a:pt x="164" y="572"/>
                      </a:lnTo>
                      <a:lnTo>
                        <a:pt x="149" y="626"/>
                      </a:lnTo>
                      <a:lnTo>
                        <a:pt x="136" y="692"/>
                      </a:lnTo>
                      <a:lnTo>
                        <a:pt x="111" y="849"/>
                      </a:lnTo>
                      <a:lnTo>
                        <a:pt x="99" y="936"/>
                      </a:lnTo>
                      <a:lnTo>
                        <a:pt x="93" y="1026"/>
                      </a:lnTo>
                      <a:lnTo>
                        <a:pt x="90" y="1095"/>
                      </a:lnTo>
                      <a:lnTo>
                        <a:pt x="90" y="1285"/>
                      </a:lnTo>
                      <a:lnTo>
                        <a:pt x="86" y="1337"/>
                      </a:lnTo>
                      <a:lnTo>
                        <a:pt x="78" y="1405"/>
                      </a:lnTo>
                      <a:lnTo>
                        <a:pt x="57" y="1559"/>
                      </a:lnTo>
                      <a:lnTo>
                        <a:pt x="30" y="1190"/>
                      </a:lnTo>
                      <a:lnTo>
                        <a:pt x="22" y="1095"/>
                      </a:lnTo>
                      <a:lnTo>
                        <a:pt x="10" y="960"/>
                      </a:lnTo>
                      <a:lnTo>
                        <a:pt x="5" y="888"/>
                      </a:lnTo>
                      <a:lnTo>
                        <a:pt x="2" y="818"/>
                      </a:lnTo>
                      <a:lnTo>
                        <a:pt x="2" y="726"/>
                      </a:lnTo>
                      <a:lnTo>
                        <a:pt x="0" y="622"/>
                      </a:lnTo>
                      <a:lnTo>
                        <a:pt x="0" y="521"/>
                      </a:lnTo>
                      <a:lnTo>
                        <a:pt x="2" y="459"/>
                      </a:lnTo>
                      <a:lnTo>
                        <a:pt x="9" y="354"/>
                      </a:lnTo>
                      <a:lnTo>
                        <a:pt x="12" y="299"/>
                      </a:lnTo>
                      <a:lnTo>
                        <a:pt x="20" y="235"/>
                      </a:lnTo>
                      <a:lnTo>
                        <a:pt x="28" y="198"/>
                      </a:lnTo>
                      <a:lnTo>
                        <a:pt x="38" y="158"/>
                      </a:lnTo>
                      <a:lnTo>
                        <a:pt x="48" y="127"/>
                      </a:lnTo>
                      <a:lnTo>
                        <a:pt x="58" y="95"/>
                      </a:lnTo>
                      <a:lnTo>
                        <a:pt x="104"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25" name="Group 55">
                <a:extLst>
                  <a:ext uri="{FF2B5EF4-FFF2-40B4-BE49-F238E27FC236}">
                    <a16:creationId xmlns:a16="http://schemas.microsoft.com/office/drawing/2014/main" id="{929803E1-4D4D-4F69-9B2A-885C25EC510E}"/>
                  </a:ext>
                </a:extLst>
              </p:cNvPr>
              <p:cNvGrpSpPr>
                <a:grpSpLocks/>
              </p:cNvGrpSpPr>
              <p:nvPr/>
            </p:nvGrpSpPr>
            <p:grpSpPr bwMode="auto">
              <a:xfrm>
                <a:off x="2842" y="1796"/>
                <a:ext cx="369" cy="283"/>
                <a:chOff x="2842" y="1796"/>
                <a:chExt cx="369" cy="283"/>
              </a:xfrm>
              <a:grpFill/>
            </p:grpSpPr>
            <p:grpSp>
              <p:nvGrpSpPr>
                <p:cNvPr id="33" name="Group 56">
                  <a:extLst>
                    <a:ext uri="{FF2B5EF4-FFF2-40B4-BE49-F238E27FC236}">
                      <a16:creationId xmlns:a16="http://schemas.microsoft.com/office/drawing/2014/main" id="{6985F557-8AE6-466C-93E3-83031E77B792}"/>
                    </a:ext>
                  </a:extLst>
                </p:cNvPr>
                <p:cNvGrpSpPr>
                  <a:grpSpLocks/>
                </p:cNvGrpSpPr>
                <p:nvPr/>
              </p:nvGrpSpPr>
              <p:grpSpPr bwMode="auto">
                <a:xfrm>
                  <a:off x="2842" y="1796"/>
                  <a:ext cx="369" cy="283"/>
                  <a:chOff x="2842" y="1796"/>
                  <a:chExt cx="369" cy="283"/>
                </a:xfrm>
                <a:grpFill/>
              </p:grpSpPr>
              <p:sp>
                <p:nvSpPr>
                  <p:cNvPr id="35" name="Freeform 57">
                    <a:extLst>
                      <a:ext uri="{FF2B5EF4-FFF2-40B4-BE49-F238E27FC236}">
                        <a16:creationId xmlns:a16="http://schemas.microsoft.com/office/drawing/2014/main" id="{4EDBF123-4487-4AC2-A2BC-868CD3568061}"/>
                      </a:ext>
                    </a:extLst>
                  </p:cNvPr>
                  <p:cNvSpPr>
                    <a:spLocks/>
                  </p:cNvSpPr>
                  <p:nvPr/>
                </p:nvSpPr>
                <p:spPr bwMode="auto">
                  <a:xfrm>
                    <a:off x="3035" y="1807"/>
                    <a:ext cx="176" cy="185"/>
                  </a:xfrm>
                  <a:custGeom>
                    <a:avLst/>
                    <a:gdLst>
                      <a:gd name="T0" fmla="*/ 0 w 352"/>
                      <a:gd name="T1" fmla="*/ 0 h 371"/>
                      <a:gd name="T2" fmla="*/ 1 w 352"/>
                      <a:gd name="T3" fmla="*/ 0 h 371"/>
                      <a:gd name="T4" fmla="*/ 1 w 352"/>
                      <a:gd name="T5" fmla="*/ 0 h 371"/>
                      <a:gd name="T6" fmla="*/ 1 w 352"/>
                      <a:gd name="T7" fmla="*/ 0 h 371"/>
                      <a:gd name="T8" fmla="*/ 1 w 352"/>
                      <a:gd name="T9" fmla="*/ 1 h 371"/>
                      <a:gd name="T10" fmla="*/ 1 w 352"/>
                      <a:gd name="T11" fmla="*/ 1 h 371"/>
                      <a:gd name="T12" fmla="*/ 1 w 352"/>
                      <a:gd name="T13" fmla="*/ 1 h 371"/>
                      <a:gd name="T14" fmla="*/ 1 w 352"/>
                      <a:gd name="T15" fmla="*/ 1 h 371"/>
                      <a:gd name="T16" fmla="*/ 0 w 352"/>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371"/>
                      <a:gd name="T29" fmla="*/ 352 w 352"/>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371">
                        <a:moveTo>
                          <a:pt x="0" y="0"/>
                        </a:moveTo>
                        <a:lnTo>
                          <a:pt x="335" y="115"/>
                        </a:lnTo>
                        <a:lnTo>
                          <a:pt x="347" y="180"/>
                        </a:lnTo>
                        <a:lnTo>
                          <a:pt x="352" y="241"/>
                        </a:lnTo>
                        <a:lnTo>
                          <a:pt x="337" y="311"/>
                        </a:lnTo>
                        <a:lnTo>
                          <a:pt x="307" y="371"/>
                        </a:lnTo>
                        <a:lnTo>
                          <a:pt x="188" y="286"/>
                        </a:lnTo>
                        <a:lnTo>
                          <a:pt x="55" y="261"/>
                        </a:lnTo>
                        <a:lnTo>
                          <a:pt x="0"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36" name="Freeform 58">
                    <a:extLst>
                      <a:ext uri="{FF2B5EF4-FFF2-40B4-BE49-F238E27FC236}">
                        <a16:creationId xmlns:a16="http://schemas.microsoft.com/office/drawing/2014/main" id="{DC447979-CE59-47B7-BE84-E75D06DA8764}"/>
                      </a:ext>
                    </a:extLst>
                  </p:cNvPr>
                  <p:cNvSpPr>
                    <a:spLocks/>
                  </p:cNvSpPr>
                  <p:nvPr/>
                </p:nvSpPr>
                <p:spPr bwMode="auto">
                  <a:xfrm>
                    <a:off x="2842" y="1796"/>
                    <a:ext cx="286" cy="283"/>
                  </a:xfrm>
                  <a:custGeom>
                    <a:avLst/>
                    <a:gdLst>
                      <a:gd name="T0" fmla="*/ 2 w 573"/>
                      <a:gd name="T1" fmla="*/ 0 h 567"/>
                      <a:gd name="T2" fmla="*/ 1 w 573"/>
                      <a:gd name="T3" fmla="*/ 0 h 567"/>
                      <a:gd name="T4" fmla="*/ 1 w 573"/>
                      <a:gd name="T5" fmla="*/ 0 h 567"/>
                      <a:gd name="T6" fmla="*/ 1 w 573"/>
                      <a:gd name="T7" fmla="*/ 0 h 567"/>
                      <a:gd name="T8" fmla="*/ 1 w 573"/>
                      <a:gd name="T9" fmla="*/ 0 h 567"/>
                      <a:gd name="T10" fmla="*/ 1 w 573"/>
                      <a:gd name="T11" fmla="*/ 0 h 567"/>
                      <a:gd name="T12" fmla="*/ 0 w 573"/>
                      <a:gd name="T13" fmla="*/ 0 h 567"/>
                      <a:gd name="T14" fmla="*/ 0 w 573"/>
                      <a:gd name="T15" fmla="*/ 0 h 567"/>
                      <a:gd name="T16" fmla="*/ 0 w 573"/>
                      <a:gd name="T17" fmla="*/ 0 h 567"/>
                      <a:gd name="T18" fmla="*/ 0 w 573"/>
                      <a:gd name="T19" fmla="*/ 0 h 567"/>
                      <a:gd name="T20" fmla="*/ 0 w 573"/>
                      <a:gd name="T21" fmla="*/ 0 h 567"/>
                      <a:gd name="T22" fmla="*/ 0 w 573"/>
                      <a:gd name="T23" fmla="*/ 0 h 567"/>
                      <a:gd name="T24" fmla="*/ 0 w 573"/>
                      <a:gd name="T25" fmla="*/ 0 h 567"/>
                      <a:gd name="T26" fmla="*/ 0 w 573"/>
                      <a:gd name="T27" fmla="*/ 0 h 567"/>
                      <a:gd name="T28" fmla="*/ 0 w 573"/>
                      <a:gd name="T29" fmla="*/ 0 h 567"/>
                      <a:gd name="T30" fmla="*/ 0 w 573"/>
                      <a:gd name="T31" fmla="*/ 0 h 567"/>
                      <a:gd name="T32" fmla="*/ 0 w 573"/>
                      <a:gd name="T33" fmla="*/ 0 h 567"/>
                      <a:gd name="T34" fmla="*/ 0 w 573"/>
                      <a:gd name="T35" fmla="*/ 1 h 567"/>
                      <a:gd name="T36" fmla="*/ 0 w 573"/>
                      <a:gd name="T37" fmla="*/ 1 h 567"/>
                      <a:gd name="T38" fmla="*/ 0 w 573"/>
                      <a:gd name="T39" fmla="*/ 1 h 567"/>
                      <a:gd name="T40" fmla="*/ 0 w 573"/>
                      <a:gd name="T41" fmla="*/ 1 h 567"/>
                      <a:gd name="T42" fmla="*/ 0 w 573"/>
                      <a:gd name="T43" fmla="*/ 1 h 567"/>
                      <a:gd name="T44" fmla="*/ 0 w 573"/>
                      <a:gd name="T45" fmla="*/ 1 h 567"/>
                      <a:gd name="T46" fmla="*/ 0 w 573"/>
                      <a:gd name="T47" fmla="*/ 1 h 567"/>
                      <a:gd name="T48" fmla="*/ 0 w 573"/>
                      <a:gd name="T49" fmla="*/ 1 h 567"/>
                      <a:gd name="T50" fmla="*/ 0 w 573"/>
                      <a:gd name="T51" fmla="*/ 1 h 567"/>
                      <a:gd name="T52" fmla="*/ 0 w 573"/>
                      <a:gd name="T53" fmla="*/ 1 h 567"/>
                      <a:gd name="T54" fmla="*/ 0 w 573"/>
                      <a:gd name="T55" fmla="*/ 1 h 567"/>
                      <a:gd name="T56" fmla="*/ 0 w 573"/>
                      <a:gd name="T57" fmla="*/ 1 h 567"/>
                      <a:gd name="T58" fmla="*/ 0 w 573"/>
                      <a:gd name="T59" fmla="*/ 1 h 567"/>
                      <a:gd name="T60" fmla="*/ 0 w 573"/>
                      <a:gd name="T61" fmla="*/ 1 h 567"/>
                      <a:gd name="T62" fmla="*/ 0 w 573"/>
                      <a:gd name="T63" fmla="*/ 1 h 567"/>
                      <a:gd name="T64" fmla="*/ 0 w 573"/>
                      <a:gd name="T65" fmla="*/ 1 h 567"/>
                      <a:gd name="T66" fmla="*/ 1 w 573"/>
                      <a:gd name="T67" fmla="*/ 1 h 567"/>
                      <a:gd name="T68" fmla="*/ 1 w 573"/>
                      <a:gd name="T69" fmla="*/ 1 h 567"/>
                      <a:gd name="T70" fmla="*/ 0 w 573"/>
                      <a:gd name="T71" fmla="*/ 1 h 567"/>
                      <a:gd name="T72" fmla="*/ 0 w 573"/>
                      <a:gd name="T73" fmla="*/ 1 h 567"/>
                      <a:gd name="T74" fmla="*/ 0 w 573"/>
                      <a:gd name="T75" fmla="*/ 2 h 567"/>
                      <a:gd name="T76" fmla="*/ 0 w 573"/>
                      <a:gd name="T77" fmla="*/ 2 h 567"/>
                      <a:gd name="T78" fmla="*/ 0 w 573"/>
                      <a:gd name="T79" fmla="*/ 2 h 567"/>
                      <a:gd name="T80" fmla="*/ 1 w 573"/>
                      <a:gd name="T81" fmla="*/ 1 h 567"/>
                      <a:gd name="T82" fmla="*/ 1 w 573"/>
                      <a:gd name="T83" fmla="*/ 1 h 567"/>
                      <a:gd name="T84" fmla="*/ 1 w 573"/>
                      <a:gd name="T85" fmla="*/ 1 h 567"/>
                      <a:gd name="T86" fmla="*/ 1 w 573"/>
                      <a:gd name="T87" fmla="*/ 1 h 567"/>
                      <a:gd name="T88" fmla="*/ 1 w 573"/>
                      <a:gd name="T89" fmla="*/ 1 h 567"/>
                      <a:gd name="T90" fmla="*/ 1 w 573"/>
                      <a:gd name="T91" fmla="*/ 2 h 567"/>
                      <a:gd name="T92" fmla="*/ 1 w 573"/>
                      <a:gd name="T93" fmla="*/ 2 h 567"/>
                      <a:gd name="T94" fmla="*/ 1 w 573"/>
                      <a:gd name="T95" fmla="*/ 2 h 567"/>
                      <a:gd name="T96" fmla="*/ 1 w 573"/>
                      <a:gd name="T97" fmla="*/ 2 h 567"/>
                      <a:gd name="T98" fmla="*/ 1 w 573"/>
                      <a:gd name="T99" fmla="*/ 1 h 567"/>
                      <a:gd name="T100" fmla="*/ 1 w 573"/>
                      <a:gd name="T101" fmla="*/ 1 h 567"/>
                      <a:gd name="T102" fmla="*/ 1 w 573"/>
                      <a:gd name="T103" fmla="*/ 1 h 567"/>
                      <a:gd name="T104" fmla="*/ 2 w 573"/>
                      <a:gd name="T105" fmla="*/ 0 h 567"/>
                      <a:gd name="T106" fmla="*/ 2 w 573"/>
                      <a:gd name="T107" fmla="*/ 0 h 5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3"/>
                      <a:gd name="T163" fmla="*/ 0 h 567"/>
                      <a:gd name="T164" fmla="*/ 573 w 573"/>
                      <a:gd name="T165" fmla="*/ 567 h 5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3" h="567">
                        <a:moveTo>
                          <a:pt x="545" y="108"/>
                        </a:moveTo>
                        <a:lnTo>
                          <a:pt x="528" y="90"/>
                        </a:lnTo>
                        <a:lnTo>
                          <a:pt x="507" y="75"/>
                        </a:lnTo>
                        <a:lnTo>
                          <a:pt x="482" y="66"/>
                        </a:lnTo>
                        <a:lnTo>
                          <a:pt x="449" y="60"/>
                        </a:lnTo>
                        <a:lnTo>
                          <a:pt x="434" y="50"/>
                        </a:lnTo>
                        <a:lnTo>
                          <a:pt x="411" y="33"/>
                        </a:lnTo>
                        <a:lnTo>
                          <a:pt x="380" y="13"/>
                        </a:lnTo>
                        <a:lnTo>
                          <a:pt x="347" y="1"/>
                        </a:lnTo>
                        <a:lnTo>
                          <a:pt x="328" y="0"/>
                        </a:lnTo>
                        <a:lnTo>
                          <a:pt x="310" y="3"/>
                        </a:lnTo>
                        <a:lnTo>
                          <a:pt x="285" y="13"/>
                        </a:lnTo>
                        <a:lnTo>
                          <a:pt x="264" y="23"/>
                        </a:lnTo>
                        <a:lnTo>
                          <a:pt x="244" y="30"/>
                        </a:lnTo>
                        <a:lnTo>
                          <a:pt x="216" y="35"/>
                        </a:lnTo>
                        <a:lnTo>
                          <a:pt x="172" y="35"/>
                        </a:lnTo>
                        <a:lnTo>
                          <a:pt x="142" y="33"/>
                        </a:lnTo>
                        <a:lnTo>
                          <a:pt x="110" y="26"/>
                        </a:lnTo>
                        <a:lnTo>
                          <a:pt x="81" y="20"/>
                        </a:lnTo>
                        <a:lnTo>
                          <a:pt x="63" y="20"/>
                        </a:lnTo>
                        <a:lnTo>
                          <a:pt x="41" y="25"/>
                        </a:lnTo>
                        <a:lnTo>
                          <a:pt x="21" y="35"/>
                        </a:lnTo>
                        <a:lnTo>
                          <a:pt x="16" y="45"/>
                        </a:lnTo>
                        <a:lnTo>
                          <a:pt x="16" y="56"/>
                        </a:lnTo>
                        <a:lnTo>
                          <a:pt x="18" y="73"/>
                        </a:lnTo>
                        <a:lnTo>
                          <a:pt x="31" y="83"/>
                        </a:lnTo>
                        <a:lnTo>
                          <a:pt x="82" y="86"/>
                        </a:lnTo>
                        <a:lnTo>
                          <a:pt x="124" y="101"/>
                        </a:lnTo>
                        <a:lnTo>
                          <a:pt x="191" y="115"/>
                        </a:lnTo>
                        <a:lnTo>
                          <a:pt x="203" y="120"/>
                        </a:lnTo>
                        <a:lnTo>
                          <a:pt x="214" y="138"/>
                        </a:lnTo>
                        <a:lnTo>
                          <a:pt x="214" y="155"/>
                        </a:lnTo>
                        <a:lnTo>
                          <a:pt x="196" y="205"/>
                        </a:lnTo>
                        <a:lnTo>
                          <a:pt x="172" y="247"/>
                        </a:lnTo>
                        <a:lnTo>
                          <a:pt x="138" y="285"/>
                        </a:lnTo>
                        <a:lnTo>
                          <a:pt x="87" y="327"/>
                        </a:lnTo>
                        <a:lnTo>
                          <a:pt x="51" y="357"/>
                        </a:lnTo>
                        <a:lnTo>
                          <a:pt x="36" y="365"/>
                        </a:lnTo>
                        <a:lnTo>
                          <a:pt x="21" y="375"/>
                        </a:lnTo>
                        <a:lnTo>
                          <a:pt x="8" y="387"/>
                        </a:lnTo>
                        <a:lnTo>
                          <a:pt x="0" y="400"/>
                        </a:lnTo>
                        <a:lnTo>
                          <a:pt x="0" y="413"/>
                        </a:lnTo>
                        <a:lnTo>
                          <a:pt x="5" y="428"/>
                        </a:lnTo>
                        <a:lnTo>
                          <a:pt x="13" y="435"/>
                        </a:lnTo>
                        <a:lnTo>
                          <a:pt x="30" y="438"/>
                        </a:lnTo>
                        <a:lnTo>
                          <a:pt x="49" y="437"/>
                        </a:lnTo>
                        <a:lnTo>
                          <a:pt x="68" y="428"/>
                        </a:lnTo>
                        <a:lnTo>
                          <a:pt x="102" y="400"/>
                        </a:lnTo>
                        <a:lnTo>
                          <a:pt x="165" y="362"/>
                        </a:lnTo>
                        <a:lnTo>
                          <a:pt x="214" y="315"/>
                        </a:lnTo>
                        <a:lnTo>
                          <a:pt x="221" y="308"/>
                        </a:lnTo>
                        <a:lnTo>
                          <a:pt x="229" y="310"/>
                        </a:lnTo>
                        <a:lnTo>
                          <a:pt x="226" y="323"/>
                        </a:lnTo>
                        <a:lnTo>
                          <a:pt x="176" y="373"/>
                        </a:lnTo>
                        <a:lnTo>
                          <a:pt x="160" y="390"/>
                        </a:lnTo>
                        <a:lnTo>
                          <a:pt x="142" y="410"/>
                        </a:lnTo>
                        <a:lnTo>
                          <a:pt x="104" y="437"/>
                        </a:lnTo>
                        <a:lnTo>
                          <a:pt x="84" y="455"/>
                        </a:lnTo>
                        <a:lnTo>
                          <a:pt x="77" y="470"/>
                        </a:lnTo>
                        <a:lnTo>
                          <a:pt x="79" y="487"/>
                        </a:lnTo>
                        <a:lnTo>
                          <a:pt x="87" y="499"/>
                        </a:lnTo>
                        <a:lnTo>
                          <a:pt x="99" y="507"/>
                        </a:lnTo>
                        <a:lnTo>
                          <a:pt x="117" y="510"/>
                        </a:lnTo>
                        <a:lnTo>
                          <a:pt x="137" y="507"/>
                        </a:lnTo>
                        <a:lnTo>
                          <a:pt x="152" y="499"/>
                        </a:lnTo>
                        <a:lnTo>
                          <a:pt x="198" y="458"/>
                        </a:lnTo>
                        <a:lnTo>
                          <a:pt x="228" y="427"/>
                        </a:lnTo>
                        <a:lnTo>
                          <a:pt x="304" y="338"/>
                        </a:lnTo>
                        <a:lnTo>
                          <a:pt x="277" y="375"/>
                        </a:lnTo>
                        <a:lnTo>
                          <a:pt x="266" y="405"/>
                        </a:lnTo>
                        <a:lnTo>
                          <a:pt x="259" y="420"/>
                        </a:lnTo>
                        <a:lnTo>
                          <a:pt x="246" y="448"/>
                        </a:lnTo>
                        <a:lnTo>
                          <a:pt x="213" y="494"/>
                        </a:lnTo>
                        <a:lnTo>
                          <a:pt x="201" y="509"/>
                        </a:lnTo>
                        <a:lnTo>
                          <a:pt x="195" y="524"/>
                        </a:lnTo>
                        <a:lnTo>
                          <a:pt x="193" y="537"/>
                        </a:lnTo>
                        <a:lnTo>
                          <a:pt x="196" y="549"/>
                        </a:lnTo>
                        <a:lnTo>
                          <a:pt x="206" y="560"/>
                        </a:lnTo>
                        <a:lnTo>
                          <a:pt x="219" y="567"/>
                        </a:lnTo>
                        <a:lnTo>
                          <a:pt x="239" y="565"/>
                        </a:lnTo>
                        <a:lnTo>
                          <a:pt x="254" y="560"/>
                        </a:lnTo>
                        <a:lnTo>
                          <a:pt x="315" y="474"/>
                        </a:lnTo>
                        <a:lnTo>
                          <a:pt x="350" y="403"/>
                        </a:lnTo>
                        <a:lnTo>
                          <a:pt x="378" y="348"/>
                        </a:lnTo>
                        <a:lnTo>
                          <a:pt x="383" y="340"/>
                        </a:lnTo>
                        <a:lnTo>
                          <a:pt x="393" y="340"/>
                        </a:lnTo>
                        <a:lnTo>
                          <a:pt x="396" y="347"/>
                        </a:lnTo>
                        <a:lnTo>
                          <a:pt x="391" y="387"/>
                        </a:lnTo>
                        <a:lnTo>
                          <a:pt x="388" y="418"/>
                        </a:lnTo>
                        <a:lnTo>
                          <a:pt x="389" y="460"/>
                        </a:lnTo>
                        <a:lnTo>
                          <a:pt x="389" y="515"/>
                        </a:lnTo>
                        <a:lnTo>
                          <a:pt x="391" y="525"/>
                        </a:lnTo>
                        <a:lnTo>
                          <a:pt x="398" y="535"/>
                        </a:lnTo>
                        <a:lnTo>
                          <a:pt x="409" y="545"/>
                        </a:lnTo>
                        <a:lnTo>
                          <a:pt x="424" y="549"/>
                        </a:lnTo>
                        <a:lnTo>
                          <a:pt x="439" y="547"/>
                        </a:lnTo>
                        <a:lnTo>
                          <a:pt x="449" y="540"/>
                        </a:lnTo>
                        <a:lnTo>
                          <a:pt x="455" y="527"/>
                        </a:lnTo>
                        <a:lnTo>
                          <a:pt x="457" y="495"/>
                        </a:lnTo>
                        <a:lnTo>
                          <a:pt x="454" y="453"/>
                        </a:lnTo>
                        <a:lnTo>
                          <a:pt x="454" y="418"/>
                        </a:lnTo>
                        <a:lnTo>
                          <a:pt x="460" y="362"/>
                        </a:lnTo>
                        <a:lnTo>
                          <a:pt x="465" y="340"/>
                        </a:lnTo>
                        <a:lnTo>
                          <a:pt x="474" y="322"/>
                        </a:lnTo>
                        <a:lnTo>
                          <a:pt x="531" y="242"/>
                        </a:lnTo>
                        <a:lnTo>
                          <a:pt x="571" y="183"/>
                        </a:lnTo>
                        <a:lnTo>
                          <a:pt x="573" y="160"/>
                        </a:lnTo>
                        <a:lnTo>
                          <a:pt x="563" y="131"/>
                        </a:lnTo>
                        <a:lnTo>
                          <a:pt x="545" y="108"/>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sp>
              <p:nvSpPr>
                <p:cNvPr id="34" name="Arc 59">
                  <a:extLst>
                    <a:ext uri="{FF2B5EF4-FFF2-40B4-BE49-F238E27FC236}">
                      <a16:creationId xmlns:a16="http://schemas.microsoft.com/office/drawing/2014/main" id="{9CFC90F8-E91E-48FF-B57E-5DE3235882EF}"/>
                    </a:ext>
                  </a:extLst>
                </p:cNvPr>
                <p:cNvSpPr>
                  <a:spLocks/>
                </p:cNvSpPr>
                <p:nvPr/>
              </p:nvSpPr>
              <p:spPr bwMode="auto">
                <a:xfrm>
                  <a:off x="3009" y="1840"/>
                  <a:ext cx="30" cy="52"/>
                </a:xfrm>
                <a:custGeom>
                  <a:avLst/>
                  <a:gdLst>
                    <a:gd name="T0" fmla="*/ 0 w 26729"/>
                    <a:gd name="T1" fmla="*/ 0 h 25762"/>
                    <a:gd name="T2" fmla="*/ 0 w 26729"/>
                    <a:gd name="T3" fmla="*/ 0 h 25762"/>
                    <a:gd name="T4" fmla="*/ 0 w 26729"/>
                    <a:gd name="T5" fmla="*/ 0 h 25762"/>
                    <a:gd name="T6" fmla="*/ 0 60000 65536"/>
                    <a:gd name="T7" fmla="*/ 0 60000 65536"/>
                    <a:gd name="T8" fmla="*/ 0 60000 65536"/>
                    <a:gd name="T9" fmla="*/ 0 w 26729"/>
                    <a:gd name="T10" fmla="*/ 0 h 25762"/>
                    <a:gd name="T11" fmla="*/ 26729 w 26729"/>
                    <a:gd name="T12" fmla="*/ 25762 h 25762"/>
                  </a:gdLst>
                  <a:ahLst/>
                  <a:cxnLst>
                    <a:cxn ang="T6">
                      <a:pos x="T0" y="T1"/>
                    </a:cxn>
                    <a:cxn ang="T7">
                      <a:pos x="T2" y="T3"/>
                    </a:cxn>
                    <a:cxn ang="T8">
                      <a:pos x="T4" y="T5"/>
                    </a:cxn>
                  </a:cxnLst>
                  <a:rect l="T9" t="T10" r="T11" b="T12"/>
                  <a:pathLst>
                    <a:path w="26729" h="25762" fill="none" extrusionOk="0">
                      <a:moveTo>
                        <a:pt x="26324" y="-1"/>
                      </a:moveTo>
                      <a:cubicBezTo>
                        <a:pt x="26593" y="1370"/>
                        <a:pt x="26729" y="2764"/>
                        <a:pt x="26729" y="4162"/>
                      </a:cubicBezTo>
                      <a:cubicBezTo>
                        <a:pt x="26729" y="16091"/>
                        <a:pt x="17058" y="25762"/>
                        <a:pt x="5129" y="25762"/>
                      </a:cubicBezTo>
                      <a:cubicBezTo>
                        <a:pt x="3400" y="25762"/>
                        <a:pt x="1678" y="25554"/>
                        <a:pt x="-1" y="25144"/>
                      </a:cubicBezTo>
                    </a:path>
                    <a:path w="26729" h="25762" stroke="0" extrusionOk="0">
                      <a:moveTo>
                        <a:pt x="26324" y="-1"/>
                      </a:moveTo>
                      <a:cubicBezTo>
                        <a:pt x="26593" y="1370"/>
                        <a:pt x="26729" y="2764"/>
                        <a:pt x="26729" y="4162"/>
                      </a:cubicBezTo>
                      <a:cubicBezTo>
                        <a:pt x="26729" y="16091"/>
                        <a:pt x="17058" y="25762"/>
                        <a:pt x="5129" y="25762"/>
                      </a:cubicBezTo>
                      <a:cubicBezTo>
                        <a:pt x="3400" y="25762"/>
                        <a:pt x="1678" y="25554"/>
                        <a:pt x="-1" y="25144"/>
                      </a:cubicBezTo>
                      <a:lnTo>
                        <a:pt x="5129" y="4162"/>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nvGrpSpPr>
              <p:cNvPr id="26" name="Group 60">
                <a:extLst>
                  <a:ext uri="{FF2B5EF4-FFF2-40B4-BE49-F238E27FC236}">
                    <a16:creationId xmlns:a16="http://schemas.microsoft.com/office/drawing/2014/main" id="{006D6061-93C2-44CC-9588-EA1893E778AF}"/>
                  </a:ext>
                </a:extLst>
              </p:cNvPr>
              <p:cNvGrpSpPr>
                <a:grpSpLocks/>
              </p:cNvGrpSpPr>
              <p:nvPr/>
            </p:nvGrpSpPr>
            <p:grpSpPr bwMode="auto">
              <a:xfrm>
                <a:off x="4447" y="1801"/>
                <a:ext cx="369" cy="284"/>
                <a:chOff x="4447" y="1801"/>
                <a:chExt cx="369" cy="284"/>
              </a:xfrm>
              <a:grpFill/>
            </p:grpSpPr>
            <p:grpSp>
              <p:nvGrpSpPr>
                <p:cNvPr id="27" name="Group 61">
                  <a:extLst>
                    <a:ext uri="{FF2B5EF4-FFF2-40B4-BE49-F238E27FC236}">
                      <a16:creationId xmlns:a16="http://schemas.microsoft.com/office/drawing/2014/main" id="{F11263FF-7014-43BC-AFC3-B3B8FD9875FF}"/>
                    </a:ext>
                  </a:extLst>
                </p:cNvPr>
                <p:cNvGrpSpPr>
                  <a:grpSpLocks/>
                </p:cNvGrpSpPr>
                <p:nvPr/>
              </p:nvGrpSpPr>
              <p:grpSpPr bwMode="auto">
                <a:xfrm>
                  <a:off x="4447" y="1801"/>
                  <a:ext cx="369" cy="284"/>
                  <a:chOff x="4447" y="1801"/>
                  <a:chExt cx="369" cy="284"/>
                </a:xfrm>
                <a:grpFill/>
              </p:grpSpPr>
              <p:sp>
                <p:nvSpPr>
                  <p:cNvPr id="29" name="Freeform 62">
                    <a:extLst>
                      <a:ext uri="{FF2B5EF4-FFF2-40B4-BE49-F238E27FC236}">
                        <a16:creationId xmlns:a16="http://schemas.microsoft.com/office/drawing/2014/main" id="{0D1A5C94-6107-4DC6-8920-298C32C9270A}"/>
                      </a:ext>
                    </a:extLst>
                  </p:cNvPr>
                  <p:cNvSpPr>
                    <a:spLocks/>
                  </p:cNvSpPr>
                  <p:nvPr/>
                </p:nvSpPr>
                <p:spPr bwMode="auto">
                  <a:xfrm>
                    <a:off x="4447" y="1862"/>
                    <a:ext cx="57" cy="159"/>
                  </a:xfrm>
                  <a:custGeom>
                    <a:avLst/>
                    <a:gdLst>
                      <a:gd name="T0" fmla="*/ 1 w 114"/>
                      <a:gd name="T1" fmla="*/ 0 h 319"/>
                      <a:gd name="T2" fmla="*/ 1 w 114"/>
                      <a:gd name="T3" fmla="*/ 0 h 319"/>
                      <a:gd name="T4" fmla="*/ 1 w 114"/>
                      <a:gd name="T5" fmla="*/ 0 h 319"/>
                      <a:gd name="T6" fmla="*/ 0 w 114"/>
                      <a:gd name="T7" fmla="*/ 0 h 319"/>
                      <a:gd name="T8" fmla="*/ 0 w 114"/>
                      <a:gd name="T9" fmla="*/ 0 h 319"/>
                      <a:gd name="T10" fmla="*/ 0 w 114"/>
                      <a:gd name="T11" fmla="*/ 0 h 319"/>
                      <a:gd name="T12" fmla="*/ 1 w 114"/>
                      <a:gd name="T13" fmla="*/ 0 h 319"/>
                      <a:gd name="T14" fmla="*/ 1 w 114"/>
                      <a:gd name="T15" fmla="*/ 0 h 319"/>
                      <a:gd name="T16" fmla="*/ 1 w 114"/>
                      <a:gd name="T17" fmla="*/ 1 h 319"/>
                      <a:gd name="T18" fmla="*/ 1 w 114"/>
                      <a:gd name="T19" fmla="*/ 1 h 319"/>
                      <a:gd name="T20" fmla="*/ 1 w 114"/>
                      <a:gd name="T21" fmla="*/ 1 h 319"/>
                      <a:gd name="T22" fmla="*/ 1 w 114"/>
                      <a:gd name="T23" fmla="*/ 1 h 319"/>
                      <a:gd name="T24" fmla="*/ 1 w 114"/>
                      <a:gd name="T25" fmla="*/ 1 h 319"/>
                      <a:gd name="T26" fmla="*/ 1 w 114"/>
                      <a:gd name="T27" fmla="*/ 1 h 319"/>
                      <a:gd name="T28" fmla="*/ 1 w 114"/>
                      <a:gd name="T29" fmla="*/ 1 h 319"/>
                      <a:gd name="T30" fmla="*/ 1 w 114"/>
                      <a:gd name="T31" fmla="*/ 0 h 319"/>
                      <a:gd name="T32" fmla="*/ 1 w 114"/>
                      <a:gd name="T33" fmla="*/ 0 h 319"/>
                      <a:gd name="T34" fmla="*/ 1 w 114"/>
                      <a:gd name="T35" fmla="*/ 0 h 319"/>
                      <a:gd name="T36" fmla="*/ 1 w 114"/>
                      <a:gd name="T37" fmla="*/ 0 h 319"/>
                      <a:gd name="T38" fmla="*/ 1 w 114"/>
                      <a:gd name="T39" fmla="*/ 0 h 319"/>
                      <a:gd name="T40" fmla="*/ 1 w 114"/>
                      <a:gd name="T41" fmla="*/ 0 h 3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19"/>
                      <a:gd name="T65" fmla="*/ 114 w 114"/>
                      <a:gd name="T66" fmla="*/ 319 h 3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19">
                        <a:moveTo>
                          <a:pt x="20" y="0"/>
                        </a:moveTo>
                        <a:lnTo>
                          <a:pt x="10" y="32"/>
                        </a:lnTo>
                        <a:lnTo>
                          <a:pt x="5" y="60"/>
                        </a:lnTo>
                        <a:lnTo>
                          <a:pt x="0" y="99"/>
                        </a:lnTo>
                        <a:lnTo>
                          <a:pt x="0" y="124"/>
                        </a:lnTo>
                        <a:lnTo>
                          <a:pt x="0" y="154"/>
                        </a:lnTo>
                        <a:lnTo>
                          <a:pt x="8" y="192"/>
                        </a:lnTo>
                        <a:lnTo>
                          <a:pt x="20" y="234"/>
                        </a:lnTo>
                        <a:lnTo>
                          <a:pt x="31" y="262"/>
                        </a:lnTo>
                        <a:lnTo>
                          <a:pt x="45" y="289"/>
                        </a:lnTo>
                        <a:lnTo>
                          <a:pt x="63" y="306"/>
                        </a:lnTo>
                        <a:lnTo>
                          <a:pt x="84" y="317"/>
                        </a:lnTo>
                        <a:lnTo>
                          <a:pt x="102" y="319"/>
                        </a:lnTo>
                        <a:lnTo>
                          <a:pt x="109" y="299"/>
                        </a:lnTo>
                        <a:lnTo>
                          <a:pt x="111" y="282"/>
                        </a:lnTo>
                        <a:lnTo>
                          <a:pt x="114" y="254"/>
                        </a:lnTo>
                        <a:lnTo>
                          <a:pt x="114" y="229"/>
                        </a:lnTo>
                        <a:lnTo>
                          <a:pt x="107" y="162"/>
                        </a:lnTo>
                        <a:lnTo>
                          <a:pt x="63" y="19"/>
                        </a:lnTo>
                        <a:lnTo>
                          <a:pt x="40" y="4"/>
                        </a:lnTo>
                        <a:lnTo>
                          <a:pt x="20"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nvGrpSpPr>
                  <p:cNvPr id="30" name="Group 63">
                    <a:extLst>
                      <a:ext uri="{FF2B5EF4-FFF2-40B4-BE49-F238E27FC236}">
                        <a16:creationId xmlns:a16="http://schemas.microsoft.com/office/drawing/2014/main" id="{540B1261-928B-46E7-BA05-D8EB58EB908A}"/>
                      </a:ext>
                    </a:extLst>
                  </p:cNvPr>
                  <p:cNvGrpSpPr>
                    <a:grpSpLocks/>
                  </p:cNvGrpSpPr>
                  <p:nvPr/>
                </p:nvGrpSpPr>
                <p:grpSpPr bwMode="auto">
                  <a:xfrm>
                    <a:off x="4447" y="1801"/>
                    <a:ext cx="369" cy="284"/>
                    <a:chOff x="4447" y="1801"/>
                    <a:chExt cx="369" cy="284"/>
                  </a:xfrm>
                  <a:grpFill/>
                </p:grpSpPr>
                <p:sp>
                  <p:nvSpPr>
                    <p:cNvPr id="31" name="Freeform 64">
                      <a:extLst>
                        <a:ext uri="{FF2B5EF4-FFF2-40B4-BE49-F238E27FC236}">
                          <a16:creationId xmlns:a16="http://schemas.microsoft.com/office/drawing/2014/main" id="{3ACD2D0E-584D-40B1-8734-0D8233E39E96}"/>
                        </a:ext>
                      </a:extLst>
                    </p:cNvPr>
                    <p:cNvSpPr>
                      <a:spLocks/>
                    </p:cNvSpPr>
                    <p:nvPr/>
                  </p:nvSpPr>
                  <p:spPr bwMode="auto">
                    <a:xfrm>
                      <a:off x="4447" y="1812"/>
                      <a:ext cx="175" cy="185"/>
                    </a:xfrm>
                    <a:custGeom>
                      <a:avLst/>
                      <a:gdLst>
                        <a:gd name="T0" fmla="*/ 1 w 352"/>
                        <a:gd name="T1" fmla="*/ 0 h 371"/>
                        <a:gd name="T2" fmla="*/ 0 w 352"/>
                        <a:gd name="T3" fmla="*/ 0 h 371"/>
                        <a:gd name="T4" fmla="*/ 0 w 352"/>
                        <a:gd name="T5" fmla="*/ 0 h 371"/>
                        <a:gd name="T6" fmla="*/ 0 w 352"/>
                        <a:gd name="T7" fmla="*/ 0 h 371"/>
                        <a:gd name="T8" fmla="*/ 0 w 352"/>
                        <a:gd name="T9" fmla="*/ 1 h 371"/>
                        <a:gd name="T10" fmla="*/ 0 w 352"/>
                        <a:gd name="T11" fmla="*/ 1 h 371"/>
                        <a:gd name="T12" fmla="*/ 0 w 352"/>
                        <a:gd name="T13" fmla="*/ 1 h 371"/>
                        <a:gd name="T14" fmla="*/ 1 w 352"/>
                        <a:gd name="T15" fmla="*/ 1 h 371"/>
                        <a:gd name="T16" fmla="*/ 1 w 352"/>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371"/>
                        <a:gd name="T29" fmla="*/ 352 w 352"/>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371">
                          <a:moveTo>
                            <a:pt x="352" y="0"/>
                          </a:moveTo>
                          <a:lnTo>
                            <a:pt x="17" y="115"/>
                          </a:lnTo>
                          <a:lnTo>
                            <a:pt x="5" y="180"/>
                          </a:lnTo>
                          <a:lnTo>
                            <a:pt x="0" y="241"/>
                          </a:lnTo>
                          <a:lnTo>
                            <a:pt x="15" y="311"/>
                          </a:lnTo>
                          <a:lnTo>
                            <a:pt x="45" y="371"/>
                          </a:lnTo>
                          <a:lnTo>
                            <a:pt x="164" y="286"/>
                          </a:lnTo>
                          <a:lnTo>
                            <a:pt x="298" y="261"/>
                          </a:lnTo>
                          <a:lnTo>
                            <a:pt x="352" y="0"/>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sp>
                  <p:nvSpPr>
                    <p:cNvPr id="32" name="Freeform 65">
                      <a:extLst>
                        <a:ext uri="{FF2B5EF4-FFF2-40B4-BE49-F238E27FC236}">
                          <a16:creationId xmlns:a16="http://schemas.microsoft.com/office/drawing/2014/main" id="{03396A76-3D07-495E-810B-B4C9C9FD76AF}"/>
                        </a:ext>
                      </a:extLst>
                    </p:cNvPr>
                    <p:cNvSpPr>
                      <a:spLocks/>
                    </p:cNvSpPr>
                    <p:nvPr/>
                  </p:nvSpPr>
                  <p:spPr bwMode="auto">
                    <a:xfrm>
                      <a:off x="4529" y="1801"/>
                      <a:ext cx="287" cy="284"/>
                    </a:xfrm>
                    <a:custGeom>
                      <a:avLst/>
                      <a:gdLst>
                        <a:gd name="T0" fmla="*/ 1 w 573"/>
                        <a:gd name="T1" fmla="*/ 1 h 567"/>
                        <a:gd name="T2" fmla="*/ 1 w 573"/>
                        <a:gd name="T3" fmla="*/ 1 h 567"/>
                        <a:gd name="T4" fmla="*/ 1 w 573"/>
                        <a:gd name="T5" fmla="*/ 1 h 567"/>
                        <a:gd name="T6" fmla="*/ 1 w 573"/>
                        <a:gd name="T7" fmla="*/ 1 h 567"/>
                        <a:gd name="T8" fmla="*/ 1 w 573"/>
                        <a:gd name="T9" fmla="*/ 0 h 567"/>
                        <a:gd name="T10" fmla="*/ 2 w 573"/>
                        <a:gd name="T11" fmla="*/ 1 h 567"/>
                        <a:gd name="T12" fmla="*/ 2 w 573"/>
                        <a:gd name="T13" fmla="*/ 1 h 567"/>
                        <a:gd name="T14" fmla="*/ 2 w 573"/>
                        <a:gd name="T15" fmla="*/ 1 h 567"/>
                        <a:gd name="T16" fmla="*/ 2 w 573"/>
                        <a:gd name="T17" fmla="*/ 1 h 567"/>
                        <a:gd name="T18" fmla="*/ 2 w 573"/>
                        <a:gd name="T19" fmla="*/ 1 h 567"/>
                        <a:gd name="T20" fmla="*/ 3 w 573"/>
                        <a:gd name="T21" fmla="*/ 1 h 567"/>
                        <a:gd name="T22" fmla="*/ 3 w 573"/>
                        <a:gd name="T23" fmla="*/ 1 h 567"/>
                        <a:gd name="T24" fmla="*/ 3 w 573"/>
                        <a:gd name="T25" fmla="*/ 1 h 567"/>
                        <a:gd name="T26" fmla="*/ 2 w 573"/>
                        <a:gd name="T27" fmla="*/ 1 h 567"/>
                        <a:gd name="T28" fmla="*/ 2 w 573"/>
                        <a:gd name="T29" fmla="*/ 1 h 567"/>
                        <a:gd name="T30" fmla="*/ 2 w 573"/>
                        <a:gd name="T31" fmla="*/ 1 h 567"/>
                        <a:gd name="T32" fmla="*/ 2 w 573"/>
                        <a:gd name="T33" fmla="*/ 1 h 567"/>
                        <a:gd name="T34" fmla="*/ 2 w 573"/>
                        <a:gd name="T35" fmla="*/ 2 h 567"/>
                        <a:gd name="T36" fmla="*/ 3 w 573"/>
                        <a:gd name="T37" fmla="*/ 2 h 567"/>
                        <a:gd name="T38" fmla="*/ 3 w 573"/>
                        <a:gd name="T39" fmla="*/ 2 h 567"/>
                        <a:gd name="T40" fmla="*/ 3 w 573"/>
                        <a:gd name="T41" fmla="*/ 2 h 567"/>
                        <a:gd name="T42" fmla="*/ 3 w 573"/>
                        <a:gd name="T43" fmla="*/ 2 h 567"/>
                        <a:gd name="T44" fmla="*/ 3 w 573"/>
                        <a:gd name="T45" fmla="*/ 2 h 567"/>
                        <a:gd name="T46" fmla="*/ 2 w 573"/>
                        <a:gd name="T47" fmla="*/ 2 h 567"/>
                        <a:gd name="T48" fmla="*/ 2 w 573"/>
                        <a:gd name="T49" fmla="*/ 2 h 567"/>
                        <a:gd name="T50" fmla="*/ 2 w 573"/>
                        <a:gd name="T51" fmla="*/ 2 h 567"/>
                        <a:gd name="T52" fmla="*/ 2 w 573"/>
                        <a:gd name="T53" fmla="*/ 2 h 567"/>
                        <a:gd name="T54" fmla="*/ 2 w 573"/>
                        <a:gd name="T55" fmla="*/ 2 h 567"/>
                        <a:gd name="T56" fmla="*/ 2 w 573"/>
                        <a:gd name="T57" fmla="*/ 2 h 567"/>
                        <a:gd name="T58" fmla="*/ 2 w 573"/>
                        <a:gd name="T59" fmla="*/ 2 h 567"/>
                        <a:gd name="T60" fmla="*/ 2 w 573"/>
                        <a:gd name="T61" fmla="*/ 2 h 567"/>
                        <a:gd name="T62" fmla="*/ 2 w 573"/>
                        <a:gd name="T63" fmla="*/ 2 h 567"/>
                        <a:gd name="T64" fmla="*/ 2 w 573"/>
                        <a:gd name="T65" fmla="*/ 2 h 567"/>
                        <a:gd name="T66" fmla="*/ 2 w 573"/>
                        <a:gd name="T67" fmla="*/ 2 h 567"/>
                        <a:gd name="T68" fmla="*/ 2 w 573"/>
                        <a:gd name="T69" fmla="*/ 2 h 567"/>
                        <a:gd name="T70" fmla="*/ 2 w 573"/>
                        <a:gd name="T71" fmla="*/ 2 h 567"/>
                        <a:gd name="T72" fmla="*/ 2 w 573"/>
                        <a:gd name="T73" fmla="*/ 2 h 567"/>
                        <a:gd name="T74" fmla="*/ 2 w 573"/>
                        <a:gd name="T75" fmla="*/ 3 h 567"/>
                        <a:gd name="T76" fmla="*/ 2 w 573"/>
                        <a:gd name="T77" fmla="*/ 3 h 567"/>
                        <a:gd name="T78" fmla="*/ 2 w 573"/>
                        <a:gd name="T79" fmla="*/ 3 h 567"/>
                        <a:gd name="T80" fmla="*/ 2 w 573"/>
                        <a:gd name="T81" fmla="*/ 2 h 567"/>
                        <a:gd name="T82" fmla="*/ 1 w 573"/>
                        <a:gd name="T83" fmla="*/ 2 h 567"/>
                        <a:gd name="T84" fmla="*/ 1 w 573"/>
                        <a:gd name="T85" fmla="*/ 2 h 567"/>
                        <a:gd name="T86" fmla="*/ 1 w 573"/>
                        <a:gd name="T87" fmla="*/ 2 h 567"/>
                        <a:gd name="T88" fmla="*/ 1 w 573"/>
                        <a:gd name="T89" fmla="*/ 2 h 567"/>
                        <a:gd name="T90" fmla="*/ 1 w 573"/>
                        <a:gd name="T91" fmla="*/ 3 h 567"/>
                        <a:gd name="T92" fmla="*/ 1 w 573"/>
                        <a:gd name="T93" fmla="*/ 3 h 567"/>
                        <a:gd name="T94" fmla="*/ 1 w 573"/>
                        <a:gd name="T95" fmla="*/ 3 h 567"/>
                        <a:gd name="T96" fmla="*/ 1 w 573"/>
                        <a:gd name="T97" fmla="*/ 3 h 567"/>
                        <a:gd name="T98" fmla="*/ 1 w 573"/>
                        <a:gd name="T99" fmla="*/ 2 h 567"/>
                        <a:gd name="T100" fmla="*/ 1 w 573"/>
                        <a:gd name="T101" fmla="*/ 2 h 567"/>
                        <a:gd name="T102" fmla="*/ 1 w 573"/>
                        <a:gd name="T103" fmla="*/ 2 h 567"/>
                        <a:gd name="T104" fmla="*/ 1 w 573"/>
                        <a:gd name="T105" fmla="*/ 1 h 567"/>
                        <a:gd name="T106" fmla="*/ 1 w 573"/>
                        <a:gd name="T107" fmla="*/ 1 h 5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3"/>
                        <a:gd name="T163" fmla="*/ 0 h 567"/>
                        <a:gd name="T164" fmla="*/ 573 w 573"/>
                        <a:gd name="T165" fmla="*/ 567 h 5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3" h="567">
                          <a:moveTo>
                            <a:pt x="29" y="108"/>
                          </a:moveTo>
                          <a:lnTo>
                            <a:pt x="45" y="90"/>
                          </a:lnTo>
                          <a:lnTo>
                            <a:pt x="66" y="75"/>
                          </a:lnTo>
                          <a:lnTo>
                            <a:pt x="91" y="66"/>
                          </a:lnTo>
                          <a:lnTo>
                            <a:pt x="124" y="60"/>
                          </a:lnTo>
                          <a:lnTo>
                            <a:pt x="139" y="50"/>
                          </a:lnTo>
                          <a:lnTo>
                            <a:pt x="162" y="33"/>
                          </a:lnTo>
                          <a:lnTo>
                            <a:pt x="194" y="13"/>
                          </a:lnTo>
                          <a:lnTo>
                            <a:pt x="227" y="1"/>
                          </a:lnTo>
                          <a:lnTo>
                            <a:pt x="245" y="0"/>
                          </a:lnTo>
                          <a:lnTo>
                            <a:pt x="263" y="3"/>
                          </a:lnTo>
                          <a:lnTo>
                            <a:pt x="288" y="13"/>
                          </a:lnTo>
                          <a:lnTo>
                            <a:pt x="309" y="23"/>
                          </a:lnTo>
                          <a:lnTo>
                            <a:pt x="329" y="30"/>
                          </a:lnTo>
                          <a:lnTo>
                            <a:pt x="357" y="35"/>
                          </a:lnTo>
                          <a:lnTo>
                            <a:pt x="402" y="35"/>
                          </a:lnTo>
                          <a:lnTo>
                            <a:pt x="431" y="33"/>
                          </a:lnTo>
                          <a:lnTo>
                            <a:pt x="463" y="26"/>
                          </a:lnTo>
                          <a:lnTo>
                            <a:pt x="492" y="20"/>
                          </a:lnTo>
                          <a:lnTo>
                            <a:pt x="511" y="20"/>
                          </a:lnTo>
                          <a:lnTo>
                            <a:pt x="532" y="25"/>
                          </a:lnTo>
                          <a:lnTo>
                            <a:pt x="552" y="35"/>
                          </a:lnTo>
                          <a:lnTo>
                            <a:pt x="557" y="45"/>
                          </a:lnTo>
                          <a:lnTo>
                            <a:pt x="557" y="56"/>
                          </a:lnTo>
                          <a:lnTo>
                            <a:pt x="555" y="73"/>
                          </a:lnTo>
                          <a:lnTo>
                            <a:pt x="542" y="83"/>
                          </a:lnTo>
                          <a:lnTo>
                            <a:pt x="491" y="86"/>
                          </a:lnTo>
                          <a:lnTo>
                            <a:pt x="450" y="101"/>
                          </a:lnTo>
                          <a:lnTo>
                            <a:pt x="382" y="115"/>
                          </a:lnTo>
                          <a:lnTo>
                            <a:pt x="370" y="120"/>
                          </a:lnTo>
                          <a:lnTo>
                            <a:pt x="359" y="138"/>
                          </a:lnTo>
                          <a:lnTo>
                            <a:pt x="359" y="155"/>
                          </a:lnTo>
                          <a:lnTo>
                            <a:pt x="377" y="205"/>
                          </a:lnTo>
                          <a:lnTo>
                            <a:pt x="402" y="247"/>
                          </a:lnTo>
                          <a:lnTo>
                            <a:pt x="435" y="285"/>
                          </a:lnTo>
                          <a:lnTo>
                            <a:pt x="486" y="327"/>
                          </a:lnTo>
                          <a:lnTo>
                            <a:pt x="522" y="357"/>
                          </a:lnTo>
                          <a:lnTo>
                            <a:pt x="537" y="365"/>
                          </a:lnTo>
                          <a:lnTo>
                            <a:pt x="552" y="375"/>
                          </a:lnTo>
                          <a:lnTo>
                            <a:pt x="565" y="387"/>
                          </a:lnTo>
                          <a:lnTo>
                            <a:pt x="573" y="400"/>
                          </a:lnTo>
                          <a:lnTo>
                            <a:pt x="573" y="413"/>
                          </a:lnTo>
                          <a:lnTo>
                            <a:pt x="568" y="427"/>
                          </a:lnTo>
                          <a:lnTo>
                            <a:pt x="560" y="433"/>
                          </a:lnTo>
                          <a:lnTo>
                            <a:pt x="544" y="438"/>
                          </a:lnTo>
                          <a:lnTo>
                            <a:pt x="524" y="437"/>
                          </a:lnTo>
                          <a:lnTo>
                            <a:pt x="506" y="427"/>
                          </a:lnTo>
                          <a:lnTo>
                            <a:pt x="471" y="400"/>
                          </a:lnTo>
                          <a:lnTo>
                            <a:pt x="408" y="362"/>
                          </a:lnTo>
                          <a:lnTo>
                            <a:pt x="359" y="315"/>
                          </a:lnTo>
                          <a:lnTo>
                            <a:pt x="352" y="308"/>
                          </a:lnTo>
                          <a:lnTo>
                            <a:pt x="344" y="310"/>
                          </a:lnTo>
                          <a:lnTo>
                            <a:pt x="347" y="323"/>
                          </a:lnTo>
                          <a:lnTo>
                            <a:pt x="397" y="373"/>
                          </a:lnTo>
                          <a:lnTo>
                            <a:pt x="413" y="390"/>
                          </a:lnTo>
                          <a:lnTo>
                            <a:pt x="431" y="410"/>
                          </a:lnTo>
                          <a:lnTo>
                            <a:pt x="469" y="437"/>
                          </a:lnTo>
                          <a:lnTo>
                            <a:pt x="489" y="455"/>
                          </a:lnTo>
                          <a:lnTo>
                            <a:pt x="496" y="470"/>
                          </a:lnTo>
                          <a:lnTo>
                            <a:pt x="494" y="487"/>
                          </a:lnTo>
                          <a:lnTo>
                            <a:pt x="486" y="499"/>
                          </a:lnTo>
                          <a:lnTo>
                            <a:pt x="474" y="507"/>
                          </a:lnTo>
                          <a:lnTo>
                            <a:pt x="456" y="510"/>
                          </a:lnTo>
                          <a:lnTo>
                            <a:pt x="436" y="507"/>
                          </a:lnTo>
                          <a:lnTo>
                            <a:pt x="421" y="499"/>
                          </a:lnTo>
                          <a:lnTo>
                            <a:pt x="375" y="459"/>
                          </a:lnTo>
                          <a:lnTo>
                            <a:pt x="345" y="425"/>
                          </a:lnTo>
                          <a:lnTo>
                            <a:pt x="270" y="338"/>
                          </a:lnTo>
                          <a:lnTo>
                            <a:pt x="296" y="375"/>
                          </a:lnTo>
                          <a:lnTo>
                            <a:pt x="308" y="405"/>
                          </a:lnTo>
                          <a:lnTo>
                            <a:pt x="314" y="420"/>
                          </a:lnTo>
                          <a:lnTo>
                            <a:pt x="327" y="448"/>
                          </a:lnTo>
                          <a:lnTo>
                            <a:pt x="360" y="494"/>
                          </a:lnTo>
                          <a:lnTo>
                            <a:pt x="372" y="509"/>
                          </a:lnTo>
                          <a:lnTo>
                            <a:pt x="379" y="524"/>
                          </a:lnTo>
                          <a:lnTo>
                            <a:pt x="380" y="537"/>
                          </a:lnTo>
                          <a:lnTo>
                            <a:pt x="377" y="549"/>
                          </a:lnTo>
                          <a:lnTo>
                            <a:pt x="367" y="560"/>
                          </a:lnTo>
                          <a:lnTo>
                            <a:pt x="354" y="567"/>
                          </a:lnTo>
                          <a:lnTo>
                            <a:pt x="334" y="565"/>
                          </a:lnTo>
                          <a:lnTo>
                            <a:pt x="319" y="560"/>
                          </a:lnTo>
                          <a:lnTo>
                            <a:pt x="258" y="474"/>
                          </a:lnTo>
                          <a:lnTo>
                            <a:pt x="223" y="403"/>
                          </a:lnTo>
                          <a:lnTo>
                            <a:pt x="195" y="348"/>
                          </a:lnTo>
                          <a:lnTo>
                            <a:pt x="190" y="340"/>
                          </a:lnTo>
                          <a:lnTo>
                            <a:pt x="180" y="340"/>
                          </a:lnTo>
                          <a:lnTo>
                            <a:pt x="177" y="347"/>
                          </a:lnTo>
                          <a:lnTo>
                            <a:pt x="182" y="387"/>
                          </a:lnTo>
                          <a:lnTo>
                            <a:pt x="185" y="418"/>
                          </a:lnTo>
                          <a:lnTo>
                            <a:pt x="184" y="460"/>
                          </a:lnTo>
                          <a:lnTo>
                            <a:pt x="184" y="515"/>
                          </a:lnTo>
                          <a:lnTo>
                            <a:pt x="182" y="525"/>
                          </a:lnTo>
                          <a:lnTo>
                            <a:pt x="175" y="535"/>
                          </a:lnTo>
                          <a:lnTo>
                            <a:pt x="164" y="545"/>
                          </a:lnTo>
                          <a:lnTo>
                            <a:pt x="149" y="549"/>
                          </a:lnTo>
                          <a:lnTo>
                            <a:pt x="134" y="547"/>
                          </a:lnTo>
                          <a:lnTo>
                            <a:pt x="124" y="540"/>
                          </a:lnTo>
                          <a:lnTo>
                            <a:pt x="118" y="527"/>
                          </a:lnTo>
                          <a:lnTo>
                            <a:pt x="116" y="495"/>
                          </a:lnTo>
                          <a:lnTo>
                            <a:pt x="119" y="454"/>
                          </a:lnTo>
                          <a:lnTo>
                            <a:pt x="119" y="418"/>
                          </a:lnTo>
                          <a:lnTo>
                            <a:pt x="113" y="362"/>
                          </a:lnTo>
                          <a:lnTo>
                            <a:pt x="108" y="340"/>
                          </a:lnTo>
                          <a:lnTo>
                            <a:pt x="99" y="322"/>
                          </a:lnTo>
                          <a:lnTo>
                            <a:pt x="42" y="242"/>
                          </a:lnTo>
                          <a:lnTo>
                            <a:pt x="2" y="183"/>
                          </a:lnTo>
                          <a:lnTo>
                            <a:pt x="0" y="160"/>
                          </a:lnTo>
                          <a:lnTo>
                            <a:pt x="10" y="131"/>
                          </a:lnTo>
                          <a:lnTo>
                            <a:pt x="29" y="108"/>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sp>
              <p:nvSpPr>
                <p:cNvPr id="28" name="Arc 66">
                  <a:extLst>
                    <a:ext uri="{FF2B5EF4-FFF2-40B4-BE49-F238E27FC236}">
                      <a16:creationId xmlns:a16="http://schemas.microsoft.com/office/drawing/2014/main" id="{EA7083B0-23C3-4D7F-B07B-7F87C1BC9A8E}"/>
                    </a:ext>
                  </a:extLst>
                </p:cNvPr>
                <p:cNvSpPr>
                  <a:spLocks/>
                </p:cNvSpPr>
                <p:nvPr/>
              </p:nvSpPr>
              <p:spPr bwMode="auto">
                <a:xfrm>
                  <a:off x="4613" y="1841"/>
                  <a:ext cx="29" cy="52"/>
                </a:xfrm>
                <a:custGeom>
                  <a:avLst/>
                  <a:gdLst>
                    <a:gd name="T0" fmla="*/ 0 w 25911"/>
                    <a:gd name="T1" fmla="*/ 0 h 25608"/>
                    <a:gd name="T2" fmla="*/ 0 w 25911"/>
                    <a:gd name="T3" fmla="*/ 0 h 25608"/>
                    <a:gd name="T4" fmla="*/ 0 w 25911"/>
                    <a:gd name="T5" fmla="*/ 0 h 25608"/>
                    <a:gd name="T6" fmla="*/ 0 60000 65536"/>
                    <a:gd name="T7" fmla="*/ 0 60000 65536"/>
                    <a:gd name="T8" fmla="*/ 0 60000 65536"/>
                    <a:gd name="T9" fmla="*/ 0 w 25911"/>
                    <a:gd name="T10" fmla="*/ 0 h 25608"/>
                    <a:gd name="T11" fmla="*/ 25911 w 25911"/>
                    <a:gd name="T12" fmla="*/ 25608 h 25608"/>
                  </a:gdLst>
                  <a:ahLst/>
                  <a:cxnLst>
                    <a:cxn ang="T6">
                      <a:pos x="T0" y="T1"/>
                    </a:cxn>
                    <a:cxn ang="T7">
                      <a:pos x="T2" y="T3"/>
                    </a:cxn>
                    <a:cxn ang="T8">
                      <a:pos x="T4" y="T5"/>
                    </a:cxn>
                  </a:cxnLst>
                  <a:rect l="T9" t="T10" r="T11" b="T12"/>
                  <a:pathLst>
                    <a:path w="25911" h="25608" fill="none" extrusionOk="0">
                      <a:moveTo>
                        <a:pt x="25911" y="25173"/>
                      </a:moveTo>
                      <a:cubicBezTo>
                        <a:pt x="24492" y="25462"/>
                        <a:pt x="23047" y="25607"/>
                        <a:pt x="21600" y="25608"/>
                      </a:cubicBezTo>
                      <a:cubicBezTo>
                        <a:pt x="9670" y="25608"/>
                        <a:pt x="0" y="15937"/>
                        <a:pt x="0" y="4008"/>
                      </a:cubicBezTo>
                      <a:cubicBezTo>
                        <a:pt x="-1" y="2663"/>
                        <a:pt x="125" y="1321"/>
                        <a:pt x="375" y="0"/>
                      </a:cubicBezTo>
                    </a:path>
                    <a:path w="25911" h="25608" stroke="0" extrusionOk="0">
                      <a:moveTo>
                        <a:pt x="25911" y="25173"/>
                      </a:moveTo>
                      <a:cubicBezTo>
                        <a:pt x="24492" y="25462"/>
                        <a:pt x="23047" y="25607"/>
                        <a:pt x="21600" y="25608"/>
                      </a:cubicBezTo>
                      <a:cubicBezTo>
                        <a:pt x="9670" y="25608"/>
                        <a:pt x="0" y="15937"/>
                        <a:pt x="0" y="4008"/>
                      </a:cubicBezTo>
                      <a:cubicBezTo>
                        <a:pt x="-1" y="2663"/>
                        <a:pt x="125" y="1321"/>
                        <a:pt x="375" y="0"/>
                      </a:cubicBezTo>
                      <a:lnTo>
                        <a:pt x="21600" y="4008"/>
                      </a:lnTo>
                      <a:close/>
                    </a:path>
                  </a:pathLst>
                </a:cu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latin typeface="Verdana" pitchFamily="34" charset="0"/>
                  </a:endParaRPr>
                </a:p>
              </p:txBody>
            </p:sp>
          </p:grpSp>
        </p:grpSp>
        <p:grpSp>
          <p:nvGrpSpPr>
            <p:cNvPr id="7" name="Group 67">
              <a:extLst>
                <a:ext uri="{FF2B5EF4-FFF2-40B4-BE49-F238E27FC236}">
                  <a16:creationId xmlns:a16="http://schemas.microsoft.com/office/drawing/2014/main" id="{55ECFAA7-EF66-48D8-957C-1182E0690A3E}"/>
                </a:ext>
              </a:extLst>
            </p:cNvPr>
            <p:cNvGrpSpPr>
              <a:grpSpLocks/>
            </p:cNvGrpSpPr>
            <p:nvPr/>
          </p:nvGrpSpPr>
          <p:grpSpPr bwMode="auto">
            <a:xfrm>
              <a:off x="3461" y="819"/>
              <a:ext cx="725" cy="559"/>
              <a:chOff x="3461" y="819"/>
              <a:chExt cx="725" cy="559"/>
            </a:xfrm>
            <a:grpFill/>
          </p:grpSpPr>
          <p:sp>
            <p:nvSpPr>
              <p:cNvPr id="8" name="Line 68">
                <a:extLst>
                  <a:ext uri="{FF2B5EF4-FFF2-40B4-BE49-F238E27FC236}">
                    <a16:creationId xmlns:a16="http://schemas.microsoft.com/office/drawing/2014/main" id="{15330238-8746-4511-B2A0-662B597078C9}"/>
                  </a:ext>
                </a:extLst>
              </p:cNvPr>
              <p:cNvSpPr>
                <a:spLocks noChangeShapeType="1"/>
              </p:cNvSpPr>
              <p:nvPr/>
            </p:nvSpPr>
            <p:spPr bwMode="auto">
              <a:xfrm>
                <a:off x="3461" y="1178"/>
                <a:ext cx="78" cy="27"/>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Line 69">
                <a:extLst>
                  <a:ext uri="{FF2B5EF4-FFF2-40B4-BE49-F238E27FC236}">
                    <a16:creationId xmlns:a16="http://schemas.microsoft.com/office/drawing/2014/main" id="{2BA66094-0DCF-49D3-8B97-C981E0C176A4}"/>
                  </a:ext>
                </a:extLst>
              </p:cNvPr>
              <p:cNvSpPr>
                <a:spLocks noChangeShapeType="1"/>
              </p:cNvSpPr>
              <p:nvPr/>
            </p:nvSpPr>
            <p:spPr bwMode="auto">
              <a:xfrm flipV="1">
                <a:off x="4112" y="1215"/>
                <a:ext cx="74" cy="16"/>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Line 70">
                <a:extLst>
                  <a:ext uri="{FF2B5EF4-FFF2-40B4-BE49-F238E27FC236}">
                    <a16:creationId xmlns:a16="http://schemas.microsoft.com/office/drawing/2014/main" id="{7BB99E2F-E6C3-4D68-8D72-8ACBA444E685}"/>
                  </a:ext>
                </a:extLst>
              </p:cNvPr>
              <p:cNvSpPr>
                <a:spLocks noChangeShapeType="1"/>
              </p:cNvSpPr>
              <p:nvPr/>
            </p:nvSpPr>
            <p:spPr bwMode="auto">
              <a:xfrm>
                <a:off x="3601" y="874"/>
                <a:ext cx="42" cy="52"/>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Line 71">
                <a:extLst>
                  <a:ext uri="{FF2B5EF4-FFF2-40B4-BE49-F238E27FC236}">
                    <a16:creationId xmlns:a16="http://schemas.microsoft.com/office/drawing/2014/main" id="{925B248B-B092-4736-B0AC-7E3DC30DB40B}"/>
                  </a:ext>
                </a:extLst>
              </p:cNvPr>
              <p:cNvSpPr>
                <a:spLocks noChangeShapeType="1"/>
              </p:cNvSpPr>
              <p:nvPr/>
            </p:nvSpPr>
            <p:spPr bwMode="auto">
              <a:xfrm flipH="1">
                <a:off x="4014" y="892"/>
                <a:ext cx="34" cy="41"/>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Line 72">
                <a:extLst>
                  <a:ext uri="{FF2B5EF4-FFF2-40B4-BE49-F238E27FC236}">
                    <a16:creationId xmlns:a16="http://schemas.microsoft.com/office/drawing/2014/main" id="{96F378FF-3B5B-4DEC-ACAE-930E6A741A3A}"/>
                  </a:ext>
                </a:extLst>
              </p:cNvPr>
              <p:cNvSpPr>
                <a:spLocks noChangeShapeType="1"/>
              </p:cNvSpPr>
              <p:nvPr/>
            </p:nvSpPr>
            <p:spPr bwMode="auto">
              <a:xfrm>
                <a:off x="3829" y="819"/>
                <a:ext cx="1" cy="72"/>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Line 73">
                <a:extLst>
                  <a:ext uri="{FF2B5EF4-FFF2-40B4-BE49-F238E27FC236}">
                    <a16:creationId xmlns:a16="http://schemas.microsoft.com/office/drawing/2014/main" id="{8E2AB00F-00D4-41FA-81FB-7EA64F0D6FF7}"/>
                  </a:ext>
                </a:extLst>
              </p:cNvPr>
              <p:cNvSpPr>
                <a:spLocks noChangeShapeType="1"/>
              </p:cNvSpPr>
              <p:nvPr/>
            </p:nvSpPr>
            <p:spPr bwMode="auto">
              <a:xfrm>
                <a:off x="3501" y="1027"/>
                <a:ext cx="57" cy="19"/>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Line 74">
                <a:extLst>
                  <a:ext uri="{FF2B5EF4-FFF2-40B4-BE49-F238E27FC236}">
                    <a16:creationId xmlns:a16="http://schemas.microsoft.com/office/drawing/2014/main" id="{7EF07D90-28D8-404B-B369-A5216B3194BC}"/>
                  </a:ext>
                </a:extLst>
              </p:cNvPr>
              <p:cNvSpPr>
                <a:spLocks noChangeShapeType="1"/>
              </p:cNvSpPr>
              <p:nvPr/>
            </p:nvSpPr>
            <p:spPr bwMode="auto">
              <a:xfrm flipH="1">
                <a:off x="4122" y="1046"/>
                <a:ext cx="56" cy="10"/>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Line 75">
                <a:extLst>
                  <a:ext uri="{FF2B5EF4-FFF2-40B4-BE49-F238E27FC236}">
                    <a16:creationId xmlns:a16="http://schemas.microsoft.com/office/drawing/2014/main" id="{E1C51ED8-179A-41A6-B60C-2BAD8D7A971F}"/>
                  </a:ext>
                </a:extLst>
              </p:cNvPr>
              <p:cNvSpPr>
                <a:spLocks noChangeShapeType="1"/>
              </p:cNvSpPr>
              <p:nvPr/>
            </p:nvSpPr>
            <p:spPr bwMode="auto">
              <a:xfrm flipH="1">
                <a:off x="3508" y="1361"/>
                <a:ext cx="53" cy="17"/>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Line 76">
                <a:extLst>
                  <a:ext uri="{FF2B5EF4-FFF2-40B4-BE49-F238E27FC236}">
                    <a16:creationId xmlns:a16="http://schemas.microsoft.com/office/drawing/2014/main" id="{CE96B5AB-9E2F-43CE-89AC-290EF1B55CC2}"/>
                  </a:ext>
                </a:extLst>
              </p:cNvPr>
              <p:cNvSpPr>
                <a:spLocks noChangeShapeType="1"/>
              </p:cNvSpPr>
              <p:nvPr/>
            </p:nvSpPr>
            <p:spPr bwMode="auto">
              <a:xfrm>
                <a:off x="4106" y="1359"/>
                <a:ext cx="65" cy="19"/>
              </a:xfrm>
              <a:prstGeom prst="line">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grpSp>
      <p:sp>
        <p:nvSpPr>
          <p:cNvPr id="3" name="Slide Number Placeholder 2">
            <a:extLst>
              <a:ext uri="{FF2B5EF4-FFF2-40B4-BE49-F238E27FC236}">
                <a16:creationId xmlns:a16="http://schemas.microsoft.com/office/drawing/2014/main" id="{5DB2ACC2-7570-49EE-A483-FA96885F1F8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7921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E6AC-3E50-4E7D-BF1D-A63894468E7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21D060D4-B5F3-45B6-A156-C407FE095A48}"/>
              </a:ext>
            </a:extLst>
          </p:cNvPr>
          <p:cNvSpPr>
            <a:spLocks noGrp="1"/>
          </p:cNvSpPr>
          <p:nvPr>
            <p:ph idx="1"/>
          </p:nvPr>
        </p:nvSpPr>
        <p:spPr>
          <a:xfrm>
            <a:off x="677334" y="1930400"/>
            <a:ext cx="8596668" cy="3880773"/>
          </a:xfrm>
        </p:spPr>
        <p:txBody>
          <a:bodyPr/>
          <a:lstStyle/>
          <a:p>
            <a:pPr>
              <a:lnSpc>
                <a:spcPct val="150000"/>
              </a:lnSpc>
              <a:spcBef>
                <a:spcPct val="50000"/>
              </a:spcBef>
              <a:defRPr/>
            </a:pPr>
            <a:r>
              <a:rPr lang="en-US" sz="2000" dirty="0">
                <a:latin typeface="Verdana" pitchFamily="34" charset="0"/>
              </a:rPr>
              <a:t>What is information?</a:t>
            </a:r>
          </a:p>
          <a:p>
            <a:pPr>
              <a:lnSpc>
                <a:spcPct val="150000"/>
              </a:lnSpc>
              <a:spcBef>
                <a:spcPct val="50000"/>
              </a:spcBef>
              <a:defRPr/>
            </a:pPr>
            <a:r>
              <a:rPr lang="en-US" sz="2000" dirty="0">
                <a:latin typeface="Verdana" pitchFamily="34" charset="0"/>
              </a:rPr>
              <a:t>What is information security?</a:t>
            </a:r>
          </a:p>
          <a:p>
            <a:pPr>
              <a:lnSpc>
                <a:spcPct val="150000"/>
              </a:lnSpc>
              <a:spcBef>
                <a:spcPct val="50000"/>
              </a:spcBef>
              <a:defRPr/>
            </a:pPr>
            <a:r>
              <a:rPr lang="en-US" sz="2000" dirty="0">
                <a:latin typeface="Verdana" pitchFamily="34" charset="0"/>
              </a:rPr>
              <a:t>What is risk?</a:t>
            </a:r>
          </a:p>
          <a:p>
            <a:pPr>
              <a:lnSpc>
                <a:spcPct val="150000"/>
              </a:lnSpc>
              <a:spcBef>
                <a:spcPct val="50000"/>
              </a:spcBef>
              <a:defRPr/>
            </a:pPr>
            <a:r>
              <a:rPr lang="en-US" sz="2000" dirty="0">
                <a:latin typeface="Verdana" pitchFamily="34" charset="0"/>
              </a:rPr>
              <a:t>Introduction to the ISO standards</a:t>
            </a:r>
          </a:p>
          <a:p>
            <a:pPr>
              <a:lnSpc>
                <a:spcPct val="150000"/>
              </a:lnSpc>
              <a:spcBef>
                <a:spcPct val="50000"/>
              </a:spcBef>
              <a:defRPr/>
            </a:pPr>
            <a:r>
              <a:rPr lang="en-US" sz="2000" dirty="0">
                <a:latin typeface="Verdana" pitchFamily="34" charset="0"/>
              </a:rPr>
              <a:t>Managing information security</a:t>
            </a:r>
          </a:p>
          <a:p>
            <a:pPr>
              <a:lnSpc>
                <a:spcPct val="150000"/>
              </a:lnSpc>
              <a:spcBef>
                <a:spcPct val="50000"/>
              </a:spcBef>
              <a:defRPr/>
            </a:pPr>
            <a:r>
              <a:rPr lang="en-US" sz="2000" dirty="0">
                <a:latin typeface="Verdana" pitchFamily="34" charset="0"/>
              </a:rPr>
              <a:t>Your security responsibilities</a:t>
            </a:r>
          </a:p>
          <a:p>
            <a:endParaRPr lang="en-IN" dirty="0"/>
          </a:p>
        </p:txBody>
      </p:sp>
      <p:sp>
        <p:nvSpPr>
          <p:cNvPr id="4" name="Slide Number Placeholder 3">
            <a:extLst>
              <a:ext uri="{FF2B5EF4-FFF2-40B4-BE49-F238E27FC236}">
                <a16:creationId xmlns:a16="http://schemas.microsoft.com/office/drawing/2014/main" id="{3AEAA512-56F7-4216-82F0-0E87A6481B7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8190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703C-E93B-4CEC-9EBA-6EB59BA59332}"/>
              </a:ext>
            </a:extLst>
          </p:cNvPr>
          <p:cNvSpPr>
            <a:spLocks noGrp="1"/>
          </p:cNvSpPr>
          <p:nvPr>
            <p:ph type="title"/>
          </p:nvPr>
        </p:nvSpPr>
        <p:spPr/>
        <p:txBody>
          <a:bodyPr/>
          <a:lstStyle/>
          <a:p>
            <a:r>
              <a:rPr lang="en-IN" dirty="0"/>
              <a:t>Brief History of ISO27K</a:t>
            </a:r>
          </a:p>
        </p:txBody>
      </p:sp>
      <p:sp>
        <p:nvSpPr>
          <p:cNvPr id="3" name="Content Placeholder 2">
            <a:extLst>
              <a:ext uri="{FF2B5EF4-FFF2-40B4-BE49-F238E27FC236}">
                <a16:creationId xmlns:a16="http://schemas.microsoft.com/office/drawing/2014/main" id="{0D08BDD0-FB5E-448F-9F7F-1F8AF715E559}"/>
              </a:ext>
            </a:extLst>
          </p:cNvPr>
          <p:cNvSpPr>
            <a:spLocks noGrp="1"/>
          </p:cNvSpPr>
          <p:nvPr>
            <p:ph idx="1"/>
          </p:nvPr>
        </p:nvSpPr>
        <p:spPr>
          <a:xfrm>
            <a:off x="677334" y="1616765"/>
            <a:ext cx="8596668" cy="4631635"/>
          </a:xfrm>
        </p:spPr>
        <p:txBody>
          <a:bodyPr>
            <a:normAutofit fontScale="92500" lnSpcReduction="10000"/>
          </a:bodyPr>
          <a:lstStyle/>
          <a:p>
            <a:pPr marL="0" indent="0" eaLnBrk="0" hangingPunct="0">
              <a:spcBef>
                <a:spcPct val="50000"/>
              </a:spcBef>
              <a:buClr>
                <a:schemeClr val="tx1"/>
              </a:buClr>
              <a:buSzPct val="120000"/>
              <a:buNone/>
              <a:defRPr/>
            </a:pPr>
            <a:r>
              <a:rPr lang="en-US" sz="2800" dirty="0">
                <a:latin typeface="Verdana" pitchFamily="34" charset="0"/>
              </a:rPr>
              <a:t>1990’s</a:t>
            </a:r>
          </a:p>
          <a:p>
            <a:pPr marL="288925" indent="-288925" eaLnBrk="0" hangingPunct="0">
              <a:spcBef>
                <a:spcPct val="20000"/>
              </a:spcBef>
              <a:buClr>
                <a:schemeClr val="tx1"/>
              </a:buClr>
              <a:buSzPct val="120000"/>
              <a:buFontTx/>
              <a:buChar char="•"/>
              <a:defRPr/>
            </a:pPr>
            <a:r>
              <a:rPr lang="en-US" dirty="0">
                <a:latin typeface="Verdana" pitchFamily="34" charset="0"/>
              </a:rPr>
              <a:t>Information Security Management Code of Practice produced by a UK government-sponsored working group</a:t>
            </a:r>
          </a:p>
          <a:p>
            <a:pPr marL="288925" indent="-288925" eaLnBrk="0" hangingPunct="0">
              <a:spcBef>
                <a:spcPct val="20000"/>
              </a:spcBef>
              <a:buClr>
                <a:schemeClr val="tx1"/>
              </a:buClr>
              <a:buSzPct val="120000"/>
              <a:buFontTx/>
              <a:buChar char="•"/>
              <a:defRPr/>
            </a:pPr>
            <a:r>
              <a:rPr lang="en-US" dirty="0">
                <a:latin typeface="Verdana" pitchFamily="34" charset="0"/>
              </a:rPr>
              <a:t>Based on the security policy used by Shell</a:t>
            </a:r>
          </a:p>
          <a:p>
            <a:pPr marL="288925" indent="-288925" eaLnBrk="0" hangingPunct="0">
              <a:spcBef>
                <a:spcPct val="20000"/>
              </a:spcBef>
              <a:buClr>
                <a:schemeClr val="tx1"/>
              </a:buClr>
              <a:buSzPct val="120000"/>
              <a:buFontTx/>
              <a:buChar char="•"/>
              <a:defRPr/>
            </a:pPr>
            <a:r>
              <a:rPr lang="en-US" dirty="0">
                <a:latin typeface="Verdana" pitchFamily="34" charset="0"/>
              </a:rPr>
              <a:t>Became British Standard BS7799</a:t>
            </a:r>
          </a:p>
          <a:p>
            <a:pPr marL="0" indent="0">
              <a:spcBef>
                <a:spcPts val="1800"/>
              </a:spcBef>
              <a:buClr>
                <a:schemeClr val="tx1"/>
              </a:buClr>
              <a:buSzPct val="120000"/>
              <a:buNone/>
            </a:pPr>
            <a:r>
              <a:rPr lang="en-US" sz="2800" dirty="0">
                <a:latin typeface="Verdana" pitchFamily="34" charset="0"/>
              </a:rPr>
              <a:t>2000’s</a:t>
            </a:r>
          </a:p>
          <a:p>
            <a:pPr marL="263525" indent="-263525">
              <a:spcBef>
                <a:spcPct val="20000"/>
              </a:spcBef>
              <a:buClr>
                <a:schemeClr val="tx1"/>
              </a:buClr>
              <a:buSzPct val="120000"/>
              <a:buFontTx/>
              <a:buChar char="•"/>
            </a:pPr>
            <a:r>
              <a:rPr lang="en-US" dirty="0">
                <a:latin typeface="Verdana" pitchFamily="34" charset="0"/>
              </a:rPr>
              <a:t>Adopted by ISO/IEC</a:t>
            </a:r>
          </a:p>
          <a:p>
            <a:pPr marL="263525" indent="-263525">
              <a:spcBef>
                <a:spcPct val="20000"/>
              </a:spcBef>
              <a:buClr>
                <a:schemeClr val="tx1"/>
              </a:buClr>
              <a:buSzPct val="120000"/>
              <a:buFontTx/>
              <a:buChar char="•"/>
            </a:pPr>
            <a:r>
              <a:rPr lang="en-US" dirty="0">
                <a:latin typeface="Verdana" pitchFamily="34" charset="0"/>
              </a:rPr>
              <a:t>Became ISO/IEC 17799 (later renumbered ISO/IEC 27002)</a:t>
            </a:r>
          </a:p>
          <a:p>
            <a:pPr marL="263525" indent="-263525">
              <a:spcBef>
                <a:spcPct val="20000"/>
              </a:spcBef>
              <a:buClr>
                <a:schemeClr val="tx1"/>
              </a:buClr>
              <a:buSzPct val="120000"/>
              <a:buFontTx/>
              <a:buChar char="•"/>
            </a:pPr>
            <a:r>
              <a:rPr lang="en-US" dirty="0">
                <a:latin typeface="Verdana" pitchFamily="34" charset="0"/>
              </a:rPr>
              <a:t>ISO/IEC 27001 published &amp; certification scheme started</a:t>
            </a:r>
          </a:p>
          <a:p>
            <a:pPr marL="0" indent="0">
              <a:spcBef>
                <a:spcPts val="1800"/>
              </a:spcBef>
              <a:buClr>
                <a:schemeClr val="tx1"/>
              </a:buClr>
              <a:buSzPct val="120000"/>
              <a:buNone/>
            </a:pPr>
            <a:r>
              <a:rPr lang="en-US" sz="2800" dirty="0">
                <a:latin typeface="Verdana" pitchFamily="34" charset="0"/>
              </a:rPr>
              <a:t>Now</a:t>
            </a:r>
          </a:p>
          <a:p>
            <a:pPr marL="263525" indent="-263525">
              <a:spcBef>
                <a:spcPct val="20000"/>
              </a:spcBef>
              <a:buClr>
                <a:schemeClr val="tx1"/>
              </a:buClr>
              <a:buSzPct val="120000"/>
              <a:buFontTx/>
              <a:buChar char="•"/>
            </a:pPr>
            <a:r>
              <a:rPr lang="en-US" dirty="0">
                <a:latin typeface="Verdana" pitchFamily="34" charset="0"/>
              </a:rPr>
              <a:t>Expanding into a suite of information security standards (known as “ISO27K”)</a:t>
            </a:r>
          </a:p>
          <a:p>
            <a:pPr marL="288925" indent="-288925" eaLnBrk="0" hangingPunct="0">
              <a:spcBef>
                <a:spcPct val="20000"/>
              </a:spcBef>
              <a:buClr>
                <a:schemeClr val="tx1"/>
              </a:buClr>
              <a:buSzPct val="120000"/>
              <a:buFontTx/>
              <a:buChar char="•"/>
              <a:defRPr/>
            </a:pPr>
            <a:r>
              <a:rPr lang="en-US" dirty="0">
                <a:latin typeface="Verdana" pitchFamily="34" charset="0"/>
              </a:rPr>
              <a:t>Updated and reissued every few years</a:t>
            </a:r>
          </a:p>
          <a:p>
            <a:endParaRPr lang="en-IN" dirty="0"/>
          </a:p>
        </p:txBody>
      </p:sp>
      <p:sp>
        <p:nvSpPr>
          <p:cNvPr id="4" name="Slide Number Placeholder 3">
            <a:extLst>
              <a:ext uri="{FF2B5EF4-FFF2-40B4-BE49-F238E27FC236}">
                <a16:creationId xmlns:a16="http://schemas.microsoft.com/office/drawing/2014/main" id="{CC4E416B-D798-43B1-87C7-851B2E9CABD7}"/>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91509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8CCB-67E9-4711-94EB-D663C302B6F7}"/>
              </a:ext>
            </a:extLst>
          </p:cNvPr>
          <p:cNvSpPr>
            <a:spLocks noGrp="1"/>
          </p:cNvSpPr>
          <p:nvPr>
            <p:ph type="title"/>
          </p:nvPr>
        </p:nvSpPr>
        <p:spPr/>
        <p:txBody>
          <a:bodyPr/>
          <a:lstStyle/>
          <a:p>
            <a:r>
              <a:rPr lang="en-IN" dirty="0"/>
              <a:t>ISO 27001</a:t>
            </a:r>
          </a:p>
        </p:txBody>
      </p:sp>
      <p:sp>
        <p:nvSpPr>
          <p:cNvPr id="3" name="Content Placeholder 2">
            <a:extLst>
              <a:ext uri="{FF2B5EF4-FFF2-40B4-BE49-F238E27FC236}">
                <a16:creationId xmlns:a16="http://schemas.microsoft.com/office/drawing/2014/main" id="{532157DA-1A8F-4F66-84BB-6C17EC46EFB7}"/>
              </a:ext>
            </a:extLst>
          </p:cNvPr>
          <p:cNvSpPr>
            <a:spLocks noGrp="1"/>
          </p:cNvSpPr>
          <p:nvPr>
            <p:ph idx="1"/>
          </p:nvPr>
        </p:nvSpPr>
        <p:spPr>
          <a:xfrm>
            <a:off x="677334" y="1696278"/>
            <a:ext cx="8596668" cy="4552121"/>
          </a:xfrm>
        </p:spPr>
        <p:txBody>
          <a:bodyPr/>
          <a:lstStyle/>
          <a:p>
            <a:pPr marL="265113" indent="-265113">
              <a:spcBef>
                <a:spcPts val="1200"/>
              </a:spcBef>
              <a:buSzPct val="120000"/>
              <a:buFont typeface="Arial" pitchFamily="34" charset="0"/>
              <a:buChar char="•"/>
            </a:pPr>
            <a:r>
              <a:rPr lang="en-US" sz="2000" dirty="0">
                <a:latin typeface="Verdana" pitchFamily="34" charset="0"/>
                <a:cs typeface="Arial" charset="0"/>
              </a:rPr>
              <a:t>Concerns the </a:t>
            </a:r>
            <a:r>
              <a:rPr lang="en-US" sz="2800" dirty="0">
                <a:latin typeface="Verdana" pitchFamily="34" charset="0"/>
                <a:cs typeface="Arial" charset="0"/>
              </a:rPr>
              <a:t>management of </a:t>
            </a:r>
            <a:r>
              <a:rPr lang="en-US" sz="2800" i="1" dirty="0">
                <a:latin typeface="Verdana" pitchFamily="34" charset="0"/>
                <a:cs typeface="Arial" charset="0"/>
              </a:rPr>
              <a:t>information </a:t>
            </a:r>
            <a:r>
              <a:rPr lang="en-US" sz="2800" dirty="0">
                <a:latin typeface="Verdana" pitchFamily="34" charset="0"/>
                <a:cs typeface="Arial" charset="0"/>
              </a:rPr>
              <a:t>security</a:t>
            </a:r>
            <a:r>
              <a:rPr lang="en-US" sz="2000" dirty="0">
                <a:latin typeface="Verdana" pitchFamily="34" charset="0"/>
                <a:cs typeface="Arial" charset="0"/>
              </a:rPr>
              <a:t>, not just IT/technical security</a:t>
            </a:r>
          </a:p>
          <a:p>
            <a:pPr marL="265113" indent="-265113">
              <a:spcBef>
                <a:spcPts val="1200"/>
              </a:spcBef>
              <a:buSzPct val="120000"/>
              <a:buFont typeface="Arial" pitchFamily="34" charset="0"/>
              <a:buChar char="•"/>
            </a:pPr>
            <a:r>
              <a:rPr lang="en-US" sz="2000" dirty="0">
                <a:latin typeface="Verdana" pitchFamily="34" charset="0"/>
                <a:cs typeface="Arial" charset="0"/>
              </a:rPr>
              <a:t>Formally specifies a </a:t>
            </a:r>
            <a:r>
              <a:rPr lang="en-US" sz="2800" dirty="0">
                <a:latin typeface="Verdana" pitchFamily="34" charset="0"/>
                <a:cs typeface="Arial" charset="0"/>
              </a:rPr>
              <a:t>management system </a:t>
            </a:r>
            <a:endParaRPr lang="en-US" sz="2000" dirty="0">
              <a:latin typeface="Verdana" pitchFamily="34" charset="0"/>
              <a:cs typeface="Arial" charset="0"/>
            </a:endParaRPr>
          </a:p>
          <a:p>
            <a:pPr marL="265113" indent="-265113">
              <a:spcBef>
                <a:spcPts val="1200"/>
              </a:spcBef>
              <a:buSzPct val="120000"/>
              <a:buFont typeface="Arial" pitchFamily="34" charset="0"/>
              <a:buChar char="•"/>
            </a:pPr>
            <a:r>
              <a:rPr lang="en-US" sz="2000" dirty="0">
                <a:latin typeface="Verdana" pitchFamily="34" charset="0"/>
                <a:cs typeface="Arial" charset="0"/>
              </a:rPr>
              <a:t>Advises the use of </a:t>
            </a:r>
            <a:r>
              <a:rPr lang="en-US" sz="2800" dirty="0">
                <a:latin typeface="Verdana" pitchFamily="34" charset="0"/>
                <a:cs typeface="Arial" charset="0"/>
              </a:rPr>
              <a:t>continual improvement methodologies </a:t>
            </a:r>
            <a:r>
              <a:rPr lang="en-US" sz="2000" dirty="0">
                <a:latin typeface="Verdana" pitchFamily="34" charset="0"/>
                <a:cs typeface="Arial" charset="0"/>
              </a:rPr>
              <a:t>such as PDCA (Plan, Do, Check, Act) to achieve, maintain and improve alignment of security with risks</a:t>
            </a:r>
            <a:endParaRPr lang="en-US" sz="2000" dirty="0">
              <a:latin typeface="Verdana" pitchFamily="34" charset="0"/>
              <a:cs typeface="Times New Roman" pitchFamily="18" charset="0"/>
            </a:endParaRPr>
          </a:p>
          <a:p>
            <a:pPr marL="265113" indent="-265113">
              <a:spcBef>
                <a:spcPts val="1200"/>
              </a:spcBef>
              <a:buSzPct val="120000"/>
              <a:buFont typeface="Arial" pitchFamily="34" charset="0"/>
              <a:buChar char="•"/>
            </a:pPr>
            <a:r>
              <a:rPr lang="en-US" sz="2000" dirty="0">
                <a:latin typeface="Verdana" pitchFamily="34" charset="0"/>
                <a:cs typeface="Arial" charset="0"/>
              </a:rPr>
              <a:t>Covers all types of organizations (e.g. commercial companies, government agencies, not-for-profit organizations) and all sizes  </a:t>
            </a:r>
          </a:p>
          <a:p>
            <a:pPr marL="265113" indent="-265113">
              <a:spcBef>
                <a:spcPts val="1200"/>
              </a:spcBef>
              <a:buSzPct val="120000"/>
              <a:buFont typeface="Arial" pitchFamily="34" charset="0"/>
              <a:buChar char="•"/>
            </a:pPr>
            <a:r>
              <a:rPr lang="en-US" sz="2000" dirty="0">
                <a:latin typeface="Verdana" pitchFamily="34" charset="0"/>
                <a:cs typeface="Times New Roman" pitchFamily="18" charset="0"/>
              </a:rPr>
              <a:t>Thousands of organizations worldwide have been certified compliant</a:t>
            </a:r>
          </a:p>
          <a:p>
            <a:endParaRPr lang="en-IN" dirty="0"/>
          </a:p>
        </p:txBody>
      </p:sp>
      <p:sp>
        <p:nvSpPr>
          <p:cNvPr id="4" name="Slide Number Placeholder 3">
            <a:extLst>
              <a:ext uri="{FF2B5EF4-FFF2-40B4-BE49-F238E27FC236}">
                <a16:creationId xmlns:a16="http://schemas.microsoft.com/office/drawing/2014/main" id="{490D9D5D-52C6-448D-BDD4-7DB05EBAA46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9372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282-E705-46D0-A07C-ACBA0FD22BF4}"/>
              </a:ext>
            </a:extLst>
          </p:cNvPr>
          <p:cNvSpPr>
            <a:spLocks noGrp="1"/>
          </p:cNvSpPr>
          <p:nvPr>
            <p:ph type="title"/>
          </p:nvPr>
        </p:nvSpPr>
        <p:spPr/>
        <p:txBody>
          <a:bodyPr/>
          <a:lstStyle/>
          <a:p>
            <a:pPr algn="ctr"/>
            <a:r>
              <a:rPr lang="en-IN" dirty="0"/>
              <a:t>Plan-Do-Check-Act (PDCA)</a:t>
            </a:r>
          </a:p>
        </p:txBody>
      </p:sp>
      <p:sp>
        <p:nvSpPr>
          <p:cNvPr id="4" name="Rectangle 1028">
            <a:extLst>
              <a:ext uri="{FF2B5EF4-FFF2-40B4-BE49-F238E27FC236}">
                <a16:creationId xmlns:a16="http://schemas.microsoft.com/office/drawing/2014/main" id="{0AE0327E-6F8B-408E-BC1A-EDA834F0BDE0}"/>
              </a:ext>
            </a:extLst>
          </p:cNvPr>
          <p:cNvSpPr>
            <a:spLocks noChangeArrowheads="1"/>
          </p:cNvSpPr>
          <p:nvPr/>
        </p:nvSpPr>
        <p:spPr bwMode="auto">
          <a:xfrm>
            <a:off x="1264920" y="1955091"/>
            <a:ext cx="1312445" cy="6265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fontAlgn="auto">
              <a:spcBef>
                <a:spcPts val="0"/>
              </a:spcBef>
              <a:spcAft>
                <a:spcPts val="0"/>
              </a:spcAft>
              <a:defRPr/>
            </a:pPr>
            <a:r>
              <a:rPr lang="en-GB" sz="1400" b="1" kern="0" dirty="0">
                <a:solidFill>
                  <a:srgbClr val="FFFFFF"/>
                </a:solidFill>
                <a:latin typeface="+mn-lt"/>
              </a:rPr>
              <a:t>Interested</a:t>
            </a:r>
          </a:p>
          <a:p>
            <a:pPr algn="ctr" fontAlgn="auto">
              <a:spcBef>
                <a:spcPts val="0"/>
              </a:spcBef>
              <a:spcAft>
                <a:spcPts val="0"/>
              </a:spcAft>
              <a:defRPr/>
            </a:pPr>
            <a:r>
              <a:rPr lang="en-GB" sz="1400" b="1" kern="0" dirty="0">
                <a:solidFill>
                  <a:srgbClr val="FFFFFF"/>
                </a:solidFill>
                <a:latin typeface="+mn-lt"/>
              </a:rPr>
              <a:t>parties</a:t>
            </a:r>
            <a:endParaRPr lang="en-US" sz="1400" b="1" kern="0" dirty="0">
              <a:solidFill>
                <a:srgbClr val="FFFFFF"/>
              </a:solidFill>
              <a:latin typeface="+mn-lt"/>
            </a:endParaRPr>
          </a:p>
        </p:txBody>
      </p:sp>
      <p:sp>
        <p:nvSpPr>
          <p:cNvPr id="5" name="Rectangle 1029">
            <a:extLst>
              <a:ext uri="{FF2B5EF4-FFF2-40B4-BE49-F238E27FC236}">
                <a16:creationId xmlns:a16="http://schemas.microsoft.com/office/drawing/2014/main" id="{AF5F000B-935C-4C02-9622-5A45F39F900B}"/>
              </a:ext>
            </a:extLst>
          </p:cNvPr>
          <p:cNvSpPr>
            <a:spLocks noChangeArrowheads="1"/>
          </p:cNvSpPr>
          <p:nvPr/>
        </p:nvSpPr>
        <p:spPr bwMode="auto">
          <a:xfrm>
            <a:off x="1143000" y="5066366"/>
            <a:ext cx="1616493" cy="124607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fontAlgn="auto">
              <a:spcBef>
                <a:spcPts val="0"/>
              </a:spcBef>
              <a:spcAft>
                <a:spcPts val="0"/>
              </a:spcAft>
              <a:defRPr/>
            </a:pPr>
            <a:r>
              <a:rPr lang="en-GB" sz="1400" b="1" kern="0" dirty="0">
                <a:solidFill>
                  <a:srgbClr val="FFFFFF"/>
                </a:solidFill>
                <a:latin typeface="+mn-lt"/>
              </a:rPr>
              <a:t>Information</a:t>
            </a:r>
          </a:p>
          <a:p>
            <a:pPr algn="ctr" fontAlgn="auto">
              <a:spcBef>
                <a:spcPts val="0"/>
              </a:spcBef>
              <a:spcAft>
                <a:spcPts val="0"/>
              </a:spcAft>
              <a:defRPr/>
            </a:pPr>
            <a:r>
              <a:rPr lang="en-GB" sz="1400" b="1" kern="0" dirty="0">
                <a:solidFill>
                  <a:srgbClr val="FFFFFF"/>
                </a:solidFill>
                <a:latin typeface="+mn-lt"/>
              </a:rPr>
              <a:t>security</a:t>
            </a:r>
          </a:p>
          <a:p>
            <a:pPr algn="ctr" fontAlgn="auto">
              <a:spcBef>
                <a:spcPts val="0"/>
              </a:spcBef>
              <a:spcAft>
                <a:spcPts val="0"/>
              </a:spcAft>
              <a:defRPr/>
            </a:pPr>
            <a:r>
              <a:rPr lang="en-GB" sz="1400" b="1" kern="0" dirty="0">
                <a:solidFill>
                  <a:srgbClr val="FFFFFF"/>
                </a:solidFill>
                <a:latin typeface="+mn-lt"/>
              </a:rPr>
              <a:t>requirements</a:t>
            </a:r>
          </a:p>
          <a:p>
            <a:pPr algn="ctr" fontAlgn="auto">
              <a:spcBef>
                <a:spcPts val="0"/>
              </a:spcBef>
              <a:spcAft>
                <a:spcPts val="0"/>
              </a:spcAft>
              <a:defRPr/>
            </a:pPr>
            <a:r>
              <a:rPr lang="en-GB" sz="1400" b="1" kern="0" dirty="0">
                <a:solidFill>
                  <a:srgbClr val="FFFFFF"/>
                </a:solidFill>
                <a:latin typeface="+mn-lt"/>
              </a:rPr>
              <a:t>&amp; expectations</a:t>
            </a:r>
            <a:endParaRPr lang="en-US" sz="1400" b="1" kern="0" dirty="0">
              <a:solidFill>
                <a:srgbClr val="FFFFFF"/>
              </a:solidFill>
              <a:latin typeface="+mn-lt"/>
            </a:endParaRPr>
          </a:p>
        </p:txBody>
      </p:sp>
      <p:sp>
        <p:nvSpPr>
          <p:cNvPr id="6" name="Rectangle 1030">
            <a:extLst>
              <a:ext uri="{FF2B5EF4-FFF2-40B4-BE49-F238E27FC236}">
                <a16:creationId xmlns:a16="http://schemas.microsoft.com/office/drawing/2014/main" id="{61EF0565-5744-427D-A85B-25062A2A010F}"/>
              </a:ext>
            </a:extLst>
          </p:cNvPr>
          <p:cNvSpPr>
            <a:spLocks noChangeArrowheads="1"/>
          </p:cNvSpPr>
          <p:nvPr/>
        </p:nvSpPr>
        <p:spPr bwMode="auto">
          <a:xfrm>
            <a:off x="3031081" y="1311965"/>
            <a:ext cx="3781550" cy="51816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7" name="Rectangle 1033">
            <a:extLst>
              <a:ext uri="{FF2B5EF4-FFF2-40B4-BE49-F238E27FC236}">
                <a16:creationId xmlns:a16="http://schemas.microsoft.com/office/drawing/2014/main" id="{45EF19ED-A96A-4A22-ADEE-018DD8E56B1E}"/>
              </a:ext>
            </a:extLst>
          </p:cNvPr>
          <p:cNvSpPr>
            <a:spLocks noChangeArrowheads="1"/>
          </p:cNvSpPr>
          <p:nvPr/>
        </p:nvSpPr>
        <p:spPr bwMode="auto">
          <a:xfrm>
            <a:off x="4495173" y="2772385"/>
            <a:ext cx="886452" cy="782259"/>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PLAN</a:t>
            </a:r>
          </a:p>
          <a:p>
            <a:pPr algn="ctr" fontAlgn="auto">
              <a:spcBef>
                <a:spcPts val="0"/>
              </a:spcBef>
              <a:spcAft>
                <a:spcPts val="0"/>
              </a:spcAft>
              <a:defRPr/>
            </a:pPr>
            <a:r>
              <a:rPr lang="en-GB" sz="1200" b="1" kern="0" dirty="0">
                <a:solidFill>
                  <a:sysClr val="windowText" lastClr="000000"/>
                </a:solidFill>
                <a:latin typeface="+mn-lt"/>
              </a:rPr>
              <a:t>Establish </a:t>
            </a:r>
          </a:p>
          <a:p>
            <a:pPr algn="ctr" fontAlgn="auto">
              <a:spcBef>
                <a:spcPts val="0"/>
              </a:spcBef>
              <a:spcAft>
                <a:spcPts val="0"/>
              </a:spcAft>
              <a:defRPr/>
            </a:pPr>
            <a:r>
              <a:rPr lang="en-GB" sz="1200" b="1" kern="0" dirty="0">
                <a:solidFill>
                  <a:sysClr val="windowText" lastClr="000000"/>
                </a:solidFill>
                <a:latin typeface="+mn-lt"/>
              </a:rPr>
              <a:t>ISMS</a:t>
            </a:r>
            <a:endParaRPr lang="en-US" sz="1200" b="1" kern="0" dirty="0">
              <a:solidFill>
                <a:sysClr val="windowText" lastClr="000000"/>
              </a:solidFill>
              <a:latin typeface="+mn-lt"/>
            </a:endParaRPr>
          </a:p>
        </p:txBody>
      </p:sp>
      <p:sp>
        <p:nvSpPr>
          <p:cNvPr id="8" name="Rectangle 1035">
            <a:extLst>
              <a:ext uri="{FF2B5EF4-FFF2-40B4-BE49-F238E27FC236}">
                <a16:creationId xmlns:a16="http://schemas.microsoft.com/office/drawing/2014/main" id="{C697D1CD-054D-408D-A759-87192C307ABD}"/>
              </a:ext>
            </a:extLst>
          </p:cNvPr>
          <p:cNvSpPr>
            <a:spLocks noChangeArrowheads="1"/>
          </p:cNvSpPr>
          <p:nvPr/>
        </p:nvSpPr>
        <p:spPr bwMode="auto">
          <a:xfrm>
            <a:off x="4437271" y="5452148"/>
            <a:ext cx="919538" cy="777067"/>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CHECK</a:t>
            </a:r>
          </a:p>
          <a:p>
            <a:pPr algn="ctr" fontAlgn="auto">
              <a:spcBef>
                <a:spcPts val="0"/>
              </a:spcBef>
              <a:spcAft>
                <a:spcPts val="0"/>
              </a:spcAft>
              <a:defRPr/>
            </a:pPr>
            <a:r>
              <a:rPr lang="en-GB" sz="1200" b="1" kern="0" dirty="0">
                <a:solidFill>
                  <a:sysClr val="windowText" lastClr="000000"/>
                </a:solidFill>
                <a:latin typeface="+mn-lt"/>
              </a:rPr>
              <a:t>Monitor &amp; </a:t>
            </a:r>
          </a:p>
          <a:p>
            <a:pPr algn="ctr" fontAlgn="auto">
              <a:spcBef>
                <a:spcPts val="0"/>
              </a:spcBef>
              <a:spcAft>
                <a:spcPts val="0"/>
              </a:spcAft>
              <a:defRPr/>
            </a:pPr>
            <a:r>
              <a:rPr lang="en-GB" sz="1200" b="1" kern="0" dirty="0">
                <a:solidFill>
                  <a:sysClr val="windowText" lastClr="000000"/>
                </a:solidFill>
                <a:latin typeface="+mn-lt"/>
              </a:rPr>
              <a:t>review ISMS</a:t>
            </a:r>
            <a:endParaRPr lang="en-US" sz="1200" b="1" kern="0" dirty="0">
              <a:solidFill>
                <a:sysClr val="windowText" lastClr="000000"/>
              </a:solidFill>
              <a:latin typeface="+mn-lt"/>
            </a:endParaRPr>
          </a:p>
        </p:txBody>
      </p:sp>
      <p:sp>
        <p:nvSpPr>
          <p:cNvPr id="9" name="Rectangle 1036">
            <a:extLst>
              <a:ext uri="{FF2B5EF4-FFF2-40B4-BE49-F238E27FC236}">
                <a16:creationId xmlns:a16="http://schemas.microsoft.com/office/drawing/2014/main" id="{994AEFFC-C252-4629-BF3C-3B11D22EC3BF}"/>
              </a:ext>
            </a:extLst>
          </p:cNvPr>
          <p:cNvSpPr>
            <a:spLocks noChangeArrowheads="1"/>
          </p:cNvSpPr>
          <p:nvPr/>
        </p:nvSpPr>
        <p:spPr bwMode="auto">
          <a:xfrm>
            <a:off x="5472614" y="4076290"/>
            <a:ext cx="931946" cy="936288"/>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ACT</a:t>
            </a:r>
          </a:p>
          <a:p>
            <a:pPr fontAlgn="auto">
              <a:spcBef>
                <a:spcPts val="0"/>
              </a:spcBef>
              <a:spcAft>
                <a:spcPts val="0"/>
              </a:spcAft>
              <a:defRPr/>
            </a:pPr>
            <a:r>
              <a:rPr lang="en-GB" sz="1200" b="1" kern="0" dirty="0">
                <a:solidFill>
                  <a:sysClr val="windowText" lastClr="000000"/>
                </a:solidFill>
                <a:latin typeface="+mn-lt"/>
              </a:rPr>
              <a:t>Maintain &amp;</a:t>
            </a:r>
          </a:p>
          <a:p>
            <a:pPr fontAlgn="auto">
              <a:spcBef>
                <a:spcPts val="0"/>
              </a:spcBef>
              <a:spcAft>
                <a:spcPts val="0"/>
              </a:spcAft>
              <a:defRPr/>
            </a:pPr>
            <a:r>
              <a:rPr lang="en-GB" sz="1200" b="1" kern="0" dirty="0">
                <a:solidFill>
                  <a:sysClr val="windowText" lastClr="000000"/>
                </a:solidFill>
                <a:latin typeface="+mn-lt"/>
              </a:rPr>
              <a:t>improve</a:t>
            </a:r>
            <a:endParaRPr lang="en-US" sz="1200" b="1" kern="0" dirty="0">
              <a:solidFill>
                <a:sysClr val="windowText" lastClr="000000"/>
              </a:solidFill>
              <a:latin typeface="+mn-lt"/>
            </a:endParaRPr>
          </a:p>
        </p:txBody>
      </p:sp>
      <p:sp>
        <p:nvSpPr>
          <p:cNvPr id="10" name="Rectangle 1037">
            <a:extLst>
              <a:ext uri="{FF2B5EF4-FFF2-40B4-BE49-F238E27FC236}">
                <a16:creationId xmlns:a16="http://schemas.microsoft.com/office/drawing/2014/main" id="{BD0EDBAC-8352-4337-8616-BC26D8969ADB}"/>
              </a:ext>
            </a:extLst>
          </p:cNvPr>
          <p:cNvSpPr>
            <a:spLocks noChangeArrowheads="1"/>
          </p:cNvSpPr>
          <p:nvPr/>
        </p:nvSpPr>
        <p:spPr bwMode="auto">
          <a:xfrm>
            <a:off x="3659731" y="1912680"/>
            <a:ext cx="2580774" cy="629961"/>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200" b="1" kern="0" dirty="0">
                <a:solidFill>
                  <a:sysClr val="windowText" lastClr="000000"/>
                </a:solidFill>
                <a:latin typeface="+mn-lt"/>
              </a:rPr>
              <a:t>Management responsibility</a:t>
            </a:r>
            <a:endParaRPr lang="en-US" sz="1200" b="1" kern="0" dirty="0">
              <a:solidFill>
                <a:sysClr val="windowText" lastClr="000000"/>
              </a:solidFill>
              <a:latin typeface="+mn-lt"/>
            </a:endParaRPr>
          </a:p>
        </p:txBody>
      </p:sp>
      <p:sp>
        <p:nvSpPr>
          <p:cNvPr id="11" name="Rectangle 1038">
            <a:extLst>
              <a:ext uri="{FF2B5EF4-FFF2-40B4-BE49-F238E27FC236}">
                <a16:creationId xmlns:a16="http://schemas.microsoft.com/office/drawing/2014/main" id="{E7DF247B-D29E-4C6B-B942-DB05DCF60D17}"/>
              </a:ext>
            </a:extLst>
          </p:cNvPr>
          <p:cNvSpPr>
            <a:spLocks noChangeArrowheads="1"/>
          </p:cNvSpPr>
          <p:nvPr/>
        </p:nvSpPr>
        <p:spPr bwMode="auto">
          <a:xfrm>
            <a:off x="4023686" y="1177428"/>
            <a:ext cx="1872164" cy="628230"/>
          </a:xfrm>
          <a:prstGeom prst="rect">
            <a:avLst/>
          </a:prstGeom>
          <a:noFill/>
          <a:ln w="9525">
            <a:noFill/>
            <a:miter lim="800000"/>
            <a:headEnd/>
            <a:tailEnd/>
          </a:ln>
          <a:effectLst/>
        </p:spPr>
        <p:txBody>
          <a:bodyPr wrap="none" anchor="ctr"/>
          <a:lstStyle/>
          <a:p>
            <a:pPr fontAlgn="auto">
              <a:spcBef>
                <a:spcPts val="0"/>
              </a:spcBef>
              <a:spcAft>
                <a:spcPts val="0"/>
              </a:spcAft>
              <a:defRPr/>
            </a:pPr>
            <a:r>
              <a:rPr lang="en-GB" sz="2000" b="1" kern="0">
                <a:solidFill>
                  <a:sysClr val="windowText" lastClr="000000"/>
                </a:solidFill>
                <a:effectLst>
                  <a:outerShdw blurRad="38100" dist="38100" dir="2700000" algn="tl">
                    <a:srgbClr val="C0C0C0"/>
                  </a:outerShdw>
                </a:effectLst>
                <a:latin typeface="+mn-lt"/>
              </a:rPr>
              <a:t>ISMS PROCESS</a:t>
            </a:r>
            <a:endParaRPr lang="en-US" sz="2000" b="1" kern="0">
              <a:solidFill>
                <a:sysClr val="windowText" lastClr="000000"/>
              </a:solidFill>
              <a:effectLst>
                <a:outerShdw blurRad="38100" dist="38100" dir="2700000" algn="tl">
                  <a:srgbClr val="C0C0C0"/>
                </a:outerShdw>
              </a:effectLst>
              <a:latin typeface="+mn-lt"/>
            </a:endParaRPr>
          </a:p>
        </p:txBody>
      </p:sp>
      <p:sp>
        <p:nvSpPr>
          <p:cNvPr id="12" name="AutoShape 1039">
            <a:extLst>
              <a:ext uri="{FF2B5EF4-FFF2-40B4-BE49-F238E27FC236}">
                <a16:creationId xmlns:a16="http://schemas.microsoft.com/office/drawing/2014/main" id="{4D0480EC-C1FB-484B-8A10-D31514570AB6}"/>
              </a:ext>
            </a:extLst>
          </p:cNvPr>
          <p:cNvSpPr>
            <a:spLocks noChangeArrowheads="1"/>
          </p:cNvSpPr>
          <p:nvPr/>
        </p:nvSpPr>
        <p:spPr bwMode="auto">
          <a:xfrm>
            <a:off x="2680912" y="5285270"/>
            <a:ext cx="807870" cy="867061"/>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3" name="Rectangle 1041">
            <a:extLst>
              <a:ext uri="{FF2B5EF4-FFF2-40B4-BE49-F238E27FC236}">
                <a16:creationId xmlns:a16="http://schemas.microsoft.com/office/drawing/2014/main" id="{B53510F3-A73F-4A50-ADA3-48242C74CF44}"/>
              </a:ext>
            </a:extLst>
          </p:cNvPr>
          <p:cNvSpPr>
            <a:spLocks noChangeArrowheads="1"/>
          </p:cNvSpPr>
          <p:nvPr/>
        </p:nvSpPr>
        <p:spPr bwMode="auto">
          <a:xfrm>
            <a:off x="7337734" y="2000512"/>
            <a:ext cx="1312445" cy="62823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fontAlgn="auto">
              <a:spcBef>
                <a:spcPts val="0"/>
              </a:spcBef>
              <a:spcAft>
                <a:spcPts val="0"/>
              </a:spcAft>
              <a:defRPr/>
            </a:pPr>
            <a:r>
              <a:rPr lang="en-GB" sz="1400" b="1" kern="0" dirty="0">
                <a:solidFill>
                  <a:srgbClr val="FFFFFF"/>
                </a:solidFill>
                <a:latin typeface="+mn-lt"/>
              </a:rPr>
              <a:t>Interested</a:t>
            </a:r>
          </a:p>
          <a:p>
            <a:pPr algn="ctr" fontAlgn="auto">
              <a:spcBef>
                <a:spcPts val="0"/>
              </a:spcBef>
              <a:spcAft>
                <a:spcPts val="0"/>
              </a:spcAft>
              <a:defRPr/>
            </a:pPr>
            <a:r>
              <a:rPr lang="en-GB" sz="1400" b="1" kern="0" dirty="0">
                <a:solidFill>
                  <a:srgbClr val="FFFFFF"/>
                </a:solidFill>
                <a:latin typeface="+mn-lt"/>
              </a:rPr>
              <a:t>parties</a:t>
            </a:r>
            <a:endParaRPr lang="en-US" sz="1400" b="1" kern="0" dirty="0">
              <a:solidFill>
                <a:srgbClr val="FFFFFF"/>
              </a:solidFill>
              <a:latin typeface="+mn-lt"/>
            </a:endParaRPr>
          </a:p>
        </p:txBody>
      </p:sp>
      <p:sp>
        <p:nvSpPr>
          <p:cNvPr id="14" name="Rectangle 1042">
            <a:extLst>
              <a:ext uri="{FF2B5EF4-FFF2-40B4-BE49-F238E27FC236}">
                <a16:creationId xmlns:a16="http://schemas.microsoft.com/office/drawing/2014/main" id="{C112EDC8-8870-4B30-A203-2738C9E67E88}"/>
              </a:ext>
            </a:extLst>
          </p:cNvPr>
          <p:cNvSpPr>
            <a:spLocks noChangeArrowheads="1"/>
          </p:cNvSpPr>
          <p:nvPr/>
        </p:nvSpPr>
        <p:spPr bwMode="auto">
          <a:xfrm>
            <a:off x="7263439" y="5066366"/>
            <a:ext cx="1311066" cy="124607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fontAlgn="auto">
              <a:spcBef>
                <a:spcPts val="0"/>
              </a:spcBef>
              <a:spcAft>
                <a:spcPts val="0"/>
              </a:spcAft>
              <a:defRPr/>
            </a:pPr>
            <a:r>
              <a:rPr lang="en-GB" sz="1400" b="1" kern="0" dirty="0">
                <a:solidFill>
                  <a:srgbClr val="FFFFFF"/>
                </a:solidFill>
                <a:latin typeface="+mn-lt"/>
              </a:rPr>
              <a:t>Managed</a:t>
            </a:r>
          </a:p>
          <a:p>
            <a:pPr algn="ctr" fontAlgn="auto">
              <a:spcBef>
                <a:spcPts val="0"/>
              </a:spcBef>
              <a:spcAft>
                <a:spcPts val="0"/>
              </a:spcAft>
              <a:defRPr/>
            </a:pPr>
            <a:r>
              <a:rPr lang="en-GB" sz="1400" b="1" kern="0" dirty="0">
                <a:solidFill>
                  <a:srgbClr val="FFFFFF"/>
                </a:solidFill>
                <a:latin typeface="+mn-lt"/>
              </a:rPr>
              <a:t>information</a:t>
            </a:r>
          </a:p>
          <a:p>
            <a:pPr algn="ctr" fontAlgn="auto">
              <a:spcBef>
                <a:spcPts val="0"/>
              </a:spcBef>
              <a:spcAft>
                <a:spcPts val="0"/>
              </a:spcAft>
              <a:defRPr/>
            </a:pPr>
            <a:r>
              <a:rPr lang="en-GB" sz="1400" b="1" kern="0" dirty="0">
                <a:solidFill>
                  <a:srgbClr val="FFFFFF"/>
                </a:solidFill>
                <a:latin typeface="+mn-lt"/>
              </a:rPr>
              <a:t>security</a:t>
            </a:r>
            <a:endParaRPr lang="en-US" sz="1400" b="1" kern="0" dirty="0">
              <a:solidFill>
                <a:srgbClr val="FFFFFF"/>
              </a:solidFill>
              <a:latin typeface="+mn-lt"/>
            </a:endParaRPr>
          </a:p>
        </p:txBody>
      </p:sp>
      <p:sp>
        <p:nvSpPr>
          <p:cNvPr id="15" name="AutoShape 1043">
            <a:extLst>
              <a:ext uri="{FF2B5EF4-FFF2-40B4-BE49-F238E27FC236}">
                <a16:creationId xmlns:a16="http://schemas.microsoft.com/office/drawing/2014/main" id="{991F6C22-3596-4D36-82CB-6F7B480FF8C2}"/>
              </a:ext>
            </a:extLst>
          </p:cNvPr>
          <p:cNvSpPr>
            <a:spLocks noChangeArrowheads="1"/>
          </p:cNvSpPr>
          <p:nvPr/>
        </p:nvSpPr>
        <p:spPr bwMode="auto">
          <a:xfrm>
            <a:off x="6626517" y="5294411"/>
            <a:ext cx="756862" cy="858409"/>
          </a:xfrm>
          <a:prstGeom prst="rightArrow">
            <a:avLst>
              <a:gd name="adj1" fmla="val 50000"/>
              <a:gd name="adj2" fmla="val 27671"/>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6" name="Rectangle 1034">
            <a:extLst>
              <a:ext uri="{FF2B5EF4-FFF2-40B4-BE49-F238E27FC236}">
                <a16:creationId xmlns:a16="http://schemas.microsoft.com/office/drawing/2014/main" id="{43C200C3-90A2-415A-87AC-AB696FB565C7}"/>
              </a:ext>
            </a:extLst>
          </p:cNvPr>
          <p:cNvSpPr>
            <a:spLocks noChangeArrowheads="1"/>
          </p:cNvSpPr>
          <p:nvPr/>
        </p:nvSpPr>
        <p:spPr bwMode="auto">
          <a:xfrm>
            <a:off x="3429501" y="4077033"/>
            <a:ext cx="965033" cy="957056"/>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DO</a:t>
            </a:r>
          </a:p>
          <a:p>
            <a:pPr algn="ctr" fontAlgn="auto">
              <a:spcBef>
                <a:spcPts val="0"/>
              </a:spcBef>
              <a:spcAft>
                <a:spcPts val="0"/>
              </a:spcAft>
              <a:defRPr/>
            </a:pPr>
            <a:r>
              <a:rPr lang="en-GB" sz="1200" b="1" kern="0" dirty="0">
                <a:solidFill>
                  <a:sysClr val="windowText" lastClr="000000"/>
                </a:solidFill>
                <a:latin typeface="+mn-lt"/>
              </a:rPr>
              <a:t>Implement &amp;</a:t>
            </a:r>
          </a:p>
          <a:p>
            <a:pPr algn="ctr" fontAlgn="auto">
              <a:spcBef>
                <a:spcPts val="0"/>
              </a:spcBef>
              <a:spcAft>
                <a:spcPts val="0"/>
              </a:spcAft>
              <a:defRPr/>
            </a:pPr>
            <a:r>
              <a:rPr lang="en-GB" sz="1200" b="1" kern="0" dirty="0">
                <a:solidFill>
                  <a:sysClr val="windowText" lastClr="000000"/>
                </a:solidFill>
                <a:latin typeface="+mn-lt"/>
              </a:rPr>
              <a:t>operate the</a:t>
            </a:r>
          </a:p>
          <a:p>
            <a:pPr algn="ctr" fontAlgn="auto">
              <a:spcBef>
                <a:spcPts val="0"/>
              </a:spcBef>
              <a:spcAft>
                <a:spcPts val="0"/>
              </a:spcAft>
              <a:defRPr/>
            </a:pPr>
            <a:r>
              <a:rPr lang="en-GB" sz="1200" b="1" kern="0" dirty="0">
                <a:solidFill>
                  <a:sysClr val="windowText" lastClr="000000"/>
                </a:solidFill>
                <a:latin typeface="+mn-lt"/>
              </a:rPr>
              <a:t>ISMS</a:t>
            </a:r>
            <a:endParaRPr lang="en-US" sz="1200" b="1" kern="0" dirty="0">
              <a:solidFill>
                <a:sysClr val="windowText" lastClr="000000"/>
              </a:solidFill>
              <a:latin typeface="+mn-lt"/>
            </a:endParaRPr>
          </a:p>
        </p:txBody>
      </p:sp>
      <p:sp>
        <p:nvSpPr>
          <p:cNvPr id="17" name="AutoShape 1039">
            <a:extLst>
              <a:ext uri="{FF2B5EF4-FFF2-40B4-BE49-F238E27FC236}">
                <a16:creationId xmlns:a16="http://schemas.microsoft.com/office/drawing/2014/main" id="{EE5D9F0F-13FE-4E77-95D5-11A621E853C3}"/>
              </a:ext>
            </a:extLst>
          </p:cNvPr>
          <p:cNvSpPr>
            <a:spLocks noChangeArrowheads="1"/>
          </p:cNvSpPr>
          <p:nvPr/>
        </p:nvSpPr>
        <p:spPr bwMode="auto">
          <a:xfrm>
            <a:off x="2477979" y="1881241"/>
            <a:ext cx="808038" cy="866408"/>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8" name="AutoShape 1039">
            <a:extLst>
              <a:ext uri="{FF2B5EF4-FFF2-40B4-BE49-F238E27FC236}">
                <a16:creationId xmlns:a16="http://schemas.microsoft.com/office/drawing/2014/main" id="{E62D1783-10F2-4C06-A033-5C916A59BF23}"/>
              </a:ext>
            </a:extLst>
          </p:cNvPr>
          <p:cNvSpPr>
            <a:spLocks noChangeArrowheads="1"/>
          </p:cNvSpPr>
          <p:nvPr/>
        </p:nvSpPr>
        <p:spPr bwMode="auto">
          <a:xfrm rot="10800000">
            <a:off x="6622941" y="1881241"/>
            <a:ext cx="808037" cy="866408"/>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9" name="Bent Arrow 26">
            <a:extLst>
              <a:ext uri="{FF2B5EF4-FFF2-40B4-BE49-F238E27FC236}">
                <a16:creationId xmlns:a16="http://schemas.microsoft.com/office/drawing/2014/main" id="{E90FDA26-C4F2-4ACE-9D79-DF84008A25F2}"/>
              </a:ext>
            </a:extLst>
          </p:cNvPr>
          <p:cNvSpPr/>
          <p:nvPr/>
        </p:nvSpPr>
        <p:spPr>
          <a:xfrm rot="5400000" flipV="1">
            <a:off x="3705108" y="3187675"/>
            <a:ext cx="790814" cy="777875"/>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0" name="Bent Arrow 27">
            <a:extLst>
              <a:ext uri="{FF2B5EF4-FFF2-40B4-BE49-F238E27FC236}">
                <a16:creationId xmlns:a16="http://schemas.microsoft.com/office/drawing/2014/main" id="{19CD895A-A860-44DF-B54B-1C86CE975C15}"/>
              </a:ext>
            </a:extLst>
          </p:cNvPr>
          <p:cNvSpPr/>
          <p:nvPr/>
        </p:nvSpPr>
        <p:spPr>
          <a:xfrm rot="16200000" flipV="1">
            <a:off x="5332293" y="5170989"/>
            <a:ext cx="790815" cy="701675"/>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1" name="Bent Arrow 28">
            <a:extLst>
              <a:ext uri="{FF2B5EF4-FFF2-40B4-BE49-F238E27FC236}">
                <a16:creationId xmlns:a16="http://schemas.microsoft.com/office/drawing/2014/main" id="{3B76FB37-3934-4088-BBA5-8466395A4C9F}"/>
              </a:ext>
            </a:extLst>
          </p:cNvPr>
          <p:cNvSpPr/>
          <p:nvPr/>
        </p:nvSpPr>
        <p:spPr>
          <a:xfrm flipV="1">
            <a:off x="3794125" y="5128776"/>
            <a:ext cx="647700" cy="856716"/>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Bent Arrow 29">
            <a:extLst>
              <a:ext uri="{FF2B5EF4-FFF2-40B4-BE49-F238E27FC236}">
                <a16:creationId xmlns:a16="http://schemas.microsoft.com/office/drawing/2014/main" id="{5587987A-6D43-461D-959C-2F163FB22AC6}"/>
              </a:ext>
            </a:extLst>
          </p:cNvPr>
          <p:cNvSpPr/>
          <p:nvPr/>
        </p:nvSpPr>
        <p:spPr>
          <a:xfrm rot="10800000" flipV="1">
            <a:off x="5410200" y="3096778"/>
            <a:ext cx="647700" cy="856716"/>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3" name="Slide Number Placeholder 22">
            <a:extLst>
              <a:ext uri="{FF2B5EF4-FFF2-40B4-BE49-F238E27FC236}">
                <a16:creationId xmlns:a16="http://schemas.microsoft.com/office/drawing/2014/main" id="{8DB8A4D7-B76D-41FB-84A6-61F7DA670004}"/>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51353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circle(in)">
                                      <p:cBhvr>
                                        <p:cTn id="11" dur="2000"/>
                                        <p:tgtEl>
                                          <p:spTgt spid="21"/>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ircle(in)">
                                      <p:cBhvr>
                                        <p:cTn id="15" dur="2000"/>
                                        <p:tgtEl>
                                          <p:spTgt spid="20"/>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circle(in)">
                                      <p:cBhvr>
                                        <p:cTn id="19"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BF2F-5117-445A-A245-D65BBEAEFA49}"/>
              </a:ext>
            </a:extLst>
          </p:cNvPr>
          <p:cNvSpPr>
            <a:spLocks noGrp="1"/>
          </p:cNvSpPr>
          <p:nvPr>
            <p:ph type="title"/>
          </p:nvPr>
        </p:nvSpPr>
        <p:spPr>
          <a:xfrm>
            <a:off x="479546" y="358054"/>
            <a:ext cx="8596668" cy="1320800"/>
          </a:xfrm>
        </p:spPr>
        <p:txBody>
          <a:bodyPr>
            <a:normAutofit/>
          </a:bodyPr>
          <a:lstStyle/>
          <a:p>
            <a:r>
              <a:rPr lang="en-IN" sz="4000" dirty="0"/>
              <a:t>Controls</a:t>
            </a:r>
          </a:p>
        </p:txBody>
      </p:sp>
      <p:graphicFrame>
        <p:nvGraphicFramePr>
          <p:cNvPr id="6" name="Content Placeholder 5">
            <a:extLst>
              <a:ext uri="{FF2B5EF4-FFF2-40B4-BE49-F238E27FC236}">
                <a16:creationId xmlns:a16="http://schemas.microsoft.com/office/drawing/2014/main" id="{7D991F5F-76A3-4194-8BCC-7D31E79FE7FE}"/>
              </a:ext>
            </a:extLst>
          </p:cNvPr>
          <p:cNvGraphicFramePr>
            <a:graphicFrameLocks noGrp="1"/>
          </p:cNvGraphicFramePr>
          <p:nvPr>
            <p:ph idx="1"/>
            <p:extLst>
              <p:ext uri="{D42A27DB-BD31-4B8C-83A1-F6EECF244321}">
                <p14:modId xmlns:p14="http://schemas.microsoft.com/office/powerpoint/2010/main" val="509758011"/>
              </p:ext>
            </p:extLst>
          </p:nvPr>
        </p:nvGraphicFramePr>
        <p:xfrm>
          <a:off x="-237067" y="629479"/>
          <a:ext cx="10282215" cy="6228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Oval 17">
            <a:extLst>
              <a:ext uri="{FF2B5EF4-FFF2-40B4-BE49-F238E27FC236}">
                <a16:creationId xmlns:a16="http://schemas.microsoft.com/office/drawing/2014/main" id="{379FF593-8E93-4E2C-9B7F-3DDEDE389BA4}"/>
              </a:ext>
            </a:extLst>
          </p:cNvPr>
          <p:cNvSpPr/>
          <p:nvPr/>
        </p:nvSpPr>
        <p:spPr>
          <a:xfrm rot="18211210">
            <a:off x="3027066" y="2946208"/>
            <a:ext cx="1833703" cy="83305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050" b="1" dirty="0">
                <a:solidFill>
                  <a:schemeClr val="bg1"/>
                </a:solidFill>
                <a:latin typeface="Verdana" pitchFamily="34" charset="0"/>
              </a:rPr>
              <a:t>Confidentiality</a:t>
            </a:r>
          </a:p>
        </p:txBody>
      </p:sp>
      <p:sp>
        <p:nvSpPr>
          <p:cNvPr id="19" name="Oval 18">
            <a:extLst>
              <a:ext uri="{FF2B5EF4-FFF2-40B4-BE49-F238E27FC236}">
                <a16:creationId xmlns:a16="http://schemas.microsoft.com/office/drawing/2014/main" id="{62A90482-8B08-4BD6-BF0F-93554EEF4083}"/>
              </a:ext>
            </a:extLst>
          </p:cNvPr>
          <p:cNvSpPr/>
          <p:nvPr/>
        </p:nvSpPr>
        <p:spPr>
          <a:xfrm rot="3860311">
            <a:off x="5007651" y="2952831"/>
            <a:ext cx="1689041" cy="8198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100" b="1" dirty="0">
                <a:solidFill>
                  <a:schemeClr val="bg1"/>
                </a:solidFill>
                <a:latin typeface="Verdana" pitchFamily="34" charset="0"/>
              </a:rPr>
              <a:t>Integrity</a:t>
            </a:r>
          </a:p>
        </p:txBody>
      </p:sp>
      <p:sp>
        <p:nvSpPr>
          <p:cNvPr id="20" name="Oval 19">
            <a:extLst>
              <a:ext uri="{FF2B5EF4-FFF2-40B4-BE49-F238E27FC236}">
                <a16:creationId xmlns:a16="http://schemas.microsoft.com/office/drawing/2014/main" id="{BA25F3AE-9F89-48D8-B4D8-13D18A9BDAAB}"/>
              </a:ext>
            </a:extLst>
          </p:cNvPr>
          <p:cNvSpPr/>
          <p:nvPr/>
        </p:nvSpPr>
        <p:spPr>
          <a:xfrm>
            <a:off x="4010857" y="4351148"/>
            <a:ext cx="1786366" cy="81905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100" b="1" dirty="0">
                <a:solidFill>
                  <a:schemeClr val="bg1"/>
                </a:solidFill>
                <a:latin typeface="Verdana" pitchFamily="34" charset="0"/>
              </a:rPr>
              <a:t>Availability</a:t>
            </a:r>
          </a:p>
        </p:txBody>
      </p:sp>
      <p:sp>
        <p:nvSpPr>
          <p:cNvPr id="3" name="Slide Number Placeholder 2">
            <a:extLst>
              <a:ext uri="{FF2B5EF4-FFF2-40B4-BE49-F238E27FC236}">
                <a16:creationId xmlns:a16="http://schemas.microsoft.com/office/drawing/2014/main" id="{16BDBC43-2758-49D3-A8CC-6CCA4ADDEFF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6307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F2E0-0795-4156-9EBD-8603173D8A37}"/>
              </a:ext>
            </a:extLst>
          </p:cNvPr>
          <p:cNvSpPr>
            <a:spLocks noGrp="1"/>
          </p:cNvSpPr>
          <p:nvPr>
            <p:ph type="title"/>
          </p:nvPr>
        </p:nvSpPr>
        <p:spPr/>
        <p:txBody>
          <a:bodyPr/>
          <a:lstStyle/>
          <a:p>
            <a:r>
              <a:rPr lang="en-IN" dirty="0"/>
              <a:t>Controls</a:t>
            </a:r>
          </a:p>
        </p:txBody>
      </p:sp>
      <p:sp>
        <p:nvSpPr>
          <p:cNvPr id="3" name="Content Placeholder 2">
            <a:extLst>
              <a:ext uri="{FF2B5EF4-FFF2-40B4-BE49-F238E27FC236}">
                <a16:creationId xmlns:a16="http://schemas.microsoft.com/office/drawing/2014/main" id="{26DAF074-4CA2-4C21-99EF-62300C7993FE}"/>
              </a:ext>
            </a:extLst>
          </p:cNvPr>
          <p:cNvSpPr>
            <a:spLocks noGrp="1"/>
          </p:cNvSpPr>
          <p:nvPr>
            <p:ph idx="1"/>
          </p:nvPr>
        </p:nvSpPr>
        <p:spPr>
          <a:xfrm>
            <a:off x="677334" y="1802780"/>
            <a:ext cx="8596668" cy="4147446"/>
          </a:xfrm>
        </p:spPr>
        <p:txBody>
          <a:bodyPr>
            <a:normAutofit lnSpcReduction="10000"/>
          </a:bodyPr>
          <a:lstStyle/>
          <a:p>
            <a:pPr marL="396875" lvl="1">
              <a:spcBef>
                <a:spcPct val="20000"/>
              </a:spcBef>
              <a:buFontTx/>
              <a:buChar char="•"/>
            </a:pPr>
            <a:r>
              <a:rPr lang="en-US" sz="1800" b="1" dirty="0">
                <a:latin typeface="Verdana" pitchFamily="34" charset="0"/>
              </a:rPr>
              <a:t>Information security policy</a:t>
            </a:r>
            <a:r>
              <a:rPr lang="en-US" sz="1800" dirty="0">
                <a:latin typeface="Verdana" pitchFamily="34" charset="0"/>
              </a:rPr>
              <a:t> - management direction</a:t>
            </a:r>
          </a:p>
          <a:p>
            <a:pPr marL="396875" lvl="1">
              <a:lnSpc>
                <a:spcPct val="115000"/>
              </a:lnSpc>
              <a:spcBef>
                <a:spcPct val="20000"/>
              </a:spcBef>
              <a:buFontTx/>
              <a:buChar char="•"/>
            </a:pPr>
            <a:r>
              <a:rPr lang="en-US" sz="1800" b="1" dirty="0">
                <a:latin typeface="Verdana" pitchFamily="34" charset="0"/>
              </a:rPr>
              <a:t>Organization of information security</a:t>
            </a:r>
            <a:r>
              <a:rPr lang="en-US" sz="1800" dirty="0">
                <a:latin typeface="Verdana" pitchFamily="34" charset="0"/>
              </a:rPr>
              <a:t> - management framework for implementation</a:t>
            </a:r>
          </a:p>
          <a:p>
            <a:pPr marL="396875" lvl="1">
              <a:lnSpc>
                <a:spcPct val="115000"/>
              </a:lnSpc>
              <a:spcBef>
                <a:spcPct val="20000"/>
              </a:spcBef>
              <a:buFontTx/>
              <a:buChar char="•"/>
            </a:pPr>
            <a:r>
              <a:rPr lang="en-US" sz="1800" b="1" dirty="0">
                <a:latin typeface="Verdana" pitchFamily="34" charset="0"/>
              </a:rPr>
              <a:t>HR security</a:t>
            </a:r>
            <a:r>
              <a:rPr lang="en-US" sz="1800" dirty="0">
                <a:latin typeface="Verdana" pitchFamily="34" charset="0"/>
              </a:rPr>
              <a:t> – security for joiners, movers and leavers</a:t>
            </a:r>
            <a:endParaRPr lang="en-US" sz="1800" b="1" dirty="0">
              <a:latin typeface="Verdana" pitchFamily="34" charset="0"/>
            </a:endParaRPr>
          </a:p>
          <a:p>
            <a:pPr marL="396875" lvl="1">
              <a:lnSpc>
                <a:spcPct val="115000"/>
              </a:lnSpc>
              <a:spcBef>
                <a:spcPct val="20000"/>
              </a:spcBef>
              <a:buFontTx/>
              <a:buChar char="•"/>
            </a:pPr>
            <a:r>
              <a:rPr lang="en-US" sz="1800" b="1" dirty="0">
                <a:latin typeface="Verdana" pitchFamily="34" charset="0"/>
              </a:rPr>
              <a:t>Asset management</a:t>
            </a:r>
            <a:r>
              <a:rPr lang="en-US" sz="1800" dirty="0">
                <a:latin typeface="Verdana" pitchFamily="34" charset="0"/>
              </a:rPr>
              <a:t> – </a:t>
            </a:r>
            <a:r>
              <a:rPr lang="en-GB" sz="1800" dirty="0">
                <a:latin typeface="Verdana" pitchFamily="34" charset="0"/>
              </a:rPr>
              <a:t>assessment, classification and protection of valuable information assets </a:t>
            </a:r>
          </a:p>
          <a:p>
            <a:pPr marL="396875" lvl="1">
              <a:lnSpc>
                <a:spcPct val="115000"/>
              </a:lnSpc>
              <a:spcBef>
                <a:spcPct val="20000"/>
              </a:spcBef>
              <a:buFontTx/>
              <a:buChar char="•"/>
            </a:pPr>
            <a:r>
              <a:rPr lang="en-US" sz="1800" b="1" dirty="0">
                <a:latin typeface="Verdana" pitchFamily="34" charset="0"/>
              </a:rPr>
              <a:t>Access control</a:t>
            </a:r>
            <a:r>
              <a:rPr lang="en-US" sz="1800" dirty="0">
                <a:latin typeface="Verdana" pitchFamily="34" charset="0"/>
              </a:rPr>
              <a:t> – restrict unauthorized access to information assets</a:t>
            </a:r>
            <a:endParaRPr lang="en-GB" sz="1800" dirty="0">
              <a:latin typeface="Verdana" pitchFamily="34" charset="0"/>
            </a:endParaRPr>
          </a:p>
          <a:p>
            <a:pPr marL="396875" lvl="1">
              <a:lnSpc>
                <a:spcPct val="115000"/>
              </a:lnSpc>
              <a:spcBef>
                <a:spcPct val="20000"/>
              </a:spcBef>
              <a:buFontTx/>
              <a:buChar char="•"/>
            </a:pPr>
            <a:r>
              <a:rPr lang="en-GB" sz="1800" b="1" dirty="0">
                <a:latin typeface="Verdana" pitchFamily="34" charset="0"/>
              </a:rPr>
              <a:t>Cryptography</a:t>
            </a:r>
            <a:r>
              <a:rPr lang="en-GB" sz="1800" dirty="0">
                <a:latin typeface="Verdana" pitchFamily="34" charset="0"/>
              </a:rPr>
              <a:t> – ensures  proper use of cryptography to protect CIA of information</a:t>
            </a:r>
          </a:p>
          <a:p>
            <a:pPr marL="396875" lvl="1">
              <a:lnSpc>
                <a:spcPct val="115000"/>
              </a:lnSpc>
              <a:spcBef>
                <a:spcPct val="20000"/>
              </a:spcBef>
              <a:buFontTx/>
              <a:buChar char="•"/>
            </a:pPr>
            <a:r>
              <a:rPr lang="en-US" sz="1800" b="1" dirty="0">
                <a:latin typeface="Verdana" pitchFamily="34" charset="0"/>
              </a:rPr>
              <a:t>Physical &amp; environmental security</a:t>
            </a:r>
            <a:r>
              <a:rPr lang="en-US" sz="1800" dirty="0">
                <a:latin typeface="Verdana" pitchFamily="34" charset="0"/>
              </a:rPr>
              <a:t> – </a:t>
            </a:r>
            <a:r>
              <a:rPr lang="en-GB" sz="1800" dirty="0">
                <a:latin typeface="Verdana" pitchFamily="34" charset="0"/>
              </a:rPr>
              <a:t>prevents unauthorised access, theft, compromise, damage to information and computing facilities, power cuts</a:t>
            </a:r>
            <a:endParaRPr lang="en-US" sz="1800" dirty="0">
              <a:latin typeface="Verdana" pitchFamily="34" charset="0"/>
            </a:endParaRPr>
          </a:p>
          <a:p>
            <a:endParaRPr lang="en-IN" dirty="0"/>
          </a:p>
        </p:txBody>
      </p:sp>
      <p:sp>
        <p:nvSpPr>
          <p:cNvPr id="4" name="Slide Number Placeholder 3">
            <a:extLst>
              <a:ext uri="{FF2B5EF4-FFF2-40B4-BE49-F238E27FC236}">
                <a16:creationId xmlns:a16="http://schemas.microsoft.com/office/drawing/2014/main" id="{088E1C78-E4B0-488D-BC8B-5E6E44F564F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25963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4CB-FA34-4C4C-9093-1E1E928FED7F}"/>
              </a:ext>
            </a:extLst>
          </p:cNvPr>
          <p:cNvSpPr>
            <a:spLocks noGrp="1"/>
          </p:cNvSpPr>
          <p:nvPr>
            <p:ph type="title"/>
          </p:nvPr>
        </p:nvSpPr>
        <p:spPr/>
        <p:txBody>
          <a:bodyPr/>
          <a:lstStyle/>
          <a:p>
            <a:r>
              <a:rPr lang="en-IN" dirty="0"/>
              <a:t>Control Clauses</a:t>
            </a:r>
          </a:p>
        </p:txBody>
      </p:sp>
      <p:sp>
        <p:nvSpPr>
          <p:cNvPr id="3" name="Content Placeholder 2">
            <a:extLst>
              <a:ext uri="{FF2B5EF4-FFF2-40B4-BE49-F238E27FC236}">
                <a16:creationId xmlns:a16="http://schemas.microsoft.com/office/drawing/2014/main" id="{0CE65B7F-301E-492F-B628-0591592FEE49}"/>
              </a:ext>
            </a:extLst>
          </p:cNvPr>
          <p:cNvSpPr>
            <a:spLocks noGrp="1"/>
          </p:cNvSpPr>
          <p:nvPr>
            <p:ph idx="1"/>
          </p:nvPr>
        </p:nvSpPr>
        <p:spPr>
          <a:xfrm>
            <a:off x="677334" y="1722783"/>
            <a:ext cx="8596668" cy="4525617"/>
          </a:xfrm>
        </p:spPr>
        <p:txBody>
          <a:bodyPr>
            <a:normAutofit fontScale="92500"/>
          </a:bodyPr>
          <a:lstStyle/>
          <a:p>
            <a:pPr marL="263525" indent="-263525">
              <a:lnSpc>
                <a:spcPct val="115000"/>
              </a:lnSpc>
              <a:spcBef>
                <a:spcPct val="20000"/>
              </a:spcBef>
              <a:buFontTx/>
              <a:buChar char="•"/>
            </a:pPr>
            <a:r>
              <a:rPr lang="en-US" b="1" dirty="0">
                <a:latin typeface="Verdana" pitchFamily="34" charset="0"/>
              </a:rPr>
              <a:t>Operations Security</a:t>
            </a:r>
            <a:r>
              <a:rPr lang="en-US" dirty="0">
                <a:latin typeface="Verdana" pitchFamily="34" charset="0"/>
              </a:rPr>
              <a:t> </a:t>
            </a:r>
            <a:r>
              <a:rPr lang="en-US" b="1" dirty="0">
                <a:latin typeface="Verdana" pitchFamily="34" charset="0"/>
              </a:rPr>
              <a:t>–</a:t>
            </a:r>
            <a:r>
              <a:rPr lang="en-US" dirty="0">
                <a:latin typeface="Verdana" pitchFamily="34" charset="0"/>
              </a:rPr>
              <a:t> ensures the correct and secure operation of IT</a:t>
            </a:r>
            <a:endParaRPr lang="en-US" b="1" dirty="0">
              <a:latin typeface="Verdana" pitchFamily="34" charset="0"/>
            </a:endParaRPr>
          </a:p>
          <a:p>
            <a:pPr marL="263525" indent="-263525">
              <a:lnSpc>
                <a:spcPct val="115000"/>
              </a:lnSpc>
              <a:spcBef>
                <a:spcPct val="20000"/>
              </a:spcBef>
              <a:buFontTx/>
              <a:buChar char="•"/>
            </a:pPr>
            <a:r>
              <a:rPr lang="en-US" b="1" dirty="0">
                <a:latin typeface="Verdana" pitchFamily="34" charset="0"/>
              </a:rPr>
              <a:t>Communications Security – </a:t>
            </a:r>
            <a:r>
              <a:rPr lang="en-US" dirty="0">
                <a:latin typeface="Verdana" pitchFamily="34" charset="0"/>
              </a:rPr>
              <a:t>ensures protection of information in networks</a:t>
            </a:r>
          </a:p>
          <a:p>
            <a:pPr marL="263525" indent="-263525">
              <a:lnSpc>
                <a:spcPct val="115000"/>
              </a:lnSpc>
              <a:spcBef>
                <a:spcPct val="20000"/>
              </a:spcBef>
              <a:buFontTx/>
              <a:buChar char="•"/>
            </a:pPr>
            <a:r>
              <a:rPr lang="en-US" b="1" dirty="0">
                <a:latin typeface="Verdana" pitchFamily="34" charset="0"/>
              </a:rPr>
              <a:t>System acquisition, development &amp; maintenance – </a:t>
            </a:r>
            <a:r>
              <a:rPr lang="en-US" dirty="0">
                <a:latin typeface="Verdana" pitchFamily="34" charset="0"/>
              </a:rPr>
              <a:t>build security into systems</a:t>
            </a:r>
          </a:p>
          <a:p>
            <a:pPr marL="263525" indent="-263525">
              <a:lnSpc>
                <a:spcPct val="115000"/>
              </a:lnSpc>
              <a:spcBef>
                <a:spcPct val="20000"/>
              </a:spcBef>
              <a:buFontTx/>
              <a:buChar char="•"/>
            </a:pPr>
            <a:r>
              <a:rPr lang="en-US" b="1" dirty="0">
                <a:latin typeface="Verdana" pitchFamily="34" charset="0"/>
              </a:rPr>
              <a:t>Supplier relationships – </a:t>
            </a:r>
            <a:r>
              <a:rPr lang="en-US" dirty="0">
                <a:latin typeface="Verdana" pitchFamily="34" charset="0"/>
              </a:rPr>
              <a:t>ensures protection of assets accessible by suppliers and service delivery</a:t>
            </a:r>
          </a:p>
          <a:p>
            <a:pPr marL="263525" indent="-263525">
              <a:lnSpc>
                <a:spcPct val="115000"/>
              </a:lnSpc>
              <a:spcBef>
                <a:spcPct val="20000"/>
              </a:spcBef>
              <a:buFontTx/>
              <a:buChar char="•"/>
            </a:pPr>
            <a:r>
              <a:rPr lang="en-US" b="1" dirty="0">
                <a:latin typeface="Verdana" pitchFamily="34" charset="0"/>
              </a:rPr>
              <a:t>Security incident management – </a:t>
            </a:r>
            <a:r>
              <a:rPr lang="en-US" dirty="0">
                <a:latin typeface="Verdana" pitchFamily="34" charset="0"/>
              </a:rPr>
              <a:t>deal sensibly with security incidents that arise</a:t>
            </a:r>
          </a:p>
          <a:p>
            <a:pPr marL="263525" indent="-263525">
              <a:lnSpc>
                <a:spcPct val="115000"/>
              </a:lnSpc>
              <a:spcBef>
                <a:spcPct val="50000"/>
              </a:spcBef>
              <a:buFontTx/>
              <a:buChar char="•"/>
            </a:pPr>
            <a:r>
              <a:rPr lang="en-US" b="1" dirty="0">
                <a:latin typeface="Verdana" pitchFamily="34" charset="0"/>
              </a:rPr>
              <a:t>Business continuity management</a:t>
            </a:r>
            <a:r>
              <a:rPr lang="en-US" dirty="0">
                <a:latin typeface="Verdana" pitchFamily="34" charset="0"/>
              </a:rPr>
              <a:t> </a:t>
            </a:r>
            <a:r>
              <a:rPr lang="en-US" b="1" dirty="0">
                <a:latin typeface="Verdana" pitchFamily="34" charset="0"/>
              </a:rPr>
              <a:t>–</a:t>
            </a:r>
            <a:r>
              <a:rPr lang="en-US" dirty="0">
                <a:latin typeface="Verdana" pitchFamily="34" charset="0"/>
              </a:rPr>
              <a:t> maintain essential business processes and restore any that fail</a:t>
            </a:r>
          </a:p>
          <a:p>
            <a:pPr marL="263525" indent="-263525">
              <a:lnSpc>
                <a:spcPct val="115000"/>
              </a:lnSpc>
              <a:spcBef>
                <a:spcPct val="50000"/>
              </a:spcBef>
              <a:buFontTx/>
              <a:buChar char="•"/>
            </a:pPr>
            <a:r>
              <a:rPr lang="en-US" b="1" dirty="0">
                <a:latin typeface="Verdana" pitchFamily="34" charset="0"/>
              </a:rPr>
              <a:t>Compliance</a:t>
            </a:r>
            <a:r>
              <a:rPr lang="en-US" dirty="0">
                <a:latin typeface="Verdana" pitchFamily="34" charset="0"/>
              </a:rPr>
              <a:t> </a:t>
            </a:r>
            <a:r>
              <a:rPr lang="en-US" b="1" dirty="0">
                <a:latin typeface="Verdana" pitchFamily="34" charset="0"/>
              </a:rPr>
              <a:t>–</a:t>
            </a:r>
            <a:r>
              <a:rPr lang="en-US" dirty="0">
                <a:latin typeface="Verdana" pitchFamily="34" charset="0"/>
              </a:rPr>
              <a:t> avoid breaching laws, regulations, policies and other security obligations</a:t>
            </a:r>
          </a:p>
        </p:txBody>
      </p:sp>
      <p:sp>
        <p:nvSpPr>
          <p:cNvPr id="4" name="Slide Number Placeholder 3">
            <a:extLst>
              <a:ext uri="{FF2B5EF4-FFF2-40B4-BE49-F238E27FC236}">
                <a16:creationId xmlns:a16="http://schemas.microsoft.com/office/drawing/2014/main" id="{91CBAD5F-30E3-48DA-A826-7AD88A2F953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180944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F5CC-F166-42DE-B155-C51037F2591A}"/>
              </a:ext>
            </a:extLst>
          </p:cNvPr>
          <p:cNvSpPr>
            <a:spLocks noGrp="1"/>
          </p:cNvSpPr>
          <p:nvPr>
            <p:ph type="title"/>
          </p:nvPr>
        </p:nvSpPr>
        <p:spPr>
          <a:xfrm>
            <a:off x="657979" y="318586"/>
            <a:ext cx="8596668" cy="1320800"/>
          </a:xfrm>
        </p:spPr>
        <p:txBody>
          <a:bodyPr/>
          <a:lstStyle/>
          <a:p>
            <a:pPr algn="ctr"/>
            <a:r>
              <a:rPr lang="en-IN" dirty="0"/>
              <a:t>Implementation Process Cycle</a:t>
            </a:r>
          </a:p>
        </p:txBody>
      </p:sp>
      <p:grpSp>
        <p:nvGrpSpPr>
          <p:cNvPr id="7" name="Group 1027">
            <a:extLst>
              <a:ext uri="{FF2B5EF4-FFF2-40B4-BE49-F238E27FC236}">
                <a16:creationId xmlns:a16="http://schemas.microsoft.com/office/drawing/2014/main" id="{35F779C1-99D7-4E35-91E5-3618376DDC63}"/>
              </a:ext>
            </a:extLst>
          </p:cNvPr>
          <p:cNvGrpSpPr>
            <a:grpSpLocks/>
          </p:cNvGrpSpPr>
          <p:nvPr/>
        </p:nvGrpSpPr>
        <p:grpSpPr bwMode="auto">
          <a:xfrm>
            <a:off x="3449777" y="2438400"/>
            <a:ext cx="3182937" cy="2743200"/>
            <a:chOff x="1740" y="1791"/>
            <a:chExt cx="2309" cy="1895"/>
          </a:xfrm>
        </p:grpSpPr>
        <p:sp>
          <p:nvSpPr>
            <p:cNvPr id="8" name="Rectangle 1033">
              <a:extLst>
                <a:ext uri="{FF2B5EF4-FFF2-40B4-BE49-F238E27FC236}">
                  <a16:creationId xmlns:a16="http://schemas.microsoft.com/office/drawing/2014/main" id="{82CDD5DF-677E-4E93-8BDA-FD9D7D0EAE58}"/>
                </a:ext>
              </a:extLst>
            </p:cNvPr>
            <p:cNvSpPr>
              <a:spLocks noChangeArrowheads="1"/>
            </p:cNvSpPr>
            <p:nvPr/>
          </p:nvSpPr>
          <p:spPr bwMode="auto">
            <a:xfrm>
              <a:off x="2513" y="1791"/>
              <a:ext cx="644" cy="49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GB" sz="1200" b="1" kern="0" dirty="0">
                  <a:solidFill>
                    <a:sysClr val="windowText" lastClr="000000"/>
                  </a:solidFill>
                  <a:latin typeface="Verdana" pitchFamily="34" charset="0"/>
                </a:rPr>
                <a:t>PLAN</a:t>
              </a:r>
            </a:p>
            <a:p>
              <a:pPr algn="ctr" fontAlgn="auto">
                <a:spcBef>
                  <a:spcPts val="0"/>
                </a:spcBef>
                <a:spcAft>
                  <a:spcPts val="0"/>
                </a:spcAft>
                <a:defRPr/>
              </a:pPr>
              <a:r>
                <a:rPr lang="en-GB" sz="1050" b="1" kern="0" dirty="0">
                  <a:solidFill>
                    <a:sysClr val="windowText" lastClr="000000"/>
                  </a:solidFill>
                  <a:latin typeface="Verdana" pitchFamily="34" charset="0"/>
                </a:rPr>
                <a:t>Establish </a:t>
              </a:r>
            </a:p>
            <a:p>
              <a:pPr algn="ctr" fontAlgn="auto">
                <a:spcBef>
                  <a:spcPts val="0"/>
                </a:spcBef>
                <a:spcAft>
                  <a:spcPts val="0"/>
                </a:spcAft>
                <a:defRPr/>
              </a:pPr>
              <a:r>
                <a:rPr lang="en-GB" sz="1050" b="1" kern="0" dirty="0">
                  <a:solidFill>
                    <a:sysClr val="windowText" lastClr="000000"/>
                  </a:solidFill>
                  <a:latin typeface="Verdana" pitchFamily="34" charset="0"/>
                </a:rPr>
                <a:t>ISMS</a:t>
              </a:r>
              <a:endParaRPr lang="en-US" sz="1050" b="1" kern="0" dirty="0">
                <a:solidFill>
                  <a:sysClr val="windowText" lastClr="000000"/>
                </a:solidFill>
                <a:latin typeface="Verdana" pitchFamily="34" charset="0"/>
              </a:endParaRPr>
            </a:p>
          </p:txBody>
        </p:sp>
        <p:sp>
          <p:nvSpPr>
            <p:cNvPr id="9" name="Rectangle 1035">
              <a:extLst>
                <a:ext uri="{FF2B5EF4-FFF2-40B4-BE49-F238E27FC236}">
                  <a16:creationId xmlns:a16="http://schemas.microsoft.com/office/drawing/2014/main" id="{581442C4-70FA-4AD4-98F6-8369E2E962A9}"/>
                </a:ext>
              </a:extLst>
            </p:cNvPr>
            <p:cNvSpPr>
              <a:spLocks noChangeArrowheads="1"/>
            </p:cNvSpPr>
            <p:nvPr/>
          </p:nvSpPr>
          <p:spPr bwMode="auto">
            <a:xfrm>
              <a:off x="2501" y="3164"/>
              <a:ext cx="719" cy="52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GB" sz="1200" b="1" kern="0" dirty="0">
                  <a:solidFill>
                    <a:sysClr val="windowText" lastClr="000000"/>
                  </a:solidFill>
                  <a:latin typeface="Verdana" pitchFamily="34" charset="0"/>
                </a:rPr>
                <a:t>CHECK</a:t>
              </a:r>
            </a:p>
            <a:p>
              <a:pPr algn="ctr" fontAlgn="auto">
                <a:spcBef>
                  <a:spcPts val="0"/>
                </a:spcBef>
                <a:spcAft>
                  <a:spcPts val="0"/>
                </a:spcAft>
                <a:defRPr/>
              </a:pPr>
              <a:r>
                <a:rPr lang="en-GB" sz="800" b="1" kern="0" dirty="0">
                  <a:solidFill>
                    <a:sysClr val="windowText" lastClr="000000"/>
                  </a:solidFill>
                  <a:latin typeface="Verdana" pitchFamily="34" charset="0"/>
                </a:rPr>
                <a:t>Monitor &amp; </a:t>
              </a:r>
            </a:p>
            <a:p>
              <a:pPr algn="ctr" fontAlgn="auto">
                <a:spcBef>
                  <a:spcPts val="0"/>
                </a:spcBef>
                <a:spcAft>
                  <a:spcPts val="0"/>
                </a:spcAft>
                <a:defRPr/>
              </a:pPr>
              <a:r>
                <a:rPr lang="en-GB" sz="1050" b="1" kern="0" dirty="0">
                  <a:solidFill>
                    <a:sysClr val="windowText" lastClr="000000"/>
                  </a:solidFill>
                  <a:latin typeface="Verdana" pitchFamily="34" charset="0"/>
                </a:rPr>
                <a:t>Review ISMS</a:t>
              </a:r>
              <a:endParaRPr lang="en-US" sz="1050" b="1" kern="0" dirty="0">
                <a:solidFill>
                  <a:sysClr val="windowText" lastClr="000000"/>
                </a:solidFill>
                <a:latin typeface="Verdana" pitchFamily="34" charset="0"/>
              </a:endParaRPr>
            </a:p>
          </p:txBody>
        </p:sp>
        <p:sp>
          <p:nvSpPr>
            <p:cNvPr id="10" name="Rectangle 1036">
              <a:extLst>
                <a:ext uri="{FF2B5EF4-FFF2-40B4-BE49-F238E27FC236}">
                  <a16:creationId xmlns:a16="http://schemas.microsoft.com/office/drawing/2014/main" id="{980FBB62-5450-48C5-8002-D0EAE10409A2}"/>
                </a:ext>
              </a:extLst>
            </p:cNvPr>
            <p:cNvSpPr>
              <a:spLocks noChangeArrowheads="1"/>
            </p:cNvSpPr>
            <p:nvPr/>
          </p:nvSpPr>
          <p:spPr bwMode="auto">
            <a:xfrm>
              <a:off x="3375" y="2392"/>
              <a:ext cx="674" cy="65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GB" sz="1600" b="1" kern="0" dirty="0">
                  <a:solidFill>
                    <a:sysClr val="windowText" lastClr="000000"/>
                  </a:solidFill>
                  <a:latin typeface="Verdana" pitchFamily="34" charset="0"/>
                </a:rPr>
                <a:t>ACT</a:t>
              </a:r>
            </a:p>
            <a:p>
              <a:pPr algn="ctr" fontAlgn="auto">
                <a:spcBef>
                  <a:spcPts val="0"/>
                </a:spcBef>
                <a:spcAft>
                  <a:spcPts val="0"/>
                </a:spcAft>
                <a:defRPr/>
              </a:pPr>
              <a:r>
                <a:rPr lang="en-GB" sz="1050" b="1" kern="0" dirty="0">
                  <a:solidFill>
                    <a:sysClr val="windowText" lastClr="000000"/>
                  </a:solidFill>
                  <a:latin typeface="Verdana" pitchFamily="34" charset="0"/>
                </a:rPr>
                <a:t>Maintain &amp;</a:t>
              </a:r>
            </a:p>
            <a:p>
              <a:pPr algn="ctr" fontAlgn="auto">
                <a:spcBef>
                  <a:spcPts val="0"/>
                </a:spcBef>
                <a:spcAft>
                  <a:spcPts val="0"/>
                </a:spcAft>
                <a:defRPr/>
              </a:pPr>
              <a:r>
                <a:rPr lang="en-GB" sz="1050" b="1" kern="0" dirty="0">
                  <a:solidFill>
                    <a:sysClr val="windowText" lastClr="000000"/>
                  </a:solidFill>
                  <a:latin typeface="Verdana" pitchFamily="34" charset="0"/>
                </a:rPr>
                <a:t>Improve</a:t>
              </a:r>
              <a:endParaRPr lang="en-US" sz="1050" b="1" kern="0" dirty="0">
                <a:solidFill>
                  <a:sysClr val="windowText" lastClr="000000"/>
                </a:solidFill>
                <a:latin typeface="Verdana" pitchFamily="34" charset="0"/>
              </a:endParaRPr>
            </a:p>
          </p:txBody>
        </p:sp>
        <p:sp>
          <p:nvSpPr>
            <p:cNvPr id="11" name="Rectangle 1034">
              <a:extLst>
                <a:ext uri="{FF2B5EF4-FFF2-40B4-BE49-F238E27FC236}">
                  <a16:creationId xmlns:a16="http://schemas.microsoft.com/office/drawing/2014/main" id="{D11773D9-72C4-4CB6-A315-5CBEC4D07F5D}"/>
                </a:ext>
              </a:extLst>
            </p:cNvPr>
            <p:cNvSpPr>
              <a:spLocks noChangeArrowheads="1"/>
            </p:cNvSpPr>
            <p:nvPr/>
          </p:nvSpPr>
          <p:spPr bwMode="auto">
            <a:xfrm>
              <a:off x="1740" y="2392"/>
              <a:ext cx="700" cy="66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auto">
                <a:spcBef>
                  <a:spcPts val="0"/>
                </a:spcBef>
                <a:spcAft>
                  <a:spcPts val="0"/>
                </a:spcAft>
                <a:defRPr/>
              </a:pPr>
              <a:r>
                <a:rPr lang="en-GB" sz="1100" b="1" kern="0" dirty="0">
                  <a:solidFill>
                    <a:sysClr val="windowText" lastClr="000000"/>
                  </a:solidFill>
                  <a:latin typeface="Verdana" pitchFamily="34" charset="0"/>
                </a:rPr>
                <a:t>DO</a:t>
              </a:r>
            </a:p>
            <a:p>
              <a:pPr algn="ctr" fontAlgn="auto">
                <a:spcBef>
                  <a:spcPts val="0"/>
                </a:spcBef>
                <a:spcAft>
                  <a:spcPts val="0"/>
                </a:spcAft>
                <a:defRPr/>
              </a:pPr>
              <a:r>
                <a:rPr lang="en-GB" sz="1000" b="1" kern="0" dirty="0">
                  <a:solidFill>
                    <a:sysClr val="windowText" lastClr="000000"/>
                  </a:solidFill>
                  <a:latin typeface="Verdana" pitchFamily="34" charset="0"/>
                </a:rPr>
                <a:t>Implement &amp;</a:t>
              </a:r>
            </a:p>
            <a:p>
              <a:pPr algn="ctr" fontAlgn="auto">
                <a:spcBef>
                  <a:spcPts val="0"/>
                </a:spcBef>
                <a:spcAft>
                  <a:spcPts val="0"/>
                </a:spcAft>
                <a:defRPr/>
              </a:pPr>
              <a:r>
                <a:rPr lang="en-GB" sz="1000" b="1" kern="0" dirty="0">
                  <a:solidFill>
                    <a:sysClr val="windowText" lastClr="000000"/>
                  </a:solidFill>
                  <a:latin typeface="Verdana" pitchFamily="34" charset="0"/>
                </a:rPr>
                <a:t>Operate the</a:t>
              </a:r>
            </a:p>
            <a:p>
              <a:pPr algn="ctr" fontAlgn="auto">
                <a:spcBef>
                  <a:spcPts val="0"/>
                </a:spcBef>
                <a:spcAft>
                  <a:spcPts val="0"/>
                </a:spcAft>
                <a:defRPr/>
              </a:pPr>
              <a:r>
                <a:rPr lang="en-GB" sz="1000" b="1" kern="0" dirty="0">
                  <a:solidFill>
                    <a:sysClr val="windowText" lastClr="000000"/>
                  </a:solidFill>
                  <a:latin typeface="Verdana" pitchFamily="34" charset="0"/>
                </a:rPr>
                <a:t>ISMS</a:t>
              </a:r>
              <a:endParaRPr lang="en-US" sz="1000" b="1" kern="0" dirty="0">
                <a:solidFill>
                  <a:sysClr val="windowText" lastClr="000000"/>
                </a:solidFill>
                <a:latin typeface="Verdana" pitchFamily="34" charset="0"/>
              </a:endParaRPr>
            </a:p>
          </p:txBody>
        </p:sp>
      </p:grpSp>
      <p:sp>
        <p:nvSpPr>
          <p:cNvPr id="12" name="Bent Arrow 22">
            <a:extLst>
              <a:ext uri="{FF2B5EF4-FFF2-40B4-BE49-F238E27FC236}">
                <a16:creationId xmlns:a16="http://schemas.microsoft.com/office/drawing/2014/main" id="{8E61DFC8-5436-4B96-B05F-8CE406962693}"/>
              </a:ext>
            </a:extLst>
          </p:cNvPr>
          <p:cNvSpPr/>
          <p:nvPr/>
        </p:nvSpPr>
        <p:spPr>
          <a:xfrm rot="5400000" flipV="1">
            <a:off x="3784738" y="2593975"/>
            <a:ext cx="660400" cy="755650"/>
          </a:xfrm>
          <a:prstGeom prst="bentArrow">
            <a:avLst>
              <a:gd name="adj1" fmla="val 25000"/>
              <a:gd name="adj2" fmla="val 25000"/>
              <a:gd name="adj3" fmla="val 25000"/>
              <a:gd name="adj4" fmla="val 4166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13" name="Bent Arrow 25">
            <a:extLst>
              <a:ext uri="{FF2B5EF4-FFF2-40B4-BE49-F238E27FC236}">
                <a16:creationId xmlns:a16="http://schemas.microsoft.com/office/drawing/2014/main" id="{AA50E451-F8A6-4EB1-9DCE-2101C669AA35}"/>
              </a:ext>
            </a:extLst>
          </p:cNvPr>
          <p:cNvSpPr/>
          <p:nvPr/>
        </p:nvSpPr>
        <p:spPr>
          <a:xfrm rot="10800000" flipV="1">
            <a:off x="5413513" y="2544233"/>
            <a:ext cx="762000" cy="747184"/>
          </a:xfrm>
          <a:prstGeom prst="bentArrow">
            <a:avLst>
              <a:gd name="adj1" fmla="val 25000"/>
              <a:gd name="adj2" fmla="val 25000"/>
              <a:gd name="adj3" fmla="val 25000"/>
              <a:gd name="adj4" fmla="val 4166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14" name="Bent Arrow 26">
            <a:extLst>
              <a:ext uri="{FF2B5EF4-FFF2-40B4-BE49-F238E27FC236}">
                <a16:creationId xmlns:a16="http://schemas.microsoft.com/office/drawing/2014/main" id="{5B88095F-9972-4D09-990F-D8885E357F3D}"/>
              </a:ext>
            </a:extLst>
          </p:cNvPr>
          <p:cNvSpPr/>
          <p:nvPr/>
        </p:nvSpPr>
        <p:spPr>
          <a:xfrm flipV="1">
            <a:off x="3791089" y="4337051"/>
            <a:ext cx="708025" cy="681567"/>
          </a:xfrm>
          <a:prstGeom prst="bentArrow">
            <a:avLst>
              <a:gd name="adj1" fmla="val 25000"/>
              <a:gd name="adj2" fmla="val 25000"/>
              <a:gd name="adj3" fmla="val 25000"/>
              <a:gd name="adj4" fmla="val 4166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15" name="Bent Arrow 27">
            <a:extLst>
              <a:ext uri="{FF2B5EF4-FFF2-40B4-BE49-F238E27FC236}">
                <a16:creationId xmlns:a16="http://schemas.microsoft.com/office/drawing/2014/main" id="{EF45A554-2F61-4240-9AE4-83BEC3FC0235}"/>
              </a:ext>
            </a:extLst>
          </p:cNvPr>
          <p:cNvSpPr/>
          <p:nvPr/>
        </p:nvSpPr>
        <p:spPr>
          <a:xfrm rot="16200000" flipV="1">
            <a:off x="5582583" y="4275932"/>
            <a:ext cx="654049" cy="750888"/>
          </a:xfrm>
          <a:prstGeom prst="bentArrow">
            <a:avLst>
              <a:gd name="adj1" fmla="val 25000"/>
              <a:gd name="adj2" fmla="val 25000"/>
              <a:gd name="adj3" fmla="val 25000"/>
              <a:gd name="adj4" fmla="val 41660"/>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16" name="Oval 15">
            <a:extLst>
              <a:ext uri="{FF2B5EF4-FFF2-40B4-BE49-F238E27FC236}">
                <a16:creationId xmlns:a16="http://schemas.microsoft.com/office/drawing/2014/main" id="{471837C9-11B3-43E0-A89F-E2015350750B}"/>
              </a:ext>
            </a:extLst>
          </p:cNvPr>
          <p:cNvSpPr/>
          <p:nvPr/>
        </p:nvSpPr>
        <p:spPr>
          <a:xfrm>
            <a:off x="4041913" y="1016000"/>
            <a:ext cx="17526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IS POLICY</a:t>
            </a:r>
          </a:p>
        </p:txBody>
      </p:sp>
      <p:sp>
        <p:nvSpPr>
          <p:cNvPr id="17" name="Oval 16">
            <a:extLst>
              <a:ext uri="{FF2B5EF4-FFF2-40B4-BE49-F238E27FC236}">
                <a16:creationId xmlns:a16="http://schemas.microsoft.com/office/drawing/2014/main" id="{B5160D8E-D7D9-4BA0-8AE8-B62CEE06952C}"/>
              </a:ext>
            </a:extLst>
          </p:cNvPr>
          <p:cNvSpPr/>
          <p:nvPr/>
        </p:nvSpPr>
        <p:spPr>
          <a:xfrm>
            <a:off x="1908313" y="1727200"/>
            <a:ext cx="17526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SECURITY ORGANISATION</a:t>
            </a:r>
          </a:p>
        </p:txBody>
      </p:sp>
      <p:sp>
        <p:nvSpPr>
          <p:cNvPr id="18" name="Oval 17">
            <a:extLst>
              <a:ext uri="{FF2B5EF4-FFF2-40B4-BE49-F238E27FC236}">
                <a16:creationId xmlns:a16="http://schemas.microsoft.com/office/drawing/2014/main" id="{C04D9708-687F-4C81-956D-2A8AFD33E961}"/>
              </a:ext>
            </a:extLst>
          </p:cNvPr>
          <p:cNvSpPr/>
          <p:nvPr/>
        </p:nvSpPr>
        <p:spPr>
          <a:xfrm>
            <a:off x="1374913" y="3454400"/>
            <a:ext cx="19050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ASSET IDENTIFICATION &amp; CLASSIFICATION</a:t>
            </a:r>
          </a:p>
        </p:txBody>
      </p:sp>
      <p:sp>
        <p:nvSpPr>
          <p:cNvPr id="19" name="Oval 18">
            <a:extLst>
              <a:ext uri="{FF2B5EF4-FFF2-40B4-BE49-F238E27FC236}">
                <a16:creationId xmlns:a16="http://schemas.microsoft.com/office/drawing/2014/main" id="{B7586EF6-7124-434C-9399-B5A2FD95E981}"/>
              </a:ext>
            </a:extLst>
          </p:cNvPr>
          <p:cNvSpPr/>
          <p:nvPr/>
        </p:nvSpPr>
        <p:spPr>
          <a:xfrm>
            <a:off x="1755913" y="5080000"/>
            <a:ext cx="19812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CONTROL SELECTION &amp; IMPLEMENTATION</a:t>
            </a:r>
          </a:p>
        </p:txBody>
      </p:sp>
      <p:sp>
        <p:nvSpPr>
          <p:cNvPr id="20" name="Oval 19">
            <a:extLst>
              <a:ext uri="{FF2B5EF4-FFF2-40B4-BE49-F238E27FC236}">
                <a16:creationId xmlns:a16="http://schemas.microsoft.com/office/drawing/2014/main" id="{36CDF2E8-82AB-4EB5-942D-AC01860CC631}"/>
              </a:ext>
            </a:extLst>
          </p:cNvPr>
          <p:cNvSpPr/>
          <p:nvPr/>
        </p:nvSpPr>
        <p:spPr>
          <a:xfrm>
            <a:off x="4041913" y="57912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OPERATIONALIZE THE PROCESES</a:t>
            </a:r>
          </a:p>
        </p:txBody>
      </p:sp>
      <p:sp>
        <p:nvSpPr>
          <p:cNvPr id="21" name="Oval 20">
            <a:extLst>
              <a:ext uri="{FF2B5EF4-FFF2-40B4-BE49-F238E27FC236}">
                <a16:creationId xmlns:a16="http://schemas.microsoft.com/office/drawing/2014/main" id="{97AFE14C-465A-4B17-9EA5-C5604693072F}"/>
              </a:ext>
            </a:extLst>
          </p:cNvPr>
          <p:cNvSpPr/>
          <p:nvPr/>
        </p:nvSpPr>
        <p:spPr>
          <a:xfrm>
            <a:off x="6327913" y="1727200"/>
            <a:ext cx="17526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MANAGEMENT REVIEW</a:t>
            </a:r>
          </a:p>
        </p:txBody>
      </p:sp>
      <p:sp>
        <p:nvSpPr>
          <p:cNvPr id="22" name="Oval 21">
            <a:extLst>
              <a:ext uri="{FF2B5EF4-FFF2-40B4-BE49-F238E27FC236}">
                <a16:creationId xmlns:a16="http://schemas.microsoft.com/office/drawing/2014/main" id="{3D1EB0AC-A0F5-4AB9-A549-215A2D1D2523}"/>
              </a:ext>
            </a:extLst>
          </p:cNvPr>
          <p:cNvSpPr/>
          <p:nvPr/>
        </p:nvSpPr>
        <p:spPr>
          <a:xfrm>
            <a:off x="7089913" y="3454400"/>
            <a:ext cx="17526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CORRECTIVE &amp; PREVENTIVE ACTIONS</a:t>
            </a:r>
          </a:p>
        </p:txBody>
      </p:sp>
      <p:sp>
        <p:nvSpPr>
          <p:cNvPr id="23" name="Oval 22">
            <a:extLst>
              <a:ext uri="{FF2B5EF4-FFF2-40B4-BE49-F238E27FC236}">
                <a16:creationId xmlns:a16="http://schemas.microsoft.com/office/drawing/2014/main" id="{E24D71DE-1F59-4609-91BE-DA3A7BD0A1AA}"/>
              </a:ext>
            </a:extLst>
          </p:cNvPr>
          <p:cNvSpPr/>
          <p:nvPr/>
        </p:nvSpPr>
        <p:spPr>
          <a:xfrm>
            <a:off x="6327913" y="5080000"/>
            <a:ext cx="1752600" cy="91440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900" b="1" dirty="0">
                <a:solidFill>
                  <a:srgbClr val="002060"/>
                </a:solidFill>
                <a:latin typeface="Verdana" pitchFamily="34" charset="0"/>
              </a:rPr>
              <a:t>CHECK PROCESSES</a:t>
            </a:r>
          </a:p>
        </p:txBody>
      </p:sp>
      <p:sp>
        <p:nvSpPr>
          <p:cNvPr id="24" name="Down Arrow 42">
            <a:extLst>
              <a:ext uri="{FF2B5EF4-FFF2-40B4-BE49-F238E27FC236}">
                <a16:creationId xmlns:a16="http://schemas.microsoft.com/office/drawing/2014/main" id="{0DBAB43B-C471-4D72-AFBE-5E5648DC4E32}"/>
              </a:ext>
            </a:extLst>
          </p:cNvPr>
          <p:cNvSpPr/>
          <p:nvPr/>
        </p:nvSpPr>
        <p:spPr>
          <a:xfrm rot="3965473">
            <a:off x="3360082" y="1368690"/>
            <a:ext cx="711200" cy="611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25" name="Down Arrow 43">
            <a:extLst>
              <a:ext uri="{FF2B5EF4-FFF2-40B4-BE49-F238E27FC236}">
                <a16:creationId xmlns:a16="http://schemas.microsoft.com/office/drawing/2014/main" id="{2B79D83F-F4F3-4AE6-AF00-6B4DCA6BD114}"/>
              </a:ext>
            </a:extLst>
          </p:cNvPr>
          <p:cNvSpPr/>
          <p:nvPr/>
        </p:nvSpPr>
        <p:spPr>
          <a:xfrm rot="537102">
            <a:off x="2306776" y="2692400"/>
            <a:ext cx="533400" cy="73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26" name="Down Arrow 44">
            <a:extLst>
              <a:ext uri="{FF2B5EF4-FFF2-40B4-BE49-F238E27FC236}">
                <a16:creationId xmlns:a16="http://schemas.microsoft.com/office/drawing/2014/main" id="{65D930A5-B7D9-4EB6-A5E1-E84F74934D0D}"/>
              </a:ext>
            </a:extLst>
          </p:cNvPr>
          <p:cNvSpPr/>
          <p:nvPr/>
        </p:nvSpPr>
        <p:spPr>
          <a:xfrm rot="20237180">
            <a:off x="2456001" y="4368800"/>
            <a:ext cx="533400" cy="70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27" name="Down Arrow 45">
            <a:extLst>
              <a:ext uri="{FF2B5EF4-FFF2-40B4-BE49-F238E27FC236}">
                <a16:creationId xmlns:a16="http://schemas.microsoft.com/office/drawing/2014/main" id="{1DB5FE30-6570-4CF3-AB7C-9881E3D9B6E3}"/>
              </a:ext>
            </a:extLst>
          </p:cNvPr>
          <p:cNvSpPr/>
          <p:nvPr/>
        </p:nvSpPr>
        <p:spPr>
          <a:xfrm rot="18211836">
            <a:off x="3491051" y="5754688"/>
            <a:ext cx="711200" cy="479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28" name="Down Arrow 46">
            <a:extLst>
              <a:ext uri="{FF2B5EF4-FFF2-40B4-BE49-F238E27FC236}">
                <a16:creationId xmlns:a16="http://schemas.microsoft.com/office/drawing/2014/main" id="{751F4C58-9EBA-4F76-98DC-7247A7B92A28}"/>
              </a:ext>
            </a:extLst>
          </p:cNvPr>
          <p:cNvSpPr/>
          <p:nvPr/>
        </p:nvSpPr>
        <p:spPr>
          <a:xfrm rot="14374403">
            <a:off x="5797688" y="5722409"/>
            <a:ext cx="711200" cy="5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29" name="Down Arrow 47">
            <a:extLst>
              <a:ext uri="{FF2B5EF4-FFF2-40B4-BE49-F238E27FC236}">
                <a16:creationId xmlns:a16="http://schemas.microsoft.com/office/drawing/2014/main" id="{CE9BE58E-177A-432B-BABE-E43BA7DA75E3}"/>
              </a:ext>
            </a:extLst>
          </p:cNvPr>
          <p:cNvSpPr/>
          <p:nvPr/>
        </p:nvSpPr>
        <p:spPr>
          <a:xfrm rot="11417427">
            <a:off x="7404238" y="4368800"/>
            <a:ext cx="533400" cy="717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30" name="Down Arrow 48">
            <a:extLst>
              <a:ext uri="{FF2B5EF4-FFF2-40B4-BE49-F238E27FC236}">
                <a16:creationId xmlns:a16="http://schemas.microsoft.com/office/drawing/2014/main" id="{4902681C-5ED9-4DD0-AFE6-432B19B4B078}"/>
              </a:ext>
            </a:extLst>
          </p:cNvPr>
          <p:cNvSpPr/>
          <p:nvPr/>
        </p:nvSpPr>
        <p:spPr>
          <a:xfrm rot="9841442">
            <a:off x="7335976" y="2664884"/>
            <a:ext cx="533400" cy="753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31" name="Down Arrow 49">
            <a:extLst>
              <a:ext uri="{FF2B5EF4-FFF2-40B4-BE49-F238E27FC236}">
                <a16:creationId xmlns:a16="http://schemas.microsoft.com/office/drawing/2014/main" id="{5EB4753B-516D-4F12-B904-C9F51483FE39}"/>
              </a:ext>
            </a:extLst>
          </p:cNvPr>
          <p:cNvSpPr/>
          <p:nvPr/>
        </p:nvSpPr>
        <p:spPr>
          <a:xfrm rot="7304122">
            <a:off x="5727045" y="1460235"/>
            <a:ext cx="711200" cy="627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3" name="Slide Number Placeholder 2">
            <a:extLst>
              <a:ext uri="{FF2B5EF4-FFF2-40B4-BE49-F238E27FC236}">
                <a16:creationId xmlns:a16="http://schemas.microsoft.com/office/drawing/2014/main" id="{1E3AA25A-3E4D-4896-9692-3F270313E6D5}"/>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2696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in)">
                                      <p:cBhvr>
                                        <p:cTn id="11" dur="2000"/>
                                        <p:tgtEl>
                                          <p:spTgt spid="14"/>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ircle(in)">
                                      <p:cBhvr>
                                        <p:cTn id="23" dur="2000"/>
                                        <p:tgtEl>
                                          <p:spTgt spid="24"/>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circle(in)">
                                      <p:cBhvr>
                                        <p:cTn id="27" dur="2000"/>
                                        <p:tgtEl>
                                          <p:spTgt spid="25"/>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ircle(in)">
                                      <p:cBhvr>
                                        <p:cTn id="31" dur="2000"/>
                                        <p:tgtEl>
                                          <p:spTgt spid="26"/>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in)">
                                      <p:cBhvr>
                                        <p:cTn id="35" dur="2000"/>
                                        <p:tgtEl>
                                          <p:spTgt spid="27"/>
                                        </p:tgtEl>
                                      </p:cBhvr>
                                    </p:animEffect>
                                  </p:childTnLst>
                                </p:cTn>
                              </p:par>
                            </p:childTnLst>
                          </p:cTn>
                        </p:par>
                        <p:par>
                          <p:cTn id="36" fill="hold">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ircle(in)">
                                      <p:cBhvr>
                                        <p:cTn id="39" dur="2000"/>
                                        <p:tgtEl>
                                          <p:spTgt spid="28"/>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ircle(in)">
                                      <p:cBhvr>
                                        <p:cTn id="43" dur="2000"/>
                                        <p:tgtEl>
                                          <p:spTgt spid="29"/>
                                        </p:tgtEl>
                                      </p:cBhvr>
                                    </p:animEffect>
                                  </p:childTnLst>
                                </p:cTn>
                              </p:par>
                            </p:childTnLst>
                          </p:cTn>
                        </p:par>
                        <p:par>
                          <p:cTn id="44" fill="hold">
                            <p:stCondLst>
                              <p:cond delay="20000"/>
                            </p:stCondLst>
                            <p:childTnLst>
                              <p:par>
                                <p:cTn id="45" presetID="6"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circle(in)">
                                      <p:cBhvr>
                                        <p:cTn id="47" dur="2000"/>
                                        <p:tgtEl>
                                          <p:spTgt spid="30"/>
                                        </p:tgtEl>
                                      </p:cBhvr>
                                    </p:animEffect>
                                  </p:childTnLst>
                                </p:cTn>
                              </p:par>
                            </p:childTnLst>
                          </p:cTn>
                        </p:par>
                        <p:par>
                          <p:cTn id="48" fill="hold">
                            <p:stCondLst>
                              <p:cond delay="22000"/>
                            </p:stCondLst>
                            <p:childTnLst>
                              <p:par>
                                <p:cTn id="49" presetID="6" presetClass="entr" presetSubtype="16"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circle(in)">
                                      <p:cBhvr>
                                        <p:cTn id="5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83A0-179B-493E-BF3C-079383A08536}"/>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1B90F14A-770D-41CF-B099-CAED134028CA}"/>
              </a:ext>
            </a:extLst>
          </p:cNvPr>
          <p:cNvSpPr>
            <a:spLocks noGrp="1"/>
          </p:cNvSpPr>
          <p:nvPr>
            <p:ph idx="1"/>
          </p:nvPr>
        </p:nvSpPr>
        <p:spPr>
          <a:xfrm>
            <a:off x="677334" y="1789043"/>
            <a:ext cx="8596668" cy="4252319"/>
          </a:xfrm>
        </p:spPr>
        <p:txBody>
          <a:bodyPr/>
          <a:lstStyle/>
          <a:p>
            <a:pPr algn="just">
              <a:lnSpc>
                <a:spcPct val="150000"/>
              </a:lnSpc>
              <a:spcBef>
                <a:spcPct val="20000"/>
              </a:spcBef>
              <a:buFontTx/>
              <a:buChar char="•"/>
            </a:pPr>
            <a:r>
              <a:rPr lang="en-US" sz="2000" dirty="0">
                <a:latin typeface="Verdana" pitchFamily="34" charset="0"/>
                <a:cs typeface="Times New Roman" pitchFamily="18" charset="0"/>
              </a:rPr>
              <a:t>Demonstrable commitment to security by the organization</a:t>
            </a:r>
          </a:p>
          <a:p>
            <a:pPr algn="just">
              <a:lnSpc>
                <a:spcPct val="150000"/>
              </a:lnSpc>
              <a:spcBef>
                <a:spcPct val="20000"/>
              </a:spcBef>
              <a:buFontTx/>
              <a:buChar char="•"/>
            </a:pPr>
            <a:r>
              <a:rPr lang="en-US" sz="2000" dirty="0">
                <a:latin typeface="Verdana" pitchFamily="34" charset="0"/>
                <a:cs typeface="Times New Roman" pitchFamily="18" charset="0"/>
              </a:rPr>
              <a:t>Legal and regulatory compliance</a:t>
            </a:r>
          </a:p>
          <a:p>
            <a:pPr algn="just">
              <a:lnSpc>
                <a:spcPct val="150000"/>
              </a:lnSpc>
              <a:spcBef>
                <a:spcPct val="20000"/>
              </a:spcBef>
              <a:buFontTx/>
              <a:buChar char="•"/>
            </a:pPr>
            <a:r>
              <a:rPr lang="en-US" sz="2000" dirty="0">
                <a:latin typeface="Verdana" pitchFamily="34" charset="0"/>
                <a:cs typeface="Times New Roman" pitchFamily="18" charset="0"/>
              </a:rPr>
              <a:t>Better risk management</a:t>
            </a:r>
          </a:p>
          <a:p>
            <a:pPr algn="just">
              <a:lnSpc>
                <a:spcPct val="150000"/>
              </a:lnSpc>
              <a:spcBef>
                <a:spcPct val="20000"/>
              </a:spcBef>
              <a:buFontTx/>
              <a:buChar char="•"/>
            </a:pPr>
            <a:r>
              <a:rPr lang="en-US" sz="2000" dirty="0">
                <a:latin typeface="Verdana" pitchFamily="34" charset="0"/>
                <a:cs typeface="Times New Roman" pitchFamily="18" charset="0"/>
              </a:rPr>
              <a:t>Commercial credibility, confidence, and assurance</a:t>
            </a:r>
          </a:p>
          <a:p>
            <a:pPr algn="just">
              <a:lnSpc>
                <a:spcPct val="150000"/>
              </a:lnSpc>
              <a:spcBef>
                <a:spcPct val="20000"/>
              </a:spcBef>
              <a:buFontTx/>
              <a:buChar char="•"/>
            </a:pPr>
            <a:r>
              <a:rPr lang="en-US" sz="2000" dirty="0">
                <a:latin typeface="Verdana" pitchFamily="34" charset="0"/>
                <a:cs typeface="Times New Roman" pitchFamily="18" charset="0"/>
              </a:rPr>
              <a:t>Reduced costs</a:t>
            </a:r>
          </a:p>
          <a:p>
            <a:pPr algn="just">
              <a:lnSpc>
                <a:spcPct val="150000"/>
              </a:lnSpc>
              <a:spcBef>
                <a:spcPct val="20000"/>
              </a:spcBef>
              <a:buFontTx/>
              <a:buChar char="•"/>
            </a:pPr>
            <a:r>
              <a:rPr lang="en-US" sz="2000" dirty="0">
                <a:latin typeface="Verdana" pitchFamily="34" charset="0"/>
                <a:cs typeface="Times New Roman" pitchFamily="18" charset="0"/>
              </a:rPr>
              <a:t>Clear employee direction and improved awareness</a:t>
            </a:r>
          </a:p>
          <a:p>
            <a:endParaRPr lang="en-IN" dirty="0"/>
          </a:p>
        </p:txBody>
      </p:sp>
      <p:sp>
        <p:nvSpPr>
          <p:cNvPr id="4" name="Slide Number Placeholder 3">
            <a:extLst>
              <a:ext uri="{FF2B5EF4-FFF2-40B4-BE49-F238E27FC236}">
                <a16:creationId xmlns:a16="http://schemas.microsoft.com/office/drawing/2014/main" id="{23863DD4-CE8C-40AF-A3A3-B1B324FFFF8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89961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8D60-62A2-4588-B71A-D48FE441FB76}"/>
              </a:ext>
            </a:extLst>
          </p:cNvPr>
          <p:cNvSpPr>
            <a:spLocks noGrp="1"/>
          </p:cNvSpPr>
          <p:nvPr>
            <p:ph type="title"/>
          </p:nvPr>
        </p:nvSpPr>
        <p:spPr/>
        <p:txBody>
          <a:bodyPr/>
          <a:lstStyle/>
          <a:p>
            <a:r>
              <a:rPr lang="en-IN" dirty="0"/>
              <a:t>ISMS Scope</a:t>
            </a:r>
          </a:p>
        </p:txBody>
      </p:sp>
      <p:sp>
        <p:nvSpPr>
          <p:cNvPr id="3" name="Content Placeholder 2">
            <a:extLst>
              <a:ext uri="{FF2B5EF4-FFF2-40B4-BE49-F238E27FC236}">
                <a16:creationId xmlns:a16="http://schemas.microsoft.com/office/drawing/2014/main" id="{0A3ABA64-E9B4-4E6E-B033-9B42AFA31476}"/>
              </a:ext>
            </a:extLst>
          </p:cNvPr>
          <p:cNvSpPr>
            <a:spLocks noGrp="1"/>
          </p:cNvSpPr>
          <p:nvPr>
            <p:ph idx="1"/>
          </p:nvPr>
        </p:nvSpPr>
        <p:spPr>
          <a:xfrm>
            <a:off x="571317" y="1930400"/>
            <a:ext cx="8596668" cy="3880773"/>
          </a:xfrm>
        </p:spPr>
        <p:txBody>
          <a:bodyPr/>
          <a:lstStyle/>
          <a:p>
            <a:pPr>
              <a:lnSpc>
                <a:spcPct val="200000"/>
              </a:lnSpc>
              <a:spcBef>
                <a:spcPct val="20000"/>
              </a:spcBef>
              <a:buFontTx/>
              <a:buChar char="•"/>
            </a:pPr>
            <a:r>
              <a:rPr lang="en-US" sz="2800" dirty="0">
                <a:latin typeface="Verdana" pitchFamily="34" charset="0"/>
                <a:cs typeface="Times New Roman" pitchFamily="18" charset="0"/>
              </a:rPr>
              <a:t>Data center &amp; DR site</a:t>
            </a:r>
          </a:p>
          <a:p>
            <a:pPr>
              <a:lnSpc>
                <a:spcPct val="150000"/>
              </a:lnSpc>
              <a:spcBef>
                <a:spcPct val="20000"/>
              </a:spcBef>
              <a:buFontTx/>
              <a:buChar char="•"/>
            </a:pPr>
            <a:r>
              <a:rPr lang="en-US" sz="2800" dirty="0">
                <a:latin typeface="Verdana" pitchFamily="34" charset="0"/>
                <a:cs typeface="Times New Roman" pitchFamily="18" charset="0"/>
              </a:rPr>
              <a:t>All information assets throughout the organization</a:t>
            </a:r>
          </a:p>
          <a:p>
            <a:endParaRPr lang="en-IN" dirty="0"/>
          </a:p>
        </p:txBody>
      </p:sp>
      <p:sp>
        <p:nvSpPr>
          <p:cNvPr id="4" name="Slide Number Placeholder 3">
            <a:extLst>
              <a:ext uri="{FF2B5EF4-FFF2-40B4-BE49-F238E27FC236}">
                <a16:creationId xmlns:a16="http://schemas.microsoft.com/office/drawing/2014/main" id="{EFB27D4B-9AB0-4EB4-91C7-08FEB78DE7E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37254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71D3-9364-4BDD-84B3-5A2A13AA8596}"/>
              </a:ext>
            </a:extLst>
          </p:cNvPr>
          <p:cNvSpPr>
            <a:spLocks noGrp="1"/>
          </p:cNvSpPr>
          <p:nvPr>
            <p:ph type="title"/>
          </p:nvPr>
        </p:nvSpPr>
        <p:spPr/>
        <p:txBody>
          <a:bodyPr/>
          <a:lstStyle/>
          <a:p>
            <a:r>
              <a:rPr lang="en-IN" dirty="0"/>
              <a:t>Key ISMS Documents</a:t>
            </a:r>
          </a:p>
        </p:txBody>
      </p:sp>
      <p:sp>
        <p:nvSpPr>
          <p:cNvPr id="3" name="Content Placeholder 2">
            <a:extLst>
              <a:ext uri="{FF2B5EF4-FFF2-40B4-BE49-F238E27FC236}">
                <a16:creationId xmlns:a16="http://schemas.microsoft.com/office/drawing/2014/main" id="{32F0FA1A-B6B8-453D-80D7-5B7EC1146237}"/>
              </a:ext>
            </a:extLst>
          </p:cNvPr>
          <p:cNvSpPr>
            <a:spLocks noGrp="1"/>
          </p:cNvSpPr>
          <p:nvPr>
            <p:ph idx="1"/>
          </p:nvPr>
        </p:nvSpPr>
        <p:spPr>
          <a:xfrm>
            <a:off x="677334" y="1802297"/>
            <a:ext cx="8596668" cy="4611756"/>
          </a:xfrm>
        </p:spPr>
        <p:txBody>
          <a:bodyPr>
            <a:normAutofit/>
          </a:bodyPr>
          <a:lstStyle/>
          <a:p>
            <a:pPr>
              <a:spcBef>
                <a:spcPts val="1800"/>
              </a:spcBef>
              <a:buFontTx/>
              <a:buChar char="•"/>
            </a:pPr>
            <a:r>
              <a:rPr lang="en-US" sz="2000" dirty="0">
                <a:latin typeface="Verdana" pitchFamily="34" charset="0"/>
                <a:cs typeface="Times New Roman" pitchFamily="18" charset="0"/>
              </a:rPr>
              <a:t>High level </a:t>
            </a:r>
            <a:r>
              <a:rPr lang="en-US" sz="2000" b="1" dirty="0">
                <a:latin typeface="Verdana" pitchFamily="34" charset="0"/>
                <a:cs typeface="Times New Roman" pitchFamily="18" charset="0"/>
              </a:rPr>
              <a:t>corporate security policy</a:t>
            </a:r>
          </a:p>
          <a:p>
            <a:pPr>
              <a:spcBef>
                <a:spcPts val="1800"/>
              </a:spcBef>
              <a:buFontTx/>
              <a:buChar char="•"/>
            </a:pPr>
            <a:r>
              <a:rPr lang="en-US" sz="2000" dirty="0">
                <a:latin typeface="Verdana" pitchFamily="34" charset="0"/>
                <a:cs typeface="Times New Roman" pitchFamily="18" charset="0"/>
              </a:rPr>
              <a:t>Supporting policies </a:t>
            </a:r>
            <a:r>
              <a:rPr lang="en-US" sz="2000" i="1" dirty="0">
                <a:latin typeface="Verdana" pitchFamily="34" charset="0"/>
                <a:cs typeface="Times New Roman" pitchFamily="18" charset="0"/>
              </a:rPr>
              <a:t>e.g.</a:t>
            </a:r>
            <a:r>
              <a:rPr lang="en-US" sz="2000" dirty="0">
                <a:latin typeface="Verdana" pitchFamily="34" charset="0"/>
                <a:cs typeface="Times New Roman" pitchFamily="18" charset="0"/>
              </a:rPr>
              <a:t> physical &amp; environmental, email, HR, incident management, compliance </a:t>
            </a:r>
            <a:r>
              <a:rPr lang="en-US" sz="2000" i="1" dirty="0">
                <a:latin typeface="Verdana" pitchFamily="34" charset="0"/>
                <a:cs typeface="Times New Roman" pitchFamily="18" charset="0"/>
              </a:rPr>
              <a:t>etc.</a:t>
            </a:r>
          </a:p>
          <a:p>
            <a:pPr>
              <a:spcBef>
                <a:spcPts val="1800"/>
              </a:spcBef>
              <a:buFontTx/>
              <a:buChar char="•"/>
            </a:pPr>
            <a:r>
              <a:rPr lang="en-US" sz="2000" dirty="0">
                <a:latin typeface="Verdana" pitchFamily="34" charset="0"/>
                <a:cs typeface="Times New Roman" pitchFamily="18" charset="0"/>
              </a:rPr>
              <a:t>Standards </a:t>
            </a:r>
            <a:r>
              <a:rPr lang="en-US" sz="2000" i="1" dirty="0">
                <a:latin typeface="Verdana" pitchFamily="34" charset="0"/>
                <a:cs typeface="Times New Roman" pitchFamily="18" charset="0"/>
              </a:rPr>
              <a:t>e.g</a:t>
            </a:r>
            <a:r>
              <a:rPr lang="en-US" sz="2000" dirty="0">
                <a:latin typeface="Verdana" pitchFamily="34" charset="0"/>
                <a:cs typeface="Times New Roman" pitchFamily="18" charset="0"/>
              </a:rPr>
              <a:t>. Windows Security Standard</a:t>
            </a:r>
          </a:p>
          <a:p>
            <a:pPr>
              <a:spcBef>
                <a:spcPts val="1800"/>
              </a:spcBef>
              <a:buFontTx/>
              <a:buChar char="•"/>
            </a:pPr>
            <a:r>
              <a:rPr lang="en-US" sz="2000" dirty="0">
                <a:latin typeface="Verdana" pitchFamily="34" charset="0"/>
                <a:cs typeface="Times New Roman" pitchFamily="18" charset="0"/>
              </a:rPr>
              <a:t>Procedures and guidelines</a:t>
            </a:r>
          </a:p>
          <a:p>
            <a:pPr>
              <a:spcBef>
                <a:spcPts val="1800"/>
              </a:spcBef>
              <a:buFontTx/>
              <a:buChar char="•"/>
            </a:pPr>
            <a:r>
              <a:rPr lang="en-US" sz="2000" dirty="0">
                <a:latin typeface="Verdana" pitchFamily="34" charset="0"/>
                <a:cs typeface="Times New Roman" pitchFamily="18" charset="0"/>
              </a:rPr>
              <a:t>Records </a:t>
            </a:r>
            <a:r>
              <a:rPr lang="en-US" sz="2000" i="1" dirty="0">
                <a:latin typeface="Verdana" pitchFamily="34" charset="0"/>
                <a:cs typeface="Times New Roman" pitchFamily="18" charset="0"/>
              </a:rPr>
              <a:t>e.g. </a:t>
            </a:r>
            <a:r>
              <a:rPr lang="en-US" sz="2000" dirty="0">
                <a:latin typeface="Verdana" pitchFamily="34" charset="0"/>
                <a:cs typeface="Times New Roman" pitchFamily="18" charset="0"/>
              </a:rPr>
              <a:t>security logs, security review reports, corrective actions</a:t>
            </a:r>
          </a:p>
        </p:txBody>
      </p:sp>
      <p:sp>
        <p:nvSpPr>
          <p:cNvPr id="4" name="Slide Number Placeholder 3">
            <a:extLst>
              <a:ext uri="{FF2B5EF4-FFF2-40B4-BE49-F238E27FC236}">
                <a16:creationId xmlns:a16="http://schemas.microsoft.com/office/drawing/2014/main" id="{D03EC24B-D2D8-4482-91BB-E7D7D1EABE5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07750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9970-F0FC-4BB4-813E-FEBB5B4CB623}"/>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AE0EB8A8-B61F-462D-B8D6-A0F1F60C1468}"/>
              </a:ext>
            </a:extLst>
          </p:cNvPr>
          <p:cNvSpPr>
            <a:spLocks noGrp="1"/>
          </p:cNvSpPr>
          <p:nvPr>
            <p:ph idx="1"/>
          </p:nvPr>
        </p:nvSpPr>
        <p:spPr/>
        <p:txBody>
          <a:bodyPr/>
          <a:lstStyle/>
          <a:p>
            <a:pPr marL="0" indent="0">
              <a:buNone/>
            </a:pPr>
            <a:r>
              <a:rPr lang="en-US" sz="2800" dirty="0">
                <a:latin typeface="Verdana" pitchFamily="34" charset="0"/>
              </a:rPr>
              <a:t>‘Information </a:t>
            </a:r>
            <a:r>
              <a:rPr lang="en-US" sz="2000" dirty="0">
                <a:latin typeface="Verdana" pitchFamily="34" charset="0"/>
              </a:rPr>
              <a:t>is an </a:t>
            </a:r>
            <a:r>
              <a:rPr lang="en-US" sz="3200" dirty="0">
                <a:latin typeface="Verdana" pitchFamily="34" charset="0"/>
              </a:rPr>
              <a:t>asset </a:t>
            </a:r>
            <a:r>
              <a:rPr lang="en-US" sz="2000" dirty="0">
                <a:latin typeface="Verdana" pitchFamily="34" charset="0"/>
              </a:rPr>
              <a:t>which, like other </a:t>
            </a:r>
            <a:r>
              <a:rPr lang="en-US" sz="2400" dirty="0">
                <a:latin typeface="Verdana" pitchFamily="34" charset="0"/>
              </a:rPr>
              <a:t>important business assets</a:t>
            </a:r>
            <a:r>
              <a:rPr lang="en-US" sz="2000" dirty="0">
                <a:latin typeface="Verdana" pitchFamily="34" charset="0"/>
              </a:rPr>
              <a:t>, has </a:t>
            </a:r>
            <a:r>
              <a:rPr lang="en-US" sz="2800" dirty="0">
                <a:latin typeface="Verdana" pitchFamily="34" charset="0"/>
              </a:rPr>
              <a:t>value </a:t>
            </a:r>
            <a:r>
              <a:rPr lang="en-US" sz="2000" dirty="0">
                <a:latin typeface="Verdana" pitchFamily="34" charset="0"/>
              </a:rPr>
              <a:t>to an organization and consequently needs to be suitably </a:t>
            </a:r>
            <a:r>
              <a:rPr lang="en-US" sz="2800" dirty="0">
                <a:latin typeface="Verdana" pitchFamily="34" charset="0"/>
              </a:rPr>
              <a:t>protected’</a:t>
            </a:r>
            <a:endParaRPr lang="en-US" sz="2000" dirty="0">
              <a:latin typeface="Verdana" pitchFamily="34" charset="0"/>
            </a:endParaRPr>
          </a:p>
          <a:p>
            <a:pPr marL="0" indent="0" algn="r">
              <a:buNone/>
            </a:pPr>
            <a:r>
              <a:rPr lang="en-US" sz="2000" i="1" dirty="0">
                <a:latin typeface="Verdana" pitchFamily="34" charset="0"/>
              </a:rPr>
              <a:t>(ISO/IEC 27002:2005)</a:t>
            </a:r>
            <a:endParaRPr lang="en-US" sz="2000" dirty="0">
              <a:latin typeface="Verdana" pitchFamily="34" charset="0"/>
            </a:endParaRPr>
          </a:p>
          <a:p>
            <a:pPr marL="0" indent="0" algn="r">
              <a:buNone/>
            </a:pPr>
            <a:endParaRPr lang="en-IN" dirty="0"/>
          </a:p>
        </p:txBody>
      </p:sp>
      <p:sp>
        <p:nvSpPr>
          <p:cNvPr id="4" name="Slide Number Placeholder 3">
            <a:extLst>
              <a:ext uri="{FF2B5EF4-FFF2-40B4-BE49-F238E27FC236}">
                <a16:creationId xmlns:a16="http://schemas.microsoft.com/office/drawing/2014/main" id="{AEA48ECF-23C5-4AC7-B098-6470AA05C06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05104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4470-1915-4588-BCD8-B864666C8A17}"/>
              </a:ext>
            </a:extLst>
          </p:cNvPr>
          <p:cNvSpPr>
            <a:spLocks noGrp="1"/>
          </p:cNvSpPr>
          <p:nvPr>
            <p:ph type="title"/>
          </p:nvPr>
        </p:nvSpPr>
        <p:spPr/>
        <p:txBody>
          <a:bodyPr/>
          <a:lstStyle/>
          <a:p>
            <a:r>
              <a:rPr lang="en-IN" dirty="0"/>
              <a:t>Information Security Vision and Mission</a:t>
            </a:r>
          </a:p>
        </p:txBody>
      </p:sp>
      <p:sp>
        <p:nvSpPr>
          <p:cNvPr id="3" name="Content Placeholder 2">
            <a:extLst>
              <a:ext uri="{FF2B5EF4-FFF2-40B4-BE49-F238E27FC236}">
                <a16:creationId xmlns:a16="http://schemas.microsoft.com/office/drawing/2014/main" id="{D4D76053-ECAA-407F-86F2-8C6541E50A96}"/>
              </a:ext>
            </a:extLst>
          </p:cNvPr>
          <p:cNvSpPr>
            <a:spLocks noGrp="1"/>
          </p:cNvSpPr>
          <p:nvPr>
            <p:ph idx="1"/>
          </p:nvPr>
        </p:nvSpPr>
        <p:spPr>
          <a:xfrm>
            <a:off x="677334" y="1789528"/>
            <a:ext cx="8596668" cy="3880773"/>
          </a:xfrm>
        </p:spPr>
        <p:txBody>
          <a:bodyPr/>
          <a:lstStyle/>
          <a:p>
            <a:pPr marL="0" indent="0" algn="just">
              <a:lnSpc>
                <a:spcPct val="150000"/>
              </a:lnSpc>
              <a:spcBef>
                <a:spcPct val="20000"/>
              </a:spcBef>
              <a:buNone/>
              <a:defRPr/>
            </a:pPr>
            <a:r>
              <a:rPr lang="en-US" sz="2000" b="1" i="1" dirty="0">
                <a:latin typeface="Verdana" pitchFamily="34" charset="0"/>
                <a:cs typeface="Times New Roman" pitchFamily="18" charset="0"/>
              </a:rPr>
              <a:t>Vision</a:t>
            </a:r>
          </a:p>
          <a:p>
            <a:pPr algn="just">
              <a:lnSpc>
                <a:spcPct val="150000"/>
              </a:lnSpc>
              <a:spcBef>
                <a:spcPct val="20000"/>
              </a:spcBef>
              <a:defRPr/>
            </a:pPr>
            <a:r>
              <a:rPr lang="en-US" dirty="0">
                <a:latin typeface="Verdana" pitchFamily="34" charset="0"/>
              </a:rPr>
              <a:t>The organization is acknowledged as an industry leader for information security.</a:t>
            </a:r>
          </a:p>
          <a:p>
            <a:pPr algn="just">
              <a:lnSpc>
                <a:spcPct val="150000"/>
              </a:lnSpc>
              <a:spcBef>
                <a:spcPct val="20000"/>
              </a:spcBef>
              <a:defRPr/>
            </a:pPr>
            <a:endParaRPr lang="en-US" dirty="0">
              <a:latin typeface="Verdana" pitchFamily="34" charset="0"/>
              <a:cs typeface="Times New Roman" pitchFamily="18" charset="0"/>
            </a:endParaRPr>
          </a:p>
          <a:p>
            <a:pPr marL="0" indent="0" algn="just">
              <a:lnSpc>
                <a:spcPct val="150000"/>
              </a:lnSpc>
              <a:spcBef>
                <a:spcPct val="20000"/>
              </a:spcBef>
              <a:buNone/>
              <a:defRPr/>
            </a:pPr>
            <a:r>
              <a:rPr lang="en-US" sz="2000" b="1" i="1" dirty="0">
                <a:latin typeface="Verdana" pitchFamily="34" charset="0"/>
                <a:cs typeface="Times New Roman" pitchFamily="18" charset="0"/>
              </a:rPr>
              <a:t>Mission</a:t>
            </a:r>
          </a:p>
          <a:p>
            <a:pPr algn="just">
              <a:lnSpc>
                <a:spcPct val="150000"/>
              </a:lnSpc>
              <a:spcBef>
                <a:spcPct val="20000"/>
              </a:spcBef>
              <a:defRPr/>
            </a:pPr>
            <a:r>
              <a:rPr lang="en-US" dirty="0">
                <a:latin typeface="Verdana" pitchFamily="34" charset="0"/>
              </a:rPr>
              <a:t>To design, implement, operate, manage and maintain an Information Security Management System that complies with international standards, incorporating generally-accepted good security practices</a:t>
            </a:r>
          </a:p>
          <a:p>
            <a:endParaRPr lang="en-IN" dirty="0"/>
          </a:p>
        </p:txBody>
      </p:sp>
      <p:sp>
        <p:nvSpPr>
          <p:cNvPr id="4" name="Slide Number Placeholder 3">
            <a:extLst>
              <a:ext uri="{FF2B5EF4-FFF2-40B4-BE49-F238E27FC236}">
                <a16:creationId xmlns:a16="http://schemas.microsoft.com/office/drawing/2014/main" id="{1B57BFD7-D67E-45CC-9605-35CCEBC4710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19484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C662-75E3-4B50-8B29-219260D7CE8D}"/>
              </a:ext>
            </a:extLst>
          </p:cNvPr>
          <p:cNvSpPr>
            <a:spLocks noGrp="1"/>
          </p:cNvSpPr>
          <p:nvPr>
            <p:ph type="title"/>
          </p:nvPr>
        </p:nvSpPr>
        <p:spPr/>
        <p:txBody>
          <a:bodyPr/>
          <a:lstStyle/>
          <a:p>
            <a:r>
              <a:rPr lang="en-IN" dirty="0"/>
              <a:t>Who is Responsible?</a:t>
            </a:r>
          </a:p>
        </p:txBody>
      </p:sp>
      <p:sp>
        <p:nvSpPr>
          <p:cNvPr id="3" name="Content Placeholder 2">
            <a:extLst>
              <a:ext uri="{FF2B5EF4-FFF2-40B4-BE49-F238E27FC236}">
                <a16:creationId xmlns:a16="http://schemas.microsoft.com/office/drawing/2014/main" id="{5BBFB89F-BDD9-4559-92CD-4A550803A8F2}"/>
              </a:ext>
            </a:extLst>
          </p:cNvPr>
          <p:cNvSpPr>
            <a:spLocks noGrp="1"/>
          </p:cNvSpPr>
          <p:nvPr>
            <p:ph idx="1"/>
          </p:nvPr>
        </p:nvSpPr>
        <p:spPr>
          <a:xfrm>
            <a:off x="677334" y="1749287"/>
            <a:ext cx="8596668" cy="4292075"/>
          </a:xfrm>
        </p:spPr>
        <p:txBody>
          <a:bodyPr>
            <a:normAutofit fontScale="77500" lnSpcReduction="20000"/>
          </a:bodyPr>
          <a:lstStyle/>
          <a:p>
            <a:pPr>
              <a:spcBef>
                <a:spcPts val="0"/>
              </a:spcBef>
              <a:spcAft>
                <a:spcPts val="1200"/>
              </a:spcAft>
              <a:buFontTx/>
              <a:buChar char="•"/>
            </a:pPr>
            <a:r>
              <a:rPr lang="en-US" sz="2300" dirty="0">
                <a:latin typeface="Verdana" pitchFamily="34" charset="0"/>
                <a:cs typeface="Times New Roman" pitchFamily="18" charset="0"/>
              </a:rPr>
              <a:t>Information Security Management Committee</a:t>
            </a:r>
          </a:p>
          <a:p>
            <a:pPr>
              <a:spcBef>
                <a:spcPts val="0"/>
              </a:spcBef>
              <a:spcAft>
                <a:spcPts val="1200"/>
              </a:spcAft>
              <a:buFontTx/>
              <a:buChar char="•"/>
            </a:pPr>
            <a:r>
              <a:rPr lang="en-US" sz="2300" dirty="0">
                <a:latin typeface="Verdana" pitchFamily="34" charset="0"/>
                <a:cs typeface="Times New Roman" pitchFamily="18" charset="0"/>
              </a:rPr>
              <a:t>Information Security Manager/CISO and Department</a:t>
            </a:r>
          </a:p>
          <a:p>
            <a:pPr>
              <a:spcBef>
                <a:spcPts val="0"/>
              </a:spcBef>
              <a:spcAft>
                <a:spcPts val="1200"/>
              </a:spcAft>
              <a:buFontTx/>
              <a:buChar char="•"/>
            </a:pPr>
            <a:r>
              <a:rPr lang="en-US" sz="2300" dirty="0">
                <a:latin typeface="Verdana" pitchFamily="34" charset="0"/>
                <a:cs typeface="Times New Roman" pitchFamily="18" charset="0"/>
              </a:rPr>
              <a:t>Incident Response Team</a:t>
            </a:r>
          </a:p>
          <a:p>
            <a:pPr>
              <a:spcBef>
                <a:spcPts val="0"/>
              </a:spcBef>
              <a:spcAft>
                <a:spcPts val="1200"/>
              </a:spcAft>
              <a:buFontTx/>
              <a:buChar char="•"/>
            </a:pPr>
            <a:r>
              <a:rPr lang="en-US" sz="2300" dirty="0">
                <a:latin typeface="Verdana" pitchFamily="34" charset="0"/>
                <a:cs typeface="Times New Roman" pitchFamily="18" charset="0"/>
              </a:rPr>
              <a:t>Business Continuity Team</a:t>
            </a:r>
          </a:p>
          <a:p>
            <a:pPr>
              <a:spcBef>
                <a:spcPts val="0"/>
              </a:spcBef>
              <a:spcAft>
                <a:spcPts val="1200"/>
              </a:spcAft>
              <a:buFontTx/>
              <a:buChar char="•"/>
            </a:pPr>
            <a:r>
              <a:rPr lang="en-US" sz="2300" dirty="0">
                <a:latin typeface="Verdana" pitchFamily="34" charset="0"/>
                <a:cs typeface="Times New Roman" pitchFamily="18" charset="0"/>
              </a:rPr>
              <a:t>IT, Legal/Compliance, HR, Risk and other departments</a:t>
            </a:r>
          </a:p>
          <a:p>
            <a:pPr>
              <a:spcBef>
                <a:spcPts val="0"/>
              </a:spcBef>
              <a:spcAft>
                <a:spcPts val="1200"/>
              </a:spcAft>
              <a:buFontTx/>
              <a:buChar char="•"/>
            </a:pPr>
            <a:r>
              <a:rPr lang="en-US" sz="2300" dirty="0">
                <a:latin typeface="Verdana" pitchFamily="34" charset="0"/>
                <a:cs typeface="Times New Roman" pitchFamily="18" charset="0"/>
              </a:rPr>
              <a:t>Audit Committee</a:t>
            </a:r>
          </a:p>
          <a:p>
            <a:pPr>
              <a:spcBef>
                <a:spcPts val="0"/>
              </a:spcBef>
              <a:spcAft>
                <a:spcPts val="1200"/>
              </a:spcAft>
              <a:buFontTx/>
              <a:buChar char="•"/>
            </a:pPr>
            <a:r>
              <a:rPr lang="en-US" sz="2300" dirty="0">
                <a:latin typeface="Verdana" pitchFamily="34" charset="0"/>
                <a:cs typeface="Times New Roman" pitchFamily="18" charset="0"/>
              </a:rPr>
              <a:t>Last but not least, </a:t>
            </a:r>
            <a:r>
              <a:rPr lang="en-US" sz="3600" dirty="0">
                <a:latin typeface="Verdana" pitchFamily="34" charset="0"/>
                <a:cs typeface="Times New Roman" pitchFamily="18" charset="0"/>
              </a:rPr>
              <a:t>you</a:t>
            </a:r>
            <a:r>
              <a:rPr lang="en-US" sz="4800" dirty="0">
                <a:latin typeface="Verdana" pitchFamily="34" charset="0"/>
                <a:cs typeface="Times New Roman" pitchFamily="18" charset="0"/>
              </a:rPr>
              <a:t>!</a:t>
            </a:r>
            <a:endParaRPr lang="en-US" sz="3600" dirty="0">
              <a:latin typeface="Verdana" pitchFamily="34" charset="0"/>
              <a:cs typeface="Times New Roman" pitchFamily="18" charset="0"/>
            </a:endParaRPr>
          </a:p>
          <a:p>
            <a:pPr marL="0" indent="0">
              <a:spcBef>
                <a:spcPts val="0"/>
              </a:spcBef>
              <a:spcAft>
                <a:spcPts val="1200"/>
              </a:spcAft>
              <a:buNone/>
            </a:pPr>
            <a:endParaRPr lang="en-US" i="1" dirty="0">
              <a:latin typeface="Verdana" pitchFamily="34" charset="0"/>
              <a:cs typeface="Times New Roman" pitchFamily="18" charset="0"/>
            </a:endParaRPr>
          </a:p>
          <a:p>
            <a:pPr marL="0" indent="0">
              <a:spcBef>
                <a:spcPts val="0"/>
              </a:spcBef>
              <a:spcAft>
                <a:spcPts val="1200"/>
              </a:spcAft>
              <a:buNone/>
            </a:pPr>
            <a:r>
              <a:rPr lang="en-US" sz="2400" i="1" dirty="0">
                <a:latin typeface="Verdana" pitchFamily="34" charset="0"/>
                <a:cs typeface="Times New Roman" pitchFamily="18" charset="0"/>
              </a:rPr>
              <a:t>Bottom line:</a:t>
            </a:r>
          </a:p>
          <a:p>
            <a:pPr marL="0" indent="0" algn="ctr">
              <a:spcBef>
                <a:spcPts val="0"/>
              </a:spcBef>
              <a:spcAft>
                <a:spcPts val="1200"/>
              </a:spcAft>
              <a:buNone/>
            </a:pPr>
            <a:r>
              <a:rPr lang="en-US" sz="2800" b="1" dirty="0">
                <a:latin typeface="Verdana" pitchFamily="34" charset="0"/>
                <a:cs typeface="Times New Roman" pitchFamily="18" charset="0"/>
              </a:rPr>
              <a:t>Information security is </a:t>
            </a:r>
            <a:r>
              <a:rPr lang="en-US" sz="2800" b="1" i="1" dirty="0">
                <a:latin typeface="Verdana" pitchFamily="34" charset="0"/>
                <a:cs typeface="Times New Roman" pitchFamily="18" charset="0"/>
              </a:rPr>
              <a:t>everyone’s </a:t>
            </a:r>
            <a:r>
              <a:rPr lang="en-US" sz="2800" b="1" dirty="0">
                <a:latin typeface="Verdana" pitchFamily="34" charset="0"/>
                <a:cs typeface="Times New Roman" pitchFamily="18" charset="0"/>
              </a:rPr>
              <a:t>responsibility</a:t>
            </a:r>
          </a:p>
          <a:p>
            <a:endParaRPr lang="en-IN" dirty="0"/>
          </a:p>
        </p:txBody>
      </p:sp>
      <p:sp>
        <p:nvSpPr>
          <p:cNvPr id="4" name="Slide Number Placeholder 3">
            <a:extLst>
              <a:ext uri="{FF2B5EF4-FFF2-40B4-BE49-F238E27FC236}">
                <a16:creationId xmlns:a16="http://schemas.microsoft.com/office/drawing/2014/main" id="{1778CDDB-A240-4135-BA69-EBEF3B7A905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16738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C1A7-6919-4370-B3B7-55F77996D13C}"/>
              </a:ext>
            </a:extLst>
          </p:cNvPr>
          <p:cNvSpPr>
            <a:spLocks noGrp="1"/>
          </p:cNvSpPr>
          <p:nvPr>
            <p:ph type="title"/>
          </p:nvPr>
        </p:nvSpPr>
        <p:spPr/>
        <p:txBody>
          <a:bodyPr/>
          <a:lstStyle/>
          <a:p>
            <a:r>
              <a:rPr lang="en-IN" dirty="0"/>
              <a:t>Corporate Information Security Policy</a:t>
            </a:r>
          </a:p>
        </p:txBody>
      </p:sp>
      <p:sp>
        <p:nvSpPr>
          <p:cNvPr id="3" name="Content Placeholder 2">
            <a:extLst>
              <a:ext uri="{FF2B5EF4-FFF2-40B4-BE49-F238E27FC236}">
                <a16:creationId xmlns:a16="http://schemas.microsoft.com/office/drawing/2014/main" id="{24051552-44F4-4E0D-AFC0-E7B2F3D1D255}"/>
              </a:ext>
            </a:extLst>
          </p:cNvPr>
          <p:cNvSpPr>
            <a:spLocks noGrp="1"/>
          </p:cNvSpPr>
          <p:nvPr>
            <p:ph idx="1"/>
          </p:nvPr>
        </p:nvSpPr>
        <p:spPr>
          <a:xfrm>
            <a:off x="677334" y="2367626"/>
            <a:ext cx="5962005" cy="3880773"/>
          </a:xfrm>
        </p:spPr>
        <p:txBody>
          <a:bodyPr>
            <a:normAutofit/>
          </a:bodyPr>
          <a:lstStyle/>
          <a:p>
            <a:pPr marL="0" indent="0">
              <a:lnSpc>
                <a:spcPct val="150000"/>
              </a:lnSpc>
              <a:spcBef>
                <a:spcPct val="50000"/>
              </a:spcBef>
              <a:buNone/>
            </a:pPr>
            <a:r>
              <a:rPr lang="en-US" sz="2400" dirty="0">
                <a:latin typeface="Verdana" pitchFamily="34" charset="0"/>
              </a:rPr>
              <a:t>Policy is signed by the CEO and mandated by top management</a:t>
            </a:r>
          </a:p>
          <a:p>
            <a:pPr marL="0" indent="0">
              <a:lnSpc>
                <a:spcPct val="150000"/>
              </a:lnSpc>
              <a:spcBef>
                <a:spcPct val="50000"/>
              </a:spcBef>
              <a:buNone/>
            </a:pPr>
            <a:r>
              <a:rPr lang="en-US" sz="2400" dirty="0">
                <a:latin typeface="Verdana" pitchFamily="34" charset="0"/>
              </a:rPr>
              <a:t>Find it on the intranet</a:t>
            </a:r>
            <a:endParaRPr lang="en-US" sz="2400" dirty="0">
              <a:solidFill>
                <a:srgbClr val="FF0000"/>
              </a:solidFill>
              <a:latin typeface="Verdana" pitchFamily="34" charset="0"/>
            </a:endParaRPr>
          </a:p>
        </p:txBody>
      </p:sp>
      <p:pic>
        <p:nvPicPr>
          <p:cNvPr id="4" name="Picture 12" descr="policy-">
            <a:extLst>
              <a:ext uri="{FF2B5EF4-FFF2-40B4-BE49-F238E27FC236}">
                <a16:creationId xmlns:a16="http://schemas.microsoft.com/office/drawing/2014/main" id="{4943E0AC-CB88-4FED-A7EE-024636F95765}"/>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96000" y="1636442"/>
            <a:ext cx="3591339" cy="404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7D76366-FC3B-4ED8-A35A-7A38C52557A9}"/>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2161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741-9824-436F-A8C1-EE180D231054}"/>
              </a:ext>
            </a:extLst>
          </p:cNvPr>
          <p:cNvSpPr>
            <a:spLocks noGrp="1"/>
          </p:cNvSpPr>
          <p:nvPr>
            <p:ph type="title"/>
          </p:nvPr>
        </p:nvSpPr>
        <p:spPr/>
        <p:txBody>
          <a:bodyPr/>
          <a:lstStyle/>
          <a:p>
            <a:r>
              <a:rPr lang="en-IN" dirty="0"/>
              <a:t>Information Asset Classification</a:t>
            </a:r>
          </a:p>
        </p:txBody>
      </p:sp>
      <p:sp>
        <p:nvSpPr>
          <p:cNvPr id="3" name="Content Placeholder 2">
            <a:extLst>
              <a:ext uri="{FF2B5EF4-FFF2-40B4-BE49-F238E27FC236}">
                <a16:creationId xmlns:a16="http://schemas.microsoft.com/office/drawing/2014/main" id="{9BD309EC-96E7-46E5-B86F-94B19ADD1156}"/>
              </a:ext>
            </a:extLst>
          </p:cNvPr>
          <p:cNvSpPr>
            <a:spLocks noGrp="1"/>
          </p:cNvSpPr>
          <p:nvPr>
            <p:ph idx="1"/>
          </p:nvPr>
        </p:nvSpPr>
        <p:spPr>
          <a:xfrm>
            <a:off x="677334" y="1550504"/>
            <a:ext cx="8596668" cy="4969566"/>
          </a:xfrm>
        </p:spPr>
        <p:txBody>
          <a:bodyPr>
            <a:normAutofit fontScale="85000" lnSpcReduction="10000"/>
          </a:bodyPr>
          <a:lstStyle/>
          <a:p>
            <a:pPr marL="0" indent="0" algn="just">
              <a:lnSpc>
                <a:spcPct val="110000"/>
              </a:lnSpc>
              <a:spcBef>
                <a:spcPts val="0"/>
              </a:spcBef>
              <a:buNone/>
              <a:defRPr/>
            </a:pPr>
            <a:r>
              <a:rPr lang="en-US" b="1" kern="0" dirty="0">
                <a:solidFill>
                  <a:schemeClr val="tx1"/>
                </a:solidFill>
                <a:latin typeface="Verdana" pitchFamily="34" charset="0"/>
              </a:rPr>
              <a:t>CONFIDENTIAL</a:t>
            </a:r>
            <a:r>
              <a:rPr lang="en-US" kern="0" dirty="0">
                <a:solidFill>
                  <a:schemeClr val="tx1"/>
                </a:solidFill>
                <a:latin typeface="Verdana" pitchFamily="34" charset="0"/>
              </a:rPr>
              <a:t>:  </a:t>
            </a:r>
          </a:p>
          <a:p>
            <a:pPr algn="just">
              <a:lnSpc>
                <a:spcPct val="110000"/>
              </a:lnSpc>
              <a:spcBef>
                <a:spcPts val="0"/>
              </a:spcBef>
              <a:defRPr/>
            </a:pPr>
            <a:r>
              <a:rPr lang="en-US" kern="0" dirty="0">
                <a:solidFill>
                  <a:schemeClr val="tx1"/>
                </a:solidFill>
                <a:latin typeface="Verdana" pitchFamily="34" charset="0"/>
              </a:rPr>
              <a:t>If this information is leaked outside the organization, it will result in major financial and/or image loss. Compromise of this information may result in serious non-compliance (</a:t>
            </a:r>
            <a:r>
              <a:rPr lang="en-US" i="1" kern="0" dirty="0">
                <a:solidFill>
                  <a:schemeClr val="tx1"/>
                </a:solidFill>
                <a:latin typeface="Verdana" pitchFamily="34" charset="0"/>
              </a:rPr>
              <a:t>e.g. </a:t>
            </a:r>
            <a:r>
              <a:rPr lang="en-US" kern="0" dirty="0">
                <a:solidFill>
                  <a:schemeClr val="tx1"/>
                </a:solidFill>
                <a:latin typeface="Verdana" pitchFamily="34" charset="0"/>
              </a:rPr>
              <a:t>a privacy breach).  Access to this information must be restricted based on the concept of need-to-know. Disclosure requires the information owner’s approval.  In case information needs to be disclosed to third parties, a signed confidentiality agreement is required. </a:t>
            </a:r>
          </a:p>
          <a:p>
            <a:pPr algn="just">
              <a:lnSpc>
                <a:spcPct val="110000"/>
              </a:lnSpc>
              <a:spcBef>
                <a:spcPts val="0"/>
              </a:spcBef>
              <a:defRPr/>
            </a:pPr>
            <a:r>
              <a:rPr lang="en-US" i="1" kern="0" dirty="0">
                <a:solidFill>
                  <a:schemeClr val="tx1"/>
                </a:solidFill>
                <a:latin typeface="Verdana" pitchFamily="34" charset="0"/>
              </a:rPr>
              <a:t>Examples:</a:t>
            </a:r>
            <a:r>
              <a:rPr lang="en-US" kern="0" dirty="0">
                <a:solidFill>
                  <a:schemeClr val="tx1"/>
                </a:solidFill>
                <a:latin typeface="Verdana" pitchFamily="34" charset="0"/>
              </a:rPr>
              <a:t> customer contracts, pricing rates, trade secrets, personal information, new product development plans, budgets, financial reports (prior to publication), passwords, encryption keys. </a:t>
            </a:r>
          </a:p>
          <a:p>
            <a:pPr algn="just">
              <a:lnSpc>
                <a:spcPct val="110000"/>
              </a:lnSpc>
              <a:spcBef>
                <a:spcPts val="0"/>
              </a:spcBef>
              <a:defRPr/>
            </a:pPr>
            <a:endParaRPr lang="en-US" kern="0" dirty="0">
              <a:solidFill>
                <a:schemeClr val="tx1"/>
              </a:solidFill>
              <a:latin typeface="Verdana" pitchFamily="34" charset="0"/>
            </a:endParaRPr>
          </a:p>
          <a:p>
            <a:pPr marL="0" indent="0" algn="just">
              <a:lnSpc>
                <a:spcPct val="110000"/>
              </a:lnSpc>
              <a:spcBef>
                <a:spcPts val="0"/>
              </a:spcBef>
              <a:buNone/>
              <a:defRPr/>
            </a:pPr>
            <a:r>
              <a:rPr lang="en-US" b="1" kern="0" dirty="0">
                <a:solidFill>
                  <a:schemeClr val="tx1"/>
                </a:solidFill>
                <a:latin typeface="Verdana" pitchFamily="34" charset="0"/>
              </a:rPr>
              <a:t>INTERNAL USE ONLY:</a:t>
            </a:r>
            <a:r>
              <a:rPr lang="en-US" kern="0" dirty="0">
                <a:solidFill>
                  <a:schemeClr val="tx1"/>
                </a:solidFill>
                <a:latin typeface="Verdana" pitchFamily="34" charset="0"/>
              </a:rPr>
              <a:t> </a:t>
            </a:r>
          </a:p>
          <a:p>
            <a:pPr algn="just">
              <a:lnSpc>
                <a:spcPct val="110000"/>
              </a:lnSpc>
              <a:spcBef>
                <a:spcPts val="0"/>
              </a:spcBef>
              <a:defRPr/>
            </a:pPr>
            <a:r>
              <a:rPr lang="en-US" kern="0" dirty="0">
                <a:solidFill>
                  <a:schemeClr val="tx1"/>
                </a:solidFill>
                <a:latin typeface="Verdana" pitchFamily="34" charset="0"/>
              </a:rPr>
              <a:t>Leakage or disclosure of this information outside the organization is unlikely to cause serious harm but may result in some financial loss and/or embarrassment. </a:t>
            </a:r>
          </a:p>
          <a:p>
            <a:pPr algn="just">
              <a:lnSpc>
                <a:spcPct val="110000"/>
              </a:lnSpc>
              <a:spcBef>
                <a:spcPts val="0"/>
              </a:spcBef>
              <a:defRPr/>
            </a:pPr>
            <a:r>
              <a:rPr lang="en-US" i="1" kern="0" dirty="0">
                <a:solidFill>
                  <a:schemeClr val="tx1"/>
                </a:solidFill>
                <a:latin typeface="Verdana" pitchFamily="34" charset="0"/>
              </a:rPr>
              <a:t>Examples:</a:t>
            </a:r>
            <a:r>
              <a:rPr lang="en-US" kern="0" dirty="0">
                <a:solidFill>
                  <a:schemeClr val="tx1"/>
                </a:solidFill>
                <a:latin typeface="Verdana" pitchFamily="34" charset="0"/>
              </a:rPr>
              <a:t> circulars, policies, training materials, general company emails, security policies and procedures, corporate intranet.</a:t>
            </a:r>
          </a:p>
          <a:p>
            <a:pPr algn="just">
              <a:lnSpc>
                <a:spcPct val="110000"/>
              </a:lnSpc>
              <a:spcBef>
                <a:spcPts val="0"/>
              </a:spcBef>
              <a:defRPr/>
            </a:pPr>
            <a:endParaRPr lang="en-US" kern="0" dirty="0">
              <a:solidFill>
                <a:schemeClr val="tx1"/>
              </a:solidFill>
              <a:latin typeface="Verdana" pitchFamily="34" charset="0"/>
            </a:endParaRPr>
          </a:p>
          <a:p>
            <a:pPr marL="0" indent="0" algn="just">
              <a:lnSpc>
                <a:spcPct val="110000"/>
              </a:lnSpc>
              <a:spcBef>
                <a:spcPts val="0"/>
              </a:spcBef>
              <a:buNone/>
              <a:defRPr/>
            </a:pPr>
            <a:r>
              <a:rPr lang="en-US" b="1" kern="0" dirty="0">
                <a:solidFill>
                  <a:schemeClr val="tx1"/>
                </a:solidFill>
                <a:latin typeface="Verdana" pitchFamily="34" charset="0"/>
              </a:rPr>
              <a:t>PUBLIC:</a:t>
            </a:r>
            <a:r>
              <a:rPr lang="en-US" kern="0" dirty="0">
                <a:solidFill>
                  <a:schemeClr val="tx1"/>
                </a:solidFill>
                <a:latin typeface="Verdana" pitchFamily="34" charset="0"/>
              </a:rPr>
              <a:t> </a:t>
            </a:r>
          </a:p>
          <a:p>
            <a:pPr algn="just">
              <a:lnSpc>
                <a:spcPct val="110000"/>
              </a:lnSpc>
              <a:spcBef>
                <a:spcPts val="0"/>
              </a:spcBef>
              <a:defRPr/>
            </a:pPr>
            <a:r>
              <a:rPr lang="en-US" kern="0" dirty="0">
                <a:solidFill>
                  <a:schemeClr val="tx1"/>
                </a:solidFill>
                <a:latin typeface="Verdana" pitchFamily="34" charset="0"/>
              </a:rPr>
              <a:t>This information can be freely disclosed to anyone although publication must usually be explicitly approved by Corporate Communications or Marketing. </a:t>
            </a:r>
          </a:p>
          <a:p>
            <a:pPr algn="just">
              <a:lnSpc>
                <a:spcPct val="110000"/>
              </a:lnSpc>
              <a:spcBef>
                <a:spcPts val="0"/>
              </a:spcBef>
              <a:defRPr/>
            </a:pPr>
            <a:r>
              <a:rPr lang="en-US" i="1" kern="0" dirty="0">
                <a:solidFill>
                  <a:schemeClr val="tx1"/>
                </a:solidFill>
                <a:latin typeface="Verdana" pitchFamily="34" charset="0"/>
              </a:rPr>
              <a:t>Examples:</a:t>
            </a:r>
            <a:r>
              <a:rPr lang="en-US" kern="0" dirty="0">
                <a:solidFill>
                  <a:schemeClr val="tx1"/>
                </a:solidFill>
                <a:latin typeface="Verdana" pitchFamily="34" charset="0"/>
              </a:rPr>
              <a:t> marketing brochures, press releases, website.</a:t>
            </a:r>
          </a:p>
          <a:p>
            <a:endParaRPr lang="en-IN" dirty="0">
              <a:solidFill>
                <a:schemeClr val="tx1"/>
              </a:solidFill>
            </a:endParaRPr>
          </a:p>
        </p:txBody>
      </p:sp>
      <p:sp>
        <p:nvSpPr>
          <p:cNvPr id="4" name="Slide Number Placeholder 3">
            <a:extLst>
              <a:ext uri="{FF2B5EF4-FFF2-40B4-BE49-F238E27FC236}">
                <a16:creationId xmlns:a16="http://schemas.microsoft.com/office/drawing/2014/main" id="{64851DDA-E978-4654-B3F0-747CF4B7AAE8}"/>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857982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34AE-8A5C-4FD1-B380-50937DB17FCD}"/>
              </a:ext>
            </a:extLst>
          </p:cNvPr>
          <p:cNvSpPr>
            <a:spLocks noGrp="1"/>
          </p:cNvSpPr>
          <p:nvPr>
            <p:ph type="title"/>
          </p:nvPr>
        </p:nvSpPr>
        <p:spPr>
          <a:xfrm>
            <a:off x="677334" y="331304"/>
            <a:ext cx="8596668" cy="1320800"/>
          </a:xfrm>
        </p:spPr>
        <p:txBody>
          <a:bodyPr/>
          <a:lstStyle/>
          <a:p>
            <a:r>
              <a:rPr lang="en-IN" dirty="0"/>
              <a:t>Confidentiality</a:t>
            </a:r>
          </a:p>
        </p:txBody>
      </p:sp>
      <p:sp>
        <p:nvSpPr>
          <p:cNvPr id="3" name="Content Placeholder 2">
            <a:extLst>
              <a:ext uri="{FF2B5EF4-FFF2-40B4-BE49-F238E27FC236}">
                <a16:creationId xmlns:a16="http://schemas.microsoft.com/office/drawing/2014/main" id="{F6B546FE-BFD8-4E26-BDBF-54DED57B586D}"/>
              </a:ext>
            </a:extLst>
          </p:cNvPr>
          <p:cNvSpPr>
            <a:spLocks noGrp="1"/>
          </p:cNvSpPr>
          <p:nvPr>
            <p:ph idx="1"/>
          </p:nvPr>
        </p:nvSpPr>
        <p:spPr>
          <a:xfrm>
            <a:off x="677334" y="1221361"/>
            <a:ext cx="8596668" cy="3880773"/>
          </a:xfrm>
        </p:spPr>
        <p:txBody>
          <a:bodyPr/>
          <a:lstStyle/>
          <a:p>
            <a:pPr marL="0" indent="0">
              <a:buNone/>
            </a:pPr>
            <a:r>
              <a:rPr lang="en-US" b="1" kern="0" dirty="0">
                <a:solidFill>
                  <a:srgbClr val="2D2DB9">
                    <a:lumMod val="50000"/>
                  </a:srgbClr>
                </a:solidFill>
                <a:latin typeface="Arial" panose="020B0604020202020204" pitchFamily="34" charset="0"/>
                <a:cs typeface="Arial" panose="020B0604020202020204" pitchFamily="34" charset="0"/>
              </a:rPr>
              <a:t>Confidentiality of information concerns the protection of sensitive (and often highly valuable) information from unauthorized or inappropriate disclosure. </a:t>
            </a:r>
            <a:endParaRPr lang="en-US" kern="0" dirty="0">
              <a:solidFill>
                <a:srgbClr val="2D2DB9">
                  <a:lumMod val="50000"/>
                </a:srgbClr>
              </a:solidFill>
              <a:latin typeface="Arial" panose="020B0604020202020204" pitchFamily="34" charset="0"/>
              <a:cs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897B8222-07FA-4BD6-A577-21E9CBEFC3DD}"/>
              </a:ext>
            </a:extLst>
          </p:cNvPr>
          <p:cNvGraphicFramePr>
            <a:graphicFrameLocks noGrp="1"/>
          </p:cNvGraphicFramePr>
          <p:nvPr>
            <p:extLst>
              <p:ext uri="{D42A27DB-BD31-4B8C-83A1-F6EECF244321}">
                <p14:modId xmlns:p14="http://schemas.microsoft.com/office/powerpoint/2010/main" val="2094786541"/>
              </p:ext>
            </p:extLst>
          </p:nvPr>
        </p:nvGraphicFramePr>
        <p:xfrm>
          <a:off x="1165668" y="2215045"/>
          <a:ext cx="7620000" cy="4267200"/>
        </p:xfrm>
        <a:graphic>
          <a:graphicData uri="http://schemas.openxmlformats.org/drawingml/2006/table">
            <a:tbl>
              <a:tblPr>
                <a:tableStyleId>{3C2FFA5D-87B4-456A-9821-1D502468CF0F}</a:tableStyleId>
              </a:tblPr>
              <a:tblGrid>
                <a:gridCol w="2124988">
                  <a:extLst>
                    <a:ext uri="{9D8B030D-6E8A-4147-A177-3AD203B41FA5}">
                      <a16:colId xmlns:a16="http://schemas.microsoft.com/office/drawing/2014/main" val="20000"/>
                    </a:ext>
                  </a:extLst>
                </a:gridCol>
                <a:gridCol w="5495012">
                  <a:extLst>
                    <a:ext uri="{9D8B030D-6E8A-4147-A177-3AD203B41FA5}">
                      <a16:colId xmlns:a16="http://schemas.microsoft.com/office/drawing/2014/main" val="20001"/>
                    </a:ext>
                  </a:extLst>
                </a:gridCol>
              </a:tblGrid>
              <a:tr h="555625">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1800" b="1" dirty="0"/>
                        <a:t>Confidentiality level</a:t>
                      </a:r>
                      <a:endParaRPr lang="en-US" sz="1800" b="1" i="1" dirty="0">
                        <a:solidFill>
                          <a:schemeClr val="accent1">
                            <a:lumMod val="50000"/>
                          </a:schemeClr>
                        </a:solidFill>
                        <a:latin typeface="Verdana" pitchFamily="34" charset="0"/>
                        <a:ea typeface="Times New Roman"/>
                        <a:cs typeface="Arial"/>
                      </a:endParaRPr>
                    </a:p>
                  </a:txBody>
                  <a:tcPr marL="68580" marR="68580" marT="0"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1800" b="1" dirty="0"/>
                        <a:t>Explanation</a:t>
                      </a:r>
                      <a:endParaRPr lang="en-US" sz="1800" b="1" i="1" dirty="0">
                        <a:solidFill>
                          <a:schemeClr val="accent1">
                            <a:lumMod val="50000"/>
                          </a:schemeClr>
                        </a:solidFill>
                        <a:latin typeface="Verdana" pitchFamily="34" charset="0"/>
                        <a:ea typeface="Times New Roman"/>
                        <a:cs typeface="Arial"/>
                      </a:endParaRPr>
                    </a:p>
                  </a:txBody>
                  <a:tcPr marL="68580" marR="68580" marT="0" marB="0" anchor="ctr">
                    <a:solidFill>
                      <a:schemeClr val="accent2"/>
                    </a:solidFill>
                  </a:tcPr>
                </a:tc>
                <a:extLst>
                  <a:ext uri="{0D108BD9-81ED-4DB2-BD59-A6C34878D82A}">
                    <a16:rowId xmlns:a16="http://schemas.microsoft.com/office/drawing/2014/main" val="10000"/>
                  </a:ext>
                </a:extLst>
              </a:tr>
              <a:tr h="1577975">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2800" dirty="0"/>
                        <a:t>High</a:t>
                      </a:r>
                      <a:endParaRPr lang="en-US" sz="2400" b="1" i="1" dirty="0">
                        <a:solidFill>
                          <a:schemeClr val="accent1">
                            <a:lumMod val="50000"/>
                          </a:schemeClr>
                        </a:solidFill>
                        <a:latin typeface="Verdana" pitchFamily="34" charset="0"/>
                        <a:ea typeface="Times New Roman"/>
                        <a:cs typeface="Arial"/>
                      </a:endParaRPr>
                    </a:p>
                  </a:txBody>
                  <a:tcPr marL="68580" marR="68580" marT="0" marB="0" anchor="ct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400" dirty="0"/>
                        <a:t>Information which is very sensitive or private, of great value to the organization and intended for specific individuals only. The unauthorized disclosure of such information can cause severe harm such as legal or financial liabilities, competitive disadvantage, loss of brand value e.g. merger and acquisition related information, marketing strategy</a:t>
                      </a:r>
                      <a:endParaRPr lang="en-US" sz="1400" b="1" i="1" dirty="0">
                        <a:solidFill>
                          <a:schemeClr val="accent1">
                            <a:lumMod val="50000"/>
                          </a:schemeClr>
                        </a:solidFill>
                        <a:latin typeface="Verdana" pitchFamily="34" charset="0"/>
                        <a:ea typeface="Times New Roman"/>
                        <a:cs typeface="Arial"/>
                      </a:endParaRPr>
                    </a:p>
                  </a:txBody>
                  <a:tcPr marL="68580" marR="68580" marT="0" marB="0"/>
                </a:tc>
                <a:extLst>
                  <a:ext uri="{0D108BD9-81ED-4DB2-BD59-A6C34878D82A}">
                    <a16:rowId xmlns:a16="http://schemas.microsoft.com/office/drawing/2014/main" val="10001"/>
                  </a:ext>
                </a:extLst>
              </a:tr>
              <a:tr h="1111251">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2800" dirty="0"/>
                        <a:t>Medium</a:t>
                      </a:r>
                      <a:endParaRPr lang="en-US" sz="2400" b="1" i="1" dirty="0">
                        <a:solidFill>
                          <a:schemeClr val="accent1">
                            <a:lumMod val="50000"/>
                          </a:schemeClr>
                        </a:solidFill>
                        <a:latin typeface="Verdana" pitchFamily="34" charset="0"/>
                        <a:ea typeface="Times New Roman"/>
                        <a:cs typeface="Arial"/>
                      </a:endParaRPr>
                    </a:p>
                  </a:txBody>
                  <a:tcPr marL="68580" marR="68580" marT="0" marB="0" anchor="ct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400" dirty="0"/>
                        <a:t>Information belonging to the company and not for disclosure to public or external parties. The unauthorized disclosure of this information may harm to the organization</a:t>
                      </a:r>
                      <a:r>
                        <a:rPr lang="en-US" sz="1400" baseline="0" dirty="0"/>
                        <a:t> somewhat </a:t>
                      </a:r>
                      <a:r>
                        <a:rPr lang="en-US" sz="1400" dirty="0"/>
                        <a:t>e.g. organization charts, internal contact lists.</a:t>
                      </a:r>
                      <a:endParaRPr lang="en-US" sz="1400" b="1" i="1" dirty="0">
                        <a:solidFill>
                          <a:schemeClr val="accent1">
                            <a:lumMod val="50000"/>
                          </a:schemeClr>
                        </a:solidFill>
                        <a:latin typeface="Verdana" pitchFamily="34" charset="0"/>
                        <a:ea typeface="Times New Roman"/>
                        <a:cs typeface="Arial"/>
                      </a:endParaRPr>
                    </a:p>
                  </a:txBody>
                  <a:tcPr marL="68580" marR="68580" marT="0" marB="0"/>
                </a:tc>
                <a:extLst>
                  <a:ext uri="{0D108BD9-81ED-4DB2-BD59-A6C34878D82A}">
                    <a16:rowId xmlns:a16="http://schemas.microsoft.com/office/drawing/2014/main" val="10002"/>
                  </a:ext>
                </a:extLst>
              </a:tr>
              <a:tr h="1022349">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2800" dirty="0"/>
                        <a:t>Low</a:t>
                      </a:r>
                      <a:endParaRPr lang="en-US" sz="2400" b="1" i="1" dirty="0">
                        <a:solidFill>
                          <a:schemeClr val="accent1">
                            <a:lumMod val="50000"/>
                          </a:schemeClr>
                        </a:solidFill>
                        <a:latin typeface="Verdana" pitchFamily="34" charset="0"/>
                        <a:ea typeface="Times New Roman"/>
                        <a:cs typeface="Arial"/>
                      </a:endParaRPr>
                    </a:p>
                  </a:txBody>
                  <a:tcPr marL="68580" marR="68580" marT="0" marB="0" anchor="ct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400" dirty="0"/>
                        <a:t>Non-sensitive information available for public disclosure. The impact of unauthorized disclosure of such information shall not harm Organisation anyway. E.g. Press releases, Company’s News letters e.g. Information published on company’s website</a:t>
                      </a:r>
                      <a:endParaRPr lang="en-US" sz="1400" b="1" i="1" dirty="0">
                        <a:solidFill>
                          <a:schemeClr val="accent1">
                            <a:lumMod val="50000"/>
                          </a:schemeClr>
                        </a:solidFill>
                        <a:latin typeface="Verdana" pitchFamily="34" charset="0"/>
                        <a:ea typeface="Times New Roman"/>
                        <a:cs typeface="Arial"/>
                      </a:endParaRPr>
                    </a:p>
                  </a:txBody>
                  <a:tcPr marL="68580" marR="68580" marT="0" marB="0"/>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2E6071CD-C5A0-4B76-B6E5-2A961C31B14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92075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E7AE-8D03-4A0E-A730-260F21E9543F}"/>
              </a:ext>
            </a:extLst>
          </p:cNvPr>
          <p:cNvSpPr>
            <a:spLocks noGrp="1"/>
          </p:cNvSpPr>
          <p:nvPr>
            <p:ph type="title"/>
          </p:nvPr>
        </p:nvSpPr>
        <p:spPr/>
        <p:txBody>
          <a:bodyPr/>
          <a:lstStyle/>
          <a:p>
            <a:r>
              <a:rPr lang="en-IN" dirty="0"/>
              <a:t>User Responsibilities</a:t>
            </a:r>
          </a:p>
        </p:txBody>
      </p:sp>
      <p:graphicFrame>
        <p:nvGraphicFramePr>
          <p:cNvPr id="7" name="Content Placeholder 6">
            <a:extLst>
              <a:ext uri="{FF2B5EF4-FFF2-40B4-BE49-F238E27FC236}">
                <a16:creationId xmlns:a16="http://schemas.microsoft.com/office/drawing/2014/main" id="{E1DA9BB6-3B25-4229-AF94-6937AFB4ED08}"/>
              </a:ext>
            </a:extLst>
          </p:cNvPr>
          <p:cNvGraphicFramePr>
            <a:graphicFrameLocks noGrp="1"/>
          </p:cNvGraphicFramePr>
          <p:nvPr>
            <p:ph idx="1"/>
            <p:extLst>
              <p:ext uri="{D42A27DB-BD31-4B8C-83A1-F6EECF244321}">
                <p14:modId xmlns:p14="http://schemas.microsoft.com/office/powerpoint/2010/main" val="351769053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B15AB77-EE4F-4BDD-B2AD-E409ED0AEBB3}"/>
              </a:ext>
            </a:extLst>
          </p:cNvPr>
          <p:cNvSpPr txBox="1"/>
          <p:nvPr/>
        </p:nvSpPr>
        <p:spPr>
          <a:xfrm>
            <a:off x="677334" y="1583829"/>
            <a:ext cx="2621230" cy="461665"/>
          </a:xfrm>
          <a:prstGeom prst="rect">
            <a:avLst/>
          </a:prstGeom>
          <a:noFill/>
        </p:spPr>
        <p:txBody>
          <a:bodyPr wrap="none" rtlCol="0">
            <a:spAutoFit/>
          </a:bodyPr>
          <a:lstStyle/>
          <a:p>
            <a:r>
              <a:rPr lang="en-IN" sz="2400" b="1" dirty="0">
                <a:ln w="0"/>
                <a:effectLst>
                  <a:outerShdw blurRad="38100" dist="19050" dir="2700000" algn="tl" rotWithShape="0">
                    <a:schemeClr val="dk1">
                      <a:alpha val="40000"/>
                    </a:schemeClr>
                  </a:outerShdw>
                </a:effectLst>
              </a:rPr>
              <a:t>Physical Security</a:t>
            </a:r>
          </a:p>
        </p:txBody>
      </p:sp>
      <p:pic>
        <p:nvPicPr>
          <p:cNvPr id="9" name="Picture 1" descr="j0429817">
            <a:extLst>
              <a:ext uri="{FF2B5EF4-FFF2-40B4-BE49-F238E27FC236}">
                <a16:creationId xmlns:a16="http://schemas.microsoft.com/office/drawing/2014/main" id="{749AE3A6-8EA2-4F41-82A2-71989EF820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589" y="4383341"/>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j0437791">
            <a:extLst>
              <a:ext uri="{FF2B5EF4-FFF2-40B4-BE49-F238E27FC236}">
                <a16:creationId xmlns:a16="http://schemas.microsoft.com/office/drawing/2014/main" id="{920B0F5F-60ED-4384-A86B-5EE9E7855DA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4414" y="2711048"/>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440034A-102C-4463-B101-7526F69E053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6167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9D94-2E91-4403-8959-E357EA0AD3AA}"/>
              </a:ext>
            </a:extLst>
          </p:cNvPr>
          <p:cNvSpPr>
            <a:spLocks noGrp="1"/>
          </p:cNvSpPr>
          <p:nvPr>
            <p:ph type="title"/>
          </p:nvPr>
        </p:nvSpPr>
        <p:spPr/>
        <p:txBody>
          <a:bodyPr/>
          <a:lstStyle/>
          <a:p>
            <a:r>
              <a:rPr lang="en-IN" dirty="0"/>
              <a:t>User Responsibilities</a:t>
            </a:r>
          </a:p>
        </p:txBody>
      </p:sp>
      <p:graphicFrame>
        <p:nvGraphicFramePr>
          <p:cNvPr id="4" name="Content Placeholder 6">
            <a:extLst>
              <a:ext uri="{FF2B5EF4-FFF2-40B4-BE49-F238E27FC236}">
                <a16:creationId xmlns:a16="http://schemas.microsoft.com/office/drawing/2014/main" id="{91D89D32-7E39-451B-9818-CE71A3483774}"/>
              </a:ext>
            </a:extLst>
          </p:cNvPr>
          <p:cNvGraphicFramePr>
            <a:graphicFrameLocks noGrp="1"/>
          </p:cNvGraphicFramePr>
          <p:nvPr>
            <p:ph idx="1"/>
            <p:extLst>
              <p:ext uri="{D42A27DB-BD31-4B8C-83A1-F6EECF244321}">
                <p14:modId xmlns:p14="http://schemas.microsoft.com/office/powerpoint/2010/main" val="9312243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96DFC2D-29A4-4518-903C-CC191B2E5E65}"/>
              </a:ext>
            </a:extLst>
          </p:cNvPr>
          <p:cNvSpPr txBox="1"/>
          <p:nvPr/>
        </p:nvSpPr>
        <p:spPr>
          <a:xfrm>
            <a:off x="677334" y="1583829"/>
            <a:ext cx="3105337" cy="461665"/>
          </a:xfrm>
          <a:prstGeom prst="rect">
            <a:avLst/>
          </a:prstGeom>
          <a:noFill/>
        </p:spPr>
        <p:txBody>
          <a:bodyPr wrap="none" rtlCol="0">
            <a:spAutoFit/>
          </a:bodyPr>
          <a:lstStyle/>
          <a:p>
            <a:r>
              <a:rPr lang="en-IN" sz="2400" b="1" dirty="0">
                <a:ln w="0"/>
                <a:effectLst>
                  <a:outerShdw blurRad="38100" dist="19050" dir="2700000" algn="tl" rotWithShape="0">
                    <a:schemeClr val="dk1">
                      <a:alpha val="40000"/>
                    </a:schemeClr>
                  </a:outerShdw>
                </a:effectLst>
              </a:rPr>
              <a:t>Password Guidelines</a:t>
            </a:r>
          </a:p>
        </p:txBody>
      </p:sp>
      <p:pic>
        <p:nvPicPr>
          <p:cNvPr id="6" name="Picture 1" descr="j0429817">
            <a:extLst>
              <a:ext uri="{FF2B5EF4-FFF2-40B4-BE49-F238E27FC236}">
                <a16:creationId xmlns:a16="http://schemas.microsoft.com/office/drawing/2014/main" id="{3C37EE0F-EE94-4B48-88D6-726408F7ED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4572" y="4449602"/>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j0437791">
            <a:extLst>
              <a:ext uri="{FF2B5EF4-FFF2-40B4-BE49-F238E27FC236}">
                <a16:creationId xmlns:a16="http://schemas.microsoft.com/office/drawing/2014/main" id="{05F57E1E-9D45-408B-8FA8-5F9F05866EF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4414" y="2868083"/>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25CEA55-0DE1-4826-AEB1-F9A5458985A3}"/>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45705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7FED234-17E7-43B7-8B6B-E6C13EF0CAFA}"/>
              </a:ext>
            </a:extLst>
          </p:cNvPr>
          <p:cNvSpPr>
            <a:spLocks noGrp="1"/>
          </p:cNvSpPr>
          <p:nvPr>
            <p:ph type="title"/>
          </p:nvPr>
        </p:nvSpPr>
        <p:spPr>
          <a:xfrm>
            <a:off x="677334" y="609600"/>
            <a:ext cx="8596668" cy="1320800"/>
          </a:xfrm>
        </p:spPr>
        <p:txBody>
          <a:bodyPr/>
          <a:lstStyle/>
          <a:p>
            <a:r>
              <a:rPr lang="en-IN" dirty="0"/>
              <a:t>User Responsibilities</a:t>
            </a:r>
          </a:p>
        </p:txBody>
      </p:sp>
      <p:graphicFrame>
        <p:nvGraphicFramePr>
          <p:cNvPr id="7" name="Content Placeholder 6">
            <a:extLst>
              <a:ext uri="{FF2B5EF4-FFF2-40B4-BE49-F238E27FC236}">
                <a16:creationId xmlns:a16="http://schemas.microsoft.com/office/drawing/2014/main" id="{59FAA910-B562-4B8D-A6CC-980F82D3BE6A}"/>
              </a:ext>
            </a:extLst>
          </p:cNvPr>
          <p:cNvGraphicFramePr>
            <a:graphicFrameLocks noGrp="1"/>
          </p:cNvGraphicFramePr>
          <p:nvPr>
            <p:ph idx="1"/>
            <p:extLst>
              <p:ext uri="{D42A27DB-BD31-4B8C-83A1-F6EECF244321}">
                <p14:modId xmlns:p14="http://schemas.microsoft.com/office/powerpoint/2010/main" val="250953820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A9E554B-078E-441C-B9EC-531A9D2133CE}"/>
              </a:ext>
            </a:extLst>
          </p:cNvPr>
          <p:cNvSpPr txBox="1"/>
          <p:nvPr/>
        </p:nvSpPr>
        <p:spPr>
          <a:xfrm>
            <a:off x="677334" y="1583829"/>
            <a:ext cx="2287806" cy="461665"/>
          </a:xfrm>
          <a:prstGeom prst="rect">
            <a:avLst/>
          </a:prstGeom>
          <a:noFill/>
        </p:spPr>
        <p:txBody>
          <a:bodyPr wrap="none" rtlCol="0">
            <a:spAutoFit/>
          </a:bodyPr>
          <a:lstStyle/>
          <a:p>
            <a:r>
              <a:rPr lang="en-IN" sz="2400" b="1" dirty="0">
                <a:ln w="0"/>
                <a:effectLst>
                  <a:outerShdw blurRad="38100" dist="19050" dir="2700000" algn="tl" rotWithShape="0">
                    <a:schemeClr val="dk1">
                      <a:alpha val="40000"/>
                    </a:schemeClr>
                  </a:outerShdw>
                </a:effectLst>
              </a:rPr>
              <a:t>Internet Usage</a:t>
            </a:r>
          </a:p>
        </p:txBody>
      </p:sp>
      <p:pic>
        <p:nvPicPr>
          <p:cNvPr id="9" name="Picture 1" descr="j0429817">
            <a:extLst>
              <a:ext uri="{FF2B5EF4-FFF2-40B4-BE49-F238E27FC236}">
                <a16:creationId xmlns:a16="http://schemas.microsoft.com/office/drawing/2014/main" id="{948FBD8D-3C11-4974-88EA-98BA4D9BC8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34572" y="4449602"/>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j0437791">
            <a:extLst>
              <a:ext uri="{FF2B5EF4-FFF2-40B4-BE49-F238E27FC236}">
                <a16:creationId xmlns:a16="http://schemas.microsoft.com/office/drawing/2014/main" id="{1ED7FC44-2DF7-405C-98F3-86FD4D1497B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4414" y="2868083"/>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a:extLst>
              <a:ext uri="{FF2B5EF4-FFF2-40B4-BE49-F238E27FC236}">
                <a16:creationId xmlns:a16="http://schemas.microsoft.com/office/drawing/2014/main" id="{9E42AD63-AD27-43A8-AC03-A0FC9F7E51C5}"/>
              </a:ext>
            </a:extLst>
          </p:cNvPr>
          <p:cNvSpPr txBox="1">
            <a:spLocks noChangeArrowheads="1"/>
          </p:cNvSpPr>
          <p:nvPr/>
        </p:nvSpPr>
        <p:spPr bwMode="auto">
          <a:xfrm>
            <a:off x="1378227" y="6157119"/>
            <a:ext cx="67453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600" b="1" dirty="0">
                <a:latin typeface="Verdana" pitchFamily="34" charset="0"/>
              </a:rPr>
              <a:t>Warning</a:t>
            </a:r>
            <a:r>
              <a:rPr lang="en-US" sz="1600" dirty="0">
                <a:latin typeface="Verdana" pitchFamily="34" charset="0"/>
              </a:rPr>
              <a:t>: Internet usage is routinely logged and monitored.</a:t>
            </a:r>
            <a:br>
              <a:rPr lang="en-US" sz="1600" dirty="0">
                <a:latin typeface="Verdana" pitchFamily="34" charset="0"/>
              </a:rPr>
            </a:br>
            <a:r>
              <a:rPr lang="en-US" sz="1600" dirty="0">
                <a:latin typeface="Verdana" pitchFamily="34" charset="0"/>
              </a:rPr>
              <a:t>Be careful which websites you visit and what you disclose. </a:t>
            </a:r>
          </a:p>
        </p:txBody>
      </p:sp>
      <p:sp>
        <p:nvSpPr>
          <p:cNvPr id="2" name="Slide Number Placeholder 1">
            <a:extLst>
              <a:ext uri="{FF2B5EF4-FFF2-40B4-BE49-F238E27FC236}">
                <a16:creationId xmlns:a16="http://schemas.microsoft.com/office/drawing/2014/main" id="{3A348A49-42D8-4BB9-87B5-C36B2842F9FD}"/>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92691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6EB554-DA36-4A2C-8914-3A28317B1ACA}"/>
              </a:ext>
            </a:extLst>
          </p:cNvPr>
          <p:cNvSpPr>
            <a:spLocks noGrp="1"/>
          </p:cNvSpPr>
          <p:nvPr>
            <p:ph type="title"/>
          </p:nvPr>
        </p:nvSpPr>
        <p:spPr>
          <a:xfrm>
            <a:off x="677334" y="609600"/>
            <a:ext cx="8596668" cy="1320800"/>
          </a:xfrm>
        </p:spPr>
        <p:txBody>
          <a:bodyPr/>
          <a:lstStyle/>
          <a:p>
            <a:r>
              <a:rPr lang="en-IN" dirty="0"/>
              <a:t>User Responsibilities</a:t>
            </a:r>
          </a:p>
        </p:txBody>
      </p:sp>
      <p:graphicFrame>
        <p:nvGraphicFramePr>
          <p:cNvPr id="6" name="Content Placeholder 6">
            <a:extLst>
              <a:ext uri="{FF2B5EF4-FFF2-40B4-BE49-F238E27FC236}">
                <a16:creationId xmlns:a16="http://schemas.microsoft.com/office/drawing/2014/main" id="{BECE9495-8C97-49B8-8285-BF731959F1DE}"/>
              </a:ext>
            </a:extLst>
          </p:cNvPr>
          <p:cNvGraphicFramePr>
            <a:graphicFrameLocks noGrp="1"/>
          </p:cNvGraphicFramePr>
          <p:nvPr>
            <p:ph idx="1"/>
            <p:extLst>
              <p:ext uri="{D42A27DB-BD31-4B8C-83A1-F6EECF244321}">
                <p14:modId xmlns:p14="http://schemas.microsoft.com/office/powerpoint/2010/main" val="14201034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5A0822E-2DB1-474F-BA94-A28E9DC74473}"/>
              </a:ext>
            </a:extLst>
          </p:cNvPr>
          <p:cNvSpPr txBox="1"/>
          <p:nvPr/>
        </p:nvSpPr>
        <p:spPr>
          <a:xfrm>
            <a:off x="677334" y="1583829"/>
            <a:ext cx="2012089" cy="461665"/>
          </a:xfrm>
          <a:prstGeom prst="rect">
            <a:avLst/>
          </a:prstGeom>
          <a:noFill/>
        </p:spPr>
        <p:txBody>
          <a:bodyPr wrap="none" rtlCol="0">
            <a:spAutoFit/>
          </a:bodyPr>
          <a:lstStyle/>
          <a:p>
            <a:r>
              <a:rPr lang="en-IN" sz="2400" b="1" dirty="0">
                <a:ln w="0"/>
                <a:effectLst>
                  <a:outerShdw blurRad="38100" dist="19050" dir="2700000" algn="tl" rotWithShape="0">
                    <a:schemeClr val="dk1">
                      <a:alpha val="40000"/>
                    </a:schemeClr>
                  </a:outerShdw>
                </a:effectLst>
              </a:rPr>
              <a:t>E-mail Usage</a:t>
            </a:r>
          </a:p>
        </p:txBody>
      </p:sp>
      <p:pic>
        <p:nvPicPr>
          <p:cNvPr id="8" name="Picture 1" descr="j0429817">
            <a:extLst>
              <a:ext uri="{FF2B5EF4-FFF2-40B4-BE49-F238E27FC236}">
                <a16:creationId xmlns:a16="http://schemas.microsoft.com/office/drawing/2014/main" id="{3842CEF0-EC91-4937-A5A1-64948628B6C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589" y="4383341"/>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j0437791">
            <a:extLst>
              <a:ext uri="{FF2B5EF4-FFF2-40B4-BE49-F238E27FC236}">
                <a16:creationId xmlns:a16="http://schemas.microsoft.com/office/drawing/2014/main" id="{FE74556D-8ED8-4816-A3CE-4A21D194261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4414" y="2711048"/>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98DBD85-CE12-44E0-805E-E5D4F65FEEBD}"/>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20435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201DEB-AC7F-44A0-848F-B09BB7002F4B}"/>
              </a:ext>
            </a:extLst>
          </p:cNvPr>
          <p:cNvSpPr>
            <a:spLocks noGrp="1"/>
          </p:cNvSpPr>
          <p:nvPr>
            <p:ph type="title"/>
          </p:nvPr>
        </p:nvSpPr>
        <p:spPr>
          <a:xfrm>
            <a:off x="677334" y="609600"/>
            <a:ext cx="8596668" cy="1320800"/>
          </a:xfrm>
        </p:spPr>
        <p:txBody>
          <a:bodyPr/>
          <a:lstStyle/>
          <a:p>
            <a:r>
              <a:rPr lang="en-IN" dirty="0"/>
              <a:t>User Responsibilities</a:t>
            </a:r>
          </a:p>
        </p:txBody>
      </p:sp>
      <p:graphicFrame>
        <p:nvGraphicFramePr>
          <p:cNvPr id="5" name="Content Placeholder 6">
            <a:extLst>
              <a:ext uri="{FF2B5EF4-FFF2-40B4-BE49-F238E27FC236}">
                <a16:creationId xmlns:a16="http://schemas.microsoft.com/office/drawing/2014/main" id="{4E007EA6-6542-42AA-BFD1-03432F2967BD}"/>
              </a:ext>
            </a:extLst>
          </p:cNvPr>
          <p:cNvGraphicFramePr>
            <a:graphicFrameLocks noGrp="1"/>
          </p:cNvGraphicFramePr>
          <p:nvPr>
            <p:ph idx="1"/>
            <p:extLst>
              <p:ext uri="{D42A27DB-BD31-4B8C-83A1-F6EECF244321}">
                <p14:modId xmlns:p14="http://schemas.microsoft.com/office/powerpoint/2010/main" val="205158079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67715D-4B7D-4E36-9D75-89CBB8225452}"/>
              </a:ext>
            </a:extLst>
          </p:cNvPr>
          <p:cNvSpPr txBox="1"/>
          <p:nvPr/>
        </p:nvSpPr>
        <p:spPr>
          <a:xfrm>
            <a:off x="677334" y="1583829"/>
            <a:ext cx="2762295" cy="461665"/>
          </a:xfrm>
          <a:prstGeom prst="rect">
            <a:avLst/>
          </a:prstGeom>
          <a:noFill/>
        </p:spPr>
        <p:txBody>
          <a:bodyPr wrap="none" rtlCol="0">
            <a:spAutoFit/>
          </a:bodyPr>
          <a:lstStyle/>
          <a:p>
            <a:r>
              <a:rPr lang="en-IN" sz="2400" b="1" dirty="0">
                <a:ln w="0"/>
                <a:effectLst>
                  <a:outerShdw blurRad="38100" dist="19050" dir="2700000" algn="tl" rotWithShape="0">
                    <a:schemeClr val="dk1">
                      <a:alpha val="40000"/>
                    </a:schemeClr>
                  </a:outerShdw>
                </a:effectLst>
              </a:rPr>
              <a:t>Security Incidents</a:t>
            </a:r>
          </a:p>
        </p:txBody>
      </p:sp>
      <p:pic>
        <p:nvPicPr>
          <p:cNvPr id="7" name="Picture 1" descr="j0429817">
            <a:extLst>
              <a:ext uri="{FF2B5EF4-FFF2-40B4-BE49-F238E27FC236}">
                <a16:creationId xmlns:a16="http://schemas.microsoft.com/office/drawing/2014/main" id="{0874DF7A-A47F-4155-AB9E-9A874F0B76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589" y="4473045"/>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j0437791">
            <a:extLst>
              <a:ext uri="{FF2B5EF4-FFF2-40B4-BE49-F238E27FC236}">
                <a16:creationId xmlns:a16="http://schemas.microsoft.com/office/drawing/2014/main" id="{B946F921-022B-4B37-AF32-4E9AF8B220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4414" y="2979473"/>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1031FDB-2D87-4C87-9E85-A45B26515F74}"/>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0119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0714-868A-4E05-87F6-07D97C6FB6D3}"/>
              </a:ext>
            </a:extLst>
          </p:cNvPr>
          <p:cNvSpPr>
            <a:spLocks noGrp="1"/>
          </p:cNvSpPr>
          <p:nvPr>
            <p:ph type="title"/>
          </p:nvPr>
        </p:nvSpPr>
        <p:spPr/>
        <p:txBody>
          <a:bodyPr/>
          <a:lstStyle/>
          <a:p>
            <a:r>
              <a:rPr lang="en-IN" dirty="0"/>
              <a:t>Information Types</a:t>
            </a:r>
          </a:p>
        </p:txBody>
      </p:sp>
      <p:sp>
        <p:nvSpPr>
          <p:cNvPr id="3" name="Content Placeholder 2">
            <a:extLst>
              <a:ext uri="{FF2B5EF4-FFF2-40B4-BE49-F238E27FC236}">
                <a16:creationId xmlns:a16="http://schemas.microsoft.com/office/drawing/2014/main" id="{F9FDDBE5-A3CC-4517-BEFD-50A0C61E92D2}"/>
              </a:ext>
            </a:extLst>
          </p:cNvPr>
          <p:cNvSpPr>
            <a:spLocks noGrp="1"/>
          </p:cNvSpPr>
          <p:nvPr>
            <p:ph idx="1"/>
          </p:nvPr>
        </p:nvSpPr>
        <p:spPr>
          <a:xfrm>
            <a:off x="677334" y="1617250"/>
            <a:ext cx="8596668" cy="3880773"/>
          </a:xfrm>
        </p:spPr>
        <p:txBody>
          <a:bodyPr>
            <a:normAutofit fontScale="92500" lnSpcReduction="10000"/>
          </a:bodyPr>
          <a:lstStyle/>
          <a:p>
            <a:pPr marL="0" indent="0">
              <a:buNone/>
            </a:pPr>
            <a:r>
              <a:rPr lang="en-US" sz="2000" dirty="0">
                <a:latin typeface="Verdana" pitchFamily="34" charset="0"/>
              </a:rPr>
              <a:t>Information exists in many forms:</a:t>
            </a:r>
          </a:p>
          <a:p>
            <a:pPr marL="263525" indent="-263525">
              <a:spcBef>
                <a:spcPts val="600"/>
              </a:spcBef>
              <a:buFont typeface="Wingdings" pitchFamily="2" charset="2"/>
              <a:buChar char="§"/>
            </a:pPr>
            <a:r>
              <a:rPr lang="en-US" dirty="0">
                <a:latin typeface="Verdana" pitchFamily="34" charset="0"/>
              </a:rPr>
              <a:t>Printed or written on paper</a:t>
            </a:r>
          </a:p>
          <a:p>
            <a:pPr marL="263525" indent="-263525">
              <a:spcBef>
                <a:spcPts val="600"/>
              </a:spcBef>
              <a:buFont typeface="Wingdings" pitchFamily="2" charset="2"/>
              <a:buChar char="§"/>
            </a:pPr>
            <a:r>
              <a:rPr lang="en-US" dirty="0">
                <a:latin typeface="Verdana" pitchFamily="34" charset="0"/>
              </a:rPr>
              <a:t>Stored electronically</a:t>
            </a:r>
          </a:p>
          <a:p>
            <a:pPr marL="263525" indent="-263525">
              <a:spcBef>
                <a:spcPts val="600"/>
              </a:spcBef>
              <a:buFont typeface="Wingdings" pitchFamily="2" charset="2"/>
              <a:buChar char="§"/>
            </a:pPr>
            <a:r>
              <a:rPr lang="en-US" dirty="0">
                <a:latin typeface="Verdana" pitchFamily="34" charset="0"/>
              </a:rPr>
              <a:t>Transmitted by post or electronic means</a:t>
            </a:r>
          </a:p>
          <a:p>
            <a:pPr marL="263525" indent="-263525">
              <a:spcBef>
                <a:spcPts val="600"/>
              </a:spcBef>
              <a:buFont typeface="Wingdings" pitchFamily="2" charset="2"/>
              <a:buChar char="§"/>
            </a:pPr>
            <a:r>
              <a:rPr lang="en-US" dirty="0">
                <a:latin typeface="Verdana" pitchFamily="34" charset="0"/>
              </a:rPr>
              <a:t>Visual </a:t>
            </a:r>
            <a:r>
              <a:rPr lang="en-US" i="1" dirty="0">
                <a:latin typeface="Verdana" pitchFamily="34" charset="0"/>
              </a:rPr>
              <a:t>e.g.</a:t>
            </a:r>
            <a:r>
              <a:rPr lang="en-US" dirty="0">
                <a:latin typeface="Verdana" pitchFamily="34" charset="0"/>
              </a:rPr>
              <a:t> videos, diagrams</a:t>
            </a:r>
          </a:p>
          <a:p>
            <a:pPr marL="263525" indent="-263525">
              <a:spcBef>
                <a:spcPts val="600"/>
              </a:spcBef>
              <a:buFont typeface="Wingdings" pitchFamily="2" charset="2"/>
              <a:buChar char="§"/>
            </a:pPr>
            <a:r>
              <a:rPr lang="en-US" dirty="0">
                <a:latin typeface="Verdana" pitchFamily="34" charset="0"/>
              </a:rPr>
              <a:t>Published on the Web</a:t>
            </a:r>
          </a:p>
          <a:p>
            <a:pPr marL="263525" indent="-263525">
              <a:spcBef>
                <a:spcPts val="600"/>
              </a:spcBef>
              <a:buFont typeface="Wingdings" pitchFamily="2" charset="2"/>
              <a:buChar char="§"/>
            </a:pPr>
            <a:r>
              <a:rPr lang="en-US" dirty="0">
                <a:latin typeface="Verdana" pitchFamily="34" charset="0"/>
              </a:rPr>
              <a:t>Verbal/aural </a:t>
            </a:r>
            <a:r>
              <a:rPr lang="en-US" i="1" dirty="0">
                <a:latin typeface="Verdana" pitchFamily="34" charset="0"/>
              </a:rPr>
              <a:t>e.g.</a:t>
            </a:r>
            <a:r>
              <a:rPr lang="en-US" dirty="0">
                <a:latin typeface="Verdana" pitchFamily="34" charset="0"/>
              </a:rPr>
              <a:t> conversations, phone calls</a:t>
            </a:r>
          </a:p>
          <a:p>
            <a:pPr marL="263525" indent="-263525">
              <a:spcBef>
                <a:spcPts val="600"/>
              </a:spcBef>
              <a:buFont typeface="Wingdings" pitchFamily="2" charset="2"/>
              <a:buChar char="§"/>
            </a:pPr>
            <a:r>
              <a:rPr lang="en-US" dirty="0">
                <a:latin typeface="Verdana" pitchFamily="34" charset="0"/>
              </a:rPr>
              <a:t>Intangible </a:t>
            </a:r>
            <a:r>
              <a:rPr lang="en-US" i="1" dirty="0">
                <a:latin typeface="Verdana" pitchFamily="34" charset="0"/>
              </a:rPr>
              <a:t>e.g. </a:t>
            </a:r>
            <a:r>
              <a:rPr lang="en-US" dirty="0">
                <a:latin typeface="Verdana" pitchFamily="34" charset="0"/>
              </a:rPr>
              <a:t>knowledge, experience, expertise, ideas</a:t>
            </a:r>
          </a:p>
          <a:p>
            <a:pPr marL="0" indent="0" algn="ctr">
              <a:spcBef>
                <a:spcPts val="1200"/>
              </a:spcBef>
              <a:buNone/>
            </a:pPr>
            <a:endParaRPr lang="en-US" dirty="0">
              <a:latin typeface="Verdana" pitchFamily="34" charset="0"/>
            </a:endParaRPr>
          </a:p>
          <a:p>
            <a:pPr marL="0" indent="0" algn="ctr">
              <a:spcBef>
                <a:spcPts val="1200"/>
              </a:spcBef>
              <a:buNone/>
            </a:pPr>
            <a:r>
              <a:rPr lang="en-US" dirty="0">
                <a:latin typeface="Verdana" pitchFamily="34" charset="0"/>
              </a:rPr>
              <a:t>‘Whatever form the information takes, or means by which it is shared or stored, it should always be appropriately protected’</a:t>
            </a:r>
          </a:p>
          <a:p>
            <a:pPr marL="0" indent="0" algn="r">
              <a:spcBef>
                <a:spcPts val="1200"/>
              </a:spcBef>
              <a:buNone/>
            </a:pPr>
            <a:r>
              <a:rPr lang="en-US" sz="1200" i="1" dirty="0">
                <a:latin typeface="Verdana" pitchFamily="34" charset="0"/>
              </a:rPr>
              <a:t>(ISO/IEC 27002:2005)</a:t>
            </a:r>
            <a:endParaRPr lang="en-US" sz="1200" dirty="0">
              <a:latin typeface="Verdana"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5B4E1088-1F17-4E93-8A20-48ADE5872E7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93870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BF0F-FC23-42AC-B9FB-87EF7CD26512}"/>
              </a:ext>
            </a:extLst>
          </p:cNvPr>
          <p:cNvSpPr>
            <a:spLocks noGrp="1"/>
          </p:cNvSpPr>
          <p:nvPr>
            <p:ph type="title"/>
          </p:nvPr>
        </p:nvSpPr>
        <p:spPr/>
        <p:txBody>
          <a:bodyPr/>
          <a:lstStyle/>
          <a:p>
            <a:r>
              <a:rPr lang="en-IN" dirty="0"/>
              <a:t>User Responsibilities</a:t>
            </a:r>
          </a:p>
        </p:txBody>
      </p:sp>
      <p:sp>
        <p:nvSpPr>
          <p:cNvPr id="3" name="Content Placeholder 2">
            <a:extLst>
              <a:ext uri="{FF2B5EF4-FFF2-40B4-BE49-F238E27FC236}">
                <a16:creationId xmlns:a16="http://schemas.microsoft.com/office/drawing/2014/main" id="{7CFEFB01-33B3-493E-9D84-FE73A4CF0D6F}"/>
              </a:ext>
            </a:extLst>
          </p:cNvPr>
          <p:cNvSpPr>
            <a:spLocks noGrp="1"/>
          </p:cNvSpPr>
          <p:nvPr>
            <p:ph idx="1"/>
          </p:nvPr>
        </p:nvSpPr>
        <p:spPr>
          <a:xfrm>
            <a:off x="677334" y="1630017"/>
            <a:ext cx="8596668" cy="4618383"/>
          </a:xfrm>
        </p:spPr>
        <p:txBody>
          <a:bodyPr>
            <a:normAutofit fontScale="85000" lnSpcReduction="20000"/>
          </a:bodyPr>
          <a:lstStyle/>
          <a:p>
            <a:pPr algn="just">
              <a:spcBef>
                <a:spcPts val="1200"/>
              </a:spcBef>
              <a:buSzPct val="120000"/>
            </a:pPr>
            <a:r>
              <a:rPr lang="en-US" dirty="0">
                <a:latin typeface="Verdana" pitchFamily="34" charset="0"/>
                <a:cs typeface="Times New Roman" pitchFamily="18" charset="0"/>
              </a:rPr>
              <a:t>Ensure your PC is getting antivirus updates and patches</a:t>
            </a:r>
          </a:p>
          <a:p>
            <a:pPr algn="just">
              <a:spcBef>
                <a:spcPts val="1200"/>
              </a:spcBef>
              <a:buSzPct val="120000"/>
            </a:pPr>
            <a:r>
              <a:rPr lang="en-US" dirty="0">
                <a:latin typeface="Verdana" pitchFamily="34" charset="0"/>
                <a:cs typeface="Times New Roman" pitchFamily="18" charset="0"/>
              </a:rPr>
              <a:t>Lock your keyboard (Windows-L) before leaving your PC unattended, and log-off at the end of the day</a:t>
            </a:r>
          </a:p>
          <a:p>
            <a:pPr algn="just">
              <a:spcBef>
                <a:spcPts val="1200"/>
              </a:spcBef>
              <a:buSzPct val="120000"/>
            </a:pPr>
            <a:r>
              <a:rPr lang="en-US" dirty="0">
                <a:latin typeface="Verdana" pitchFamily="34" charset="0"/>
                <a:cs typeface="Times New Roman" pitchFamily="18" charset="0"/>
              </a:rPr>
              <a:t>Store laptops and valuable information (paperwork as well as CDs, USB sticks </a:t>
            </a:r>
            <a:r>
              <a:rPr lang="en-US" i="1" dirty="0">
                <a:latin typeface="Verdana" pitchFamily="34" charset="0"/>
                <a:cs typeface="Times New Roman" pitchFamily="18" charset="0"/>
              </a:rPr>
              <a:t>etc.</a:t>
            </a:r>
            <a:r>
              <a:rPr lang="en-US" dirty="0">
                <a:latin typeface="Verdana" pitchFamily="34" charset="0"/>
                <a:cs typeface="Times New Roman" pitchFamily="18" charset="0"/>
              </a:rPr>
              <a:t>) securely under lock and key</a:t>
            </a:r>
          </a:p>
          <a:p>
            <a:pPr algn="just">
              <a:spcBef>
                <a:spcPts val="1200"/>
              </a:spcBef>
              <a:buSzPct val="120000"/>
            </a:pPr>
            <a:r>
              <a:rPr lang="en-US" dirty="0">
                <a:latin typeface="Verdana" pitchFamily="34" charset="0"/>
                <a:cs typeface="Times New Roman" pitchFamily="18" charset="0"/>
              </a:rPr>
              <a:t>Keep your wits about you while traveling: </a:t>
            </a:r>
          </a:p>
          <a:p>
            <a:pPr lvl="1" algn="just">
              <a:spcBef>
                <a:spcPts val="1200"/>
              </a:spcBef>
              <a:buSzPct val="100000"/>
              <a:buFont typeface="Courier New" panose="02070309020205020404" pitchFamily="49" charset="0"/>
              <a:buChar char="o"/>
            </a:pPr>
            <a:r>
              <a:rPr lang="en-US" dirty="0">
                <a:latin typeface="Verdana" pitchFamily="34" charset="0"/>
                <a:cs typeface="Times New Roman" pitchFamily="18" charset="0"/>
              </a:rPr>
              <a:t>Keep your voice down on the cellphone</a:t>
            </a:r>
          </a:p>
          <a:p>
            <a:pPr lvl="1" algn="just">
              <a:spcBef>
                <a:spcPts val="1200"/>
              </a:spcBef>
              <a:buSzPct val="100000"/>
              <a:buFont typeface="Courier New" panose="02070309020205020404" pitchFamily="49" charset="0"/>
              <a:buChar char="o"/>
            </a:pPr>
            <a:r>
              <a:rPr lang="en-US" dirty="0">
                <a:latin typeface="Verdana" pitchFamily="34" charset="0"/>
                <a:cs typeface="Times New Roman" pitchFamily="18" charset="0"/>
              </a:rPr>
              <a:t>Be discreet about your IT equipment</a:t>
            </a:r>
          </a:p>
          <a:p>
            <a:pPr algn="just">
              <a:spcBef>
                <a:spcPts val="1200"/>
              </a:spcBef>
              <a:buSzPct val="100000"/>
            </a:pPr>
            <a:r>
              <a:rPr lang="en-US" dirty="0">
                <a:latin typeface="Verdana" pitchFamily="34" charset="0"/>
                <a:cs typeface="Times New Roman" pitchFamily="18" charset="0"/>
              </a:rPr>
              <a:t>Take regular information back ups</a:t>
            </a:r>
          </a:p>
          <a:p>
            <a:pPr algn="just">
              <a:spcBef>
                <a:spcPts val="1200"/>
              </a:spcBef>
              <a:buSzPct val="100000"/>
            </a:pPr>
            <a:r>
              <a:rPr lang="en-US" dirty="0">
                <a:latin typeface="Verdana" pitchFamily="34" charset="0"/>
                <a:cs typeface="Times New Roman" pitchFamily="18" charset="0"/>
              </a:rPr>
              <a:t>Fulfill your security obligations:</a:t>
            </a:r>
          </a:p>
          <a:p>
            <a:pPr lvl="1" algn="just">
              <a:spcBef>
                <a:spcPts val="1200"/>
              </a:spcBef>
              <a:buSzPct val="100000"/>
              <a:buFont typeface="Courier New" panose="02070309020205020404" pitchFamily="49" charset="0"/>
              <a:buChar char="o"/>
            </a:pPr>
            <a:r>
              <a:rPr lang="en-US" dirty="0">
                <a:latin typeface="Verdana" pitchFamily="34" charset="0"/>
                <a:cs typeface="Times New Roman" pitchFamily="18" charset="0"/>
              </a:rPr>
              <a:t>Comply with security and privacy laws, copyright and licenses, NDA (Non Disclosure Agreements) and contracts</a:t>
            </a:r>
          </a:p>
          <a:p>
            <a:pPr lvl="1" algn="just">
              <a:spcBef>
                <a:spcPts val="1200"/>
              </a:spcBef>
              <a:buSzPct val="100000"/>
              <a:buFont typeface="Courier New" panose="02070309020205020404" pitchFamily="49" charset="0"/>
              <a:buChar char="o"/>
            </a:pPr>
            <a:r>
              <a:rPr lang="en-US" dirty="0">
                <a:latin typeface="Verdana" pitchFamily="34" charset="0"/>
                <a:cs typeface="Times New Roman" pitchFamily="18" charset="0"/>
              </a:rPr>
              <a:t>Comply with corporate policies and procedures</a:t>
            </a:r>
          </a:p>
          <a:p>
            <a:pPr algn="just">
              <a:spcBef>
                <a:spcPts val="1200"/>
              </a:spcBef>
              <a:buSzPct val="100000"/>
            </a:pPr>
            <a:r>
              <a:rPr lang="en-US" dirty="0">
                <a:latin typeface="Verdana" pitchFamily="34" charset="0"/>
                <a:cs typeface="Times New Roman" pitchFamily="18" charset="0"/>
              </a:rPr>
              <a:t>Stay up to date on information security:</a:t>
            </a:r>
          </a:p>
          <a:p>
            <a:pPr lvl="1" algn="just">
              <a:spcBef>
                <a:spcPts val="1200"/>
              </a:spcBef>
              <a:buSzPct val="100000"/>
              <a:buFont typeface="Courier New" panose="02070309020205020404" pitchFamily="49" charset="0"/>
              <a:buChar char="o"/>
            </a:pPr>
            <a:r>
              <a:rPr lang="en-US" dirty="0">
                <a:latin typeface="Verdana" pitchFamily="34" charset="0"/>
                <a:cs typeface="Times New Roman" pitchFamily="18" charset="0"/>
              </a:rPr>
              <a:t>Visit the intranet Security Zone when you have a moment</a:t>
            </a:r>
          </a:p>
          <a:p>
            <a:endParaRPr lang="en-IN" dirty="0"/>
          </a:p>
        </p:txBody>
      </p:sp>
      <p:sp>
        <p:nvSpPr>
          <p:cNvPr id="4" name="Slide Number Placeholder 3">
            <a:extLst>
              <a:ext uri="{FF2B5EF4-FFF2-40B4-BE49-F238E27FC236}">
                <a16:creationId xmlns:a16="http://schemas.microsoft.com/office/drawing/2014/main" id="{68BF1AF8-5438-4371-93B6-2AE7B52FB2F5}"/>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9308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15E8-E7A1-4712-A4D4-5B69FB680A17}"/>
              </a:ext>
            </a:extLst>
          </p:cNvPr>
          <p:cNvSpPr>
            <a:spLocks noGrp="1"/>
          </p:cNvSpPr>
          <p:nvPr>
            <p:ph type="title"/>
          </p:nvPr>
        </p:nvSpPr>
        <p:spPr/>
        <p:txBody>
          <a:bodyPr/>
          <a:lstStyle/>
          <a:p>
            <a:r>
              <a:rPr lang="en-IN" dirty="0"/>
              <a:t>Information Lifecycle</a:t>
            </a:r>
          </a:p>
        </p:txBody>
      </p:sp>
      <p:sp>
        <p:nvSpPr>
          <p:cNvPr id="3" name="Content Placeholder 2">
            <a:extLst>
              <a:ext uri="{FF2B5EF4-FFF2-40B4-BE49-F238E27FC236}">
                <a16:creationId xmlns:a16="http://schemas.microsoft.com/office/drawing/2014/main" id="{074AF91D-9CC4-4A4B-9C71-F9B393254EC8}"/>
              </a:ext>
            </a:extLst>
          </p:cNvPr>
          <p:cNvSpPr>
            <a:spLocks noGrp="1"/>
          </p:cNvSpPr>
          <p:nvPr>
            <p:ph idx="1"/>
          </p:nvPr>
        </p:nvSpPr>
        <p:spPr>
          <a:xfrm>
            <a:off x="677334" y="1510748"/>
            <a:ext cx="9023257" cy="4956313"/>
          </a:xfrm>
        </p:spPr>
        <p:txBody>
          <a:bodyPr>
            <a:normAutofit fontScale="77500" lnSpcReduction="20000"/>
          </a:bodyPr>
          <a:lstStyle/>
          <a:p>
            <a:pPr marL="0" indent="0">
              <a:lnSpc>
                <a:spcPct val="150000"/>
              </a:lnSpc>
              <a:buNone/>
            </a:pPr>
            <a:r>
              <a:rPr lang="en-US" sz="2500" dirty="0">
                <a:solidFill>
                  <a:srgbClr val="000000"/>
                </a:solidFill>
                <a:latin typeface="Verdana" pitchFamily="34" charset="0"/>
              </a:rPr>
              <a:t>Information can be…</a:t>
            </a:r>
          </a:p>
          <a:p>
            <a:pPr>
              <a:lnSpc>
                <a:spcPct val="150000"/>
              </a:lnSpc>
              <a:buFont typeface="Wingdings" pitchFamily="2" charset="2"/>
              <a:buChar char="§"/>
            </a:pPr>
            <a:r>
              <a:rPr lang="en-US" dirty="0">
                <a:solidFill>
                  <a:srgbClr val="000000"/>
                </a:solidFill>
                <a:latin typeface="Verdana" pitchFamily="34" charset="0"/>
              </a:rPr>
              <a:t>Created</a:t>
            </a:r>
          </a:p>
          <a:p>
            <a:pPr>
              <a:lnSpc>
                <a:spcPct val="150000"/>
              </a:lnSpc>
              <a:buFont typeface="Wingdings" pitchFamily="2" charset="2"/>
              <a:buChar char="§"/>
            </a:pPr>
            <a:r>
              <a:rPr lang="en-US" dirty="0">
                <a:solidFill>
                  <a:srgbClr val="000000"/>
                </a:solidFill>
                <a:latin typeface="Verdana" pitchFamily="34" charset="0"/>
              </a:rPr>
              <a:t>Owned (it is an </a:t>
            </a:r>
            <a:r>
              <a:rPr lang="en-US" b="1" dirty="0">
                <a:solidFill>
                  <a:srgbClr val="000000"/>
                </a:solidFill>
                <a:latin typeface="Verdana" pitchFamily="34" charset="0"/>
              </a:rPr>
              <a:t>asset</a:t>
            </a:r>
            <a:r>
              <a:rPr lang="en-US" dirty="0">
                <a:solidFill>
                  <a:srgbClr val="000000"/>
                </a:solidFill>
                <a:latin typeface="Verdana" pitchFamily="34" charset="0"/>
              </a:rPr>
              <a:t>)</a:t>
            </a:r>
          </a:p>
          <a:p>
            <a:pPr>
              <a:lnSpc>
                <a:spcPct val="150000"/>
              </a:lnSpc>
              <a:buFont typeface="Wingdings" pitchFamily="2" charset="2"/>
              <a:buChar char="§"/>
            </a:pPr>
            <a:r>
              <a:rPr lang="en-US" dirty="0">
                <a:solidFill>
                  <a:srgbClr val="000000"/>
                </a:solidFill>
                <a:latin typeface="Verdana" pitchFamily="34" charset="0"/>
              </a:rPr>
              <a:t>Stored</a:t>
            </a:r>
          </a:p>
          <a:p>
            <a:pPr>
              <a:lnSpc>
                <a:spcPct val="150000"/>
              </a:lnSpc>
              <a:buFont typeface="Wingdings" pitchFamily="2" charset="2"/>
              <a:buChar char="§"/>
            </a:pPr>
            <a:r>
              <a:rPr lang="en-US" dirty="0">
                <a:solidFill>
                  <a:srgbClr val="000000"/>
                </a:solidFill>
                <a:latin typeface="Verdana" pitchFamily="34" charset="0"/>
              </a:rPr>
              <a:t>Processed</a:t>
            </a:r>
          </a:p>
          <a:p>
            <a:pPr>
              <a:lnSpc>
                <a:spcPct val="150000"/>
              </a:lnSpc>
              <a:buFont typeface="Wingdings" pitchFamily="2" charset="2"/>
              <a:buChar char="§"/>
            </a:pPr>
            <a:r>
              <a:rPr lang="en-US" dirty="0">
                <a:solidFill>
                  <a:srgbClr val="000000"/>
                </a:solidFill>
                <a:latin typeface="Verdana" pitchFamily="34" charset="0"/>
              </a:rPr>
              <a:t>Transmitted/communicated</a:t>
            </a:r>
          </a:p>
          <a:p>
            <a:pPr>
              <a:lnSpc>
                <a:spcPct val="150000"/>
              </a:lnSpc>
              <a:buFont typeface="Wingdings" pitchFamily="2" charset="2"/>
              <a:buChar char="§"/>
            </a:pPr>
            <a:r>
              <a:rPr lang="en-US" dirty="0">
                <a:solidFill>
                  <a:srgbClr val="000000"/>
                </a:solidFill>
                <a:latin typeface="Verdana" pitchFamily="34" charset="0"/>
              </a:rPr>
              <a:t>Used (for proper or improper purposes)</a:t>
            </a:r>
          </a:p>
          <a:p>
            <a:pPr>
              <a:lnSpc>
                <a:spcPct val="150000"/>
              </a:lnSpc>
              <a:buFont typeface="Wingdings" pitchFamily="2" charset="2"/>
              <a:buChar char="§"/>
            </a:pPr>
            <a:r>
              <a:rPr lang="en-US" dirty="0">
                <a:solidFill>
                  <a:srgbClr val="000000"/>
                </a:solidFill>
                <a:latin typeface="Verdana" pitchFamily="34" charset="0"/>
              </a:rPr>
              <a:t>Modified or corrupted</a:t>
            </a:r>
          </a:p>
          <a:p>
            <a:pPr>
              <a:lnSpc>
                <a:spcPct val="150000"/>
              </a:lnSpc>
              <a:buFont typeface="Wingdings" pitchFamily="2" charset="2"/>
              <a:buChar char="§"/>
            </a:pPr>
            <a:r>
              <a:rPr lang="en-US" dirty="0">
                <a:solidFill>
                  <a:srgbClr val="000000"/>
                </a:solidFill>
                <a:latin typeface="Verdana" pitchFamily="34" charset="0"/>
              </a:rPr>
              <a:t>Shared or disclosed (whether appropriately or not)</a:t>
            </a:r>
          </a:p>
          <a:p>
            <a:pPr>
              <a:lnSpc>
                <a:spcPct val="150000"/>
              </a:lnSpc>
              <a:buFont typeface="Wingdings" pitchFamily="2" charset="2"/>
              <a:buChar char="§"/>
            </a:pPr>
            <a:r>
              <a:rPr lang="en-US" dirty="0">
                <a:solidFill>
                  <a:srgbClr val="000000"/>
                </a:solidFill>
                <a:latin typeface="Verdana" pitchFamily="34" charset="0"/>
              </a:rPr>
              <a:t>Destroyed or lost</a:t>
            </a:r>
          </a:p>
          <a:p>
            <a:pPr>
              <a:lnSpc>
                <a:spcPct val="150000"/>
              </a:lnSpc>
              <a:buFont typeface="Wingdings" pitchFamily="2" charset="2"/>
              <a:buChar char="§"/>
            </a:pPr>
            <a:r>
              <a:rPr lang="en-US" dirty="0">
                <a:solidFill>
                  <a:srgbClr val="000000"/>
                </a:solidFill>
                <a:latin typeface="Verdana" pitchFamily="34" charset="0"/>
              </a:rPr>
              <a:t>Stolen</a:t>
            </a:r>
          </a:p>
          <a:p>
            <a:pPr>
              <a:lnSpc>
                <a:spcPct val="150000"/>
              </a:lnSpc>
              <a:buFont typeface="Wingdings" pitchFamily="2" charset="2"/>
              <a:buChar char="§"/>
            </a:pPr>
            <a:r>
              <a:rPr lang="en-US" dirty="0">
                <a:solidFill>
                  <a:srgbClr val="000000"/>
                </a:solidFill>
                <a:latin typeface="Verdana" pitchFamily="34" charset="0"/>
              </a:rPr>
              <a:t>Controlled, secured and protected throughout its existence</a:t>
            </a:r>
          </a:p>
          <a:p>
            <a:endParaRPr lang="en-IN" dirty="0"/>
          </a:p>
        </p:txBody>
      </p:sp>
      <p:sp>
        <p:nvSpPr>
          <p:cNvPr id="4" name="Slide Number Placeholder 3">
            <a:extLst>
              <a:ext uri="{FF2B5EF4-FFF2-40B4-BE49-F238E27FC236}">
                <a16:creationId xmlns:a16="http://schemas.microsoft.com/office/drawing/2014/main" id="{FB71B98E-B004-41B5-896E-6B6F50C383A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1495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14B0-9EDB-466E-8B7A-07FCB0F9C77E}"/>
              </a:ext>
            </a:extLst>
          </p:cNvPr>
          <p:cNvSpPr>
            <a:spLocks noGrp="1"/>
          </p:cNvSpPr>
          <p:nvPr>
            <p:ph type="title"/>
          </p:nvPr>
        </p:nvSpPr>
        <p:spPr/>
        <p:txBody>
          <a:bodyPr/>
          <a:lstStyle/>
          <a:p>
            <a:r>
              <a:rPr lang="en-IN" dirty="0"/>
              <a:t>What is Information Security?</a:t>
            </a:r>
          </a:p>
        </p:txBody>
      </p:sp>
      <p:sp>
        <p:nvSpPr>
          <p:cNvPr id="3" name="Content Placeholder 2">
            <a:extLst>
              <a:ext uri="{FF2B5EF4-FFF2-40B4-BE49-F238E27FC236}">
                <a16:creationId xmlns:a16="http://schemas.microsoft.com/office/drawing/2014/main" id="{E03BDCB6-DDE5-4379-BBB9-B6FD53A09BD7}"/>
              </a:ext>
            </a:extLst>
          </p:cNvPr>
          <p:cNvSpPr>
            <a:spLocks noGrp="1"/>
          </p:cNvSpPr>
          <p:nvPr>
            <p:ph idx="1"/>
          </p:nvPr>
        </p:nvSpPr>
        <p:spPr>
          <a:xfrm>
            <a:off x="677334" y="1657007"/>
            <a:ext cx="8596668" cy="3880773"/>
          </a:xfrm>
        </p:spPr>
        <p:txBody>
          <a:bodyPr>
            <a:normAutofit lnSpcReduction="10000"/>
          </a:bodyPr>
          <a:lstStyle/>
          <a:p>
            <a:pPr marL="285750" indent="-285750" eaLnBrk="0" hangingPunct="0">
              <a:spcBef>
                <a:spcPts val="1200"/>
              </a:spcBef>
              <a:spcAft>
                <a:spcPts val="600"/>
              </a:spcAft>
              <a:buClr>
                <a:srgbClr val="000000"/>
              </a:buClr>
              <a:buSzPct val="100000"/>
              <a:buFont typeface="Wingdings" pitchFamily="2" charset="2"/>
              <a:buChar char="§"/>
              <a:defRPr/>
            </a:pPr>
            <a:r>
              <a:rPr lang="en-US" dirty="0">
                <a:latin typeface="Verdana" pitchFamily="34" charset="0"/>
              </a:rPr>
              <a:t>Information</a:t>
            </a:r>
            <a:r>
              <a:rPr lang="en-US" sz="1400" b="1" kern="0" dirty="0">
                <a:latin typeface="Verdana" pitchFamily="34" charset="0"/>
              </a:rPr>
              <a:t> </a:t>
            </a:r>
            <a:r>
              <a:rPr lang="en-US" kern="0" dirty="0">
                <a:latin typeface="Verdana" pitchFamily="34" charset="0"/>
              </a:rPr>
              <a:t>security is what keeps valuable information ‘free of danger’ (protected, safe from harm)</a:t>
            </a:r>
          </a:p>
          <a:p>
            <a:pPr marL="285750" indent="-285750" eaLnBrk="0" hangingPunct="0">
              <a:spcBef>
                <a:spcPts val="1200"/>
              </a:spcBef>
              <a:buClr>
                <a:srgbClr val="000000"/>
              </a:buClr>
              <a:buSzPct val="100000"/>
              <a:buFont typeface="Wingdings" pitchFamily="2" charset="2"/>
              <a:buChar char="§"/>
              <a:defRPr/>
            </a:pPr>
            <a:r>
              <a:rPr lang="en-US" kern="0" dirty="0">
                <a:latin typeface="Verdana" pitchFamily="34" charset="0"/>
              </a:rPr>
              <a:t>It is not something you </a:t>
            </a:r>
            <a:r>
              <a:rPr lang="en-US" sz="2400" kern="0" dirty="0">
                <a:latin typeface="Verdana" pitchFamily="34" charset="0"/>
              </a:rPr>
              <a:t>buy</a:t>
            </a:r>
            <a:r>
              <a:rPr lang="en-US" kern="0" dirty="0">
                <a:latin typeface="Verdana" pitchFamily="34" charset="0"/>
              </a:rPr>
              <a:t>, it is something you </a:t>
            </a:r>
            <a:r>
              <a:rPr lang="en-US" sz="2400" kern="0" dirty="0">
                <a:latin typeface="Verdana" pitchFamily="34" charset="0"/>
              </a:rPr>
              <a:t>do</a:t>
            </a:r>
          </a:p>
          <a:p>
            <a:pPr lvl="1" eaLnBrk="0" hangingPunct="0">
              <a:spcBef>
                <a:spcPts val="600"/>
              </a:spcBef>
              <a:buClr>
                <a:srgbClr val="000000"/>
              </a:buClr>
              <a:buSzPct val="100000"/>
              <a:buFont typeface="Courier New" pitchFamily="49" charset="0"/>
              <a:buChar char="o"/>
              <a:defRPr/>
            </a:pPr>
            <a:r>
              <a:rPr lang="en-US" kern="0" dirty="0">
                <a:latin typeface="Verdana" pitchFamily="34" charset="0"/>
              </a:rPr>
              <a:t>It’s a </a:t>
            </a:r>
            <a:r>
              <a:rPr lang="en-US" i="1" kern="0" dirty="0">
                <a:latin typeface="Verdana" pitchFamily="34" charset="0"/>
              </a:rPr>
              <a:t>process</a:t>
            </a:r>
            <a:r>
              <a:rPr lang="en-US" kern="0" dirty="0">
                <a:latin typeface="Verdana" pitchFamily="34" charset="0"/>
              </a:rPr>
              <a:t> not a </a:t>
            </a:r>
            <a:r>
              <a:rPr lang="en-US" i="1" kern="0" dirty="0">
                <a:latin typeface="Verdana" pitchFamily="34" charset="0"/>
              </a:rPr>
              <a:t>product</a:t>
            </a:r>
          </a:p>
          <a:p>
            <a:pPr marL="285750" indent="-285750" eaLnBrk="0" hangingPunct="0">
              <a:spcBef>
                <a:spcPts val="1800"/>
              </a:spcBef>
              <a:buClr>
                <a:srgbClr val="000000"/>
              </a:buClr>
              <a:buSzPct val="100000"/>
              <a:buFont typeface="Wingdings" pitchFamily="2" charset="2"/>
              <a:buChar char="§"/>
              <a:defRPr/>
            </a:pPr>
            <a:r>
              <a:rPr lang="en-US" kern="0" dirty="0">
                <a:latin typeface="Verdana" pitchFamily="34" charset="0"/>
              </a:rPr>
              <a:t>It is achieved using a combination of suitable strategies and approaches:</a:t>
            </a:r>
          </a:p>
          <a:p>
            <a:pPr lvl="1" eaLnBrk="0" hangingPunct="0">
              <a:spcBef>
                <a:spcPts val="600"/>
              </a:spcBef>
              <a:buClr>
                <a:srgbClr val="000000"/>
              </a:buClr>
              <a:buSzPct val="100000"/>
              <a:buFont typeface="Courier New" pitchFamily="49" charset="0"/>
              <a:buChar char="o"/>
              <a:defRPr/>
            </a:pPr>
            <a:r>
              <a:rPr lang="en-US" kern="0" dirty="0">
                <a:latin typeface="Verdana" pitchFamily="34" charset="0"/>
              </a:rPr>
              <a:t>Determining the </a:t>
            </a:r>
            <a:r>
              <a:rPr lang="en-US" sz="2000" kern="0" dirty="0">
                <a:latin typeface="Verdana" pitchFamily="34" charset="0"/>
              </a:rPr>
              <a:t>risks </a:t>
            </a:r>
            <a:r>
              <a:rPr lang="en-US" kern="0" dirty="0">
                <a:latin typeface="Verdana" pitchFamily="34" charset="0"/>
              </a:rPr>
              <a:t>to information and </a:t>
            </a:r>
            <a:r>
              <a:rPr lang="en-US" sz="2000" kern="0" dirty="0">
                <a:latin typeface="Verdana" pitchFamily="34" charset="0"/>
              </a:rPr>
              <a:t>treating </a:t>
            </a:r>
            <a:r>
              <a:rPr lang="en-US" kern="0" dirty="0">
                <a:latin typeface="Verdana" pitchFamily="34" charset="0"/>
              </a:rPr>
              <a:t>them accordingly (proactive risk management)</a:t>
            </a:r>
          </a:p>
          <a:p>
            <a:pPr lvl="1" eaLnBrk="0" hangingPunct="0">
              <a:spcBef>
                <a:spcPts val="600"/>
              </a:spcBef>
              <a:buClr>
                <a:srgbClr val="000000"/>
              </a:buClr>
              <a:buSzPct val="100000"/>
              <a:buFont typeface="Courier New" pitchFamily="49" charset="0"/>
              <a:buChar char="o"/>
              <a:defRPr/>
            </a:pPr>
            <a:r>
              <a:rPr lang="en-US" kern="0" dirty="0">
                <a:latin typeface="Verdana" pitchFamily="34" charset="0"/>
              </a:rPr>
              <a:t>Protecting </a:t>
            </a:r>
            <a:r>
              <a:rPr lang="en-US" b="1" kern="0" dirty="0">
                <a:latin typeface="Verdana" pitchFamily="34" charset="0"/>
              </a:rPr>
              <a:t>CIA</a:t>
            </a:r>
            <a:r>
              <a:rPr lang="en-US" kern="0" dirty="0">
                <a:latin typeface="Verdana" pitchFamily="34" charset="0"/>
              </a:rPr>
              <a:t> (</a:t>
            </a:r>
            <a:r>
              <a:rPr lang="en-US" b="1" kern="0" dirty="0">
                <a:latin typeface="Verdana" pitchFamily="34" charset="0"/>
              </a:rPr>
              <a:t>C</a:t>
            </a:r>
            <a:r>
              <a:rPr lang="en-US" kern="0" dirty="0">
                <a:latin typeface="Verdana" pitchFamily="34" charset="0"/>
              </a:rPr>
              <a:t>onfidentiality, </a:t>
            </a:r>
            <a:r>
              <a:rPr lang="en-US" b="1" kern="0" dirty="0">
                <a:latin typeface="Verdana" pitchFamily="34" charset="0"/>
              </a:rPr>
              <a:t>I</a:t>
            </a:r>
            <a:r>
              <a:rPr lang="en-US" kern="0" dirty="0">
                <a:latin typeface="Verdana" pitchFamily="34" charset="0"/>
              </a:rPr>
              <a:t>ntegrity and </a:t>
            </a:r>
            <a:r>
              <a:rPr lang="en-US" b="1" kern="0" dirty="0">
                <a:latin typeface="Verdana" pitchFamily="34" charset="0"/>
              </a:rPr>
              <a:t>A</a:t>
            </a:r>
            <a:r>
              <a:rPr lang="en-US" kern="0" dirty="0">
                <a:latin typeface="Verdana" pitchFamily="34" charset="0"/>
              </a:rPr>
              <a:t>vailability)</a:t>
            </a:r>
          </a:p>
          <a:p>
            <a:pPr lvl="1" eaLnBrk="0" hangingPunct="0">
              <a:spcBef>
                <a:spcPts val="600"/>
              </a:spcBef>
              <a:buClr>
                <a:srgbClr val="000000"/>
              </a:buClr>
              <a:buSzPct val="100000"/>
              <a:buFont typeface="Courier New" pitchFamily="49" charset="0"/>
              <a:buChar char="o"/>
              <a:defRPr/>
            </a:pPr>
            <a:r>
              <a:rPr lang="en-US" kern="0" dirty="0">
                <a:latin typeface="Verdana" pitchFamily="34" charset="0"/>
              </a:rPr>
              <a:t>Avoiding, preventing, detecting and recovering from incidents</a:t>
            </a:r>
          </a:p>
          <a:p>
            <a:pPr lvl="1" eaLnBrk="0" hangingPunct="0">
              <a:spcBef>
                <a:spcPts val="600"/>
              </a:spcBef>
              <a:buClr>
                <a:srgbClr val="000000"/>
              </a:buClr>
              <a:buSzPct val="100000"/>
              <a:buFont typeface="Courier New" pitchFamily="49" charset="0"/>
              <a:buChar char="o"/>
              <a:defRPr/>
            </a:pPr>
            <a:r>
              <a:rPr lang="en-US" kern="0" dirty="0">
                <a:latin typeface="Verdana" pitchFamily="34" charset="0"/>
              </a:rPr>
              <a:t>Securing people, processes </a:t>
            </a:r>
            <a:r>
              <a:rPr lang="en-US" i="1" kern="0" dirty="0">
                <a:latin typeface="Verdana" pitchFamily="34" charset="0"/>
              </a:rPr>
              <a:t>and </a:t>
            </a:r>
            <a:r>
              <a:rPr lang="en-US" kern="0" dirty="0">
                <a:latin typeface="Verdana" pitchFamily="34" charset="0"/>
              </a:rPr>
              <a:t>technology … not just IT!</a:t>
            </a:r>
          </a:p>
        </p:txBody>
      </p:sp>
      <p:sp>
        <p:nvSpPr>
          <p:cNvPr id="4" name="Slide Number Placeholder 3">
            <a:extLst>
              <a:ext uri="{FF2B5EF4-FFF2-40B4-BE49-F238E27FC236}">
                <a16:creationId xmlns:a16="http://schemas.microsoft.com/office/drawing/2014/main" id="{DC14253C-5345-4795-9871-FCBF05442F6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4531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5038-6B1B-41B7-9C16-D74FB9626A94}"/>
              </a:ext>
            </a:extLst>
          </p:cNvPr>
          <p:cNvSpPr>
            <a:spLocks noGrp="1"/>
          </p:cNvSpPr>
          <p:nvPr>
            <p:ph type="title"/>
          </p:nvPr>
        </p:nvSpPr>
        <p:spPr/>
        <p:txBody>
          <a:bodyPr/>
          <a:lstStyle/>
          <a:p>
            <a:r>
              <a:rPr lang="en-IN" dirty="0"/>
              <a:t>Security Elements</a:t>
            </a:r>
          </a:p>
        </p:txBody>
      </p:sp>
      <p:sp>
        <p:nvSpPr>
          <p:cNvPr id="5" name="Isosceles Triangle 4">
            <a:extLst>
              <a:ext uri="{FF2B5EF4-FFF2-40B4-BE49-F238E27FC236}">
                <a16:creationId xmlns:a16="http://schemas.microsoft.com/office/drawing/2014/main" id="{4C33669C-3B16-4263-BFD9-53AD148509F3}"/>
              </a:ext>
            </a:extLst>
          </p:cNvPr>
          <p:cNvSpPr/>
          <p:nvPr/>
        </p:nvSpPr>
        <p:spPr>
          <a:xfrm>
            <a:off x="2346768" y="1574800"/>
            <a:ext cx="5257800" cy="4673600"/>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en-US" sz="1600">
              <a:latin typeface="Verdana" pitchFamily="34" charset="0"/>
            </a:endParaRPr>
          </a:p>
        </p:txBody>
      </p:sp>
      <p:sp>
        <p:nvSpPr>
          <p:cNvPr id="6" name="TextBox 5">
            <a:extLst>
              <a:ext uri="{FF2B5EF4-FFF2-40B4-BE49-F238E27FC236}">
                <a16:creationId xmlns:a16="http://schemas.microsoft.com/office/drawing/2014/main" id="{72BD2E2E-ACFE-41CB-98A8-AB23517652EA}"/>
              </a:ext>
            </a:extLst>
          </p:cNvPr>
          <p:cNvSpPr txBox="1"/>
          <p:nvPr/>
        </p:nvSpPr>
        <p:spPr>
          <a:xfrm>
            <a:off x="4437506" y="2504018"/>
            <a:ext cx="1066800" cy="338554"/>
          </a:xfrm>
          <a:prstGeom prst="rect">
            <a:avLst/>
          </a:prstGeom>
          <a:noFill/>
        </p:spPr>
        <p:txBody>
          <a:bodyPr>
            <a:spAutoFit/>
          </a:bodyPr>
          <a:lstStyle/>
          <a:p>
            <a:pPr algn="ctr" fontAlgn="auto">
              <a:spcBef>
                <a:spcPts val="0"/>
              </a:spcBef>
              <a:spcAft>
                <a:spcPts val="0"/>
              </a:spcAft>
              <a:defRPr/>
            </a:pPr>
            <a:r>
              <a:rPr lang="en-US" sz="1600" b="1" dirty="0">
                <a:solidFill>
                  <a:schemeClr val="tx2">
                    <a:lumMod val="50000"/>
                  </a:schemeClr>
                </a:solidFill>
                <a:latin typeface="Verdana" pitchFamily="34" charset="0"/>
              </a:rPr>
              <a:t>PEOPLE</a:t>
            </a:r>
          </a:p>
        </p:txBody>
      </p:sp>
      <p:cxnSp>
        <p:nvCxnSpPr>
          <p:cNvPr id="7" name="Elbow Connector 9">
            <a:extLst>
              <a:ext uri="{FF2B5EF4-FFF2-40B4-BE49-F238E27FC236}">
                <a16:creationId xmlns:a16="http://schemas.microsoft.com/office/drawing/2014/main" id="{66252B07-68C5-4CAD-9A21-B190B2D9FB6F}"/>
              </a:ext>
            </a:extLst>
          </p:cNvPr>
          <p:cNvCxnSpPr/>
          <p:nvPr/>
        </p:nvCxnSpPr>
        <p:spPr>
          <a:xfrm>
            <a:off x="4023168" y="3302000"/>
            <a:ext cx="1905000" cy="2117"/>
          </a:xfrm>
          <a:prstGeom prst="bentConnector3">
            <a:avLst>
              <a:gd name="adj1" fmla="val 50000"/>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98F661B-F6C2-4EC7-9CF8-34DA4555071B}"/>
              </a:ext>
            </a:extLst>
          </p:cNvPr>
          <p:cNvSpPr txBox="1">
            <a:spLocks noChangeArrowheads="1"/>
          </p:cNvSpPr>
          <p:nvPr/>
        </p:nvSpPr>
        <p:spPr bwMode="auto">
          <a:xfrm>
            <a:off x="3794568" y="3723218"/>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600" b="1" dirty="0">
                <a:solidFill>
                  <a:srgbClr val="C00000"/>
                </a:solidFill>
                <a:latin typeface="Verdana" pitchFamily="34" charset="0"/>
              </a:rPr>
              <a:t>PROCESSES</a:t>
            </a:r>
          </a:p>
        </p:txBody>
      </p:sp>
      <p:cxnSp>
        <p:nvCxnSpPr>
          <p:cNvPr id="9" name="Straight Connector 8">
            <a:extLst>
              <a:ext uri="{FF2B5EF4-FFF2-40B4-BE49-F238E27FC236}">
                <a16:creationId xmlns:a16="http://schemas.microsoft.com/office/drawing/2014/main" id="{6147DFE9-A0F1-4F7A-B199-01CD8CC4008B}"/>
              </a:ext>
            </a:extLst>
          </p:cNvPr>
          <p:cNvCxnSpPr/>
          <p:nvPr/>
        </p:nvCxnSpPr>
        <p:spPr>
          <a:xfrm>
            <a:off x="3261168" y="4622800"/>
            <a:ext cx="3429000" cy="2117"/>
          </a:xfrm>
          <a:prstGeom prst="line">
            <a:avLst/>
          </a:prstGeo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ABC6A53-415F-4653-B475-68A474E93182}"/>
              </a:ext>
            </a:extLst>
          </p:cNvPr>
          <p:cNvSpPr txBox="1">
            <a:spLocks noChangeArrowheads="1"/>
          </p:cNvSpPr>
          <p:nvPr/>
        </p:nvSpPr>
        <p:spPr bwMode="auto">
          <a:xfrm>
            <a:off x="3032568" y="5145618"/>
            <a:ext cx="3886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600" b="1">
                <a:solidFill>
                  <a:srgbClr val="421C5E"/>
                </a:solidFill>
                <a:latin typeface="Verdana" pitchFamily="34" charset="0"/>
              </a:rPr>
              <a:t>TECHNOLOGY</a:t>
            </a:r>
          </a:p>
        </p:txBody>
      </p:sp>
      <p:sp>
        <p:nvSpPr>
          <p:cNvPr id="11" name="TextBox 10">
            <a:extLst>
              <a:ext uri="{FF2B5EF4-FFF2-40B4-BE49-F238E27FC236}">
                <a16:creationId xmlns:a16="http://schemas.microsoft.com/office/drawing/2014/main" id="{D7E93011-91B1-4E8A-9203-1CEA93200E56}"/>
              </a:ext>
            </a:extLst>
          </p:cNvPr>
          <p:cNvSpPr txBox="1"/>
          <p:nvPr/>
        </p:nvSpPr>
        <p:spPr>
          <a:xfrm>
            <a:off x="4026472" y="2794000"/>
            <a:ext cx="1915036" cy="461665"/>
          </a:xfrm>
          <a:prstGeom prst="rect">
            <a:avLst/>
          </a:prstGeom>
          <a:noFill/>
        </p:spPr>
        <p:txBody>
          <a:bodyPr wrap="square">
            <a:spAutoFit/>
          </a:bodyPr>
          <a:lstStyle/>
          <a:p>
            <a:pPr algn="ctr" fontAlgn="auto">
              <a:spcBef>
                <a:spcPts val="0"/>
              </a:spcBef>
              <a:spcAft>
                <a:spcPts val="0"/>
              </a:spcAft>
              <a:defRPr/>
            </a:pPr>
            <a:r>
              <a:rPr lang="en-US" sz="1200" b="1" dirty="0">
                <a:solidFill>
                  <a:schemeClr val="tx2">
                    <a:lumMod val="50000"/>
                  </a:schemeClr>
                </a:solidFill>
                <a:latin typeface="Verdana" pitchFamily="34" charset="0"/>
              </a:rPr>
              <a:t>Staff &amp; management</a:t>
            </a:r>
          </a:p>
        </p:txBody>
      </p:sp>
      <p:sp>
        <p:nvSpPr>
          <p:cNvPr id="12" name="TextBox 11">
            <a:extLst>
              <a:ext uri="{FF2B5EF4-FFF2-40B4-BE49-F238E27FC236}">
                <a16:creationId xmlns:a16="http://schemas.microsoft.com/office/drawing/2014/main" id="{9397CA89-33A7-489F-A7B9-4B059EA0CABB}"/>
              </a:ext>
            </a:extLst>
          </p:cNvPr>
          <p:cNvSpPr txBox="1">
            <a:spLocks noChangeArrowheads="1"/>
          </p:cNvSpPr>
          <p:nvPr/>
        </p:nvSpPr>
        <p:spPr bwMode="auto">
          <a:xfrm>
            <a:off x="3545030" y="4161135"/>
            <a:ext cx="28403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solidFill>
                  <a:srgbClr val="C00000"/>
                </a:solidFill>
                <a:latin typeface="Verdana" pitchFamily="34" charset="0"/>
              </a:rPr>
              <a:t>Business activities</a:t>
            </a:r>
          </a:p>
        </p:txBody>
      </p:sp>
      <p:sp>
        <p:nvSpPr>
          <p:cNvPr id="13" name="TextBox 12">
            <a:extLst>
              <a:ext uri="{FF2B5EF4-FFF2-40B4-BE49-F238E27FC236}">
                <a16:creationId xmlns:a16="http://schemas.microsoft.com/office/drawing/2014/main" id="{3DDD20BA-6FE2-4487-9AC9-E5358EFB86CD}"/>
              </a:ext>
            </a:extLst>
          </p:cNvPr>
          <p:cNvSpPr txBox="1">
            <a:spLocks noChangeArrowheads="1"/>
          </p:cNvSpPr>
          <p:nvPr/>
        </p:nvSpPr>
        <p:spPr bwMode="auto">
          <a:xfrm>
            <a:off x="3949199" y="5613400"/>
            <a:ext cx="2032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solidFill>
                  <a:srgbClr val="421C5E"/>
                </a:solidFill>
                <a:latin typeface="Verdana" pitchFamily="34" charset="0"/>
              </a:rPr>
              <a:t>IT, phones, pens …</a:t>
            </a:r>
          </a:p>
        </p:txBody>
      </p:sp>
      <p:sp>
        <p:nvSpPr>
          <p:cNvPr id="14" name="Slide Number Placeholder 20">
            <a:extLst>
              <a:ext uri="{FF2B5EF4-FFF2-40B4-BE49-F238E27FC236}">
                <a16:creationId xmlns:a16="http://schemas.microsoft.com/office/drawing/2014/main" id="{6091734A-0455-4D57-B034-EAF363FDEE95}"/>
              </a:ext>
            </a:extLst>
          </p:cNvPr>
          <p:cNvSpPr txBox="1">
            <a:spLocks/>
          </p:cNvSpPr>
          <p:nvPr/>
        </p:nvSpPr>
        <p:spPr>
          <a:xfrm>
            <a:off x="6994968" y="6923618"/>
            <a:ext cx="2133600" cy="36618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ED7F427-EA58-40ED-9184-A1D2A73ACDE6}" type="slidenum">
              <a:rPr lang="en-US" sz="1100" smtClean="0">
                <a:latin typeface="Verdana" pitchFamily="34" charset="0"/>
              </a:rPr>
              <a:pPr>
                <a:defRPr/>
              </a:pPr>
              <a:t>7</a:t>
            </a:fld>
            <a:endParaRPr lang="en-US" sz="1100">
              <a:latin typeface="Verdana" pitchFamily="34" charset="0"/>
            </a:endParaRPr>
          </a:p>
        </p:txBody>
      </p:sp>
      <p:sp>
        <p:nvSpPr>
          <p:cNvPr id="3" name="Slide Number Placeholder 2">
            <a:extLst>
              <a:ext uri="{FF2B5EF4-FFF2-40B4-BE49-F238E27FC236}">
                <a16:creationId xmlns:a16="http://schemas.microsoft.com/office/drawing/2014/main" id="{69FDCA1F-547E-4048-921E-C3CA35268C8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6457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 presetClass="entr" presetSubtype="3"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fill="hold"/>
                                        <p:tgtEl>
                                          <p:spTgt spid="11"/>
                                        </p:tgtEl>
                                        <p:attrNameLst>
                                          <p:attrName>ppt_x</p:attrName>
                                        </p:attrNameLst>
                                      </p:cBhvr>
                                      <p:tavLst>
                                        <p:tav tm="0">
                                          <p:val>
                                            <p:strVal val="1+#ppt_w/2"/>
                                          </p:val>
                                        </p:tav>
                                        <p:tav tm="100000">
                                          <p:val>
                                            <p:strVal val="#ppt_x"/>
                                          </p:val>
                                        </p:tav>
                                      </p:tavLst>
                                    </p:anim>
                                    <p:anim calcmode="lin" valueType="num">
                                      <p:cBhvr additive="base">
                                        <p:cTn id="19" dur="1000" fill="hold"/>
                                        <p:tgtEl>
                                          <p:spTgt spid="11"/>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55"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strVal val="#ppt_w*0.70"/>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Effect transition="in" filter="fade">
                                      <p:cBhvr>
                                        <p:cTn id="25" dur="1000"/>
                                        <p:tgtEl>
                                          <p:spTgt spid="7"/>
                                        </p:tgtEl>
                                      </p:cBhvr>
                                    </p:animEffect>
                                  </p:childTnLst>
                                </p:cTn>
                              </p:par>
                            </p:childTnLst>
                          </p:cTn>
                        </p:par>
                        <p:par>
                          <p:cTn id="26" fill="hold">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0-#ppt_w/2"/>
                                          </p:val>
                                        </p:tav>
                                        <p:tav tm="100000">
                                          <p:val>
                                            <p:strVal val="#ppt_x"/>
                                          </p:val>
                                        </p:tav>
                                      </p:tavLst>
                                    </p:anim>
                                    <p:anim calcmode="lin" valueType="num">
                                      <p:cBhvr additive="base">
                                        <p:cTn id="30" dur="10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3"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0-#ppt_h/2"/>
                                          </p:val>
                                        </p:tav>
                                        <p:tav tm="100000">
                                          <p:val>
                                            <p:strVal val="#ppt_y"/>
                                          </p:val>
                                        </p:tav>
                                      </p:tavLst>
                                    </p:anim>
                                  </p:childTnLst>
                                </p:cTn>
                              </p:par>
                            </p:childTnLst>
                          </p:cTn>
                        </p:par>
                        <p:par>
                          <p:cTn id="36" fill="hold">
                            <p:stCondLst>
                              <p:cond delay="5500"/>
                            </p:stCondLst>
                            <p:childTnLst>
                              <p:par>
                                <p:cTn id="37" presetID="55"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strVal val="#ppt_w*0.70"/>
                                          </p:val>
                                        </p:tav>
                                        <p:tav tm="100000">
                                          <p:val>
                                            <p:strVal val="#ppt_w"/>
                                          </p:val>
                                        </p:tav>
                                      </p:tavLst>
                                    </p:anim>
                                    <p:anim calcmode="lin" valueType="num">
                                      <p:cBhvr>
                                        <p:cTn id="40" dur="1000" fill="hold"/>
                                        <p:tgtEl>
                                          <p:spTgt spid="9"/>
                                        </p:tgtEl>
                                        <p:attrNameLst>
                                          <p:attrName>ppt_h</p:attrName>
                                        </p:attrNameLst>
                                      </p:cBhvr>
                                      <p:tavLst>
                                        <p:tav tm="0">
                                          <p:val>
                                            <p:strVal val="#ppt_h"/>
                                          </p:val>
                                        </p:tav>
                                        <p:tav tm="100000">
                                          <p:val>
                                            <p:strVal val="#ppt_h"/>
                                          </p:val>
                                        </p:tav>
                                      </p:tavLst>
                                    </p:anim>
                                    <p:animEffect transition="in" filter="fade">
                                      <p:cBhvr>
                                        <p:cTn id="41" dur="1000"/>
                                        <p:tgtEl>
                                          <p:spTgt spid="9"/>
                                        </p:tgtEl>
                                      </p:cBhvr>
                                    </p:animEffect>
                                  </p:childTnLst>
                                </p:cTn>
                              </p:par>
                            </p:childTnLst>
                          </p:cTn>
                        </p:par>
                        <p:par>
                          <p:cTn id="42" fill="hold">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1000" fill="hold"/>
                                        <p:tgtEl>
                                          <p:spTgt spid="10"/>
                                        </p:tgtEl>
                                        <p:attrNameLst>
                                          <p:attrName>ppt_x</p:attrName>
                                        </p:attrNameLst>
                                      </p:cBhvr>
                                      <p:tavLst>
                                        <p:tav tm="0">
                                          <p:val>
                                            <p:strVal val="#ppt_x"/>
                                          </p:val>
                                        </p:tav>
                                        <p:tav tm="100000">
                                          <p:val>
                                            <p:strVal val="#ppt_x"/>
                                          </p:val>
                                        </p:tav>
                                      </p:tavLst>
                                    </p:anim>
                                    <p:anim calcmode="lin" valueType="num">
                                      <p:cBhvr additive="base">
                                        <p:cTn id="46" dur="1000" fill="hold"/>
                                        <p:tgtEl>
                                          <p:spTgt spid="10"/>
                                        </p:tgtEl>
                                        <p:attrNameLst>
                                          <p:attrName>ppt_y</p:attrName>
                                        </p:attrNameLst>
                                      </p:cBhvr>
                                      <p:tavLst>
                                        <p:tav tm="0">
                                          <p:val>
                                            <p:strVal val="1+#ppt_h/2"/>
                                          </p:val>
                                        </p:tav>
                                        <p:tav tm="100000">
                                          <p:val>
                                            <p:strVal val="#ppt_y"/>
                                          </p:val>
                                        </p:tav>
                                      </p:tavLst>
                                    </p:anim>
                                  </p:childTnLst>
                                </p:cTn>
                              </p:par>
                            </p:childTnLst>
                          </p:cTn>
                        </p:par>
                        <p:par>
                          <p:cTn id="47" fill="hold">
                            <p:stCondLst>
                              <p:cond delay="7500"/>
                            </p:stCondLst>
                            <p:childTnLst>
                              <p:par>
                                <p:cTn id="48" presetID="2" presetClass="entr" presetSubtype="6"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1000" fill="hold"/>
                                        <p:tgtEl>
                                          <p:spTgt spid="13"/>
                                        </p:tgtEl>
                                        <p:attrNameLst>
                                          <p:attrName>ppt_x</p:attrName>
                                        </p:attrNameLst>
                                      </p:cBhvr>
                                      <p:tavLst>
                                        <p:tav tm="0">
                                          <p:val>
                                            <p:strVal val="1+#ppt_w/2"/>
                                          </p:val>
                                        </p:tav>
                                        <p:tav tm="100000">
                                          <p:val>
                                            <p:strVal val="#ppt_x"/>
                                          </p:val>
                                        </p:tav>
                                      </p:tavLst>
                                    </p:anim>
                                    <p:anim calcmode="lin" valueType="num">
                                      <p:cBhvr additive="base">
                                        <p:cTn id="51"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CBF0-8610-446E-BB71-9A12B8AC7257}"/>
              </a:ext>
            </a:extLst>
          </p:cNvPr>
          <p:cNvSpPr>
            <a:spLocks noGrp="1"/>
          </p:cNvSpPr>
          <p:nvPr>
            <p:ph type="title"/>
          </p:nvPr>
        </p:nvSpPr>
        <p:spPr/>
        <p:txBody>
          <a:bodyPr/>
          <a:lstStyle/>
          <a:p>
            <a:r>
              <a:rPr lang="en-IN" dirty="0"/>
              <a:t>People</a:t>
            </a:r>
          </a:p>
        </p:txBody>
      </p:sp>
      <p:sp>
        <p:nvSpPr>
          <p:cNvPr id="3" name="Content Placeholder 2">
            <a:extLst>
              <a:ext uri="{FF2B5EF4-FFF2-40B4-BE49-F238E27FC236}">
                <a16:creationId xmlns:a16="http://schemas.microsoft.com/office/drawing/2014/main" id="{0881668B-44F9-44E1-880B-9D6BBDA9338D}"/>
              </a:ext>
            </a:extLst>
          </p:cNvPr>
          <p:cNvSpPr>
            <a:spLocks noGrp="1"/>
          </p:cNvSpPr>
          <p:nvPr>
            <p:ph idx="1"/>
          </p:nvPr>
        </p:nvSpPr>
        <p:spPr>
          <a:xfrm>
            <a:off x="677334" y="1657006"/>
            <a:ext cx="8596668" cy="4173951"/>
          </a:xfrm>
        </p:spPr>
        <p:txBody>
          <a:bodyPr>
            <a:normAutofit/>
          </a:bodyPr>
          <a:lstStyle/>
          <a:p>
            <a:pPr marL="0" indent="0">
              <a:lnSpc>
                <a:spcPct val="90000"/>
              </a:lnSpc>
              <a:spcBef>
                <a:spcPct val="30000"/>
              </a:spcBef>
              <a:buClr>
                <a:schemeClr val="tx2"/>
              </a:buClr>
              <a:buNone/>
              <a:defRPr/>
            </a:pPr>
            <a:r>
              <a:rPr lang="en-US" sz="2000" dirty="0">
                <a:latin typeface="Verdana" pitchFamily="34" charset="0"/>
              </a:rPr>
              <a:t>People who use or have an interest in our information security include:</a:t>
            </a:r>
          </a:p>
          <a:p>
            <a:pPr marL="715963" indent="-247650">
              <a:spcBef>
                <a:spcPts val="600"/>
              </a:spcBef>
              <a:buClr>
                <a:schemeClr val="tx2"/>
              </a:buClr>
              <a:buFont typeface="Symbol" pitchFamily="18" charset="2"/>
              <a:buChar char=""/>
              <a:defRPr/>
            </a:pPr>
            <a:r>
              <a:rPr lang="en-US" dirty="0">
                <a:latin typeface="Verdana" pitchFamily="34" charset="0"/>
              </a:rPr>
              <a:t>Shareholders / owners</a:t>
            </a:r>
          </a:p>
          <a:p>
            <a:pPr marL="715963" indent="-247650">
              <a:spcBef>
                <a:spcPts val="600"/>
              </a:spcBef>
              <a:buClr>
                <a:schemeClr val="tx2"/>
              </a:buClr>
              <a:buFont typeface="Symbol" pitchFamily="18" charset="2"/>
              <a:buChar char=""/>
              <a:defRPr/>
            </a:pPr>
            <a:r>
              <a:rPr lang="en-US" dirty="0">
                <a:latin typeface="Verdana" pitchFamily="34" charset="0"/>
              </a:rPr>
              <a:t>Management &amp; staff</a:t>
            </a:r>
          </a:p>
          <a:p>
            <a:pPr marL="715963" indent="-247650">
              <a:spcBef>
                <a:spcPts val="600"/>
              </a:spcBef>
              <a:buClr>
                <a:schemeClr val="tx2"/>
              </a:buClr>
              <a:buFont typeface="Symbol" pitchFamily="18" charset="2"/>
              <a:buChar char=""/>
              <a:defRPr/>
            </a:pPr>
            <a:r>
              <a:rPr lang="en-US" dirty="0">
                <a:latin typeface="Verdana" pitchFamily="34" charset="0"/>
              </a:rPr>
              <a:t>Customers / clients, suppliers &amp; business partners</a:t>
            </a:r>
          </a:p>
          <a:p>
            <a:pPr marL="715963" indent="-247650">
              <a:spcBef>
                <a:spcPts val="600"/>
              </a:spcBef>
              <a:buClr>
                <a:schemeClr val="tx2"/>
              </a:buClr>
              <a:buFont typeface="Symbol" pitchFamily="18" charset="2"/>
              <a:buChar char=""/>
              <a:defRPr/>
            </a:pPr>
            <a:r>
              <a:rPr lang="en-US" dirty="0">
                <a:latin typeface="Verdana" pitchFamily="34" charset="0"/>
              </a:rPr>
              <a:t>Service providers, contractors, consultants &amp; advisors</a:t>
            </a:r>
          </a:p>
          <a:p>
            <a:pPr marL="715963" indent="-247650">
              <a:spcBef>
                <a:spcPts val="600"/>
              </a:spcBef>
              <a:buClr>
                <a:schemeClr val="tx2"/>
              </a:buClr>
              <a:buFont typeface="Symbol" pitchFamily="18" charset="2"/>
              <a:buChar char=""/>
              <a:defRPr/>
            </a:pPr>
            <a:r>
              <a:rPr lang="en-US" dirty="0">
                <a:latin typeface="Verdana" pitchFamily="34" charset="0"/>
              </a:rPr>
              <a:t>Authorities, regulators &amp; judges</a:t>
            </a:r>
          </a:p>
          <a:p>
            <a:pPr marL="0" indent="0">
              <a:spcBef>
                <a:spcPts val="1800"/>
              </a:spcBef>
              <a:buClr>
                <a:schemeClr val="tx2"/>
              </a:buClr>
              <a:buNone/>
              <a:defRPr/>
            </a:pPr>
            <a:r>
              <a:rPr lang="en-US" sz="2000" dirty="0">
                <a:latin typeface="Verdana" pitchFamily="34" charset="0"/>
              </a:rPr>
              <a:t>Our biggest </a:t>
            </a:r>
            <a:r>
              <a:rPr lang="en-US" sz="2800" dirty="0">
                <a:latin typeface="Verdana" pitchFamily="34" charset="0"/>
              </a:rPr>
              <a:t>threats </a:t>
            </a:r>
            <a:r>
              <a:rPr lang="en-US" sz="2000" dirty="0">
                <a:latin typeface="Verdana" pitchFamily="34" charset="0"/>
              </a:rPr>
              <a:t>arise from people </a:t>
            </a:r>
            <a:r>
              <a:rPr lang="en-US" dirty="0">
                <a:latin typeface="Verdana" pitchFamily="34" charset="0"/>
              </a:rPr>
              <a:t>(social engineers, unethical competitors, hackers, fraudsters, careless workers, bugs, flaws…)</a:t>
            </a:r>
            <a:r>
              <a:rPr lang="en-US" sz="2000" dirty="0">
                <a:latin typeface="Verdana" pitchFamily="34" charset="0"/>
              </a:rPr>
              <a:t>, yet our biggest </a:t>
            </a:r>
            <a:r>
              <a:rPr lang="en-US" sz="2800" dirty="0">
                <a:latin typeface="Verdana" pitchFamily="34" charset="0"/>
              </a:rPr>
              <a:t>asset </a:t>
            </a:r>
            <a:r>
              <a:rPr lang="en-US" sz="2000" dirty="0">
                <a:latin typeface="Verdana" pitchFamily="34" charset="0"/>
              </a:rPr>
              <a:t>is our people </a:t>
            </a:r>
            <a:r>
              <a:rPr lang="en-US" dirty="0">
                <a:latin typeface="Verdana" pitchFamily="34" charset="0"/>
              </a:rPr>
              <a:t>(</a:t>
            </a:r>
            <a:r>
              <a:rPr lang="en-US" i="1" dirty="0">
                <a:latin typeface="Verdana" pitchFamily="34" charset="0"/>
              </a:rPr>
              <a:t>e.g.</a:t>
            </a:r>
            <a:r>
              <a:rPr lang="en-US" dirty="0">
                <a:latin typeface="Verdana" pitchFamily="34" charset="0"/>
              </a:rPr>
              <a:t> security-aware employees who spot trouble early)</a:t>
            </a:r>
          </a:p>
          <a:p>
            <a:pPr marL="0" indent="0">
              <a:buNone/>
            </a:pPr>
            <a:endParaRPr lang="en-IN" dirty="0"/>
          </a:p>
        </p:txBody>
      </p:sp>
      <p:sp>
        <p:nvSpPr>
          <p:cNvPr id="4" name="Slide Number Placeholder 3">
            <a:extLst>
              <a:ext uri="{FF2B5EF4-FFF2-40B4-BE49-F238E27FC236}">
                <a16:creationId xmlns:a16="http://schemas.microsoft.com/office/drawing/2014/main" id="{6116697A-76B1-47FE-A389-85A4EB1C816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115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3DDB-7265-4E99-928F-9941AD3B1C8E}"/>
              </a:ext>
            </a:extLst>
          </p:cNvPr>
          <p:cNvSpPr>
            <a:spLocks noGrp="1"/>
          </p:cNvSpPr>
          <p:nvPr>
            <p:ph type="title"/>
          </p:nvPr>
        </p:nvSpPr>
        <p:spPr/>
        <p:txBody>
          <a:bodyPr/>
          <a:lstStyle/>
          <a:p>
            <a:r>
              <a:rPr lang="en-IN" dirty="0"/>
              <a:t>Processes</a:t>
            </a:r>
          </a:p>
        </p:txBody>
      </p:sp>
      <p:sp>
        <p:nvSpPr>
          <p:cNvPr id="3" name="Content Placeholder 2">
            <a:extLst>
              <a:ext uri="{FF2B5EF4-FFF2-40B4-BE49-F238E27FC236}">
                <a16:creationId xmlns:a16="http://schemas.microsoft.com/office/drawing/2014/main" id="{72CB1890-4AA2-425D-A42A-A060635B08AC}"/>
              </a:ext>
            </a:extLst>
          </p:cNvPr>
          <p:cNvSpPr>
            <a:spLocks noGrp="1"/>
          </p:cNvSpPr>
          <p:nvPr>
            <p:ph idx="1"/>
          </p:nvPr>
        </p:nvSpPr>
        <p:spPr>
          <a:xfrm>
            <a:off x="677334" y="1657006"/>
            <a:ext cx="8596668" cy="3880773"/>
          </a:xfrm>
        </p:spPr>
        <p:txBody>
          <a:bodyPr>
            <a:normAutofit/>
          </a:bodyPr>
          <a:lstStyle/>
          <a:p>
            <a:pPr marL="0" indent="0">
              <a:spcBef>
                <a:spcPts val="1800"/>
              </a:spcBef>
              <a:buClr>
                <a:schemeClr val="tx2"/>
              </a:buClr>
              <a:buNone/>
              <a:defRPr/>
            </a:pPr>
            <a:r>
              <a:rPr lang="en-US" sz="2400" dirty="0">
                <a:latin typeface="Verdana" pitchFamily="34" charset="0"/>
              </a:rPr>
              <a:t>Processes are work practices or workflows, the steps or activities needed to accomplish business objectives. </a:t>
            </a:r>
          </a:p>
          <a:p>
            <a:pPr marL="720725" lvl="1" indent="-263525">
              <a:spcBef>
                <a:spcPts val="1800"/>
              </a:spcBef>
              <a:buClr>
                <a:schemeClr val="tx2"/>
              </a:buClr>
              <a:buSzPct val="100000"/>
              <a:buFont typeface="Arial" pitchFamily="34" charset="0"/>
              <a:buChar char="•"/>
              <a:defRPr/>
            </a:pPr>
            <a:r>
              <a:rPr lang="en-US" sz="2000" dirty="0">
                <a:latin typeface="Verdana" pitchFamily="34" charset="0"/>
              </a:rPr>
              <a:t>Processes are described in procedures.</a:t>
            </a:r>
          </a:p>
          <a:p>
            <a:pPr marL="720725" lvl="1" indent="-263525">
              <a:spcBef>
                <a:spcPts val="1800"/>
              </a:spcBef>
              <a:buClr>
                <a:schemeClr val="tx2"/>
              </a:buClr>
              <a:buSzPct val="100000"/>
              <a:buFont typeface="Arial" pitchFamily="34" charset="0"/>
              <a:buChar char="•"/>
              <a:defRPr/>
            </a:pPr>
            <a:r>
              <a:rPr lang="en-US" sz="2000" dirty="0">
                <a:latin typeface="Verdana" pitchFamily="34" charset="0"/>
              </a:rPr>
              <a:t>Virtually </a:t>
            </a:r>
            <a:r>
              <a:rPr lang="en-US" sz="2800" dirty="0">
                <a:latin typeface="Verdana" pitchFamily="34" charset="0"/>
              </a:rPr>
              <a:t>all</a:t>
            </a:r>
            <a:r>
              <a:rPr lang="en-US" sz="2000" dirty="0">
                <a:latin typeface="Verdana" pitchFamily="34" charset="0"/>
              </a:rPr>
              <a:t> business processes involve and/or depend on information making information a critical business asset.</a:t>
            </a:r>
          </a:p>
          <a:p>
            <a:pPr marL="0" indent="0">
              <a:spcBef>
                <a:spcPts val="1800"/>
              </a:spcBef>
              <a:buClr>
                <a:schemeClr val="tx2"/>
              </a:buClr>
              <a:buNone/>
              <a:defRPr/>
            </a:pPr>
            <a:r>
              <a:rPr lang="en-US" sz="2400" dirty="0">
                <a:latin typeface="Verdana" pitchFamily="34" charset="0"/>
              </a:rPr>
              <a:t>Information security policies and procedures define how we secure information appropriately and repeatedly.</a:t>
            </a:r>
          </a:p>
          <a:p>
            <a:pPr marL="0" indent="0">
              <a:buNone/>
            </a:pPr>
            <a:endParaRPr lang="en-IN" dirty="0"/>
          </a:p>
        </p:txBody>
      </p:sp>
      <p:sp>
        <p:nvSpPr>
          <p:cNvPr id="4" name="Slide Number Placeholder 3">
            <a:extLst>
              <a:ext uri="{FF2B5EF4-FFF2-40B4-BE49-F238E27FC236}">
                <a16:creationId xmlns:a16="http://schemas.microsoft.com/office/drawing/2014/main" id="{E3544C6F-4272-453C-9A82-9DBFD327D21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789348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4F515-356D-4532-BE08-F6D7771916F0}">
  <ds:schemaRef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 ds:uri="16c05727-aa75-4e4a-9b5f-8a80a1165891"/>
    <ds:schemaRef ds:uri="71af3243-3dd4-4a8d-8c0d-dd76da1f02a5"/>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 design</Template>
  <TotalTime>0</TotalTime>
  <Words>2496</Words>
  <Application>Microsoft Office PowerPoint</Application>
  <PresentationFormat>Widescreen</PresentationFormat>
  <Paragraphs>425</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Bitstream Vera Sans</vt:lpstr>
      <vt:lpstr>Calibri</vt:lpstr>
      <vt:lpstr>Courier New</vt:lpstr>
      <vt:lpstr>Symbol</vt:lpstr>
      <vt:lpstr>Trebuchet MS</vt:lpstr>
      <vt:lpstr>Verdana</vt:lpstr>
      <vt:lpstr>Wingdings</vt:lpstr>
      <vt:lpstr>Wingdings 3</vt:lpstr>
      <vt:lpstr>Facet</vt:lpstr>
      <vt:lpstr>An Introduction to ISO27K</vt:lpstr>
      <vt:lpstr>Agenda</vt:lpstr>
      <vt:lpstr>Information</vt:lpstr>
      <vt:lpstr>Information Types</vt:lpstr>
      <vt:lpstr>Information Lifecycle</vt:lpstr>
      <vt:lpstr>What is Information Security?</vt:lpstr>
      <vt:lpstr>Security Elements</vt:lpstr>
      <vt:lpstr>People</vt:lpstr>
      <vt:lpstr>Processes</vt:lpstr>
      <vt:lpstr>Technology</vt:lpstr>
      <vt:lpstr>Information Security is Valuable</vt:lpstr>
      <vt:lpstr>CIA</vt:lpstr>
      <vt:lpstr>Impact of Security Incidents</vt:lpstr>
      <vt:lpstr>What is Risk?</vt:lpstr>
      <vt:lpstr>Risk Relationships</vt:lpstr>
      <vt:lpstr>Threat Agent</vt:lpstr>
      <vt:lpstr>Motive</vt:lpstr>
      <vt:lpstr>PowerPoint Presentation</vt:lpstr>
      <vt:lpstr>So how do we secure our information assets? </vt:lpstr>
      <vt:lpstr>Brief History of ISO27K</vt:lpstr>
      <vt:lpstr>ISO 27001</vt:lpstr>
      <vt:lpstr>Plan-Do-Check-Act (PDCA)</vt:lpstr>
      <vt:lpstr>Controls</vt:lpstr>
      <vt:lpstr>Controls</vt:lpstr>
      <vt:lpstr>Control Clauses</vt:lpstr>
      <vt:lpstr>Implementation Process Cycle</vt:lpstr>
      <vt:lpstr>Benefits</vt:lpstr>
      <vt:lpstr>ISMS Scope</vt:lpstr>
      <vt:lpstr>Key ISMS Documents</vt:lpstr>
      <vt:lpstr>Information Security Vision and Mission</vt:lpstr>
      <vt:lpstr>Who is Responsible?</vt:lpstr>
      <vt:lpstr>Corporate Information Security Policy</vt:lpstr>
      <vt:lpstr>Information Asset Classification</vt:lpstr>
      <vt:lpstr>Confidentiality</vt:lpstr>
      <vt:lpstr>User Responsibilities</vt:lpstr>
      <vt:lpstr>User Responsibilities</vt:lpstr>
      <vt:lpstr>User Responsibilities</vt:lpstr>
      <vt:lpstr>User Responsibilities</vt:lpstr>
      <vt:lpstr>User Responsibilities</vt:lpstr>
      <vt:lpstr>User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2020-04-21T05:07:45Z</dcterms:created>
  <dcterms:modified xsi:type="dcterms:W3CDTF">2020-04-21T09:11:09Z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