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"/>
  </p:notesMasterIdLst>
  <p:sldIdLst>
    <p:sldId id="256" r:id="rId2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 Care" initials="JC" lastIdx="3" clrIdx="0">
    <p:extLst>
      <p:ext uri="{19B8F6BF-5375-455C-9EA6-DF929625EA0E}">
        <p15:presenceInfo xmlns:p15="http://schemas.microsoft.com/office/powerpoint/2012/main" userId="fffe85e3677984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969D"/>
    <a:srgbClr val="FCE47C"/>
    <a:srgbClr val="97FBAA"/>
    <a:srgbClr val="FA4451"/>
    <a:srgbClr val="DF6565"/>
    <a:srgbClr val="71FFB1"/>
    <a:srgbClr val="4467EB"/>
    <a:srgbClr val="029C6C"/>
    <a:srgbClr val="26C811"/>
    <a:srgbClr val="00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360" autoAdjust="0"/>
  </p:normalViewPr>
  <p:slideViewPr>
    <p:cSldViewPr snapToGrid="0">
      <p:cViewPr>
        <p:scale>
          <a:sx n="100" d="100"/>
          <a:sy n="100" d="100"/>
        </p:scale>
        <p:origin x="974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427" cy="513508"/>
          </a:xfrm>
          <a:prstGeom prst="rect">
            <a:avLst/>
          </a:prstGeom>
        </p:spPr>
        <p:txBody>
          <a:bodyPr vert="horz" lIns="99050" tIns="49526" rIns="99050" bIns="49526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3" y="1"/>
            <a:ext cx="3078427" cy="513508"/>
          </a:xfrm>
          <a:prstGeom prst="rect">
            <a:avLst/>
          </a:prstGeom>
        </p:spPr>
        <p:txBody>
          <a:bodyPr vert="horz" lIns="99050" tIns="49526" rIns="99050" bIns="49526" rtlCol="0"/>
          <a:lstStyle>
            <a:lvl1pPr algn="r">
              <a:defRPr sz="1300"/>
            </a:lvl1pPr>
          </a:lstStyle>
          <a:p>
            <a:fld id="{0E14D5B3-C0ED-4E5B-BEFF-6A7BA239570E}" type="datetimeFigureOut">
              <a:rPr lang="en-AU" smtClean="0"/>
              <a:t>14-May-20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0" tIns="49526" rIns="99050" bIns="49526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9"/>
            <a:ext cx="5683250" cy="4029879"/>
          </a:xfrm>
          <a:prstGeom prst="rect">
            <a:avLst/>
          </a:prstGeom>
        </p:spPr>
        <p:txBody>
          <a:bodyPr vert="horz" lIns="99050" tIns="49526" rIns="99050" bIns="4952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9050" tIns="49526" rIns="99050" bIns="49526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9050" tIns="49526" rIns="99050" bIns="49526" rtlCol="0" anchor="b"/>
          <a:lstStyle>
            <a:lvl1pPr algn="r">
              <a:defRPr sz="1300"/>
            </a:lvl1pPr>
          </a:lstStyle>
          <a:p>
            <a:fld id="{27F7A1EC-DBBD-42DA-8054-F2D841D6146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87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B4554F2B-4BCF-4197-901F-D7CA0C5C334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AU"/>
              <a:t>READY SET CRYPTO</a:t>
            </a:r>
            <a:endParaRPr lang="en-AU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23031E-4D84-493F-855F-1B4557413C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6"/>
          <a:stretch/>
        </p:blipFill>
        <p:spPr>
          <a:xfrm rot="16200000">
            <a:off x="7490594" y="4114668"/>
            <a:ext cx="2657475" cy="687971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B55FD045-7EC2-46D5-802B-D0482FF89E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146" y="5958840"/>
            <a:ext cx="674370" cy="8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37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411D6-C1EF-414F-893E-5F2DDF97BDFF}" type="datetime1">
              <a:rPr lang="en-AU" smtClean="0"/>
              <a:t>14-May-20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READYSETCRYPTO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EF02-8C8F-4814-B572-C1273A64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7778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98434-EB41-4BFA-A615-A9A37B1383F0}" type="datetime1">
              <a:rPr lang="en-AU" smtClean="0"/>
              <a:t>14-May-20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READYSETCRYPTO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EF02-8C8F-4814-B572-C1273A64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813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1F21A-8405-4DA5-BEAC-3D4CC71D54EA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5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85F84-9683-4B1B-940C-516296C3B9E2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EF02-8C8F-4814-B572-C1273A6477A4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67B544C7-7854-4A20-A8E5-EB66F23CF3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5" y="1"/>
            <a:ext cx="671945" cy="8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17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7B2AD-074C-4247-B20E-4BA1D1B80702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EF02-8C8F-4814-B572-C1273A6477A4}" type="slidenum">
              <a:rPr lang="en-AU" smtClean="0"/>
              <a:t>‹#›</a:t>
            </a:fld>
            <a:endParaRPr lang="en-AU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DEC8C920-A613-4F13-90E2-9C9B11C43D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055" y="1"/>
            <a:ext cx="671945" cy="8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26FB-39E8-4A97-A330-257F2E3058A9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76016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D8EF-B278-4D1E-88EC-EA7800D16E7B}" type="datetime1">
              <a:rPr lang="en-AU" smtClean="0"/>
              <a:t>14-May-20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READYSETCRYPTO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EF02-8C8F-4814-B572-C1273A64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339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43E20-F327-4AA9-9E57-8BC0C5919738}" type="datetime1">
              <a:rPr lang="en-AU" smtClean="0"/>
              <a:t>14-May-20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READYSETCRYPTO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EF02-8C8F-4814-B572-C1273A64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69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7A40E-F250-4A0C-A1DA-7EABD01D3E80}" type="datetime1">
              <a:rPr lang="en-AU" smtClean="0"/>
              <a:t>14-May-20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READYSETCRYPTO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EF02-8C8F-4814-B572-C1273A64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6993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D379-7DB5-4F5B-A6CE-2518FE7EEDA5}" type="datetime1">
              <a:rPr lang="en-AU" smtClean="0"/>
              <a:t>14-May-20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READYSETCRYPTO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EEF02-8C8F-4814-B572-C1273A6477A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278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28077EF-3DB9-4852-A8C8-9AA18A70A9F8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1BA3E9F-7263-4D8B-AB1B-DF59FC2CF7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6"/>
          <a:stretch/>
        </p:blipFill>
        <p:spPr>
          <a:xfrm rot="16200000">
            <a:off x="7490594" y="4114668"/>
            <a:ext cx="2657475" cy="687971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EFC0691F-61D0-43DF-9D87-5B517767A56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145" y="5873115"/>
            <a:ext cx="674370" cy="8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433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danhedl/planting-bitcoin-sound-money-72e80e40ff62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5F76F04-A009-4E1E-99A6-5AE6FDBAA9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394726"/>
              </p:ext>
            </p:extLst>
          </p:nvPr>
        </p:nvGraphicFramePr>
        <p:xfrm>
          <a:off x="168676" y="711825"/>
          <a:ext cx="8009246" cy="562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839">
                  <a:extLst>
                    <a:ext uri="{9D8B030D-6E8A-4147-A177-3AD203B41FA5}">
                      <a16:colId xmlns:a16="http://schemas.microsoft.com/office/drawing/2014/main" val="1091519216"/>
                    </a:ext>
                  </a:extLst>
                </a:gridCol>
                <a:gridCol w="1260629">
                  <a:extLst>
                    <a:ext uri="{9D8B030D-6E8A-4147-A177-3AD203B41FA5}">
                      <a16:colId xmlns:a16="http://schemas.microsoft.com/office/drawing/2014/main" val="268958680"/>
                    </a:ext>
                  </a:extLst>
                </a:gridCol>
                <a:gridCol w="1154097">
                  <a:extLst>
                    <a:ext uri="{9D8B030D-6E8A-4147-A177-3AD203B41FA5}">
                      <a16:colId xmlns:a16="http://schemas.microsoft.com/office/drawing/2014/main" val="3428960533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3442178346"/>
                    </a:ext>
                  </a:extLst>
                </a:gridCol>
                <a:gridCol w="1182318">
                  <a:extLst>
                    <a:ext uri="{9D8B030D-6E8A-4147-A177-3AD203B41FA5}">
                      <a16:colId xmlns:a16="http://schemas.microsoft.com/office/drawing/2014/main" val="3717135383"/>
                    </a:ext>
                  </a:extLst>
                </a:gridCol>
              </a:tblGrid>
              <a:tr h="48006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Monetary Characteristic</a:t>
                      </a:r>
                      <a:endParaRPr lang="en-A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Digital </a:t>
                      </a:r>
                    </a:p>
                    <a:p>
                      <a:pPr algn="ctr"/>
                      <a:r>
                        <a:rPr lang="en-US" sz="1400" dirty="0"/>
                        <a:t>Fiat</a:t>
                      </a:r>
                      <a:endParaRPr lang="en-A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Digitised Gold</a:t>
                      </a:r>
                      <a:endParaRPr lang="en-A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Bitcoin</a:t>
                      </a:r>
                      <a:endParaRPr lang="en-AU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Decred</a:t>
                      </a:r>
                      <a:endParaRPr lang="en-AU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32634157"/>
                  </a:ext>
                </a:extLst>
              </a:tr>
              <a:tr h="3667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Verifiable</a:t>
                      </a:r>
                      <a:endParaRPr lang="en-AU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</a:t>
                      </a:r>
                    </a:p>
                  </a:txBody>
                  <a:tcPr marL="68580" marR="68580" marT="34290" marB="34290" anchor="ctr">
                    <a:solidFill>
                      <a:srgbClr val="FC9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</a:p>
                  </a:txBody>
                  <a:tcPr marL="68580" marR="68580" marT="34290" marB="34290" anchor="ctr">
                    <a:solidFill>
                      <a:srgbClr val="FCE4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651247"/>
                  </a:ext>
                </a:extLst>
              </a:tr>
              <a:tr h="3667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Fungible</a:t>
                      </a:r>
                      <a:endParaRPr lang="en-AU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9144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E4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9144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Moderate</a:t>
                      </a:r>
                    </a:p>
                  </a:txBody>
                  <a:tcPr marL="68580" marR="68580" marT="34290" marB="34290" anchor="ctr">
                    <a:solidFill>
                      <a:srgbClr val="FCE4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9144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456261"/>
                  </a:ext>
                </a:extLst>
              </a:tr>
              <a:tr h="3667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Portable</a:t>
                      </a:r>
                      <a:endParaRPr lang="en-AU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9144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96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9144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91440"/>
                          </a:solidFill>
                          <a:effectLst/>
                          <a:uLnTx/>
                          <a:uFillTx/>
                          <a:latin typeface="Century Schoolbook" panose="02040604050505020304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19201"/>
                  </a:ext>
                </a:extLst>
              </a:tr>
              <a:tr h="3667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Durable</a:t>
                      </a:r>
                      <a:endParaRPr lang="en-AU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E4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E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537209"/>
                  </a:ext>
                </a:extLst>
              </a:tr>
              <a:tr h="3667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Divisible</a:t>
                      </a:r>
                      <a:endParaRPr lang="en-AU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E4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9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917522"/>
                  </a:ext>
                </a:extLst>
              </a:tr>
              <a:tr h="3667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Scarce</a:t>
                      </a:r>
                      <a:endParaRPr lang="en-AU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9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269534"/>
                  </a:ext>
                </a:extLst>
              </a:tr>
              <a:tr h="3667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Established History</a:t>
                      </a:r>
                      <a:endParaRPr lang="en-AU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E4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9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96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233497"/>
                  </a:ext>
                </a:extLst>
              </a:tr>
              <a:tr h="3667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Censorship Resistance</a:t>
                      </a:r>
                      <a:endParaRPr lang="en-AU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9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E4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869291"/>
                  </a:ext>
                </a:extLst>
              </a:tr>
              <a:tr h="3667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Unforgeable Costliness</a:t>
                      </a:r>
                      <a:endParaRPr lang="en-AU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9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955486"/>
                  </a:ext>
                </a:extLst>
              </a:tr>
              <a:tr h="3667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Openly Programmable</a:t>
                      </a:r>
                      <a:endParaRPr lang="en-AU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9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9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E4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982587"/>
                  </a:ext>
                </a:extLst>
              </a:tr>
              <a:tr h="3667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Decentralised</a:t>
                      </a:r>
                      <a:endParaRPr lang="en-AU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9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E4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E4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707565"/>
                  </a:ext>
                </a:extLst>
              </a:tr>
              <a:tr h="3667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Adaptable</a:t>
                      </a:r>
                      <a:endParaRPr lang="en-AU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9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E4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E4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111594"/>
                  </a:ext>
                </a:extLst>
              </a:tr>
              <a:tr h="3667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Self-Sovereign Funding</a:t>
                      </a:r>
                      <a:endParaRPr lang="en-AU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9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E4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E4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517817"/>
                  </a:ext>
                </a:extLst>
              </a:tr>
              <a:tr h="3667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Open Transparent Governance</a:t>
                      </a:r>
                      <a:endParaRPr lang="en-AU" sz="14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9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Low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96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Moderate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FCE4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High</a:t>
                      </a:r>
                      <a:endParaRPr lang="en-AU" sz="1400" dirty="0"/>
                    </a:p>
                  </a:txBody>
                  <a:tcPr marL="68580" marR="68580" marT="34290" marB="34290" anchor="ctr">
                    <a:solidFill>
                      <a:srgbClr val="97FB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065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F02D700-574D-434D-B074-C7365C1C1F2D}"/>
              </a:ext>
            </a:extLst>
          </p:cNvPr>
          <p:cNvSpPr/>
          <p:nvPr/>
        </p:nvSpPr>
        <p:spPr>
          <a:xfrm>
            <a:off x="0" y="69671"/>
            <a:ext cx="9343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hlinkClick r:id="rId2"/>
              </a:rPr>
              <a:t>https://medium.com/@danhedl/planting-bitcoin-sound-money-72e80e40ff62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172149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94</Words>
  <Application>Microsoft Office PowerPoint</Application>
  <PresentationFormat>On-screen Show (4:3)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Schoolbook</vt:lpstr>
      <vt:lpstr>Wingdings 2</vt:lpstr>
      <vt:lpstr>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RSC On-Chain Analytics Masterclass  Ep 1 - Realised Capitalisation</dc:title>
  <dc:creator>James Care</dc:creator>
  <cp:lastModifiedBy>James Care</cp:lastModifiedBy>
  <cp:revision>322</cp:revision>
  <cp:lastPrinted>2020-03-16T21:46:31Z</cp:lastPrinted>
  <dcterms:created xsi:type="dcterms:W3CDTF">2019-05-18T15:28:20Z</dcterms:created>
  <dcterms:modified xsi:type="dcterms:W3CDTF">2020-05-16T22:38:00Z</dcterms:modified>
</cp:coreProperties>
</file>