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Lexend Dec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311FDF-E737-491E-876E-62A3A9F53DE4}">
  <a:tblStyle styleId="{09311FDF-E737-491E-876E-62A3A9F53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LexendDeca-regular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b7220342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b722034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1b722034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1b722034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1b722034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1b722034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1b7220342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1b7220342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1b7220342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1b722034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1b7220342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1b7220342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1b7220342_0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1b722034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b7220342_0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b722034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1b722034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1b722034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1b7220342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1b722034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1b722034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1b722034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1b7220342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1b722034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1b7220342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1b722034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1b722034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1b722034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3" name="Google Shape;83;p19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gavintan.18@ichat.sp.edu.s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11" Type="http://schemas.openxmlformats.org/officeDocument/2006/relationships/image" Target="../media/image2.png"/><Relationship Id="rId10" Type="http://schemas.openxmlformats.org/officeDocument/2006/relationships/image" Target="../media/image19.png"/><Relationship Id="rId12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Assignment 2</a:t>
            </a:r>
            <a:endParaRPr/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580550" y="205975"/>
            <a:ext cx="7392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by Jun Wei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580550" y="1352550"/>
            <a:ext cx="73920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Conversion of MQTT on Dashboard, Show Booking and Speed check pages.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Created a DynamoDB table to store all the telemetry data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Created the AI Model for the use of safety prediction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Implementing the AI model into flask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Worked with Gavin on Raspberry Pi Cam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Live Streaming of the driver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 Taking images of the driver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580550" y="238125"/>
            <a:ext cx="6598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by Gavin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580550" y="1352550"/>
            <a:ext cx="65988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Conversion of MQTT on the Login and Register pages.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Created a DynamoDB table to store the login credentials of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Setting up and hosting the web application on the Cloud.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Worked with Jun Wei on the Raspberry Pi Cam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Live Streaming</a:t>
            </a:r>
            <a:r>
              <a:rPr lang="en" sz="1800"/>
              <a:t> of the driver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 Taking images of the driver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by Nathan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Design and create the facial recognition web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Create S3 bucket for facial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Create APIs for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Capture the driver’s facial feature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Rendering all images that were saved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Select specific image and send it to </a:t>
            </a:r>
            <a:r>
              <a:rPr lang="en" sz="1800"/>
              <a:t>AWS S3 bucket to do AI </a:t>
            </a:r>
            <a:r>
              <a:rPr lang="en" sz="1800"/>
              <a:t>facial recognition and output the meaningful data (driver’s age and current emotional state)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580550" y="205975"/>
            <a:ext cx="7542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improvements for the app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580550" y="1352550"/>
            <a:ext cx="75420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Due to time constraints, there were few features our team did not manage to implement:</a:t>
            </a:r>
            <a:endParaRPr sz="22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A b</a:t>
            </a:r>
            <a:r>
              <a:rPr lang="en" sz="1800"/>
              <a:t>uzzer to sound when a driver hits the speed limit of 80km/hr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Using a temperature sensor to detect the humidity of the weather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More feature cleaning can be done to AI model if given more time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580550" y="205975"/>
            <a:ext cx="7370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580550" y="1253725"/>
            <a:ext cx="8217000" cy="36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 conclude, our web application is useful for the Grab analysts to: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Keep track of the speed of different drivers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Sending alerts to warn drivers if they are speeding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Any questions about our system, contact us at:</a:t>
            </a:r>
            <a:endParaRPr sz="2000"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gavintan.18@ichat.sp.edu.sg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nathanwang11.18@ichat.sp.edu.sg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junwei.18@ichat.sp.edu.sg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6"/>
          <p:cNvSpPr txBox="1"/>
          <p:nvPr/>
        </p:nvSpPr>
        <p:spPr>
          <a:xfrm>
            <a:off x="717475" y="3642675"/>
            <a:ext cx="1737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Jun Wei</a:t>
            </a:r>
            <a:endParaRPr b="1" sz="2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P1807000</a:t>
            </a:r>
            <a:endParaRPr b="1" sz="2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3822075" y="3642675"/>
            <a:ext cx="1573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Gavin</a:t>
            </a:r>
            <a:endParaRPr b="1" sz="2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P1806984</a:t>
            </a:r>
            <a:endParaRPr b="1" sz="2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6763475" y="3642675"/>
            <a:ext cx="16629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Nathan</a:t>
            </a:r>
            <a:endParaRPr b="1" sz="2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P1846528</a:t>
            </a:r>
            <a:endParaRPr b="1" sz="2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025" y="1291100"/>
            <a:ext cx="2155800" cy="2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75" y="1290000"/>
            <a:ext cx="2155800" cy="2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 rotWithShape="1">
          <a:blip r:embed="rId5">
            <a:alphaModFix/>
          </a:blip>
          <a:srcRect b="0" l="21012" r="16074" t="16853"/>
          <a:stretch/>
        </p:blipFill>
        <p:spPr>
          <a:xfrm>
            <a:off x="566950" y="1288912"/>
            <a:ext cx="2157984" cy="2157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4294967295" type="ctrTitle"/>
          </p:nvPr>
        </p:nvSpPr>
        <p:spPr>
          <a:xfrm>
            <a:off x="587175" y="721725"/>
            <a:ext cx="2538300" cy="4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7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7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8" name="Google Shape;13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7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7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1" name="Google Shape;14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4294967295" type="ctrTitle"/>
          </p:nvPr>
        </p:nvSpPr>
        <p:spPr>
          <a:xfrm>
            <a:off x="296150" y="1434475"/>
            <a:ext cx="2704500" cy="17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Architecture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Hardware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4294967295" type="ctrTitle"/>
          </p:nvPr>
        </p:nvSpPr>
        <p:spPr>
          <a:xfrm>
            <a:off x="612800" y="307350"/>
            <a:ext cx="2629500" cy="4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Project</a:t>
            </a:r>
            <a:endParaRPr sz="3000"/>
          </a:p>
        </p:txBody>
      </p:sp>
      <p:graphicFrame>
        <p:nvGraphicFramePr>
          <p:cNvPr id="151" name="Google Shape;151;p28"/>
          <p:cNvGraphicFramePr/>
          <p:nvPr/>
        </p:nvGraphicFramePr>
        <p:xfrm>
          <a:off x="612800" y="8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{09311FDF-E737-491E-876E-62A3A9F53DE4}</a:tableStyleId>
              </a:tblPr>
              <a:tblGrid>
                <a:gridCol w="1729325"/>
                <a:gridCol w="550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Grab Safety System By the Explorers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Audience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Grab Operators within the command centre to monitor their drivers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4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Cloud Based Hosted Web Server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 of Raspberry Pi Cam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Able to activate real time video streaming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 of Machine Learning model to predict booking safety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Taking images using picam/Webcam and send it to AWS Rekognition to view drivers mood and age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Send Telegram Alerts to drivers when required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Login and Registration function through the use of DynamoDB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Full MQTT Web Server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Able to display data stored in DynamoDB out in a responsive web portal.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4294967295" type="ctrTitle"/>
          </p:nvPr>
        </p:nvSpPr>
        <p:spPr>
          <a:xfrm>
            <a:off x="612800" y="307350"/>
            <a:ext cx="2629500" cy="4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157" name="Google Shape;157;p29"/>
          <p:cNvSpPr txBox="1"/>
          <p:nvPr/>
        </p:nvSpPr>
        <p:spPr>
          <a:xfrm>
            <a:off x="612800" y="1178000"/>
            <a:ext cx="79458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For this assignment our team added bonus features besides implementing basic requirements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Bonus features are: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Intermediate, Taking images from raspberry Pi Cam and sending it to S3 bucket and rekognition to predict users mood and age.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Intermediate, Live streaming a feed from raspberry Pi Cam onto the web server directly showing the Camera image in 30 FPS.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Intermediate, use of 3 ensemble model to achieve a good accuracy on the Machine Learning model.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4294967295" type="ctrTitle"/>
          </p:nvPr>
        </p:nvSpPr>
        <p:spPr>
          <a:xfrm>
            <a:off x="293500" y="413550"/>
            <a:ext cx="2538300" cy="4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</a:t>
            </a:r>
            <a:endParaRPr sz="3000"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950" y="3220675"/>
            <a:ext cx="1134198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900" y="1312850"/>
            <a:ext cx="979450" cy="97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0"/>
          <p:cNvCxnSpPr/>
          <p:nvPr/>
        </p:nvCxnSpPr>
        <p:spPr>
          <a:xfrm flipH="1" rot="10800000">
            <a:off x="1619975" y="3635850"/>
            <a:ext cx="549900" cy="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30"/>
          <p:cNvSpPr txBox="1"/>
          <p:nvPr/>
        </p:nvSpPr>
        <p:spPr>
          <a:xfrm>
            <a:off x="3892850" y="4135421"/>
            <a:ext cx="9120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Web Server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093675" y="4135425"/>
            <a:ext cx="1134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EC2 Cloud Server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600" y="3081335"/>
            <a:ext cx="792500" cy="107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3439200" y="2058700"/>
            <a:ext cx="1200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AWS DynamoDB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800600" y="2063700"/>
            <a:ext cx="1134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S3 Bucket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71" name="Google Shape;171;p30"/>
          <p:cNvCxnSpPr/>
          <p:nvPr/>
        </p:nvCxnSpPr>
        <p:spPr>
          <a:xfrm flipH="1">
            <a:off x="3184650" y="3589600"/>
            <a:ext cx="5448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" name="Google Shape;17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3400" y="1436925"/>
            <a:ext cx="792500" cy="79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30"/>
          <p:cNvCxnSpPr/>
          <p:nvPr/>
        </p:nvCxnSpPr>
        <p:spPr>
          <a:xfrm rot="10800000">
            <a:off x="4119950" y="2767235"/>
            <a:ext cx="300" cy="31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3897525" y="2773825"/>
            <a:ext cx="1670700" cy="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0"/>
          <p:cNvCxnSpPr/>
          <p:nvPr/>
        </p:nvCxnSpPr>
        <p:spPr>
          <a:xfrm rot="10800000">
            <a:off x="3903325" y="2585025"/>
            <a:ext cx="0" cy="19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0"/>
          <p:cNvCxnSpPr/>
          <p:nvPr/>
        </p:nvCxnSpPr>
        <p:spPr>
          <a:xfrm rot="10800000">
            <a:off x="5563475" y="2500350"/>
            <a:ext cx="6600" cy="28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4050" y="3220137"/>
            <a:ext cx="589601" cy="68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0"/>
          <p:cNvCxnSpPr/>
          <p:nvPr/>
        </p:nvCxnSpPr>
        <p:spPr>
          <a:xfrm>
            <a:off x="4889900" y="3509550"/>
            <a:ext cx="23601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0"/>
          <p:cNvSpPr txBox="1"/>
          <p:nvPr/>
        </p:nvSpPr>
        <p:spPr>
          <a:xfrm>
            <a:off x="7095050" y="3887425"/>
            <a:ext cx="1347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Machine Learning Model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8025" y="1423600"/>
            <a:ext cx="819150" cy="8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30"/>
          <p:cNvCxnSpPr/>
          <p:nvPr/>
        </p:nvCxnSpPr>
        <p:spPr>
          <a:xfrm rot="10800000">
            <a:off x="5929825" y="1823275"/>
            <a:ext cx="658200" cy="9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30"/>
          <p:cNvSpPr txBox="1"/>
          <p:nvPr/>
        </p:nvSpPr>
        <p:spPr>
          <a:xfrm>
            <a:off x="6397900" y="2130850"/>
            <a:ext cx="1134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Pi Cam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83" name="Google Shape;183;p30"/>
          <p:cNvCxnSpPr/>
          <p:nvPr/>
        </p:nvCxnSpPr>
        <p:spPr>
          <a:xfrm rot="10800000">
            <a:off x="4906100" y="3633150"/>
            <a:ext cx="2303100" cy="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0"/>
          <p:cNvSpPr txBox="1"/>
          <p:nvPr/>
        </p:nvSpPr>
        <p:spPr>
          <a:xfrm>
            <a:off x="5482800" y="3595900"/>
            <a:ext cx="1347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Prediction Output</a:t>
            </a:r>
            <a:endParaRPr sz="9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5155700" y="3261950"/>
            <a:ext cx="205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Data from DynamoDB</a:t>
            </a:r>
            <a:endParaRPr sz="9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3818675" y="1069350"/>
            <a:ext cx="1751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Storage</a:t>
            </a:r>
            <a:endParaRPr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300" y="3228375"/>
            <a:ext cx="848996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485675" y="4047525"/>
            <a:ext cx="1134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User Access EC2</a:t>
            </a:r>
            <a:endParaRPr sz="12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6936125" y="2800850"/>
            <a:ext cx="1751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AI algorithm</a:t>
            </a:r>
            <a:endParaRPr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6121900" y="1069350"/>
            <a:ext cx="1751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Hardware</a:t>
            </a:r>
            <a:endParaRPr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1780075" y="2800850"/>
            <a:ext cx="1751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Cloud Hosting</a:t>
            </a:r>
            <a:endParaRPr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92" name="Google Shape;192;p30"/>
          <p:cNvCxnSpPr/>
          <p:nvPr/>
        </p:nvCxnSpPr>
        <p:spPr>
          <a:xfrm>
            <a:off x="7456625" y="1829425"/>
            <a:ext cx="1267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0"/>
          <p:cNvCxnSpPr/>
          <p:nvPr/>
        </p:nvCxnSpPr>
        <p:spPr>
          <a:xfrm>
            <a:off x="8737450" y="1862075"/>
            <a:ext cx="32700" cy="295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0"/>
          <p:cNvCxnSpPr/>
          <p:nvPr/>
        </p:nvCxnSpPr>
        <p:spPr>
          <a:xfrm flipH="1">
            <a:off x="4336125" y="4844000"/>
            <a:ext cx="4446900" cy="1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4348800" y="4608400"/>
            <a:ext cx="6900" cy="21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0"/>
          <p:cNvSpPr txBox="1"/>
          <p:nvPr/>
        </p:nvSpPr>
        <p:spPr>
          <a:xfrm>
            <a:off x="7313375" y="1589325"/>
            <a:ext cx="1670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Live Stream from Motion Library</a:t>
            </a:r>
            <a:endParaRPr sz="7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4294967295" type="ctrTitle"/>
          </p:nvPr>
        </p:nvSpPr>
        <p:spPr>
          <a:xfrm>
            <a:off x="460400" y="307350"/>
            <a:ext cx="3050400" cy="4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Hardwares used</a:t>
            </a:r>
            <a:endParaRPr sz="30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50" y="1239300"/>
            <a:ext cx="3311924" cy="24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913" y="1239300"/>
            <a:ext cx="2483926" cy="2483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1517875" y="3751525"/>
            <a:ext cx="2484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Raspberry pi 3 model b</a:t>
            </a:r>
            <a:endParaRPr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5357138" y="3751525"/>
            <a:ext cx="2484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PIcamera v2.1</a:t>
            </a:r>
            <a:endParaRPr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Modules</a:t>
            </a:r>
            <a:r>
              <a:rPr lang="en" sz="3000"/>
              <a:t> used</a:t>
            </a:r>
            <a:endParaRPr sz="300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522" y="1882318"/>
            <a:ext cx="2054058" cy="116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590" y="1529000"/>
            <a:ext cx="1744086" cy="183203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807465" y="3212826"/>
            <a:ext cx="1698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Scikit Learn</a:t>
            </a:r>
            <a:endParaRPr b="1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500700" y="3278128"/>
            <a:ext cx="1858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Boto3</a:t>
            </a:r>
            <a:endParaRPr b="1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4867699" y="3180970"/>
            <a:ext cx="1698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Numpy</a:t>
            </a:r>
            <a:endParaRPr b="1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0935" y="1855955"/>
            <a:ext cx="1315583" cy="1341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6829447" y="3197003"/>
            <a:ext cx="1698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picamera</a:t>
            </a:r>
            <a:endParaRPr b="1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6">
            <a:alphaModFix/>
          </a:blip>
          <a:srcRect b="14687" l="7675" r="5594" t="3304"/>
          <a:stretch/>
        </p:blipFill>
        <p:spPr>
          <a:xfrm>
            <a:off x="700951" y="1855950"/>
            <a:ext cx="1614319" cy="1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4294967295" type="ctrTitle"/>
          </p:nvPr>
        </p:nvSpPr>
        <p:spPr>
          <a:xfrm>
            <a:off x="2289625" y="1861500"/>
            <a:ext cx="4173300" cy="14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Demonstration of Software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