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76"/>
  </p:normalViewPr>
  <p:slideViewPr>
    <p:cSldViewPr snapToGrid="0">
      <p:cViewPr varScale="1">
        <p:scale>
          <a:sx n="114" d="100"/>
          <a:sy n="114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3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3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5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6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24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8/4/25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408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8/4/25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94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8/4/25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2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8/4/25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0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8/4/25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6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8/4/25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9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73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2253A-5E8E-8EBB-F180-EF0C93179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n-US" dirty="0"/>
              <a:t>Solidity Security</a:t>
            </a:r>
            <a:br>
              <a:rPr lang="en-US" dirty="0"/>
            </a:br>
            <a:r>
              <a:rPr lang="en-US" dirty="0"/>
              <a:t>(Re-</a:t>
            </a:r>
            <a:r>
              <a:rPr lang="en-US" dirty="0" err="1"/>
              <a:t>entrancy</a:t>
            </a:r>
            <a:r>
              <a:rPr lang="en-US" dirty="0"/>
              <a:t> Attacks)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95749-0075-51A3-C971-24657D54C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/>
          </a:bodyPr>
          <a:lstStyle/>
          <a:p>
            <a:r>
              <a:rPr lang="en-US" dirty="0"/>
              <a:t>- Jun Wei</a:t>
            </a:r>
          </a:p>
        </p:txBody>
      </p:sp>
      <p:pic>
        <p:nvPicPr>
          <p:cNvPr id="4" name="Picture 3" descr="A digital balance scale using circles">
            <a:extLst>
              <a:ext uri="{FF2B5EF4-FFF2-40B4-BE49-F238E27FC236}">
                <a16:creationId xmlns:a16="http://schemas.microsoft.com/office/drawing/2014/main" id="{ACBB8627-1C4D-8C81-3154-23B2CDEA91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798" r="27180" b="1"/>
          <a:stretch>
            <a:fillRect/>
          </a:stretch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12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58326-822F-5AFB-6517-400161447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80776" cy="1180210"/>
          </a:xfrm>
        </p:spPr>
        <p:txBody>
          <a:bodyPr>
            <a:normAutofit/>
          </a:bodyPr>
          <a:lstStyle/>
          <a:p>
            <a:r>
              <a:rPr lang="en-US" dirty="0"/>
              <a:t>What is Re-</a:t>
            </a:r>
            <a:r>
              <a:rPr lang="en-US" dirty="0" err="1"/>
              <a:t>Entrancy</a:t>
            </a:r>
            <a:r>
              <a:rPr lang="en-US" dirty="0"/>
              <a:t>?</a:t>
            </a: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4E495065-8864-87FB-2BCC-254769963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Formal Analysis of Reentrancy Vulnerabilities in Smart Contract Based on CPN">
            <a:extLst>
              <a:ext uri="{FF2B5EF4-FFF2-40B4-BE49-F238E27FC236}">
                <a16:creationId xmlns:a16="http://schemas.microsoft.com/office/drawing/2014/main" id="{935EFEF5-04FB-DAF4-593D-0B92DAC06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098" y="2644689"/>
            <a:ext cx="5549902" cy="351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473DF-BA44-C62B-9B75-6E505ED8D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960" y="2346960"/>
            <a:ext cx="4819903" cy="2258494"/>
          </a:xfrm>
        </p:spPr>
        <p:txBody>
          <a:bodyPr>
            <a:normAutofit/>
          </a:bodyPr>
          <a:lstStyle/>
          <a:p>
            <a:r>
              <a:rPr lang="en-US" dirty="0"/>
              <a:t>A Re-</a:t>
            </a:r>
            <a:r>
              <a:rPr lang="en-US" dirty="0" err="1"/>
              <a:t>entrancy</a:t>
            </a:r>
            <a:r>
              <a:rPr lang="en-US" dirty="0"/>
              <a:t> attack is a type of smart contract vulnerability where an exploiter contract leverages the loophole of the victim contract to continuously withdraw from it until the victim contract goes bankrupt.</a:t>
            </a:r>
          </a:p>
        </p:txBody>
      </p:sp>
    </p:spTree>
    <p:extLst>
      <p:ext uri="{BB962C8B-B14F-4D97-AF65-F5344CB8AC3E}">
        <p14:creationId xmlns:p14="http://schemas.microsoft.com/office/powerpoint/2010/main" val="2109308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EB82D8-88F5-3CC1-E354-A3D045A61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4023657"/>
            <a:ext cx="3794760" cy="2110444"/>
          </a:xfrm>
        </p:spPr>
        <p:txBody>
          <a:bodyPr>
            <a:normAutofit/>
          </a:bodyPr>
          <a:lstStyle/>
          <a:p>
            <a:r>
              <a:rPr lang="en-US" dirty="0"/>
              <a:t>Vulnerable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6418B9-C054-7ED5-3307-C96CF8C262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88" b="9488"/>
          <a:stretch/>
        </p:blipFill>
        <p:spPr>
          <a:xfrm>
            <a:off x="727447" y="696487"/>
            <a:ext cx="10591800" cy="30861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76800" y="4114590"/>
            <a:ext cx="9818" cy="2019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8D4ACB8-D444-7D99-CAB3-7C1401BD1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0933" y="4088705"/>
            <a:ext cx="6135924" cy="2093976"/>
          </a:xfrm>
        </p:spPr>
        <p:txBody>
          <a:bodyPr>
            <a:normAutofit/>
          </a:bodyPr>
          <a:lstStyle/>
          <a:p>
            <a:r>
              <a:rPr lang="en-US" dirty="0"/>
              <a:t>When calling withdraw, the contract sends the ETH back to the caller before updating its state to 0.</a:t>
            </a:r>
          </a:p>
          <a:p>
            <a:r>
              <a:rPr lang="en-US" dirty="0"/>
              <a:t>If I can call withdraw multiple times before it hits line 20, effectively, I could withdraw more than what I deposited.</a:t>
            </a:r>
          </a:p>
        </p:txBody>
      </p:sp>
    </p:spTree>
    <p:extLst>
      <p:ext uri="{BB962C8B-B14F-4D97-AF65-F5344CB8AC3E}">
        <p14:creationId xmlns:p14="http://schemas.microsoft.com/office/powerpoint/2010/main" val="91267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6060-EC58-DB11-6BA2-DA6589270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</a:t>
            </a:r>
            <a:r>
              <a:rPr lang="en-US" dirty="0" err="1"/>
              <a:t>i</a:t>
            </a:r>
            <a:r>
              <a:rPr lang="en-US" dirty="0"/>
              <a:t> Exploit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0BF40-7A69-6466-1F19-9EB520AEB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create a new Smart Contract called “</a:t>
            </a:r>
            <a:r>
              <a:rPr lang="en-US" dirty="0" err="1"/>
              <a:t>TheAttacker.sol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Deposit 1 ETH</a:t>
            </a:r>
          </a:p>
          <a:p>
            <a:pPr lvl="1"/>
            <a:r>
              <a:rPr lang="en-US" dirty="0"/>
              <a:t>Calls the Withdraw Function</a:t>
            </a:r>
          </a:p>
          <a:p>
            <a:pPr lvl="2"/>
            <a:r>
              <a:rPr lang="en-US" dirty="0"/>
              <a:t>Upon receiving the ETH, calls the withdraw again</a:t>
            </a:r>
          </a:p>
          <a:p>
            <a:pPr lvl="2"/>
            <a:r>
              <a:rPr lang="en-US" dirty="0"/>
              <a:t>Continuously loops till the contract runs out of ETH</a:t>
            </a:r>
          </a:p>
        </p:txBody>
      </p:sp>
    </p:spTree>
    <p:extLst>
      <p:ext uri="{BB962C8B-B14F-4D97-AF65-F5344CB8AC3E}">
        <p14:creationId xmlns:p14="http://schemas.microsoft.com/office/powerpoint/2010/main" val="366477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28356-EB29-EC5F-C98C-E37ECCDDD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4023657"/>
            <a:ext cx="3794760" cy="2110444"/>
          </a:xfrm>
        </p:spPr>
        <p:txBody>
          <a:bodyPr>
            <a:normAutofit/>
          </a:bodyPr>
          <a:lstStyle/>
          <a:p>
            <a:r>
              <a:rPr lang="en-US"/>
              <a:t>The code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1665B4-7500-722E-467B-CED14F3E31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68" b="-1"/>
          <a:stretch>
            <a:fillRect/>
          </a:stretch>
        </p:blipFill>
        <p:spPr>
          <a:xfrm>
            <a:off x="800100" y="717656"/>
            <a:ext cx="10591800" cy="30861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76800" y="4114590"/>
            <a:ext cx="9818" cy="2019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8322F1C-B59F-F1D5-664F-535488200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0933" y="4088705"/>
            <a:ext cx="6135924" cy="2093976"/>
          </a:xfrm>
        </p:spPr>
        <p:txBody>
          <a:bodyPr>
            <a:normAutofit/>
          </a:bodyPr>
          <a:lstStyle/>
          <a:p>
            <a:r>
              <a:rPr lang="en-US" dirty="0"/>
              <a:t>Simple Exploit, on receive of funds, </a:t>
            </a:r>
            <a:r>
              <a:rPr lang="en-US" dirty="0" err="1"/>
              <a:t>i</a:t>
            </a:r>
            <a:r>
              <a:rPr lang="en-US" dirty="0"/>
              <a:t> call withdraw again</a:t>
            </a:r>
          </a:p>
        </p:txBody>
      </p:sp>
    </p:spTree>
    <p:extLst>
      <p:ext uri="{BB962C8B-B14F-4D97-AF65-F5344CB8AC3E}">
        <p14:creationId xmlns:p14="http://schemas.microsoft.com/office/powerpoint/2010/main" val="3399825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686C5-CC02-E800-2B7D-2DE56A75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Re-</a:t>
            </a:r>
            <a:r>
              <a:rPr lang="en-US" dirty="0" err="1"/>
              <a:t>Entrancy</a:t>
            </a:r>
            <a:r>
              <a:rPr lang="en-US" dirty="0"/>
              <a:t>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381B6-84F0-6D0A-1B07-A1A34A033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Mono-Function Reentrancy</a:t>
            </a:r>
          </a:p>
          <a:p>
            <a:r>
              <a:rPr lang="en-US" dirty="0"/>
              <a:t>Cross-Function Reentrancy</a:t>
            </a:r>
          </a:p>
          <a:p>
            <a:r>
              <a:rPr lang="en-US" dirty="0"/>
              <a:t>Cross-contract Reentrancy</a:t>
            </a:r>
          </a:p>
          <a:p>
            <a:r>
              <a:rPr lang="en-US" dirty="0"/>
              <a:t>Delegated Reentrancy</a:t>
            </a:r>
          </a:p>
        </p:txBody>
      </p:sp>
    </p:spTree>
    <p:extLst>
      <p:ext uri="{BB962C8B-B14F-4D97-AF65-F5344CB8AC3E}">
        <p14:creationId xmlns:p14="http://schemas.microsoft.com/office/powerpoint/2010/main" val="1913708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25F79-C756-4628-0279-EC8932530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770" y="5852162"/>
            <a:ext cx="5965190" cy="7468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How do I fix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DBEB6-2726-7BD7-D1CE-C751BCAE0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5583" y="5850988"/>
            <a:ext cx="2153787" cy="7468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dirty="0"/>
              <a:t>Reentrancy Guard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69A739-7A46-61F2-DF0A-F18287408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770" y="1043392"/>
            <a:ext cx="8252460" cy="455948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69770" y="5719083"/>
            <a:ext cx="8229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900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2269-EA9B-3901-23E9-50B91826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 in other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36B7A-8C60-C060-C1E6-DC86C8B5B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Mutexes in Python</a:t>
            </a:r>
          </a:p>
          <a:p>
            <a:pPr lvl="1"/>
            <a:r>
              <a:rPr lang="en-US" dirty="0"/>
              <a:t>Locks the state of a variable, commonly found </a:t>
            </a:r>
            <a:r>
              <a:rPr lang="en-US"/>
              <a:t>in threading</a:t>
            </a:r>
          </a:p>
        </p:txBody>
      </p:sp>
    </p:spTree>
    <p:extLst>
      <p:ext uri="{BB962C8B-B14F-4D97-AF65-F5344CB8AC3E}">
        <p14:creationId xmlns:p14="http://schemas.microsoft.com/office/powerpoint/2010/main" val="282619479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190</Words>
  <Application>Microsoft Macintosh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Calisto MT</vt:lpstr>
      <vt:lpstr>Univers Condensed</vt:lpstr>
      <vt:lpstr>ChronicleVTI</vt:lpstr>
      <vt:lpstr>Solidity Security (Re-entrancy Attacks)</vt:lpstr>
      <vt:lpstr>What is Re-Entrancy?</vt:lpstr>
      <vt:lpstr>Vulnerable Code</vt:lpstr>
      <vt:lpstr>How do i Exploit this?</vt:lpstr>
      <vt:lpstr>The code</vt:lpstr>
      <vt:lpstr>Types of Re-Entrancy Attacks</vt:lpstr>
      <vt:lpstr>How do I fix this?</vt:lpstr>
      <vt:lpstr>Found in other programming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LIM Jun Wei</dc:creator>
  <cp:lastModifiedBy>LIM Jun Wei</cp:lastModifiedBy>
  <cp:revision>4</cp:revision>
  <dcterms:created xsi:type="dcterms:W3CDTF">2025-08-04T06:20:39Z</dcterms:created>
  <dcterms:modified xsi:type="dcterms:W3CDTF">2025-08-04T08:23:47Z</dcterms:modified>
</cp:coreProperties>
</file>