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676"/>
  </p:normalViewPr>
  <p:slideViewPr>
    <p:cSldViewPr snapToGrid="0">
      <p:cViewPr varScale="1">
        <p:scale>
          <a:sx n="93" d="100"/>
          <a:sy n="93" d="100"/>
        </p:scale>
        <p:origin x="24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D7E5-9770-FF44-B861-29981E5F63A3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1CF62-4370-A44C-8EC5-D5A0B8FC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1CF62-4370-A44C-8EC5-D5A0B8FC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8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1CF62-4370-A44C-8EC5-D5A0B8FCD1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6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1ED8A-6823-0C82-D39E-DF4FC8625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Intro to 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C38DA-E881-386D-1275-57609AA64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- Jun Wei</a:t>
            </a:r>
          </a:p>
        </p:txBody>
      </p:sp>
      <p:pic>
        <p:nvPicPr>
          <p:cNvPr id="4" name="Picture 3" descr="One luminous opened box among closed white square boxes">
            <a:extLst>
              <a:ext uri="{FF2B5EF4-FFF2-40B4-BE49-F238E27FC236}">
                <a16:creationId xmlns:a16="http://schemas.microsoft.com/office/drawing/2014/main" id="{4FF42BF4-2D27-2BCF-F94B-C0DC3C1D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91" r="34275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6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A393E-68E5-5FF6-6D09-2784CDEE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REMIX IDE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369B-6E1A-6926-0FED-4EA5465D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https://remix.ethereum.org/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B4349-481B-03CD-50BB-DA5856B7D5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4" r="2" b="13015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703FA-DE0B-E850-896F-FE5ABF94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Getting Started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2F2B1-D935-F59E-E12F-6D1C4C9ED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745" y="723900"/>
            <a:ext cx="5004434" cy="5410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6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BFDF-F36D-F331-66A6-44ADBE97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8023-CBEE-561F-78E6-16C9D31D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Solidity Syntax</a:t>
            </a:r>
          </a:p>
          <a:p>
            <a:r>
              <a:rPr lang="en-US" dirty="0"/>
              <a:t>Deploy and interact with a simple contract using REMIX IDE.</a:t>
            </a:r>
          </a:p>
          <a:p>
            <a:r>
              <a:rPr lang="en-US" dirty="0"/>
              <a:t>Grasp state, </a:t>
            </a:r>
            <a:r>
              <a:rPr lang="en-US"/>
              <a:t>functions, and visibility.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72E04-7981-FD74-52B0-007430E2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Basic Smart Contract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AB4EB1-0433-A349-E33C-5F517D24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50" b="1"/>
          <a:stretch>
            <a:fillRect/>
          </a:stretch>
        </p:blipFill>
        <p:spPr>
          <a:xfrm>
            <a:off x="800100" y="712915"/>
            <a:ext cx="10591800" cy="38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B1085-C5AD-92A1-17F4-8B9F8C63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Version Control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C9DFE-1228-3299-67CC-A8274510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1456012"/>
            <a:ext cx="8252460" cy="414686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2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4D0F-9FE8-BD37-F96C-CDEAA793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Variable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BE045-2F84-A776-4783-056D9346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1" y="839426"/>
            <a:ext cx="7478918" cy="51791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5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85CDC-F50B-850C-E609-EC6773E1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Basic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DCB1E-9B75-7EB2-F550-4FF7FADC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99" y="723900"/>
            <a:ext cx="7142179" cy="5410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3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2E62-A6E2-BCEE-9F21-EFBC802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22D1-FE62-D01D-AEFE-BCAAAC7B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public</a:t>
            </a:r>
            <a:r>
              <a:rPr lang="en-SG" dirty="0"/>
              <a:t> : visible externally and internally (creates a getter function for storage/state variables)</a:t>
            </a:r>
          </a:p>
          <a:p>
            <a:r>
              <a:rPr lang="en-SG" b="1" dirty="0"/>
              <a:t>private</a:t>
            </a:r>
            <a:r>
              <a:rPr lang="en-SG" dirty="0"/>
              <a:t>: Only visible in the current contract</a:t>
            </a:r>
          </a:p>
          <a:p>
            <a:r>
              <a:rPr lang="en-SG" b="1" dirty="0"/>
              <a:t>external</a:t>
            </a:r>
            <a:r>
              <a:rPr lang="en-SG" dirty="0"/>
              <a:t>: only visible externally (only for functions) - e.g. can only be message-called (via </a:t>
            </a:r>
            <a:r>
              <a:rPr lang="en-SG" dirty="0" err="1"/>
              <a:t>this.func</a:t>
            </a:r>
            <a:r>
              <a:rPr lang="en-SG" dirty="0"/>
              <a:t>)</a:t>
            </a:r>
          </a:p>
          <a:p>
            <a:r>
              <a:rPr lang="en-SG" b="1" dirty="0"/>
              <a:t>internal</a:t>
            </a:r>
            <a:r>
              <a:rPr lang="en-SG" dirty="0"/>
              <a:t>: only visible internally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View and pure functions, disallow modification of state</a:t>
            </a:r>
          </a:p>
          <a:p>
            <a:r>
              <a:rPr lang="en-SG" dirty="0"/>
              <a:t>Pure functions additionally disallow you to read from blockchain state</a:t>
            </a:r>
          </a:p>
          <a:p>
            <a:r>
              <a:rPr lang="en-SG" dirty="0"/>
              <a:t>If a gas calling function calls a view or pure function - only then will it cost gas</a:t>
            </a:r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31156-09EA-C8E4-7BCE-2FFEF238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Array &amp; Struct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FCA9F7-7166-23F2-47A6-D6C9DBE08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01" y="863602"/>
            <a:ext cx="6076637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88812-69D4-04DA-7066-FC4AD55F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Mappings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106A7-B4BB-BF45-BFF8-9FEB05AC4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96" y="863602"/>
            <a:ext cx="6281048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942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150</Words>
  <Application>Microsoft Macintosh PowerPoint</Application>
  <PresentationFormat>Widescreen</PresentationFormat>
  <Paragraphs>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Calisto MT</vt:lpstr>
      <vt:lpstr>Univers Condensed</vt:lpstr>
      <vt:lpstr>ChronicleVTI</vt:lpstr>
      <vt:lpstr>Intro to Solidity</vt:lpstr>
      <vt:lpstr>Content</vt:lpstr>
      <vt:lpstr>Basic Smart Contract</vt:lpstr>
      <vt:lpstr>Version Control</vt:lpstr>
      <vt:lpstr>Variable Types</vt:lpstr>
      <vt:lpstr>Basic Functions</vt:lpstr>
      <vt:lpstr>Function Visibility</vt:lpstr>
      <vt:lpstr>Array &amp; Struct</vt:lpstr>
      <vt:lpstr>Mappings</vt:lpstr>
      <vt:lpstr>REMIX IDE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Jun Wei</dc:creator>
  <cp:lastModifiedBy>LIM Jun Wei</cp:lastModifiedBy>
  <cp:revision>7</cp:revision>
  <dcterms:created xsi:type="dcterms:W3CDTF">2025-08-04T09:20:02Z</dcterms:created>
  <dcterms:modified xsi:type="dcterms:W3CDTF">2025-08-04T11:46:22Z</dcterms:modified>
</cp:coreProperties>
</file>