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8" r:id="rId3"/>
    <p:sldId id="259" r:id="rId4"/>
    <p:sldId id="299" r:id="rId5"/>
    <p:sldId id="261" r:id="rId6"/>
    <p:sldId id="300" r:id="rId7"/>
    <p:sldId id="301" r:id="rId8"/>
    <p:sldId id="260" r:id="rId9"/>
    <p:sldId id="298" r:id="rId10"/>
    <p:sldId id="302" r:id="rId11"/>
    <p:sldId id="319" r:id="rId12"/>
    <p:sldId id="320" r:id="rId13"/>
    <p:sldId id="321" r:id="rId14"/>
    <p:sldId id="322" r:id="rId15"/>
    <p:sldId id="303" r:id="rId16"/>
    <p:sldId id="296" r:id="rId17"/>
    <p:sldId id="311" r:id="rId18"/>
    <p:sldId id="323" r:id="rId19"/>
    <p:sldId id="304" r:id="rId20"/>
    <p:sldId id="313" r:id="rId21"/>
    <p:sldId id="309" r:id="rId22"/>
    <p:sldId id="310" r:id="rId23"/>
    <p:sldId id="282" r:id="rId24"/>
    <p:sldId id="263" r:id="rId25"/>
    <p:sldId id="314" r:id="rId26"/>
    <p:sldId id="315" r:id="rId27"/>
    <p:sldId id="318" r:id="rId28"/>
    <p:sldId id="262" r:id="rId29"/>
    <p:sldId id="279" r:id="rId30"/>
  </p:sldIdLst>
  <p:sldSz cx="9144000" cy="5143500" type="screen16x9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Nixie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Miranda Amaral" initials="LMA" lastIdx="1" clrIdx="0">
    <p:extLst>
      <p:ext uri="{19B8F6BF-5375-455C-9EA6-DF929625EA0E}">
        <p15:presenceInfo xmlns:p15="http://schemas.microsoft.com/office/powerpoint/2012/main" userId="Leonardo Miranda Amar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CBD78-15CE-4661-97E6-459F80314347}">
  <a:tblStyle styleId="{28FCBD78-15CE-4661-97E6-459F80314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887C5-50F1-4DB0-841D-C3AB423DD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7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0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5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1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78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2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4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528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99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031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40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408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8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7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7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5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3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zon/pytest-vs-unittest" TargetMode="External"/><Relationship Id="rId5" Type="http://schemas.openxmlformats.org/officeDocument/2006/relationships/hyperlink" Target="https://docs.pytest.org/en/latest/reference/plugin_list.html" TargetMode="External"/><Relationship Id="rId4" Type="http://schemas.openxmlformats.org/officeDocument/2006/relationships/hyperlink" Target="https://docs.pytest.org/en/6.2.x/content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tziMaster/challenge-python-0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torrence/pytest_examples" TargetMode="External"/><Relationship Id="rId5" Type="http://schemas.openxmlformats.org/officeDocument/2006/relationships/hyperlink" Target="https://github.com/MaartenGr/UnitTesting" TargetMode="External"/><Relationship Id="rId4" Type="http://schemas.openxmlformats.org/officeDocument/2006/relationships/hyperlink" Target="https://github.com/AndyLPK247/python-testing-101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Entendendo Testes Unitários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0965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8CDFCD6E-6447-4ADE-BC7D-84CE2C42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494801"/>
            <a:ext cx="5696100" cy="78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unitários;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Integração;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sistêmicos;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aceitação;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segurança...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Imagem 3" descr="Tabela, Linha do tempo&#10;&#10;Descrição gerada automaticamente">
            <a:extLst>
              <a:ext uri="{FF2B5EF4-FFF2-40B4-BE49-F238E27FC236}">
                <a16:creationId xmlns:a16="http://schemas.microsoft.com/office/drawing/2014/main" id="{47E50510-58FB-451B-BAA6-9D2072F3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47" y="0"/>
            <a:ext cx="3524630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4244F8-7289-4E50-9553-93EFE9B5AA1D}"/>
              </a:ext>
            </a:extLst>
          </p:cNvPr>
          <p:cNvSpPr txBox="1"/>
          <p:nvPr/>
        </p:nvSpPr>
        <p:spPr>
          <a:xfrm>
            <a:off x="1679201" y="1715107"/>
            <a:ext cx="3524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29868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C191D36-6C24-46C3-84BC-2C1EB837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46" y="-75"/>
            <a:ext cx="3384583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3A3334-DA3B-472A-81A6-C6E3C340ED6A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218554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B57A49C-3275-4417-A1FC-75DF5E74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77" y="-75"/>
            <a:ext cx="3678982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26451F-67FF-40A6-B05D-625024EB8DB4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32450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5E115157-B087-4C10-8EAA-03147C4D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05" y="-75"/>
            <a:ext cx="3575360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2EE389-D29C-4276-B77A-D8A9490C2559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37286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Classificações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69900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Manual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Black-box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22067" y="129966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 de correção de bug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 descr="Tips to avoid the huge cost of fixing a software bug - QALab">
            <a:extLst>
              <a:ext uri="{FF2B5EF4-FFF2-40B4-BE49-F238E27FC236}">
                <a16:creationId xmlns:a16="http://schemas.microsoft.com/office/drawing/2014/main" id="{92314EBD-274D-4F99-A6B8-E508912E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2" y="1944966"/>
            <a:ext cx="4822530" cy="292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2501E2-2E48-4074-AE78-F6E5814DC6BC}"/>
              </a:ext>
            </a:extLst>
          </p:cNvPr>
          <p:cNvSpPr txBox="1"/>
          <p:nvPr/>
        </p:nvSpPr>
        <p:spPr>
          <a:xfrm>
            <a:off x="3475911" y="486851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29330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Unitários: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59267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Busca cobrir uma funcionalidade da aplicação em seu nível mais básico.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Foca nas menores unidades do código.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Testa cada pedaço unitário de código, sendo geralmente um método ou classe individual, em isolamento para ver se determinadas condições respondem conforme esperado. São fáceis de escrever. São testados rapidamente.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descobrir erros. Diminui o tempo para arrumar erros.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moldar o design e a qualidade do código.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Explícito é melhor do que implícito (The Zen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Python). Ajudam a conhecer de forma explícita qual o comportamento do sistema.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323270" y="1811991"/>
            <a:ext cx="623156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Objetivos: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AAA –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100% de cobertura do código não é o objetivo, o que deve ser analisado é a diferença do valor desses testes para você. Depende de que parte do código não é coberto pelos testes e se estes testes são capazes de ressaltar os erros de programação;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Um bom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integrado ao ciclo de desenvolvimento, foca apenas nas partes mais importantes do código e retorna o máximo valor sobre menor custo de manutenção;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Código legível é código sustentável.</a:t>
            </a:r>
          </a:p>
        </p:txBody>
      </p:sp>
    </p:spTree>
    <p:extLst>
      <p:ext uri="{BB962C8B-B14F-4D97-AF65-F5344CB8AC3E}">
        <p14:creationId xmlns:p14="http://schemas.microsoft.com/office/powerpoint/2010/main" val="217237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en all my unit tests pass on the first run : ProgrammerHumor">
            <a:extLst>
              <a:ext uri="{FF2B5EF4-FFF2-40B4-BE49-F238E27FC236}">
                <a16:creationId xmlns:a16="http://schemas.microsoft.com/office/drawing/2014/main" id="{3C4A7AEC-90CF-4EC3-B5F2-F47B527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07" y="778205"/>
            <a:ext cx="4782786" cy="3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1FB8B-AE27-4A82-857E-EA9A4232AD34}"/>
              </a:ext>
            </a:extLst>
          </p:cNvPr>
          <p:cNvSpPr txBox="1"/>
          <p:nvPr/>
        </p:nvSpPr>
        <p:spPr>
          <a:xfrm>
            <a:off x="3853694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96079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Olá!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916238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Sou o Leonardo Miranda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Estudante e aprendiz.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/>
              <a:t>4° semestre de Eng. Comp., Monitor e Representante.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/>
              <a:t>Estagiário na Anatel atuando com Engenharia de Software e Análise de dados.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Aonde você pode me achar:</a:t>
            </a:r>
            <a:r>
              <a:rPr lang="en" dirty="0"/>
              <a:t> Instagram(@leozinmiran), GitHub (0xl30z1n), leonardo.amaral@iesb.edu.br.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DE56E2A-1AEA-45A4-A991-5E73A915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32" y="680829"/>
            <a:ext cx="3467584" cy="2905530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75D760-480D-4E31-B678-F558F937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19" y="682327"/>
            <a:ext cx="2757295" cy="30416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514D96-B346-46AA-BFFD-E0112EE44D06}"/>
              </a:ext>
            </a:extLst>
          </p:cNvPr>
          <p:cNvSpPr txBox="1"/>
          <p:nvPr/>
        </p:nvSpPr>
        <p:spPr>
          <a:xfrm>
            <a:off x="6506650" y="3724007"/>
            <a:ext cx="1608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</a:t>
            </a:r>
            <a:r>
              <a:rPr lang="pt-BR" dirty="0" err="1">
                <a:solidFill>
                  <a:schemeClr val="tx1"/>
                </a:solidFill>
              </a:rPr>
              <a:t>Effective</a:t>
            </a:r>
            <a:r>
              <a:rPr lang="pt-BR" dirty="0">
                <a:solidFill>
                  <a:schemeClr val="tx1"/>
                </a:solidFill>
              </a:rPr>
              <a:t> Unit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Lasse </a:t>
            </a:r>
            <a:r>
              <a:rPr lang="pt-BR" dirty="0" err="1">
                <a:solidFill>
                  <a:schemeClr val="tx1"/>
                </a:solidFill>
              </a:rPr>
              <a:t>Koskela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361CAE-6DA4-4FDA-9E1D-2E879796F2C6}"/>
              </a:ext>
            </a:extLst>
          </p:cNvPr>
          <p:cNvSpPr txBox="1"/>
          <p:nvPr/>
        </p:nvSpPr>
        <p:spPr>
          <a:xfrm>
            <a:off x="2292989" y="3724007"/>
            <a:ext cx="254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Vladimir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Khorikov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2290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46878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 é…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114082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Um processo formado pela repetição de um pequeno ciclo de desenvolvimento. </a:t>
            </a:r>
            <a:r>
              <a:rPr lang="pt-BR" dirty="0" err="1"/>
              <a:t>Red</a:t>
            </a:r>
            <a:r>
              <a:rPr lang="pt-BR" dirty="0"/>
              <a:t>, Green, </a:t>
            </a:r>
            <a:r>
              <a:rPr lang="pt-BR" dirty="0" err="1"/>
              <a:t>Refactor</a:t>
            </a:r>
            <a:r>
              <a:rPr lang="pt-BR" dirty="0"/>
              <a:t> </a:t>
            </a:r>
            <a:r>
              <a:rPr lang="pt-BR" dirty="0" err="1"/>
              <a:t>cycle</a:t>
            </a:r>
            <a:r>
              <a:rPr lang="pt-BR" dirty="0"/>
              <a:t>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É um processo, pode ser usado com diversas categorias de testes, como testes unitários, testes de integração e dentre outros;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TDD é uma metodologia de escrita de testes;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É uma habilidade de pensar sobre o problema que está tentando resolver antes de tentar resolver.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9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2;p16">
            <a:extLst>
              <a:ext uri="{FF2B5EF4-FFF2-40B4-BE49-F238E27FC236}">
                <a16:creationId xmlns:a16="http://schemas.microsoft.com/office/drawing/2014/main" id="{F184FF54-13D4-43EC-92B5-A44B93A37966}"/>
              </a:ext>
            </a:extLst>
          </p:cNvPr>
          <p:cNvSpPr txBox="1">
            <a:spLocks/>
          </p:cNvSpPr>
          <p:nvPr/>
        </p:nvSpPr>
        <p:spPr>
          <a:xfrm>
            <a:off x="1517951" y="127032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/>
              <a:t>Teste Unitário é…</a:t>
            </a:r>
          </a:p>
        </p:txBody>
      </p:sp>
      <p:sp>
        <p:nvSpPr>
          <p:cNvPr id="6" name="Google Shape;373;p16">
            <a:extLst>
              <a:ext uri="{FF2B5EF4-FFF2-40B4-BE49-F238E27FC236}">
                <a16:creationId xmlns:a16="http://schemas.microsoft.com/office/drawing/2014/main" id="{8545034B-EC0A-4F4C-ABF3-63590B882B2E}"/>
              </a:ext>
            </a:extLst>
          </p:cNvPr>
          <p:cNvSpPr txBox="1">
            <a:spLocks/>
          </p:cNvSpPr>
          <p:nvPr/>
        </p:nvSpPr>
        <p:spPr>
          <a:xfrm>
            <a:off x="2099850" y="19156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dirty="0"/>
              <a:t>Apenas um tipo de teste;</a:t>
            </a:r>
          </a:p>
          <a:p>
            <a:r>
              <a:rPr lang="pt-BR" dirty="0"/>
              <a:t>Pode ser abordado como </a:t>
            </a:r>
            <a:r>
              <a:rPr lang="pt-BR" dirty="0" err="1"/>
              <a:t>test-last</a:t>
            </a:r>
            <a:r>
              <a:rPr lang="pt-BR" dirty="0"/>
              <a:t> (o código de produção é escrito primeiro e depois os testes são adicionados, às vezes, uma tarefa inteira é completada antes de algum teste ser escrito) ou </a:t>
            </a:r>
            <a:r>
              <a:rPr lang="pt-BR" dirty="0" err="1"/>
              <a:t>test-first</a:t>
            </a:r>
            <a:r>
              <a:rPr lang="pt-BR" dirty="0"/>
              <a:t> (envolve escrever muitos testes e depois escrever muitas linhas de código de produção), este sendo a abordagem mais recomendável.</a:t>
            </a:r>
          </a:p>
        </p:txBody>
      </p:sp>
    </p:spTree>
    <p:extLst>
      <p:ext uri="{BB962C8B-B14F-4D97-AF65-F5344CB8AC3E}">
        <p14:creationId xmlns:p14="http://schemas.microsoft.com/office/powerpoint/2010/main" val="257056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189345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Class</a:t>
            </a:r>
            <a:r>
              <a:rPr lang="pt-BR" dirty="0"/>
              <a:t>, herança;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Devem começar com </a:t>
            </a:r>
            <a:r>
              <a:rPr lang="pt-BR" dirty="0" err="1"/>
              <a:t>test</a:t>
            </a:r>
            <a:r>
              <a:rPr lang="pt-BR" dirty="0"/>
              <a:t>_...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Fixtures</a:t>
            </a:r>
            <a:r>
              <a:rPr lang="pt-BR" dirty="0"/>
              <a:t>(setup e </a:t>
            </a:r>
            <a:r>
              <a:rPr lang="pt-BR" dirty="0" err="1"/>
              <a:t>teardown</a:t>
            </a:r>
            <a:r>
              <a:rPr lang="pt-BR" dirty="0"/>
              <a:t>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Assert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Test </a:t>
            </a:r>
            <a:r>
              <a:rPr lang="pt-BR" dirty="0" err="1"/>
              <a:t>suite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Test </a:t>
            </a:r>
            <a:r>
              <a:rPr lang="pt-BR" dirty="0" err="1"/>
              <a:t>runner</a:t>
            </a:r>
            <a:r>
              <a:rPr lang="pt-BR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Skip</a:t>
            </a:r>
            <a:r>
              <a:rPr lang="pt-BR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fazer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1033852"/>
            <a:ext cx="532731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Unittest framework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189345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py</a:t>
            </a:r>
            <a:r>
              <a:rPr lang="pt-BR" dirty="0"/>
              <a:t> –m </a:t>
            </a:r>
            <a:r>
              <a:rPr lang="pt-BR" dirty="0" err="1"/>
              <a:t>unittest</a:t>
            </a:r>
            <a:r>
              <a:rPr lang="pt-BR" dirty="0"/>
              <a:t> name_file.py;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py</a:t>
            </a:r>
            <a:r>
              <a:rPr lang="pt-BR" dirty="0"/>
              <a:t> –m -v </a:t>
            </a:r>
            <a:r>
              <a:rPr lang="pt-BR" dirty="0" err="1"/>
              <a:t>unittest</a:t>
            </a:r>
            <a:r>
              <a:rPr lang="pt-BR" dirty="0"/>
              <a:t> name_file.py;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Running single test.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177649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Funções e métodos;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Devem começar com </a:t>
            </a:r>
            <a:r>
              <a:rPr lang="pt-BR" dirty="0" err="1"/>
              <a:t>test</a:t>
            </a:r>
            <a:r>
              <a:rPr lang="pt-BR" dirty="0"/>
              <a:t>_...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Assert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Parametrize;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Fixture</a:t>
            </a:r>
            <a:r>
              <a:rPr lang="pt-BR" dirty="0"/>
              <a:t> (classe);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Markers</a:t>
            </a:r>
            <a:r>
              <a:rPr lang="pt-BR" dirty="0"/>
              <a:t> (</a:t>
            </a:r>
            <a:r>
              <a:rPr lang="pt-BR" dirty="0" err="1"/>
              <a:t>fail</a:t>
            </a:r>
            <a:r>
              <a:rPr lang="pt-BR" dirty="0"/>
              <a:t>, </a:t>
            </a:r>
            <a:r>
              <a:rPr lang="pt-BR" dirty="0" err="1"/>
              <a:t>skip</a:t>
            </a:r>
            <a:r>
              <a:rPr lang="pt-BR" dirty="0"/>
              <a:t>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fazer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88499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Pytest framework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177649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pytest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pytest</a:t>
            </a:r>
            <a:r>
              <a:rPr lang="pt-BR" dirty="0"/>
              <a:t> file_name.py;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plugins (</a:t>
            </a:r>
            <a:r>
              <a:rPr lang="pt-BR" dirty="0" err="1"/>
              <a:t>pytest-cov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702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169902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/>
              <a:t>Unittest</a:t>
            </a:r>
            <a:endParaRPr lang="pt-BR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Mais rápido para poucos testes;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Necessita de menos conhecimento;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Já vem na standard </a:t>
            </a:r>
            <a:r>
              <a:rPr lang="pt-BR" dirty="0" err="1"/>
              <a:t>library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Segue o padrão </a:t>
            </a:r>
            <a:r>
              <a:rPr lang="pt-BR" dirty="0" err="1"/>
              <a:t>xUnit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Utiliza de herança.</a:t>
            </a: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138472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Diferença entre unittest e pytest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2169902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Pytest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Diversos plugins (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, paralelismo, </a:t>
            </a:r>
            <a:r>
              <a:rPr lang="pt-BR" dirty="0" err="1"/>
              <a:t>concurrency</a:t>
            </a:r>
            <a:r>
              <a:rPr lang="pt-BR" dirty="0"/>
              <a:t>, </a:t>
            </a:r>
            <a:r>
              <a:rPr lang="pt-BR" dirty="0" err="1"/>
              <a:t>coverage</a:t>
            </a:r>
            <a:r>
              <a:rPr lang="pt-BR" dirty="0"/>
              <a:t>...);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ser usado como função;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seguir o padrão </a:t>
            </a:r>
            <a:r>
              <a:rPr lang="pt-BR" dirty="0" err="1"/>
              <a:t>xUnit</a:t>
            </a:r>
            <a:r>
              <a:rPr lang="pt-BR" dirty="0"/>
              <a:t> ou usar os próprios </a:t>
            </a:r>
            <a:r>
              <a:rPr lang="pt-BR" dirty="0" err="1"/>
              <a:t>fixtures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Parametrization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55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490022" y="-48301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94F062-6EF1-4525-BB7D-7BAEBB4E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022" y="568621"/>
            <a:ext cx="5696100" cy="78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Software </a:t>
            </a:r>
            <a:r>
              <a:rPr lang="pt-BR" sz="1400" dirty="0" err="1"/>
              <a:t>Testing</a:t>
            </a:r>
            <a:r>
              <a:rPr lang="pt-BR" sz="1400" dirty="0"/>
              <a:t>. Ron Patton.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The </a:t>
            </a:r>
            <a:r>
              <a:rPr lang="pt-BR" dirty="0" err="1">
                <a:solidFill>
                  <a:schemeClr val="tx1"/>
                </a:solidFill>
              </a:rPr>
              <a:t>Art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Software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err="1">
                <a:solidFill>
                  <a:schemeClr val="tx1"/>
                </a:solidFill>
              </a:rPr>
              <a:t>Glenford</a:t>
            </a:r>
            <a:r>
              <a:rPr lang="pt-BR" dirty="0">
                <a:solidFill>
                  <a:schemeClr val="tx1"/>
                </a:solidFill>
              </a:rPr>
              <a:t> J. Myers.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Effective</a:t>
            </a:r>
            <a:r>
              <a:rPr lang="pt-BR" dirty="0">
                <a:solidFill>
                  <a:schemeClr val="tx1"/>
                </a:solidFill>
              </a:rPr>
              <a:t> Unit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A </a:t>
            </a:r>
            <a:r>
              <a:rPr lang="pt-BR" dirty="0" err="1">
                <a:solidFill>
                  <a:schemeClr val="tx1"/>
                </a:solidFill>
              </a:rPr>
              <a:t>guide</a:t>
            </a:r>
            <a:r>
              <a:rPr lang="pt-BR" dirty="0">
                <a:solidFill>
                  <a:schemeClr val="tx1"/>
                </a:solidFill>
              </a:rPr>
              <a:t> for Java </a:t>
            </a:r>
            <a:r>
              <a:rPr lang="pt-BR" dirty="0" err="1">
                <a:solidFill>
                  <a:schemeClr val="tx1"/>
                </a:solidFill>
              </a:rPr>
              <a:t>developers</a:t>
            </a:r>
            <a:r>
              <a:rPr lang="pt-BR" dirty="0">
                <a:solidFill>
                  <a:schemeClr val="tx1"/>
                </a:solidFill>
              </a:rPr>
              <a:t>. Lasse </a:t>
            </a:r>
            <a:r>
              <a:rPr lang="pt-BR" dirty="0" err="1">
                <a:solidFill>
                  <a:schemeClr val="tx1"/>
                </a:solidFill>
              </a:rPr>
              <a:t>Koskela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Vladimir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Khorikov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Gerard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Meszaros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C#. Roy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Osherove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Vincent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Massol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Python. Applying Unit Testing, TDD, BDD, and Acceptance Testing. David Sale.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Cookbook. Greg L.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Turnquist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with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Simple, Rapid, Effective, and Scalable. Brian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Okken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Unit Test Automation. Ashwin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Pajankar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.NET. Roy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Osherove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3"/>
              </a:rPr>
              <a:t>https://docs.python.org/3/library/unittest.html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https://docs.pytest.org/en/6.2.x/contents.html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5"/>
              </a:rPr>
              <a:t>https://docs.pytest.org/en/latest/reference/plugin_list.html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6"/>
              </a:rPr>
              <a:t>https://github.com/renzon/pytest-vs-unittest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144423" y="97100"/>
            <a:ext cx="417788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Recursos Extras</a:t>
            </a:r>
            <a:endParaRPr sz="6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B2BE5-DE0F-4A0F-A6F2-ADFC778CA500}"/>
              </a:ext>
            </a:extLst>
          </p:cNvPr>
          <p:cNvSpPr txBox="1"/>
          <p:nvPr/>
        </p:nvSpPr>
        <p:spPr>
          <a:xfrm>
            <a:off x="4144423" y="2209758"/>
            <a:ext cx="4177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tx1"/>
                </a:solidFill>
              </a:rPr>
              <a:t>Mock</a:t>
            </a:r>
            <a:r>
              <a:rPr lang="pt-BR" dirty="0">
                <a:solidFill>
                  <a:schemeClr val="tx1"/>
                </a:solidFill>
              </a:rPr>
              <a:t> e patch.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TDD.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tx1"/>
                </a:solidFill>
              </a:rPr>
              <a:t>Refatoração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OOP.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Software </a:t>
            </a:r>
            <a:r>
              <a:rPr lang="pt-BR" dirty="0" err="1">
                <a:solidFill>
                  <a:schemeClr val="tx1"/>
                </a:solidFill>
              </a:rPr>
              <a:t>Engineering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at</a:t>
            </a:r>
            <a:r>
              <a:rPr lang="pt-BR" dirty="0">
                <a:solidFill>
                  <a:schemeClr val="tx1"/>
                </a:solidFill>
              </a:rPr>
              <a:t> Google. Titus Winters, Tom </a:t>
            </a:r>
            <a:r>
              <a:rPr lang="pt-BR" dirty="0" err="1">
                <a:solidFill>
                  <a:schemeClr val="tx1"/>
                </a:solidFill>
              </a:rPr>
              <a:t>Manshreck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and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Hyrum</a:t>
            </a:r>
            <a:r>
              <a:rPr lang="pt-BR" dirty="0">
                <a:solidFill>
                  <a:schemeClr val="tx1"/>
                </a:solidFill>
              </a:rPr>
              <a:t> Wright.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https://github.com/PlatziMaster/challenge-python-05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https://github.com/AndyLPK247/python-testing-101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5"/>
              </a:rPr>
              <a:t>https://github.com/MaartenGr/UnitTesting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6"/>
              </a:rPr>
              <a:t>https://github.com/htorrence/pytest_examples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5365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Obrigado!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usar testes?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69900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Verifica se o sistema faz o que foi determinado para fazer, e não faz nada que seja sem intenção, que não foi desenhado para fazer.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encontrar bugs ou adição de uma funcionalidade;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Diminuição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Aumenta a confiança ao mudar o software;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Melhor documentação;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Simples revisão.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Unit testing in Magento 2 • Inchoo">
            <a:extLst>
              <a:ext uri="{FF2B5EF4-FFF2-40B4-BE49-F238E27FC236}">
                <a16:creationId xmlns:a16="http://schemas.microsoft.com/office/drawing/2014/main" id="{1119FBC1-E628-4B9D-8C5B-CF8094CF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44" y="744306"/>
            <a:ext cx="5561783" cy="36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C1217B-AA22-47F7-BA8A-57F23DE9C359}"/>
              </a:ext>
            </a:extLst>
          </p:cNvPr>
          <p:cNvSpPr txBox="1"/>
          <p:nvPr/>
        </p:nvSpPr>
        <p:spPr>
          <a:xfrm>
            <a:off x="4127729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351577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72421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Testar é…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27145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Executar um programa com a intenção de achar erros;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Testar um programa para achar o máximo de erros possíveis.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72;p16">
            <a:extLst>
              <a:ext uri="{FF2B5EF4-FFF2-40B4-BE49-F238E27FC236}">
                <a16:creationId xmlns:a16="http://schemas.microsoft.com/office/drawing/2014/main" id="{F184FF54-13D4-43EC-92B5-A44B93A37966}"/>
              </a:ext>
            </a:extLst>
          </p:cNvPr>
          <p:cNvSpPr txBox="1">
            <a:spLocks/>
          </p:cNvSpPr>
          <p:nvPr/>
        </p:nvSpPr>
        <p:spPr>
          <a:xfrm>
            <a:off x="1732700" y="254580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/>
              <a:t>Testar não é…</a:t>
            </a:r>
          </a:p>
        </p:txBody>
      </p:sp>
      <p:sp>
        <p:nvSpPr>
          <p:cNvPr id="6" name="Google Shape;373;p16">
            <a:extLst>
              <a:ext uri="{FF2B5EF4-FFF2-40B4-BE49-F238E27FC236}">
                <a16:creationId xmlns:a16="http://schemas.microsoft.com/office/drawing/2014/main" id="{8545034B-EC0A-4F4C-ABF3-63590B882B2E}"/>
              </a:ext>
            </a:extLst>
          </p:cNvPr>
          <p:cNvSpPr txBox="1">
            <a:spLocks/>
          </p:cNvSpPr>
          <p:nvPr/>
        </p:nvSpPr>
        <p:spPr>
          <a:xfrm>
            <a:off x="1732700" y="319110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dirty="0"/>
              <a:t>Mostrar que o programa funciona;</a:t>
            </a:r>
          </a:p>
          <a:p>
            <a:pPr>
              <a:spcBef>
                <a:spcPts val="0"/>
              </a:spcBef>
            </a:pPr>
            <a:r>
              <a:rPr lang="pt-BR" dirty="0"/>
              <a:t>Mostrar que não tem nenhum erro.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6" descr="Unit tests - 9GAG">
            <a:extLst>
              <a:ext uri="{FF2B5EF4-FFF2-40B4-BE49-F238E27FC236}">
                <a16:creationId xmlns:a16="http://schemas.microsoft.com/office/drawing/2014/main" id="{97394B0B-C4B8-4AE9-9B3E-9970F7EA0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30" y="784080"/>
            <a:ext cx="3575339" cy="35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CA0A06-3BA2-4E65-80C6-1F84B170F408}"/>
              </a:ext>
            </a:extLst>
          </p:cNvPr>
          <p:cNvSpPr txBox="1"/>
          <p:nvPr/>
        </p:nvSpPr>
        <p:spPr>
          <a:xfrm>
            <a:off x="3981222" y="4411388"/>
            <a:ext cx="463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120073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12135" y="282469"/>
            <a:ext cx="7196555" cy="1036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Guia para testagem de programa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887931-03F3-4043-96E0-968239A5AE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22" y="886564"/>
            <a:ext cx="4383347" cy="40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5BE7F6-D4E8-426F-A428-95E6C1C1CA71}"/>
              </a:ext>
            </a:extLst>
          </p:cNvPr>
          <p:cNvSpPr txBox="1"/>
          <p:nvPr/>
        </p:nvSpPr>
        <p:spPr>
          <a:xfrm>
            <a:off x="6352656" y="231014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The </a:t>
            </a:r>
            <a:r>
              <a:rPr lang="pt-BR" dirty="0" err="1">
                <a:solidFill>
                  <a:schemeClr val="tx1"/>
                </a:solidFill>
              </a:rPr>
              <a:t>Art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Software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Page 13. </a:t>
            </a:r>
            <a:r>
              <a:rPr lang="pt-BR" dirty="0" err="1">
                <a:solidFill>
                  <a:schemeClr val="tx1"/>
                </a:solidFill>
              </a:rPr>
              <a:t>Glenford</a:t>
            </a:r>
            <a:r>
              <a:rPr lang="pt-BR" dirty="0">
                <a:solidFill>
                  <a:schemeClr val="tx1"/>
                </a:solidFill>
              </a:rPr>
              <a:t> J. Myers)</a:t>
            </a:r>
          </a:p>
        </p:txBody>
      </p:sp>
    </p:spTree>
    <p:extLst>
      <p:ext uri="{BB962C8B-B14F-4D97-AF65-F5344CB8AC3E}">
        <p14:creationId xmlns:p14="http://schemas.microsoft.com/office/powerpoint/2010/main" val="241289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229140" y="1748488"/>
            <a:ext cx="623156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Dilemas de testagem de software :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impossível testar o programa completamente;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Testagem de software é um exercício baseado no risco;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Testes não mostram bugs que não existem;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 seguem bugs;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todos os bugs que achar serão arrumados;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Velocidade x Qualidade.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32" name="Picture 8" descr="Unit Testing: Ain't nobody got time for that! | by Travelstart Admin |  Tech@Travelstart | Medium">
            <a:extLst>
              <a:ext uri="{FF2B5EF4-FFF2-40B4-BE49-F238E27FC236}">
                <a16:creationId xmlns:a16="http://schemas.microsoft.com/office/drawing/2014/main" id="{D3746205-6283-42CF-9CAA-761EBD7B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53" y="833763"/>
            <a:ext cx="6186407" cy="34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19783A4-C337-4AF6-87D7-D622B6A80688}"/>
              </a:ext>
            </a:extLst>
          </p:cNvPr>
          <p:cNvSpPr txBox="1"/>
          <p:nvPr/>
        </p:nvSpPr>
        <p:spPr>
          <a:xfrm>
            <a:off x="4127729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189546303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1232</Words>
  <Application>Microsoft Office PowerPoint</Application>
  <PresentationFormat>Apresentação na tela (16:9)</PresentationFormat>
  <Paragraphs>155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Nixie One</vt:lpstr>
      <vt:lpstr>Helvetica Neue</vt:lpstr>
      <vt:lpstr>Times New Roman</vt:lpstr>
      <vt:lpstr>Arial</vt:lpstr>
      <vt:lpstr>Muli</vt:lpstr>
      <vt:lpstr>Wingdings</vt:lpstr>
      <vt:lpstr>Imogen template</vt:lpstr>
      <vt:lpstr>Entendendo Testes Unitários</vt:lpstr>
      <vt:lpstr>Olá!</vt:lpstr>
      <vt:lpstr>Por que usar testes?</vt:lpstr>
      <vt:lpstr>Apresentação do PowerPoint</vt:lpstr>
      <vt:lpstr>Testar é…</vt:lpstr>
      <vt:lpstr>Apresentação do PowerPoint</vt:lpstr>
      <vt:lpstr>Guia para testagem de programa</vt:lpstr>
      <vt:lpstr>Apresentação do PowerPoint</vt:lpstr>
      <vt:lpstr>Apresentação do PowerPoint</vt:lpstr>
      <vt:lpstr>Tipos de testes</vt:lpstr>
      <vt:lpstr>Apresentação do PowerPoint</vt:lpstr>
      <vt:lpstr>Apresentação do PowerPoint</vt:lpstr>
      <vt:lpstr>Apresentação do PowerPoint</vt:lpstr>
      <vt:lpstr>Apresentação do PowerPoint</vt:lpstr>
      <vt:lpstr>Classificações</vt:lpstr>
      <vt:lpstr>Custo de correção de bug</vt:lpstr>
      <vt:lpstr>Testes Unitários:</vt:lpstr>
      <vt:lpstr>Apresentação do PowerPoint</vt:lpstr>
      <vt:lpstr>Apresentação do PowerPoint</vt:lpstr>
      <vt:lpstr>Apresentação do PowerPoint</vt:lpstr>
      <vt:lpstr>TDD é…</vt:lpstr>
      <vt:lpstr>Apresentação do PowerPoint</vt:lpstr>
      <vt:lpstr>DEMO</vt:lpstr>
      <vt:lpstr>Unittest framework</vt:lpstr>
      <vt:lpstr>Pytest framework</vt:lpstr>
      <vt:lpstr>Diferença entre unittest e pytest</vt:lpstr>
      <vt:lpstr>Referências</vt:lpstr>
      <vt:lpstr>Recursos Extras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Testes Unitários</dc:title>
  <cp:lastModifiedBy>Leonardo Miranda Amaral</cp:lastModifiedBy>
  <cp:revision>48</cp:revision>
  <dcterms:modified xsi:type="dcterms:W3CDTF">2021-05-19T01:13:13Z</dcterms:modified>
</cp:coreProperties>
</file>